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 id="2147483691" r:id="rId2"/>
  </p:sldMasterIdLst>
  <p:notesMasterIdLst>
    <p:notesMasterId r:id="rId26"/>
  </p:notesMasterIdLst>
  <p:sldIdLst>
    <p:sldId id="382" r:id="rId3"/>
    <p:sldId id="256" r:id="rId4"/>
    <p:sldId id="259" r:id="rId5"/>
    <p:sldId id="332" r:id="rId6"/>
    <p:sldId id="316" r:id="rId7"/>
    <p:sldId id="260" r:id="rId8"/>
    <p:sldId id="330" r:id="rId9"/>
    <p:sldId id="375" r:id="rId10"/>
    <p:sldId id="376" r:id="rId11"/>
    <p:sldId id="322" r:id="rId12"/>
    <p:sldId id="324" r:id="rId13"/>
    <p:sldId id="318" r:id="rId14"/>
    <p:sldId id="366" r:id="rId15"/>
    <p:sldId id="377" r:id="rId16"/>
    <p:sldId id="378" r:id="rId17"/>
    <p:sldId id="380" r:id="rId18"/>
    <p:sldId id="379" r:id="rId19"/>
    <p:sldId id="381" r:id="rId20"/>
    <p:sldId id="328" r:id="rId21"/>
    <p:sldId id="354" r:id="rId22"/>
    <p:sldId id="355" r:id="rId23"/>
    <p:sldId id="323" r:id="rId24"/>
    <p:sldId id="372" r:id="rId25"/>
  </p:sldIdLst>
  <p:sldSz cx="9144000" cy="5143500" type="screen16x9"/>
  <p:notesSz cx="6858000" cy="9144000"/>
  <p:embeddedFontLst>
    <p:embeddedFont>
      <p:font typeface="Lexend Medium" panose="020B0604020202020204" charset="0"/>
      <p:regular r:id="rId27"/>
      <p:bold r:id="rId28"/>
    </p:embeddedFont>
    <p:embeddedFont>
      <p:font typeface="Montagu Slab SemiBold" panose="020B0604020202020204" charset="0"/>
      <p:regular r:id="rId29"/>
      <p:bold r:id="rId30"/>
    </p:embeddedFont>
    <p:embeddedFont>
      <p:font typeface="SimSun" panose="02010600030101010101" pitchFamily="2" charset="-122"/>
      <p:regular r:id="rId31"/>
    </p:embeddedFont>
    <p:embeddedFont>
      <p:font typeface="Bebas Neue" panose="020B0604020202020204" charset="0"/>
      <p:regular r:id="rId32"/>
    </p:embeddedFont>
    <p:embeddedFont>
      <p:font typeface="Calibri" panose="020F0502020204030204" pitchFamily="34" charset="0"/>
      <p:regular r:id="rId33"/>
      <p:bold r:id="rId34"/>
      <p:italic r:id="rId35"/>
      <p:boldItalic r:id="rId36"/>
    </p:embeddedFont>
    <p:embeddedFont>
      <p:font typeface="SimSun" panose="02010600030101010101" pitchFamily="2" charset="-122"/>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11DBAF5-6083-4D98-8672-37098C265F44}">
  <a:tblStyle styleId="{D11DBAF5-6083-4D98-8672-37098C265F4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snapToGrid="0">
      <p:cViewPr varScale="1">
        <p:scale>
          <a:sx n="81" d="100"/>
          <a:sy n="81" d="100"/>
        </p:scale>
        <p:origin x="80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B71F47-19E8-44F3-BC31-F1D6042C080F}"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n-US"/>
        </a:p>
      </dgm:t>
    </dgm:pt>
    <dgm:pt modelId="{451C8F10-99A2-49FF-959E-348AE27A30F9}">
      <dgm:prSet phldrT="[Text]" custT="1"/>
      <dgm:spPr/>
      <dgm:t>
        <a:bodyPr/>
        <a:lstStyle/>
        <a:p>
          <a:r>
            <a:rPr lang="vi-VN" sz="1800" b="1">
              <a:solidFill>
                <a:schemeClr val="tx1"/>
              </a:solidFill>
              <a:latin typeface="Times New Roman" panose="02020603050405020304" pitchFamily="18" charset="0"/>
              <a:cs typeface="Times New Roman" panose="02020603050405020304" pitchFamily="18" charset="0"/>
            </a:rPr>
            <a:t>Thực hành nói</a:t>
          </a:r>
          <a:endParaRPr lang="en-US" sz="1800">
            <a:solidFill>
              <a:schemeClr val="tx1"/>
            </a:solidFill>
            <a:latin typeface="Times New Roman" panose="02020603050405020304" pitchFamily="18" charset="0"/>
            <a:cs typeface="Times New Roman" panose="02020603050405020304" pitchFamily="18" charset="0"/>
          </a:endParaRPr>
        </a:p>
      </dgm:t>
    </dgm:pt>
    <dgm:pt modelId="{57D0E8FF-57EF-4901-A3BF-80C5AA252B6D}" type="parTrans" cxnId="{2916771E-2F5E-4BCF-A86A-6DE7996EEB75}">
      <dgm:prSet/>
      <dgm:spPr/>
      <dgm:t>
        <a:bodyPr/>
        <a:lstStyle/>
        <a:p>
          <a:endParaRPr lang="en-US" sz="1800">
            <a:latin typeface="Times New Roman" panose="02020603050405020304" pitchFamily="18" charset="0"/>
            <a:cs typeface="Times New Roman" panose="02020603050405020304" pitchFamily="18" charset="0"/>
          </a:endParaRPr>
        </a:p>
      </dgm:t>
    </dgm:pt>
    <dgm:pt modelId="{531E6599-EBD0-469F-9EA8-D1E393C0B7F1}" type="sibTrans" cxnId="{2916771E-2F5E-4BCF-A86A-6DE7996EEB75}">
      <dgm:prSet/>
      <dgm:spPr/>
      <dgm:t>
        <a:bodyPr/>
        <a:lstStyle/>
        <a:p>
          <a:endParaRPr lang="en-US" sz="1800">
            <a:latin typeface="Times New Roman" panose="02020603050405020304" pitchFamily="18" charset="0"/>
            <a:cs typeface="Times New Roman" panose="02020603050405020304" pitchFamily="18" charset="0"/>
          </a:endParaRPr>
        </a:p>
      </dgm:t>
    </dgm:pt>
    <dgm:pt modelId="{50930237-7792-4D5A-BD34-A1B968761796}">
      <dgm:prSet phldrT="[Text]" custT="1"/>
      <dgm:spPr/>
      <dgm:t>
        <a:bodyPr/>
        <a:lstStyle/>
        <a:p>
          <a:r>
            <a:rPr lang="en-US" sz="1800" b="1" i="1">
              <a:latin typeface="Times New Roman" panose="02020603050405020304" pitchFamily="18" charset="0"/>
              <a:cs typeface="Times New Roman" panose="02020603050405020304" pitchFamily="18" charset="0"/>
            </a:rPr>
            <a:t>Mở đầu</a:t>
          </a:r>
        </a:p>
      </dgm:t>
    </dgm:pt>
    <dgm:pt modelId="{B28AFCD8-0F0D-4D79-8FA1-1AF5FAD47AC0}" type="parTrans" cxnId="{FB05A79B-C6F4-409D-9394-84CC24FEFD64}">
      <dgm:prSet custT="1"/>
      <dgm:spPr/>
      <dgm:t>
        <a:bodyPr/>
        <a:lstStyle/>
        <a:p>
          <a:endParaRPr lang="en-US" sz="1800">
            <a:latin typeface="Times New Roman" panose="02020603050405020304" pitchFamily="18" charset="0"/>
            <a:cs typeface="Times New Roman" panose="02020603050405020304" pitchFamily="18" charset="0"/>
          </a:endParaRPr>
        </a:p>
      </dgm:t>
    </dgm:pt>
    <dgm:pt modelId="{4AF3E038-B93A-46FE-9772-33DFE15A8DBE}" type="sibTrans" cxnId="{FB05A79B-C6F4-409D-9394-84CC24FEFD64}">
      <dgm:prSet/>
      <dgm:spPr/>
      <dgm:t>
        <a:bodyPr/>
        <a:lstStyle/>
        <a:p>
          <a:endParaRPr lang="en-US" sz="1800">
            <a:latin typeface="Times New Roman" panose="02020603050405020304" pitchFamily="18" charset="0"/>
            <a:cs typeface="Times New Roman" panose="02020603050405020304" pitchFamily="18" charset="0"/>
          </a:endParaRPr>
        </a:p>
      </dgm:t>
    </dgm:pt>
    <dgm:pt modelId="{3D94D31D-7EBA-4E9D-BD47-E042D6A5E236}">
      <dgm:prSet phldrT="[Text]" custT="1"/>
      <dgm:spPr/>
      <dgm:t>
        <a:bodyPr/>
        <a:lstStyle/>
        <a:p>
          <a:r>
            <a:rPr lang="en-US" sz="1800" b="1" i="1">
              <a:latin typeface="Times New Roman" panose="02020603050405020304" pitchFamily="18" charset="0"/>
              <a:cs typeface="Times New Roman" panose="02020603050405020304" pitchFamily="18" charset="0"/>
            </a:rPr>
            <a:t>Triển khai</a:t>
          </a:r>
        </a:p>
      </dgm:t>
    </dgm:pt>
    <dgm:pt modelId="{AC9F5F52-6315-4BFD-9FC0-07CB48E14B75}" type="parTrans" cxnId="{A0C29821-5AAA-48D0-9117-CB4AA464983C}">
      <dgm:prSet custT="1"/>
      <dgm:spPr/>
      <dgm:t>
        <a:bodyPr/>
        <a:lstStyle/>
        <a:p>
          <a:endParaRPr lang="en-US" sz="1800">
            <a:latin typeface="Times New Roman" panose="02020603050405020304" pitchFamily="18" charset="0"/>
            <a:cs typeface="Times New Roman" panose="02020603050405020304" pitchFamily="18" charset="0"/>
          </a:endParaRPr>
        </a:p>
      </dgm:t>
    </dgm:pt>
    <dgm:pt modelId="{0DA4DD43-632C-4B0C-830E-87F089869412}" type="sibTrans" cxnId="{A0C29821-5AAA-48D0-9117-CB4AA464983C}">
      <dgm:prSet/>
      <dgm:spPr/>
      <dgm:t>
        <a:bodyPr/>
        <a:lstStyle/>
        <a:p>
          <a:endParaRPr lang="en-US" sz="1800">
            <a:latin typeface="Times New Roman" panose="02020603050405020304" pitchFamily="18" charset="0"/>
            <a:cs typeface="Times New Roman" panose="02020603050405020304" pitchFamily="18" charset="0"/>
          </a:endParaRPr>
        </a:p>
      </dgm:t>
    </dgm:pt>
    <dgm:pt modelId="{AFD53967-9388-4924-A7BF-A5BFE854FC3D}">
      <dgm:prSet phldrT="[Text]" custT="1"/>
      <dgm:spPr/>
      <dgm:t>
        <a:bodyPr/>
        <a:lstStyle/>
        <a:p>
          <a:r>
            <a:rPr lang="en-US" sz="1800" b="1" i="1">
              <a:latin typeface="Times New Roman" panose="02020603050405020304" pitchFamily="18" charset="0"/>
              <a:cs typeface="Times New Roman" panose="02020603050405020304" pitchFamily="18" charset="0"/>
            </a:rPr>
            <a:t>Kết luận</a:t>
          </a:r>
        </a:p>
      </dgm:t>
    </dgm:pt>
    <dgm:pt modelId="{C004518A-AFFB-4E92-9E2B-A2E70FBFA514}" type="parTrans" cxnId="{8AA0216F-047B-43FC-A41E-80E6A50A64CB}">
      <dgm:prSet custT="1"/>
      <dgm:spPr/>
      <dgm:t>
        <a:bodyPr/>
        <a:lstStyle/>
        <a:p>
          <a:endParaRPr lang="en-US" sz="1800">
            <a:latin typeface="Times New Roman" panose="02020603050405020304" pitchFamily="18" charset="0"/>
            <a:cs typeface="Times New Roman" panose="02020603050405020304" pitchFamily="18" charset="0"/>
          </a:endParaRPr>
        </a:p>
      </dgm:t>
    </dgm:pt>
    <dgm:pt modelId="{22BB593C-DE91-49B5-9AEB-C072B8BCF5DC}" type="sibTrans" cxnId="{8AA0216F-047B-43FC-A41E-80E6A50A64CB}">
      <dgm:prSet/>
      <dgm:spPr/>
      <dgm:t>
        <a:bodyPr/>
        <a:lstStyle/>
        <a:p>
          <a:endParaRPr lang="en-US" sz="1800">
            <a:latin typeface="Times New Roman" panose="02020603050405020304" pitchFamily="18" charset="0"/>
            <a:cs typeface="Times New Roman" panose="02020603050405020304" pitchFamily="18" charset="0"/>
          </a:endParaRPr>
        </a:p>
      </dgm:t>
    </dgm:pt>
    <dgm:pt modelId="{3A1688DA-BF7E-4FE2-B627-26662F2C4A11}">
      <dgm:prSet custT="1"/>
      <dgm:spPr/>
      <dgm:t>
        <a:bodyPr/>
        <a:lstStyle/>
        <a:p>
          <a:r>
            <a:rPr lang="vi-VN" sz="1800">
              <a:latin typeface="Times New Roman" panose="02020603050405020304" pitchFamily="18" charset="0"/>
              <a:cs typeface="Times New Roman" panose="02020603050405020304" pitchFamily="18" charset="0"/>
            </a:rPr>
            <a:t>Giới thiệu ngắn gọn về tác phẩm truyện sẽ thuyết trình</a:t>
          </a:r>
          <a:endParaRPr lang="en-US" sz="1800">
            <a:latin typeface="Times New Roman" panose="02020603050405020304" pitchFamily="18" charset="0"/>
            <a:cs typeface="Times New Roman" panose="02020603050405020304" pitchFamily="18" charset="0"/>
          </a:endParaRPr>
        </a:p>
      </dgm:t>
    </dgm:pt>
    <dgm:pt modelId="{CE9D8DE5-6C3D-4288-B64B-D65C8E1D195D}" type="parTrans" cxnId="{E2DA87C0-E771-46B2-8811-F25FB6B5E3EA}">
      <dgm:prSet custT="1"/>
      <dgm:spPr/>
      <dgm:t>
        <a:bodyPr/>
        <a:lstStyle/>
        <a:p>
          <a:endParaRPr lang="en-US" sz="1800">
            <a:latin typeface="Times New Roman" panose="02020603050405020304" pitchFamily="18" charset="0"/>
            <a:cs typeface="Times New Roman" panose="02020603050405020304" pitchFamily="18" charset="0"/>
          </a:endParaRPr>
        </a:p>
      </dgm:t>
    </dgm:pt>
    <dgm:pt modelId="{2953AD05-4F22-4AC6-88CE-F612C4BC12C8}" type="sibTrans" cxnId="{E2DA87C0-E771-46B2-8811-F25FB6B5E3EA}">
      <dgm:prSet/>
      <dgm:spPr/>
      <dgm:t>
        <a:bodyPr/>
        <a:lstStyle/>
        <a:p>
          <a:endParaRPr lang="en-US" sz="1800">
            <a:latin typeface="Times New Roman" panose="02020603050405020304" pitchFamily="18" charset="0"/>
            <a:cs typeface="Times New Roman" panose="02020603050405020304" pitchFamily="18" charset="0"/>
          </a:endParaRPr>
        </a:p>
      </dgm:t>
    </dgm:pt>
    <dgm:pt modelId="{7B3E6A17-18D3-4FDA-B589-E23A1F24C011}">
      <dgm:prSet custT="1"/>
      <dgm:spPr/>
      <dgm:t>
        <a:bodyPr/>
        <a:lstStyle/>
        <a:p>
          <a:r>
            <a:rPr lang="vi-VN" sz="1800">
              <a:latin typeface="Times New Roman" panose="02020603050405020304" pitchFamily="18" charset="0"/>
              <a:cs typeface="Times New Roman" panose="02020603050405020304" pitchFamily="18" charset="0"/>
            </a:rPr>
            <a:t>Trình bày lần lượt các thông tin trong bài viết theo hình thức tóm lược kết hợp nhịp nhàng với việc trình chiếu hay minh họa trực quan (nếu có). </a:t>
          </a:r>
          <a:endParaRPr lang="en-US" sz="1800">
            <a:latin typeface="Times New Roman" panose="02020603050405020304" pitchFamily="18" charset="0"/>
            <a:cs typeface="Times New Roman" panose="02020603050405020304" pitchFamily="18" charset="0"/>
          </a:endParaRPr>
        </a:p>
      </dgm:t>
    </dgm:pt>
    <dgm:pt modelId="{2C10045F-907B-40F4-B116-F43DC962A546}" type="parTrans" cxnId="{A0CD4916-C9D2-4BA9-86FC-AD71F9D377F9}">
      <dgm:prSet custT="1"/>
      <dgm:spPr/>
      <dgm:t>
        <a:bodyPr/>
        <a:lstStyle/>
        <a:p>
          <a:endParaRPr lang="en-US" sz="1800">
            <a:latin typeface="Times New Roman" panose="02020603050405020304" pitchFamily="18" charset="0"/>
            <a:cs typeface="Times New Roman" panose="02020603050405020304" pitchFamily="18" charset="0"/>
          </a:endParaRPr>
        </a:p>
      </dgm:t>
    </dgm:pt>
    <dgm:pt modelId="{D05309ED-6CBE-4939-986A-35C9650237E9}" type="sibTrans" cxnId="{A0CD4916-C9D2-4BA9-86FC-AD71F9D377F9}">
      <dgm:prSet/>
      <dgm:spPr/>
      <dgm:t>
        <a:bodyPr/>
        <a:lstStyle/>
        <a:p>
          <a:endParaRPr lang="en-US" sz="1800">
            <a:latin typeface="Times New Roman" panose="02020603050405020304" pitchFamily="18" charset="0"/>
            <a:cs typeface="Times New Roman" panose="02020603050405020304" pitchFamily="18" charset="0"/>
          </a:endParaRPr>
        </a:p>
      </dgm:t>
    </dgm:pt>
    <dgm:pt modelId="{82F2E4A5-CD58-4F7D-931F-AD2A7408282A}">
      <dgm:prSet custT="1"/>
      <dgm:spPr/>
      <dgm:t>
        <a:bodyPr/>
        <a:lstStyle/>
        <a:p>
          <a:r>
            <a:rPr lang="vi-VN" sz="1800">
              <a:latin typeface="Times New Roman" panose="02020603050405020304" pitchFamily="18" charset="0"/>
              <a:cs typeface="Times New Roman" panose="02020603050405020304" pitchFamily="18" charset="0"/>
            </a:rPr>
            <a:t>Khái quát lại những điều cảm nhận cũng như đánh giá về tính nghệ thuật của tác phẩm mà mình chọn để giới thiệu</a:t>
          </a:r>
          <a:endParaRPr lang="en-US" sz="1800">
            <a:latin typeface="Times New Roman" panose="02020603050405020304" pitchFamily="18" charset="0"/>
            <a:cs typeface="Times New Roman" panose="02020603050405020304" pitchFamily="18" charset="0"/>
          </a:endParaRPr>
        </a:p>
      </dgm:t>
    </dgm:pt>
    <dgm:pt modelId="{71366A0F-125F-48DD-919B-67400D534351}" type="parTrans" cxnId="{BBC05926-4CD5-4769-BD7B-5C7887B2E661}">
      <dgm:prSet custT="1"/>
      <dgm:spPr/>
      <dgm:t>
        <a:bodyPr/>
        <a:lstStyle/>
        <a:p>
          <a:endParaRPr lang="en-US" sz="1800">
            <a:latin typeface="Times New Roman" panose="02020603050405020304" pitchFamily="18" charset="0"/>
            <a:cs typeface="Times New Roman" panose="02020603050405020304" pitchFamily="18" charset="0"/>
          </a:endParaRPr>
        </a:p>
      </dgm:t>
    </dgm:pt>
    <dgm:pt modelId="{92C4AD23-58E3-4920-9518-E0012FD72B68}" type="sibTrans" cxnId="{BBC05926-4CD5-4769-BD7B-5C7887B2E661}">
      <dgm:prSet/>
      <dgm:spPr/>
      <dgm:t>
        <a:bodyPr/>
        <a:lstStyle/>
        <a:p>
          <a:endParaRPr lang="en-US" sz="1800">
            <a:latin typeface="Times New Roman" panose="02020603050405020304" pitchFamily="18" charset="0"/>
            <a:cs typeface="Times New Roman" panose="02020603050405020304" pitchFamily="18" charset="0"/>
          </a:endParaRPr>
        </a:p>
      </dgm:t>
    </dgm:pt>
    <dgm:pt modelId="{A1519815-01DE-46B9-890B-A0C4FC9E26A1}">
      <dgm:prSet custT="1"/>
      <dgm:spPr/>
      <dgm:t>
        <a:bodyPr/>
        <a:lstStyle/>
        <a:p>
          <a:r>
            <a:rPr lang="vi-VN" sz="1800">
              <a:latin typeface="Times New Roman" panose="02020603050405020304" pitchFamily="18" charset="0"/>
              <a:cs typeface="Times New Roman" panose="02020603050405020304" pitchFamily="18" charset="0"/>
            </a:rPr>
            <a:t>Cần lưu ý bắt đầu bài nói sao cho thu hút sự chú ý của người nghe, tránh việc thuyết trình giống như việc đọc lại bài viết.</a:t>
          </a:r>
          <a:endParaRPr lang="en-US" sz="1800">
            <a:latin typeface="Times New Roman" panose="02020603050405020304" pitchFamily="18" charset="0"/>
            <a:cs typeface="Times New Roman" panose="02020603050405020304" pitchFamily="18" charset="0"/>
          </a:endParaRPr>
        </a:p>
      </dgm:t>
    </dgm:pt>
    <dgm:pt modelId="{40D6F05A-1B37-4745-BB53-BF4EE4DAD03D}" type="parTrans" cxnId="{642A9CF3-D0D0-4A55-8C7F-3A8C4533D7B1}">
      <dgm:prSet custT="1"/>
      <dgm:spPr/>
      <dgm:t>
        <a:bodyPr/>
        <a:lstStyle/>
        <a:p>
          <a:endParaRPr lang="en-US" sz="1800">
            <a:latin typeface="Times New Roman" panose="02020603050405020304" pitchFamily="18" charset="0"/>
            <a:cs typeface="Times New Roman" panose="02020603050405020304" pitchFamily="18" charset="0"/>
          </a:endParaRPr>
        </a:p>
      </dgm:t>
    </dgm:pt>
    <dgm:pt modelId="{83619E8B-E040-4009-9B4F-2D00222CFF93}" type="sibTrans" cxnId="{642A9CF3-D0D0-4A55-8C7F-3A8C4533D7B1}">
      <dgm:prSet/>
      <dgm:spPr/>
      <dgm:t>
        <a:bodyPr/>
        <a:lstStyle/>
        <a:p>
          <a:endParaRPr lang="en-US" sz="1800">
            <a:latin typeface="Times New Roman" panose="02020603050405020304" pitchFamily="18" charset="0"/>
            <a:cs typeface="Times New Roman" panose="02020603050405020304" pitchFamily="18" charset="0"/>
          </a:endParaRPr>
        </a:p>
      </dgm:t>
    </dgm:pt>
    <dgm:pt modelId="{88D0D732-C03C-4885-A630-3268C7E6A2F4}">
      <dgm:prSet custT="1"/>
      <dgm:spPr/>
      <dgm:t>
        <a:bodyPr/>
        <a:lstStyle/>
        <a:p>
          <a:r>
            <a:rPr lang="vi-VN" sz="1800">
              <a:latin typeface="Times New Roman" panose="02020603050405020304" pitchFamily="18" charset="0"/>
              <a:cs typeface="Times New Roman" panose="02020603050405020304" pitchFamily="18" charset="0"/>
            </a:rPr>
            <a:t>Người nói có thể kể lại ngắn gọn nhưng không hoàn toàn tiết lộ nội dung của truyện, nếu tác phẩm ấy chưa được nhiều người biết đến</a:t>
          </a:r>
          <a:endParaRPr lang="en-US" sz="1800">
            <a:latin typeface="Times New Roman" panose="02020603050405020304" pitchFamily="18" charset="0"/>
            <a:cs typeface="Times New Roman" panose="02020603050405020304" pitchFamily="18" charset="0"/>
          </a:endParaRPr>
        </a:p>
      </dgm:t>
    </dgm:pt>
    <dgm:pt modelId="{90FC6EDC-A9EA-41B0-A923-5F36CDEDFAAC}" type="parTrans" cxnId="{1BB12695-3FB0-4FA3-8EC9-40E045BA8173}">
      <dgm:prSet custT="1"/>
      <dgm:spPr/>
      <dgm:t>
        <a:bodyPr/>
        <a:lstStyle/>
        <a:p>
          <a:endParaRPr lang="en-US" sz="1800">
            <a:latin typeface="Times New Roman" panose="02020603050405020304" pitchFamily="18" charset="0"/>
            <a:cs typeface="Times New Roman" panose="02020603050405020304" pitchFamily="18" charset="0"/>
          </a:endParaRPr>
        </a:p>
      </dgm:t>
    </dgm:pt>
    <dgm:pt modelId="{85219B12-4FE7-4355-B591-E970ABEC9C8A}" type="sibTrans" cxnId="{1BB12695-3FB0-4FA3-8EC9-40E045BA8173}">
      <dgm:prSet/>
      <dgm:spPr/>
      <dgm:t>
        <a:bodyPr/>
        <a:lstStyle/>
        <a:p>
          <a:endParaRPr lang="en-US" sz="1800">
            <a:latin typeface="Times New Roman" panose="02020603050405020304" pitchFamily="18" charset="0"/>
            <a:cs typeface="Times New Roman" panose="02020603050405020304" pitchFamily="18" charset="0"/>
          </a:endParaRPr>
        </a:p>
      </dgm:t>
    </dgm:pt>
    <dgm:pt modelId="{B8F6E8FF-E4E2-4530-AE18-BE964FA0ED1D}">
      <dgm:prSet custT="1"/>
      <dgm:spPr/>
      <dgm:t>
        <a:bodyPr/>
        <a:lstStyle/>
        <a:p>
          <a:r>
            <a:rPr lang="vi-VN" sz="1800">
              <a:latin typeface="Times New Roman" panose="02020603050405020304" pitchFamily="18" charset="0"/>
              <a:cs typeface="Times New Roman" panose="02020603050405020304" pitchFamily="18" charset="0"/>
            </a:rPr>
            <a:t>Dựa vào các luận điểm đã xác định trong bố cục bài nói, thiết kế các slide sao cho thích hợp nếu người nói sử dụng phương tiện trình chiếu.</a:t>
          </a:r>
          <a:endParaRPr lang="en-US" sz="1800">
            <a:latin typeface="Times New Roman" panose="02020603050405020304" pitchFamily="18" charset="0"/>
            <a:cs typeface="Times New Roman" panose="02020603050405020304" pitchFamily="18" charset="0"/>
          </a:endParaRPr>
        </a:p>
      </dgm:t>
    </dgm:pt>
    <dgm:pt modelId="{BFDD0DD8-1F91-4226-9855-E0E7DA86E554}" type="parTrans" cxnId="{7023C095-71C0-4C7E-A503-B73944952C66}">
      <dgm:prSet custT="1"/>
      <dgm:spPr/>
      <dgm:t>
        <a:bodyPr/>
        <a:lstStyle/>
        <a:p>
          <a:endParaRPr lang="en-US" sz="1800">
            <a:latin typeface="Times New Roman" panose="02020603050405020304" pitchFamily="18" charset="0"/>
            <a:cs typeface="Times New Roman" panose="02020603050405020304" pitchFamily="18" charset="0"/>
          </a:endParaRPr>
        </a:p>
      </dgm:t>
    </dgm:pt>
    <dgm:pt modelId="{64556DB7-5E4E-4CDE-8FD3-FD1363ABD831}" type="sibTrans" cxnId="{7023C095-71C0-4C7E-A503-B73944952C66}">
      <dgm:prSet/>
      <dgm:spPr/>
      <dgm:t>
        <a:bodyPr/>
        <a:lstStyle/>
        <a:p>
          <a:endParaRPr lang="en-US" sz="1800">
            <a:latin typeface="Times New Roman" panose="02020603050405020304" pitchFamily="18" charset="0"/>
            <a:cs typeface="Times New Roman" panose="02020603050405020304" pitchFamily="18" charset="0"/>
          </a:endParaRPr>
        </a:p>
      </dgm:t>
    </dgm:pt>
    <dgm:pt modelId="{7F908167-E6B4-4098-A935-D1BD36EBF9D1}">
      <dgm:prSet custT="1"/>
      <dgm:spPr/>
      <dgm:t>
        <a:bodyPr/>
        <a:lstStyle/>
        <a:p>
          <a:r>
            <a:rPr lang="vi-VN" sz="1800">
              <a:latin typeface="Times New Roman" panose="02020603050405020304" pitchFamily="18" charset="0"/>
              <a:cs typeface="Times New Roman" panose="02020603050405020304" pitchFamily="18" charset="0"/>
            </a:rPr>
            <a:t>Có thể kết bài bằng những câu khuyến khích người nghe chia sẻ cảm nhận hay góc nhìn khác về tác phẩm.</a:t>
          </a:r>
          <a:endParaRPr lang="en-US" sz="1800">
            <a:latin typeface="Times New Roman" panose="02020603050405020304" pitchFamily="18" charset="0"/>
            <a:cs typeface="Times New Roman" panose="02020603050405020304" pitchFamily="18" charset="0"/>
          </a:endParaRPr>
        </a:p>
      </dgm:t>
    </dgm:pt>
    <dgm:pt modelId="{A48A0456-906A-4014-B6BC-CA9821B84901}" type="parTrans" cxnId="{C4BFEADA-AA5F-4C3B-B0D3-CC7392C792AD}">
      <dgm:prSet custT="1"/>
      <dgm:spPr/>
      <dgm:t>
        <a:bodyPr/>
        <a:lstStyle/>
        <a:p>
          <a:endParaRPr lang="en-US" sz="1800">
            <a:latin typeface="Times New Roman" panose="02020603050405020304" pitchFamily="18" charset="0"/>
            <a:cs typeface="Times New Roman" panose="02020603050405020304" pitchFamily="18" charset="0"/>
          </a:endParaRPr>
        </a:p>
      </dgm:t>
    </dgm:pt>
    <dgm:pt modelId="{B4D77DC7-BA46-4A43-848F-A2C45A3931BD}" type="sibTrans" cxnId="{C4BFEADA-AA5F-4C3B-B0D3-CC7392C792AD}">
      <dgm:prSet/>
      <dgm:spPr/>
      <dgm:t>
        <a:bodyPr/>
        <a:lstStyle/>
        <a:p>
          <a:endParaRPr lang="en-US" sz="1800">
            <a:latin typeface="Times New Roman" panose="02020603050405020304" pitchFamily="18" charset="0"/>
            <a:cs typeface="Times New Roman" panose="02020603050405020304" pitchFamily="18" charset="0"/>
          </a:endParaRPr>
        </a:p>
      </dgm:t>
    </dgm:pt>
    <dgm:pt modelId="{B3371CCD-1946-43BB-AEB4-42B7EAAF2873}" type="pres">
      <dgm:prSet presAssocID="{5DB71F47-19E8-44F3-BC31-F1D6042C080F}" presName="Name0" presStyleCnt="0">
        <dgm:presLayoutVars>
          <dgm:chPref val="1"/>
          <dgm:dir/>
          <dgm:animOne val="branch"/>
          <dgm:animLvl val="lvl"/>
          <dgm:resizeHandles val="exact"/>
        </dgm:presLayoutVars>
      </dgm:prSet>
      <dgm:spPr/>
      <dgm:t>
        <a:bodyPr/>
        <a:lstStyle/>
        <a:p>
          <a:endParaRPr lang="en-US"/>
        </a:p>
      </dgm:t>
    </dgm:pt>
    <dgm:pt modelId="{398C7F43-BA41-4D73-B65B-6C79AD506FEB}" type="pres">
      <dgm:prSet presAssocID="{451C8F10-99A2-49FF-959E-348AE27A30F9}" presName="root1" presStyleCnt="0"/>
      <dgm:spPr/>
    </dgm:pt>
    <dgm:pt modelId="{7421C66B-07CD-42EF-9193-35EB7F1A1C69}" type="pres">
      <dgm:prSet presAssocID="{451C8F10-99A2-49FF-959E-348AE27A30F9}" presName="LevelOneTextNode" presStyleLbl="node0" presStyleIdx="0" presStyleCnt="1" custScaleY="71090">
        <dgm:presLayoutVars>
          <dgm:chPref val="3"/>
        </dgm:presLayoutVars>
      </dgm:prSet>
      <dgm:spPr/>
      <dgm:t>
        <a:bodyPr/>
        <a:lstStyle/>
        <a:p>
          <a:endParaRPr lang="en-US"/>
        </a:p>
      </dgm:t>
    </dgm:pt>
    <dgm:pt modelId="{ACB004A5-FF6B-45F6-9F86-9DB918E6DA56}" type="pres">
      <dgm:prSet presAssocID="{451C8F10-99A2-49FF-959E-348AE27A30F9}" presName="level2hierChild" presStyleCnt="0"/>
      <dgm:spPr/>
    </dgm:pt>
    <dgm:pt modelId="{BF904F8F-DC8E-421E-8FEE-D02778CD37D2}" type="pres">
      <dgm:prSet presAssocID="{B28AFCD8-0F0D-4D79-8FA1-1AF5FAD47AC0}" presName="conn2-1" presStyleLbl="parChTrans1D2" presStyleIdx="0" presStyleCnt="3"/>
      <dgm:spPr/>
      <dgm:t>
        <a:bodyPr/>
        <a:lstStyle/>
        <a:p>
          <a:endParaRPr lang="en-US"/>
        </a:p>
      </dgm:t>
    </dgm:pt>
    <dgm:pt modelId="{FFEBB6CE-A277-40AA-B44B-1C2BDF0D953D}" type="pres">
      <dgm:prSet presAssocID="{B28AFCD8-0F0D-4D79-8FA1-1AF5FAD47AC0}" presName="connTx" presStyleLbl="parChTrans1D2" presStyleIdx="0" presStyleCnt="3"/>
      <dgm:spPr/>
      <dgm:t>
        <a:bodyPr/>
        <a:lstStyle/>
        <a:p>
          <a:endParaRPr lang="en-US"/>
        </a:p>
      </dgm:t>
    </dgm:pt>
    <dgm:pt modelId="{81393141-19F0-401C-B3B9-9ACD9DDEA9F0}" type="pres">
      <dgm:prSet presAssocID="{50930237-7792-4D5A-BD34-A1B968761796}" presName="root2" presStyleCnt="0"/>
      <dgm:spPr/>
    </dgm:pt>
    <dgm:pt modelId="{E49EEFF8-8D2E-4A5C-9DE1-3CBE9F15EA65}" type="pres">
      <dgm:prSet presAssocID="{50930237-7792-4D5A-BD34-A1B968761796}" presName="LevelTwoTextNode" presStyleLbl="node2" presStyleIdx="0" presStyleCnt="3" custScaleX="63296">
        <dgm:presLayoutVars>
          <dgm:chPref val="3"/>
        </dgm:presLayoutVars>
      </dgm:prSet>
      <dgm:spPr/>
      <dgm:t>
        <a:bodyPr/>
        <a:lstStyle/>
        <a:p>
          <a:endParaRPr lang="en-US"/>
        </a:p>
      </dgm:t>
    </dgm:pt>
    <dgm:pt modelId="{C1E001F3-EC0E-4A6C-BE0F-319B862567E8}" type="pres">
      <dgm:prSet presAssocID="{50930237-7792-4D5A-BD34-A1B968761796}" presName="level3hierChild" presStyleCnt="0"/>
      <dgm:spPr/>
    </dgm:pt>
    <dgm:pt modelId="{7DDC2D13-C602-44D4-9A9B-F06563C09639}" type="pres">
      <dgm:prSet presAssocID="{CE9D8DE5-6C3D-4288-B64B-D65C8E1D195D}" presName="conn2-1" presStyleLbl="parChTrans1D3" presStyleIdx="0" presStyleCnt="7"/>
      <dgm:spPr/>
      <dgm:t>
        <a:bodyPr/>
        <a:lstStyle/>
        <a:p>
          <a:endParaRPr lang="en-US"/>
        </a:p>
      </dgm:t>
    </dgm:pt>
    <dgm:pt modelId="{20ABC4A5-3848-4866-9E44-A5AA4A055CCE}" type="pres">
      <dgm:prSet presAssocID="{CE9D8DE5-6C3D-4288-B64B-D65C8E1D195D}" presName="connTx" presStyleLbl="parChTrans1D3" presStyleIdx="0" presStyleCnt="7"/>
      <dgm:spPr/>
      <dgm:t>
        <a:bodyPr/>
        <a:lstStyle/>
        <a:p>
          <a:endParaRPr lang="en-US"/>
        </a:p>
      </dgm:t>
    </dgm:pt>
    <dgm:pt modelId="{3AE629D8-6B26-42D0-868E-947EBBB9F007}" type="pres">
      <dgm:prSet presAssocID="{3A1688DA-BF7E-4FE2-B627-26662F2C4A11}" presName="root2" presStyleCnt="0"/>
      <dgm:spPr/>
    </dgm:pt>
    <dgm:pt modelId="{0A21929B-D6A8-420D-9249-CBF36A97C992}" type="pres">
      <dgm:prSet presAssocID="{3A1688DA-BF7E-4FE2-B627-26662F2C4A11}" presName="LevelTwoTextNode" presStyleLbl="node3" presStyleIdx="0" presStyleCnt="7" custScaleX="418174">
        <dgm:presLayoutVars>
          <dgm:chPref val="3"/>
        </dgm:presLayoutVars>
      </dgm:prSet>
      <dgm:spPr/>
      <dgm:t>
        <a:bodyPr/>
        <a:lstStyle/>
        <a:p>
          <a:endParaRPr lang="en-US"/>
        </a:p>
      </dgm:t>
    </dgm:pt>
    <dgm:pt modelId="{BB03379A-54C2-44E1-8EBF-EBE2305707E0}" type="pres">
      <dgm:prSet presAssocID="{3A1688DA-BF7E-4FE2-B627-26662F2C4A11}" presName="level3hierChild" presStyleCnt="0"/>
      <dgm:spPr/>
    </dgm:pt>
    <dgm:pt modelId="{5CE9C5BD-6858-47B1-A79C-B0E2AEADF245}" type="pres">
      <dgm:prSet presAssocID="{40D6F05A-1B37-4745-BB53-BF4EE4DAD03D}" presName="conn2-1" presStyleLbl="parChTrans1D3" presStyleIdx="1" presStyleCnt="7"/>
      <dgm:spPr/>
      <dgm:t>
        <a:bodyPr/>
        <a:lstStyle/>
        <a:p>
          <a:endParaRPr lang="en-US"/>
        </a:p>
      </dgm:t>
    </dgm:pt>
    <dgm:pt modelId="{04E64678-622D-429B-92A7-1BC6C9BF4E91}" type="pres">
      <dgm:prSet presAssocID="{40D6F05A-1B37-4745-BB53-BF4EE4DAD03D}" presName="connTx" presStyleLbl="parChTrans1D3" presStyleIdx="1" presStyleCnt="7"/>
      <dgm:spPr/>
      <dgm:t>
        <a:bodyPr/>
        <a:lstStyle/>
        <a:p>
          <a:endParaRPr lang="en-US"/>
        </a:p>
      </dgm:t>
    </dgm:pt>
    <dgm:pt modelId="{63FAE5DB-4797-4C2C-8716-CAC5FBF57AE0}" type="pres">
      <dgm:prSet presAssocID="{A1519815-01DE-46B9-890B-A0C4FC9E26A1}" presName="root2" presStyleCnt="0"/>
      <dgm:spPr/>
    </dgm:pt>
    <dgm:pt modelId="{A3F717EF-6CD5-4429-8F4F-06E430067958}" type="pres">
      <dgm:prSet presAssocID="{A1519815-01DE-46B9-890B-A0C4FC9E26A1}" presName="LevelTwoTextNode" presStyleLbl="node3" presStyleIdx="1" presStyleCnt="7" custScaleX="418174">
        <dgm:presLayoutVars>
          <dgm:chPref val="3"/>
        </dgm:presLayoutVars>
      </dgm:prSet>
      <dgm:spPr/>
      <dgm:t>
        <a:bodyPr/>
        <a:lstStyle/>
        <a:p>
          <a:endParaRPr lang="en-US"/>
        </a:p>
      </dgm:t>
    </dgm:pt>
    <dgm:pt modelId="{3C3AC87A-4C1E-47CC-9D0F-51FDF9CD5573}" type="pres">
      <dgm:prSet presAssocID="{A1519815-01DE-46B9-890B-A0C4FC9E26A1}" presName="level3hierChild" presStyleCnt="0"/>
      <dgm:spPr/>
    </dgm:pt>
    <dgm:pt modelId="{5076D80B-7245-4DE3-8A70-9DD58941BC00}" type="pres">
      <dgm:prSet presAssocID="{AC9F5F52-6315-4BFD-9FC0-07CB48E14B75}" presName="conn2-1" presStyleLbl="parChTrans1D2" presStyleIdx="1" presStyleCnt="3"/>
      <dgm:spPr/>
      <dgm:t>
        <a:bodyPr/>
        <a:lstStyle/>
        <a:p>
          <a:endParaRPr lang="en-US"/>
        </a:p>
      </dgm:t>
    </dgm:pt>
    <dgm:pt modelId="{27A06037-490F-4F34-942B-73BD41D3416D}" type="pres">
      <dgm:prSet presAssocID="{AC9F5F52-6315-4BFD-9FC0-07CB48E14B75}" presName="connTx" presStyleLbl="parChTrans1D2" presStyleIdx="1" presStyleCnt="3"/>
      <dgm:spPr/>
      <dgm:t>
        <a:bodyPr/>
        <a:lstStyle/>
        <a:p>
          <a:endParaRPr lang="en-US"/>
        </a:p>
      </dgm:t>
    </dgm:pt>
    <dgm:pt modelId="{F0D9B466-BF73-4DAD-845F-A197026B08B9}" type="pres">
      <dgm:prSet presAssocID="{3D94D31D-7EBA-4E9D-BD47-E042D6A5E236}" presName="root2" presStyleCnt="0"/>
      <dgm:spPr/>
    </dgm:pt>
    <dgm:pt modelId="{C3D2E9FC-DB61-4505-9440-4821E848DCA8}" type="pres">
      <dgm:prSet presAssocID="{3D94D31D-7EBA-4E9D-BD47-E042D6A5E236}" presName="LevelTwoTextNode" presStyleLbl="node2" presStyleIdx="1" presStyleCnt="3" custScaleX="63296">
        <dgm:presLayoutVars>
          <dgm:chPref val="3"/>
        </dgm:presLayoutVars>
      </dgm:prSet>
      <dgm:spPr/>
      <dgm:t>
        <a:bodyPr/>
        <a:lstStyle/>
        <a:p>
          <a:endParaRPr lang="en-US"/>
        </a:p>
      </dgm:t>
    </dgm:pt>
    <dgm:pt modelId="{2F638843-DBE5-4BC1-88BB-9ACDF0BE2EFF}" type="pres">
      <dgm:prSet presAssocID="{3D94D31D-7EBA-4E9D-BD47-E042D6A5E236}" presName="level3hierChild" presStyleCnt="0"/>
      <dgm:spPr/>
    </dgm:pt>
    <dgm:pt modelId="{1D07AB31-C3A2-40FC-A965-95DC7F038266}" type="pres">
      <dgm:prSet presAssocID="{2C10045F-907B-40F4-B116-F43DC962A546}" presName="conn2-1" presStyleLbl="parChTrans1D3" presStyleIdx="2" presStyleCnt="7"/>
      <dgm:spPr/>
      <dgm:t>
        <a:bodyPr/>
        <a:lstStyle/>
        <a:p>
          <a:endParaRPr lang="en-US"/>
        </a:p>
      </dgm:t>
    </dgm:pt>
    <dgm:pt modelId="{F29B1EFA-FBEF-4D8C-8039-CCEF0DB3E679}" type="pres">
      <dgm:prSet presAssocID="{2C10045F-907B-40F4-B116-F43DC962A546}" presName="connTx" presStyleLbl="parChTrans1D3" presStyleIdx="2" presStyleCnt="7"/>
      <dgm:spPr/>
      <dgm:t>
        <a:bodyPr/>
        <a:lstStyle/>
        <a:p>
          <a:endParaRPr lang="en-US"/>
        </a:p>
      </dgm:t>
    </dgm:pt>
    <dgm:pt modelId="{47046E70-C50E-4661-B95D-1CDB31D6D5E3}" type="pres">
      <dgm:prSet presAssocID="{7B3E6A17-18D3-4FDA-B589-E23A1F24C011}" presName="root2" presStyleCnt="0"/>
      <dgm:spPr/>
    </dgm:pt>
    <dgm:pt modelId="{051CBC4C-5867-42EA-9DBD-DCD3BA69C738}" type="pres">
      <dgm:prSet presAssocID="{7B3E6A17-18D3-4FDA-B589-E23A1F24C011}" presName="LevelTwoTextNode" presStyleLbl="node3" presStyleIdx="2" presStyleCnt="7" custScaleX="418174">
        <dgm:presLayoutVars>
          <dgm:chPref val="3"/>
        </dgm:presLayoutVars>
      </dgm:prSet>
      <dgm:spPr/>
      <dgm:t>
        <a:bodyPr/>
        <a:lstStyle/>
        <a:p>
          <a:endParaRPr lang="en-US"/>
        </a:p>
      </dgm:t>
    </dgm:pt>
    <dgm:pt modelId="{3B5838CA-F24A-4B17-953F-CC72A0519E95}" type="pres">
      <dgm:prSet presAssocID="{7B3E6A17-18D3-4FDA-B589-E23A1F24C011}" presName="level3hierChild" presStyleCnt="0"/>
      <dgm:spPr/>
    </dgm:pt>
    <dgm:pt modelId="{BD0CEA0E-7165-4D58-BF9E-B9F886D28D10}" type="pres">
      <dgm:prSet presAssocID="{90FC6EDC-A9EA-41B0-A923-5F36CDEDFAAC}" presName="conn2-1" presStyleLbl="parChTrans1D3" presStyleIdx="3" presStyleCnt="7"/>
      <dgm:spPr/>
      <dgm:t>
        <a:bodyPr/>
        <a:lstStyle/>
        <a:p>
          <a:endParaRPr lang="en-US"/>
        </a:p>
      </dgm:t>
    </dgm:pt>
    <dgm:pt modelId="{0F988E75-C876-4170-8EA0-5DA4B5D62101}" type="pres">
      <dgm:prSet presAssocID="{90FC6EDC-A9EA-41B0-A923-5F36CDEDFAAC}" presName="connTx" presStyleLbl="parChTrans1D3" presStyleIdx="3" presStyleCnt="7"/>
      <dgm:spPr/>
      <dgm:t>
        <a:bodyPr/>
        <a:lstStyle/>
        <a:p>
          <a:endParaRPr lang="en-US"/>
        </a:p>
      </dgm:t>
    </dgm:pt>
    <dgm:pt modelId="{E3F5EBA2-0D5C-422C-A889-DDD05CBE36B5}" type="pres">
      <dgm:prSet presAssocID="{88D0D732-C03C-4885-A630-3268C7E6A2F4}" presName="root2" presStyleCnt="0"/>
      <dgm:spPr/>
    </dgm:pt>
    <dgm:pt modelId="{FEAD99C2-9B8F-4BAE-9713-06BAFBA3EDCD}" type="pres">
      <dgm:prSet presAssocID="{88D0D732-C03C-4885-A630-3268C7E6A2F4}" presName="LevelTwoTextNode" presStyleLbl="node3" presStyleIdx="3" presStyleCnt="7" custScaleX="418174">
        <dgm:presLayoutVars>
          <dgm:chPref val="3"/>
        </dgm:presLayoutVars>
      </dgm:prSet>
      <dgm:spPr/>
      <dgm:t>
        <a:bodyPr/>
        <a:lstStyle/>
        <a:p>
          <a:endParaRPr lang="en-US"/>
        </a:p>
      </dgm:t>
    </dgm:pt>
    <dgm:pt modelId="{47EB0CD1-ABA4-40C7-B807-0A9DC5B9FA74}" type="pres">
      <dgm:prSet presAssocID="{88D0D732-C03C-4885-A630-3268C7E6A2F4}" presName="level3hierChild" presStyleCnt="0"/>
      <dgm:spPr/>
    </dgm:pt>
    <dgm:pt modelId="{07DAED91-F4E8-4AEF-A9CB-7E182FEC4C75}" type="pres">
      <dgm:prSet presAssocID="{BFDD0DD8-1F91-4226-9855-E0E7DA86E554}" presName="conn2-1" presStyleLbl="parChTrans1D3" presStyleIdx="4" presStyleCnt="7"/>
      <dgm:spPr/>
      <dgm:t>
        <a:bodyPr/>
        <a:lstStyle/>
        <a:p>
          <a:endParaRPr lang="en-US"/>
        </a:p>
      </dgm:t>
    </dgm:pt>
    <dgm:pt modelId="{AB9EAA41-DE82-466D-8E57-94945AC60EEC}" type="pres">
      <dgm:prSet presAssocID="{BFDD0DD8-1F91-4226-9855-E0E7DA86E554}" presName="connTx" presStyleLbl="parChTrans1D3" presStyleIdx="4" presStyleCnt="7"/>
      <dgm:spPr/>
      <dgm:t>
        <a:bodyPr/>
        <a:lstStyle/>
        <a:p>
          <a:endParaRPr lang="en-US"/>
        </a:p>
      </dgm:t>
    </dgm:pt>
    <dgm:pt modelId="{DBA2BA18-AD90-4753-96A9-19D4626A6402}" type="pres">
      <dgm:prSet presAssocID="{B8F6E8FF-E4E2-4530-AE18-BE964FA0ED1D}" presName="root2" presStyleCnt="0"/>
      <dgm:spPr/>
    </dgm:pt>
    <dgm:pt modelId="{5301EEFC-04B0-42B4-858A-8B2B0D8E6D72}" type="pres">
      <dgm:prSet presAssocID="{B8F6E8FF-E4E2-4530-AE18-BE964FA0ED1D}" presName="LevelTwoTextNode" presStyleLbl="node3" presStyleIdx="4" presStyleCnt="7" custScaleX="418174">
        <dgm:presLayoutVars>
          <dgm:chPref val="3"/>
        </dgm:presLayoutVars>
      </dgm:prSet>
      <dgm:spPr/>
      <dgm:t>
        <a:bodyPr/>
        <a:lstStyle/>
        <a:p>
          <a:endParaRPr lang="en-US"/>
        </a:p>
      </dgm:t>
    </dgm:pt>
    <dgm:pt modelId="{70924482-E8B6-418C-BC3D-2A7E1DAB74BA}" type="pres">
      <dgm:prSet presAssocID="{B8F6E8FF-E4E2-4530-AE18-BE964FA0ED1D}" presName="level3hierChild" presStyleCnt="0"/>
      <dgm:spPr/>
    </dgm:pt>
    <dgm:pt modelId="{55A0896A-F645-4191-9066-EA9D69999CDB}" type="pres">
      <dgm:prSet presAssocID="{C004518A-AFFB-4E92-9E2B-A2E70FBFA514}" presName="conn2-1" presStyleLbl="parChTrans1D2" presStyleIdx="2" presStyleCnt="3"/>
      <dgm:spPr/>
      <dgm:t>
        <a:bodyPr/>
        <a:lstStyle/>
        <a:p>
          <a:endParaRPr lang="en-US"/>
        </a:p>
      </dgm:t>
    </dgm:pt>
    <dgm:pt modelId="{4E7AE5F1-9EE5-474A-BC6A-DB8DFA68C659}" type="pres">
      <dgm:prSet presAssocID="{C004518A-AFFB-4E92-9E2B-A2E70FBFA514}" presName="connTx" presStyleLbl="parChTrans1D2" presStyleIdx="2" presStyleCnt="3"/>
      <dgm:spPr/>
      <dgm:t>
        <a:bodyPr/>
        <a:lstStyle/>
        <a:p>
          <a:endParaRPr lang="en-US"/>
        </a:p>
      </dgm:t>
    </dgm:pt>
    <dgm:pt modelId="{9C1E2CA9-5B64-4525-B492-DFE39EFA914E}" type="pres">
      <dgm:prSet presAssocID="{AFD53967-9388-4924-A7BF-A5BFE854FC3D}" presName="root2" presStyleCnt="0"/>
      <dgm:spPr/>
    </dgm:pt>
    <dgm:pt modelId="{AD9225CB-B361-48F1-A5FB-03000D8D7870}" type="pres">
      <dgm:prSet presAssocID="{AFD53967-9388-4924-A7BF-A5BFE854FC3D}" presName="LevelTwoTextNode" presStyleLbl="node2" presStyleIdx="2" presStyleCnt="3" custScaleX="63296">
        <dgm:presLayoutVars>
          <dgm:chPref val="3"/>
        </dgm:presLayoutVars>
      </dgm:prSet>
      <dgm:spPr/>
      <dgm:t>
        <a:bodyPr/>
        <a:lstStyle/>
        <a:p>
          <a:endParaRPr lang="en-US"/>
        </a:p>
      </dgm:t>
    </dgm:pt>
    <dgm:pt modelId="{39A4672E-6139-495C-ACF0-2B41E6F7F9D3}" type="pres">
      <dgm:prSet presAssocID="{AFD53967-9388-4924-A7BF-A5BFE854FC3D}" presName="level3hierChild" presStyleCnt="0"/>
      <dgm:spPr/>
    </dgm:pt>
    <dgm:pt modelId="{6546F718-A96F-4819-9FE0-8CBF68BFB5BA}" type="pres">
      <dgm:prSet presAssocID="{71366A0F-125F-48DD-919B-67400D534351}" presName="conn2-1" presStyleLbl="parChTrans1D3" presStyleIdx="5" presStyleCnt="7"/>
      <dgm:spPr/>
      <dgm:t>
        <a:bodyPr/>
        <a:lstStyle/>
        <a:p>
          <a:endParaRPr lang="en-US"/>
        </a:p>
      </dgm:t>
    </dgm:pt>
    <dgm:pt modelId="{F0D6602A-67CB-4FCF-B517-8E8DD6639538}" type="pres">
      <dgm:prSet presAssocID="{71366A0F-125F-48DD-919B-67400D534351}" presName="connTx" presStyleLbl="parChTrans1D3" presStyleIdx="5" presStyleCnt="7"/>
      <dgm:spPr/>
      <dgm:t>
        <a:bodyPr/>
        <a:lstStyle/>
        <a:p>
          <a:endParaRPr lang="en-US"/>
        </a:p>
      </dgm:t>
    </dgm:pt>
    <dgm:pt modelId="{CAB4CA89-D0E3-4DF1-9BA0-C10306965A35}" type="pres">
      <dgm:prSet presAssocID="{82F2E4A5-CD58-4F7D-931F-AD2A7408282A}" presName="root2" presStyleCnt="0"/>
      <dgm:spPr/>
    </dgm:pt>
    <dgm:pt modelId="{B4B89894-89B9-46DF-9C10-40CB8CCE44B2}" type="pres">
      <dgm:prSet presAssocID="{82F2E4A5-CD58-4F7D-931F-AD2A7408282A}" presName="LevelTwoTextNode" presStyleLbl="node3" presStyleIdx="5" presStyleCnt="7" custScaleX="418174">
        <dgm:presLayoutVars>
          <dgm:chPref val="3"/>
        </dgm:presLayoutVars>
      </dgm:prSet>
      <dgm:spPr/>
      <dgm:t>
        <a:bodyPr/>
        <a:lstStyle/>
        <a:p>
          <a:endParaRPr lang="en-US"/>
        </a:p>
      </dgm:t>
    </dgm:pt>
    <dgm:pt modelId="{28B318CA-359B-415E-A324-C0F96F73D0EB}" type="pres">
      <dgm:prSet presAssocID="{82F2E4A5-CD58-4F7D-931F-AD2A7408282A}" presName="level3hierChild" presStyleCnt="0"/>
      <dgm:spPr/>
    </dgm:pt>
    <dgm:pt modelId="{079F8C0C-6C10-439B-AB9E-4F7FB2BDA367}" type="pres">
      <dgm:prSet presAssocID="{A48A0456-906A-4014-B6BC-CA9821B84901}" presName="conn2-1" presStyleLbl="parChTrans1D3" presStyleIdx="6" presStyleCnt="7"/>
      <dgm:spPr/>
      <dgm:t>
        <a:bodyPr/>
        <a:lstStyle/>
        <a:p>
          <a:endParaRPr lang="en-US"/>
        </a:p>
      </dgm:t>
    </dgm:pt>
    <dgm:pt modelId="{AD71A081-6C61-4FAC-B413-E6F5C53DB126}" type="pres">
      <dgm:prSet presAssocID="{A48A0456-906A-4014-B6BC-CA9821B84901}" presName="connTx" presStyleLbl="parChTrans1D3" presStyleIdx="6" presStyleCnt="7"/>
      <dgm:spPr/>
      <dgm:t>
        <a:bodyPr/>
        <a:lstStyle/>
        <a:p>
          <a:endParaRPr lang="en-US"/>
        </a:p>
      </dgm:t>
    </dgm:pt>
    <dgm:pt modelId="{646F4CD9-6490-414F-AF9C-893A53AB57A3}" type="pres">
      <dgm:prSet presAssocID="{7F908167-E6B4-4098-A935-D1BD36EBF9D1}" presName="root2" presStyleCnt="0"/>
      <dgm:spPr/>
    </dgm:pt>
    <dgm:pt modelId="{6C5672EE-8517-4D6B-BA1E-2C15C37783D3}" type="pres">
      <dgm:prSet presAssocID="{7F908167-E6B4-4098-A935-D1BD36EBF9D1}" presName="LevelTwoTextNode" presStyleLbl="node3" presStyleIdx="6" presStyleCnt="7" custScaleX="418174">
        <dgm:presLayoutVars>
          <dgm:chPref val="3"/>
        </dgm:presLayoutVars>
      </dgm:prSet>
      <dgm:spPr/>
      <dgm:t>
        <a:bodyPr/>
        <a:lstStyle/>
        <a:p>
          <a:endParaRPr lang="en-US"/>
        </a:p>
      </dgm:t>
    </dgm:pt>
    <dgm:pt modelId="{98D5E779-B064-46B0-ACF7-6EC94AD12BAD}" type="pres">
      <dgm:prSet presAssocID="{7F908167-E6B4-4098-A935-D1BD36EBF9D1}" presName="level3hierChild" presStyleCnt="0"/>
      <dgm:spPr/>
    </dgm:pt>
  </dgm:ptLst>
  <dgm:cxnLst>
    <dgm:cxn modelId="{A0C29821-5AAA-48D0-9117-CB4AA464983C}" srcId="{451C8F10-99A2-49FF-959E-348AE27A30F9}" destId="{3D94D31D-7EBA-4E9D-BD47-E042D6A5E236}" srcOrd="1" destOrd="0" parTransId="{AC9F5F52-6315-4BFD-9FC0-07CB48E14B75}" sibTransId="{0DA4DD43-632C-4B0C-830E-87F089869412}"/>
    <dgm:cxn modelId="{F0A42F3A-D8A1-4469-B3D2-7C3AD1DF2498}" type="presOf" srcId="{71366A0F-125F-48DD-919B-67400D534351}" destId="{F0D6602A-67CB-4FCF-B517-8E8DD6639538}" srcOrd="1" destOrd="0" presId="urn:microsoft.com/office/officeart/2008/layout/HorizontalMultiLevelHierarchy"/>
    <dgm:cxn modelId="{F3DEE7E3-3C30-4C3C-8B9A-EA89C3D0FA42}" type="presOf" srcId="{AC9F5F52-6315-4BFD-9FC0-07CB48E14B75}" destId="{27A06037-490F-4F34-942B-73BD41D3416D}" srcOrd="1" destOrd="0" presId="urn:microsoft.com/office/officeart/2008/layout/HorizontalMultiLevelHierarchy"/>
    <dgm:cxn modelId="{C32FC5C6-CC8F-458B-AB02-21D7B437A15B}" type="presOf" srcId="{50930237-7792-4D5A-BD34-A1B968761796}" destId="{E49EEFF8-8D2E-4A5C-9DE1-3CBE9F15EA65}" srcOrd="0" destOrd="0" presId="urn:microsoft.com/office/officeart/2008/layout/HorizontalMultiLevelHierarchy"/>
    <dgm:cxn modelId="{CE3DDEDC-364E-4A24-9056-D6A44718B384}" type="presOf" srcId="{BFDD0DD8-1F91-4226-9855-E0E7DA86E554}" destId="{AB9EAA41-DE82-466D-8E57-94945AC60EEC}" srcOrd="1" destOrd="0" presId="urn:microsoft.com/office/officeart/2008/layout/HorizontalMultiLevelHierarchy"/>
    <dgm:cxn modelId="{A0CD4916-C9D2-4BA9-86FC-AD71F9D377F9}" srcId="{3D94D31D-7EBA-4E9D-BD47-E042D6A5E236}" destId="{7B3E6A17-18D3-4FDA-B589-E23A1F24C011}" srcOrd="0" destOrd="0" parTransId="{2C10045F-907B-40F4-B116-F43DC962A546}" sibTransId="{D05309ED-6CBE-4939-986A-35C9650237E9}"/>
    <dgm:cxn modelId="{A6CC5126-366D-4C4F-A95A-691D01B0A076}" type="presOf" srcId="{40D6F05A-1B37-4745-BB53-BF4EE4DAD03D}" destId="{04E64678-622D-429B-92A7-1BC6C9BF4E91}" srcOrd="1" destOrd="0" presId="urn:microsoft.com/office/officeart/2008/layout/HorizontalMultiLevelHierarchy"/>
    <dgm:cxn modelId="{FF5F8B5F-C5D1-4B02-BE1E-ADAACB749C45}" type="presOf" srcId="{90FC6EDC-A9EA-41B0-A923-5F36CDEDFAAC}" destId="{BD0CEA0E-7165-4D58-BF9E-B9F886D28D10}" srcOrd="0" destOrd="0" presId="urn:microsoft.com/office/officeart/2008/layout/HorizontalMultiLevelHierarchy"/>
    <dgm:cxn modelId="{22FC13D1-5ABD-4545-A2DE-06D20A2653DA}" type="presOf" srcId="{C004518A-AFFB-4E92-9E2B-A2E70FBFA514}" destId="{4E7AE5F1-9EE5-474A-BC6A-DB8DFA68C659}" srcOrd="1" destOrd="0" presId="urn:microsoft.com/office/officeart/2008/layout/HorizontalMultiLevelHierarchy"/>
    <dgm:cxn modelId="{2916771E-2F5E-4BCF-A86A-6DE7996EEB75}" srcId="{5DB71F47-19E8-44F3-BC31-F1D6042C080F}" destId="{451C8F10-99A2-49FF-959E-348AE27A30F9}" srcOrd="0" destOrd="0" parTransId="{57D0E8FF-57EF-4901-A3BF-80C5AA252B6D}" sibTransId="{531E6599-EBD0-469F-9EA8-D1E393C0B7F1}"/>
    <dgm:cxn modelId="{C4BFEADA-AA5F-4C3B-B0D3-CC7392C792AD}" srcId="{AFD53967-9388-4924-A7BF-A5BFE854FC3D}" destId="{7F908167-E6B4-4098-A935-D1BD36EBF9D1}" srcOrd="1" destOrd="0" parTransId="{A48A0456-906A-4014-B6BC-CA9821B84901}" sibTransId="{B4D77DC7-BA46-4A43-848F-A2C45A3931BD}"/>
    <dgm:cxn modelId="{FCF13026-72D6-4BBB-9473-0FB93AA93C6B}" type="presOf" srcId="{AFD53967-9388-4924-A7BF-A5BFE854FC3D}" destId="{AD9225CB-B361-48F1-A5FB-03000D8D7870}" srcOrd="0" destOrd="0" presId="urn:microsoft.com/office/officeart/2008/layout/HorizontalMultiLevelHierarchy"/>
    <dgm:cxn modelId="{C56CC7E4-9480-4F60-A404-2CB15E73754D}" type="presOf" srcId="{A1519815-01DE-46B9-890B-A0C4FC9E26A1}" destId="{A3F717EF-6CD5-4429-8F4F-06E430067958}" srcOrd="0" destOrd="0" presId="urn:microsoft.com/office/officeart/2008/layout/HorizontalMultiLevelHierarchy"/>
    <dgm:cxn modelId="{FB05A79B-C6F4-409D-9394-84CC24FEFD64}" srcId="{451C8F10-99A2-49FF-959E-348AE27A30F9}" destId="{50930237-7792-4D5A-BD34-A1B968761796}" srcOrd="0" destOrd="0" parTransId="{B28AFCD8-0F0D-4D79-8FA1-1AF5FAD47AC0}" sibTransId="{4AF3E038-B93A-46FE-9772-33DFE15A8DBE}"/>
    <dgm:cxn modelId="{1BB12695-3FB0-4FA3-8EC9-40E045BA8173}" srcId="{3D94D31D-7EBA-4E9D-BD47-E042D6A5E236}" destId="{88D0D732-C03C-4885-A630-3268C7E6A2F4}" srcOrd="1" destOrd="0" parTransId="{90FC6EDC-A9EA-41B0-A923-5F36CDEDFAAC}" sibTransId="{85219B12-4FE7-4355-B591-E970ABEC9C8A}"/>
    <dgm:cxn modelId="{E2DA87C0-E771-46B2-8811-F25FB6B5E3EA}" srcId="{50930237-7792-4D5A-BD34-A1B968761796}" destId="{3A1688DA-BF7E-4FE2-B627-26662F2C4A11}" srcOrd="0" destOrd="0" parTransId="{CE9D8DE5-6C3D-4288-B64B-D65C8E1D195D}" sibTransId="{2953AD05-4F22-4AC6-88CE-F612C4BC12C8}"/>
    <dgm:cxn modelId="{12511012-EDE0-4995-8A72-BEF3237F2646}" type="presOf" srcId="{C004518A-AFFB-4E92-9E2B-A2E70FBFA514}" destId="{55A0896A-F645-4191-9066-EA9D69999CDB}" srcOrd="0" destOrd="0" presId="urn:microsoft.com/office/officeart/2008/layout/HorizontalMultiLevelHierarchy"/>
    <dgm:cxn modelId="{DE7DB50E-87F3-41E0-A1AC-31CE56509889}" type="presOf" srcId="{7F908167-E6B4-4098-A935-D1BD36EBF9D1}" destId="{6C5672EE-8517-4D6B-BA1E-2C15C37783D3}" srcOrd="0" destOrd="0" presId="urn:microsoft.com/office/officeart/2008/layout/HorizontalMultiLevelHierarchy"/>
    <dgm:cxn modelId="{87B01F70-6196-4EA0-85D9-F8E90525125D}" type="presOf" srcId="{90FC6EDC-A9EA-41B0-A923-5F36CDEDFAAC}" destId="{0F988E75-C876-4170-8EA0-5DA4B5D62101}" srcOrd="1" destOrd="0" presId="urn:microsoft.com/office/officeart/2008/layout/HorizontalMultiLevelHierarchy"/>
    <dgm:cxn modelId="{07CF041C-21CF-444A-B3A3-C2E4559DF0D0}" type="presOf" srcId="{AC9F5F52-6315-4BFD-9FC0-07CB48E14B75}" destId="{5076D80B-7245-4DE3-8A70-9DD58941BC00}" srcOrd="0" destOrd="0" presId="urn:microsoft.com/office/officeart/2008/layout/HorizontalMultiLevelHierarchy"/>
    <dgm:cxn modelId="{79F388D9-98C2-4297-9F0B-5CD811BF6E35}" type="presOf" srcId="{CE9D8DE5-6C3D-4288-B64B-D65C8E1D195D}" destId="{20ABC4A5-3848-4866-9E44-A5AA4A055CCE}" srcOrd="1" destOrd="0" presId="urn:microsoft.com/office/officeart/2008/layout/HorizontalMultiLevelHierarchy"/>
    <dgm:cxn modelId="{220DCDE3-7CF8-4B3B-A189-66118C0B289E}" type="presOf" srcId="{82F2E4A5-CD58-4F7D-931F-AD2A7408282A}" destId="{B4B89894-89B9-46DF-9C10-40CB8CCE44B2}" srcOrd="0" destOrd="0" presId="urn:microsoft.com/office/officeart/2008/layout/HorizontalMultiLevelHierarchy"/>
    <dgm:cxn modelId="{826CA42C-239C-4B79-A449-F32254D24FDA}" type="presOf" srcId="{71366A0F-125F-48DD-919B-67400D534351}" destId="{6546F718-A96F-4819-9FE0-8CBF68BFB5BA}" srcOrd="0" destOrd="0" presId="urn:microsoft.com/office/officeart/2008/layout/HorizontalMultiLevelHierarchy"/>
    <dgm:cxn modelId="{7BA4F921-B65F-4DCA-B663-3C02F122B3FC}" type="presOf" srcId="{B28AFCD8-0F0D-4D79-8FA1-1AF5FAD47AC0}" destId="{FFEBB6CE-A277-40AA-B44B-1C2BDF0D953D}" srcOrd="1" destOrd="0" presId="urn:microsoft.com/office/officeart/2008/layout/HorizontalMultiLevelHierarchy"/>
    <dgm:cxn modelId="{BDCDDD3D-F974-40CD-9E9E-109A6467226D}" type="presOf" srcId="{A48A0456-906A-4014-B6BC-CA9821B84901}" destId="{079F8C0C-6C10-439B-AB9E-4F7FB2BDA367}" srcOrd="0" destOrd="0" presId="urn:microsoft.com/office/officeart/2008/layout/HorizontalMultiLevelHierarchy"/>
    <dgm:cxn modelId="{CE6E92B2-578C-4ADC-B5F2-5A6C0AD7D3B9}" type="presOf" srcId="{2C10045F-907B-40F4-B116-F43DC962A546}" destId="{F29B1EFA-FBEF-4D8C-8039-CCEF0DB3E679}" srcOrd="1" destOrd="0" presId="urn:microsoft.com/office/officeart/2008/layout/HorizontalMultiLevelHierarchy"/>
    <dgm:cxn modelId="{4F107F2B-B9D0-4FFF-96CA-8D6251BF65BB}" type="presOf" srcId="{3A1688DA-BF7E-4FE2-B627-26662F2C4A11}" destId="{0A21929B-D6A8-420D-9249-CBF36A97C992}" srcOrd="0" destOrd="0" presId="urn:microsoft.com/office/officeart/2008/layout/HorizontalMultiLevelHierarchy"/>
    <dgm:cxn modelId="{642A9CF3-D0D0-4A55-8C7F-3A8C4533D7B1}" srcId="{50930237-7792-4D5A-BD34-A1B968761796}" destId="{A1519815-01DE-46B9-890B-A0C4FC9E26A1}" srcOrd="1" destOrd="0" parTransId="{40D6F05A-1B37-4745-BB53-BF4EE4DAD03D}" sibTransId="{83619E8B-E040-4009-9B4F-2D00222CFF93}"/>
    <dgm:cxn modelId="{8AA0216F-047B-43FC-A41E-80E6A50A64CB}" srcId="{451C8F10-99A2-49FF-959E-348AE27A30F9}" destId="{AFD53967-9388-4924-A7BF-A5BFE854FC3D}" srcOrd="2" destOrd="0" parTransId="{C004518A-AFFB-4E92-9E2B-A2E70FBFA514}" sibTransId="{22BB593C-DE91-49B5-9AEB-C072B8BCF5DC}"/>
    <dgm:cxn modelId="{7023C095-71C0-4C7E-A503-B73944952C66}" srcId="{3D94D31D-7EBA-4E9D-BD47-E042D6A5E236}" destId="{B8F6E8FF-E4E2-4530-AE18-BE964FA0ED1D}" srcOrd="2" destOrd="0" parTransId="{BFDD0DD8-1F91-4226-9855-E0E7DA86E554}" sibTransId="{64556DB7-5E4E-4CDE-8FD3-FD1363ABD831}"/>
    <dgm:cxn modelId="{473C63CD-2597-4F4E-AB6C-7410805BB52B}" type="presOf" srcId="{B8F6E8FF-E4E2-4530-AE18-BE964FA0ED1D}" destId="{5301EEFC-04B0-42B4-858A-8B2B0D8E6D72}" srcOrd="0" destOrd="0" presId="urn:microsoft.com/office/officeart/2008/layout/HorizontalMultiLevelHierarchy"/>
    <dgm:cxn modelId="{BBC05926-4CD5-4769-BD7B-5C7887B2E661}" srcId="{AFD53967-9388-4924-A7BF-A5BFE854FC3D}" destId="{82F2E4A5-CD58-4F7D-931F-AD2A7408282A}" srcOrd="0" destOrd="0" parTransId="{71366A0F-125F-48DD-919B-67400D534351}" sibTransId="{92C4AD23-58E3-4920-9518-E0012FD72B68}"/>
    <dgm:cxn modelId="{A32EC1BC-1F6C-4A8C-95B1-C3225B69410C}" type="presOf" srcId="{BFDD0DD8-1F91-4226-9855-E0E7DA86E554}" destId="{07DAED91-F4E8-4AEF-A9CB-7E182FEC4C75}" srcOrd="0" destOrd="0" presId="urn:microsoft.com/office/officeart/2008/layout/HorizontalMultiLevelHierarchy"/>
    <dgm:cxn modelId="{DF8CF24B-D618-4016-9CF7-28EB1F69A800}" type="presOf" srcId="{451C8F10-99A2-49FF-959E-348AE27A30F9}" destId="{7421C66B-07CD-42EF-9193-35EB7F1A1C69}" srcOrd="0" destOrd="0" presId="urn:microsoft.com/office/officeart/2008/layout/HorizontalMultiLevelHierarchy"/>
    <dgm:cxn modelId="{5DA3C238-9E3F-426D-8A57-742F181636F7}" type="presOf" srcId="{B28AFCD8-0F0D-4D79-8FA1-1AF5FAD47AC0}" destId="{BF904F8F-DC8E-421E-8FEE-D02778CD37D2}" srcOrd="0" destOrd="0" presId="urn:microsoft.com/office/officeart/2008/layout/HorizontalMultiLevelHierarchy"/>
    <dgm:cxn modelId="{3734B153-B947-4A2A-8695-150169C2C5DD}" type="presOf" srcId="{2C10045F-907B-40F4-B116-F43DC962A546}" destId="{1D07AB31-C3A2-40FC-A965-95DC7F038266}" srcOrd="0" destOrd="0" presId="urn:microsoft.com/office/officeart/2008/layout/HorizontalMultiLevelHierarchy"/>
    <dgm:cxn modelId="{75D8DA61-951B-4685-B23C-250962F39CFB}" type="presOf" srcId="{40D6F05A-1B37-4745-BB53-BF4EE4DAD03D}" destId="{5CE9C5BD-6858-47B1-A79C-B0E2AEADF245}" srcOrd="0" destOrd="0" presId="urn:microsoft.com/office/officeart/2008/layout/HorizontalMultiLevelHierarchy"/>
    <dgm:cxn modelId="{6CE2A74C-8AB7-4164-8969-5595DE043A2F}" type="presOf" srcId="{CE9D8DE5-6C3D-4288-B64B-D65C8E1D195D}" destId="{7DDC2D13-C602-44D4-9A9B-F06563C09639}" srcOrd="0" destOrd="0" presId="urn:microsoft.com/office/officeart/2008/layout/HorizontalMultiLevelHierarchy"/>
    <dgm:cxn modelId="{0AD155A7-3A62-4D49-AE39-BBE246164260}" type="presOf" srcId="{88D0D732-C03C-4885-A630-3268C7E6A2F4}" destId="{FEAD99C2-9B8F-4BAE-9713-06BAFBA3EDCD}" srcOrd="0" destOrd="0" presId="urn:microsoft.com/office/officeart/2008/layout/HorizontalMultiLevelHierarchy"/>
    <dgm:cxn modelId="{7FE7435E-19B3-4744-B232-1D01E71A8C9B}" type="presOf" srcId="{7B3E6A17-18D3-4FDA-B589-E23A1F24C011}" destId="{051CBC4C-5867-42EA-9DBD-DCD3BA69C738}" srcOrd="0" destOrd="0" presId="urn:microsoft.com/office/officeart/2008/layout/HorizontalMultiLevelHierarchy"/>
    <dgm:cxn modelId="{FD987272-EB78-4AB7-A26A-253A1DA18500}" type="presOf" srcId="{5DB71F47-19E8-44F3-BC31-F1D6042C080F}" destId="{B3371CCD-1946-43BB-AEB4-42B7EAAF2873}" srcOrd="0" destOrd="0" presId="urn:microsoft.com/office/officeart/2008/layout/HorizontalMultiLevelHierarchy"/>
    <dgm:cxn modelId="{EF52091E-BFC7-4D30-B5E3-68B0B7BA0C7E}" type="presOf" srcId="{A48A0456-906A-4014-B6BC-CA9821B84901}" destId="{AD71A081-6C61-4FAC-B413-E6F5C53DB126}" srcOrd="1" destOrd="0" presId="urn:microsoft.com/office/officeart/2008/layout/HorizontalMultiLevelHierarchy"/>
    <dgm:cxn modelId="{F3D318E6-F15E-44E5-AAB8-15BBDFFCE7BD}" type="presOf" srcId="{3D94D31D-7EBA-4E9D-BD47-E042D6A5E236}" destId="{C3D2E9FC-DB61-4505-9440-4821E848DCA8}" srcOrd="0" destOrd="0" presId="urn:microsoft.com/office/officeart/2008/layout/HorizontalMultiLevelHierarchy"/>
    <dgm:cxn modelId="{6C4EE627-B688-44BC-B041-C7A1BF35F394}" type="presParOf" srcId="{B3371CCD-1946-43BB-AEB4-42B7EAAF2873}" destId="{398C7F43-BA41-4D73-B65B-6C79AD506FEB}" srcOrd="0" destOrd="0" presId="urn:microsoft.com/office/officeart/2008/layout/HorizontalMultiLevelHierarchy"/>
    <dgm:cxn modelId="{699E074E-41DB-41EB-871A-7F440117D67B}" type="presParOf" srcId="{398C7F43-BA41-4D73-B65B-6C79AD506FEB}" destId="{7421C66B-07CD-42EF-9193-35EB7F1A1C69}" srcOrd="0" destOrd="0" presId="urn:microsoft.com/office/officeart/2008/layout/HorizontalMultiLevelHierarchy"/>
    <dgm:cxn modelId="{B3BB735F-FC5F-4102-B7D9-001B3615C923}" type="presParOf" srcId="{398C7F43-BA41-4D73-B65B-6C79AD506FEB}" destId="{ACB004A5-FF6B-45F6-9F86-9DB918E6DA56}" srcOrd="1" destOrd="0" presId="urn:microsoft.com/office/officeart/2008/layout/HorizontalMultiLevelHierarchy"/>
    <dgm:cxn modelId="{4DB1D09C-307C-466D-98B0-1A4D62BB829C}" type="presParOf" srcId="{ACB004A5-FF6B-45F6-9F86-9DB918E6DA56}" destId="{BF904F8F-DC8E-421E-8FEE-D02778CD37D2}" srcOrd="0" destOrd="0" presId="urn:microsoft.com/office/officeart/2008/layout/HorizontalMultiLevelHierarchy"/>
    <dgm:cxn modelId="{57927469-31BA-4AC2-BC36-412B563F0B3B}" type="presParOf" srcId="{BF904F8F-DC8E-421E-8FEE-D02778CD37D2}" destId="{FFEBB6CE-A277-40AA-B44B-1C2BDF0D953D}" srcOrd="0" destOrd="0" presId="urn:microsoft.com/office/officeart/2008/layout/HorizontalMultiLevelHierarchy"/>
    <dgm:cxn modelId="{CB8A7DC7-EA2B-41FA-8685-0C8C16AD017D}" type="presParOf" srcId="{ACB004A5-FF6B-45F6-9F86-9DB918E6DA56}" destId="{81393141-19F0-401C-B3B9-9ACD9DDEA9F0}" srcOrd="1" destOrd="0" presId="urn:microsoft.com/office/officeart/2008/layout/HorizontalMultiLevelHierarchy"/>
    <dgm:cxn modelId="{E26FE47E-325A-4351-A747-6C10D801069B}" type="presParOf" srcId="{81393141-19F0-401C-B3B9-9ACD9DDEA9F0}" destId="{E49EEFF8-8D2E-4A5C-9DE1-3CBE9F15EA65}" srcOrd="0" destOrd="0" presId="urn:microsoft.com/office/officeart/2008/layout/HorizontalMultiLevelHierarchy"/>
    <dgm:cxn modelId="{B4F5EBEA-A336-453F-9C03-8C4BA7D6A293}" type="presParOf" srcId="{81393141-19F0-401C-B3B9-9ACD9DDEA9F0}" destId="{C1E001F3-EC0E-4A6C-BE0F-319B862567E8}" srcOrd="1" destOrd="0" presId="urn:microsoft.com/office/officeart/2008/layout/HorizontalMultiLevelHierarchy"/>
    <dgm:cxn modelId="{51B79C1A-3B76-4414-9626-A48A385A50FA}" type="presParOf" srcId="{C1E001F3-EC0E-4A6C-BE0F-319B862567E8}" destId="{7DDC2D13-C602-44D4-9A9B-F06563C09639}" srcOrd="0" destOrd="0" presId="urn:microsoft.com/office/officeart/2008/layout/HorizontalMultiLevelHierarchy"/>
    <dgm:cxn modelId="{3042892F-9890-47F0-9221-637514CD27D2}" type="presParOf" srcId="{7DDC2D13-C602-44D4-9A9B-F06563C09639}" destId="{20ABC4A5-3848-4866-9E44-A5AA4A055CCE}" srcOrd="0" destOrd="0" presId="urn:microsoft.com/office/officeart/2008/layout/HorizontalMultiLevelHierarchy"/>
    <dgm:cxn modelId="{28D26D00-1987-4A87-AB19-F3D071B473A2}" type="presParOf" srcId="{C1E001F3-EC0E-4A6C-BE0F-319B862567E8}" destId="{3AE629D8-6B26-42D0-868E-947EBBB9F007}" srcOrd="1" destOrd="0" presId="urn:microsoft.com/office/officeart/2008/layout/HorizontalMultiLevelHierarchy"/>
    <dgm:cxn modelId="{992BFC83-F915-461B-A1DD-500CD65372B7}" type="presParOf" srcId="{3AE629D8-6B26-42D0-868E-947EBBB9F007}" destId="{0A21929B-D6A8-420D-9249-CBF36A97C992}" srcOrd="0" destOrd="0" presId="urn:microsoft.com/office/officeart/2008/layout/HorizontalMultiLevelHierarchy"/>
    <dgm:cxn modelId="{6AEDA54E-8E7A-4AAC-B735-EECDBC828617}" type="presParOf" srcId="{3AE629D8-6B26-42D0-868E-947EBBB9F007}" destId="{BB03379A-54C2-44E1-8EBF-EBE2305707E0}" srcOrd="1" destOrd="0" presId="urn:microsoft.com/office/officeart/2008/layout/HorizontalMultiLevelHierarchy"/>
    <dgm:cxn modelId="{4007FDE8-3077-429B-A8F2-A2C706A313C8}" type="presParOf" srcId="{C1E001F3-EC0E-4A6C-BE0F-319B862567E8}" destId="{5CE9C5BD-6858-47B1-A79C-B0E2AEADF245}" srcOrd="2" destOrd="0" presId="urn:microsoft.com/office/officeart/2008/layout/HorizontalMultiLevelHierarchy"/>
    <dgm:cxn modelId="{869F0D29-9C77-4CAB-BDE3-9574AEA31925}" type="presParOf" srcId="{5CE9C5BD-6858-47B1-A79C-B0E2AEADF245}" destId="{04E64678-622D-429B-92A7-1BC6C9BF4E91}" srcOrd="0" destOrd="0" presId="urn:microsoft.com/office/officeart/2008/layout/HorizontalMultiLevelHierarchy"/>
    <dgm:cxn modelId="{F799204B-3CA5-47D8-9208-6425DE8C6F45}" type="presParOf" srcId="{C1E001F3-EC0E-4A6C-BE0F-319B862567E8}" destId="{63FAE5DB-4797-4C2C-8716-CAC5FBF57AE0}" srcOrd="3" destOrd="0" presId="urn:microsoft.com/office/officeart/2008/layout/HorizontalMultiLevelHierarchy"/>
    <dgm:cxn modelId="{093068CE-0E77-412B-B21A-77646BE23147}" type="presParOf" srcId="{63FAE5DB-4797-4C2C-8716-CAC5FBF57AE0}" destId="{A3F717EF-6CD5-4429-8F4F-06E430067958}" srcOrd="0" destOrd="0" presId="urn:microsoft.com/office/officeart/2008/layout/HorizontalMultiLevelHierarchy"/>
    <dgm:cxn modelId="{0E70DD89-408C-464F-90C2-AE938AE185D0}" type="presParOf" srcId="{63FAE5DB-4797-4C2C-8716-CAC5FBF57AE0}" destId="{3C3AC87A-4C1E-47CC-9D0F-51FDF9CD5573}" srcOrd="1" destOrd="0" presId="urn:microsoft.com/office/officeart/2008/layout/HorizontalMultiLevelHierarchy"/>
    <dgm:cxn modelId="{166722FD-B99C-442F-8C7C-A0E4BC68219A}" type="presParOf" srcId="{ACB004A5-FF6B-45F6-9F86-9DB918E6DA56}" destId="{5076D80B-7245-4DE3-8A70-9DD58941BC00}" srcOrd="2" destOrd="0" presId="urn:microsoft.com/office/officeart/2008/layout/HorizontalMultiLevelHierarchy"/>
    <dgm:cxn modelId="{A3069A9C-0FAA-467B-93B0-75F20A7FEE04}" type="presParOf" srcId="{5076D80B-7245-4DE3-8A70-9DD58941BC00}" destId="{27A06037-490F-4F34-942B-73BD41D3416D}" srcOrd="0" destOrd="0" presId="urn:microsoft.com/office/officeart/2008/layout/HorizontalMultiLevelHierarchy"/>
    <dgm:cxn modelId="{F9FB0C94-F890-4F24-9FB0-4FC3228EFBDF}" type="presParOf" srcId="{ACB004A5-FF6B-45F6-9F86-9DB918E6DA56}" destId="{F0D9B466-BF73-4DAD-845F-A197026B08B9}" srcOrd="3" destOrd="0" presId="urn:microsoft.com/office/officeart/2008/layout/HorizontalMultiLevelHierarchy"/>
    <dgm:cxn modelId="{43B65A35-2A7F-4CBC-B9CB-1FAA48C570FF}" type="presParOf" srcId="{F0D9B466-BF73-4DAD-845F-A197026B08B9}" destId="{C3D2E9FC-DB61-4505-9440-4821E848DCA8}" srcOrd="0" destOrd="0" presId="urn:microsoft.com/office/officeart/2008/layout/HorizontalMultiLevelHierarchy"/>
    <dgm:cxn modelId="{F13CB66A-99F6-4701-A726-1A836AAE4645}" type="presParOf" srcId="{F0D9B466-BF73-4DAD-845F-A197026B08B9}" destId="{2F638843-DBE5-4BC1-88BB-9ACDF0BE2EFF}" srcOrd="1" destOrd="0" presId="urn:microsoft.com/office/officeart/2008/layout/HorizontalMultiLevelHierarchy"/>
    <dgm:cxn modelId="{5B00DFFC-DBD5-459D-BCF4-10E5A98EFB55}" type="presParOf" srcId="{2F638843-DBE5-4BC1-88BB-9ACDF0BE2EFF}" destId="{1D07AB31-C3A2-40FC-A965-95DC7F038266}" srcOrd="0" destOrd="0" presId="urn:microsoft.com/office/officeart/2008/layout/HorizontalMultiLevelHierarchy"/>
    <dgm:cxn modelId="{7D67F15E-A9BE-4C8D-BCF9-85FEBCDBAEB0}" type="presParOf" srcId="{1D07AB31-C3A2-40FC-A965-95DC7F038266}" destId="{F29B1EFA-FBEF-4D8C-8039-CCEF0DB3E679}" srcOrd="0" destOrd="0" presId="urn:microsoft.com/office/officeart/2008/layout/HorizontalMultiLevelHierarchy"/>
    <dgm:cxn modelId="{5B28D70E-5724-48CC-9390-D79DE2FC0CBC}" type="presParOf" srcId="{2F638843-DBE5-4BC1-88BB-9ACDF0BE2EFF}" destId="{47046E70-C50E-4661-B95D-1CDB31D6D5E3}" srcOrd="1" destOrd="0" presId="urn:microsoft.com/office/officeart/2008/layout/HorizontalMultiLevelHierarchy"/>
    <dgm:cxn modelId="{6AC45935-A287-49F2-B96B-5C5258578FE0}" type="presParOf" srcId="{47046E70-C50E-4661-B95D-1CDB31D6D5E3}" destId="{051CBC4C-5867-42EA-9DBD-DCD3BA69C738}" srcOrd="0" destOrd="0" presId="urn:microsoft.com/office/officeart/2008/layout/HorizontalMultiLevelHierarchy"/>
    <dgm:cxn modelId="{61DC803C-66B9-4100-8235-9FE1FA42E677}" type="presParOf" srcId="{47046E70-C50E-4661-B95D-1CDB31D6D5E3}" destId="{3B5838CA-F24A-4B17-953F-CC72A0519E95}" srcOrd="1" destOrd="0" presId="urn:microsoft.com/office/officeart/2008/layout/HorizontalMultiLevelHierarchy"/>
    <dgm:cxn modelId="{D411856F-09A0-42FF-A2FC-237F0CD3BAF7}" type="presParOf" srcId="{2F638843-DBE5-4BC1-88BB-9ACDF0BE2EFF}" destId="{BD0CEA0E-7165-4D58-BF9E-B9F886D28D10}" srcOrd="2" destOrd="0" presId="urn:microsoft.com/office/officeart/2008/layout/HorizontalMultiLevelHierarchy"/>
    <dgm:cxn modelId="{F6C9EC8A-F97D-4398-A098-6E84C2B56969}" type="presParOf" srcId="{BD0CEA0E-7165-4D58-BF9E-B9F886D28D10}" destId="{0F988E75-C876-4170-8EA0-5DA4B5D62101}" srcOrd="0" destOrd="0" presId="urn:microsoft.com/office/officeart/2008/layout/HorizontalMultiLevelHierarchy"/>
    <dgm:cxn modelId="{F8E4DB7A-CB9D-4D17-8361-C1ABC958090D}" type="presParOf" srcId="{2F638843-DBE5-4BC1-88BB-9ACDF0BE2EFF}" destId="{E3F5EBA2-0D5C-422C-A889-DDD05CBE36B5}" srcOrd="3" destOrd="0" presId="urn:microsoft.com/office/officeart/2008/layout/HorizontalMultiLevelHierarchy"/>
    <dgm:cxn modelId="{67F722D3-B071-48FF-906D-3B0CE49E8B4A}" type="presParOf" srcId="{E3F5EBA2-0D5C-422C-A889-DDD05CBE36B5}" destId="{FEAD99C2-9B8F-4BAE-9713-06BAFBA3EDCD}" srcOrd="0" destOrd="0" presId="urn:microsoft.com/office/officeart/2008/layout/HorizontalMultiLevelHierarchy"/>
    <dgm:cxn modelId="{000B4CF7-244B-462A-87C7-ACC5F2C92906}" type="presParOf" srcId="{E3F5EBA2-0D5C-422C-A889-DDD05CBE36B5}" destId="{47EB0CD1-ABA4-40C7-B807-0A9DC5B9FA74}" srcOrd="1" destOrd="0" presId="urn:microsoft.com/office/officeart/2008/layout/HorizontalMultiLevelHierarchy"/>
    <dgm:cxn modelId="{A885ABAE-410F-4B87-BA33-53B20BD49BCE}" type="presParOf" srcId="{2F638843-DBE5-4BC1-88BB-9ACDF0BE2EFF}" destId="{07DAED91-F4E8-4AEF-A9CB-7E182FEC4C75}" srcOrd="4" destOrd="0" presId="urn:microsoft.com/office/officeart/2008/layout/HorizontalMultiLevelHierarchy"/>
    <dgm:cxn modelId="{3B5B0236-5F93-4E4C-B634-EE0E7277EF10}" type="presParOf" srcId="{07DAED91-F4E8-4AEF-A9CB-7E182FEC4C75}" destId="{AB9EAA41-DE82-466D-8E57-94945AC60EEC}" srcOrd="0" destOrd="0" presId="urn:microsoft.com/office/officeart/2008/layout/HorizontalMultiLevelHierarchy"/>
    <dgm:cxn modelId="{6409E7D8-25BD-46F5-BA66-0B7803BB9A82}" type="presParOf" srcId="{2F638843-DBE5-4BC1-88BB-9ACDF0BE2EFF}" destId="{DBA2BA18-AD90-4753-96A9-19D4626A6402}" srcOrd="5" destOrd="0" presId="urn:microsoft.com/office/officeart/2008/layout/HorizontalMultiLevelHierarchy"/>
    <dgm:cxn modelId="{ECC1C76F-04C5-4B29-ABD3-758A12DD3E18}" type="presParOf" srcId="{DBA2BA18-AD90-4753-96A9-19D4626A6402}" destId="{5301EEFC-04B0-42B4-858A-8B2B0D8E6D72}" srcOrd="0" destOrd="0" presId="urn:microsoft.com/office/officeart/2008/layout/HorizontalMultiLevelHierarchy"/>
    <dgm:cxn modelId="{92C17A7A-B650-41F1-88A5-67B45B9852D5}" type="presParOf" srcId="{DBA2BA18-AD90-4753-96A9-19D4626A6402}" destId="{70924482-E8B6-418C-BC3D-2A7E1DAB74BA}" srcOrd="1" destOrd="0" presId="urn:microsoft.com/office/officeart/2008/layout/HorizontalMultiLevelHierarchy"/>
    <dgm:cxn modelId="{B61FF59B-92AD-4161-9421-2D560AC8DBC8}" type="presParOf" srcId="{ACB004A5-FF6B-45F6-9F86-9DB918E6DA56}" destId="{55A0896A-F645-4191-9066-EA9D69999CDB}" srcOrd="4" destOrd="0" presId="urn:microsoft.com/office/officeart/2008/layout/HorizontalMultiLevelHierarchy"/>
    <dgm:cxn modelId="{496D4EDE-51BB-4AC4-8FD6-0FE8DD890511}" type="presParOf" srcId="{55A0896A-F645-4191-9066-EA9D69999CDB}" destId="{4E7AE5F1-9EE5-474A-BC6A-DB8DFA68C659}" srcOrd="0" destOrd="0" presId="urn:microsoft.com/office/officeart/2008/layout/HorizontalMultiLevelHierarchy"/>
    <dgm:cxn modelId="{01F2B30D-198D-43EE-9B41-118BECF45481}" type="presParOf" srcId="{ACB004A5-FF6B-45F6-9F86-9DB918E6DA56}" destId="{9C1E2CA9-5B64-4525-B492-DFE39EFA914E}" srcOrd="5" destOrd="0" presId="urn:microsoft.com/office/officeart/2008/layout/HorizontalMultiLevelHierarchy"/>
    <dgm:cxn modelId="{23795299-9BD8-4A75-9B84-360C5103C644}" type="presParOf" srcId="{9C1E2CA9-5B64-4525-B492-DFE39EFA914E}" destId="{AD9225CB-B361-48F1-A5FB-03000D8D7870}" srcOrd="0" destOrd="0" presId="urn:microsoft.com/office/officeart/2008/layout/HorizontalMultiLevelHierarchy"/>
    <dgm:cxn modelId="{9DA94588-D667-4A4B-9CC3-F70E1EAB9760}" type="presParOf" srcId="{9C1E2CA9-5B64-4525-B492-DFE39EFA914E}" destId="{39A4672E-6139-495C-ACF0-2B41E6F7F9D3}" srcOrd="1" destOrd="0" presId="urn:microsoft.com/office/officeart/2008/layout/HorizontalMultiLevelHierarchy"/>
    <dgm:cxn modelId="{DDBCD705-08CF-42F4-AE2A-68B37EB67B63}" type="presParOf" srcId="{39A4672E-6139-495C-ACF0-2B41E6F7F9D3}" destId="{6546F718-A96F-4819-9FE0-8CBF68BFB5BA}" srcOrd="0" destOrd="0" presId="urn:microsoft.com/office/officeart/2008/layout/HorizontalMultiLevelHierarchy"/>
    <dgm:cxn modelId="{7476BEFA-2A47-4098-8B5D-B5325D18620E}" type="presParOf" srcId="{6546F718-A96F-4819-9FE0-8CBF68BFB5BA}" destId="{F0D6602A-67CB-4FCF-B517-8E8DD6639538}" srcOrd="0" destOrd="0" presId="urn:microsoft.com/office/officeart/2008/layout/HorizontalMultiLevelHierarchy"/>
    <dgm:cxn modelId="{22A880DC-512E-46CE-BC0C-3D679AF9B771}" type="presParOf" srcId="{39A4672E-6139-495C-ACF0-2B41E6F7F9D3}" destId="{CAB4CA89-D0E3-4DF1-9BA0-C10306965A35}" srcOrd="1" destOrd="0" presId="urn:microsoft.com/office/officeart/2008/layout/HorizontalMultiLevelHierarchy"/>
    <dgm:cxn modelId="{84C585FA-8ABB-4728-AFA9-FF995B643614}" type="presParOf" srcId="{CAB4CA89-D0E3-4DF1-9BA0-C10306965A35}" destId="{B4B89894-89B9-46DF-9C10-40CB8CCE44B2}" srcOrd="0" destOrd="0" presId="urn:microsoft.com/office/officeart/2008/layout/HorizontalMultiLevelHierarchy"/>
    <dgm:cxn modelId="{45A25D2D-0C83-4BA8-A243-432D0120CEB3}" type="presParOf" srcId="{CAB4CA89-D0E3-4DF1-9BA0-C10306965A35}" destId="{28B318CA-359B-415E-A324-C0F96F73D0EB}" srcOrd="1" destOrd="0" presId="urn:microsoft.com/office/officeart/2008/layout/HorizontalMultiLevelHierarchy"/>
    <dgm:cxn modelId="{102E8F11-3547-4C15-9CA0-EEC7762B052C}" type="presParOf" srcId="{39A4672E-6139-495C-ACF0-2B41E6F7F9D3}" destId="{079F8C0C-6C10-439B-AB9E-4F7FB2BDA367}" srcOrd="2" destOrd="0" presId="urn:microsoft.com/office/officeart/2008/layout/HorizontalMultiLevelHierarchy"/>
    <dgm:cxn modelId="{D0F609C5-C421-46F7-9A92-B37159ECAA30}" type="presParOf" srcId="{079F8C0C-6C10-439B-AB9E-4F7FB2BDA367}" destId="{AD71A081-6C61-4FAC-B413-E6F5C53DB126}" srcOrd="0" destOrd="0" presId="urn:microsoft.com/office/officeart/2008/layout/HorizontalMultiLevelHierarchy"/>
    <dgm:cxn modelId="{4418694E-A2DA-4E16-9C1E-75C6B8A96F0D}" type="presParOf" srcId="{39A4672E-6139-495C-ACF0-2B41E6F7F9D3}" destId="{646F4CD9-6490-414F-AF9C-893A53AB57A3}" srcOrd="3" destOrd="0" presId="urn:microsoft.com/office/officeart/2008/layout/HorizontalMultiLevelHierarchy"/>
    <dgm:cxn modelId="{E64C4158-FCE1-47B2-A9B3-53499B419C7D}" type="presParOf" srcId="{646F4CD9-6490-414F-AF9C-893A53AB57A3}" destId="{6C5672EE-8517-4D6B-BA1E-2C15C37783D3}" srcOrd="0" destOrd="0" presId="urn:microsoft.com/office/officeart/2008/layout/HorizontalMultiLevelHierarchy"/>
    <dgm:cxn modelId="{DD17F882-D919-4D89-8841-2B9CE050F410}" type="presParOf" srcId="{646F4CD9-6490-414F-AF9C-893A53AB57A3}" destId="{98D5E779-B064-46B0-ACF7-6EC94AD12BAD}"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F8C0C-6C10-439B-AB9E-4F7FB2BDA367}">
      <dsp:nvSpPr>
        <dsp:cNvPr id="0" name=""/>
        <dsp:cNvSpPr/>
      </dsp:nvSpPr>
      <dsp:spPr>
        <a:xfrm>
          <a:off x="2830604" y="3716923"/>
          <a:ext cx="330414" cy="314800"/>
        </a:xfrm>
        <a:custGeom>
          <a:avLst/>
          <a:gdLst/>
          <a:ahLst/>
          <a:cxnLst/>
          <a:rect l="0" t="0" r="0" b="0"/>
          <a:pathLst>
            <a:path>
              <a:moveTo>
                <a:pt x="0" y="0"/>
              </a:moveTo>
              <a:lnTo>
                <a:pt x="165207" y="0"/>
              </a:lnTo>
              <a:lnTo>
                <a:pt x="165207" y="314800"/>
              </a:lnTo>
              <a:lnTo>
                <a:pt x="330414" y="31480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a:latin typeface="Times New Roman" panose="02020603050405020304" pitchFamily="18" charset="0"/>
            <a:cs typeface="Times New Roman" panose="02020603050405020304" pitchFamily="18" charset="0"/>
          </a:endParaRPr>
        </a:p>
      </dsp:txBody>
      <dsp:txXfrm>
        <a:off x="2984402" y="3862914"/>
        <a:ext cx="22818" cy="22818"/>
      </dsp:txXfrm>
    </dsp:sp>
    <dsp:sp modelId="{6546F718-A96F-4819-9FE0-8CBF68BFB5BA}">
      <dsp:nvSpPr>
        <dsp:cNvPr id="0" name=""/>
        <dsp:cNvSpPr/>
      </dsp:nvSpPr>
      <dsp:spPr>
        <a:xfrm>
          <a:off x="2830604" y="3402123"/>
          <a:ext cx="330414" cy="314800"/>
        </a:xfrm>
        <a:custGeom>
          <a:avLst/>
          <a:gdLst/>
          <a:ahLst/>
          <a:cxnLst/>
          <a:rect l="0" t="0" r="0" b="0"/>
          <a:pathLst>
            <a:path>
              <a:moveTo>
                <a:pt x="0" y="314800"/>
              </a:moveTo>
              <a:lnTo>
                <a:pt x="165207" y="314800"/>
              </a:lnTo>
              <a:lnTo>
                <a:pt x="165207" y="0"/>
              </a:lnTo>
              <a:lnTo>
                <a:pt x="330414"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a:latin typeface="Times New Roman" panose="02020603050405020304" pitchFamily="18" charset="0"/>
            <a:cs typeface="Times New Roman" panose="02020603050405020304" pitchFamily="18" charset="0"/>
          </a:endParaRPr>
        </a:p>
      </dsp:txBody>
      <dsp:txXfrm>
        <a:off x="2984402" y="3548114"/>
        <a:ext cx="22818" cy="22818"/>
      </dsp:txXfrm>
    </dsp:sp>
    <dsp:sp modelId="{55A0896A-F645-4191-9066-EA9D69999CDB}">
      <dsp:nvSpPr>
        <dsp:cNvPr id="0" name=""/>
        <dsp:cNvSpPr/>
      </dsp:nvSpPr>
      <dsp:spPr>
        <a:xfrm>
          <a:off x="1454495" y="2142922"/>
          <a:ext cx="330414" cy="1574001"/>
        </a:xfrm>
        <a:custGeom>
          <a:avLst/>
          <a:gdLst/>
          <a:ahLst/>
          <a:cxnLst/>
          <a:rect l="0" t="0" r="0" b="0"/>
          <a:pathLst>
            <a:path>
              <a:moveTo>
                <a:pt x="0" y="0"/>
              </a:moveTo>
              <a:lnTo>
                <a:pt x="165207" y="0"/>
              </a:lnTo>
              <a:lnTo>
                <a:pt x="165207" y="1574001"/>
              </a:lnTo>
              <a:lnTo>
                <a:pt x="330414" y="157400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a:latin typeface="Times New Roman" panose="02020603050405020304" pitchFamily="18" charset="0"/>
            <a:cs typeface="Times New Roman" panose="02020603050405020304" pitchFamily="18" charset="0"/>
          </a:endParaRPr>
        </a:p>
      </dsp:txBody>
      <dsp:txXfrm>
        <a:off x="1579494" y="2889715"/>
        <a:ext cx="80415" cy="80415"/>
      </dsp:txXfrm>
    </dsp:sp>
    <dsp:sp modelId="{07DAED91-F4E8-4AEF-A9CB-7E182FEC4C75}">
      <dsp:nvSpPr>
        <dsp:cNvPr id="0" name=""/>
        <dsp:cNvSpPr/>
      </dsp:nvSpPr>
      <dsp:spPr>
        <a:xfrm>
          <a:off x="2830604" y="2142922"/>
          <a:ext cx="330414" cy="629600"/>
        </a:xfrm>
        <a:custGeom>
          <a:avLst/>
          <a:gdLst/>
          <a:ahLst/>
          <a:cxnLst/>
          <a:rect l="0" t="0" r="0" b="0"/>
          <a:pathLst>
            <a:path>
              <a:moveTo>
                <a:pt x="0" y="0"/>
              </a:moveTo>
              <a:lnTo>
                <a:pt x="165207" y="0"/>
              </a:lnTo>
              <a:lnTo>
                <a:pt x="165207" y="629600"/>
              </a:lnTo>
              <a:lnTo>
                <a:pt x="330414" y="62960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a:latin typeface="Times New Roman" panose="02020603050405020304" pitchFamily="18" charset="0"/>
            <a:cs typeface="Times New Roman" panose="02020603050405020304" pitchFamily="18" charset="0"/>
          </a:endParaRPr>
        </a:p>
      </dsp:txBody>
      <dsp:txXfrm>
        <a:off x="2978036" y="2439946"/>
        <a:ext cx="35551" cy="35551"/>
      </dsp:txXfrm>
    </dsp:sp>
    <dsp:sp modelId="{BD0CEA0E-7165-4D58-BF9E-B9F886D28D10}">
      <dsp:nvSpPr>
        <dsp:cNvPr id="0" name=""/>
        <dsp:cNvSpPr/>
      </dsp:nvSpPr>
      <dsp:spPr>
        <a:xfrm>
          <a:off x="2830604" y="2097202"/>
          <a:ext cx="330414" cy="91440"/>
        </a:xfrm>
        <a:custGeom>
          <a:avLst/>
          <a:gdLst/>
          <a:ahLst/>
          <a:cxnLst/>
          <a:rect l="0" t="0" r="0" b="0"/>
          <a:pathLst>
            <a:path>
              <a:moveTo>
                <a:pt x="0" y="45720"/>
              </a:moveTo>
              <a:lnTo>
                <a:pt x="330414" y="457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a:latin typeface="Times New Roman" panose="02020603050405020304" pitchFamily="18" charset="0"/>
            <a:cs typeface="Times New Roman" panose="02020603050405020304" pitchFamily="18" charset="0"/>
          </a:endParaRPr>
        </a:p>
      </dsp:txBody>
      <dsp:txXfrm>
        <a:off x="2987551" y="2134662"/>
        <a:ext cx="16520" cy="16520"/>
      </dsp:txXfrm>
    </dsp:sp>
    <dsp:sp modelId="{1D07AB31-C3A2-40FC-A965-95DC7F038266}">
      <dsp:nvSpPr>
        <dsp:cNvPr id="0" name=""/>
        <dsp:cNvSpPr/>
      </dsp:nvSpPr>
      <dsp:spPr>
        <a:xfrm>
          <a:off x="2830604" y="1513322"/>
          <a:ext cx="330414" cy="629600"/>
        </a:xfrm>
        <a:custGeom>
          <a:avLst/>
          <a:gdLst/>
          <a:ahLst/>
          <a:cxnLst/>
          <a:rect l="0" t="0" r="0" b="0"/>
          <a:pathLst>
            <a:path>
              <a:moveTo>
                <a:pt x="0" y="629600"/>
              </a:moveTo>
              <a:lnTo>
                <a:pt x="165207" y="629600"/>
              </a:lnTo>
              <a:lnTo>
                <a:pt x="165207" y="0"/>
              </a:lnTo>
              <a:lnTo>
                <a:pt x="330414"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a:latin typeface="Times New Roman" panose="02020603050405020304" pitchFamily="18" charset="0"/>
            <a:cs typeface="Times New Roman" panose="02020603050405020304" pitchFamily="18" charset="0"/>
          </a:endParaRPr>
        </a:p>
      </dsp:txBody>
      <dsp:txXfrm>
        <a:off x="2978036" y="1810346"/>
        <a:ext cx="35551" cy="35551"/>
      </dsp:txXfrm>
    </dsp:sp>
    <dsp:sp modelId="{5076D80B-7245-4DE3-8A70-9DD58941BC00}">
      <dsp:nvSpPr>
        <dsp:cNvPr id="0" name=""/>
        <dsp:cNvSpPr/>
      </dsp:nvSpPr>
      <dsp:spPr>
        <a:xfrm>
          <a:off x="1454495" y="2097202"/>
          <a:ext cx="330414" cy="91440"/>
        </a:xfrm>
        <a:custGeom>
          <a:avLst/>
          <a:gdLst/>
          <a:ahLst/>
          <a:cxnLst/>
          <a:rect l="0" t="0" r="0" b="0"/>
          <a:pathLst>
            <a:path>
              <a:moveTo>
                <a:pt x="0" y="45720"/>
              </a:moveTo>
              <a:lnTo>
                <a:pt x="330414" y="457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a:latin typeface="Times New Roman" panose="02020603050405020304" pitchFamily="18" charset="0"/>
            <a:cs typeface="Times New Roman" panose="02020603050405020304" pitchFamily="18" charset="0"/>
          </a:endParaRPr>
        </a:p>
      </dsp:txBody>
      <dsp:txXfrm>
        <a:off x="1611441" y="2134662"/>
        <a:ext cx="16520" cy="16520"/>
      </dsp:txXfrm>
    </dsp:sp>
    <dsp:sp modelId="{5CE9C5BD-6858-47B1-A79C-B0E2AEADF245}">
      <dsp:nvSpPr>
        <dsp:cNvPr id="0" name=""/>
        <dsp:cNvSpPr/>
      </dsp:nvSpPr>
      <dsp:spPr>
        <a:xfrm>
          <a:off x="2830604" y="568921"/>
          <a:ext cx="330414" cy="314800"/>
        </a:xfrm>
        <a:custGeom>
          <a:avLst/>
          <a:gdLst/>
          <a:ahLst/>
          <a:cxnLst/>
          <a:rect l="0" t="0" r="0" b="0"/>
          <a:pathLst>
            <a:path>
              <a:moveTo>
                <a:pt x="0" y="0"/>
              </a:moveTo>
              <a:lnTo>
                <a:pt x="165207" y="0"/>
              </a:lnTo>
              <a:lnTo>
                <a:pt x="165207" y="314800"/>
              </a:lnTo>
              <a:lnTo>
                <a:pt x="330414" y="31480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a:latin typeface="Times New Roman" panose="02020603050405020304" pitchFamily="18" charset="0"/>
            <a:cs typeface="Times New Roman" panose="02020603050405020304" pitchFamily="18" charset="0"/>
          </a:endParaRPr>
        </a:p>
      </dsp:txBody>
      <dsp:txXfrm>
        <a:off x="2984402" y="714912"/>
        <a:ext cx="22818" cy="22818"/>
      </dsp:txXfrm>
    </dsp:sp>
    <dsp:sp modelId="{7DDC2D13-C602-44D4-9A9B-F06563C09639}">
      <dsp:nvSpPr>
        <dsp:cNvPr id="0" name=""/>
        <dsp:cNvSpPr/>
      </dsp:nvSpPr>
      <dsp:spPr>
        <a:xfrm>
          <a:off x="2830604" y="254121"/>
          <a:ext cx="330414" cy="314800"/>
        </a:xfrm>
        <a:custGeom>
          <a:avLst/>
          <a:gdLst/>
          <a:ahLst/>
          <a:cxnLst/>
          <a:rect l="0" t="0" r="0" b="0"/>
          <a:pathLst>
            <a:path>
              <a:moveTo>
                <a:pt x="0" y="314800"/>
              </a:moveTo>
              <a:lnTo>
                <a:pt x="165207" y="314800"/>
              </a:lnTo>
              <a:lnTo>
                <a:pt x="165207" y="0"/>
              </a:lnTo>
              <a:lnTo>
                <a:pt x="330414"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a:latin typeface="Times New Roman" panose="02020603050405020304" pitchFamily="18" charset="0"/>
            <a:cs typeface="Times New Roman" panose="02020603050405020304" pitchFamily="18" charset="0"/>
          </a:endParaRPr>
        </a:p>
      </dsp:txBody>
      <dsp:txXfrm>
        <a:off x="2984402" y="400111"/>
        <a:ext cx="22818" cy="22818"/>
      </dsp:txXfrm>
    </dsp:sp>
    <dsp:sp modelId="{BF904F8F-DC8E-421E-8FEE-D02778CD37D2}">
      <dsp:nvSpPr>
        <dsp:cNvPr id="0" name=""/>
        <dsp:cNvSpPr/>
      </dsp:nvSpPr>
      <dsp:spPr>
        <a:xfrm>
          <a:off x="1454495" y="568921"/>
          <a:ext cx="330414" cy="1574001"/>
        </a:xfrm>
        <a:custGeom>
          <a:avLst/>
          <a:gdLst/>
          <a:ahLst/>
          <a:cxnLst/>
          <a:rect l="0" t="0" r="0" b="0"/>
          <a:pathLst>
            <a:path>
              <a:moveTo>
                <a:pt x="0" y="1574001"/>
              </a:moveTo>
              <a:lnTo>
                <a:pt x="165207" y="1574001"/>
              </a:lnTo>
              <a:lnTo>
                <a:pt x="165207" y="0"/>
              </a:lnTo>
              <a:lnTo>
                <a:pt x="330414"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a:latin typeface="Times New Roman" panose="02020603050405020304" pitchFamily="18" charset="0"/>
            <a:cs typeface="Times New Roman" panose="02020603050405020304" pitchFamily="18" charset="0"/>
          </a:endParaRPr>
        </a:p>
      </dsp:txBody>
      <dsp:txXfrm>
        <a:off x="1579494" y="1315714"/>
        <a:ext cx="80415" cy="80415"/>
      </dsp:txXfrm>
    </dsp:sp>
    <dsp:sp modelId="{7421C66B-07CD-42EF-9193-35EB7F1A1C69}">
      <dsp:nvSpPr>
        <dsp:cNvPr id="0" name=""/>
        <dsp:cNvSpPr/>
      </dsp:nvSpPr>
      <dsp:spPr>
        <a:xfrm rot="16200000">
          <a:off x="260374" y="1891082"/>
          <a:ext cx="1884559" cy="50368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vi-VN" sz="1800" b="1" kern="1200">
              <a:solidFill>
                <a:schemeClr val="tx1"/>
              </a:solidFill>
              <a:latin typeface="Times New Roman" panose="02020603050405020304" pitchFamily="18" charset="0"/>
              <a:cs typeface="Times New Roman" panose="02020603050405020304" pitchFamily="18" charset="0"/>
            </a:rPr>
            <a:t>Thực hành nói</a:t>
          </a:r>
          <a:endParaRPr lang="en-US" sz="1800" kern="1200">
            <a:solidFill>
              <a:schemeClr val="tx1"/>
            </a:solidFill>
            <a:latin typeface="Times New Roman" panose="02020603050405020304" pitchFamily="18" charset="0"/>
            <a:cs typeface="Times New Roman" panose="02020603050405020304" pitchFamily="18" charset="0"/>
          </a:endParaRPr>
        </a:p>
      </dsp:txBody>
      <dsp:txXfrm>
        <a:off x="260374" y="1891082"/>
        <a:ext cx="1884559" cy="503680"/>
      </dsp:txXfrm>
    </dsp:sp>
    <dsp:sp modelId="{E49EEFF8-8D2E-4A5C-9DE1-3CBE9F15EA65}">
      <dsp:nvSpPr>
        <dsp:cNvPr id="0" name=""/>
        <dsp:cNvSpPr/>
      </dsp:nvSpPr>
      <dsp:spPr>
        <a:xfrm>
          <a:off x="1784909" y="317081"/>
          <a:ext cx="1045695" cy="50368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i="1" kern="1200">
              <a:latin typeface="Times New Roman" panose="02020603050405020304" pitchFamily="18" charset="0"/>
              <a:cs typeface="Times New Roman" panose="02020603050405020304" pitchFamily="18" charset="0"/>
            </a:rPr>
            <a:t>Mở đầu</a:t>
          </a:r>
        </a:p>
      </dsp:txBody>
      <dsp:txXfrm>
        <a:off x="1784909" y="317081"/>
        <a:ext cx="1045695" cy="503680"/>
      </dsp:txXfrm>
    </dsp:sp>
    <dsp:sp modelId="{0A21929B-D6A8-420D-9249-CBF36A97C992}">
      <dsp:nvSpPr>
        <dsp:cNvPr id="0" name=""/>
        <dsp:cNvSpPr/>
      </dsp:nvSpPr>
      <dsp:spPr>
        <a:xfrm>
          <a:off x="3161019" y="2280"/>
          <a:ext cx="6908534" cy="50368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vi-VN" sz="1800" kern="1200">
              <a:latin typeface="Times New Roman" panose="02020603050405020304" pitchFamily="18" charset="0"/>
              <a:cs typeface="Times New Roman" panose="02020603050405020304" pitchFamily="18" charset="0"/>
            </a:rPr>
            <a:t>Giới thiệu ngắn gọn về tác phẩm truyện sẽ thuyết trình</a:t>
          </a:r>
          <a:endParaRPr lang="en-US" sz="1800" kern="1200">
            <a:latin typeface="Times New Roman" panose="02020603050405020304" pitchFamily="18" charset="0"/>
            <a:cs typeface="Times New Roman" panose="02020603050405020304" pitchFamily="18" charset="0"/>
          </a:endParaRPr>
        </a:p>
      </dsp:txBody>
      <dsp:txXfrm>
        <a:off x="3161019" y="2280"/>
        <a:ext cx="6908534" cy="503680"/>
      </dsp:txXfrm>
    </dsp:sp>
    <dsp:sp modelId="{A3F717EF-6CD5-4429-8F4F-06E430067958}">
      <dsp:nvSpPr>
        <dsp:cNvPr id="0" name=""/>
        <dsp:cNvSpPr/>
      </dsp:nvSpPr>
      <dsp:spPr>
        <a:xfrm>
          <a:off x="3161019" y="631881"/>
          <a:ext cx="6908534" cy="50368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vi-VN" sz="1800" kern="1200">
              <a:latin typeface="Times New Roman" panose="02020603050405020304" pitchFamily="18" charset="0"/>
              <a:cs typeface="Times New Roman" panose="02020603050405020304" pitchFamily="18" charset="0"/>
            </a:rPr>
            <a:t>Cần lưu ý bắt đầu bài nói sao cho thu hút sự chú ý của người nghe, tránh việc thuyết trình giống như việc đọc lại bài viết.</a:t>
          </a:r>
          <a:endParaRPr lang="en-US" sz="1800" kern="1200">
            <a:latin typeface="Times New Roman" panose="02020603050405020304" pitchFamily="18" charset="0"/>
            <a:cs typeface="Times New Roman" panose="02020603050405020304" pitchFamily="18" charset="0"/>
          </a:endParaRPr>
        </a:p>
      </dsp:txBody>
      <dsp:txXfrm>
        <a:off x="3161019" y="631881"/>
        <a:ext cx="6908534" cy="503680"/>
      </dsp:txXfrm>
    </dsp:sp>
    <dsp:sp modelId="{C3D2E9FC-DB61-4505-9440-4821E848DCA8}">
      <dsp:nvSpPr>
        <dsp:cNvPr id="0" name=""/>
        <dsp:cNvSpPr/>
      </dsp:nvSpPr>
      <dsp:spPr>
        <a:xfrm>
          <a:off x="1784909" y="1891082"/>
          <a:ext cx="1045695" cy="50368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i="1" kern="1200">
              <a:latin typeface="Times New Roman" panose="02020603050405020304" pitchFamily="18" charset="0"/>
              <a:cs typeface="Times New Roman" panose="02020603050405020304" pitchFamily="18" charset="0"/>
            </a:rPr>
            <a:t>Triển khai</a:t>
          </a:r>
        </a:p>
      </dsp:txBody>
      <dsp:txXfrm>
        <a:off x="1784909" y="1891082"/>
        <a:ext cx="1045695" cy="503680"/>
      </dsp:txXfrm>
    </dsp:sp>
    <dsp:sp modelId="{051CBC4C-5867-42EA-9DBD-DCD3BA69C738}">
      <dsp:nvSpPr>
        <dsp:cNvPr id="0" name=""/>
        <dsp:cNvSpPr/>
      </dsp:nvSpPr>
      <dsp:spPr>
        <a:xfrm>
          <a:off x="3161019" y="1261481"/>
          <a:ext cx="6908534" cy="50368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vi-VN" sz="1800" kern="1200">
              <a:latin typeface="Times New Roman" panose="02020603050405020304" pitchFamily="18" charset="0"/>
              <a:cs typeface="Times New Roman" panose="02020603050405020304" pitchFamily="18" charset="0"/>
            </a:rPr>
            <a:t>Trình bày lần lượt các thông tin trong bài viết theo hình thức tóm lược kết hợp nhịp nhàng với việc trình chiếu hay minh họa trực quan (nếu có). </a:t>
          </a:r>
          <a:endParaRPr lang="en-US" sz="1800" kern="1200">
            <a:latin typeface="Times New Roman" panose="02020603050405020304" pitchFamily="18" charset="0"/>
            <a:cs typeface="Times New Roman" panose="02020603050405020304" pitchFamily="18" charset="0"/>
          </a:endParaRPr>
        </a:p>
      </dsp:txBody>
      <dsp:txXfrm>
        <a:off x="3161019" y="1261481"/>
        <a:ext cx="6908534" cy="503680"/>
      </dsp:txXfrm>
    </dsp:sp>
    <dsp:sp modelId="{FEAD99C2-9B8F-4BAE-9713-06BAFBA3EDCD}">
      <dsp:nvSpPr>
        <dsp:cNvPr id="0" name=""/>
        <dsp:cNvSpPr/>
      </dsp:nvSpPr>
      <dsp:spPr>
        <a:xfrm>
          <a:off x="3161019" y="1891082"/>
          <a:ext cx="6908534" cy="50368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vi-VN" sz="1800" kern="1200">
              <a:latin typeface="Times New Roman" panose="02020603050405020304" pitchFamily="18" charset="0"/>
              <a:cs typeface="Times New Roman" panose="02020603050405020304" pitchFamily="18" charset="0"/>
            </a:rPr>
            <a:t>Người nói có thể kể lại ngắn gọn nhưng không hoàn toàn tiết lộ nội dung của truyện, nếu tác phẩm ấy chưa được nhiều người biết đến</a:t>
          </a:r>
          <a:endParaRPr lang="en-US" sz="1800" kern="1200">
            <a:latin typeface="Times New Roman" panose="02020603050405020304" pitchFamily="18" charset="0"/>
            <a:cs typeface="Times New Roman" panose="02020603050405020304" pitchFamily="18" charset="0"/>
          </a:endParaRPr>
        </a:p>
      </dsp:txBody>
      <dsp:txXfrm>
        <a:off x="3161019" y="1891082"/>
        <a:ext cx="6908534" cy="503680"/>
      </dsp:txXfrm>
    </dsp:sp>
    <dsp:sp modelId="{5301EEFC-04B0-42B4-858A-8B2B0D8E6D72}">
      <dsp:nvSpPr>
        <dsp:cNvPr id="0" name=""/>
        <dsp:cNvSpPr/>
      </dsp:nvSpPr>
      <dsp:spPr>
        <a:xfrm>
          <a:off x="3161019" y="2520682"/>
          <a:ext cx="6908534" cy="50368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vi-VN" sz="1800" kern="1200">
              <a:latin typeface="Times New Roman" panose="02020603050405020304" pitchFamily="18" charset="0"/>
              <a:cs typeface="Times New Roman" panose="02020603050405020304" pitchFamily="18" charset="0"/>
            </a:rPr>
            <a:t>Dựa vào các luận điểm đã xác định trong bố cục bài nói, thiết kế các slide sao cho thích hợp nếu người nói sử dụng phương tiện trình chiếu.</a:t>
          </a:r>
          <a:endParaRPr lang="en-US" sz="1800" kern="1200">
            <a:latin typeface="Times New Roman" panose="02020603050405020304" pitchFamily="18" charset="0"/>
            <a:cs typeface="Times New Roman" panose="02020603050405020304" pitchFamily="18" charset="0"/>
          </a:endParaRPr>
        </a:p>
      </dsp:txBody>
      <dsp:txXfrm>
        <a:off x="3161019" y="2520682"/>
        <a:ext cx="6908534" cy="503680"/>
      </dsp:txXfrm>
    </dsp:sp>
    <dsp:sp modelId="{AD9225CB-B361-48F1-A5FB-03000D8D7870}">
      <dsp:nvSpPr>
        <dsp:cNvPr id="0" name=""/>
        <dsp:cNvSpPr/>
      </dsp:nvSpPr>
      <dsp:spPr>
        <a:xfrm>
          <a:off x="1784909" y="3465083"/>
          <a:ext cx="1045695" cy="50368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i="1" kern="1200">
              <a:latin typeface="Times New Roman" panose="02020603050405020304" pitchFamily="18" charset="0"/>
              <a:cs typeface="Times New Roman" panose="02020603050405020304" pitchFamily="18" charset="0"/>
            </a:rPr>
            <a:t>Kết luận</a:t>
          </a:r>
        </a:p>
      </dsp:txBody>
      <dsp:txXfrm>
        <a:off x="1784909" y="3465083"/>
        <a:ext cx="1045695" cy="503680"/>
      </dsp:txXfrm>
    </dsp:sp>
    <dsp:sp modelId="{B4B89894-89B9-46DF-9C10-40CB8CCE44B2}">
      <dsp:nvSpPr>
        <dsp:cNvPr id="0" name=""/>
        <dsp:cNvSpPr/>
      </dsp:nvSpPr>
      <dsp:spPr>
        <a:xfrm>
          <a:off x="3161019" y="3150283"/>
          <a:ext cx="6908534" cy="50368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vi-VN" sz="1800" kern="1200">
              <a:latin typeface="Times New Roman" panose="02020603050405020304" pitchFamily="18" charset="0"/>
              <a:cs typeface="Times New Roman" panose="02020603050405020304" pitchFamily="18" charset="0"/>
            </a:rPr>
            <a:t>Khái quát lại những điều cảm nhận cũng như đánh giá về tính nghệ thuật của tác phẩm mà mình chọn để giới thiệu</a:t>
          </a:r>
          <a:endParaRPr lang="en-US" sz="1800" kern="1200">
            <a:latin typeface="Times New Roman" panose="02020603050405020304" pitchFamily="18" charset="0"/>
            <a:cs typeface="Times New Roman" panose="02020603050405020304" pitchFamily="18" charset="0"/>
          </a:endParaRPr>
        </a:p>
      </dsp:txBody>
      <dsp:txXfrm>
        <a:off x="3161019" y="3150283"/>
        <a:ext cx="6908534" cy="503680"/>
      </dsp:txXfrm>
    </dsp:sp>
    <dsp:sp modelId="{6C5672EE-8517-4D6B-BA1E-2C15C37783D3}">
      <dsp:nvSpPr>
        <dsp:cNvPr id="0" name=""/>
        <dsp:cNvSpPr/>
      </dsp:nvSpPr>
      <dsp:spPr>
        <a:xfrm>
          <a:off x="3161019" y="3779883"/>
          <a:ext cx="6908534" cy="50368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vi-VN" sz="1800" kern="1200">
              <a:latin typeface="Times New Roman" panose="02020603050405020304" pitchFamily="18" charset="0"/>
              <a:cs typeface="Times New Roman" panose="02020603050405020304" pitchFamily="18" charset="0"/>
            </a:rPr>
            <a:t>Có thể kết bài bằng những câu khuyến khích người nghe chia sẻ cảm nhận hay góc nhìn khác về tác phẩm.</a:t>
          </a:r>
          <a:endParaRPr lang="en-US" sz="1800" kern="1200">
            <a:latin typeface="Times New Roman" panose="02020603050405020304" pitchFamily="18" charset="0"/>
            <a:cs typeface="Times New Roman" panose="02020603050405020304" pitchFamily="18" charset="0"/>
          </a:endParaRPr>
        </a:p>
      </dsp:txBody>
      <dsp:txXfrm>
        <a:off x="3161019" y="3779883"/>
        <a:ext cx="6908534" cy="50368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t>
            </a:r>
            <a:endParaRPr lang="en-US"/>
          </a:p>
        </p:txBody>
      </p:sp>
    </p:spTree>
    <p:extLst>
      <p:ext uri="{BB962C8B-B14F-4D97-AF65-F5344CB8AC3E}">
        <p14:creationId xmlns:p14="http://schemas.microsoft.com/office/powerpoint/2010/main" val="616648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4"/>
        <p:cNvGrpSpPr/>
        <p:nvPr/>
      </p:nvGrpSpPr>
      <p:grpSpPr>
        <a:xfrm>
          <a:off x="0" y="0"/>
          <a:ext cx="0" cy="0"/>
          <a:chOff x="0" y="0"/>
          <a:chExt cx="0" cy="0"/>
        </a:xfrm>
      </p:grpSpPr>
      <p:sp>
        <p:nvSpPr>
          <p:cNvPr id="1975" name="Google Shape;1975;g237315a8f86_3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6" name="Google Shape;1976;g237315a8f86_3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8544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4"/>
        <p:cNvGrpSpPr/>
        <p:nvPr/>
      </p:nvGrpSpPr>
      <p:grpSpPr>
        <a:xfrm>
          <a:off x="0" y="0"/>
          <a:ext cx="0" cy="0"/>
          <a:chOff x="0" y="0"/>
          <a:chExt cx="0" cy="0"/>
        </a:xfrm>
      </p:grpSpPr>
      <p:sp>
        <p:nvSpPr>
          <p:cNvPr id="1975" name="Google Shape;1975;g237315a8f86_3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6" name="Google Shape;1976;g237315a8f86_3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2756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1"/>
        <p:cNvGrpSpPr/>
        <p:nvPr/>
      </p:nvGrpSpPr>
      <p:grpSpPr>
        <a:xfrm>
          <a:off x="0" y="0"/>
          <a:ext cx="0" cy="0"/>
          <a:chOff x="0" y="0"/>
          <a:chExt cx="0" cy="0"/>
        </a:xfrm>
      </p:grpSpPr>
      <p:sp>
        <p:nvSpPr>
          <p:cNvPr id="1712" name="Google Shape;1712;g23964c9669a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3" name="Google Shape;1713;g23964c9669a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6451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4"/>
        <p:cNvGrpSpPr/>
        <p:nvPr/>
      </p:nvGrpSpPr>
      <p:grpSpPr>
        <a:xfrm>
          <a:off x="0" y="0"/>
          <a:ext cx="0" cy="0"/>
          <a:chOff x="0" y="0"/>
          <a:chExt cx="0" cy="0"/>
        </a:xfrm>
      </p:grpSpPr>
      <p:sp>
        <p:nvSpPr>
          <p:cNvPr id="1975" name="Google Shape;1975;g237315a8f86_3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6" name="Google Shape;1976;g237315a8f86_3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22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4"/>
        <p:cNvGrpSpPr/>
        <p:nvPr/>
      </p:nvGrpSpPr>
      <p:grpSpPr>
        <a:xfrm>
          <a:off x="0" y="0"/>
          <a:ext cx="0" cy="0"/>
          <a:chOff x="0" y="0"/>
          <a:chExt cx="0" cy="0"/>
        </a:xfrm>
      </p:grpSpPr>
      <p:sp>
        <p:nvSpPr>
          <p:cNvPr id="1975" name="Google Shape;1975;g237315a8f86_3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6" name="Google Shape;1976;g237315a8f86_3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6348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4"/>
        <p:cNvGrpSpPr/>
        <p:nvPr/>
      </p:nvGrpSpPr>
      <p:grpSpPr>
        <a:xfrm>
          <a:off x="0" y="0"/>
          <a:ext cx="0" cy="0"/>
          <a:chOff x="0" y="0"/>
          <a:chExt cx="0" cy="0"/>
        </a:xfrm>
      </p:grpSpPr>
      <p:sp>
        <p:nvSpPr>
          <p:cNvPr id="1975" name="Google Shape;1975;g237315a8f86_3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6" name="Google Shape;1976;g237315a8f86_3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5224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4"/>
        <p:cNvGrpSpPr/>
        <p:nvPr/>
      </p:nvGrpSpPr>
      <p:grpSpPr>
        <a:xfrm>
          <a:off x="0" y="0"/>
          <a:ext cx="0" cy="0"/>
          <a:chOff x="0" y="0"/>
          <a:chExt cx="0" cy="0"/>
        </a:xfrm>
      </p:grpSpPr>
      <p:sp>
        <p:nvSpPr>
          <p:cNvPr id="1975" name="Google Shape;1975;g237315a8f86_3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6" name="Google Shape;1976;g237315a8f86_3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8494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4"/>
        <p:cNvGrpSpPr/>
        <p:nvPr/>
      </p:nvGrpSpPr>
      <p:grpSpPr>
        <a:xfrm>
          <a:off x="0" y="0"/>
          <a:ext cx="0" cy="0"/>
          <a:chOff x="0" y="0"/>
          <a:chExt cx="0" cy="0"/>
        </a:xfrm>
      </p:grpSpPr>
      <p:sp>
        <p:nvSpPr>
          <p:cNvPr id="1975" name="Google Shape;1975;g237315a8f86_3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6" name="Google Shape;1976;g237315a8f86_3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0834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1"/>
        <p:cNvGrpSpPr/>
        <p:nvPr/>
      </p:nvGrpSpPr>
      <p:grpSpPr>
        <a:xfrm>
          <a:off x="0" y="0"/>
          <a:ext cx="0" cy="0"/>
          <a:chOff x="0" y="0"/>
          <a:chExt cx="0" cy="0"/>
        </a:xfrm>
      </p:grpSpPr>
      <p:sp>
        <p:nvSpPr>
          <p:cNvPr id="1712" name="Google Shape;1712;g23964c9669a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3" name="Google Shape;1713;g23964c9669a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0547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4"/>
        <p:cNvGrpSpPr/>
        <p:nvPr/>
      </p:nvGrpSpPr>
      <p:grpSpPr>
        <a:xfrm>
          <a:off x="0" y="0"/>
          <a:ext cx="0" cy="0"/>
          <a:chOff x="0" y="0"/>
          <a:chExt cx="0" cy="0"/>
        </a:xfrm>
      </p:grpSpPr>
      <p:sp>
        <p:nvSpPr>
          <p:cNvPr id="1975" name="Google Shape;1975;g237315a8f86_3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6" name="Google Shape;1976;g237315a8f86_3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7613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2"/>
        <p:cNvGrpSpPr/>
        <p:nvPr/>
      </p:nvGrpSpPr>
      <p:grpSpPr>
        <a:xfrm>
          <a:off x="0" y="0"/>
          <a:ext cx="0" cy="0"/>
          <a:chOff x="0" y="0"/>
          <a:chExt cx="0" cy="0"/>
        </a:xfrm>
      </p:grpSpPr>
      <p:sp>
        <p:nvSpPr>
          <p:cNvPr id="1303" name="Google Shape;130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4" name="Google Shape;130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7"/>
        <p:cNvGrpSpPr/>
        <p:nvPr/>
      </p:nvGrpSpPr>
      <p:grpSpPr>
        <a:xfrm>
          <a:off x="0" y="0"/>
          <a:ext cx="0" cy="0"/>
          <a:chOff x="0" y="0"/>
          <a:chExt cx="0" cy="0"/>
        </a:xfrm>
      </p:grpSpPr>
      <p:sp>
        <p:nvSpPr>
          <p:cNvPr id="1578" name="Google Shape;1578;g237315a8f86_1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9" name="Google Shape;1579;g237315a8f86_1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6155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4"/>
        <p:cNvGrpSpPr/>
        <p:nvPr/>
      </p:nvGrpSpPr>
      <p:grpSpPr>
        <a:xfrm>
          <a:off x="0" y="0"/>
          <a:ext cx="0" cy="0"/>
          <a:chOff x="0" y="0"/>
          <a:chExt cx="0" cy="0"/>
        </a:xfrm>
      </p:grpSpPr>
      <p:sp>
        <p:nvSpPr>
          <p:cNvPr id="1975" name="Google Shape;1975;g237315a8f86_3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6" name="Google Shape;1976;g237315a8f86_3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4359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7"/>
        <p:cNvGrpSpPr/>
        <p:nvPr/>
      </p:nvGrpSpPr>
      <p:grpSpPr>
        <a:xfrm>
          <a:off x="0" y="0"/>
          <a:ext cx="0" cy="0"/>
          <a:chOff x="0" y="0"/>
          <a:chExt cx="0" cy="0"/>
        </a:xfrm>
      </p:grpSpPr>
      <p:sp>
        <p:nvSpPr>
          <p:cNvPr id="1578" name="Google Shape;1578;g237315a8f86_1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9" name="Google Shape;1579;g237315a8f86_1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4"/>
        <p:cNvGrpSpPr/>
        <p:nvPr/>
      </p:nvGrpSpPr>
      <p:grpSpPr>
        <a:xfrm>
          <a:off x="0" y="0"/>
          <a:ext cx="0" cy="0"/>
          <a:chOff x="0" y="0"/>
          <a:chExt cx="0" cy="0"/>
        </a:xfrm>
      </p:grpSpPr>
      <p:sp>
        <p:nvSpPr>
          <p:cNvPr id="1975" name="Google Shape;1975;g237315a8f86_3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6" name="Google Shape;1976;g237315a8f86_3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0789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7"/>
        <p:cNvGrpSpPr/>
        <p:nvPr/>
      </p:nvGrpSpPr>
      <p:grpSpPr>
        <a:xfrm>
          <a:off x="0" y="0"/>
          <a:ext cx="0" cy="0"/>
          <a:chOff x="0" y="0"/>
          <a:chExt cx="0" cy="0"/>
        </a:xfrm>
      </p:grpSpPr>
      <p:sp>
        <p:nvSpPr>
          <p:cNvPr id="1578" name="Google Shape;1578;g237315a8f86_1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9" name="Google Shape;1579;g237315a8f86_1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b="1" dirty="0" smtClean="0">
                <a:solidFill>
                  <a:srgbClr val="FF0000"/>
                </a:solidFill>
                <a:latin typeface="Times New Roman" panose="02020603050405020304" pitchFamily="18" charset="0"/>
                <a:cs typeface="Times New Roman" panose="02020603050405020304" pitchFamily="18" charset="0"/>
              </a:rPr>
              <a:t>Nguyễn Nhâm – 0981</a:t>
            </a:r>
            <a:r>
              <a:rPr lang="en-US" b="1" dirty="0" smtClean="0">
                <a:solidFill>
                  <a:srgbClr val="FF0000"/>
                </a:solidFill>
                <a:latin typeface="Times New Roman" panose="02020603050405020304" pitchFamily="18" charset="0"/>
                <a:cs typeface="Times New Roman" panose="02020603050405020304" pitchFamily="18" charset="0"/>
              </a:rPr>
              <a:t>.</a:t>
            </a:r>
            <a:r>
              <a:rPr lang="vi-VN" b="1" dirty="0" smtClean="0">
                <a:solidFill>
                  <a:srgbClr val="FF0000"/>
                </a:solidFill>
                <a:latin typeface="Times New Roman" panose="02020603050405020304" pitchFamily="18" charset="0"/>
                <a:cs typeface="Times New Roman" panose="02020603050405020304" pitchFamily="18" charset="0"/>
              </a:rPr>
              <a:t>713</a:t>
            </a:r>
            <a:r>
              <a:rPr lang="en-US" b="1" dirty="0" smtClean="0">
                <a:solidFill>
                  <a:srgbClr val="FF0000"/>
                </a:solidFill>
                <a:latin typeface="Times New Roman" panose="02020603050405020304" pitchFamily="18" charset="0"/>
                <a:cs typeface="Times New Roman" panose="02020603050405020304" pitchFamily="18" charset="0"/>
              </a:rPr>
              <a:t>.</a:t>
            </a:r>
            <a:r>
              <a:rPr lang="vi-VN" b="1" dirty="0" smtClean="0">
                <a:solidFill>
                  <a:srgbClr val="FF0000"/>
                </a:solidFill>
                <a:latin typeface="Times New Roman" panose="02020603050405020304" pitchFamily="18" charset="0"/>
                <a:cs typeface="Times New Roman" panose="02020603050405020304" pitchFamily="18" charset="0"/>
              </a:rPr>
              <a:t>891-0366.698.459</a:t>
            </a:r>
            <a:endParaRPr lang="en-US" b="1" dirty="0" smtClean="0">
              <a:solidFill>
                <a:srgbClr val="FF0000"/>
              </a:solidFill>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804516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1"/>
        <p:cNvGrpSpPr/>
        <p:nvPr/>
      </p:nvGrpSpPr>
      <p:grpSpPr>
        <a:xfrm>
          <a:off x="0" y="0"/>
          <a:ext cx="0" cy="0"/>
          <a:chOff x="0" y="0"/>
          <a:chExt cx="0" cy="0"/>
        </a:xfrm>
      </p:grpSpPr>
      <p:sp>
        <p:nvSpPr>
          <p:cNvPr id="1712" name="Google Shape;1712;g23964c9669a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3" name="Google Shape;1713;g23964c9669a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b="1" dirty="0" smtClean="0">
                <a:solidFill>
                  <a:srgbClr val="FF0000"/>
                </a:solidFill>
                <a:latin typeface="Times New Roman" panose="02020603050405020304" pitchFamily="18" charset="0"/>
                <a:cs typeface="Times New Roman" panose="02020603050405020304" pitchFamily="18" charset="0"/>
              </a:rPr>
              <a:t>Nguyễn Nhâm – 0981</a:t>
            </a:r>
            <a:r>
              <a:rPr lang="en-US" b="1" dirty="0" smtClean="0">
                <a:solidFill>
                  <a:srgbClr val="FF0000"/>
                </a:solidFill>
                <a:latin typeface="Times New Roman" panose="02020603050405020304" pitchFamily="18" charset="0"/>
                <a:cs typeface="Times New Roman" panose="02020603050405020304" pitchFamily="18" charset="0"/>
              </a:rPr>
              <a:t>.</a:t>
            </a:r>
            <a:r>
              <a:rPr lang="vi-VN" b="1" dirty="0" smtClean="0">
                <a:solidFill>
                  <a:srgbClr val="FF0000"/>
                </a:solidFill>
                <a:latin typeface="Times New Roman" panose="02020603050405020304" pitchFamily="18" charset="0"/>
                <a:cs typeface="Times New Roman" panose="02020603050405020304" pitchFamily="18" charset="0"/>
              </a:rPr>
              <a:t>713</a:t>
            </a:r>
            <a:r>
              <a:rPr lang="en-US" b="1" dirty="0" smtClean="0">
                <a:solidFill>
                  <a:srgbClr val="FF0000"/>
                </a:solidFill>
                <a:latin typeface="Times New Roman" panose="02020603050405020304" pitchFamily="18" charset="0"/>
                <a:cs typeface="Times New Roman" panose="02020603050405020304" pitchFamily="18" charset="0"/>
              </a:rPr>
              <a:t>.</a:t>
            </a:r>
            <a:r>
              <a:rPr lang="vi-VN" b="1" dirty="0" smtClean="0">
                <a:solidFill>
                  <a:srgbClr val="FF0000"/>
                </a:solidFill>
                <a:latin typeface="Times New Roman" panose="02020603050405020304" pitchFamily="18" charset="0"/>
                <a:cs typeface="Times New Roman" panose="02020603050405020304" pitchFamily="18" charset="0"/>
              </a:rPr>
              <a:t>891-0366.698.459</a:t>
            </a:r>
            <a:endParaRPr lang="en-US" b="1" smtClean="0">
              <a:solidFill>
                <a:srgbClr val="FF0000"/>
              </a:solidFill>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4"/>
        <p:cNvGrpSpPr/>
        <p:nvPr/>
      </p:nvGrpSpPr>
      <p:grpSpPr>
        <a:xfrm>
          <a:off x="0" y="0"/>
          <a:ext cx="0" cy="0"/>
          <a:chOff x="0" y="0"/>
          <a:chExt cx="0" cy="0"/>
        </a:xfrm>
      </p:grpSpPr>
      <p:sp>
        <p:nvSpPr>
          <p:cNvPr id="1975" name="Google Shape;1975;g237315a8f86_3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6" name="Google Shape;1976;g237315a8f86_3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795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4"/>
        <p:cNvGrpSpPr/>
        <p:nvPr/>
      </p:nvGrpSpPr>
      <p:grpSpPr>
        <a:xfrm>
          <a:off x="0" y="0"/>
          <a:ext cx="0" cy="0"/>
          <a:chOff x="0" y="0"/>
          <a:chExt cx="0" cy="0"/>
        </a:xfrm>
      </p:grpSpPr>
      <p:sp>
        <p:nvSpPr>
          <p:cNvPr id="1975" name="Google Shape;1975;g237315a8f86_3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6" name="Google Shape;1976;g237315a8f86_3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3309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1"/>
        <p:cNvGrpSpPr/>
        <p:nvPr/>
      </p:nvGrpSpPr>
      <p:grpSpPr>
        <a:xfrm>
          <a:off x="0" y="0"/>
          <a:ext cx="0" cy="0"/>
          <a:chOff x="0" y="0"/>
          <a:chExt cx="0" cy="0"/>
        </a:xfrm>
      </p:grpSpPr>
      <p:sp>
        <p:nvSpPr>
          <p:cNvPr id="1712" name="Google Shape;1712;g23964c9669a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3" name="Google Shape;1713;g23964c9669a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36415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6525" y="3705767"/>
            <a:ext cx="9163425" cy="1468171"/>
            <a:chOff x="-6525" y="3418547"/>
            <a:chExt cx="9163425" cy="1755345"/>
          </a:xfrm>
        </p:grpSpPr>
        <p:sp>
          <p:nvSpPr>
            <p:cNvPr id="10" name="Google Shape;10;p2"/>
            <p:cNvSpPr/>
            <p:nvPr/>
          </p:nvSpPr>
          <p:spPr>
            <a:xfrm>
              <a:off x="0" y="3418547"/>
              <a:ext cx="9156900" cy="1712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6525" y="3418586"/>
              <a:ext cx="9159600" cy="1755307"/>
              <a:chOff x="-6525" y="3875250"/>
              <a:chExt cx="9159600" cy="1298400"/>
            </a:xfrm>
          </p:grpSpPr>
          <p:cxnSp>
            <p:nvCxnSpPr>
              <p:cNvPr id="12" name="Google Shape;12;p2"/>
              <p:cNvCxnSpPr/>
              <p:nvPr/>
            </p:nvCxnSpPr>
            <p:spPr>
              <a:xfrm>
                <a:off x="831275"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13" name="Google Shape;13;p2"/>
              <p:cNvCxnSpPr/>
              <p:nvPr/>
            </p:nvCxnSpPr>
            <p:spPr>
              <a:xfrm>
                <a:off x="1662550"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14" name="Google Shape;14;p2"/>
              <p:cNvCxnSpPr/>
              <p:nvPr/>
            </p:nvCxnSpPr>
            <p:spPr>
              <a:xfrm>
                <a:off x="2493825"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15" name="Google Shape;15;p2"/>
              <p:cNvCxnSpPr/>
              <p:nvPr/>
            </p:nvCxnSpPr>
            <p:spPr>
              <a:xfrm>
                <a:off x="3325100"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16" name="Google Shape;16;p2"/>
              <p:cNvCxnSpPr/>
              <p:nvPr/>
            </p:nvCxnSpPr>
            <p:spPr>
              <a:xfrm>
                <a:off x="4156375"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17" name="Google Shape;17;p2"/>
              <p:cNvCxnSpPr/>
              <p:nvPr/>
            </p:nvCxnSpPr>
            <p:spPr>
              <a:xfrm>
                <a:off x="4987650"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18" name="Google Shape;18;p2"/>
              <p:cNvCxnSpPr/>
              <p:nvPr/>
            </p:nvCxnSpPr>
            <p:spPr>
              <a:xfrm>
                <a:off x="5818925"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19" name="Google Shape;19;p2"/>
              <p:cNvCxnSpPr/>
              <p:nvPr/>
            </p:nvCxnSpPr>
            <p:spPr>
              <a:xfrm>
                <a:off x="6650200"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20" name="Google Shape;20;p2"/>
              <p:cNvCxnSpPr/>
              <p:nvPr/>
            </p:nvCxnSpPr>
            <p:spPr>
              <a:xfrm>
                <a:off x="8312750"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21" name="Google Shape;21;p2"/>
              <p:cNvCxnSpPr/>
              <p:nvPr/>
            </p:nvCxnSpPr>
            <p:spPr>
              <a:xfrm>
                <a:off x="7481475"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22" name="Google Shape;22;p2"/>
              <p:cNvCxnSpPr/>
              <p:nvPr/>
            </p:nvCxnSpPr>
            <p:spPr>
              <a:xfrm>
                <a:off x="-6525" y="4315675"/>
                <a:ext cx="9159600" cy="0"/>
              </a:xfrm>
              <a:prstGeom prst="straightConnector1">
                <a:avLst/>
              </a:prstGeom>
              <a:noFill/>
              <a:ln w="19050" cap="flat" cmpd="sng">
                <a:solidFill>
                  <a:schemeClr val="lt1"/>
                </a:solidFill>
                <a:prstDash val="solid"/>
                <a:round/>
                <a:headEnd type="none" w="med" len="med"/>
                <a:tailEnd type="none" w="med" len="med"/>
              </a:ln>
            </p:spPr>
          </p:cxnSp>
          <p:cxnSp>
            <p:nvCxnSpPr>
              <p:cNvPr id="23" name="Google Shape;23;p2"/>
              <p:cNvCxnSpPr/>
              <p:nvPr/>
            </p:nvCxnSpPr>
            <p:spPr>
              <a:xfrm>
                <a:off x="-6525" y="4733475"/>
                <a:ext cx="9159600" cy="0"/>
              </a:xfrm>
              <a:prstGeom prst="straightConnector1">
                <a:avLst/>
              </a:prstGeom>
              <a:noFill/>
              <a:ln w="19050" cap="flat" cmpd="sng">
                <a:solidFill>
                  <a:schemeClr val="lt1"/>
                </a:solidFill>
                <a:prstDash val="solid"/>
                <a:round/>
                <a:headEnd type="none" w="med" len="med"/>
                <a:tailEnd type="none" w="med" len="med"/>
              </a:ln>
            </p:spPr>
          </p:cxnSp>
        </p:grpSp>
      </p:grpSp>
      <p:pic>
        <p:nvPicPr>
          <p:cNvPr id="24" name="Google Shape;24;p2"/>
          <p:cNvPicPr preferRelativeResize="0"/>
          <p:nvPr/>
        </p:nvPicPr>
        <p:blipFill>
          <a:blip r:embed="rId2">
            <a:alphaModFix/>
          </a:blip>
          <a:stretch>
            <a:fillRect/>
          </a:stretch>
        </p:blipFill>
        <p:spPr>
          <a:xfrm>
            <a:off x="-16225" y="0"/>
            <a:ext cx="9163423" cy="5143501"/>
          </a:xfrm>
          <a:prstGeom prst="rect">
            <a:avLst/>
          </a:prstGeom>
          <a:noFill/>
          <a:ln>
            <a:noFill/>
          </a:ln>
        </p:spPr>
      </p:pic>
      <p:sp>
        <p:nvSpPr>
          <p:cNvPr id="25" name="Google Shape;25;p2"/>
          <p:cNvSpPr txBox="1">
            <a:spLocks noGrp="1"/>
          </p:cNvSpPr>
          <p:nvPr>
            <p:ph type="ctrTitle"/>
          </p:nvPr>
        </p:nvSpPr>
        <p:spPr>
          <a:xfrm>
            <a:off x="1978200" y="1017750"/>
            <a:ext cx="5187600" cy="23877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5200"/>
              <a:buNone/>
              <a:defRPr sz="8500">
                <a:latin typeface="Montagu Slab SemiBold"/>
                <a:ea typeface="Montagu Slab SemiBold"/>
                <a:cs typeface="Montagu Slab SemiBold"/>
                <a:sym typeface="Montagu Slab SemiBol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6" name="Google Shape;26;p2"/>
          <p:cNvSpPr txBox="1">
            <a:spLocks noGrp="1"/>
          </p:cNvSpPr>
          <p:nvPr>
            <p:ph type="subTitle" idx="1"/>
          </p:nvPr>
        </p:nvSpPr>
        <p:spPr>
          <a:xfrm>
            <a:off x="2489500" y="3705775"/>
            <a:ext cx="4359000" cy="409500"/>
          </a:xfrm>
          <a:prstGeom prst="rect">
            <a:avLst/>
          </a:prstGeom>
          <a:solidFill>
            <a:schemeClr val="accent3"/>
          </a:solidFill>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solidFill>
                  <a:schemeClr val="lt2"/>
                </a:solidFill>
                <a:latin typeface="Lexend Medium"/>
                <a:ea typeface="Lexend Medium"/>
                <a:cs typeface="Lexend Medium"/>
                <a:sym typeface="Lexend Medium"/>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27" name="Google Shape;27;p2"/>
          <p:cNvSpPr/>
          <p:nvPr/>
        </p:nvSpPr>
        <p:spPr>
          <a:xfrm rot="-786786">
            <a:off x="389372" y="4329380"/>
            <a:ext cx="263333" cy="263515"/>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1421918">
            <a:off x="8592029" y="4384788"/>
            <a:ext cx="201487" cy="201626"/>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228348" y="4538154"/>
            <a:ext cx="263327" cy="26350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1421918">
            <a:off x="3946954" y="4671863"/>
            <a:ext cx="201487" cy="201626"/>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291"/>
        <p:cNvGrpSpPr/>
        <p:nvPr/>
      </p:nvGrpSpPr>
      <p:grpSpPr>
        <a:xfrm>
          <a:off x="0" y="0"/>
          <a:ext cx="0" cy="0"/>
          <a:chOff x="0" y="0"/>
          <a:chExt cx="0" cy="0"/>
        </a:xfrm>
      </p:grpSpPr>
    </p:spTree>
    <p:extLst>
      <p:ext uri="{BB962C8B-B14F-4D97-AF65-F5344CB8AC3E}">
        <p14:creationId xmlns:p14="http://schemas.microsoft.com/office/powerpoint/2010/main" val="17099683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498"/>
        <p:cNvGrpSpPr/>
        <p:nvPr/>
      </p:nvGrpSpPr>
      <p:grpSpPr>
        <a:xfrm>
          <a:off x="0" y="0"/>
          <a:ext cx="0" cy="0"/>
          <a:chOff x="0" y="0"/>
          <a:chExt cx="0" cy="0"/>
        </a:xfrm>
      </p:grpSpPr>
      <p:sp>
        <p:nvSpPr>
          <p:cNvPr id="1499" name="Google Shape;1499;p14"/>
          <p:cNvSpPr txBox="1">
            <a:spLocks noGrp="1"/>
          </p:cNvSpPr>
          <p:nvPr>
            <p:ph type="title"/>
          </p:nvPr>
        </p:nvSpPr>
        <p:spPr>
          <a:xfrm>
            <a:off x="2355800" y="1478872"/>
            <a:ext cx="4354800" cy="13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500"/>
              <a:buNone/>
              <a:defRPr sz="9600">
                <a:solidFill>
                  <a:schemeClr val="dk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500" name="Google Shape;1500;p14"/>
          <p:cNvSpPr txBox="1">
            <a:spLocks noGrp="1"/>
          </p:cNvSpPr>
          <p:nvPr>
            <p:ph type="subTitle" idx="1"/>
          </p:nvPr>
        </p:nvSpPr>
        <p:spPr>
          <a:xfrm>
            <a:off x="2355800" y="2863613"/>
            <a:ext cx="4354800" cy="801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501" name="Google Shape;1501;p14"/>
          <p:cNvGrpSpPr/>
          <p:nvPr/>
        </p:nvGrpSpPr>
        <p:grpSpPr>
          <a:xfrm rot="8552751">
            <a:off x="-15075" y="981383"/>
            <a:ext cx="423250" cy="1440292"/>
            <a:chOff x="2869625" y="946450"/>
            <a:chExt cx="52800" cy="179675"/>
          </a:xfrm>
        </p:grpSpPr>
        <p:sp>
          <p:nvSpPr>
            <p:cNvPr id="1502" name="Google Shape;1502;p14"/>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03" name="Google Shape;1503;p14"/>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04" name="Google Shape;1504;p14"/>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05" name="Google Shape;1505;p14"/>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06" name="Google Shape;1506;p14"/>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07" name="Google Shape;1507;p14"/>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08" name="Google Shape;1508;p14"/>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09" name="Google Shape;1509;p14"/>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510" name="Google Shape;1510;p14"/>
          <p:cNvGrpSpPr/>
          <p:nvPr/>
        </p:nvGrpSpPr>
        <p:grpSpPr>
          <a:xfrm rot="-3783418">
            <a:off x="750511" y="3645349"/>
            <a:ext cx="741977" cy="1018199"/>
            <a:chOff x="4757725" y="2390975"/>
            <a:chExt cx="509075" cy="698550"/>
          </a:xfrm>
        </p:grpSpPr>
        <p:sp>
          <p:nvSpPr>
            <p:cNvPr id="1511" name="Google Shape;1511;p14"/>
            <p:cNvSpPr/>
            <p:nvPr/>
          </p:nvSpPr>
          <p:spPr>
            <a:xfrm>
              <a:off x="4757725" y="2390975"/>
              <a:ext cx="509075" cy="698550"/>
            </a:xfrm>
            <a:custGeom>
              <a:avLst/>
              <a:gdLst/>
              <a:ahLst/>
              <a:cxnLst/>
              <a:rect l="l" t="t" r="r" b="b"/>
              <a:pathLst>
                <a:path w="20363" h="27942" extrusionOk="0">
                  <a:moveTo>
                    <a:pt x="17465" y="1"/>
                  </a:moveTo>
                  <a:cubicBezTo>
                    <a:pt x="17105" y="1"/>
                    <a:pt x="16745" y="83"/>
                    <a:pt x="16418" y="230"/>
                  </a:cubicBezTo>
                  <a:lnTo>
                    <a:pt x="11606" y="2456"/>
                  </a:lnTo>
                  <a:cubicBezTo>
                    <a:pt x="11164" y="2653"/>
                    <a:pt x="10820" y="2996"/>
                    <a:pt x="10591" y="3406"/>
                  </a:cubicBezTo>
                  <a:lnTo>
                    <a:pt x="573" y="21231"/>
                  </a:lnTo>
                  <a:cubicBezTo>
                    <a:pt x="0" y="22246"/>
                    <a:pt x="328" y="23522"/>
                    <a:pt x="1310" y="24144"/>
                  </a:cubicBezTo>
                  <a:lnTo>
                    <a:pt x="6810" y="27615"/>
                  </a:lnTo>
                  <a:cubicBezTo>
                    <a:pt x="7153" y="27827"/>
                    <a:pt x="7563" y="27942"/>
                    <a:pt x="7972" y="27942"/>
                  </a:cubicBezTo>
                  <a:cubicBezTo>
                    <a:pt x="8152" y="27942"/>
                    <a:pt x="8332" y="27926"/>
                    <a:pt x="8512" y="27876"/>
                  </a:cubicBezTo>
                  <a:cubicBezTo>
                    <a:pt x="9085" y="27729"/>
                    <a:pt x="9576" y="27353"/>
                    <a:pt x="9870" y="26829"/>
                  </a:cubicBezTo>
                  <a:lnTo>
                    <a:pt x="20084" y="8693"/>
                  </a:lnTo>
                  <a:cubicBezTo>
                    <a:pt x="20248" y="8398"/>
                    <a:pt x="20330" y="8071"/>
                    <a:pt x="20363" y="7760"/>
                  </a:cubicBezTo>
                  <a:cubicBezTo>
                    <a:pt x="20363" y="7645"/>
                    <a:pt x="20363" y="7530"/>
                    <a:pt x="20346" y="7416"/>
                  </a:cubicBezTo>
                  <a:cubicBezTo>
                    <a:pt x="20330" y="7269"/>
                    <a:pt x="20215" y="5763"/>
                    <a:pt x="20101" y="4339"/>
                  </a:cubicBezTo>
                  <a:lnTo>
                    <a:pt x="19953" y="2292"/>
                  </a:lnTo>
                  <a:cubicBezTo>
                    <a:pt x="19855" y="1016"/>
                    <a:pt x="18759" y="1"/>
                    <a:pt x="17465"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12" name="Google Shape;1512;p14"/>
            <p:cNvSpPr/>
            <p:nvPr/>
          </p:nvSpPr>
          <p:spPr>
            <a:xfrm>
              <a:off x="4819500" y="2501875"/>
              <a:ext cx="392475" cy="533225"/>
            </a:xfrm>
            <a:custGeom>
              <a:avLst/>
              <a:gdLst/>
              <a:ahLst/>
              <a:cxnLst/>
              <a:rect l="l" t="t" r="r" b="b"/>
              <a:pathLst>
                <a:path w="15699" h="21329" extrusionOk="0">
                  <a:moveTo>
                    <a:pt x="10051" y="1"/>
                  </a:moveTo>
                  <a:lnTo>
                    <a:pt x="9413" y="1130"/>
                  </a:lnTo>
                  <a:lnTo>
                    <a:pt x="8856" y="2129"/>
                  </a:lnTo>
                  <a:lnTo>
                    <a:pt x="8693" y="2423"/>
                  </a:lnTo>
                  <a:lnTo>
                    <a:pt x="3455" y="11721"/>
                  </a:lnTo>
                  <a:lnTo>
                    <a:pt x="3291" y="11999"/>
                  </a:lnTo>
                  <a:lnTo>
                    <a:pt x="2587" y="13276"/>
                  </a:lnTo>
                  <a:lnTo>
                    <a:pt x="1" y="17859"/>
                  </a:lnTo>
                  <a:lnTo>
                    <a:pt x="5501" y="21329"/>
                  </a:lnTo>
                  <a:lnTo>
                    <a:pt x="8365" y="16238"/>
                  </a:lnTo>
                  <a:lnTo>
                    <a:pt x="9135" y="14863"/>
                  </a:lnTo>
                  <a:lnTo>
                    <a:pt x="9298" y="14569"/>
                  </a:lnTo>
                  <a:lnTo>
                    <a:pt x="14520" y="5288"/>
                  </a:lnTo>
                  <a:lnTo>
                    <a:pt x="14683" y="4993"/>
                  </a:lnTo>
                  <a:lnTo>
                    <a:pt x="15240" y="3995"/>
                  </a:lnTo>
                  <a:lnTo>
                    <a:pt x="15698" y="3176"/>
                  </a:lnTo>
                  <a:lnTo>
                    <a:pt x="10182" y="83"/>
                  </a:lnTo>
                  <a:cubicBezTo>
                    <a:pt x="10166" y="66"/>
                    <a:pt x="10149" y="66"/>
                    <a:pt x="10149" y="50"/>
                  </a:cubicBezTo>
                  <a:cubicBezTo>
                    <a:pt x="10133" y="50"/>
                    <a:pt x="10117" y="33"/>
                    <a:pt x="10100" y="33"/>
                  </a:cubicBezTo>
                  <a:cubicBezTo>
                    <a:pt x="10100" y="17"/>
                    <a:pt x="10084" y="17"/>
                    <a:pt x="10068" y="17"/>
                  </a:cubicBezTo>
                  <a:cubicBezTo>
                    <a:pt x="10051" y="1"/>
                    <a:pt x="10051" y="1"/>
                    <a:pt x="100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13" name="Google Shape;1513;p14"/>
            <p:cNvSpPr/>
            <p:nvPr/>
          </p:nvSpPr>
          <p:spPr>
            <a:xfrm>
              <a:off x="5070775" y="2445450"/>
              <a:ext cx="141200" cy="135875"/>
            </a:xfrm>
            <a:custGeom>
              <a:avLst/>
              <a:gdLst/>
              <a:ahLst/>
              <a:cxnLst/>
              <a:rect l="l" t="t" r="r" b="b"/>
              <a:pathLst>
                <a:path w="5648" h="5435" extrusionOk="0">
                  <a:moveTo>
                    <a:pt x="4943" y="1"/>
                  </a:moveTo>
                  <a:cubicBezTo>
                    <a:pt x="4899" y="1"/>
                    <a:pt x="4855" y="10"/>
                    <a:pt x="4812" y="32"/>
                  </a:cubicBezTo>
                  <a:lnTo>
                    <a:pt x="3241" y="752"/>
                  </a:lnTo>
                  <a:lnTo>
                    <a:pt x="0" y="2258"/>
                  </a:lnTo>
                  <a:cubicBezTo>
                    <a:pt x="0" y="2258"/>
                    <a:pt x="5524" y="5435"/>
                    <a:pt x="5645" y="5435"/>
                  </a:cubicBezTo>
                  <a:cubicBezTo>
                    <a:pt x="5647" y="5435"/>
                    <a:pt x="5647" y="5434"/>
                    <a:pt x="5647" y="5433"/>
                  </a:cubicBezTo>
                  <a:cubicBezTo>
                    <a:pt x="5647" y="5401"/>
                    <a:pt x="5533" y="3813"/>
                    <a:pt x="5418" y="2340"/>
                  </a:cubicBezTo>
                  <a:cubicBezTo>
                    <a:pt x="5353" y="1538"/>
                    <a:pt x="5287" y="752"/>
                    <a:pt x="5254" y="294"/>
                  </a:cubicBezTo>
                  <a:cubicBezTo>
                    <a:pt x="5242" y="127"/>
                    <a:pt x="5098" y="1"/>
                    <a:pt x="4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14" name="Google Shape;1514;p14"/>
            <p:cNvSpPr/>
            <p:nvPr/>
          </p:nvSpPr>
          <p:spPr>
            <a:xfrm>
              <a:off x="4884175" y="2530125"/>
              <a:ext cx="316325" cy="377725"/>
            </a:xfrm>
            <a:custGeom>
              <a:avLst/>
              <a:gdLst/>
              <a:ahLst/>
              <a:cxnLst/>
              <a:rect l="l" t="t" r="r" b="b"/>
              <a:pathLst>
                <a:path w="12653" h="15109" extrusionOk="0">
                  <a:moveTo>
                    <a:pt x="6826" y="0"/>
                  </a:moveTo>
                  <a:lnTo>
                    <a:pt x="6269" y="999"/>
                  </a:lnTo>
                  <a:lnTo>
                    <a:pt x="6106" y="1293"/>
                  </a:lnTo>
                  <a:lnTo>
                    <a:pt x="868" y="10591"/>
                  </a:lnTo>
                  <a:lnTo>
                    <a:pt x="704" y="10869"/>
                  </a:lnTo>
                  <a:lnTo>
                    <a:pt x="0" y="12146"/>
                  </a:lnTo>
                  <a:lnTo>
                    <a:pt x="5778" y="15108"/>
                  </a:lnTo>
                  <a:lnTo>
                    <a:pt x="6548" y="13733"/>
                  </a:lnTo>
                  <a:lnTo>
                    <a:pt x="6711" y="13439"/>
                  </a:lnTo>
                  <a:lnTo>
                    <a:pt x="11933" y="4158"/>
                  </a:lnTo>
                  <a:lnTo>
                    <a:pt x="12096" y="3863"/>
                  </a:lnTo>
                  <a:lnTo>
                    <a:pt x="12653" y="2865"/>
                  </a:lnTo>
                  <a:lnTo>
                    <a:pt x="68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15" name="Google Shape;1515;p14"/>
            <p:cNvSpPr/>
            <p:nvPr/>
          </p:nvSpPr>
          <p:spPr>
            <a:xfrm>
              <a:off x="4983600" y="2629725"/>
              <a:ext cx="129350" cy="178000"/>
            </a:xfrm>
            <a:custGeom>
              <a:avLst/>
              <a:gdLst/>
              <a:ahLst/>
              <a:cxnLst/>
              <a:rect l="l" t="t" r="r" b="b"/>
              <a:pathLst>
                <a:path w="5174" h="7120" extrusionOk="0">
                  <a:moveTo>
                    <a:pt x="3502" y="331"/>
                  </a:moveTo>
                  <a:cubicBezTo>
                    <a:pt x="3541" y="331"/>
                    <a:pt x="3579" y="333"/>
                    <a:pt x="3618" y="337"/>
                  </a:cubicBezTo>
                  <a:cubicBezTo>
                    <a:pt x="3749" y="337"/>
                    <a:pt x="3880" y="387"/>
                    <a:pt x="3995" y="436"/>
                  </a:cubicBezTo>
                  <a:cubicBezTo>
                    <a:pt x="4567" y="714"/>
                    <a:pt x="4797" y="1385"/>
                    <a:pt x="4535" y="1942"/>
                  </a:cubicBezTo>
                  <a:lnTo>
                    <a:pt x="2521" y="6148"/>
                  </a:lnTo>
                  <a:cubicBezTo>
                    <a:pt x="2390" y="6427"/>
                    <a:pt x="2161" y="6623"/>
                    <a:pt x="1867" y="6721"/>
                  </a:cubicBezTo>
                  <a:cubicBezTo>
                    <a:pt x="1754" y="6771"/>
                    <a:pt x="1632" y="6793"/>
                    <a:pt x="1508" y="6793"/>
                  </a:cubicBezTo>
                  <a:cubicBezTo>
                    <a:pt x="1469" y="6793"/>
                    <a:pt x="1431" y="6791"/>
                    <a:pt x="1392" y="6787"/>
                  </a:cubicBezTo>
                  <a:cubicBezTo>
                    <a:pt x="1261" y="6770"/>
                    <a:pt x="1130" y="6738"/>
                    <a:pt x="1016" y="6688"/>
                  </a:cubicBezTo>
                  <a:cubicBezTo>
                    <a:pt x="737" y="6558"/>
                    <a:pt x="541" y="6328"/>
                    <a:pt x="443" y="6050"/>
                  </a:cubicBezTo>
                  <a:cubicBezTo>
                    <a:pt x="344" y="5755"/>
                    <a:pt x="361" y="5461"/>
                    <a:pt x="492" y="5183"/>
                  </a:cubicBezTo>
                  <a:lnTo>
                    <a:pt x="2505" y="976"/>
                  </a:lnTo>
                  <a:cubicBezTo>
                    <a:pt x="2685" y="571"/>
                    <a:pt x="3084" y="331"/>
                    <a:pt x="3502" y="331"/>
                  </a:cubicBezTo>
                  <a:close/>
                  <a:moveTo>
                    <a:pt x="3524" y="1"/>
                  </a:moveTo>
                  <a:cubicBezTo>
                    <a:pt x="2981" y="1"/>
                    <a:pt x="2459" y="308"/>
                    <a:pt x="2210" y="829"/>
                  </a:cubicBezTo>
                  <a:lnTo>
                    <a:pt x="181" y="5035"/>
                  </a:lnTo>
                  <a:cubicBezTo>
                    <a:pt x="17" y="5395"/>
                    <a:pt x="1" y="5788"/>
                    <a:pt x="132" y="6148"/>
                  </a:cubicBezTo>
                  <a:cubicBezTo>
                    <a:pt x="263" y="6525"/>
                    <a:pt x="524" y="6819"/>
                    <a:pt x="868" y="6983"/>
                  </a:cubicBezTo>
                  <a:cubicBezTo>
                    <a:pt x="1032" y="7065"/>
                    <a:pt x="1196" y="7098"/>
                    <a:pt x="1376" y="7114"/>
                  </a:cubicBezTo>
                  <a:cubicBezTo>
                    <a:pt x="1420" y="7118"/>
                    <a:pt x="1465" y="7120"/>
                    <a:pt x="1510" y="7120"/>
                  </a:cubicBezTo>
                  <a:cubicBezTo>
                    <a:pt x="1667" y="7120"/>
                    <a:pt x="1829" y="7096"/>
                    <a:pt x="1981" y="7032"/>
                  </a:cubicBezTo>
                  <a:cubicBezTo>
                    <a:pt x="2358" y="6918"/>
                    <a:pt x="2652" y="6639"/>
                    <a:pt x="2816" y="6296"/>
                  </a:cubicBezTo>
                  <a:lnTo>
                    <a:pt x="4829" y="2089"/>
                  </a:lnTo>
                  <a:cubicBezTo>
                    <a:pt x="5173" y="1352"/>
                    <a:pt x="4862" y="485"/>
                    <a:pt x="4142" y="141"/>
                  </a:cubicBezTo>
                  <a:cubicBezTo>
                    <a:pt x="3942" y="46"/>
                    <a:pt x="3732" y="1"/>
                    <a:pt x="35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16" name="Google Shape;1516;p14"/>
            <p:cNvSpPr/>
            <p:nvPr/>
          </p:nvSpPr>
          <p:spPr>
            <a:xfrm>
              <a:off x="5036800" y="2555075"/>
              <a:ext cx="149800" cy="79000"/>
            </a:xfrm>
            <a:custGeom>
              <a:avLst/>
              <a:gdLst/>
              <a:ahLst/>
              <a:cxnLst/>
              <a:rect l="l" t="t" r="r" b="b"/>
              <a:pathLst>
                <a:path w="5992" h="3160" extrusionOk="0">
                  <a:moveTo>
                    <a:pt x="164" y="1"/>
                  </a:moveTo>
                  <a:lnTo>
                    <a:pt x="1" y="295"/>
                  </a:lnTo>
                  <a:lnTo>
                    <a:pt x="5828" y="3160"/>
                  </a:lnTo>
                  <a:lnTo>
                    <a:pt x="5991" y="2865"/>
                  </a:lnTo>
                  <a:lnTo>
                    <a:pt x="1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17" name="Google Shape;1517;p14"/>
            <p:cNvSpPr/>
            <p:nvPr/>
          </p:nvSpPr>
          <p:spPr>
            <a:xfrm>
              <a:off x="4901750" y="2794875"/>
              <a:ext cx="150225" cy="78600"/>
            </a:xfrm>
            <a:custGeom>
              <a:avLst/>
              <a:gdLst/>
              <a:ahLst/>
              <a:cxnLst/>
              <a:rect l="l" t="t" r="r" b="b"/>
              <a:pathLst>
                <a:path w="6009" h="3144" extrusionOk="0">
                  <a:moveTo>
                    <a:pt x="165" y="1"/>
                  </a:moveTo>
                  <a:lnTo>
                    <a:pt x="1" y="279"/>
                  </a:lnTo>
                  <a:lnTo>
                    <a:pt x="5845" y="3143"/>
                  </a:lnTo>
                  <a:lnTo>
                    <a:pt x="6008" y="2849"/>
                  </a:lnTo>
                  <a:lnTo>
                    <a:pt x="1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518" name="Google Shape;1518;p14"/>
          <p:cNvGrpSpPr/>
          <p:nvPr/>
        </p:nvGrpSpPr>
        <p:grpSpPr>
          <a:xfrm rot="2521256">
            <a:off x="7702633" y="3305563"/>
            <a:ext cx="796055" cy="1522734"/>
            <a:chOff x="3357400" y="2061975"/>
            <a:chExt cx="459975" cy="879825"/>
          </a:xfrm>
        </p:grpSpPr>
        <p:sp>
          <p:nvSpPr>
            <p:cNvPr id="1519" name="Google Shape;1519;p14"/>
            <p:cNvSpPr/>
            <p:nvPr/>
          </p:nvSpPr>
          <p:spPr>
            <a:xfrm>
              <a:off x="3357400" y="2061975"/>
              <a:ext cx="459975" cy="879825"/>
            </a:xfrm>
            <a:custGeom>
              <a:avLst/>
              <a:gdLst/>
              <a:ahLst/>
              <a:cxnLst/>
              <a:rect l="l" t="t" r="r" b="b"/>
              <a:pathLst>
                <a:path w="18399" h="35193" extrusionOk="0">
                  <a:moveTo>
                    <a:pt x="4093" y="1"/>
                  </a:moveTo>
                  <a:cubicBezTo>
                    <a:pt x="3896" y="1"/>
                    <a:pt x="3683" y="33"/>
                    <a:pt x="3487" y="82"/>
                  </a:cubicBezTo>
                  <a:cubicBezTo>
                    <a:pt x="2800" y="279"/>
                    <a:pt x="2259" y="803"/>
                    <a:pt x="2030" y="1474"/>
                  </a:cubicBezTo>
                  <a:lnTo>
                    <a:pt x="164" y="6908"/>
                  </a:lnTo>
                  <a:cubicBezTo>
                    <a:pt x="17" y="7350"/>
                    <a:pt x="1" y="7825"/>
                    <a:pt x="131" y="8250"/>
                  </a:cubicBezTo>
                  <a:lnTo>
                    <a:pt x="7841" y="33638"/>
                  </a:lnTo>
                  <a:cubicBezTo>
                    <a:pt x="8136" y="34571"/>
                    <a:pt x="9003" y="35193"/>
                    <a:pt x="9936" y="35193"/>
                  </a:cubicBezTo>
                  <a:cubicBezTo>
                    <a:pt x="10149" y="35193"/>
                    <a:pt x="10362" y="35160"/>
                    <a:pt x="10575" y="35095"/>
                  </a:cubicBezTo>
                  <a:lnTo>
                    <a:pt x="16778" y="33196"/>
                  </a:lnTo>
                  <a:cubicBezTo>
                    <a:pt x="17335" y="33032"/>
                    <a:pt x="17793" y="32656"/>
                    <a:pt x="18071" y="32148"/>
                  </a:cubicBezTo>
                  <a:cubicBezTo>
                    <a:pt x="18350" y="31625"/>
                    <a:pt x="18399" y="31035"/>
                    <a:pt x="18235" y="30479"/>
                  </a:cubicBezTo>
                  <a:lnTo>
                    <a:pt x="10525" y="5108"/>
                  </a:lnTo>
                  <a:cubicBezTo>
                    <a:pt x="10394" y="4666"/>
                    <a:pt x="10149" y="4305"/>
                    <a:pt x="9805" y="4027"/>
                  </a:cubicBezTo>
                  <a:cubicBezTo>
                    <a:pt x="9707" y="3962"/>
                    <a:pt x="8512" y="2980"/>
                    <a:pt x="7399" y="2079"/>
                  </a:cubicBezTo>
                  <a:lnTo>
                    <a:pt x="5468" y="492"/>
                  </a:lnTo>
                  <a:cubicBezTo>
                    <a:pt x="5075" y="181"/>
                    <a:pt x="4584" y="1"/>
                    <a:pt x="4093"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0" name="Google Shape;1520;p14"/>
            <p:cNvSpPr/>
            <p:nvPr/>
          </p:nvSpPr>
          <p:spPr>
            <a:xfrm>
              <a:off x="3413050" y="2205200"/>
              <a:ext cx="347850" cy="681775"/>
            </a:xfrm>
            <a:custGeom>
              <a:avLst/>
              <a:gdLst/>
              <a:ahLst/>
              <a:cxnLst/>
              <a:rect l="l" t="t" r="r" b="b"/>
              <a:pathLst>
                <a:path w="13914" h="27271" extrusionOk="0">
                  <a:moveTo>
                    <a:pt x="6204" y="1"/>
                  </a:moveTo>
                  <a:lnTo>
                    <a:pt x="1" y="1899"/>
                  </a:lnTo>
                  <a:lnTo>
                    <a:pt x="7710" y="27271"/>
                  </a:lnTo>
                  <a:lnTo>
                    <a:pt x="13914" y="25388"/>
                  </a:lnTo>
                  <a:lnTo>
                    <a:pt x="6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1" name="Google Shape;1521;p14"/>
            <p:cNvSpPr/>
            <p:nvPr/>
          </p:nvSpPr>
          <p:spPr>
            <a:xfrm>
              <a:off x="3413050" y="2116800"/>
              <a:ext cx="156750" cy="135900"/>
            </a:xfrm>
            <a:custGeom>
              <a:avLst/>
              <a:gdLst/>
              <a:ahLst/>
              <a:cxnLst/>
              <a:rect l="l" t="t" r="r" b="b"/>
              <a:pathLst>
                <a:path w="6270" h="5436" extrusionOk="0">
                  <a:moveTo>
                    <a:pt x="1867" y="1"/>
                  </a:moveTo>
                  <a:lnTo>
                    <a:pt x="1163" y="2047"/>
                  </a:lnTo>
                  <a:lnTo>
                    <a:pt x="1" y="5435"/>
                  </a:lnTo>
                  <a:cubicBezTo>
                    <a:pt x="1" y="5435"/>
                    <a:pt x="6270" y="3586"/>
                    <a:pt x="6204" y="3537"/>
                  </a:cubicBezTo>
                  <a:cubicBezTo>
                    <a:pt x="6172" y="3520"/>
                    <a:pt x="4944" y="2505"/>
                    <a:pt x="3798" y="1572"/>
                  </a:cubicBezTo>
                  <a:cubicBezTo>
                    <a:pt x="2800" y="754"/>
                    <a:pt x="1867" y="1"/>
                    <a:pt x="18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2" name="Google Shape;1522;p14"/>
            <p:cNvSpPr/>
            <p:nvPr/>
          </p:nvSpPr>
          <p:spPr>
            <a:xfrm>
              <a:off x="3442100" y="2116800"/>
              <a:ext cx="65925" cy="55700"/>
            </a:xfrm>
            <a:custGeom>
              <a:avLst/>
              <a:gdLst/>
              <a:ahLst/>
              <a:cxnLst/>
              <a:rect l="l" t="t" r="r" b="b"/>
              <a:pathLst>
                <a:path w="2637" h="2228" extrusionOk="0">
                  <a:moveTo>
                    <a:pt x="705" y="1"/>
                  </a:moveTo>
                  <a:lnTo>
                    <a:pt x="1" y="2047"/>
                  </a:lnTo>
                  <a:cubicBezTo>
                    <a:pt x="343" y="2161"/>
                    <a:pt x="694" y="2228"/>
                    <a:pt x="1039" y="2228"/>
                  </a:cubicBezTo>
                  <a:cubicBezTo>
                    <a:pt x="1339" y="2228"/>
                    <a:pt x="1634" y="2177"/>
                    <a:pt x="1916" y="2063"/>
                  </a:cubicBezTo>
                  <a:cubicBezTo>
                    <a:pt x="2194" y="1949"/>
                    <a:pt x="2440" y="1785"/>
                    <a:pt x="2636" y="1572"/>
                  </a:cubicBezTo>
                  <a:cubicBezTo>
                    <a:pt x="1638" y="754"/>
                    <a:pt x="705" y="1"/>
                    <a:pt x="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3" name="Google Shape;1523;p14"/>
            <p:cNvSpPr/>
            <p:nvPr/>
          </p:nvSpPr>
          <p:spPr>
            <a:xfrm>
              <a:off x="3452750" y="2239575"/>
              <a:ext cx="191525" cy="623250"/>
            </a:xfrm>
            <a:custGeom>
              <a:avLst/>
              <a:gdLst/>
              <a:ahLst/>
              <a:cxnLst/>
              <a:rect l="l" t="t" r="r" b="b"/>
              <a:pathLst>
                <a:path w="7661" h="24930" extrusionOk="0">
                  <a:moveTo>
                    <a:pt x="99" y="1"/>
                  </a:moveTo>
                  <a:lnTo>
                    <a:pt x="0" y="33"/>
                  </a:lnTo>
                  <a:lnTo>
                    <a:pt x="7563" y="24930"/>
                  </a:lnTo>
                  <a:lnTo>
                    <a:pt x="7661" y="24897"/>
                  </a:lnTo>
                  <a:lnTo>
                    <a:pt x="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4" name="Google Shape;1524;p14"/>
            <p:cNvSpPr/>
            <p:nvPr/>
          </p:nvSpPr>
          <p:spPr>
            <a:xfrm>
              <a:off x="3492025" y="2227700"/>
              <a:ext cx="191950" cy="622850"/>
            </a:xfrm>
            <a:custGeom>
              <a:avLst/>
              <a:gdLst/>
              <a:ahLst/>
              <a:cxnLst/>
              <a:rect l="l" t="t" r="r" b="b"/>
              <a:pathLst>
                <a:path w="7678" h="24914" extrusionOk="0">
                  <a:moveTo>
                    <a:pt x="115" y="1"/>
                  </a:moveTo>
                  <a:lnTo>
                    <a:pt x="1" y="34"/>
                  </a:lnTo>
                  <a:lnTo>
                    <a:pt x="7579" y="24914"/>
                  </a:lnTo>
                  <a:lnTo>
                    <a:pt x="7678" y="24881"/>
                  </a:lnTo>
                  <a:lnTo>
                    <a:pt x="1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5" name="Google Shape;1525;p14"/>
            <p:cNvSpPr/>
            <p:nvPr/>
          </p:nvSpPr>
          <p:spPr>
            <a:xfrm>
              <a:off x="3531725" y="2215850"/>
              <a:ext cx="191525" cy="622850"/>
            </a:xfrm>
            <a:custGeom>
              <a:avLst/>
              <a:gdLst/>
              <a:ahLst/>
              <a:cxnLst/>
              <a:rect l="l" t="t" r="r" b="b"/>
              <a:pathLst>
                <a:path w="7661" h="24914" extrusionOk="0">
                  <a:moveTo>
                    <a:pt x="99" y="0"/>
                  </a:moveTo>
                  <a:lnTo>
                    <a:pt x="0" y="17"/>
                  </a:lnTo>
                  <a:lnTo>
                    <a:pt x="7563" y="24913"/>
                  </a:lnTo>
                  <a:lnTo>
                    <a:pt x="7661" y="24880"/>
                  </a:lnTo>
                  <a:lnTo>
                    <a:pt x="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526" name="Google Shape;1526;p14"/>
          <p:cNvGrpSpPr/>
          <p:nvPr/>
        </p:nvGrpSpPr>
        <p:grpSpPr>
          <a:xfrm>
            <a:off x="8154803" y="-394095"/>
            <a:ext cx="1118741" cy="3249870"/>
            <a:chOff x="5154250" y="3072325"/>
            <a:chExt cx="404725" cy="1175700"/>
          </a:xfrm>
        </p:grpSpPr>
        <p:sp>
          <p:nvSpPr>
            <p:cNvPr id="1527" name="Google Shape;1527;p14"/>
            <p:cNvSpPr/>
            <p:nvPr/>
          </p:nvSpPr>
          <p:spPr>
            <a:xfrm>
              <a:off x="5263500" y="3999425"/>
              <a:ext cx="6975" cy="5525"/>
            </a:xfrm>
            <a:custGeom>
              <a:avLst/>
              <a:gdLst/>
              <a:ahLst/>
              <a:cxnLst/>
              <a:rect l="l" t="t" r="r" b="b"/>
              <a:pathLst>
                <a:path w="279" h="221" extrusionOk="0">
                  <a:moveTo>
                    <a:pt x="48" y="1"/>
                  </a:moveTo>
                  <a:cubicBezTo>
                    <a:pt x="32" y="1"/>
                    <a:pt x="12" y="12"/>
                    <a:pt x="1" y="24"/>
                  </a:cubicBezTo>
                  <a:cubicBezTo>
                    <a:pt x="1" y="40"/>
                    <a:pt x="1" y="73"/>
                    <a:pt x="17" y="89"/>
                  </a:cubicBezTo>
                  <a:cubicBezTo>
                    <a:pt x="83" y="122"/>
                    <a:pt x="132" y="171"/>
                    <a:pt x="197" y="220"/>
                  </a:cubicBezTo>
                  <a:lnTo>
                    <a:pt x="230" y="220"/>
                  </a:lnTo>
                  <a:cubicBezTo>
                    <a:pt x="230" y="220"/>
                    <a:pt x="246" y="220"/>
                    <a:pt x="263" y="204"/>
                  </a:cubicBezTo>
                  <a:cubicBezTo>
                    <a:pt x="279" y="188"/>
                    <a:pt x="279" y="155"/>
                    <a:pt x="246" y="139"/>
                  </a:cubicBezTo>
                  <a:cubicBezTo>
                    <a:pt x="197" y="89"/>
                    <a:pt x="132" y="57"/>
                    <a:pt x="66" y="8"/>
                  </a:cubicBezTo>
                  <a:cubicBezTo>
                    <a:pt x="61" y="3"/>
                    <a:pt x="55"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8" name="Google Shape;1528;p14"/>
            <p:cNvSpPr/>
            <p:nvPr/>
          </p:nvSpPr>
          <p:spPr>
            <a:xfrm>
              <a:off x="5169800" y="3072325"/>
              <a:ext cx="389175" cy="1175700"/>
            </a:xfrm>
            <a:custGeom>
              <a:avLst/>
              <a:gdLst/>
              <a:ahLst/>
              <a:cxnLst/>
              <a:rect l="l" t="t" r="r" b="b"/>
              <a:pathLst>
                <a:path w="15567" h="47028" extrusionOk="0">
                  <a:moveTo>
                    <a:pt x="5222" y="0"/>
                  </a:moveTo>
                  <a:cubicBezTo>
                    <a:pt x="5238" y="0"/>
                    <a:pt x="5238" y="17"/>
                    <a:pt x="5255" y="17"/>
                  </a:cubicBezTo>
                  <a:cubicBezTo>
                    <a:pt x="5255" y="17"/>
                    <a:pt x="5271" y="0"/>
                    <a:pt x="5287" y="0"/>
                  </a:cubicBezTo>
                  <a:close/>
                  <a:moveTo>
                    <a:pt x="4960" y="266"/>
                  </a:moveTo>
                  <a:cubicBezTo>
                    <a:pt x="4948" y="266"/>
                    <a:pt x="4935" y="271"/>
                    <a:pt x="4927" y="279"/>
                  </a:cubicBezTo>
                  <a:cubicBezTo>
                    <a:pt x="4845" y="410"/>
                    <a:pt x="4747" y="524"/>
                    <a:pt x="4665" y="639"/>
                  </a:cubicBezTo>
                  <a:cubicBezTo>
                    <a:pt x="4649" y="672"/>
                    <a:pt x="4649" y="688"/>
                    <a:pt x="4682" y="704"/>
                  </a:cubicBezTo>
                  <a:cubicBezTo>
                    <a:pt x="4682" y="721"/>
                    <a:pt x="4698" y="721"/>
                    <a:pt x="4698" y="721"/>
                  </a:cubicBezTo>
                  <a:cubicBezTo>
                    <a:pt x="4714" y="721"/>
                    <a:pt x="4731" y="704"/>
                    <a:pt x="4731" y="704"/>
                  </a:cubicBezTo>
                  <a:cubicBezTo>
                    <a:pt x="4829" y="573"/>
                    <a:pt x="4911" y="459"/>
                    <a:pt x="5009" y="344"/>
                  </a:cubicBezTo>
                  <a:cubicBezTo>
                    <a:pt x="5025" y="328"/>
                    <a:pt x="5009" y="295"/>
                    <a:pt x="4993" y="279"/>
                  </a:cubicBezTo>
                  <a:cubicBezTo>
                    <a:pt x="4984" y="271"/>
                    <a:pt x="4972" y="266"/>
                    <a:pt x="4960" y="266"/>
                  </a:cubicBezTo>
                  <a:close/>
                  <a:moveTo>
                    <a:pt x="4469" y="999"/>
                  </a:moveTo>
                  <a:cubicBezTo>
                    <a:pt x="4453" y="999"/>
                    <a:pt x="4420" y="999"/>
                    <a:pt x="4403" y="1015"/>
                  </a:cubicBezTo>
                  <a:cubicBezTo>
                    <a:pt x="4322" y="1146"/>
                    <a:pt x="4256" y="1277"/>
                    <a:pt x="4174" y="1408"/>
                  </a:cubicBezTo>
                  <a:cubicBezTo>
                    <a:pt x="4158" y="1425"/>
                    <a:pt x="4174" y="1457"/>
                    <a:pt x="4191" y="1457"/>
                  </a:cubicBezTo>
                  <a:cubicBezTo>
                    <a:pt x="4191" y="1474"/>
                    <a:pt x="4207" y="1474"/>
                    <a:pt x="4207" y="1474"/>
                  </a:cubicBezTo>
                  <a:cubicBezTo>
                    <a:pt x="4223" y="1474"/>
                    <a:pt x="4240" y="1457"/>
                    <a:pt x="4256" y="1441"/>
                  </a:cubicBezTo>
                  <a:cubicBezTo>
                    <a:pt x="4322" y="1326"/>
                    <a:pt x="4403" y="1195"/>
                    <a:pt x="4485" y="1064"/>
                  </a:cubicBezTo>
                  <a:cubicBezTo>
                    <a:pt x="4502" y="1048"/>
                    <a:pt x="4485" y="1015"/>
                    <a:pt x="4469" y="999"/>
                  </a:cubicBezTo>
                  <a:close/>
                  <a:moveTo>
                    <a:pt x="4011" y="1768"/>
                  </a:moveTo>
                  <a:cubicBezTo>
                    <a:pt x="3994" y="1768"/>
                    <a:pt x="3961" y="1768"/>
                    <a:pt x="3945" y="1801"/>
                  </a:cubicBezTo>
                  <a:cubicBezTo>
                    <a:pt x="3880" y="1916"/>
                    <a:pt x="3814" y="2063"/>
                    <a:pt x="3749" y="2194"/>
                  </a:cubicBezTo>
                  <a:cubicBezTo>
                    <a:pt x="3732" y="2210"/>
                    <a:pt x="3749" y="2243"/>
                    <a:pt x="3765" y="2259"/>
                  </a:cubicBezTo>
                  <a:lnTo>
                    <a:pt x="3781" y="2259"/>
                  </a:lnTo>
                  <a:cubicBezTo>
                    <a:pt x="3798" y="2259"/>
                    <a:pt x="3814" y="2243"/>
                    <a:pt x="3831" y="2227"/>
                  </a:cubicBezTo>
                  <a:cubicBezTo>
                    <a:pt x="3896" y="2096"/>
                    <a:pt x="3961" y="1965"/>
                    <a:pt x="4027" y="1834"/>
                  </a:cubicBezTo>
                  <a:cubicBezTo>
                    <a:pt x="4043" y="1817"/>
                    <a:pt x="4027" y="1785"/>
                    <a:pt x="4011" y="1768"/>
                  </a:cubicBezTo>
                  <a:close/>
                  <a:moveTo>
                    <a:pt x="3593" y="2580"/>
                  </a:moveTo>
                  <a:cubicBezTo>
                    <a:pt x="3575" y="2580"/>
                    <a:pt x="3564" y="2592"/>
                    <a:pt x="3552" y="2603"/>
                  </a:cubicBezTo>
                  <a:cubicBezTo>
                    <a:pt x="3487" y="2734"/>
                    <a:pt x="3438" y="2881"/>
                    <a:pt x="3372" y="3012"/>
                  </a:cubicBezTo>
                  <a:cubicBezTo>
                    <a:pt x="3372" y="3045"/>
                    <a:pt x="3389" y="3061"/>
                    <a:pt x="3405" y="3078"/>
                  </a:cubicBezTo>
                  <a:lnTo>
                    <a:pt x="3421" y="3078"/>
                  </a:lnTo>
                  <a:cubicBezTo>
                    <a:pt x="3438" y="3078"/>
                    <a:pt x="3454" y="3061"/>
                    <a:pt x="3470" y="3045"/>
                  </a:cubicBezTo>
                  <a:cubicBezTo>
                    <a:pt x="3520" y="2914"/>
                    <a:pt x="3569" y="2783"/>
                    <a:pt x="3634" y="2636"/>
                  </a:cubicBezTo>
                  <a:cubicBezTo>
                    <a:pt x="3650" y="2619"/>
                    <a:pt x="3634" y="2587"/>
                    <a:pt x="3618" y="2587"/>
                  </a:cubicBezTo>
                  <a:cubicBezTo>
                    <a:pt x="3608" y="2582"/>
                    <a:pt x="3600" y="2580"/>
                    <a:pt x="3593" y="2580"/>
                  </a:cubicBezTo>
                  <a:close/>
                  <a:moveTo>
                    <a:pt x="3274" y="3405"/>
                  </a:moveTo>
                  <a:cubicBezTo>
                    <a:pt x="3258" y="3405"/>
                    <a:pt x="3225" y="3422"/>
                    <a:pt x="3225" y="3438"/>
                  </a:cubicBezTo>
                  <a:cubicBezTo>
                    <a:pt x="3176" y="3585"/>
                    <a:pt x="3127" y="3716"/>
                    <a:pt x="3078" y="3863"/>
                  </a:cubicBezTo>
                  <a:cubicBezTo>
                    <a:pt x="3078" y="3896"/>
                    <a:pt x="3078" y="3913"/>
                    <a:pt x="3110" y="3929"/>
                  </a:cubicBezTo>
                  <a:lnTo>
                    <a:pt x="3127" y="3929"/>
                  </a:lnTo>
                  <a:cubicBezTo>
                    <a:pt x="3143" y="3929"/>
                    <a:pt x="3159" y="3913"/>
                    <a:pt x="3159" y="3896"/>
                  </a:cubicBezTo>
                  <a:cubicBezTo>
                    <a:pt x="3209" y="3749"/>
                    <a:pt x="3258" y="3602"/>
                    <a:pt x="3307" y="3471"/>
                  </a:cubicBezTo>
                  <a:cubicBezTo>
                    <a:pt x="3307" y="3454"/>
                    <a:pt x="3307" y="3422"/>
                    <a:pt x="3274" y="3405"/>
                  </a:cubicBezTo>
                  <a:close/>
                  <a:moveTo>
                    <a:pt x="2989" y="4266"/>
                  </a:moveTo>
                  <a:cubicBezTo>
                    <a:pt x="2971" y="4266"/>
                    <a:pt x="2959" y="4281"/>
                    <a:pt x="2947" y="4305"/>
                  </a:cubicBezTo>
                  <a:cubicBezTo>
                    <a:pt x="2914" y="4436"/>
                    <a:pt x="2865" y="4584"/>
                    <a:pt x="2832" y="4731"/>
                  </a:cubicBezTo>
                  <a:cubicBezTo>
                    <a:pt x="2832" y="4764"/>
                    <a:pt x="2848" y="4780"/>
                    <a:pt x="2865" y="4796"/>
                  </a:cubicBezTo>
                  <a:lnTo>
                    <a:pt x="2881" y="4796"/>
                  </a:lnTo>
                  <a:cubicBezTo>
                    <a:pt x="2898" y="4796"/>
                    <a:pt x="2914" y="4780"/>
                    <a:pt x="2930" y="4764"/>
                  </a:cubicBezTo>
                  <a:cubicBezTo>
                    <a:pt x="2963" y="4616"/>
                    <a:pt x="2996" y="4469"/>
                    <a:pt x="3028" y="4322"/>
                  </a:cubicBezTo>
                  <a:cubicBezTo>
                    <a:pt x="3045" y="4305"/>
                    <a:pt x="3028" y="4273"/>
                    <a:pt x="3012" y="4273"/>
                  </a:cubicBezTo>
                  <a:cubicBezTo>
                    <a:pt x="3003" y="4268"/>
                    <a:pt x="2996" y="4266"/>
                    <a:pt x="2989" y="4266"/>
                  </a:cubicBezTo>
                  <a:close/>
                  <a:moveTo>
                    <a:pt x="2783" y="5140"/>
                  </a:moveTo>
                  <a:cubicBezTo>
                    <a:pt x="2767" y="5140"/>
                    <a:pt x="2750" y="5157"/>
                    <a:pt x="2734" y="5173"/>
                  </a:cubicBezTo>
                  <a:cubicBezTo>
                    <a:pt x="2701" y="5320"/>
                    <a:pt x="2685" y="5468"/>
                    <a:pt x="2652" y="5615"/>
                  </a:cubicBezTo>
                  <a:cubicBezTo>
                    <a:pt x="2652" y="5648"/>
                    <a:pt x="2668" y="5664"/>
                    <a:pt x="2685" y="5664"/>
                  </a:cubicBezTo>
                  <a:lnTo>
                    <a:pt x="2701" y="5664"/>
                  </a:lnTo>
                  <a:cubicBezTo>
                    <a:pt x="2717" y="5664"/>
                    <a:pt x="2734" y="5648"/>
                    <a:pt x="2750" y="5631"/>
                  </a:cubicBezTo>
                  <a:cubicBezTo>
                    <a:pt x="2767" y="5484"/>
                    <a:pt x="2799" y="5337"/>
                    <a:pt x="2832" y="5189"/>
                  </a:cubicBezTo>
                  <a:cubicBezTo>
                    <a:pt x="2832" y="5173"/>
                    <a:pt x="2816" y="5140"/>
                    <a:pt x="2783" y="5140"/>
                  </a:cubicBezTo>
                  <a:close/>
                  <a:moveTo>
                    <a:pt x="2636" y="6024"/>
                  </a:moveTo>
                  <a:cubicBezTo>
                    <a:pt x="2619" y="6024"/>
                    <a:pt x="2587" y="6040"/>
                    <a:pt x="2587" y="6057"/>
                  </a:cubicBezTo>
                  <a:cubicBezTo>
                    <a:pt x="2570" y="6204"/>
                    <a:pt x="2554" y="6368"/>
                    <a:pt x="2537" y="6515"/>
                  </a:cubicBezTo>
                  <a:cubicBezTo>
                    <a:pt x="2521" y="6532"/>
                    <a:pt x="2554" y="6564"/>
                    <a:pt x="2570" y="6564"/>
                  </a:cubicBezTo>
                  <a:cubicBezTo>
                    <a:pt x="2603" y="6564"/>
                    <a:pt x="2619" y="6548"/>
                    <a:pt x="2619" y="6515"/>
                  </a:cubicBezTo>
                  <a:cubicBezTo>
                    <a:pt x="2636" y="6368"/>
                    <a:pt x="2652" y="6221"/>
                    <a:pt x="2668" y="6073"/>
                  </a:cubicBezTo>
                  <a:cubicBezTo>
                    <a:pt x="2685" y="6057"/>
                    <a:pt x="2668" y="6024"/>
                    <a:pt x="2636" y="6024"/>
                  </a:cubicBezTo>
                  <a:close/>
                  <a:moveTo>
                    <a:pt x="2537" y="6908"/>
                  </a:moveTo>
                  <a:cubicBezTo>
                    <a:pt x="2521" y="6908"/>
                    <a:pt x="2488" y="6941"/>
                    <a:pt x="2488" y="6957"/>
                  </a:cubicBezTo>
                  <a:cubicBezTo>
                    <a:pt x="2488" y="7104"/>
                    <a:pt x="2472" y="7252"/>
                    <a:pt x="2472" y="7415"/>
                  </a:cubicBezTo>
                  <a:cubicBezTo>
                    <a:pt x="2472" y="7432"/>
                    <a:pt x="2488" y="7448"/>
                    <a:pt x="2505" y="7448"/>
                  </a:cubicBezTo>
                  <a:cubicBezTo>
                    <a:pt x="2537" y="7448"/>
                    <a:pt x="2554" y="7432"/>
                    <a:pt x="2554" y="7415"/>
                  </a:cubicBezTo>
                  <a:cubicBezTo>
                    <a:pt x="2570" y="7268"/>
                    <a:pt x="2570" y="7104"/>
                    <a:pt x="2587" y="6957"/>
                  </a:cubicBezTo>
                  <a:cubicBezTo>
                    <a:pt x="2587" y="6941"/>
                    <a:pt x="2570" y="6924"/>
                    <a:pt x="2537" y="6908"/>
                  </a:cubicBezTo>
                  <a:close/>
                  <a:moveTo>
                    <a:pt x="2505" y="7808"/>
                  </a:moveTo>
                  <a:cubicBezTo>
                    <a:pt x="2472" y="7808"/>
                    <a:pt x="2456" y="7825"/>
                    <a:pt x="2456" y="7857"/>
                  </a:cubicBezTo>
                  <a:lnTo>
                    <a:pt x="2456" y="7972"/>
                  </a:lnTo>
                  <a:cubicBezTo>
                    <a:pt x="2456" y="8087"/>
                    <a:pt x="2456" y="8201"/>
                    <a:pt x="2456" y="8299"/>
                  </a:cubicBezTo>
                  <a:cubicBezTo>
                    <a:pt x="2456" y="8332"/>
                    <a:pt x="2488" y="8348"/>
                    <a:pt x="2505" y="8348"/>
                  </a:cubicBezTo>
                  <a:cubicBezTo>
                    <a:pt x="2537" y="8348"/>
                    <a:pt x="2554" y="8332"/>
                    <a:pt x="2554" y="8299"/>
                  </a:cubicBezTo>
                  <a:cubicBezTo>
                    <a:pt x="2554" y="8201"/>
                    <a:pt x="2554" y="8087"/>
                    <a:pt x="2554" y="7972"/>
                  </a:cubicBezTo>
                  <a:lnTo>
                    <a:pt x="2554" y="7857"/>
                  </a:lnTo>
                  <a:cubicBezTo>
                    <a:pt x="2554" y="7841"/>
                    <a:pt x="2521" y="7808"/>
                    <a:pt x="2505" y="7808"/>
                  </a:cubicBezTo>
                  <a:close/>
                  <a:moveTo>
                    <a:pt x="2521" y="8709"/>
                  </a:moveTo>
                  <a:cubicBezTo>
                    <a:pt x="2488" y="8709"/>
                    <a:pt x="2472" y="8725"/>
                    <a:pt x="2472" y="8758"/>
                  </a:cubicBezTo>
                  <a:cubicBezTo>
                    <a:pt x="2488" y="8905"/>
                    <a:pt x="2505" y="9052"/>
                    <a:pt x="2505" y="9200"/>
                  </a:cubicBezTo>
                  <a:cubicBezTo>
                    <a:pt x="2505" y="9232"/>
                    <a:pt x="2537" y="9249"/>
                    <a:pt x="2554" y="9249"/>
                  </a:cubicBezTo>
                  <a:cubicBezTo>
                    <a:pt x="2587" y="9249"/>
                    <a:pt x="2603" y="9216"/>
                    <a:pt x="2603" y="9200"/>
                  </a:cubicBezTo>
                  <a:cubicBezTo>
                    <a:pt x="2587" y="9052"/>
                    <a:pt x="2570" y="8905"/>
                    <a:pt x="2570" y="8758"/>
                  </a:cubicBezTo>
                  <a:cubicBezTo>
                    <a:pt x="2570" y="8725"/>
                    <a:pt x="2554" y="8709"/>
                    <a:pt x="2521" y="8709"/>
                  </a:cubicBezTo>
                  <a:close/>
                  <a:moveTo>
                    <a:pt x="2603" y="9609"/>
                  </a:moveTo>
                  <a:cubicBezTo>
                    <a:pt x="2570" y="9609"/>
                    <a:pt x="2554" y="9625"/>
                    <a:pt x="2554" y="9658"/>
                  </a:cubicBezTo>
                  <a:cubicBezTo>
                    <a:pt x="2570" y="9805"/>
                    <a:pt x="2603" y="9953"/>
                    <a:pt x="2619" y="10100"/>
                  </a:cubicBezTo>
                  <a:cubicBezTo>
                    <a:pt x="2619" y="10116"/>
                    <a:pt x="2636" y="10133"/>
                    <a:pt x="2668" y="10133"/>
                  </a:cubicBezTo>
                  <a:cubicBezTo>
                    <a:pt x="2701" y="10133"/>
                    <a:pt x="2717" y="10116"/>
                    <a:pt x="2701" y="10084"/>
                  </a:cubicBezTo>
                  <a:cubicBezTo>
                    <a:pt x="2685" y="9936"/>
                    <a:pt x="2668" y="9789"/>
                    <a:pt x="2652" y="9642"/>
                  </a:cubicBezTo>
                  <a:cubicBezTo>
                    <a:pt x="2636" y="9625"/>
                    <a:pt x="2619" y="9609"/>
                    <a:pt x="2603" y="9609"/>
                  </a:cubicBezTo>
                  <a:close/>
                  <a:moveTo>
                    <a:pt x="2734" y="10493"/>
                  </a:moveTo>
                  <a:cubicBezTo>
                    <a:pt x="2701" y="10493"/>
                    <a:pt x="2685" y="10525"/>
                    <a:pt x="2701" y="10542"/>
                  </a:cubicBezTo>
                  <a:cubicBezTo>
                    <a:pt x="2717" y="10689"/>
                    <a:pt x="2750" y="10836"/>
                    <a:pt x="2783" y="10984"/>
                  </a:cubicBezTo>
                  <a:cubicBezTo>
                    <a:pt x="2783" y="11000"/>
                    <a:pt x="2799" y="11017"/>
                    <a:pt x="2832" y="11017"/>
                  </a:cubicBezTo>
                  <a:cubicBezTo>
                    <a:pt x="2865" y="11017"/>
                    <a:pt x="2881" y="10984"/>
                    <a:pt x="2865" y="10967"/>
                  </a:cubicBezTo>
                  <a:cubicBezTo>
                    <a:pt x="2832" y="10820"/>
                    <a:pt x="2816" y="10673"/>
                    <a:pt x="2783" y="10525"/>
                  </a:cubicBezTo>
                  <a:cubicBezTo>
                    <a:pt x="2783" y="10509"/>
                    <a:pt x="2750" y="10493"/>
                    <a:pt x="2734" y="10493"/>
                  </a:cubicBezTo>
                  <a:close/>
                  <a:moveTo>
                    <a:pt x="2914" y="11360"/>
                  </a:moveTo>
                  <a:cubicBezTo>
                    <a:pt x="2898" y="11377"/>
                    <a:pt x="2881" y="11393"/>
                    <a:pt x="2881" y="11426"/>
                  </a:cubicBezTo>
                  <a:cubicBezTo>
                    <a:pt x="2930" y="11557"/>
                    <a:pt x="2963" y="11704"/>
                    <a:pt x="3012" y="11851"/>
                  </a:cubicBezTo>
                  <a:cubicBezTo>
                    <a:pt x="3012" y="11884"/>
                    <a:pt x="3028" y="11884"/>
                    <a:pt x="3045" y="11884"/>
                  </a:cubicBezTo>
                  <a:lnTo>
                    <a:pt x="3061" y="11884"/>
                  </a:lnTo>
                  <a:cubicBezTo>
                    <a:pt x="3078" y="11884"/>
                    <a:pt x="3094" y="11851"/>
                    <a:pt x="3094" y="11835"/>
                  </a:cubicBezTo>
                  <a:cubicBezTo>
                    <a:pt x="3045" y="11688"/>
                    <a:pt x="3012" y="11540"/>
                    <a:pt x="2979" y="11393"/>
                  </a:cubicBezTo>
                  <a:cubicBezTo>
                    <a:pt x="2963" y="11377"/>
                    <a:pt x="2947" y="11360"/>
                    <a:pt x="2914" y="11360"/>
                  </a:cubicBezTo>
                  <a:close/>
                  <a:moveTo>
                    <a:pt x="3159" y="12228"/>
                  </a:moveTo>
                  <a:cubicBezTo>
                    <a:pt x="3143" y="12244"/>
                    <a:pt x="3127" y="12261"/>
                    <a:pt x="3143" y="12293"/>
                  </a:cubicBezTo>
                  <a:cubicBezTo>
                    <a:pt x="3176" y="12424"/>
                    <a:pt x="3225" y="12572"/>
                    <a:pt x="3274" y="12719"/>
                  </a:cubicBezTo>
                  <a:cubicBezTo>
                    <a:pt x="3290" y="12735"/>
                    <a:pt x="3307" y="12735"/>
                    <a:pt x="3323" y="12735"/>
                  </a:cubicBezTo>
                  <a:lnTo>
                    <a:pt x="3339" y="12735"/>
                  </a:lnTo>
                  <a:cubicBezTo>
                    <a:pt x="3356" y="12735"/>
                    <a:pt x="3372" y="12702"/>
                    <a:pt x="3356" y="12686"/>
                  </a:cubicBezTo>
                  <a:cubicBezTo>
                    <a:pt x="3307" y="12539"/>
                    <a:pt x="3258" y="12408"/>
                    <a:pt x="3225" y="12261"/>
                  </a:cubicBezTo>
                  <a:cubicBezTo>
                    <a:pt x="3209" y="12244"/>
                    <a:pt x="3192" y="12228"/>
                    <a:pt x="3159" y="12228"/>
                  </a:cubicBezTo>
                  <a:close/>
                  <a:moveTo>
                    <a:pt x="3477" y="13073"/>
                  </a:moveTo>
                  <a:cubicBezTo>
                    <a:pt x="3470" y="13073"/>
                    <a:pt x="3463" y="13075"/>
                    <a:pt x="3454" y="13079"/>
                  </a:cubicBezTo>
                  <a:cubicBezTo>
                    <a:pt x="3438" y="13079"/>
                    <a:pt x="3421" y="13112"/>
                    <a:pt x="3421" y="13128"/>
                  </a:cubicBezTo>
                  <a:cubicBezTo>
                    <a:pt x="3487" y="13275"/>
                    <a:pt x="3536" y="13406"/>
                    <a:pt x="3601" y="13554"/>
                  </a:cubicBezTo>
                  <a:cubicBezTo>
                    <a:pt x="3601" y="13570"/>
                    <a:pt x="3618" y="13586"/>
                    <a:pt x="3634" y="13586"/>
                  </a:cubicBezTo>
                  <a:lnTo>
                    <a:pt x="3650" y="13586"/>
                  </a:lnTo>
                  <a:cubicBezTo>
                    <a:pt x="3667" y="13570"/>
                    <a:pt x="3683" y="13537"/>
                    <a:pt x="3683" y="13521"/>
                  </a:cubicBezTo>
                  <a:cubicBezTo>
                    <a:pt x="3618" y="13390"/>
                    <a:pt x="3569" y="13243"/>
                    <a:pt x="3520" y="13112"/>
                  </a:cubicBezTo>
                  <a:cubicBezTo>
                    <a:pt x="3508" y="13088"/>
                    <a:pt x="3496" y="13073"/>
                    <a:pt x="3477" y="13073"/>
                  </a:cubicBezTo>
                  <a:close/>
                  <a:moveTo>
                    <a:pt x="3815" y="13907"/>
                  </a:moveTo>
                  <a:cubicBezTo>
                    <a:pt x="3809" y="13907"/>
                    <a:pt x="3803" y="13909"/>
                    <a:pt x="3798" y="13914"/>
                  </a:cubicBezTo>
                  <a:cubicBezTo>
                    <a:pt x="3765" y="13914"/>
                    <a:pt x="3765" y="13946"/>
                    <a:pt x="3765" y="13963"/>
                  </a:cubicBezTo>
                  <a:cubicBezTo>
                    <a:pt x="3831" y="14110"/>
                    <a:pt x="3896" y="14241"/>
                    <a:pt x="3961" y="14372"/>
                  </a:cubicBezTo>
                  <a:cubicBezTo>
                    <a:pt x="3961" y="14388"/>
                    <a:pt x="3978" y="14405"/>
                    <a:pt x="3994" y="14405"/>
                  </a:cubicBezTo>
                  <a:lnTo>
                    <a:pt x="4011" y="14405"/>
                  </a:lnTo>
                  <a:cubicBezTo>
                    <a:pt x="4043" y="14388"/>
                    <a:pt x="4043" y="14356"/>
                    <a:pt x="4027" y="14339"/>
                  </a:cubicBezTo>
                  <a:cubicBezTo>
                    <a:pt x="3978" y="14208"/>
                    <a:pt x="3912" y="14077"/>
                    <a:pt x="3847" y="13930"/>
                  </a:cubicBezTo>
                  <a:cubicBezTo>
                    <a:pt x="3847" y="13919"/>
                    <a:pt x="3831" y="13907"/>
                    <a:pt x="3815" y="13907"/>
                  </a:cubicBezTo>
                  <a:close/>
                  <a:moveTo>
                    <a:pt x="4174" y="14716"/>
                  </a:moveTo>
                  <a:cubicBezTo>
                    <a:pt x="4142" y="14732"/>
                    <a:pt x="4142" y="14765"/>
                    <a:pt x="4142" y="14781"/>
                  </a:cubicBezTo>
                  <a:cubicBezTo>
                    <a:pt x="4223" y="14912"/>
                    <a:pt x="4289" y="15043"/>
                    <a:pt x="4354" y="15190"/>
                  </a:cubicBezTo>
                  <a:cubicBezTo>
                    <a:pt x="4354" y="15207"/>
                    <a:pt x="4371" y="15207"/>
                    <a:pt x="4387" y="15207"/>
                  </a:cubicBezTo>
                  <a:lnTo>
                    <a:pt x="4420" y="15207"/>
                  </a:lnTo>
                  <a:cubicBezTo>
                    <a:pt x="4436" y="15190"/>
                    <a:pt x="4453" y="15158"/>
                    <a:pt x="4436" y="15141"/>
                  </a:cubicBezTo>
                  <a:cubicBezTo>
                    <a:pt x="4371" y="15010"/>
                    <a:pt x="4289" y="14879"/>
                    <a:pt x="4223" y="14749"/>
                  </a:cubicBezTo>
                  <a:cubicBezTo>
                    <a:pt x="4223" y="14716"/>
                    <a:pt x="4191" y="14716"/>
                    <a:pt x="4174" y="14716"/>
                  </a:cubicBezTo>
                  <a:close/>
                  <a:moveTo>
                    <a:pt x="4601" y="15511"/>
                  </a:moveTo>
                  <a:cubicBezTo>
                    <a:pt x="4594" y="15511"/>
                    <a:pt x="4588" y="15513"/>
                    <a:pt x="4583" y="15518"/>
                  </a:cubicBezTo>
                  <a:cubicBezTo>
                    <a:pt x="4567" y="15534"/>
                    <a:pt x="4551" y="15551"/>
                    <a:pt x="4567" y="15583"/>
                  </a:cubicBezTo>
                  <a:cubicBezTo>
                    <a:pt x="4633" y="15714"/>
                    <a:pt x="4714" y="15845"/>
                    <a:pt x="4796" y="15976"/>
                  </a:cubicBezTo>
                  <a:cubicBezTo>
                    <a:pt x="4796" y="15976"/>
                    <a:pt x="4813" y="15993"/>
                    <a:pt x="4829" y="15993"/>
                  </a:cubicBezTo>
                  <a:lnTo>
                    <a:pt x="4845" y="15993"/>
                  </a:lnTo>
                  <a:cubicBezTo>
                    <a:pt x="4878" y="15976"/>
                    <a:pt x="4878" y="15943"/>
                    <a:pt x="4862" y="15927"/>
                  </a:cubicBezTo>
                  <a:cubicBezTo>
                    <a:pt x="4796" y="15796"/>
                    <a:pt x="4714" y="15665"/>
                    <a:pt x="4649" y="15534"/>
                  </a:cubicBezTo>
                  <a:cubicBezTo>
                    <a:pt x="4637" y="15523"/>
                    <a:pt x="4618" y="15511"/>
                    <a:pt x="4601" y="15511"/>
                  </a:cubicBezTo>
                  <a:close/>
                  <a:moveTo>
                    <a:pt x="5042" y="16287"/>
                  </a:moveTo>
                  <a:cubicBezTo>
                    <a:pt x="5009" y="16304"/>
                    <a:pt x="5009" y="16336"/>
                    <a:pt x="5025" y="16353"/>
                  </a:cubicBezTo>
                  <a:cubicBezTo>
                    <a:pt x="5107" y="16484"/>
                    <a:pt x="5189" y="16615"/>
                    <a:pt x="5255" y="16729"/>
                  </a:cubicBezTo>
                  <a:cubicBezTo>
                    <a:pt x="5271" y="16746"/>
                    <a:pt x="5287" y="16762"/>
                    <a:pt x="5304" y="16762"/>
                  </a:cubicBezTo>
                  <a:cubicBezTo>
                    <a:pt x="5304" y="16762"/>
                    <a:pt x="5320" y="16762"/>
                    <a:pt x="5320" y="16746"/>
                  </a:cubicBezTo>
                  <a:cubicBezTo>
                    <a:pt x="5353" y="16729"/>
                    <a:pt x="5353" y="16713"/>
                    <a:pt x="5336" y="16680"/>
                  </a:cubicBezTo>
                  <a:cubicBezTo>
                    <a:pt x="5255" y="16565"/>
                    <a:pt x="5173" y="16434"/>
                    <a:pt x="5091" y="16304"/>
                  </a:cubicBezTo>
                  <a:cubicBezTo>
                    <a:pt x="5091" y="16287"/>
                    <a:pt x="5058" y="16287"/>
                    <a:pt x="5042" y="16287"/>
                  </a:cubicBezTo>
                  <a:close/>
                  <a:moveTo>
                    <a:pt x="5555" y="17044"/>
                  </a:moveTo>
                  <a:cubicBezTo>
                    <a:pt x="5545" y="17044"/>
                    <a:pt x="5533" y="17048"/>
                    <a:pt x="5516" y="17057"/>
                  </a:cubicBezTo>
                  <a:cubicBezTo>
                    <a:pt x="5500" y="17057"/>
                    <a:pt x="5500" y="17089"/>
                    <a:pt x="5516" y="17106"/>
                  </a:cubicBezTo>
                  <a:cubicBezTo>
                    <a:pt x="5598" y="17237"/>
                    <a:pt x="5680" y="17351"/>
                    <a:pt x="5762" y="17482"/>
                  </a:cubicBezTo>
                  <a:cubicBezTo>
                    <a:pt x="5778" y="17498"/>
                    <a:pt x="5795" y="17498"/>
                    <a:pt x="5795" y="17498"/>
                  </a:cubicBezTo>
                  <a:lnTo>
                    <a:pt x="5827" y="17498"/>
                  </a:lnTo>
                  <a:cubicBezTo>
                    <a:pt x="5844" y="17482"/>
                    <a:pt x="5860" y="17449"/>
                    <a:pt x="5844" y="17433"/>
                  </a:cubicBezTo>
                  <a:cubicBezTo>
                    <a:pt x="5746" y="17302"/>
                    <a:pt x="5664" y="17187"/>
                    <a:pt x="5582" y="17057"/>
                  </a:cubicBezTo>
                  <a:cubicBezTo>
                    <a:pt x="5574" y="17048"/>
                    <a:pt x="5566" y="17044"/>
                    <a:pt x="5555" y="17044"/>
                  </a:cubicBezTo>
                  <a:close/>
                  <a:moveTo>
                    <a:pt x="6073" y="17781"/>
                  </a:moveTo>
                  <a:cubicBezTo>
                    <a:pt x="6061" y="17781"/>
                    <a:pt x="6048" y="17785"/>
                    <a:pt x="6040" y="17793"/>
                  </a:cubicBezTo>
                  <a:cubicBezTo>
                    <a:pt x="6024" y="17793"/>
                    <a:pt x="6008" y="17826"/>
                    <a:pt x="6024" y="17842"/>
                  </a:cubicBezTo>
                  <a:cubicBezTo>
                    <a:pt x="6122" y="17973"/>
                    <a:pt x="6204" y="18088"/>
                    <a:pt x="6302" y="18202"/>
                  </a:cubicBezTo>
                  <a:cubicBezTo>
                    <a:pt x="6302" y="18219"/>
                    <a:pt x="6319" y="18219"/>
                    <a:pt x="6335" y="18219"/>
                  </a:cubicBezTo>
                  <a:lnTo>
                    <a:pt x="6351" y="18219"/>
                  </a:lnTo>
                  <a:cubicBezTo>
                    <a:pt x="6384" y="18202"/>
                    <a:pt x="6384" y="18170"/>
                    <a:pt x="6368" y="18153"/>
                  </a:cubicBezTo>
                  <a:cubicBezTo>
                    <a:pt x="6269" y="18039"/>
                    <a:pt x="6188" y="17908"/>
                    <a:pt x="6106" y="17793"/>
                  </a:cubicBezTo>
                  <a:cubicBezTo>
                    <a:pt x="6098" y="17785"/>
                    <a:pt x="6085" y="17781"/>
                    <a:pt x="6073" y="17781"/>
                  </a:cubicBezTo>
                  <a:close/>
                  <a:moveTo>
                    <a:pt x="6607" y="18486"/>
                  </a:moveTo>
                  <a:cubicBezTo>
                    <a:pt x="6597" y="18486"/>
                    <a:pt x="6587" y="18490"/>
                    <a:pt x="6580" y="18497"/>
                  </a:cubicBezTo>
                  <a:cubicBezTo>
                    <a:pt x="6564" y="18513"/>
                    <a:pt x="6564" y="18546"/>
                    <a:pt x="6580" y="18562"/>
                  </a:cubicBezTo>
                  <a:cubicBezTo>
                    <a:pt x="6662" y="18677"/>
                    <a:pt x="6760" y="18792"/>
                    <a:pt x="6859" y="18906"/>
                  </a:cubicBezTo>
                  <a:cubicBezTo>
                    <a:pt x="6859" y="18923"/>
                    <a:pt x="6875" y="18923"/>
                    <a:pt x="6891" y="18923"/>
                  </a:cubicBezTo>
                  <a:lnTo>
                    <a:pt x="6924" y="18923"/>
                  </a:lnTo>
                  <a:cubicBezTo>
                    <a:pt x="6941" y="18906"/>
                    <a:pt x="6941" y="18873"/>
                    <a:pt x="6924" y="18857"/>
                  </a:cubicBezTo>
                  <a:cubicBezTo>
                    <a:pt x="6826" y="18742"/>
                    <a:pt x="6728" y="18628"/>
                    <a:pt x="6646" y="18513"/>
                  </a:cubicBezTo>
                  <a:cubicBezTo>
                    <a:pt x="6636" y="18494"/>
                    <a:pt x="6621" y="18486"/>
                    <a:pt x="6607" y="18486"/>
                  </a:cubicBezTo>
                  <a:close/>
                  <a:moveTo>
                    <a:pt x="7178" y="19189"/>
                  </a:moveTo>
                  <a:cubicBezTo>
                    <a:pt x="7170" y="19189"/>
                    <a:pt x="7161" y="19193"/>
                    <a:pt x="7153" y="19201"/>
                  </a:cubicBezTo>
                  <a:cubicBezTo>
                    <a:pt x="7121" y="19217"/>
                    <a:pt x="7121" y="19234"/>
                    <a:pt x="7137" y="19266"/>
                  </a:cubicBezTo>
                  <a:cubicBezTo>
                    <a:pt x="7235" y="19381"/>
                    <a:pt x="7333" y="19479"/>
                    <a:pt x="7432" y="19594"/>
                  </a:cubicBezTo>
                  <a:cubicBezTo>
                    <a:pt x="7448" y="19610"/>
                    <a:pt x="7448" y="19610"/>
                    <a:pt x="7464" y="19610"/>
                  </a:cubicBezTo>
                  <a:lnTo>
                    <a:pt x="7497" y="19610"/>
                  </a:lnTo>
                  <a:cubicBezTo>
                    <a:pt x="7513" y="19594"/>
                    <a:pt x="7513" y="19561"/>
                    <a:pt x="7497" y="19545"/>
                  </a:cubicBezTo>
                  <a:cubicBezTo>
                    <a:pt x="7399" y="19430"/>
                    <a:pt x="7301" y="19315"/>
                    <a:pt x="7202" y="19201"/>
                  </a:cubicBezTo>
                  <a:cubicBezTo>
                    <a:pt x="7194" y="19193"/>
                    <a:pt x="7186" y="19189"/>
                    <a:pt x="7178" y="19189"/>
                  </a:cubicBezTo>
                  <a:close/>
                  <a:moveTo>
                    <a:pt x="7769" y="19860"/>
                  </a:moveTo>
                  <a:cubicBezTo>
                    <a:pt x="7759" y="19860"/>
                    <a:pt x="7751" y="19864"/>
                    <a:pt x="7743" y="19872"/>
                  </a:cubicBezTo>
                  <a:cubicBezTo>
                    <a:pt x="7726" y="19888"/>
                    <a:pt x="7710" y="19921"/>
                    <a:pt x="7726" y="19937"/>
                  </a:cubicBezTo>
                  <a:cubicBezTo>
                    <a:pt x="7841" y="20052"/>
                    <a:pt x="7939" y="20150"/>
                    <a:pt x="8037" y="20265"/>
                  </a:cubicBezTo>
                  <a:cubicBezTo>
                    <a:pt x="8054" y="20281"/>
                    <a:pt x="8054" y="20281"/>
                    <a:pt x="8070" y="20281"/>
                  </a:cubicBezTo>
                  <a:cubicBezTo>
                    <a:pt x="8086" y="20281"/>
                    <a:pt x="8086" y="20281"/>
                    <a:pt x="8103" y="20265"/>
                  </a:cubicBezTo>
                  <a:cubicBezTo>
                    <a:pt x="8119" y="20248"/>
                    <a:pt x="8119" y="20232"/>
                    <a:pt x="8103" y="20199"/>
                  </a:cubicBezTo>
                  <a:cubicBezTo>
                    <a:pt x="8004" y="20101"/>
                    <a:pt x="7906" y="19986"/>
                    <a:pt x="7808" y="19872"/>
                  </a:cubicBezTo>
                  <a:cubicBezTo>
                    <a:pt x="7792" y="19864"/>
                    <a:pt x="7779" y="19860"/>
                    <a:pt x="7769" y="19860"/>
                  </a:cubicBezTo>
                  <a:close/>
                  <a:moveTo>
                    <a:pt x="8381" y="20514"/>
                  </a:moveTo>
                  <a:cubicBezTo>
                    <a:pt x="8369" y="20514"/>
                    <a:pt x="8356" y="20518"/>
                    <a:pt x="8348" y="20527"/>
                  </a:cubicBezTo>
                  <a:cubicBezTo>
                    <a:pt x="8332" y="20543"/>
                    <a:pt x="8332" y="20576"/>
                    <a:pt x="8348" y="20592"/>
                  </a:cubicBezTo>
                  <a:cubicBezTo>
                    <a:pt x="8446" y="20707"/>
                    <a:pt x="8561" y="20805"/>
                    <a:pt x="8659" y="20919"/>
                  </a:cubicBezTo>
                  <a:cubicBezTo>
                    <a:pt x="8676" y="20919"/>
                    <a:pt x="8676" y="20936"/>
                    <a:pt x="8692" y="20936"/>
                  </a:cubicBezTo>
                  <a:cubicBezTo>
                    <a:pt x="8708" y="20936"/>
                    <a:pt x="8708" y="20919"/>
                    <a:pt x="8725" y="20919"/>
                  </a:cubicBezTo>
                  <a:cubicBezTo>
                    <a:pt x="8741" y="20903"/>
                    <a:pt x="8741" y="20870"/>
                    <a:pt x="8725" y="20854"/>
                  </a:cubicBezTo>
                  <a:cubicBezTo>
                    <a:pt x="8626" y="20739"/>
                    <a:pt x="8512" y="20641"/>
                    <a:pt x="8414" y="20527"/>
                  </a:cubicBezTo>
                  <a:cubicBezTo>
                    <a:pt x="8405" y="20518"/>
                    <a:pt x="8393" y="20514"/>
                    <a:pt x="8381" y="20514"/>
                  </a:cubicBezTo>
                  <a:close/>
                  <a:moveTo>
                    <a:pt x="9003" y="21153"/>
                  </a:moveTo>
                  <a:cubicBezTo>
                    <a:pt x="8991" y="21153"/>
                    <a:pt x="8978" y="21157"/>
                    <a:pt x="8970" y="21165"/>
                  </a:cubicBezTo>
                  <a:cubicBezTo>
                    <a:pt x="8954" y="21181"/>
                    <a:pt x="8954" y="21214"/>
                    <a:pt x="8970" y="21230"/>
                  </a:cubicBezTo>
                  <a:cubicBezTo>
                    <a:pt x="9085" y="21345"/>
                    <a:pt x="9199" y="21443"/>
                    <a:pt x="9298" y="21541"/>
                  </a:cubicBezTo>
                  <a:cubicBezTo>
                    <a:pt x="9314" y="21558"/>
                    <a:pt x="9314" y="21558"/>
                    <a:pt x="9330" y="21558"/>
                  </a:cubicBezTo>
                  <a:cubicBezTo>
                    <a:pt x="9347" y="21558"/>
                    <a:pt x="9347" y="21558"/>
                    <a:pt x="9363" y="21541"/>
                  </a:cubicBezTo>
                  <a:cubicBezTo>
                    <a:pt x="9379" y="21525"/>
                    <a:pt x="9379" y="21492"/>
                    <a:pt x="9363" y="21476"/>
                  </a:cubicBezTo>
                  <a:cubicBezTo>
                    <a:pt x="9248" y="21378"/>
                    <a:pt x="9150" y="21280"/>
                    <a:pt x="9036" y="21165"/>
                  </a:cubicBezTo>
                  <a:cubicBezTo>
                    <a:pt x="9027" y="21157"/>
                    <a:pt x="9015" y="21153"/>
                    <a:pt x="9003" y="21153"/>
                  </a:cubicBezTo>
                  <a:close/>
                  <a:moveTo>
                    <a:pt x="9658" y="21775"/>
                  </a:moveTo>
                  <a:cubicBezTo>
                    <a:pt x="9645" y="21775"/>
                    <a:pt x="9633" y="21779"/>
                    <a:pt x="9625" y="21787"/>
                  </a:cubicBezTo>
                  <a:cubicBezTo>
                    <a:pt x="9609" y="21803"/>
                    <a:pt x="9609" y="21836"/>
                    <a:pt x="9625" y="21852"/>
                  </a:cubicBezTo>
                  <a:cubicBezTo>
                    <a:pt x="9740" y="21951"/>
                    <a:pt x="9838" y="22065"/>
                    <a:pt x="9952" y="22163"/>
                  </a:cubicBezTo>
                  <a:lnTo>
                    <a:pt x="10018" y="22163"/>
                  </a:lnTo>
                  <a:cubicBezTo>
                    <a:pt x="10034" y="22131"/>
                    <a:pt x="10034" y="22114"/>
                    <a:pt x="10018" y="22098"/>
                  </a:cubicBezTo>
                  <a:cubicBezTo>
                    <a:pt x="9903" y="22000"/>
                    <a:pt x="9789" y="21885"/>
                    <a:pt x="9690" y="21787"/>
                  </a:cubicBezTo>
                  <a:cubicBezTo>
                    <a:pt x="9682" y="21779"/>
                    <a:pt x="9670" y="21775"/>
                    <a:pt x="9658" y="21775"/>
                  </a:cubicBezTo>
                  <a:close/>
                  <a:moveTo>
                    <a:pt x="10312" y="22380"/>
                  </a:moveTo>
                  <a:cubicBezTo>
                    <a:pt x="10300" y="22380"/>
                    <a:pt x="10288" y="22384"/>
                    <a:pt x="10280" y="22393"/>
                  </a:cubicBezTo>
                  <a:cubicBezTo>
                    <a:pt x="10263" y="22409"/>
                    <a:pt x="10263" y="22442"/>
                    <a:pt x="10296" y="22458"/>
                  </a:cubicBezTo>
                  <a:cubicBezTo>
                    <a:pt x="10394" y="22556"/>
                    <a:pt x="10509" y="22655"/>
                    <a:pt x="10623" y="22753"/>
                  </a:cubicBezTo>
                  <a:cubicBezTo>
                    <a:pt x="10640" y="22769"/>
                    <a:pt x="10640" y="22769"/>
                    <a:pt x="10656" y="22769"/>
                  </a:cubicBezTo>
                  <a:cubicBezTo>
                    <a:pt x="10673" y="22769"/>
                    <a:pt x="10689" y="22769"/>
                    <a:pt x="10689" y="22753"/>
                  </a:cubicBezTo>
                  <a:cubicBezTo>
                    <a:pt x="10705" y="22736"/>
                    <a:pt x="10705" y="22704"/>
                    <a:pt x="10689" y="22687"/>
                  </a:cubicBezTo>
                  <a:cubicBezTo>
                    <a:pt x="10574" y="22589"/>
                    <a:pt x="10460" y="22491"/>
                    <a:pt x="10345" y="22393"/>
                  </a:cubicBezTo>
                  <a:cubicBezTo>
                    <a:pt x="10337" y="22384"/>
                    <a:pt x="10325" y="22380"/>
                    <a:pt x="10312" y="22380"/>
                  </a:cubicBezTo>
                  <a:close/>
                  <a:moveTo>
                    <a:pt x="10994" y="22970"/>
                  </a:moveTo>
                  <a:cubicBezTo>
                    <a:pt x="10984" y="22970"/>
                    <a:pt x="10975" y="22974"/>
                    <a:pt x="10967" y="22982"/>
                  </a:cubicBezTo>
                  <a:cubicBezTo>
                    <a:pt x="10951" y="22998"/>
                    <a:pt x="10951" y="23031"/>
                    <a:pt x="10967" y="23047"/>
                  </a:cubicBezTo>
                  <a:lnTo>
                    <a:pt x="11311" y="23342"/>
                  </a:lnTo>
                  <a:lnTo>
                    <a:pt x="11344" y="23342"/>
                  </a:lnTo>
                  <a:cubicBezTo>
                    <a:pt x="11360" y="23342"/>
                    <a:pt x="11360" y="23342"/>
                    <a:pt x="11376" y="23326"/>
                  </a:cubicBezTo>
                  <a:cubicBezTo>
                    <a:pt x="11393" y="23309"/>
                    <a:pt x="11393" y="23293"/>
                    <a:pt x="11360" y="23277"/>
                  </a:cubicBezTo>
                  <a:lnTo>
                    <a:pt x="11033" y="22982"/>
                  </a:lnTo>
                  <a:cubicBezTo>
                    <a:pt x="11016" y="22974"/>
                    <a:pt x="11004" y="22970"/>
                    <a:pt x="10994" y="22970"/>
                  </a:cubicBezTo>
                  <a:close/>
                  <a:moveTo>
                    <a:pt x="11681" y="23543"/>
                  </a:moveTo>
                  <a:cubicBezTo>
                    <a:pt x="11671" y="23543"/>
                    <a:pt x="11663" y="23547"/>
                    <a:pt x="11655" y="23555"/>
                  </a:cubicBezTo>
                  <a:cubicBezTo>
                    <a:pt x="11638" y="23588"/>
                    <a:pt x="11638" y="23604"/>
                    <a:pt x="11655" y="23620"/>
                  </a:cubicBezTo>
                  <a:cubicBezTo>
                    <a:pt x="11769" y="23718"/>
                    <a:pt x="11884" y="23817"/>
                    <a:pt x="11998" y="23915"/>
                  </a:cubicBezTo>
                  <a:cubicBezTo>
                    <a:pt x="12015" y="23915"/>
                    <a:pt x="12015" y="23931"/>
                    <a:pt x="12031" y="23931"/>
                  </a:cubicBezTo>
                  <a:cubicBezTo>
                    <a:pt x="12047" y="23931"/>
                    <a:pt x="12047" y="23915"/>
                    <a:pt x="12064" y="23915"/>
                  </a:cubicBezTo>
                  <a:cubicBezTo>
                    <a:pt x="12080" y="23882"/>
                    <a:pt x="12080" y="23866"/>
                    <a:pt x="12064" y="23849"/>
                  </a:cubicBezTo>
                  <a:cubicBezTo>
                    <a:pt x="11949" y="23751"/>
                    <a:pt x="11835" y="23653"/>
                    <a:pt x="11720" y="23555"/>
                  </a:cubicBezTo>
                  <a:cubicBezTo>
                    <a:pt x="11704" y="23547"/>
                    <a:pt x="11691" y="23543"/>
                    <a:pt x="11681" y="23543"/>
                  </a:cubicBezTo>
                  <a:close/>
                  <a:moveTo>
                    <a:pt x="12367" y="24132"/>
                  </a:moveTo>
                  <a:cubicBezTo>
                    <a:pt x="12358" y="24132"/>
                    <a:pt x="12350" y="24136"/>
                    <a:pt x="12342" y="24144"/>
                  </a:cubicBezTo>
                  <a:cubicBezTo>
                    <a:pt x="12326" y="24160"/>
                    <a:pt x="12326" y="24193"/>
                    <a:pt x="12342" y="24210"/>
                  </a:cubicBezTo>
                  <a:cubicBezTo>
                    <a:pt x="12457" y="24308"/>
                    <a:pt x="12571" y="24406"/>
                    <a:pt x="12669" y="24504"/>
                  </a:cubicBezTo>
                  <a:lnTo>
                    <a:pt x="12735" y="24504"/>
                  </a:lnTo>
                  <a:cubicBezTo>
                    <a:pt x="12751" y="24471"/>
                    <a:pt x="12751" y="24455"/>
                    <a:pt x="12735" y="24439"/>
                  </a:cubicBezTo>
                  <a:cubicBezTo>
                    <a:pt x="12620" y="24341"/>
                    <a:pt x="12506" y="24242"/>
                    <a:pt x="12391" y="24144"/>
                  </a:cubicBezTo>
                  <a:cubicBezTo>
                    <a:pt x="12383" y="24136"/>
                    <a:pt x="12375" y="24132"/>
                    <a:pt x="12367" y="24132"/>
                  </a:cubicBezTo>
                  <a:close/>
                  <a:moveTo>
                    <a:pt x="13030" y="24721"/>
                  </a:moveTo>
                  <a:cubicBezTo>
                    <a:pt x="13017" y="24721"/>
                    <a:pt x="13005" y="24725"/>
                    <a:pt x="12997" y="24733"/>
                  </a:cubicBezTo>
                  <a:cubicBezTo>
                    <a:pt x="12980" y="24750"/>
                    <a:pt x="12980" y="24782"/>
                    <a:pt x="13013" y="24799"/>
                  </a:cubicBezTo>
                  <a:cubicBezTo>
                    <a:pt x="13111" y="24913"/>
                    <a:pt x="13226" y="25012"/>
                    <a:pt x="13324" y="25110"/>
                  </a:cubicBezTo>
                  <a:cubicBezTo>
                    <a:pt x="13341" y="25126"/>
                    <a:pt x="13341" y="25126"/>
                    <a:pt x="13357" y="25126"/>
                  </a:cubicBezTo>
                  <a:cubicBezTo>
                    <a:pt x="13373" y="25126"/>
                    <a:pt x="13390" y="25126"/>
                    <a:pt x="13390" y="25110"/>
                  </a:cubicBezTo>
                  <a:cubicBezTo>
                    <a:pt x="13406" y="25093"/>
                    <a:pt x="13406" y="25061"/>
                    <a:pt x="13390" y="25044"/>
                  </a:cubicBezTo>
                  <a:cubicBezTo>
                    <a:pt x="13291" y="24946"/>
                    <a:pt x="13177" y="24848"/>
                    <a:pt x="13062" y="24733"/>
                  </a:cubicBezTo>
                  <a:cubicBezTo>
                    <a:pt x="13054" y="24725"/>
                    <a:pt x="13042" y="24721"/>
                    <a:pt x="13030" y="24721"/>
                  </a:cubicBezTo>
                  <a:close/>
                  <a:moveTo>
                    <a:pt x="13674" y="25359"/>
                  </a:moveTo>
                  <a:cubicBezTo>
                    <a:pt x="13664" y="25359"/>
                    <a:pt x="13652" y="25364"/>
                    <a:pt x="13635" y="25372"/>
                  </a:cubicBezTo>
                  <a:cubicBezTo>
                    <a:pt x="13619" y="25388"/>
                    <a:pt x="13619" y="25421"/>
                    <a:pt x="13635" y="25437"/>
                  </a:cubicBezTo>
                  <a:cubicBezTo>
                    <a:pt x="13750" y="25552"/>
                    <a:pt x="13848" y="25650"/>
                    <a:pt x="13946" y="25765"/>
                  </a:cubicBezTo>
                  <a:cubicBezTo>
                    <a:pt x="13946" y="25781"/>
                    <a:pt x="13963" y="25781"/>
                    <a:pt x="13979" y="25781"/>
                  </a:cubicBezTo>
                  <a:cubicBezTo>
                    <a:pt x="13979" y="25781"/>
                    <a:pt x="13995" y="25781"/>
                    <a:pt x="13995" y="25765"/>
                  </a:cubicBezTo>
                  <a:cubicBezTo>
                    <a:pt x="14028" y="25748"/>
                    <a:pt x="14028" y="25732"/>
                    <a:pt x="14012" y="25715"/>
                  </a:cubicBezTo>
                  <a:cubicBezTo>
                    <a:pt x="13913" y="25601"/>
                    <a:pt x="13815" y="25486"/>
                    <a:pt x="13701" y="25372"/>
                  </a:cubicBezTo>
                  <a:cubicBezTo>
                    <a:pt x="13693" y="25364"/>
                    <a:pt x="13684" y="25359"/>
                    <a:pt x="13674" y="25359"/>
                  </a:cubicBezTo>
                  <a:close/>
                  <a:moveTo>
                    <a:pt x="14242" y="26036"/>
                  </a:moveTo>
                  <a:cubicBezTo>
                    <a:pt x="14235" y="26036"/>
                    <a:pt x="14229" y="26038"/>
                    <a:pt x="14224" y="26043"/>
                  </a:cubicBezTo>
                  <a:cubicBezTo>
                    <a:pt x="14208" y="26059"/>
                    <a:pt x="14208" y="26092"/>
                    <a:pt x="14224" y="26108"/>
                  </a:cubicBezTo>
                  <a:cubicBezTo>
                    <a:pt x="14306" y="26239"/>
                    <a:pt x="14405" y="26354"/>
                    <a:pt x="14486" y="26468"/>
                  </a:cubicBezTo>
                  <a:cubicBezTo>
                    <a:pt x="14486" y="26485"/>
                    <a:pt x="14503" y="26485"/>
                    <a:pt x="14519" y="26485"/>
                  </a:cubicBezTo>
                  <a:lnTo>
                    <a:pt x="14552" y="26485"/>
                  </a:lnTo>
                  <a:cubicBezTo>
                    <a:pt x="14568" y="26468"/>
                    <a:pt x="14568" y="26436"/>
                    <a:pt x="14552" y="26419"/>
                  </a:cubicBezTo>
                  <a:cubicBezTo>
                    <a:pt x="14470" y="26305"/>
                    <a:pt x="14388" y="26174"/>
                    <a:pt x="14290" y="26059"/>
                  </a:cubicBezTo>
                  <a:cubicBezTo>
                    <a:pt x="14278" y="26048"/>
                    <a:pt x="14259" y="26036"/>
                    <a:pt x="14242" y="26036"/>
                  </a:cubicBezTo>
                  <a:close/>
                  <a:moveTo>
                    <a:pt x="14732" y="26779"/>
                  </a:moveTo>
                  <a:cubicBezTo>
                    <a:pt x="14716" y="26796"/>
                    <a:pt x="14716" y="26829"/>
                    <a:pt x="14716" y="26845"/>
                  </a:cubicBezTo>
                  <a:cubicBezTo>
                    <a:pt x="14797" y="26976"/>
                    <a:pt x="14863" y="27107"/>
                    <a:pt x="14928" y="27238"/>
                  </a:cubicBezTo>
                  <a:cubicBezTo>
                    <a:pt x="14945" y="27254"/>
                    <a:pt x="14961" y="27270"/>
                    <a:pt x="14977" y="27270"/>
                  </a:cubicBezTo>
                  <a:cubicBezTo>
                    <a:pt x="14977" y="27270"/>
                    <a:pt x="14994" y="27254"/>
                    <a:pt x="14994" y="27254"/>
                  </a:cubicBezTo>
                  <a:cubicBezTo>
                    <a:pt x="15010" y="27254"/>
                    <a:pt x="15027" y="27221"/>
                    <a:pt x="15010" y="27205"/>
                  </a:cubicBezTo>
                  <a:cubicBezTo>
                    <a:pt x="14945" y="27074"/>
                    <a:pt x="14879" y="26927"/>
                    <a:pt x="14797" y="26796"/>
                  </a:cubicBezTo>
                  <a:cubicBezTo>
                    <a:pt x="14781" y="26779"/>
                    <a:pt x="14765" y="26779"/>
                    <a:pt x="14732" y="26779"/>
                  </a:cubicBezTo>
                  <a:close/>
                  <a:moveTo>
                    <a:pt x="15141" y="27581"/>
                  </a:moveTo>
                  <a:cubicBezTo>
                    <a:pt x="15125" y="27598"/>
                    <a:pt x="15108" y="27614"/>
                    <a:pt x="15108" y="27647"/>
                  </a:cubicBezTo>
                  <a:cubicBezTo>
                    <a:pt x="15174" y="27778"/>
                    <a:pt x="15223" y="27925"/>
                    <a:pt x="15256" y="28056"/>
                  </a:cubicBezTo>
                  <a:cubicBezTo>
                    <a:pt x="15272" y="28089"/>
                    <a:pt x="15288" y="28089"/>
                    <a:pt x="15305" y="28089"/>
                  </a:cubicBezTo>
                  <a:lnTo>
                    <a:pt x="15321" y="28089"/>
                  </a:lnTo>
                  <a:cubicBezTo>
                    <a:pt x="15338" y="28089"/>
                    <a:pt x="15354" y="28056"/>
                    <a:pt x="15354" y="28040"/>
                  </a:cubicBezTo>
                  <a:cubicBezTo>
                    <a:pt x="15305" y="27892"/>
                    <a:pt x="15256" y="27745"/>
                    <a:pt x="15207" y="27614"/>
                  </a:cubicBezTo>
                  <a:cubicBezTo>
                    <a:pt x="15190" y="27581"/>
                    <a:pt x="15157" y="27581"/>
                    <a:pt x="15141" y="27581"/>
                  </a:cubicBezTo>
                  <a:close/>
                  <a:moveTo>
                    <a:pt x="15426" y="28443"/>
                  </a:moveTo>
                  <a:cubicBezTo>
                    <a:pt x="15419" y="28443"/>
                    <a:pt x="15412" y="28445"/>
                    <a:pt x="15403" y="28449"/>
                  </a:cubicBezTo>
                  <a:cubicBezTo>
                    <a:pt x="15387" y="28449"/>
                    <a:pt x="15370" y="28465"/>
                    <a:pt x="15370" y="28498"/>
                  </a:cubicBezTo>
                  <a:cubicBezTo>
                    <a:pt x="15403" y="28645"/>
                    <a:pt x="15419" y="28793"/>
                    <a:pt x="15436" y="28940"/>
                  </a:cubicBezTo>
                  <a:cubicBezTo>
                    <a:pt x="15452" y="28956"/>
                    <a:pt x="15468" y="28973"/>
                    <a:pt x="15485" y="28973"/>
                  </a:cubicBezTo>
                  <a:cubicBezTo>
                    <a:pt x="15518" y="28973"/>
                    <a:pt x="15534" y="28956"/>
                    <a:pt x="15534" y="28924"/>
                  </a:cubicBezTo>
                  <a:cubicBezTo>
                    <a:pt x="15518" y="28776"/>
                    <a:pt x="15485" y="28629"/>
                    <a:pt x="15452" y="28482"/>
                  </a:cubicBezTo>
                  <a:cubicBezTo>
                    <a:pt x="15452" y="28458"/>
                    <a:pt x="15443" y="28443"/>
                    <a:pt x="15426" y="28443"/>
                  </a:cubicBezTo>
                  <a:close/>
                  <a:moveTo>
                    <a:pt x="15518" y="29333"/>
                  </a:moveTo>
                  <a:cubicBezTo>
                    <a:pt x="15485" y="29333"/>
                    <a:pt x="15468" y="29349"/>
                    <a:pt x="15468" y="29382"/>
                  </a:cubicBezTo>
                  <a:cubicBezTo>
                    <a:pt x="15468" y="29431"/>
                    <a:pt x="15468" y="29497"/>
                    <a:pt x="15468" y="29562"/>
                  </a:cubicBezTo>
                  <a:cubicBezTo>
                    <a:pt x="15468" y="29644"/>
                    <a:pt x="15468" y="29742"/>
                    <a:pt x="15468" y="29824"/>
                  </a:cubicBezTo>
                  <a:cubicBezTo>
                    <a:pt x="15468" y="29840"/>
                    <a:pt x="15485" y="29873"/>
                    <a:pt x="15518" y="29873"/>
                  </a:cubicBezTo>
                  <a:cubicBezTo>
                    <a:pt x="15534" y="29873"/>
                    <a:pt x="15567" y="29857"/>
                    <a:pt x="15567" y="29824"/>
                  </a:cubicBezTo>
                  <a:cubicBezTo>
                    <a:pt x="15567" y="29742"/>
                    <a:pt x="15567" y="29644"/>
                    <a:pt x="15567" y="29562"/>
                  </a:cubicBezTo>
                  <a:cubicBezTo>
                    <a:pt x="15567" y="29497"/>
                    <a:pt x="15567" y="29431"/>
                    <a:pt x="15567" y="29382"/>
                  </a:cubicBezTo>
                  <a:cubicBezTo>
                    <a:pt x="15567" y="29349"/>
                    <a:pt x="15550" y="29333"/>
                    <a:pt x="15518" y="29333"/>
                  </a:cubicBezTo>
                  <a:close/>
                  <a:moveTo>
                    <a:pt x="15485" y="30233"/>
                  </a:moveTo>
                  <a:cubicBezTo>
                    <a:pt x="15468" y="30233"/>
                    <a:pt x="15436" y="30250"/>
                    <a:pt x="15436" y="30266"/>
                  </a:cubicBezTo>
                  <a:cubicBezTo>
                    <a:pt x="15419" y="30413"/>
                    <a:pt x="15403" y="30561"/>
                    <a:pt x="15370" y="30708"/>
                  </a:cubicBezTo>
                  <a:cubicBezTo>
                    <a:pt x="15370" y="30724"/>
                    <a:pt x="15387" y="30757"/>
                    <a:pt x="15403" y="30757"/>
                  </a:cubicBezTo>
                  <a:lnTo>
                    <a:pt x="15419" y="30757"/>
                  </a:lnTo>
                  <a:cubicBezTo>
                    <a:pt x="15436" y="30757"/>
                    <a:pt x="15452" y="30741"/>
                    <a:pt x="15452" y="30724"/>
                  </a:cubicBezTo>
                  <a:cubicBezTo>
                    <a:pt x="15485" y="30577"/>
                    <a:pt x="15501" y="30430"/>
                    <a:pt x="15518" y="30282"/>
                  </a:cubicBezTo>
                  <a:cubicBezTo>
                    <a:pt x="15534" y="30250"/>
                    <a:pt x="15518" y="30233"/>
                    <a:pt x="15485" y="30233"/>
                  </a:cubicBezTo>
                  <a:close/>
                  <a:moveTo>
                    <a:pt x="15308" y="31111"/>
                  </a:moveTo>
                  <a:cubicBezTo>
                    <a:pt x="15296" y="31111"/>
                    <a:pt x="15284" y="31126"/>
                    <a:pt x="15272" y="31150"/>
                  </a:cubicBezTo>
                  <a:cubicBezTo>
                    <a:pt x="15239" y="31281"/>
                    <a:pt x="15207" y="31428"/>
                    <a:pt x="15157" y="31575"/>
                  </a:cubicBezTo>
                  <a:cubicBezTo>
                    <a:pt x="15141" y="31592"/>
                    <a:pt x="15157" y="31625"/>
                    <a:pt x="15190" y="31625"/>
                  </a:cubicBezTo>
                  <a:cubicBezTo>
                    <a:pt x="15223" y="31625"/>
                    <a:pt x="15239" y="31625"/>
                    <a:pt x="15239" y="31592"/>
                  </a:cubicBezTo>
                  <a:cubicBezTo>
                    <a:pt x="15288" y="31461"/>
                    <a:pt x="15321" y="31313"/>
                    <a:pt x="15354" y="31166"/>
                  </a:cubicBezTo>
                  <a:cubicBezTo>
                    <a:pt x="15370" y="31133"/>
                    <a:pt x="15354" y="31117"/>
                    <a:pt x="15321" y="31117"/>
                  </a:cubicBezTo>
                  <a:cubicBezTo>
                    <a:pt x="15317" y="31113"/>
                    <a:pt x="15312" y="31111"/>
                    <a:pt x="15308" y="31111"/>
                  </a:cubicBezTo>
                  <a:close/>
                  <a:moveTo>
                    <a:pt x="15076" y="31968"/>
                  </a:moveTo>
                  <a:cubicBezTo>
                    <a:pt x="15043" y="31968"/>
                    <a:pt x="15027" y="31968"/>
                    <a:pt x="15010" y="32001"/>
                  </a:cubicBezTo>
                  <a:cubicBezTo>
                    <a:pt x="14961" y="32132"/>
                    <a:pt x="14912" y="32279"/>
                    <a:pt x="14846" y="32410"/>
                  </a:cubicBezTo>
                  <a:cubicBezTo>
                    <a:pt x="14830" y="32427"/>
                    <a:pt x="14846" y="32459"/>
                    <a:pt x="14863" y="32476"/>
                  </a:cubicBezTo>
                  <a:lnTo>
                    <a:pt x="14879" y="32476"/>
                  </a:lnTo>
                  <a:cubicBezTo>
                    <a:pt x="14912" y="32476"/>
                    <a:pt x="14928" y="32459"/>
                    <a:pt x="14928" y="32443"/>
                  </a:cubicBezTo>
                  <a:cubicBezTo>
                    <a:pt x="14994" y="32312"/>
                    <a:pt x="15043" y="32165"/>
                    <a:pt x="15092" y="32034"/>
                  </a:cubicBezTo>
                  <a:cubicBezTo>
                    <a:pt x="15108" y="32001"/>
                    <a:pt x="15092" y="31985"/>
                    <a:pt x="15076" y="31968"/>
                  </a:cubicBezTo>
                  <a:close/>
                  <a:moveTo>
                    <a:pt x="14690" y="32792"/>
                  </a:moveTo>
                  <a:cubicBezTo>
                    <a:pt x="14678" y="32792"/>
                    <a:pt x="14666" y="32800"/>
                    <a:pt x="14666" y="32819"/>
                  </a:cubicBezTo>
                  <a:cubicBezTo>
                    <a:pt x="14650" y="32852"/>
                    <a:pt x="14617" y="32885"/>
                    <a:pt x="14601" y="32918"/>
                  </a:cubicBezTo>
                  <a:cubicBezTo>
                    <a:pt x="14552" y="33016"/>
                    <a:pt x="14503" y="33114"/>
                    <a:pt x="14454" y="33212"/>
                  </a:cubicBezTo>
                  <a:cubicBezTo>
                    <a:pt x="14437" y="33229"/>
                    <a:pt x="14454" y="33261"/>
                    <a:pt x="14470" y="33278"/>
                  </a:cubicBezTo>
                  <a:lnTo>
                    <a:pt x="14503" y="33278"/>
                  </a:lnTo>
                  <a:cubicBezTo>
                    <a:pt x="14519" y="33278"/>
                    <a:pt x="14519" y="33278"/>
                    <a:pt x="14535" y="33261"/>
                  </a:cubicBezTo>
                  <a:cubicBezTo>
                    <a:pt x="14585" y="33163"/>
                    <a:pt x="14634" y="33065"/>
                    <a:pt x="14683" y="32967"/>
                  </a:cubicBezTo>
                  <a:cubicBezTo>
                    <a:pt x="14699" y="32934"/>
                    <a:pt x="14716" y="32885"/>
                    <a:pt x="14748" y="32852"/>
                  </a:cubicBezTo>
                  <a:cubicBezTo>
                    <a:pt x="14748" y="32836"/>
                    <a:pt x="14748" y="32803"/>
                    <a:pt x="14716" y="32803"/>
                  </a:cubicBezTo>
                  <a:cubicBezTo>
                    <a:pt x="14709" y="32796"/>
                    <a:pt x="14699" y="32792"/>
                    <a:pt x="14690" y="32792"/>
                  </a:cubicBezTo>
                  <a:close/>
                  <a:moveTo>
                    <a:pt x="14265" y="33578"/>
                  </a:moveTo>
                  <a:cubicBezTo>
                    <a:pt x="14252" y="33578"/>
                    <a:pt x="14241" y="33586"/>
                    <a:pt x="14241" y="33605"/>
                  </a:cubicBezTo>
                  <a:cubicBezTo>
                    <a:pt x="14159" y="33736"/>
                    <a:pt x="14077" y="33851"/>
                    <a:pt x="13995" y="33982"/>
                  </a:cubicBezTo>
                  <a:cubicBezTo>
                    <a:pt x="13979" y="33998"/>
                    <a:pt x="13995" y="34031"/>
                    <a:pt x="14012" y="34047"/>
                  </a:cubicBezTo>
                  <a:lnTo>
                    <a:pt x="14028" y="34047"/>
                  </a:lnTo>
                  <a:cubicBezTo>
                    <a:pt x="14044" y="34047"/>
                    <a:pt x="14061" y="34047"/>
                    <a:pt x="14077" y="34031"/>
                  </a:cubicBezTo>
                  <a:cubicBezTo>
                    <a:pt x="14159" y="33900"/>
                    <a:pt x="14241" y="33769"/>
                    <a:pt x="14306" y="33654"/>
                  </a:cubicBezTo>
                  <a:cubicBezTo>
                    <a:pt x="14323" y="33621"/>
                    <a:pt x="14323" y="33605"/>
                    <a:pt x="14290" y="33589"/>
                  </a:cubicBezTo>
                  <a:cubicBezTo>
                    <a:pt x="14283" y="33582"/>
                    <a:pt x="14274" y="33578"/>
                    <a:pt x="14265" y="33578"/>
                  </a:cubicBezTo>
                  <a:close/>
                  <a:moveTo>
                    <a:pt x="13774" y="34329"/>
                  </a:moveTo>
                  <a:cubicBezTo>
                    <a:pt x="13766" y="34329"/>
                    <a:pt x="13758" y="34333"/>
                    <a:pt x="13750" y="34342"/>
                  </a:cubicBezTo>
                  <a:cubicBezTo>
                    <a:pt x="13652" y="34473"/>
                    <a:pt x="13570" y="34587"/>
                    <a:pt x="13472" y="34702"/>
                  </a:cubicBezTo>
                  <a:cubicBezTo>
                    <a:pt x="13455" y="34718"/>
                    <a:pt x="13472" y="34751"/>
                    <a:pt x="13488" y="34767"/>
                  </a:cubicBezTo>
                  <a:cubicBezTo>
                    <a:pt x="13488" y="34767"/>
                    <a:pt x="13504" y="34784"/>
                    <a:pt x="13504" y="34784"/>
                  </a:cubicBezTo>
                  <a:cubicBezTo>
                    <a:pt x="13521" y="34784"/>
                    <a:pt x="13537" y="34767"/>
                    <a:pt x="13553" y="34767"/>
                  </a:cubicBezTo>
                  <a:cubicBezTo>
                    <a:pt x="13635" y="34636"/>
                    <a:pt x="13733" y="34522"/>
                    <a:pt x="13815" y="34407"/>
                  </a:cubicBezTo>
                  <a:cubicBezTo>
                    <a:pt x="13832" y="34374"/>
                    <a:pt x="13832" y="34358"/>
                    <a:pt x="13799" y="34342"/>
                  </a:cubicBezTo>
                  <a:cubicBezTo>
                    <a:pt x="13791" y="34333"/>
                    <a:pt x="13783" y="34329"/>
                    <a:pt x="13774" y="34329"/>
                  </a:cubicBezTo>
                  <a:close/>
                  <a:moveTo>
                    <a:pt x="13226" y="35033"/>
                  </a:moveTo>
                  <a:cubicBezTo>
                    <a:pt x="13214" y="35033"/>
                    <a:pt x="13201" y="35037"/>
                    <a:pt x="13193" y="35046"/>
                  </a:cubicBezTo>
                  <a:cubicBezTo>
                    <a:pt x="13095" y="35160"/>
                    <a:pt x="12997" y="35275"/>
                    <a:pt x="12899" y="35389"/>
                  </a:cubicBezTo>
                  <a:cubicBezTo>
                    <a:pt x="12882" y="35406"/>
                    <a:pt x="12882" y="35422"/>
                    <a:pt x="12899" y="35438"/>
                  </a:cubicBezTo>
                  <a:cubicBezTo>
                    <a:pt x="12899" y="35455"/>
                    <a:pt x="12915" y="35455"/>
                    <a:pt x="12931" y="35455"/>
                  </a:cubicBezTo>
                  <a:cubicBezTo>
                    <a:pt x="12931" y="35455"/>
                    <a:pt x="12948" y="35455"/>
                    <a:pt x="12964" y="35438"/>
                  </a:cubicBezTo>
                  <a:cubicBezTo>
                    <a:pt x="13062" y="35340"/>
                    <a:pt x="13161" y="35226"/>
                    <a:pt x="13259" y="35111"/>
                  </a:cubicBezTo>
                  <a:cubicBezTo>
                    <a:pt x="13275" y="35095"/>
                    <a:pt x="13275" y="35062"/>
                    <a:pt x="13259" y="35046"/>
                  </a:cubicBezTo>
                  <a:cubicBezTo>
                    <a:pt x="13251" y="35037"/>
                    <a:pt x="13238" y="35033"/>
                    <a:pt x="13226" y="35033"/>
                  </a:cubicBezTo>
                  <a:close/>
                  <a:moveTo>
                    <a:pt x="12612" y="35688"/>
                  </a:moveTo>
                  <a:cubicBezTo>
                    <a:pt x="12604" y="35688"/>
                    <a:pt x="12596" y="35692"/>
                    <a:pt x="12588" y="35700"/>
                  </a:cubicBezTo>
                  <a:cubicBezTo>
                    <a:pt x="12473" y="35798"/>
                    <a:pt x="12358" y="35913"/>
                    <a:pt x="12260" y="36011"/>
                  </a:cubicBezTo>
                  <a:cubicBezTo>
                    <a:pt x="12228" y="36028"/>
                    <a:pt x="12228" y="36044"/>
                    <a:pt x="12244" y="36077"/>
                  </a:cubicBezTo>
                  <a:lnTo>
                    <a:pt x="12309" y="36077"/>
                  </a:lnTo>
                  <a:cubicBezTo>
                    <a:pt x="12424" y="35979"/>
                    <a:pt x="12539" y="35864"/>
                    <a:pt x="12637" y="35766"/>
                  </a:cubicBezTo>
                  <a:cubicBezTo>
                    <a:pt x="12653" y="35749"/>
                    <a:pt x="12653" y="35717"/>
                    <a:pt x="12637" y="35700"/>
                  </a:cubicBezTo>
                  <a:cubicBezTo>
                    <a:pt x="12629" y="35692"/>
                    <a:pt x="12620" y="35688"/>
                    <a:pt x="12612" y="35688"/>
                  </a:cubicBezTo>
                  <a:close/>
                  <a:moveTo>
                    <a:pt x="11934" y="36283"/>
                  </a:moveTo>
                  <a:cubicBezTo>
                    <a:pt x="11928" y="36283"/>
                    <a:pt x="11921" y="36285"/>
                    <a:pt x="11917" y="36290"/>
                  </a:cubicBezTo>
                  <a:cubicBezTo>
                    <a:pt x="11802" y="36388"/>
                    <a:pt x="11687" y="36486"/>
                    <a:pt x="11556" y="36568"/>
                  </a:cubicBezTo>
                  <a:cubicBezTo>
                    <a:pt x="11540" y="36584"/>
                    <a:pt x="11540" y="36617"/>
                    <a:pt x="11556" y="36633"/>
                  </a:cubicBezTo>
                  <a:cubicBezTo>
                    <a:pt x="11556" y="36650"/>
                    <a:pt x="11573" y="36650"/>
                    <a:pt x="11589" y="36650"/>
                  </a:cubicBezTo>
                  <a:lnTo>
                    <a:pt x="11622" y="36650"/>
                  </a:lnTo>
                  <a:cubicBezTo>
                    <a:pt x="11736" y="36551"/>
                    <a:pt x="11851" y="36453"/>
                    <a:pt x="11966" y="36371"/>
                  </a:cubicBezTo>
                  <a:cubicBezTo>
                    <a:pt x="11998" y="36355"/>
                    <a:pt x="11998" y="36322"/>
                    <a:pt x="11982" y="36306"/>
                  </a:cubicBezTo>
                  <a:cubicBezTo>
                    <a:pt x="11970" y="36294"/>
                    <a:pt x="11951" y="36283"/>
                    <a:pt x="11934" y="36283"/>
                  </a:cubicBezTo>
                  <a:close/>
                  <a:moveTo>
                    <a:pt x="11214" y="36823"/>
                  </a:moveTo>
                  <a:cubicBezTo>
                    <a:pt x="11207" y="36823"/>
                    <a:pt x="11201" y="36825"/>
                    <a:pt x="11196" y="36830"/>
                  </a:cubicBezTo>
                  <a:cubicBezTo>
                    <a:pt x="11082" y="36912"/>
                    <a:pt x="10951" y="36993"/>
                    <a:pt x="10820" y="37075"/>
                  </a:cubicBezTo>
                  <a:cubicBezTo>
                    <a:pt x="10803" y="37092"/>
                    <a:pt x="10803" y="37108"/>
                    <a:pt x="10803" y="37141"/>
                  </a:cubicBezTo>
                  <a:cubicBezTo>
                    <a:pt x="10820" y="37157"/>
                    <a:pt x="10836" y="37157"/>
                    <a:pt x="10853" y="37157"/>
                  </a:cubicBezTo>
                  <a:lnTo>
                    <a:pt x="10869" y="37157"/>
                  </a:lnTo>
                  <a:cubicBezTo>
                    <a:pt x="11000" y="37075"/>
                    <a:pt x="11131" y="36993"/>
                    <a:pt x="11245" y="36912"/>
                  </a:cubicBezTo>
                  <a:cubicBezTo>
                    <a:pt x="11278" y="36895"/>
                    <a:pt x="11278" y="36862"/>
                    <a:pt x="11262" y="36846"/>
                  </a:cubicBezTo>
                  <a:cubicBezTo>
                    <a:pt x="11250" y="36834"/>
                    <a:pt x="11230" y="36823"/>
                    <a:pt x="11214" y="36823"/>
                  </a:cubicBezTo>
                  <a:close/>
                  <a:moveTo>
                    <a:pt x="10469" y="37294"/>
                  </a:moveTo>
                  <a:cubicBezTo>
                    <a:pt x="10460" y="37294"/>
                    <a:pt x="10450" y="37298"/>
                    <a:pt x="10443" y="37304"/>
                  </a:cubicBezTo>
                  <a:cubicBezTo>
                    <a:pt x="10312" y="37370"/>
                    <a:pt x="10181" y="37435"/>
                    <a:pt x="10051" y="37501"/>
                  </a:cubicBezTo>
                  <a:cubicBezTo>
                    <a:pt x="10018" y="37517"/>
                    <a:pt x="10018" y="37550"/>
                    <a:pt x="10018" y="37566"/>
                  </a:cubicBezTo>
                  <a:cubicBezTo>
                    <a:pt x="10034" y="37583"/>
                    <a:pt x="10051" y="37599"/>
                    <a:pt x="10067" y="37599"/>
                  </a:cubicBezTo>
                  <a:cubicBezTo>
                    <a:pt x="10067" y="37599"/>
                    <a:pt x="10083" y="37583"/>
                    <a:pt x="10083" y="37583"/>
                  </a:cubicBezTo>
                  <a:cubicBezTo>
                    <a:pt x="10214" y="37517"/>
                    <a:pt x="10345" y="37452"/>
                    <a:pt x="10476" y="37370"/>
                  </a:cubicBezTo>
                  <a:cubicBezTo>
                    <a:pt x="10509" y="37370"/>
                    <a:pt x="10509" y="37337"/>
                    <a:pt x="10492" y="37321"/>
                  </a:cubicBezTo>
                  <a:cubicBezTo>
                    <a:pt x="10492" y="37302"/>
                    <a:pt x="10481" y="37294"/>
                    <a:pt x="10469" y="37294"/>
                  </a:cubicBezTo>
                  <a:close/>
                  <a:moveTo>
                    <a:pt x="4322" y="37505"/>
                  </a:moveTo>
                  <a:cubicBezTo>
                    <a:pt x="4309" y="37505"/>
                    <a:pt x="4297" y="37509"/>
                    <a:pt x="4289" y="37517"/>
                  </a:cubicBezTo>
                  <a:cubicBezTo>
                    <a:pt x="4272" y="37534"/>
                    <a:pt x="4272" y="37566"/>
                    <a:pt x="4289" y="37583"/>
                  </a:cubicBezTo>
                  <a:cubicBezTo>
                    <a:pt x="4403" y="37681"/>
                    <a:pt x="4502" y="37779"/>
                    <a:pt x="4616" y="37894"/>
                  </a:cubicBezTo>
                  <a:lnTo>
                    <a:pt x="4682" y="37894"/>
                  </a:lnTo>
                  <a:cubicBezTo>
                    <a:pt x="4698" y="37861"/>
                    <a:pt x="4698" y="37845"/>
                    <a:pt x="4682" y="37828"/>
                  </a:cubicBezTo>
                  <a:cubicBezTo>
                    <a:pt x="4567" y="37714"/>
                    <a:pt x="4469" y="37615"/>
                    <a:pt x="4354" y="37517"/>
                  </a:cubicBezTo>
                  <a:cubicBezTo>
                    <a:pt x="4346" y="37509"/>
                    <a:pt x="4334" y="37505"/>
                    <a:pt x="4322" y="37505"/>
                  </a:cubicBezTo>
                  <a:close/>
                  <a:moveTo>
                    <a:pt x="9659" y="37690"/>
                  </a:moveTo>
                  <a:cubicBezTo>
                    <a:pt x="9652" y="37690"/>
                    <a:pt x="9646" y="37692"/>
                    <a:pt x="9641" y="37697"/>
                  </a:cubicBezTo>
                  <a:cubicBezTo>
                    <a:pt x="9510" y="37746"/>
                    <a:pt x="9363" y="37812"/>
                    <a:pt x="9232" y="37861"/>
                  </a:cubicBezTo>
                  <a:cubicBezTo>
                    <a:pt x="9199" y="37877"/>
                    <a:pt x="9183" y="37894"/>
                    <a:pt x="9199" y="37926"/>
                  </a:cubicBezTo>
                  <a:cubicBezTo>
                    <a:pt x="9199" y="37943"/>
                    <a:pt x="9216" y="37943"/>
                    <a:pt x="9248" y="37943"/>
                  </a:cubicBezTo>
                  <a:lnTo>
                    <a:pt x="9265" y="37943"/>
                  </a:lnTo>
                  <a:cubicBezTo>
                    <a:pt x="9396" y="37894"/>
                    <a:pt x="9543" y="37828"/>
                    <a:pt x="9674" y="37779"/>
                  </a:cubicBezTo>
                  <a:cubicBezTo>
                    <a:pt x="9690" y="37763"/>
                    <a:pt x="9707" y="37746"/>
                    <a:pt x="9690" y="37714"/>
                  </a:cubicBezTo>
                  <a:cubicBezTo>
                    <a:pt x="9690" y="37702"/>
                    <a:pt x="9674" y="37690"/>
                    <a:pt x="9659" y="37690"/>
                  </a:cubicBezTo>
                  <a:close/>
                  <a:moveTo>
                    <a:pt x="8807" y="38008"/>
                  </a:moveTo>
                  <a:cubicBezTo>
                    <a:pt x="8676" y="38057"/>
                    <a:pt x="8528" y="38106"/>
                    <a:pt x="8381" y="38156"/>
                  </a:cubicBezTo>
                  <a:cubicBezTo>
                    <a:pt x="8365" y="38156"/>
                    <a:pt x="8348" y="38188"/>
                    <a:pt x="8348" y="38205"/>
                  </a:cubicBezTo>
                  <a:cubicBezTo>
                    <a:pt x="8365" y="38237"/>
                    <a:pt x="8381" y="38237"/>
                    <a:pt x="8397" y="38237"/>
                  </a:cubicBezTo>
                  <a:lnTo>
                    <a:pt x="8414" y="38237"/>
                  </a:lnTo>
                  <a:cubicBezTo>
                    <a:pt x="8561" y="38188"/>
                    <a:pt x="8692" y="38139"/>
                    <a:pt x="8839" y="38106"/>
                  </a:cubicBezTo>
                  <a:cubicBezTo>
                    <a:pt x="8856" y="38090"/>
                    <a:pt x="8872" y="38074"/>
                    <a:pt x="8856" y="38041"/>
                  </a:cubicBezTo>
                  <a:cubicBezTo>
                    <a:pt x="8856" y="38025"/>
                    <a:pt x="8823" y="38008"/>
                    <a:pt x="8807" y="38008"/>
                  </a:cubicBezTo>
                  <a:close/>
                  <a:moveTo>
                    <a:pt x="7971" y="38280"/>
                  </a:moveTo>
                  <a:cubicBezTo>
                    <a:pt x="7965" y="38280"/>
                    <a:pt x="7960" y="38282"/>
                    <a:pt x="7955" y="38286"/>
                  </a:cubicBezTo>
                  <a:cubicBezTo>
                    <a:pt x="7808" y="38319"/>
                    <a:pt x="7661" y="38368"/>
                    <a:pt x="7513" y="38401"/>
                  </a:cubicBezTo>
                  <a:cubicBezTo>
                    <a:pt x="7497" y="38401"/>
                    <a:pt x="7481" y="38434"/>
                    <a:pt x="7481" y="38450"/>
                  </a:cubicBezTo>
                  <a:cubicBezTo>
                    <a:pt x="7497" y="38483"/>
                    <a:pt x="7513" y="38483"/>
                    <a:pt x="7530" y="38483"/>
                  </a:cubicBezTo>
                  <a:lnTo>
                    <a:pt x="7546" y="38483"/>
                  </a:lnTo>
                  <a:cubicBezTo>
                    <a:pt x="7693" y="38450"/>
                    <a:pt x="7824" y="38417"/>
                    <a:pt x="7972" y="38368"/>
                  </a:cubicBezTo>
                  <a:cubicBezTo>
                    <a:pt x="8004" y="38368"/>
                    <a:pt x="8021" y="38336"/>
                    <a:pt x="8004" y="38319"/>
                  </a:cubicBezTo>
                  <a:cubicBezTo>
                    <a:pt x="8004" y="38295"/>
                    <a:pt x="7987" y="38280"/>
                    <a:pt x="7971" y="38280"/>
                  </a:cubicBezTo>
                  <a:close/>
                  <a:moveTo>
                    <a:pt x="4960" y="38143"/>
                  </a:moveTo>
                  <a:cubicBezTo>
                    <a:pt x="4948" y="38143"/>
                    <a:pt x="4935" y="38147"/>
                    <a:pt x="4927" y="38156"/>
                  </a:cubicBezTo>
                  <a:cubicBezTo>
                    <a:pt x="4911" y="38172"/>
                    <a:pt x="4894" y="38188"/>
                    <a:pt x="4911" y="38205"/>
                  </a:cubicBezTo>
                  <a:cubicBezTo>
                    <a:pt x="5009" y="38319"/>
                    <a:pt x="5107" y="38434"/>
                    <a:pt x="5205" y="38565"/>
                  </a:cubicBezTo>
                  <a:cubicBezTo>
                    <a:pt x="5205" y="38565"/>
                    <a:pt x="5222" y="38581"/>
                    <a:pt x="5238" y="38581"/>
                  </a:cubicBezTo>
                  <a:cubicBezTo>
                    <a:pt x="5238" y="38581"/>
                    <a:pt x="5255" y="38565"/>
                    <a:pt x="5255" y="38565"/>
                  </a:cubicBezTo>
                  <a:cubicBezTo>
                    <a:pt x="5287" y="38548"/>
                    <a:pt x="5287" y="38516"/>
                    <a:pt x="5271" y="38499"/>
                  </a:cubicBezTo>
                  <a:cubicBezTo>
                    <a:pt x="5173" y="38385"/>
                    <a:pt x="5091" y="38270"/>
                    <a:pt x="4993" y="38156"/>
                  </a:cubicBezTo>
                  <a:cubicBezTo>
                    <a:pt x="4984" y="38147"/>
                    <a:pt x="4972" y="38143"/>
                    <a:pt x="4960" y="38143"/>
                  </a:cubicBezTo>
                  <a:close/>
                  <a:moveTo>
                    <a:pt x="7088" y="38516"/>
                  </a:moveTo>
                  <a:cubicBezTo>
                    <a:pt x="6941" y="38548"/>
                    <a:pt x="6793" y="38581"/>
                    <a:pt x="6646" y="38630"/>
                  </a:cubicBezTo>
                  <a:cubicBezTo>
                    <a:pt x="6630" y="38630"/>
                    <a:pt x="6613" y="38663"/>
                    <a:pt x="6613" y="38679"/>
                  </a:cubicBezTo>
                  <a:cubicBezTo>
                    <a:pt x="6630" y="38696"/>
                    <a:pt x="6646" y="38712"/>
                    <a:pt x="6662" y="38712"/>
                  </a:cubicBezTo>
                  <a:lnTo>
                    <a:pt x="6679" y="38712"/>
                  </a:lnTo>
                  <a:cubicBezTo>
                    <a:pt x="6810" y="38679"/>
                    <a:pt x="6957" y="38647"/>
                    <a:pt x="7104" y="38597"/>
                  </a:cubicBezTo>
                  <a:cubicBezTo>
                    <a:pt x="7137" y="38597"/>
                    <a:pt x="7153" y="38565"/>
                    <a:pt x="7137" y="38548"/>
                  </a:cubicBezTo>
                  <a:cubicBezTo>
                    <a:pt x="7137" y="38516"/>
                    <a:pt x="7104" y="38516"/>
                    <a:pt x="7088" y="38516"/>
                  </a:cubicBezTo>
                  <a:close/>
                  <a:moveTo>
                    <a:pt x="6220" y="38728"/>
                  </a:moveTo>
                  <a:cubicBezTo>
                    <a:pt x="6073" y="38778"/>
                    <a:pt x="5926" y="38810"/>
                    <a:pt x="5778" y="38843"/>
                  </a:cubicBezTo>
                  <a:cubicBezTo>
                    <a:pt x="5762" y="38859"/>
                    <a:pt x="5746" y="38876"/>
                    <a:pt x="5746" y="38908"/>
                  </a:cubicBezTo>
                  <a:cubicBezTo>
                    <a:pt x="5762" y="38925"/>
                    <a:pt x="5778" y="38941"/>
                    <a:pt x="5795" y="38941"/>
                  </a:cubicBezTo>
                  <a:lnTo>
                    <a:pt x="5811" y="38941"/>
                  </a:lnTo>
                  <a:cubicBezTo>
                    <a:pt x="5942" y="38892"/>
                    <a:pt x="6089" y="38859"/>
                    <a:pt x="6237" y="38827"/>
                  </a:cubicBezTo>
                  <a:cubicBezTo>
                    <a:pt x="6269" y="38810"/>
                    <a:pt x="6269" y="38794"/>
                    <a:pt x="6269" y="38761"/>
                  </a:cubicBezTo>
                  <a:cubicBezTo>
                    <a:pt x="6269" y="38745"/>
                    <a:pt x="6237" y="38728"/>
                    <a:pt x="6220" y="38728"/>
                  </a:cubicBezTo>
                  <a:close/>
                  <a:moveTo>
                    <a:pt x="5353" y="38958"/>
                  </a:moveTo>
                  <a:cubicBezTo>
                    <a:pt x="5205" y="39007"/>
                    <a:pt x="5058" y="39039"/>
                    <a:pt x="4911" y="39089"/>
                  </a:cubicBezTo>
                  <a:lnTo>
                    <a:pt x="4927" y="39138"/>
                  </a:lnTo>
                  <a:lnTo>
                    <a:pt x="4944" y="39170"/>
                  </a:lnTo>
                  <a:cubicBezTo>
                    <a:pt x="5091" y="39138"/>
                    <a:pt x="5222" y="39089"/>
                    <a:pt x="5369" y="39056"/>
                  </a:cubicBezTo>
                  <a:cubicBezTo>
                    <a:pt x="5402" y="39039"/>
                    <a:pt x="5402" y="39023"/>
                    <a:pt x="5402" y="38990"/>
                  </a:cubicBezTo>
                  <a:cubicBezTo>
                    <a:pt x="5402" y="38974"/>
                    <a:pt x="5369" y="38958"/>
                    <a:pt x="5353" y="38958"/>
                  </a:cubicBezTo>
                  <a:close/>
                  <a:moveTo>
                    <a:pt x="5494" y="38849"/>
                  </a:moveTo>
                  <a:cubicBezTo>
                    <a:pt x="5484" y="38849"/>
                    <a:pt x="5474" y="38853"/>
                    <a:pt x="5467" y="38859"/>
                  </a:cubicBezTo>
                  <a:cubicBezTo>
                    <a:pt x="5451" y="38876"/>
                    <a:pt x="5451" y="38892"/>
                    <a:pt x="5451" y="38925"/>
                  </a:cubicBezTo>
                  <a:cubicBezTo>
                    <a:pt x="5533" y="39039"/>
                    <a:pt x="5615" y="39170"/>
                    <a:pt x="5697" y="39301"/>
                  </a:cubicBezTo>
                  <a:cubicBezTo>
                    <a:pt x="5697" y="39318"/>
                    <a:pt x="5713" y="39318"/>
                    <a:pt x="5729" y="39318"/>
                  </a:cubicBezTo>
                  <a:lnTo>
                    <a:pt x="5762" y="39318"/>
                  </a:lnTo>
                  <a:cubicBezTo>
                    <a:pt x="5778" y="39301"/>
                    <a:pt x="5778" y="39269"/>
                    <a:pt x="5778" y="39252"/>
                  </a:cubicBezTo>
                  <a:cubicBezTo>
                    <a:pt x="5697" y="39121"/>
                    <a:pt x="5615" y="38990"/>
                    <a:pt x="5533" y="38876"/>
                  </a:cubicBezTo>
                  <a:cubicBezTo>
                    <a:pt x="5523" y="38857"/>
                    <a:pt x="5508" y="38849"/>
                    <a:pt x="5494" y="38849"/>
                  </a:cubicBezTo>
                  <a:close/>
                  <a:moveTo>
                    <a:pt x="4485" y="39220"/>
                  </a:moveTo>
                  <a:cubicBezTo>
                    <a:pt x="4338" y="39269"/>
                    <a:pt x="4191" y="39318"/>
                    <a:pt x="4060" y="39367"/>
                  </a:cubicBezTo>
                  <a:cubicBezTo>
                    <a:pt x="4043" y="39383"/>
                    <a:pt x="4027" y="39416"/>
                    <a:pt x="4043" y="39432"/>
                  </a:cubicBezTo>
                  <a:cubicBezTo>
                    <a:pt x="4043" y="39449"/>
                    <a:pt x="4060" y="39465"/>
                    <a:pt x="4076" y="39465"/>
                  </a:cubicBezTo>
                  <a:lnTo>
                    <a:pt x="4092" y="39465"/>
                  </a:lnTo>
                  <a:cubicBezTo>
                    <a:pt x="4223" y="39400"/>
                    <a:pt x="4371" y="39350"/>
                    <a:pt x="4518" y="39318"/>
                  </a:cubicBezTo>
                  <a:cubicBezTo>
                    <a:pt x="4534" y="39301"/>
                    <a:pt x="4551" y="39285"/>
                    <a:pt x="4551" y="39252"/>
                  </a:cubicBezTo>
                  <a:cubicBezTo>
                    <a:pt x="4534" y="39236"/>
                    <a:pt x="4502" y="39220"/>
                    <a:pt x="4485" y="39220"/>
                  </a:cubicBezTo>
                  <a:close/>
                  <a:moveTo>
                    <a:pt x="3668" y="39540"/>
                  </a:moveTo>
                  <a:cubicBezTo>
                    <a:pt x="3661" y="39540"/>
                    <a:pt x="3655" y="39542"/>
                    <a:pt x="3650" y="39547"/>
                  </a:cubicBezTo>
                  <a:cubicBezTo>
                    <a:pt x="3503" y="39596"/>
                    <a:pt x="3356" y="39661"/>
                    <a:pt x="3225" y="39727"/>
                  </a:cubicBezTo>
                  <a:cubicBezTo>
                    <a:pt x="3209" y="39727"/>
                    <a:pt x="3192" y="39760"/>
                    <a:pt x="3209" y="39776"/>
                  </a:cubicBezTo>
                  <a:cubicBezTo>
                    <a:pt x="3225" y="39792"/>
                    <a:pt x="3241" y="39809"/>
                    <a:pt x="3258" y="39809"/>
                  </a:cubicBezTo>
                  <a:lnTo>
                    <a:pt x="3274" y="39809"/>
                  </a:lnTo>
                  <a:cubicBezTo>
                    <a:pt x="3405" y="39743"/>
                    <a:pt x="3536" y="39678"/>
                    <a:pt x="3683" y="39629"/>
                  </a:cubicBezTo>
                  <a:cubicBezTo>
                    <a:pt x="3700" y="39612"/>
                    <a:pt x="3716" y="39596"/>
                    <a:pt x="3700" y="39563"/>
                  </a:cubicBezTo>
                  <a:cubicBezTo>
                    <a:pt x="3700" y="39552"/>
                    <a:pt x="3683" y="39540"/>
                    <a:pt x="3668" y="39540"/>
                  </a:cubicBezTo>
                  <a:close/>
                  <a:moveTo>
                    <a:pt x="5926" y="39629"/>
                  </a:moveTo>
                  <a:cubicBezTo>
                    <a:pt x="5909" y="39645"/>
                    <a:pt x="5893" y="39661"/>
                    <a:pt x="5909" y="39694"/>
                  </a:cubicBezTo>
                  <a:cubicBezTo>
                    <a:pt x="5975" y="39825"/>
                    <a:pt x="6024" y="39956"/>
                    <a:pt x="6089" y="40103"/>
                  </a:cubicBezTo>
                  <a:cubicBezTo>
                    <a:pt x="6089" y="40120"/>
                    <a:pt x="6106" y="40120"/>
                    <a:pt x="6122" y="40120"/>
                  </a:cubicBezTo>
                  <a:lnTo>
                    <a:pt x="6155" y="40120"/>
                  </a:lnTo>
                  <a:cubicBezTo>
                    <a:pt x="6171" y="40103"/>
                    <a:pt x="6188" y="40087"/>
                    <a:pt x="6171" y="40071"/>
                  </a:cubicBezTo>
                  <a:cubicBezTo>
                    <a:pt x="6122" y="39923"/>
                    <a:pt x="6057" y="39792"/>
                    <a:pt x="5991" y="39645"/>
                  </a:cubicBezTo>
                  <a:cubicBezTo>
                    <a:pt x="5975" y="39629"/>
                    <a:pt x="5942" y="39629"/>
                    <a:pt x="5926" y="39629"/>
                  </a:cubicBezTo>
                  <a:close/>
                  <a:moveTo>
                    <a:pt x="2849" y="39917"/>
                  </a:moveTo>
                  <a:cubicBezTo>
                    <a:pt x="2843" y="39917"/>
                    <a:pt x="2837" y="39919"/>
                    <a:pt x="2832" y="39923"/>
                  </a:cubicBezTo>
                  <a:cubicBezTo>
                    <a:pt x="2685" y="40005"/>
                    <a:pt x="2554" y="40071"/>
                    <a:pt x="2439" y="40153"/>
                  </a:cubicBezTo>
                  <a:cubicBezTo>
                    <a:pt x="2423" y="40169"/>
                    <a:pt x="2406" y="40185"/>
                    <a:pt x="2423" y="40218"/>
                  </a:cubicBezTo>
                  <a:cubicBezTo>
                    <a:pt x="2423" y="40218"/>
                    <a:pt x="2439" y="40234"/>
                    <a:pt x="2456" y="40234"/>
                  </a:cubicBezTo>
                  <a:lnTo>
                    <a:pt x="2488" y="40234"/>
                  </a:lnTo>
                  <a:cubicBezTo>
                    <a:pt x="2603" y="40153"/>
                    <a:pt x="2734" y="40071"/>
                    <a:pt x="2865" y="40005"/>
                  </a:cubicBezTo>
                  <a:cubicBezTo>
                    <a:pt x="2898" y="39989"/>
                    <a:pt x="2898" y="39972"/>
                    <a:pt x="2881" y="39940"/>
                  </a:cubicBezTo>
                  <a:cubicBezTo>
                    <a:pt x="2881" y="39928"/>
                    <a:pt x="2865" y="39917"/>
                    <a:pt x="2849" y="39917"/>
                  </a:cubicBezTo>
                  <a:close/>
                  <a:moveTo>
                    <a:pt x="2089" y="40387"/>
                  </a:moveTo>
                  <a:cubicBezTo>
                    <a:pt x="2079" y="40387"/>
                    <a:pt x="2070" y="40391"/>
                    <a:pt x="2063" y="40398"/>
                  </a:cubicBezTo>
                  <a:cubicBezTo>
                    <a:pt x="1932" y="40480"/>
                    <a:pt x="1817" y="40578"/>
                    <a:pt x="1703" y="40676"/>
                  </a:cubicBezTo>
                  <a:cubicBezTo>
                    <a:pt x="1686" y="40693"/>
                    <a:pt x="1670" y="40709"/>
                    <a:pt x="1686" y="40742"/>
                  </a:cubicBezTo>
                  <a:cubicBezTo>
                    <a:pt x="1703" y="40742"/>
                    <a:pt x="1719" y="40758"/>
                    <a:pt x="1735" y="40758"/>
                  </a:cubicBezTo>
                  <a:cubicBezTo>
                    <a:pt x="1735" y="40758"/>
                    <a:pt x="1752" y="40742"/>
                    <a:pt x="1752" y="40742"/>
                  </a:cubicBezTo>
                  <a:cubicBezTo>
                    <a:pt x="1866" y="40644"/>
                    <a:pt x="1981" y="40562"/>
                    <a:pt x="2112" y="40464"/>
                  </a:cubicBezTo>
                  <a:cubicBezTo>
                    <a:pt x="2128" y="40464"/>
                    <a:pt x="2128" y="40431"/>
                    <a:pt x="2128" y="40414"/>
                  </a:cubicBezTo>
                  <a:cubicBezTo>
                    <a:pt x="2119" y="40395"/>
                    <a:pt x="2103" y="40387"/>
                    <a:pt x="2089" y="40387"/>
                  </a:cubicBezTo>
                  <a:close/>
                  <a:moveTo>
                    <a:pt x="6294" y="40457"/>
                  </a:moveTo>
                  <a:cubicBezTo>
                    <a:pt x="6287" y="40457"/>
                    <a:pt x="6279" y="40459"/>
                    <a:pt x="6269" y="40464"/>
                  </a:cubicBezTo>
                  <a:cubicBezTo>
                    <a:pt x="6253" y="40464"/>
                    <a:pt x="6237" y="40496"/>
                    <a:pt x="6253" y="40513"/>
                  </a:cubicBezTo>
                  <a:cubicBezTo>
                    <a:pt x="6302" y="40660"/>
                    <a:pt x="6335" y="40791"/>
                    <a:pt x="6384" y="40938"/>
                  </a:cubicBezTo>
                  <a:cubicBezTo>
                    <a:pt x="6384" y="40955"/>
                    <a:pt x="6400" y="40971"/>
                    <a:pt x="6417" y="40971"/>
                  </a:cubicBezTo>
                  <a:lnTo>
                    <a:pt x="6433" y="40971"/>
                  </a:lnTo>
                  <a:cubicBezTo>
                    <a:pt x="6449" y="40971"/>
                    <a:pt x="6466" y="40938"/>
                    <a:pt x="6466" y="40922"/>
                  </a:cubicBezTo>
                  <a:cubicBezTo>
                    <a:pt x="6417" y="40775"/>
                    <a:pt x="6384" y="40627"/>
                    <a:pt x="6335" y="40480"/>
                  </a:cubicBezTo>
                  <a:cubicBezTo>
                    <a:pt x="6323" y="40468"/>
                    <a:pt x="6312" y="40457"/>
                    <a:pt x="6294" y="40457"/>
                  </a:cubicBezTo>
                  <a:close/>
                  <a:moveTo>
                    <a:pt x="1392" y="40959"/>
                  </a:moveTo>
                  <a:cubicBezTo>
                    <a:pt x="1379" y="40959"/>
                    <a:pt x="1367" y="40963"/>
                    <a:pt x="1359" y="40971"/>
                  </a:cubicBezTo>
                  <a:cubicBezTo>
                    <a:pt x="1244" y="41069"/>
                    <a:pt x="1146" y="41184"/>
                    <a:pt x="1048" y="41298"/>
                  </a:cubicBezTo>
                  <a:cubicBezTo>
                    <a:pt x="1032" y="41315"/>
                    <a:pt x="1032" y="41347"/>
                    <a:pt x="1048" y="41364"/>
                  </a:cubicBezTo>
                  <a:lnTo>
                    <a:pt x="1113" y="41364"/>
                  </a:lnTo>
                  <a:cubicBezTo>
                    <a:pt x="1212" y="41249"/>
                    <a:pt x="1310" y="41135"/>
                    <a:pt x="1424" y="41036"/>
                  </a:cubicBezTo>
                  <a:cubicBezTo>
                    <a:pt x="1441" y="41020"/>
                    <a:pt x="1441" y="40987"/>
                    <a:pt x="1424" y="40971"/>
                  </a:cubicBezTo>
                  <a:cubicBezTo>
                    <a:pt x="1416" y="40963"/>
                    <a:pt x="1404" y="40959"/>
                    <a:pt x="1392" y="40959"/>
                  </a:cubicBezTo>
                  <a:close/>
                  <a:moveTo>
                    <a:pt x="6515" y="41315"/>
                  </a:moveTo>
                  <a:cubicBezTo>
                    <a:pt x="6482" y="41331"/>
                    <a:pt x="6466" y="41347"/>
                    <a:pt x="6482" y="41380"/>
                  </a:cubicBezTo>
                  <a:cubicBezTo>
                    <a:pt x="6499" y="41478"/>
                    <a:pt x="6515" y="41577"/>
                    <a:pt x="6531" y="41675"/>
                  </a:cubicBezTo>
                  <a:cubicBezTo>
                    <a:pt x="6531" y="41724"/>
                    <a:pt x="6548" y="41773"/>
                    <a:pt x="6548" y="41822"/>
                  </a:cubicBezTo>
                  <a:cubicBezTo>
                    <a:pt x="6548" y="41838"/>
                    <a:pt x="6564" y="41855"/>
                    <a:pt x="6597" y="41855"/>
                  </a:cubicBezTo>
                  <a:cubicBezTo>
                    <a:pt x="6630" y="41855"/>
                    <a:pt x="6646" y="41822"/>
                    <a:pt x="6630" y="41806"/>
                  </a:cubicBezTo>
                  <a:cubicBezTo>
                    <a:pt x="6630" y="41757"/>
                    <a:pt x="6630" y="41708"/>
                    <a:pt x="6613" y="41658"/>
                  </a:cubicBezTo>
                  <a:cubicBezTo>
                    <a:pt x="6597" y="41560"/>
                    <a:pt x="6580" y="41462"/>
                    <a:pt x="6564" y="41364"/>
                  </a:cubicBezTo>
                  <a:cubicBezTo>
                    <a:pt x="6564" y="41331"/>
                    <a:pt x="6531" y="41315"/>
                    <a:pt x="6515" y="41315"/>
                  </a:cubicBezTo>
                  <a:close/>
                  <a:moveTo>
                    <a:pt x="802" y="41631"/>
                  </a:moveTo>
                  <a:cubicBezTo>
                    <a:pt x="789" y="41631"/>
                    <a:pt x="779" y="41639"/>
                    <a:pt x="770" y="41658"/>
                  </a:cubicBezTo>
                  <a:lnTo>
                    <a:pt x="737" y="41708"/>
                  </a:lnTo>
                  <a:cubicBezTo>
                    <a:pt x="655" y="41806"/>
                    <a:pt x="590" y="41920"/>
                    <a:pt x="524" y="42035"/>
                  </a:cubicBezTo>
                  <a:cubicBezTo>
                    <a:pt x="508" y="42051"/>
                    <a:pt x="524" y="42084"/>
                    <a:pt x="540" y="42100"/>
                  </a:cubicBezTo>
                  <a:lnTo>
                    <a:pt x="557" y="42100"/>
                  </a:lnTo>
                  <a:cubicBezTo>
                    <a:pt x="573" y="42100"/>
                    <a:pt x="590" y="42084"/>
                    <a:pt x="606" y="42084"/>
                  </a:cubicBezTo>
                  <a:cubicBezTo>
                    <a:pt x="655" y="41969"/>
                    <a:pt x="737" y="41855"/>
                    <a:pt x="802" y="41757"/>
                  </a:cubicBezTo>
                  <a:lnTo>
                    <a:pt x="835" y="41708"/>
                  </a:lnTo>
                  <a:cubicBezTo>
                    <a:pt x="851" y="41691"/>
                    <a:pt x="851" y="41658"/>
                    <a:pt x="835" y="41642"/>
                  </a:cubicBezTo>
                  <a:cubicBezTo>
                    <a:pt x="822" y="41635"/>
                    <a:pt x="811" y="41631"/>
                    <a:pt x="802" y="41631"/>
                  </a:cubicBezTo>
                  <a:close/>
                  <a:moveTo>
                    <a:pt x="6630" y="42215"/>
                  </a:moveTo>
                  <a:cubicBezTo>
                    <a:pt x="6613" y="42215"/>
                    <a:pt x="6580" y="42231"/>
                    <a:pt x="6580" y="42264"/>
                  </a:cubicBezTo>
                  <a:cubicBezTo>
                    <a:pt x="6597" y="42362"/>
                    <a:pt x="6597" y="42460"/>
                    <a:pt x="6597" y="42559"/>
                  </a:cubicBezTo>
                  <a:cubicBezTo>
                    <a:pt x="6597" y="42608"/>
                    <a:pt x="6597" y="42657"/>
                    <a:pt x="6597" y="42706"/>
                  </a:cubicBezTo>
                  <a:cubicBezTo>
                    <a:pt x="6597" y="42722"/>
                    <a:pt x="6613" y="42755"/>
                    <a:pt x="6630" y="42755"/>
                  </a:cubicBezTo>
                  <a:cubicBezTo>
                    <a:pt x="6662" y="42755"/>
                    <a:pt x="6679" y="42722"/>
                    <a:pt x="6679" y="42706"/>
                  </a:cubicBezTo>
                  <a:cubicBezTo>
                    <a:pt x="6679" y="42657"/>
                    <a:pt x="6679" y="42608"/>
                    <a:pt x="6679" y="42559"/>
                  </a:cubicBezTo>
                  <a:cubicBezTo>
                    <a:pt x="6679" y="42460"/>
                    <a:pt x="6679" y="42346"/>
                    <a:pt x="6679" y="42248"/>
                  </a:cubicBezTo>
                  <a:cubicBezTo>
                    <a:pt x="6679" y="42231"/>
                    <a:pt x="6662" y="42215"/>
                    <a:pt x="6630" y="42215"/>
                  </a:cubicBezTo>
                  <a:close/>
                  <a:moveTo>
                    <a:pt x="377" y="42411"/>
                  </a:moveTo>
                  <a:cubicBezTo>
                    <a:pt x="360" y="42411"/>
                    <a:pt x="328" y="42411"/>
                    <a:pt x="328" y="42444"/>
                  </a:cubicBezTo>
                  <a:cubicBezTo>
                    <a:pt x="262" y="42575"/>
                    <a:pt x="213" y="42722"/>
                    <a:pt x="164" y="42870"/>
                  </a:cubicBezTo>
                  <a:cubicBezTo>
                    <a:pt x="164" y="42886"/>
                    <a:pt x="180" y="42919"/>
                    <a:pt x="197" y="42919"/>
                  </a:cubicBezTo>
                  <a:lnTo>
                    <a:pt x="213" y="42919"/>
                  </a:lnTo>
                  <a:cubicBezTo>
                    <a:pt x="229" y="42919"/>
                    <a:pt x="246" y="42919"/>
                    <a:pt x="246" y="42886"/>
                  </a:cubicBezTo>
                  <a:cubicBezTo>
                    <a:pt x="295" y="42755"/>
                    <a:pt x="344" y="42608"/>
                    <a:pt x="410" y="42477"/>
                  </a:cubicBezTo>
                  <a:cubicBezTo>
                    <a:pt x="410" y="42460"/>
                    <a:pt x="410" y="42428"/>
                    <a:pt x="377" y="42411"/>
                  </a:cubicBezTo>
                  <a:close/>
                  <a:moveTo>
                    <a:pt x="6613" y="43099"/>
                  </a:moveTo>
                  <a:cubicBezTo>
                    <a:pt x="6597" y="43099"/>
                    <a:pt x="6564" y="43115"/>
                    <a:pt x="6564" y="43148"/>
                  </a:cubicBezTo>
                  <a:cubicBezTo>
                    <a:pt x="6548" y="43295"/>
                    <a:pt x="6531" y="43443"/>
                    <a:pt x="6499" y="43590"/>
                  </a:cubicBezTo>
                  <a:cubicBezTo>
                    <a:pt x="6499" y="43606"/>
                    <a:pt x="6515" y="43639"/>
                    <a:pt x="6531" y="43639"/>
                  </a:cubicBezTo>
                  <a:lnTo>
                    <a:pt x="6548" y="43639"/>
                  </a:lnTo>
                  <a:cubicBezTo>
                    <a:pt x="6564" y="43639"/>
                    <a:pt x="6580" y="43623"/>
                    <a:pt x="6597" y="43606"/>
                  </a:cubicBezTo>
                  <a:cubicBezTo>
                    <a:pt x="6613" y="43459"/>
                    <a:pt x="6646" y="43312"/>
                    <a:pt x="6646" y="43148"/>
                  </a:cubicBezTo>
                  <a:cubicBezTo>
                    <a:pt x="6662" y="43132"/>
                    <a:pt x="6646" y="43115"/>
                    <a:pt x="6613" y="43099"/>
                  </a:cubicBezTo>
                  <a:close/>
                  <a:moveTo>
                    <a:pt x="92" y="43272"/>
                  </a:moveTo>
                  <a:cubicBezTo>
                    <a:pt x="75" y="43272"/>
                    <a:pt x="66" y="43288"/>
                    <a:pt x="66" y="43312"/>
                  </a:cubicBezTo>
                  <a:cubicBezTo>
                    <a:pt x="33" y="43459"/>
                    <a:pt x="17" y="43606"/>
                    <a:pt x="0" y="43754"/>
                  </a:cubicBezTo>
                  <a:cubicBezTo>
                    <a:pt x="0" y="43786"/>
                    <a:pt x="17" y="43803"/>
                    <a:pt x="49" y="43803"/>
                  </a:cubicBezTo>
                  <a:cubicBezTo>
                    <a:pt x="66" y="43803"/>
                    <a:pt x="99" y="43786"/>
                    <a:pt x="99" y="43770"/>
                  </a:cubicBezTo>
                  <a:cubicBezTo>
                    <a:pt x="99" y="43623"/>
                    <a:pt x="115" y="43475"/>
                    <a:pt x="148" y="43328"/>
                  </a:cubicBezTo>
                  <a:cubicBezTo>
                    <a:pt x="148" y="43295"/>
                    <a:pt x="131" y="43279"/>
                    <a:pt x="115" y="43279"/>
                  </a:cubicBezTo>
                  <a:cubicBezTo>
                    <a:pt x="106" y="43275"/>
                    <a:pt x="99" y="43272"/>
                    <a:pt x="92" y="43272"/>
                  </a:cubicBezTo>
                  <a:close/>
                  <a:moveTo>
                    <a:pt x="6466" y="43983"/>
                  </a:moveTo>
                  <a:cubicBezTo>
                    <a:pt x="6433" y="43983"/>
                    <a:pt x="6417" y="43999"/>
                    <a:pt x="6400" y="44015"/>
                  </a:cubicBezTo>
                  <a:cubicBezTo>
                    <a:pt x="6368" y="44163"/>
                    <a:pt x="6319" y="44310"/>
                    <a:pt x="6269" y="44441"/>
                  </a:cubicBezTo>
                  <a:cubicBezTo>
                    <a:pt x="6253" y="44474"/>
                    <a:pt x="6269" y="44490"/>
                    <a:pt x="6286" y="44507"/>
                  </a:cubicBezTo>
                  <a:lnTo>
                    <a:pt x="6302" y="44507"/>
                  </a:lnTo>
                  <a:cubicBezTo>
                    <a:pt x="6319" y="44507"/>
                    <a:pt x="6351" y="44490"/>
                    <a:pt x="6351" y="44474"/>
                  </a:cubicBezTo>
                  <a:cubicBezTo>
                    <a:pt x="6400" y="44343"/>
                    <a:pt x="6449" y="44196"/>
                    <a:pt x="6482" y="44048"/>
                  </a:cubicBezTo>
                  <a:cubicBezTo>
                    <a:pt x="6499" y="44015"/>
                    <a:pt x="6482" y="43999"/>
                    <a:pt x="6466" y="43983"/>
                  </a:cubicBezTo>
                  <a:close/>
                  <a:moveTo>
                    <a:pt x="33" y="44163"/>
                  </a:moveTo>
                  <a:cubicBezTo>
                    <a:pt x="17" y="44163"/>
                    <a:pt x="0" y="44179"/>
                    <a:pt x="0" y="44212"/>
                  </a:cubicBezTo>
                  <a:cubicBezTo>
                    <a:pt x="0" y="44359"/>
                    <a:pt x="17" y="44523"/>
                    <a:pt x="49" y="44654"/>
                  </a:cubicBezTo>
                  <a:cubicBezTo>
                    <a:pt x="49" y="44687"/>
                    <a:pt x="66" y="44703"/>
                    <a:pt x="99" y="44703"/>
                  </a:cubicBezTo>
                  <a:cubicBezTo>
                    <a:pt x="115" y="44687"/>
                    <a:pt x="131" y="44670"/>
                    <a:pt x="131" y="44654"/>
                  </a:cubicBezTo>
                  <a:cubicBezTo>
                    <a:pt x="115" y="44507"/>
                    <a:pt x="99" y="44359"/>
                    <a:pt x="82" y="44212"/>
                  </a:cubicBezTo>
                  <a:cubicBezTo>
                    <a:pt x="82" y="44179"/>
                    <a:pt x="66" y="44163"/>
                    <a:pt x="33" y="44163"/>
                  </a:cubicBezTo>
                  <a:close/>
                  <a:moveTo>
                    <a:pt x="6130" y="44827"/>
                  </a:moveTo>
                  <a:cubicBezTo>
                    <a:pt x="6113" y="44827"/>
                    <a:pt x="6101" y="44839"/>
                    <a:pt x="6089" y="44850"/>
                  </a:cubicBezTo>
                  <a:cubicBezTo>
                    <a:pt x="6024" y="44981"/>
                    <a:pt x="5958" y="45112"/>
                    <a:pt x="5877" y="45243"/>
                  </a:cubicBezTo>
                  <a:cubicBezTo>
                    <a:pt x="5860" y="45259"/>
                    <a:pt x="5877" y="45292"/>
                    <a:pt x="5893" y="45309"/>
                  </a:cubicBezTo>
                  <a:lnTo>
                    <a:pt x="5909" y="45309"/>
                  </a:lnTo>
                  <a:cubicBezTo>
                    <a:pt x="5926" y="45309"/>
                    <a:pt x="5942" y="45309"/>
                    <a:pt x="5958" y="45292"/>
                  </a:cubicBezTo>
                  <a:cubicBezTo>
                    <a:pt x="6024" y="45161"/>
                    <a:pt x="6106" y="45030"/>
                    <a:pt x="6171" y="44899"/>
                  </a:cubicBezTo>
                  <a:cubicBezTo>
                    <a:pt x="6188" y="44867"/>
                    <a:pt x="6171" y="44850"/>
                    <a:pt x="6155" y="44834"/>
                  </a:cubicBezTo>
                  <a:cubicBezTo>
                    <a:pt x="6145" y="44829"/>
                    <a:pt x="6137" y="44827"/>
                    <a:pt x="6130" y="44827"/>
                  </a:cubicBezTo>
                  <a:close/>
                  <a:moveTo>
                    <a:pt x="180" y="45047"/>
                  </a:moveTo>
                  <a:cubicBezTo>
                    <a:pt x="164" y="45047"/>
                    <a:pt x="148" y="45079"/>
                    <a:pt x="148" y="45096"/>
                  </a:cubicBezTo>
                  <a:cubicBezTo>
                    <a:pt x="197" y="45243"/>
                    <a:pt x="262" y="45390"/>
                    <a:pt x="328" y="45521"/>
                  </a:cubicBezTo>
                  <a:cubicBezTo>
                    <a:pt x="328" y="45538"/>
                    <a:pt x="344" y="45554"/>
                    <a:pt x="360" y="45554"/>
                  </a:cubicBezTo>
                  <a:cubicBezTo>
                    <a:pt x="377" y="45554"/>
                    <a:pt x="377" y="45554"/>
                    <a:pt x="377" y="45538"/>
                  </a:cubicBezTo>
                  <a:cubicBezTo>
                    <a:pt x="410" y="45538"/>
                    <a:pt x="410" y="45505"/>
                    <a:pt x="410" y="45489"/>
                  </a:cubicBezTo>
                  <a:cubicBezTo>
                    <a:pt x="344" y="45358"/>
                    <a:pt x="279" y="45210"/>
                    <a:pt x="246" y="45079"/>
                  </a:cubicBezTo>
                  <a:cubicBezTo>
                    <a:pt x="229" y="45047"/>
                    <a:pt x="213" y="45047"/>
                    <a:pt x="180" y="45047"/>
                  </a:cubicBezTo>
                  <a:close/>
                  <a:moveTo>
                    <a:pt x="5647" y="45591"/>
                  </a:moveTo>
                  <a:cubicBezTo>
                    <a:pt x="5635" y="45591"/>
                    <a:pt x="5623" y="45595"/>
                    <a:pt x="5615" y="45603"/>
                  </a:cubicBezTo>
                  <a:cubicBezTo>
                    <a:pt x="5533" y="45718"/>
                    <a:pt x="5435" y="45832"/>
                    <a:pt x="5320" y="45931"/>
                  </a:cubicBezTo>
                  <a:cubicBezTo>
                    <a:pt x="5304" y="45947"/>
                    <a:pt x="5304" y="45980"/>
                    <a:pt x="5320" y="45996"/>
                  </a:cubicBezTo>
                  <a:cubicBezTo>
                    <a:pt x="5336" y="46012"/>
                    <a:pt x="5353" y="46012"/>
                    <a:pt x="5353" y="46012"/>
                  </a:cubicBezTo>
                  <a:cubicBezTo>
                    <a:pt x="5369" y="46012"/>
                    <a:pt x="5386" y="46012"/>
                    <a:pt x="5386" y="45996"/>
                  </a:cubicBezTo>
                  <a:cubicBezTo>
                    <a:pt x="5500" y="45898"/>
                    <a:pt x="5598" y="45783"/>
                    <a:pt x="5697" y="45652"/>
                  </a:cubicBezTo>
                  <a:cubicBezTo>
                    <a:pt x="5713" y="45636"/>
                    <a:pt x="5697" y="45603"/>
                    <a:pt x="5680" y="45603"/>
                  </a:cubicBezTo>
                  <a:cubicBezTo>
                    <a:pt x="5672" y="45595"/>
                    <a:pt x="5660" y="45591"/>
                    <a:pt x="5647" y="45591"/>
                  </a:cubicBezTo>
                  <a:close/>
                  <a:moveTo>
                    <a:pt x="591" y="45842"/>
                  </a:moveTo>
                  <a:cubicBezTo>
                    <a:pt x="584" y="45842"/>
                    <a:pt x="578" y="45844"/>
                    <a:pt x="573" y="45849"/>
                  </a:cubicBezTo>
                  <a:cubicBezTo>
                    <a:pt x="557" y="45865"/>
                    <a:pt x="540" y="45898"/>
                    <a:pt x="557" y="45914"/>
                  </a:cubicBezTo>
                  <a:cubicBezTo>
                    <a:pt x="655" y="46045"/>
                    <a:pt x="753" y="46160"/>
                    <a:pt x="851" y="46258"/>
                  </a:cubicBezTo>
                  <a:cubicBezTo>
                    <a:pt x="868" y="46274"/>
                    <a:pt x="884" y="46274"/>
                    <a:pt x="884" y="46274"/>
                  </a:cubicBezTo>
                  <a:cubicBezTo>
                    <a:pt x="901" y="46274"/>
                    <a:pt x="917" y="46274"/>
                    <a:pt x="917" y="46258"/>
                  </a:cubicBezTo>
                  <a:cubicBezTo>
                    <a:pt x="933" y="46242"/>
                    <a:pt x="933" y="46209"/>
                    <a:pt x="917" y="46192"/>
                  </a:cubicBezTo>
                  <a:cubicBezTo>
                    <a:pt x="819" y="46094"/>
                    <a:pt x="721" y="45980"/>
                    <a:pt x="639" y="45865"/>
                  </a:cubicBezTo>
                  <a:cubicBezTo>
                    <a:pt x="627" y="45854"/>
                    <a:pt x="607" y="45842"/>
                    <a:pt x="591" y="45842"/>
                  </a:cubicBezTo>
                  <a:close/>
                  <a:moveTo>
                    <a:pt x="5019" y="46214"/>
                  </a:moveTo>
                  <a:cubicBezTo>
                    <a:pt x="5009" y="46214"/>
                    <a:pt x="4999" y="46218"/>
                    <a:pt x="4993" y="46225"/>
                  </a:cubicBezTo>
                  <a:cubicBezTo>
                    <a:pt x="4878" y="46323"/>
                    <a:pt x="4764" y="46405"/>
                    <a:pt x="4633" y="46471"/>
                  </a:cubicBezTo>
                  <a:cubicBezTo>
                    <a:pt x="4600" y="46487"/>
                    <a:pt x="4600" y="46504"/>
                    <a:pt x="4616" y="46536"/>
                  </a:cubicBezTo>
                  <a:cubicBezTo>
                    <a:pt x="4616" y="46553"/>
                    <a:pt x="4633" y="46553"/>
                    <a:pt x="4649" y="46553"/>
                  </a:cubicBezTo>
                  <a:lnTo>
                    <a:pt x="4665" y="46553"/>
                  </a:lnTo>
                  <a:cubicBezTo>
                    <a:pt x="4813" y="46471"/>
                    <a:pt x="4927" y="46389"/>
                    <a:pt x="5058" y="46291"/>
                  </a:cubicBezTo>
                  <a:cubicBezTo>
                    <a:pt x="5075" y="46291"/>
                    <a:pt x="5075" y="46258"/>
                    <a:pt x="5058" y="46242"/>
                  </a:cubicBezTo>
                  <a:cubicBezTo>
                    <a:pt x="5049" y="46222"/>
                    <a:pt x="5033" y="46214"/>
                    <a:pt x="5019" y="46214"/>
                  </a:cubicBezTo>
                  <a:close/>
                  <a:moveTo>
                    <a:pt x="1243" y="46464"/>
                  </a:moveTo>
                  <a:cubicBezTo>
                    <a:pt x="1227" y="46464"/>
                    <a:pt x="1207" y="46476"/>
                    <a:pt x="1195" y="46487"/>
                  </a:cubicBezTo>
                  <a:cubicBezTo>
                    <a:pt x="1179" y="46504"/>
                    <a:pt x="1195" y="46536"/>
                    <a:pt x="1212" y="46553"/>
                  </a:cubicBezTo>
                  <a:cubicBezTo>
                    <a:pt x="1343" y="46634"/>
                    <a:pt x="1473" y="46700"/>
                    <a:pt x="1604" y="46765"/>
                  </a:cubicBezTo>
                  <a:lnTo>
                    <a:pt x="1621" y="46765"/>
                  </a:lnTo>
                  <a:cubicBezTo>
                    <a:pt x="1637" y="46765"/>
                    <a:pt x="1654" y="46765"/>
                    <a:pt x="1670" y="46749"/>
                  </a:cubicBezTo>
                  <a:cubicBezTo>
                    <a:pt x="1686" y="46733"/>
                    <a:pt x="1670" y="46700"/>
                    <a:pt x="1654" y="46684"/>
                  </a:cubicBezTo>
                  <a:cubicBezTo>
                    <a:pt x="1506" y="46634"/>
                    <a:pt x="1375" y="46553"/>
                    <a:pt x="1261" y="46471"/>
                  </a:cubicBezTo>
                  <a:cubicBezTo>
                    <a:pt x="1256" y="46466"/>
                    <a:pt x="1250" y="46464"/>
                    <a:pt x="1243" y="46464"/>
                  </a:cubicBezTo>
                  <a:close/>
                  <a:moveTo>
                    <a:pt x="4248" y="46660"/>
                  </a:moveTo>
                  <a:cubicBezTo>
                    <a:pt x="4241" y="46660"/>
                    <a:pt x="4233" y="46662"/>
                    <a:pt x="4223" y="46667"/>
                  </a:cubicBezTo>
                  <a:cubicBezTo>
                    <a:pt x="4092" y="46716"/>
                    <a:pt x="3945" y="46765"/>
                    <a:pt x="3814" y="46815"/>
                  </a:cubicBezTo>
                  <a:cubicBezTo>
                    <a:pt x="3781" y="46815"/>
                    <a:pt x="3781" y="46847"/>
                    <a:pt x="3781" y="46864"/>
                  </a:cubicBezTo>
                  <a:cubicBezTo>
                    <a:pt x="3781" y="46880"/>
                    <a:pt x="3798" y="46896"/>
                    <a:pt x="3831" y="46896"/>
                  </a:cubicBezTo>
                  <a:cubicBezTo>
                    <a:pt x="3978" y="46864"/>
                    <a:pt x="4125" y="46815"/>
                    <a:pt x="4272" y="46749"/>
                  </a:cubicBezTo>
                  <a:cubicBezTo>
                    <a:pt x="4289" y="46733"/>
                    <a:pt x="4305" y="46716"/>
                    <a:pt x="4289" y="46684"/>
                  </a:cubicBezTo>
                  <a:cubicBezTo>
                    <a:pt x="4277" y="46672"/>
                    <a:pt x="4266" y="46660"/>
                    <a:pt x="4248" y="46660"/>
                  </a:cubicBezTo>
                  <a:close/>
                  <a:moveTo>
                    <a:pt x="2063" y="46831"/>
                  </a:moveTo>
                  <a:cubicBezTo>
                    <a:pt x="2046" y="46831"/>
                    <a:pt x="2014" y="46847"/>
                    <a:pt x="2014" y="46864"/>
                  </a:cubicBezTo>
                  <a:cubicBezTo>
                    <a:pt x="1997" y="46896"/>
                    <a:pt x="2014" y="46913"/>
                    <a:pt x="2046" y="46929"/>
                  </a:cubicBezTo>
                  <a:cubicBezTo>
                    <a:pt x="2177" y="46962"/>
                    <a:pt x="2341" y="46995"/>
                    <a:pt x="2488" y="47011"/>
                  </a:cubicBezTo>
                  <a:cubicBezTo>
                    <a:pt x="2505" y="47011"/>
                    <a:pt x="2537" y="46995"/>
                    <a:pt x="2537" y="46962"/>
                  </a:cubicBezTo>
                  <a:cubicBezTo>
                    <a:pt x="2537" y="46945"/>
                    <a:pt x="2521" y="46929"/>
                    <a:pt x="2488" y="46913"/>
                  </a:cubicBezTo>
                  <a:cubicBezTo>
                    <a:pt x="2341" y="46896"/>
                    <a:pt x="2210" y="46880"/>
                    <a:pt x="2063" y="46831"/>
                  </a:cubicBezTo>
                  <a:close/>
                  <a:moveTo>
                    <a:pt x="3372" y="46896"/>
                  </a:moveTo>
                  <a:cubicBezTo>
                    <a:pt x="3225" y="46929"/>
                    <a:pt x="3078" y="46945"/>
                    <a:pt x="2930" y="46945"/>
                  </a:cubicBezTo>
                  <a:cubicBezTo>
                    <a:pt x="2914" y="46945"/>
                    <a:pt x="2898" y="46962"/>
                    <a:pt x="2898" y="46978"/>
                  </a:cubicBezTo>
                  <a:cubicBezTo>
                    <a:pt x="2898" y="47011"/>
                    <a:pt x="2914" y="47027"/>
                    <a:pt x="2930" y="47027"/>
                  </a:cubicBezTo>
                  <a:lnTo>
                    <a:pt x="2947" y="47027"/>
                  </a:lnTo>
                  <a:cubicBezTo>
                    <a:pt x="3094" y="47027"/>
                    <a:pt x="3241" y="47011"/>
                    <a:pt x="3389" y="46995"/>
                  </a:cubicBezTo>
                  <a:cubicBezTo>
                    <a:pt x="3421" y="46995"/>
                    <a:pt x="3438" y="46962"/>
                    <a:pt x="3421" y="46945"/>
                  </a:cubicBezTo>
                  <a:cubicBezTo>
                    <a:pt x="3421" y="46913"/>
                    <a:pt x="3405" y="46896"/>
                    <a:pt x="3372" y="468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9" name="Google Shape;1529;p14"/>
            <p:cNvSpPr/>
            <p:nvPr/>
          </p:nvSpPr>
          <p:spPr>
            <a:xfrm>
              <a:off x="5155875" y="3915300"/>
              <a:ext cx="169025" cy="147350"/>
            </a:xfrm>
            <a:custGeom>
              <a:avLst/>
              <a:gdLst/>
              <a:ahLst/>
              <a:cxnLst/>
              <a:rect l="l" t="t" r="r" b="b"/>
              <a:pathLst>
                <a:path w="6761" h="5894" extrusionOk="0">
                  <a:moveTo>
                    <a:pt x="1" y="1"/>
                  </a:moveTo>
                  <a:lnTo>
                    <a:pt x="3324" y="5893"/>
                  </a:lnTo>
                  <a:lnTo>
                    <a:pt x="3635" y="3618"/>
                  </a:lnTo>
                  <a:lnTo>
                    <a:pt x="5108" y="4207"/>
                  </a:lnTo>
                  <a:lnTo>
                    <a:pt x="5108" y="4207"/>
                  </a:lnTo>
                  <a:lnTo>
                    <a:pt x="4535" y="2538"/>
                  </a:lnTo>
                  <a:lnTo>
                    <a:pt x="6761" y="162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30" name="Google Shape;1530;p14"/>
            <p:cNvSpPr/>
            <p:nvPr/>
          </p:nvSpPr>
          <p:spPr>
            <a:xfrm>
              <a:off x="5154250" y="3914225"/>
              <a:ext cx="171900" cy="149650"/>
            </a:xfrm>
            <a:custGeom>
              <a:avLst/>
              <a:gdLst/>
              <a:ahLst/>
              <a:cxnLst/>
              <a:rect l="l" t="t" r="r" b="b"/>
              <a:pathLst>
                <a:path w="6876" h="5986" extrusionOk="0">
                  <a:moveTo>
                    <a:pt x="56" y="0"/>
                  </a:moveTo>
                  <a:cubicBezTo>
                    <a:pt x="41" y="0"/>
                    <a:pt x="26" y="8"/>
                    <a:pt x="17" y="27"/>
                  </a:cubicBezTo>
                  <a:cubicBezTo>
                    <a:pt x="0" y="44"/>
                    <a:pt x="17" y="60"/>
                    <a:pt x="33" y="76"/>
                  </a:cubicBezTo>
                  <a:lnTo>
                    <a:pt x="3765" y="3006"/>
                  </a:lnTo>
                  <a:lnTo>
                    <a:pt x="3356" y="5936"/>
                  </a:lnTo>
                  <a:cubicBezTo>
                    <a:pt x="3339" y="5953"/>
                    <a:pt x="3356" y="5985"/>
                    <a:pt x="3389" y="5985"/>
                  </a:cubicBezTo>
                  <a:cubicBezTo>
                    <a:pt x="3421" y="5985"/>
                    <a:pt x="3438" y="5969"/>
                    <a:pt x="3438" y="5953"/>
                  </a:cubicBezTo>
                  <a:lnTo>
                    <a:pt x="3847" y="2990"/>
                  </a:lnTo>
                  <a:cubicBezTo>
                    <a:pt x="3847" y="2974"/>
                    <a:pt x="3847" y="2957"/>
                    <a:pt x="3831" y="2957"/>
                  </a:cubicBezTo>
                  <a:lnTo>
                    <a:pt x="1408" y="1042"/>
                  </a:lnTo>
                  <a:lnTo>
                    <a:pt x="3912" y="2810"/>
                  </a:lnTo>
                  <a:cubicBezTo>
                    <a:pt x="3921" y="2818"/>
                    <a:pt x="3929" y="2822"/>
                    <a:pt x="3937" y="2822"/>
                  </a:cubicBezTo>
                  <a:cubicBezTo>
                    <a:pt x="3945" y="2822"/>
                    <a:pt x="3953" y="2818"/>
                    <a:pt x="3961" y="2810"/>
                  </a:cubicBezTo>
                  <a:lnTo>
                    <a:pt x="6842" y="1713"/>
                  </a:lnTo>
                  <a:cubicBezTo>
                    <a:pt x="6859" y="1697"/>
                    <a:pt x="6875" y="1681"/>
                    <a:pt x="6859" y="1648"/>
                  </a:cubicBezTo>
                  <a:cubicBezTo>
                    <a:pt x="6859" y="1636"/>
                    <a:pt x="6842" y="1625"/>
                    <a:pt x="6827" y="1625"/>
                  </a:cubicBezTo>
                  <a:cubicBezTo>
                    <a:pt x="6821" y="1625"/>
                    <a:pt x="6814" y="1627"/>
                    <a:pt x="6810" y="1631"/>
                  </a:cubicBezTo>
                  <a:lnTo>
                    <a:pt x="3945" y="2728"/>
                  </a:lnTo>
                  <a:lnTo>
                    <a:pt x="82" y="11"/>
                  </a:lnTo>
                  <a:cubicBezTo>
                    <a:pt x="75" y="4"/>
                    <a:pt x="66" y="0"/>
                    <a:pt x="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531" name="Google Shape;1531;p14"/>
          <p:cNvSpPr/>
          <p:nvPr/>
        </p:nvSpPr>
        <p:spPr>
          <a:xfrm rot="-7912719">
            <a:off x="3180103" y="-129622"/>
            <a:ext cx="503381" cy="577651"/>
          </a:xfrm>
          <a:custGeom>
            <a:avLst/>
            <a:gdLst/>
            <a:ahLst/>
            <a:cxnLst/>
            <a:rect l="l" t="t" r="r" b="b"/>
            <a:pathLst>
              <a:path w="3111" h="3570" extrusionOk="0">
                <a:moveTo>
                  <a:pt x="2342" y="1"/>
                </a:moveTo>
                <a:lnTo>
                  <a:pt x="1" y="1572"/>
                </a:lnTo>
                <a:lnTo>
                  <a:pt x="3111" y="3569"/>
                </a:lnTo>
                <a:lnTo>
                  <a:pt x="23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32" name="Google Shape;1532;p14"/>
          <p:cNvSpPr/>
          <p:nvPr/>
        </p:nvSpPr>
        <p:spPr>
          <a:xfrm>
            <a:off x="-368012" y="4106963"/>
            <a:ext cx="674100" cy="67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33" name="Google Shape;1533;p14"/>
          <p:cNvSpPr/>
          <p:nvPr/>
        </p:nvSpPr>
        <p:spPr>
          <a:xfrm rot="-917293" flipH="1">
            <a:off x="8406804" y="615085"/>
            <a:ext cx="252196" cy="250977"/>
          </a:xfrm>
          <a:custGeom>
            <a:avLst/>
            <a:gdLst/>
            <a:ahLst/>
            <a:cxnLst/>
            <a:rect l="l" t="t" r="r" b="b"/>
            <a:pathLst>
              <a:path w="8202" h="8163" extrusionOk="0">
                <a:moveTo>
                  <a:pt x="4231" y="1"/>
                </a:moveTo>
                <a:cubicBezTo>
                  <a:pt x="4186" y="1"/>
                  <a:pt x="4140" y="22"/>
                  <a:pt x="4109" y="69"/>
                </a:cubicBezTo>
                <a:lnTo>
                  <a:pt x="3356" y="1362"/>
                </a:lnTo>
                <a:cubicBezTo>
                  <a:pt x="2898" y="2131"/>
                  <a:pt x="2227" y="2753"/>
                  <a:pt x="1441" y="3146"/>
                </a:cubicBezTo>
                <a:lnTo>
                  <a:pt x="99" y="3833"/>
                </a:lnTo>
                <a:cubicBezTo>
                  <a:pt x="0" y="3882"/>
                  <a:pt x="0" y="4013"/>
                  <a:pt x="82" y="4062"/>
                </a:cubicBezTo>
                <a:lnTo>
                  <a:pt x="1375" y="4832"/>
                </a:lnTo>
                <a:cubicBezTo>
                  <a:pt x="2145" y="5290"/>
                  <a:pt x="2767" y="5945"/>
                  <a:pt x="3160" y="6747"/>
                </a:cubicBezTo>
                <a:lnTo>
                  <a:pt x="3847" y="8089"/>
                </a:lnTo>
                <a:cubicBezTo>
                  <a:pt x="3872" y="8138"/>
                  <a:pt x="3917" y="8163"/>
                  <a:pt x="3962" y="8163"/>
                </a:cubicBezTo>
                <a:cubicBezTo>
                  <a:pt x="4007" y="8163"/>
                  <a:pt x="4052" y="8138"/>
                  <a:pt x="4076" y="8089"/>
                </a:cubicBezTo>
                <a:lnTo>
                  <a:pt x="4846" y="6796"/>
                </a:lnTo>
                <a:cubicBezTo>
                  <a:pt x="5304" y="6027"/>
                  <a:pt x="5959" y="5405"/>
                  <a:pt x="6761" y="5012"/>
                </a:cubicBezTo>
                <a:lnTo>
                  <a:pt x="8103" y="4341"/>
                </a:lnTo>
                <a:cubicBezTo>
                  <a:pt x="8201" y="4292"/>
                  <a:pt x="8201" y="4161"/>
                  <a:pt x="8119" y="4095"/>
                </a:cubicBezTo>
                <a:lnTo>
                  <a:pt x="6810" y="3326"/>
                </a:lnTo>
                <a:cubicBezTo>
                  <a:pt x="6040" y="2884"/>
                  <a:pt x="5435" y="2213"/>
                  <a:pt x="5026" y="1427"/>
                </a:cubicBezTo>
                <a:lnTo>
                  <a:pt x="4354" y="69"/>
                </a:lnTo>
                <a:cubicBezTo>
                  <a:pt x="4329" y="26"/>
                  <a:pt x="4281" y="1"/>
                  <a:pt x="4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534" name="Google Shape;1534;p14"/>
          <p:cNvGrpSpPr/>
          <p:nvPr/>
        </p:nvGrpSpPr>
        <p:grpSpPr>
          <a:xfrm>
            <a:off x="2398841" y="4567739"/>
            <a:ext cx="3674346" cy="717459"/>
            <a:chOff x="2455175" y="4567750"/>
            <a:chExt cx="3179600" cy="620800"/>
          </a:xfrm>
        </p:grpSpPr>
        <p:sp>
          <p:nvSpPr>
            <p:cNvPr id="1535" name="Google Shape;1535;p14"/>
            <p:cNvSpPr/>
            <p:nvPr/>
          </p:nvSpPr>
          <p:spPr>
            <a:xfrm rot="10800000" flipH="1">
              <a:off x="2455175" y="5181575"/>
              <a:ext cx="3700" cy="6975"/>
            </a:xfrm>
            <a:custGeom>
              <a:avLst/>
              <a:gdLst/>
              <a:ahLst/>
              <a:cxnLst/>
              <a:rect l="l" t="t" r="r" b="b"/>
              <a:pathLst>
                <a:path w="148" h="279" extrusionOk="0">
                  <a:moveTo>
                    <a:pt x="0" y="0"/>
                  </a:moveTo>
                  <a:lnTo>
                    <a:pt x="0" y="279"/>
                  </a:lnTo>
                  <a:lnTo>
                    <a:pt x="33" y="279"/>
                  </a:lnTo>
                  <a:cubicBezTo>
                    <a:pt x="49" y="279"/>
                    <a:pt x="82" y="279"/>
                    <a:pt x="99" y="246"/>
                  </a:cubicBezTo>
                  <a:cubicBezTo>
                    <a:pt x="148" y="213"/>
                    <a:pt x="148" y="148"/>
                    <a:pt x="99" y="99"/>
                  </a:cubicBezTo>
                  <a:cubicBezTo>
                    <a:pt x="66" y="66"/>
                    <a:pt x="33" y="3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36" name="Google Shape;1536;p14"/>
            <p:cNvSpPr/>
            <p:nvPr/>
          </p:nvSpPr>
          <p:spPr>
            <a:xfrm rot="10800000" flipH="1">
              <a:off x="2471950" y="5145975"/>
              <a:ext cx="24975" cy="22625"/>
            </a:xfrm>
            <a:custGeom>
              <a:avLst/>
              <a:gdLst/>
              <a:ahLst/>
              <a:cxnLst/>
              <a:rect l="l" t="t" r="r" b="b"/>
              <a:pathLst>
                <a:path w="999" h="905" extrusionOk="0">
                  <a:moveTo>
                    <a:pt x="113" y="0"/>
                  </a:moveTo>
                  <a:cubicBezTo>
                    <a:pt x="86" y="0"/>
                    <a:pt x="58" y="13"/>
                    <a:pt x="33" y="37"/>
                  </a:cubicBezTo>
                  <a:cubicBezTo>
                    <a:pt x="0" y="70"/>
                    <a:pt x="0" y="135"/>
                    <a:pt x="33" y="185"/>
                  </a:cubicBezTo>
                  <a:cubicBezTo>
                    <a:pt x="295" y="414"/>
                    <a:pt x="557" y="659"/>
                    <a:pt x="819" y="888"/>
                  </a:cubicBezTo>
                  <a:cubicBezTo>
                    <a:pt x="835" y="905"/>
                    <a:pt x="868" y="905"/>
                    <a:pt x="884" y="905"/>
                  </a:cubicBezTo>
                  <a:cubicBezTo>
                    <a:pt x="917" y="905"/>
                    <a:pt x="950" y="905"/>
                    <a:pt x="966" y="872"/>
                  </a:cubicBezTo>
                  <a:cubicBezTo>
                    <a:pt x="999" y="839"/>
                    <a:pt x="999" y="757"/>
                    <a:pt x="950" y="725"/>
                  </a:cubicBezTo>
                  <a:cubicBezTo>
                    <a:pt x="704" y="496"/>
                    <a:pt x="442" y="266"/>
                    <a:pt x="181" y="37"/>
                  </a:cubicBezTo>
                  <a:cubicBezTo>
                    <a:pt x="164" y="13"/>
                    <a:pt x="14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37" name="Google Shape;1537;p14"/>
            <p:cNvSpPr/>
            <p:nvPr/>
          </p:nvSpPr>
          <p:spPr>
            <a:xfrm rot="10800000" flipH="1">
              <a:off x="5448950" y="5134500"/>
              <a:ext cx="31125" cy="5775"/>
            </a:xfrm>
            <a:custGeom>
              <a:avLst/>
              <a:gdLst/>
              <a:ahLst/>
              <a:cxnLst/>
              <a:rect l="l" t="t" r="r" b="b"/>
              <a:pathLst>
                <a:path w="1245" h="231" extrusionOk="0">
                  <a:moveTo>
                    <a:pt x="99" y="1"/>
                  </a:moveTo>
                  <a:cubicBezTo>
                    <a:pt x="50" y="1"/>
                    <a:pt x="1" y="50"/>
                    <a:pt x="1" y="99"/>
                  </a:cubicBezTo>
                  <a:cubicBezTo>
                    <a:pt x="1" y="165"/>
                    <a:pt x="50" y="214"/>
                    <a:pt x="99" y="214"/>
                  </a:cubicBezTo>
                  <a:lnTo>
                    <a:pt x="197" y="214"/>
                  </a:lnTo>
                  <a:cubicBezTo>
                    <a:pt x="525" y="214"/>
                    <a:pt x="836" y="214"/>
                    <a:pt x="1147" y="230"/>
                  </a:cubicBezTo>
                  <a:cubicBezTo>
                    <a:pt x="1196" y="230"/>
                    <a:pt x="1245" y="181"/>
                    <a:pt x="1245" y="116"/>
                  </a:cubicBezTo>
                  <a:cubicBezTo>
                    <a:pt x="1245" y="66"/>
                    <a:pt x="1212" y="17"/>
                    <a:pt x="1147" y="17"/>
                  </a:cubicBezTo>
                  <a:cubicBezTo>
                    <a:pt x="836" y="1"/>
                    <a:pt x="525" y="1"/>
                    <a:pt x="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38" name="Google Shape;1538;p14"/>
            <p:cNvSpPr/>
            <p:nvPr/>
          </p:nvSpPr>
          <p:spPr>
            <a:xfrm rot="10800000" flipH="1">
              <a:off x="5396575" y="5133275"/>
              <a:ext cx="31550" cy="6575"/>
            </a:xfrm>
            <a:custGeom>
              <a:avLst/>
              <a:gdLst/>
              <a:ahLst/>
              <a:cxnLst/>
              <a:rect l="l" t="t" r="r" b="b"/>
              <a:pathLst>
                <a:path w="1262" h="263" extrusionOk="0">
                  <a:moveTo>
                    <a:pt x="1146" y="0"/>
                  </a:moveTo>
                  <a:cubicBezTo>
                    <a:pt x="803" y="17"/>
                    <a:pt x="443" y="33"/>
                    <a:pt x="99" y="49"/>
                  </a:cubicBezTo>
                  <a:cubicBezTo>
                    <a:pt x="50" y="66"/>
                    <a:pt x="1" y="115"/>
                    <a:pt x="1" y="164"/>
                  </a:cubicBezTo>
                  <a:cubicBezTo>
                    <a:pt x="1" y="229"/>
                    <a:pt x="50" y="262"/>
                    <a:pt x="115" y="262"/>
                  </a:cubicBezTo>
                  <a:cubicBezTo>
                    <a:pt x="459" y="246"/>
                    <a:pt x="819" y="229"/>
                    <a:pt x="1146" y="213"/>
                  </a:cubicBezTo>
                  <a:cubicBezTo>
                    <a:pt x="1212" y="213"/>
                    <a:pt x="1261" y="164"/>
                    <a:pt x="1261" y="99"/>
                  </a:cubicBezTo>
                  <a:cubicBezTo>
                    <a:pt x="1245" y="49"/>
                    <a:pt x="1196"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39" name="Google Shape;1539;p14"/>
            <p:cNvSpPr/>
            <p:nvPr/>
          </p:nvSpPr>
          <p:spPr>
            <a:xfrm rot="10800000" flipH="1">
              <a:off x="5500925" y="5130825"/>
              <a:ext cx="31525" cy="7800"/>
            </a:xfrm>
            <a:custGeom>
              <a:avLst/>
              <a:gdLst/>
              <a:ahLst/>
              <a:cxnLst/>
              <a:rect l="l" t="t" r="r" b="b"/>
              <a:pathLst>
                <a:path w="1261" h="312" extrusionOk="0">
                  <a:moveTo>
                    <a:pt x="115" y="0"/>
                  </a:moveTo>
                  <a:cubicBezTo>
                    <a:pt x="66" y="0"/>
                    <a:pt x="17" y="33"/>
                    <a:pt x="1" y="99"/>
                  </a:cubicBezTo>
                  <a:cubicBezTo>
                    <a:pt x="1" y="148"/>
                    <a:pt x="50" y="213"/>
                    <a:pt x="99" y="213"/>
                  </a:cubicBezTo>
                  <a:cubicBezTo>
                    <a:pt x="443" y="230"/>
                    <a:pt x="803" y="262"/>
                    <a:pt x="1146" y="295"/>
                  </a:cubicBezTo>
                  <a:cubicBezTo>
                    <a:pt x="1146" y="311"/>
                    <a:pt x="1146" y="311"/>
                    <a:pt x="1146" y="311"/>
                  </a:cubicBezTo>
                  <a:cubicBezTo>
                    <a:pt x="1212" y="311"/>
                    <a:pt x="1245" y="262"/>
                    <a:pt x="1261" y="213"/>
                  </a:cubicBezTo>
                  <a:cubicBezTo>
                    <a:pt x="1261" y="148"/>
                    <a:pt x="1228" y="99"/>
                    <a:pt x="1163" y="99"/>
                  </a:cubicBezTo>
                  <a:cubicBezTo>
                    <a:pt x="819" y="50"/>
                    <a:pt x="475" y="33"/>
                    <a:pt x="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40" name="Google Shape;1540;p14"/>
            <p:cNvSpPr/>
            <p:nvPr/>
          </p:nvSpPr>
          <p:spPr>
            <a:xfrm rot="10800000" flipH="1">
              <a:off x="5344600" y="5128375"/>
              <a:ext cx="31550" cy="7875"/>
            </a:xfrm>
            <a:custGeom>
              <a:avLst/>
              <a:gdLst/>
              <a:ahLst/>
              <a:cxnLst/>
              <a:rect l="l" t="t" r="r" b="b"/>
              <a:pathLst>
                <a:path w="1262" h="315" extrusionOk="0">
                  <a:moveTo>
                    <a:pt x="1156" y="0"/>
                  </a:moveTo>
                  <a:cubicBezTo>
                    <a:pt x="1148" y="0"/>
                    <a:pt x="1139" y="1"/>
                    <a:pt x="1130" y="4"/>
                  </a:cubicBezTo>
                  <a:cubicBezTo>
                    <a:pt x="918" y="20"/>
                    <a:pt x="688" y="36"/>
                    <a:pt x="476" y="69"/>
                  </a:cubicBezTo>
                  <a:cubicBezTo>
                    <a:pt x="345" y="85"/>
                    <a:pt x="214" y="85"/>
                    <a:pt x="99" y="102"/>
                  </a:cubicBezTo>
                  <a:cubicBezTo>
                    <a:pt x="34" y="118"/>
                    <a:pt x="1" y="167"/>
                    <a:pt x="1" y="216"/>
                  </a:cubicBezTo>
                  <a:cubicBezTo>
                    <a:pt x="1" y="282"/>
                    <a:pt x="50" y="315"/>
                    <a:pt x="99" y="315"/>
                  </a:cubicBezTo>
                  <a:lnTo>
                    <a:pt x="115" y="315"/>
                  </a:lnTo>
                  <a:cubicBezTo>
                    <a:pt x="246" y="298"/>
                    <a:pt x="361" y="282"/>
                    <a:pt x="492" y="266"/>
                  </a:cubicBezTo>
                  <a:cubicBezTo>
                    <a:pt x="721" y="249"/>
                    <a:pt x="934" y="233"/>
                    <a:pt x="1163" y="200"/>
                  </a:cubicBezTo>
                  <a:cubicBezTo>
                    <a:pt x="1212" y="200"/>
                    <a:pt x="1261" y="151"/>
                    <a:pt x="1245" y="85"/>
                  </a:cubicBezTo>
                  <a:cubicBezTo>
                    <a:pt x="1245" y="43"/>
                    <a:pt x="1208" y="0"/>
                    <a:pt x="1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41" name="Google Shape;1541;p14"/>
            <p:cNvSpPr/>
            <p:nvPr/>
          </p:nvSpPr>
          <p:spPr>
            <a:xfrm rot="10800000" flipH="1">
              <a:off x="5552900" y="5123050"/>
              <a:ext cx="31125" cy="9850"/>
            </a:xfrm>
            <a:custGeom>
              <a:avLst/>
              <a:gdLst/>
              <a:ahLst/>
              <a:cxnLst/>
              <a:rect l="l" t="t" r="r" b="b"/>
              <a:pathLst>
                <a:path w="1245" h="394" extrusionOk="0">
                  <a:moveTo>
                    <a:pt x="131" y="1"/>
                  </a:moveTo>
                  <a:cubicBezTo>
                    <a:pt x="66" y="1"/>
                    <a:pt x="17" y="33"/>
                    <a:pt x="0" y="99"/>
                  </a:cubicBezTo>
                  <a:cubicBezTo>
                    <a:pt x="0" y="148"/>
                    <a:pt x="33" y="197"/>
                    <a:pt x="99" y="213"/>
                  </a:cubicBezTo>
                  <a:cubicBezTo>
                    <a:pt x="442" y="262"/>
                    <a:pt x="786" y="328"/>
                    <a:pt x="1113" y="393"/>
                  </a:cubicBezTo>
                  <a:lnTo>
                    <a:pt x="1146" y="393"/>
                  </a:lnTo>
                  <a:cubicBezTo>
                    <a:pt x="1195" y="393"/>
                    <a:pt x="1228" y="361"/>
                    <a:pt x="1244" y="312"/>
                  </a:cubicBezTo>
                  <a:cubicBezTo>
                    <a:pt x="1244" y="262"/>
                    <a:pt x="1212" y="197"/>
                    <a:pt x="1163" y="181"/>
                  </a:cubicBezTo>
                  <a:cubicBezTo>
                    <a:pt x="819" y="115"/>
                    <a:pt x="475" y="66"/>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42" name="Google Shape;1542;p14"/>
            <p:cNvSpPr/>
            <p:nvPr/>
          </p:nvSpPr>
          <p:spPr>
            <a:xfrm rot="10800000" flipH="1">
              <a:off x="5292650" y="5121000"/>
              <a:ext cx="31525" cy="9125"/>
            </a:xfrm>
            <a:custGeom>
              <a:avLst/>
              <a:gdLst/>
              <a:ahLst/>
              <a:cxnLst/>
              <a:rect l="l" t="t" r="r" b="b"/>
              <a:pathLst>
                <a:path w="1261" h="365" extrusionOk="0">
                  <a:moveTo>
                    <a:pt x="1155" y="1"/>
                  </a:moveTo>
                  <a:cubicBezTo>
                    <a:pt x="1147" y="1"/>
                    <a:pt x="1138" y="2"/>
                    <a:pt x="1130" y="4"/>
                  </a:cubicBezTo>
                  <a:cubicBezTo>
                    <a:pt x="786" y="53"/>
                    <a:pt x="442" y="102"/>
                    <a:pt x="98" y="151"/>
                  </a:cubicBezTo>
                  <a:cubicBezTo>
                    <a:pt x="33" y="168"/>
                    <a:pt x="0" y="217"/>
                    <a:pt x="16" y="282"/>
                  </a:cubicBezTo>
                  <a:cubicBezTo>
                    <a:pt x="16" y="332"/>
                    <a:pt x="66" y="364"/>
                    <a:pt x="115" y="364"/>
                  </a:cubicBezTo>
                  <a:lnTo>
                    <a:pt x="131" y="364"/>
                  </a:lnTo>
                  <a:cubicBezTo>
                    <a:pt x="475" y="315"/>
                    <a:pt x="819" y="250"/>
                    <a:pt x="1162" y="201"/>
                  </a:cubicBezTo>
                  <a:cubicBezTo>
                    <a:pt x="1211" y="201"/>
                    <a:pt x="1260" y="151"/>
                    <a:pt x="1244" y="86"/>
                  </a:cubicBezTo>
                  <a:cubicBezTo>
                    <a:pt x="1244" y="43"/>
                    <a:pt x="1207" y="1"/>
                    <a:pt x="1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43" name="Google Shape;1543;p14"/>
            <p:cNvSpPr/>
            <p:nvPr/>
          </p:nvSpPr>
          <p:spPr>
            <a:xfrm rot="10800000" flipH="1">
              <a:off x="2511225" y="5112825"/>
              <a:ext cx="26225" cy="21350"/>
            </a:xfrm>
            <a:custGeom>
              <a:avLst/>
              <a:gdLst/>
              <a:ahLst/>
              <a:cxnLst/>
              <a:rect l="l" t="t" r="r" b="b"/>
              <a:pathLst>
                <a:path w="1049" h="854" extrusionOk="0">
                  <a:moveTo>
                    <a:pt x="120" y="1"/>
                  </a:moveTo>
                  <a:cubicBezTo>
                    <a:pt x="87" y="1"/>
                    <a:pt x="54" y="15"/>
                    <a:pt x="34" y="35"/>
                  </a:cubicBezTo>
                  <a:cubicBezTo>
                    <a:pt x="1" y="84"/>
                    <a:pt x="1" y="150"/>
                    <a:pt x="50" y="183"/>
                  </a:cubicBezTo>
                  <a:cubicBezTo>
                    <a:pt x="312" y="412"/>
                    <a:pt x="590" y="624"/>
                    <a:pt x="868" y="837"/>
                  </a:cubicBezTo>
                  <a:cubicBezTo>
                    <a:pt x="885" y="854"/>
                    <a:pt x="901" y="854"/>
                    <a:pt x="934" y="854"/>
                  </a:cubicBezTo>
                  <a:cubicBezTo>
                    <a:pt x="967" y="854"/>
                    <a:pt x="999" y="854"/>
                    <a:pt x="1016" y="821"/>
                  </a:cubicBezTo>
                  <a:cubicBezTo>
                    <a:pt x="1048" y="772"/>
                    <a:pt x="1032" y="706"/>
                    <a:pt x="999" y="674"/>
                  </a:cubicBezTo>
                  <a:cubicBezTo>
                    <a:pt x="721" y="461"/>
                    <a:pt x="443" y="248"/>
                    <a:pt x="181" y="19"/>
                  </a:cubicBezTo>
                  <a:cubicBezTo>
                    <a:pt x="162" y="6"/>
                    <a:pt x="141" y="1"/>
                    <a:pt x="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44" name="Google Shape;1544;p14"/>
            <p:cNvSpPr/>
            <p:nvPr/>
          </p:nvSpPr>
          <p:spPr>
            <a:xfrm rot="10800000" flipH="1">
              <a:off x="5241500" y="5111175"/>
              <a:ext cx="31125" cy="10375"/>
            </a:xfrm>
            <a:custGeom>
              <a:avLst/>
              <a:gdLst/>
              <a:ahLst/>
              <a:cxnLst/>
              <a:rect l="l" t="t" r="r" b="b"/>
              <a:pathLst>
                <a:path w="1245" h="415" extrusionOk="0">
                  <a:moveTo>
                    <a:pt x="1139" y="1"/>
                  </a:moveTo>
                  <a:cubicBezTo>
                    <a:pt x="1130" y="1"/>
                    <a:pt x="1122" y="2"/>
                    <a:pt x="1113" y="5"/>
                  </a:cubicBezTo>
                  <a:cubicBezTo>
                    <a:pt x="769" y="70"/>
                    <a:pt x="426" y="136"/>
                    <a:pt x="82" y="218"/>
                  </a:cubicBezTo>
                  <a:cubicBezTo>
                    <a:pt x="33" y="218"/>
                    <a:pt x="0" y="283"/>
                    <a:pt x="0" y="332"/>
                  </a:cubicBezTo>
                  <a:cubicBezTo>
                    <a:pt x="16" y="381"/>
                    <a:pt x="66" y="414"/>
                    <a:pt x="115" y="414"/>
                  </a:cubicBezTo>
                  <a:lnTo>
                    <a:pt x="131" y="414"/>
                  </a:lnTo>
                  <a:cubicBezTo>
                    <a:pt x="475" y="349"/>
                    <a:pt x="802" y="267"/>
                    <a:pt x="1146" y="201"/>
                  </a:cubicBezTo>
                  <a:cubicBezTo>
                    <a:pt x="1211" y="201"/>
                    <a:pt x="1244" y="136"/>
                    <a:pt x="1228" y="87"/>
                  </a:cubicBezTo>
                  <a:cubicBezTo>
                    <a:pt x="1228" y="32"/>
                    <a:pt x="1183" y="1"/>
                    <a:pt x="1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45" name="Google Shape;1545;p14"/>
            <p:cNvSpPr/>
            <p:nvPr/>
          </p:nvSpPr>
          <p:spPr>
            <a:xfrm rot="10800000" flipH="1">
              <a:off x="5604050" y="5109950"/>
              <a:ext cx="30725" cy="12425"/>
            </a:xfrm>
            <a:custGeom>
              <a:avLst/>
              <a:gdLst/>
              <a:ahLst/>
              <a:cxnLst/>
              <a:rect l="l" t="t" r="r" b="b"/>
              <a:pathLst>
                <a:path w="1229" h="497" extrusionOk="0">
                  <a:moveTo>
                    <a:pt x="104" y="1"/>
                  </a:moveTo>
                  <a:cubicBezTo>
                    <a:pt x="61" y="1"/>
                    <a:pt x="17" y="30"/>
                    <a:pt x="17" y="71"/>
                  </a:cubicBezTo>
                  <a:cubicBezTo>
                    <a:pt x="0" y="136"/>
                    <a:pt x="33" y="185"/>
                    <a:pt x="82" y="202"/>
                  </a:cubicBezTo>
                  <a:cubicBezTo>
                    <a:pt x="426" y="300"/>
                    <a:pt x="753" y="382"/>
                    <a:pt x="1081" y="496"/>
                  </a:cubicBezTo>
                  <a:lnTo>
                    <a:pt x="1114" y="496"/>
                  </a:lnTo>
                  <a:cubicBezTo>
                    <a:pt x="1163" y="496"/>
                    <a:pt x="1195" y="463"/>
                    <a:pt x="1212" y="414"/>
                  </a:cubicBezTo>
                  <a:cubicBezTo>
                    <a:pt x="1228" y="365"/>
                    <a:pt x="1195" y="316"/>
                    <a:pt x="1146" y="283"/>
                  </a:cubicBezTo>
                  <a:cubicBezTo>
                    <a:pt x="819" y="185"/>
                    <a:pt x="475" y="87"/>
                    <a:pt x="131" y="5"/>
                  </a:cubicBezTo>
                  <a:cubicBezTo>
                    <a:pt x="123" y="2"/>
                    <a:pt x="114"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46" name="Google Shape;1546;p14"/>
            <p:cNvSpPr/>
            <p:nvPr/>
          </p:nvSpPr>
          <p:spPr>
            <a:xfrm rot="10800000" flipH="1">
              <a:off x="5190325" y="5098900"/>
              <a:ext cx="31125" cy="11600"/>
            </a:xfrm>
            <a:custGeom>
              <a:avLst/>
              <a:gdLst/>
              <a:ahLst/>
              <a:cxnLst/>
              <a:rect l="l" t="t" r="r" b="b"/>
              <a:pathLst>
                <a:path w="1245" h="464" extrusionOk="0">
                  <a:moveTo>
                    <a:pt x="1140" y="1"/>
                  </a:moveTo>
                  <a:cubicBezTo>
                    <a:pt x="1131" y="1"/>
                    <a:pt x="1122" y="2"/>
                    <a:pt x="1114" y="5"/>
                  </a:cubicBezTo>
                  <a:cubicBezTo>
                    <a:pt x="770" y="87"/>
                    <a:pt x="427" y="169"/>
                    <a:pt x="99" y="267"/>
                  </a:cubicBezTo>
                  <a:cubicBezTo>
                    <a:pt x="34" y="283"/>
                    <a:pt x="1" y="332"/>
                    <a:pt x="17" y="398"/>
                  </a:cubicBezTo>
                  <a:cubicBezTo>
                    <a:pt x="34" y="430"/>
                    <a:pt x="83" y="463"/>
                    <a:pt x="116" y="463"/>
                  </a:cubicBezTo>
                  <a:lnTo>
                    <a:pt x="148" y="463"/>
                  </a:lnTo>
                  <a:cubicBezTo>
                    <a:pt x="492" y="381"/>
                    <a:pt x="819" y="283"/>
                    <a:pt x="1163" y="201"/>
                  </a:cubicBezTo>
                  <a:cubicBezTo>
                    <a:pt x="1212" y="201"/>
                    <a:pt x="1245" y="136"/>
                    <a:pt x="1245" y="87"/>
                  </a:cubicBezTo>
                  <a:cubicBezTo>
                    <a:pt x="1231" y="32"/>
                    <a:pt x="1184"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47" name="Google Shape;1547;p14"/>
            <p:cNvSpPr/>
            <p:nvPr/>
          </p:nvSpPr>
          <p:spPr>
            <a:xfrm rot="10800000" flipH="1">
              <a:off x="5140425" y="5084175"/>
              <a:ext cx="30700" cy="12825"/>
            </a:xfrm>
            <a:custGeom>
              <a:avLst/>
              <a:gdLst/>
              <a:ahLst/>
              <a:cxnLst/>
              <a:rect l="l" t="t" r="r" b="b"/>
              <a:pathLst>
                <a:path w="1228" h="513" extrusionOk="0">
                  <a:moveTo>
                    <a:pt x="1114" y="1"/>
                  </a:moveTo>
                  <a:cubicBezTo>
                    <a:pt x="1103" y="1"/>
                    <a:pt x="1092" y="2"/>
                    <a:pt x="1080" y="5"/>
                  </a:cubicBezTo>
                  <a:cubicBezTo>
                    <a:pt x="753" y="103"/>
                    <a:pt x="409" y="201"/>
                    <a:pt x="82" y="316"/>
                  </a:cubicBezTo>
                  <a:cubicBezTo>
                    <a:pt x="33" y="332"/>
                    <a:pt x="0" y="381"/>
                    <a:pt x="16" y="447"/>
                  </a:cubicBezTo>
                  <a:cubicBezTo>
                    <a:pt x="33" y="496"/>
                    <a:pt x="66" y="512"/>
                    <a:pt x="115" y="512"/>
                  </a:cubicBezTo>
                  <a:lnTo>
                    <a:pt x="147" y="512"/>
                  </a:lnTo>
                  <a:cubicBezTo>
                    <a:pt x="475" y="398"/>
                    <a:pt x="802" y="300"/>
                    <a:pt x="1146" y="201"/>
                  </a:cubicBezTo>
                  <a:cubicBezTo>
                    <a:pt x="1195" y="185"/>
                    <a:pt x="1228"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48" name="Google Shape;1548;p14"/>
            <p:cNvSpPr/>
            <p:nvPr/>
          </p:nvSpPr>
          <p:spPr>
            <a:xfrm rot="10800000" flipH="1">
              <a:off x="2552575" y="5082125"/>
              <a:ext cx="27025" cy="20100"/>
            </a:xfrm>
            <a:custGeom>
              <a:avLst/>
              <a:gdLst/>
              <a:ahLst/>
              <a:cxnLst/>
              <a:rect l="l" t="t" r="r" b="b"/>
              <a:pathLst>
                <a:path w="1081" h="804" extrusionOk="0">
                  <a:moveTo>
                    <a:pt x="124" y="1"/>
                  </a:moveTo>
                  <a:cubicBezTo>
                    <a:pt x="89" y="1"/>
                    <a:pt x="54" y="19"/>
                    <a:pt x="33" y="50"/>
                  </a:cubicBezTo>
                  <a:cubicBezTo>
                    <a:pt x="0" y="83"/>
                    <a:pt x="0" y="149"/>
                    <a:pt x="49" y="198"/>
                  </a:cubicBezTo>
                  <a:cubicBezTo>
                    <a:pt x="327" y="394"/>
                    <a:pt x="622" y="590"/>
                    <a:pt x="900" y="787"/>
                  </a:cubicBezTo>
                  <a:cubicBezTo>
                    <a:pt x="933" y="803"/>
                    <a:pt x="949" y="803"/>
                    <a:pt x="966" y="803"/>
                  </a:cubicBezTo>
                  <a:cubicBezTo>
                    <a:pt x="999" y="803"/>
                    <a:pt x="1031" y="787"/>
                    <a:pt x="1048" y="771"/>
                  </a:cubicBezTo>
                  <a:cubicBezTo>
                    <a:pt x="1080" y="721"/>
                    <a:pt x="1080" y="656"/>
                    <a:pt x="1031" y="623"/>
                  </a:cubicBezTo>
                  <a:cubicBezTo>
                    <a:pt x="737" y="427"/>
                    <a:pt x="458" y="214"/>
                    <a:pt x="180" y="18"/>
                  </a:cubicBezTo>
                  <a:cubicBezTo>
                    <a:pt x="163" y="6"/>
                    <a:pt x="143" y="1"/>
                    <a:pt x="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49" name="Google Shape;1549;p14"/>
            <p:cNvSpPr/>
            <p:nvPr/>
          </p:nvSpPr>
          <p:spPr>
            <a:xfrm rot="10800000" flipH="1">
              <a:off x="5090900" y="5067000"/>
              <a:ext cx="30300" cy="14025"/>
            </a:xfrm>
            <a:custGeom>
              <a:avLst/>
              <a:gdLst/>
              <a:ahLst/>
              <a:cxnLst/>
              <a:rect l="l" t="t" r="r" b="b"/>
              <a:pathLst>
                <a:path w="1212" h="561" extrusionOk="0">
                  <a:moveTo>
                    <a:pt x="1098" y="0"/>
                  </a:moveTo>
                  <a:cubicBezTo>
                    <a:pt x="1087" y="0"/>
                    <a:pt x="1076" y="1"/>
                    <a:pt x="1064" y="4"/>
                  </a:cubicBezTo>
                  <a:cubicBezTo>
                    <a:pt x="737" y="119"/>
                    <a:pt x="410" y="234"/>
                    <a:pt x="82" y="364"/>
                  </a:cubicBezTo>
                  <a:cubicBezTo>
                    <a:pt x="33" y="381"/>
                    <a:pt x="0" y="430"/>
                    <a:pt x="17" y="495"/>
                  </a:cubicBezTo>
                  <a:cubicBezTo>
                    <a:pt x="33" y="528"/>
                    <a:pt x="82" y="561"/>
                    <a:pt x="115" y="561"/>
                  </a:cubicBezTo>
                  <a:cubicBezTo>
                    <a:pt x="131" y="561"/>
                    <a:pt x="148" y="561"/>
                    <a:pt x="148" y="545"/>
                  </a:cubicBezTo>
                  <a:cubicBezTo>
                    <a:pt x="475" y="430"/>
                    <a:pt x="803" y="315"/>
                    <a:pt x="1130" y="201"/>
                  </a:cubicBezTo>
                  <a:cubicBezTo>
                    <a:pt x="1195" y="184"/>
                    <a:pt x="1212" y="119"/>
                    <a:pt x="1195" y="70"/>
                  </a:cubicBezTo>
                  <a:cubicBezTo>
                    <a:pt x="1182" y="29"/>
                    <a:pt x="1146" y="0"/>
                    <a:pt x="1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50" name="Google Shape;1550;p14"/>
            <p:cNvSpPr/>
            <p:nvPr/>
          </p:nvSpPr>
          <p:spPr>
            <a:xfrm rot="10800000" flipH="1">
              <a:off x="2595525" y="5053900"/>
              <a:ext cx="28275" cy="18850"/>
            </a:xfrm>
            <a:custGeom>
              <a:avLst/>
              <a:gdLst/>
              <a:ahLst/>
              <a:cxnLst/>
              <a:rect l="l" t="t" r="r" b="b"/>
              <a:pathLst>
                <a:path w="1131" h="754" extrusionOk="0">
                  <a:moveTo>
                    <a:pt x="125" y="0"/>
                  </a:moveTo>
                  <a:cubicBezTo>
                    <a:pt x="89" y="0"/>
                    <a:pt x="55" y="18"/>
                    <a:pt x="33" y="50"/>
                  </a:cubicBezTo>
                  <a:cubicBezTo>
                    <a:pt x="1" y="99"/>
                    <a:pt x="17" y="164"/>
                    <a:pt x="66" y="197"/>
                  </a:cubicBezTo>
                  <a:cubicBezTo>
                    <a:pt x="361" y="377"/>
                    <a:pt x="655" y="557"/>
                    <a:pt x="966" y="737"/>
                  </a:cubicBezTo>
                  <a:cubicBezTo>
                    <a:pt x="983" y="754"/>
                    <a:pt x="999" y="754"/>
                    <a:pt x="1016" y="754"/>
                  </a:cubicBezTo>
                  <a:cubicBezTo>
                    <a:pt x="1048" y="754"/>
                    <a:pt x="1081" y="737"/>
                    <a:pt x="1097" y="705"/>
                  </a:cubicBezTo>
                  <a:cubicBezTo>
                    <a:pt x="1130" y="655"/>
                    <a:pt x="1114" y="590"/>
                    <a:pt x="1065" y="557"/>
                  </a:cubicBezTo>
                  <a:cubicBezTo>
                    <a:pt x="770" y="377"/>
                    <a:pt x="459" y="197"/>
                    <a:pt x="181" y="17"/>
                  </a:cubicBezTo>
                  <a:cubicBezTo>
                    <a:pt x="163" y="6"/>
                    <a:pt x="144" y="0"/>
                    <a:pt x="1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51" name="Google Shape;1551;p14"/>
            <p:cNvSpPr/>
            <p:nvPr/>
          </p:nvSpPr>
          <p:spPr>
            <a:xfrm rot="10800000" flipH="1">
              <a:off x="5042200" y="5047750"/>
              <a:ext cx="30300" cy="15275"/>
            </a:xfrm>
            <a:custGeom>
              <a:avLst/>
              <a:gdLst/>
              <a:ahLst/>
              <a:cxnLst/>
              <a:rect l="l" t="t" r="r" b="b"/>
              <a:pathLst>
                <a:path w="1212" h="611" extrusionOk="0">
                  <a:moveTo>
                    <a:pt x="1081" y="0"/>
                  </a:moveTo>
                  <a:cubicBezTo>
                    <a:pt x="1071" y="0"/>
                    <a:pt x="1060" y="2"/>
                    <a:pt x="1048" y="5"/>
                  </a:cubicBezTo>
                  <a:cubicBezTo>
                    <a:pt x="721" y="136"/>
                    <a:pt x="410" y="283"/>
                    <a:pt x="82" y="414"/>
                  </a:cubicBezTo>
                  <a:cubicBezTo>
                    <a:pt x="33" y="430"/>
                    <a:pt x="1" y="496"/>
                    <a:pt x="33" y="545"/>
                  </a:cubicBezTo>
                  <a:cubicBezTo>
                    <a:pt x="50" y="594"/>
                    <a:pt x="82" y="610"/>
                    <a:pt x="115" y="610"/>
                  </a:cubicBezTo>
                  <a:lnTo>
                    <a:pt x="164" y="610"/>
                  </a:lnTo>
                  <a:cubicBezTo>
                    <a:pt x="492" y="463"/>
                    <a:pt x="803" y="332"/>
                    <a:pt x="1130" y="201"/>
                  </a:cubicBezTo>
                  <a:cubicBezTo>
                    <a:pt x="1179" y="185"/>
                    <a:pt x="1212" y="119"/>
                    <a:pt x="1179" y="70"/>
                  </a:cubicBezTo>
                  <a:cubicBezTo>
                    <a:pt x="1166" y="30"/>
                    <a:pt x="1130" y="0"/>
                    <a:pt x="10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52" name="Google Shape;1552;p14"/>
            <p:cNvSpPr/>
            <p:nvPr/>
          </p:nvSpPr>
          <p:spPr>
            <a:xfrm rot="10800000" flipH="1">
              <a:off x="2640550" y="5028525"/>
              <a:ext cx="29075" cy="17625"/>
            </a:xfrm>
            <a:custGeom>
              <a:avLst/>
              <a:gdLst/>
              <a:ahLst/>
              <a:cxnLst/>
              <a:rect l="l" t="t" r="r" b="b"/>
              <a:pathLst>
                <a:path w="1163" h="705" extrusionOk="0">
                  <a:moveTo>
                    <a:pt x="112" y="1"/>
                  </a:moveTo>
                  <a:cubicBezTo>
                    <a:pt x="77" y="1"/>
                    <a:pt x="44" y="23"/>
                    <a:pt x="33" y="66"/>
                  </a:cubicBezTo>
                  <a:cubicBezTo>
                    <a:pt x="0" y="115"/>
                    <a:pt x="17" y="164"/>
                    <a:pt x="66" y="197"/>
                  </a:cubicBezTo>
                  <a:cubicBezTo>
                    <a:pt x="377" y="377"/>
                    <a:pt x="688" y="541"/>
                    <a:pt x="982" y="705"/>
                  </a:cubicBezTo>
                  <a:lnTo>
                    <a:pt x="1031" y="705"/>
                  </a:lnTo>
                  <a:cubicBezTo>
                    <a:pt x="1081" y="705"/>
                    <a:pt x="1113" y="688"/>
                    <a:pt x="1130" y="655"/>
                  </a:cubicBezTo>
                  <a:cubicBezTo>
                    <a:pt x="1162" y="606"/>
                    <a:pt x="1130" y="541"/>
                    <a:pt x="1081" y="508"/>
                  </a:cubicBezTo>
                  <a:cubicBezTo>
                    <a:pt x="786" y="361"/>
                    <a:pt x="475" y="181"/>
                    <a:pt x="164" y="17"/>
                  </a:cubicBezTo>
                  <a:cubicBezTo>
                    <a:pt x="148"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53" name="Google Shape;1553;p14"/>
            <p:cNvSpPr/>
            <p:nvPr/>
          </p:nvSpPr>
          <p:spPr>
            <a:xfrm rot="10800000" flipH="1">
              <a:off x="4994725" y="5026075"/>
              <a:ext cx="29500" cy="16300"/>
            </a:xfrm>
            <a:custGeom>
              <a:avLst/>
              <a:gdLst/>
              <a:ahLst/>
              <a:cxnLst/>
              <a:rect l="l" t="t" r="r" b="b"/>
              <a:pathLst>
                <a:path w="1180" h="652" extrusionOk="0">
                  <a:moveTo>
                    <a:pt x="1067" y="0"/>
                  </a:moveTo>
                  <a:cubicBezTo>
                    <a:pt x="1051" y="0"/>
                    <a:pt x="1034" y="4"/>
                    <a:pt x="1016" y="13"/>
                  </a:cubicBezTo>
                  <a:cubicBezTo>
                    <a:pt x="705" y="144"/>
                    <a:pt x="394" y="308"/>
                    <a:pt x="66" y="455"/>
                  </a:cubicBezTo>
                  <a:cubicBezTo>
                    <a:pt x="17" y="472"/>
                    <a:pt x="1" y="537"/>
                    <a:pt x="34" y="586"/>
                  </a:cubicBezTo>
                  <a:cubicBezTo>
                    <a:pt x="50" y="635"/>
                    <a:pt x="83" y="652"/>
                    <a:pt x="115" y="652"/>
                  </a:cubicBezTo>
                  <a:cubicBezTo>
                    <a:pt x="132" y="652"/>
                    <a:pt x="148" y="652"/>
                    <a:pt x="165" y="635"/>
                  </a:cubicBezTo>
                  <a:cubicBezTo>
                    <a:pt x="476" y="488"/>
                    <a:pt x="787" y="341"/>
                    <a:pt x="1114" y="193"/>
                  </a:cubicBezTo>
                  <a:cubicBezTo>
                    <a:pt x="1163" y="177"/>
                    <a:pt x="1179" y="112"/>
                    <a:pt x="1163" y="62"/>
                  </a:cubicBezTo>
                  <a:cubicBezTo>
                    <a:pt x="1139" y="27"/>
                    <a:pt x="1107"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54" name="Google Shape;1554;p14"/>
            <p:cNvSpPr/>
            <p:nvPr/>
          </p:nvSpPr>
          <p:spPr>
            <a:xfrm rot="10800000" flipH="1">
              <a:off x="2686775" y="5005600"/>
              <a:ext cx="29900" cy="16400"/>
            </a:xfrm>
            <a:custGeom>
              <a:avLst/>
              <a:gdLst/>
              <a:ahLst/>
              <a:cxnLst/>
              <a:rect l="l" t="t" r="r" b="b"/>
              <a:pathLst>
                <a:path w="1196" h="656" extrusionOk="0">
                  <a:moveTo>
                    <a:pt x="112" y="0"/>
                  </a:moveTo>
                  <a:cubicBezTo>
                    <a:pt x="77" y="0"/>
                    <a:pt x="45" y="22"/>
                    <a:pt x="34" y="66"/>
                  </a:cubicBezTo>
                  <a:cubicBezTo>
                    <a:pt x="1" y="115"/>
                    <a:pt x="17" y="180"/>
                    <a:pt x="83" y="197"/>
                  </a:cubicBezTo>
                  <a:cubicBezTo>
                    <a:pt x="394" y="344"/>
                    <a:pt x="705" y="491"/>
                    <a:pt x="1032" y="639"/>
                  </a:cubicBezTo>
                  <a:cubicBezTo>
                    <a:pt x="1048" y="655"/>
                    <a:pt x="1065" y="655"/>
                    <a:pt x="1065" y="655"/>
                  </a:cubicBezTo>
                  <a:cubicBezTo>
                    <a:pt x="1114" y="655"/>
                    <a:pt x="1147" y="622"/>
                    <a:pt x="1163" y="590"/>
                  </a:cubicBezTo>
                  <a:cubicBezTo>
                    <a:pt x="1196" y="541"/>
                    <a:pt x="1163" y="475"/>
                    <a:pt x="1114" y="459"/>
                  </a:cubicBezTo>
                  <a:cubicBezTo>
                    <a:pt x="787" y="311"/>
                    <a:pt x="476" y="164"/>
                    <a:pt x="165" y="17"/>
                  </a:cubicBezTo>
                  <a:cubicBezTo>
                    <a:pt x="148" y="6"/>
                    <a:pt x="130"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55" name="Google Shape;1555;p14"/>
            <p:cNvSpPr/>
            <p:nvPr/>
          </p:nvSpPr>
          <p:spPr>
            <a:xfrm rot="10800000" flipH="1">
              <a:off x="4948075" y="5002325"/>
              <a:ext cx="29100" cy="17375"/>
            </a:xfrm>
            <a:custGeom>
              <a:avLst/>
              <a:gdLst/>
              <a:ahLst/>
              <a:cxnLst/>
              <a:rect l="l" t="t" r="r" b="b"/>
              <a:pathLst>
                <a:path w="1164" h="695" extrusionOk="0">
                  <a:moveTo>
                    <a:pt x="1038" y="1"/>
                  </a:moveTo>
                  <a:cubicBezTo>
                    <a:pt x="1025" y="1"/>
                    <a:pt x="1012" y="3"/>
                    <a:pt x="999" y="7"/>
                  </a:cubicBezTo>
                  <a:cubicBezTo>
                    <a:pt x="688" y="170"/>
                    <a:pt x="377" y="334"/>
                    <a:pt x="83" y="498"/>
                  </a:cubicBezTo>
                  <a:cubicBezTo>
                    <a:pt x="17" y="530"/>
                    <a:pt x="1" y="596"/>
                    <a:pt x="34" y="645"/>
                  </a:cubicBezTo>
                  <a:cubicBezTo>
                    <a:pt x="50" y="678"/>
                    <a:pt x="83" y="694"/>
                    <a:pt x="132" y="694"/>
                  </a:cubicBezTo>
                  <a:cubicBezTo>
                    <a:pt x="148" y="694"/>
                    <a:pt x="165" y="694"/>
                    <a:pt x="181" y="678"/>
                  </a:cubicBezTo>
                  <a:cubicBezTo>
                    <a:pt x="476" y="514"/>
                    <a:pt x="787" y="350"/>
                    <a:pt x="1098" y="203"/>
                  </a:cubicBezTo>
                  <a:cubicBezTo>
                    <a:pt x="1147" y="170"/>
                    <a:pt x="1163" y="105"/>
                    <a:pt x="1147" y="56"/>
                  </a:cubicBezTo>
                  <a:cubicBezTo>
                    <a:pt x="1122" y="19"/>
                    <a:pt x="1079" y="1"/>
                    <a:pt x="1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56" name="Google Shape;1556;p14"/>
            <p:cNvSpPr/>
            <p:nvPr/>
          </p:nvSpPr>
          <p:spPr>
            <a:xfrm rot="10800000" flipH="1">
              <a:off x="2734675" y="4985975"/>
              <a:ext cx="30300" cy="14675"/>
            </a:xfrm>
            <a:custGeom>
              <a:avLst/>
              <a:gdLst/>
              <a:ahLst/>
              <a:cxnLst/>
              <a:rect l="l" t="t" r="r" b="b"/>
              <a:pathLst>
                <a:path w="1212" h="587" extrusionOk="0">
                  <a:moveTo>
                    <a:pt x="104" y="1"/>
                  </a:moveTo>
                  <a:cubicBezTo>
                    <a:pt x="65" y="1"/>
                    <a:pt x="28" y="28"/>
                    <a:pt x="16" y="63"/>
                  </a:cubicBezTo>
                  <a:cubicBezTo>
                    <a:pt x="0" y="112"/>
                    <a:pt x="16" y="178"/>
                    <a:pt x="82" y="194"/>
                  </a:cubicBezTo>
                  <a:cubicBezTo>
                    <a:pt x="393" y="341"/>
                    <a:pt x="720" y="456"/>
                    <a:pt x="1048" y="587"/>
                  </a:cubicBezTo>
                  <a:lnTo>
                    <a:pt x="1080" y="587"/>
                  </a:lnTo>
                  <a:cubicBezTo>
                    <a:pt x="1129" y="587"/>
                    <a:pt x="1179" y="570"/>
                    <a:pt x="1179" y="521"/>
                  </a:cubicBezTo>
                  <a:cubicBezTo>
                    <a:pt x="1211" y="472"/>
                    <a:pt x="1179" y="407"/>
                    <a:pt x="1129" y="390"/>
                  </a:cubicBezTo>
                  <a:cubicBezTo>
                    <a:pt x="802" y="276"/>
                    <a:pt x="475" y="145"/>
                    <a:pt x="147" y="14"/>
                  </a:cubicBezTo>
                  <a:cubicBezTo>
                    <a:pt x="134" y="5"/>
                    <a:pt x="119"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57" name="Google Shape;1557;p14"/>
            <p:cNvSpPr/>
            <p:nvPr/>
          </p:nvSpPr>
          <p:spPr>
            <a:xfrm rot="10800000" flipH="1">
              <a:off x="4902650" y="4976550"/>
              <a:ext cx="28675" cy="18375"/>
            </a:xfrm>
            <a:custGeom>
              <a:avLst/>
              <a:gdLst/>
              <a:ahLst/>
              <a:cxnLst/>
              <a:rect l="l" t="t" r="r" b="b"/>
              <a:pathLst>
                <a:path w="1147" h="735" extrusionOk="0">
                  <a:moveTo>
                    <a:pt x="1024" y="1"/>
                  </a:moveTo>
                  <a:cubicBezTo>
                    <a:pt x="1011" y="1"/>
                    <a:pt x="997" y="5"/>
                    <a:pt x="983" y="14"/>
                  </a:cubicBezTo>
                  <a:cubicBezTo>
                    <a:pt x="672" y="194"/>
                    <a:pt x="377" y="374"/>
                    <a:pt x="66" y="554"/>
                  </a:cubicBezTo>
                  <a:cubicBezTo>
                    <a:pt x="17" y="587"/>
                    <a:pt x="1" y="636"/>
                    <a:pt x="34" y="685"/>
                  </a:cubicBezTo>
                  <a:cubicBezTo>
                    <a:pt x="50" y="718"/>
                    <a:pt x="99" y="734"/>
                    <a:pt x="132" y="734"/>
                  </a:cubicBezTo>
                  <a:lnTo>
                    <a:pt x="181" y="734"/>
                  </a:lnTo>
                  <a:cubicBezTo>
                    <a:pt x="476" y="554"/>
                    <a:pt x="770" y="374"/>
                    <a:pt x="1081" y="194"/>
                  </a:cubicBezTo>
                  <a:cubicBezTo>
                    <a:pt x="1130" y="161"/>
                    <a:pt x="1147" y="112"/>
                    <a:pt x="1114" y="63"/>
                  </a:cubicBezTo>
                  <a:cubicBezTo>
                    <a:pt x="1090" y="28"/>
                    <a:pt x="1058" y="1"/>
                    <a:pt x="1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58" name="Google Shape;1558;p14"/>
            <p:cNvSpPr/>
            <p:nvPr/>
          </p:nvSpPr>
          <p:spPr>
            <a:xfrm rot="10800000" flipH="1">
              <a:off x="2783350" y="4968775"/>
              <a:ext cx="30725" cy="13650"/>
            </a:xfrm>
            <a:custGeom>
              <a:avLst/>
              <a:gdLst/>
              <a:ahLst/>
              <a:cxnLst/>
              <a:rect l="l" t="t" r="r" b="b"/>
              <a:pathLst>
                <a:path w="1229" h="546" extrusionOk="0">
                  <a:moveTo>
                    <a:pt x="131" y="1"/>
                  </a:moveTo>
                  <a:cubicBezTo>
                    <a:pt x="82" y="1"/>
                    <a:pt x="44" y="30"/>
                    <a:pt x="17" y="71"/>
                  </a:cubicBezTo>
                  <a:cubicBezTo>
                    <a:pt x="1" y="136"/>
                    <a:pt x="34" y="185"/>
                    <a:pt x="83" y="218"/>
                  </a:cubicBezTo>
                  <a:cubicBezTo>
                    <a:pt x="410" y="316"/>
                    <a:pt x="754" y="431"/>
                    <a:pt x="1081" y="529"/>
                  </a:cubicBezTo>
                  <a:cubicBezTo>
                    <a:pt x="1098" y="545"/>
                    <a:pt x="1114" y="545"/>
                    <a:pt x="1114" y="545"/>
                  </a:cubicBezTo>
                  <a:cubicBezTo>
                    <a:pt x="1163" y="545"/>
                    <a:pt x="1196" y="513"/>
                    <a:pt x="1212" y="464"/>
                  </a:cubicBezTo>
                  <a:cubicBezTo>
                    <a:pt x="1228" y="414"/>
                    <a:pt x="1196" y="349"/>
                    <a:pt x="1147" y="333"/>
                  </a:cubicBezTo>
                  <a:cubicBezTo>
                    <a:pt x="819" y="234"/>
                    <a:pt x="476" y="120"/>
                    <a:pt x="165" y="5"/>
                  </a:cubicBezTo>
                  <a:cubicBezTo>
                    <a:pt x="153" y="2"/>
                    <a:pt x="142"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59" name="Google Shape;1559;p14"/>
            <p:cNvSpPr/>
            <p:nvPr/>
          </p:nvSpPr>
          <p:spPr>
            <a:xfrm rot="10800000" flipH="1">
              <a:off x="2833275" y="4954875"/>
              <a:ext cx="31125" cy="11975"/>
            </a:xfrm>
            <a:custGeom>
              <a:avLst/>
              <a:gdLst/>
              <a:ahLst/>
              <a:cxnLst/>
              <a:rect l="l" t="t" r="r" b="b"/>
              <a:pathLst>
                <a:path w="1245" h="479" extrusionOk="0">
                  <a:moveTo>
                    <a:pt x="122" y="0"/>
                  </a:moveTo>
                  <a:cubicBezTo>
                    <a:pt x="78" y="0"/>
                    <a:pt x="31" y="32"/>
                    <a:pt x="17" y="86"/>
                  </a:cubicBezTo>
                  <a:cubicBezTo>
                    <a:pt x="1" y="135"/>
                    <a:pt x="34" y="201"/>
                    <a:pt x="99" y="201"/>
                  </a:cubicBezTo>
                  <a:cubicBezTo>
                    <a:pt x="426" y="299"/>
                    <a:pt x="770" y="397"/>
                    <a:pt x="1114" y="479"/>
                  </a:cubicBezTo>
                  <a:lnTo>
                    <a:pt x="1130" y="479"/>
                  </a:lnTo>
                  <a:cubicBezTo>
                    <a:pt x="1179" y="479"/>
                    <a:pt x="1228" y="446"/>
                    <a:pt x="1228" y="397"/>
                  </a:cubicBezTo>
                  <a:cubicBezTo>
                    <a:pt x="1245" y="348"/>
                    <a:pt x="1212" y="282"/>
                    <a:pt x="1163" y="266"/>
                  </a:cubicBezTo>
                  <a:cubicBezTo>
                    <a:pt x="819" y="184"/>
                    <a:pt x="475" y="102"/>
                    <a:pt x="148" y="4"/>
                  </a:cubicBezTo>
                  <a:cubicBezTo>
                    <a:pt x="140" y="1"/>
                    <a:pt x="131" y="0"/>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60" name="Google Shape;1560;p14"/>
            <p:cNvSpPr/>
            <p:nvPr/>
          </p:nvSpPr>
          <p:spPr>
            <a:xfrm rot="10800000" flipH="1">
              <a:off x="4858875" y="4948325"/>
              <a:ext cx="27850" cy="19500"/>
            </a:xfrm>
            <a:custGeom>
              <a:avLst/>
              <a:gdLst/>
              <a:ahLst/>
              <a:cxnLst/>
              <a:rect l="l" t="t" r="r" b="b"/>
              <a:pathLst>
                <a:path w="1114" h="780" extrusionOk="0">
                  <a:moveTo>
                    <a:pt x="992" y="1"/>
                  </a:moveTo>
                  <a:cubicBezTo>
                    <a:pt x="972" y="1"/>
                    <a:pt x="952" y="4"/>
                    <a:pt x="934" y="10"/>
                  </a:cubicBezTo>
                  <a:cubicBezTo>
                    <a:pt x="639" y="207"/>
                    <a:pt x="344" y="403"/>
                    <a:pt x="50" y="583"/>
                  </a:cubicBezTo>
                  <a:cubicBezTo>
                    <a:pt x="17" y="616"/>
                    <a:pt x="1" y="682"/>
                    <a:pt x="33" y="731"/>
                  </a:cubicBezTo>
                  <a:cubicBezTo>
                    <a:pt x="50" y="763"/>
                    <a:pt x="82" y="780"/>
                    <a:pt x="115" y="780"/>
                  </a:cubicBezTo>
                  <a:cubicBezTo>
                    <a:pt x="132" y="780"/>
                    <a:pt x="148" y="780"/>
                    <a:pt x="181" y="763"/>
                  </a:cubicBezTo>
                  <a:cubicBezTo>
                    <a:pt x="459" y="567"/>
                    <a:pt x="754" y="387"/>
                    <a:pt x="1048" y="191"/>
                  </a:cubicBezTo>
                  <a:cubicBezTo>
                    <a:pt x="1097" y="158"/>
                    <a:pt x="1114" y="92"/>
                    <a:pt x="1081" y="43"/>
                  </a:cubicBezTo>
                  <a:cubicBezTo>
                    <a:pt x="1060" y="12"/>
                    <a:pt x="1026" y="1"/>
                    <a:pt x="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61" name="Google Shape;1561;p14"/>
            <p:cNvSpPr/>
            <p:nvPr/>
          </p:nvSpPr>
          <p:spPr>
            <a:xfrm rot="10800000" flipH="1">
              <a:off x="2884425" y="4943825"/>
              <a:ext cx="31125" cy="10350"/>
            </a:xfrm>
            <a:custGeom>
              <a:avLst/>
              <a:gdLst/>
              <a:ahLst/>
              <a:cxnLst/>
              <a:rect l="l" t="t" r="r" b="b"/>
              <a:pathLst>
                <a:path w="1245" h="414" extrusionOk="0">
                  <a:moveTo>
                    <a:pt x="99" y="0"/>
                  </a:moveTo>
                  <a:cubicBezTo>
                    <a:pt x="50" y="0"/>
                    <a:pt x="14" y="30"/>
                    <a:pt x="1" y="70"/>
                  </a:cubicBezTo>
                  <a:cubicBezTo>
                    <a:pt x="1" y="136"/>
                    <a:pt x="34" y="185"/>
                    <a:pt x="83" y="201"/>
                  </a:cubicBezTo>
                  <a:cubicBezTo>
                    <a:pt x="426" y="267"/>
                    <a:pt x="770" y="348"/>
                    <a:pt x="1114" y="414"/>
                  </a:cubicBezTo>
                  <a:lnTo>
                    <a:pt x="1130" y="414"/>
                  </a:lnTo>
                  <a:cubicBezTo>
                    <a:pt x="1179" y="414"/>
                    <a:pt x="1229" y="365"/>
                    <a:pt x="1229" y="316"/>
                  </a:cubicBezTo>
                  <a:cubicBezTo>
                    <a:pt x="1245" y="267"/>
                    <a:pt x="1212" y="217"/>
                    <a:pt x="1147" y="201"/>
                  </a:cubicBezTo>
                  <a:cubicBezTo>
                    <a:pt x="803" y="136"/>
                    <a:pt x="459" y="70"/>
                    <a:pt x="132" y="5"/>
                  </a:cubicBezTo>
                  <a:cubicBezTo>
                    <a:pt x="120" y="2"/>
                    <a:pt x="109"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62" name="Google Shape;1562;p14"/>
            <p:cNvSpPr/>
            <p:nvPr/>
          </p:nvSpPr>
          <p:spPr>
            <a:xfrm rot="10800000" flipH="1">
              <a:off x="3301000" y="4938500"/>
              <a:ext cx="31550" cy="5750"/>
            </a:xfrm>
            <a:custGeom>
              <a:avLst/>
              <a:gdLst/>
              <a:ahLst/>
              <a:cxnLst/>
              <a:rect l="l" t="t" r="r" b="b"/>
              <a:pathLst>
                <a:path w="1262" h="230" extrusionOk="0">
                  <a:moveTo>
                    <a:pt x="116" y="0"/>
                  </a:moveTo>
                  <a:cubicBezTo>
                    <a:pt x="50" y="0"/>
                    <a:pt x="1" y="50"/>
                    <a:pt x="1" y="99"/>
                  </a:cubicBezTo>
                  <a:cubicBezTo>
                    <a:pt x="1" y="164"/>
                    <a:pt x="50" y="213"/>
                    <a:pt x="116" y="213"/>
                  </a:cubicBezTo>
                  <a:cubicBezTo>
                    <a:pt x="459" y="213"/>
                    <a:pt x="819" y="213"/>
                    <a:pt x="1147" y="230"/>
                  </a:cubicBezTo>
                  <a:cubicBezTo>
                    <a:pt x="1212" y="230"/>
                    <a:pt x="1261" y="181"/>
                    <a:pt x="1261" y="131"/>
                  </a:cubicBezTo>
                  <a:cubicBezTo>
                    <a:pt x="1261" y="66"/>
                    <a:pt x="1212" y="17"/>
                    <a:pt x="1163" y="17"/>
                  </a:cubicBezTo>
                  <a:cubicBezTo>
                    <a:pt x="819" y="17"/>
                    <a:pt x="459"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63" name="Google Shape;1563;p14"/>
            <p:cNvSpPr/>
            <p:nvPr/>
          </p:nvSpPr>
          <p:spPr>
            <a:xfrm rot="10800000" flipH="1">
              <a:off x="3248625" y="4938100"/>
              <a:ext cx="31550" cy="6150"/>
            </a:xfrm>
            <a:custGeom>
              <a:avLst/>
              <a:gdLst/>
              <a:ahLst/>
              <a:cxnLst/>
              <a:rect l="l" t="t" r="r" b="b"/>
              <a:pathLst>
                <a:path w="1262" h="246" extrusionOk="0">
                  <a:moveTo>
                    <a:pt x="1163" y="0"/>
                  </a:moveTo>
                  <a:cubicBezTo>
                    <a:pt x="803" y="17"/>
                    <a:pt x="459" y="17"/>
                    <a:pt x="115" y="33"/>
                  </a:cubicBezTo>
                  <a:cubicBezTo>
                    <a:pt x="50" y="33"/>
                    <a:pt x="1" y="82"/>
                    <a:pt x="1" y="148"/>
                  </a:cubicBezTo>
                  <a:cubicBezTo>
                    <a:pt x="17" y="197"/>
                    <a:pt x="50" y="246"/>
                    <a:pt x="115" y="246"/>
                  </a:cubicBezTo>
                  <a:cubicBezTo>
                    <a:pt x="459" y="230"/>
                    <a:pt x="819" y="230"/>
                    <a:pt x="1163" y="213"/>
                  </a:cubicBezTo>
                  <a:cubicBezTo>
                    <a:pt x="1212" y="213"/>
                    <a:pt x="1261" y="164"/>
                    <a:pt x="1261" y="115"/>
                  </a:cubicBezTo>
                  <a:cubicBezTo>
                    <a:pt x="1261" y="50"/>
                    <a:pt x="1212" y="17"/>
                    <a:pt x="1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64" name="Google Shape;1564;p14"/>
            <p:cNvSpPr/>
            <p:nvPr/>
          </p:nvSpPr>
          <p:spPr>
            <a:xfrm rot="10800000" flipH="1">
              <a:off x="2935575" y="4936050"/>
              <a:ext cx="31550" cy="9025"/>
            </a:xfrm>
            <a:custGeom>
              <a:avLst/>
              <a:gdLst/>
              <a:ahLst/>
              <a:cxnLst/>
              <a:rect l="l" t="t" r="r" b="b"/>
              <a:pathLst>
                <a:path w="1262" h="361" extrusionOk="0">
                  <a:moveTo>
                    <a:pt x="132" y="1"/>
                  </a:moveTo>
                  <a:cubicBezTo>
                    <a:pt x="83" y="1"/>
                    <a:pt x="17" y="33"/>
                    <a:pt x="17" y="99"/>
                  </a:cubicBezTo>
                  <a:cubicBezTo>
                    <a:pt x="1" y="148"/>
                    <a:pt x="50" y="197"/>
                    <a:pt x="99" y="214"/>
                  </a:cubicBezTo>
                  <a:cubicBezTo>
                    <a:pt x="443" y="263"/>
                    <a:pt x="787" y="312"/>
                    <a:pt x="1147" y="361"/>
                  </a:cubicBezTo>
                  <a:cubicBezTo>
                    <a:pt x="1212" y="361"/>
                    <a:pt x="1245" y="312"/>
                    <a:pt x="1261" y="263"/>
                  </a:cubicBezTo>
                  <a:cubicBezTo>
                    <a:pt x="1261" y="197"/>
                    <a:pt x="1229" y="148"/>
                    <a:pt x="1163" y="148"/>
                  </a:cubicBezTo>
                  <a:cubicBezTo>
                    <a:pt x="819" y="99"/>
                    <a:pt x="476" y="50"/>
                    <a:pt x="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65" name="Google Shape;1565;p14"/>
            <p:cNvSpPr/>
            <p:nvPr/>
          </p:nvSpPr>
          <p:spPr>
            <a:xfrm rot="10800000" flipH="1">
              <a:off x="3196650" y="4935625"/>
              <a:ext cx="31550" cy="6575"/>
            </a:xfrm>
            <a:custGeom>
              <a:avLst/>
              <a:gdLst/>
              <a:ahLst/>
              <a:cxnLst/>
              <a:rect l="l" t="t" r="r" b="b"/>
              <a:pathLst>
                <a:path w="1262" h="263" extrusionOk="0">
                  <a:moveTo>
                    <a:pt x="1147" y="0"/>
                  </a:moveTo>
                  <a:cubicBezTo>
                    <a:pt x="803" y="17"/>
                    <a:pt x="443" y="33"/>
                    <a:pt x="99" y="49"/>
                  </a:cubicBezTo>
                  <a:cubicBezTo>
                    <a:pt x="34" y="49"/>
                    <a:pt x="1" y="99"/>
                    <a:pt x="1" y="164"/>
                  </a:cubicBezTo>
                  <a:cubicBezTo>
                    <a:pt x="1" y="213"/>
                    <a:pt x="50" y="262"/>
                    <a:pt x="99" y="262"/>
                  </a:cubicBezTo>
                  <a:lnTo>
                    <a:pt x="116" y="262"/>
                  </a:lnTo>
                  <a:cubicBezTo>
                    <a:pt x="459" y="246"/>
                    <a:pt x="803" y="229"/>
                    <a:pt x="1147" y="213"/>
                  </a:cubicBezTo>
                  <a:cubicBezTo>
                    <a:pt x="1212" y="197"/>
                    <a:pt x="1261" y="148"/>
                    <a:pt x="1245" y="99"/>
                  </a:cubicBezTo>
                  <a:cubicBezTo>
                    <a:pt x="1245" y="33"/>
                    <a:pt x="1196" y="0"/>
                    <a:pt x="11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66" name="Google Shape;1566;p14"/>
            <p:cNvSpPr/>
            <p:nvPr/>
          </p:nvSpPr>
          <p:spPr>
            <a:xfrm rot="10800000" flipH="1">
              <a:off x="3353400" y="4934825"/>
              <a:ext cx="31525" cy="7450"/>
            </a:xfrm>
            <a:custGeom>
              <a:avLst/>
              <a:gdLst/>
              <a:ahLst/>
              <a:cxnLst/>
              <a:rect l="l" t="t" r="r" b="b"/>
              <a:pathLst>
                <a:path w="1261" h="298" extrusionOk="0">
                  <a:moveTo>
                    <a:pt x="90" y="0"/>
                  </a:moveTo>
                  <a:cubicBezTo>
                    <a:pt x="37" y="0"/>
                    <a:pt x="0" y="45"/>
                    <a:pt x="0" y="102"/>
                  </a:cubicBezTo>
                  <a:cubicBezTo>
                    <a:pt x="0" y="151"/>
                    <a:pt x="33" y="200"/>
                    <a:pt x="98" y="200"/>
                  </a:cubicBezTo>
                  <a:cubicBezTo>
                    <a:pt x="442" y="232"/>
                    <a:pt x="802" y="265"/>
                    <a:pt x="1130" y="298"/>
                  </a:cubicBezTo>
                  <a:lnTo>
                    <a:pt x="1146" y="298"/>
                  </a:lnTo>
                  <a:cubicBezTo>
                    <a:pt x="1195" y="298"/>
                    <a:pt x="1244" y="265"/>
                    <a:pt x="1244" y="216"/>
                  </a:cubicBezTo>
                  <a:cubicBezTo>
                    <a:pt x="1260" y="151"/>
                    <a:pt x="1211" y="102"/>
                    <a:pt x="1162" y="85"/>
                  </a:cubicBezTo>
                  <a:cubicBezTo>
                    <a:pt x="819" y="52"/>
                    <a:pt x="458" y="20"/>
                    <a:pt x="115" y="3"/>
                  </a:cubicBezTo>
                  <a:cubicBezTo>
                    <a:pt x="106" y="1"/>
                    <a:pt x="98"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67" name="Google Shape;1567;p14"/>
            <p:cNvSpPr/>
            <p:nvPr/>
          </p:nvSpPr>
          <p:spPr>
            <a:xfrm rot="10800000" flipH="1">
              <a:off x="3144275" y="4932775"/>
              <a:ext cx="31550" cy="6650"/>
            </a:xfrm>
            <a:custGeom>
              <a:avLst/>
              <a:gdLst/>
              <a:ahLst/>
              <a:cxnLst/>
              <a:rect l="l" t="t" r="r" b="b"/>
              <a:pathLst>
                <a:path w="1262" h="266" extrusionOk="0">
                  <a:moveTo>
                    <a:pt x="1172" y="1"/>
                  </a:moveTo>
                  <a:cubicBezTo>
                    <a:pt x="1164" y="1"/>
                    <a:pt x="1155" y="2"/>
                    <a:pt x="1147" y="4"/>
                  </a:cubicBezTo>
                  <a:cubicBezTo>
                    <a:pt x="803" y="20"/>
                    <a:pt x="459" y="37"/>
                    <a:pt x="99" y="53"/>
                  </a:cubicBezTo>
                  <a:cubicBezTo>
                    <a:pt x="50" y="53"/>
                    <a:pt x="1" y="102"/>
                    <a:pt x="1" y="168"/>
                  </a:cubicBezTo>
                  <a:cubicBezTo>
                    <a:pt x="17" y="217"/>
                    <a:pt x="50" y="266"/>
                    <a:pt x="115" y="266"/>
                  </a:cubicBezTo>
                  <a:cubicBezTo>
                    <a:pt x="459" y="249"/>
                    <a:pt x="819" y="217"/>
                    <a:pt x="1163" y="200"/>
                  </a:cubicBezTo>
                  <a:cubicBezTo>
                    <a:pt x="1212" y="200"/>
                    <a:pt x="1261" y="151"/>
                    <a:pt x="1261" y="102"/>
                  </a:cubicBezTo>
                  <a:cubicBezTo>
                    <a:pt x="1261" y="45"/>
                    <a:pt x="1224" y="1"/>
                    <a:pt x="11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68" name="Google Shape;1568;p14"/>
            <p:cNvSpPr/>
            <p:nvPr/>
          </p:nvSpPr>
          <p:spPr>
            <a:xfrm rot="10800000" flipH="1">
              <a:off x="2987550" y="4931550"/>
              <a:ext cx="31550" cy="7375"/>
            </a:xfrm>
            <a:custGeom>
              <a:avLst/>
              <a:gdLst/>
              <a:ahLst/>
              <a:cxnLst/>
              <a:rect l="l" t="t" r="r" b="b"/>
              <a:pathLst>
                <a:path w="1262" h="295" extrusionOk="0">
                  <a:moveTo>
                    <a:pt x="132" y="0"/>
                  </a:moveTo>
                  <a:cubicBezTo>
                    <a:pt x="66" y="0"/>
                    <a:pt x="17" y="49"/>
                    <a:pt x="17" y="98"/>
                  </a:cubicBezTo>
                  <a:cubicBezTo>
                    <a:pt x="1" y="164"/>
                    <a:pt x="50" y="213"/>
                    <a:pt x="99" y="213"/>
                  </a:cubicBezTo>
                  <a:cubicBezTo>
                    <a:pt x="459" y="246"/>
                    <a:pt x="803" y="262"/>
                    <a:pt x="1147" y="295"/>
                  </a:cubicBezTo>
                  <a:lnTo>
                    <a:pt x="1163" y="295"/>
                  </a:lnTo>
                  <a:cubicBezTo>
                    <a:pt x="1212" y="295"/>
                    <a:pt x="1261" y="246"/>
                    <a:pt x="1261" y="197"/>
                  </a:cubicBezTo>
                  <a:cubicBezTo>
                    <a:pt x="1261" y="131"/>
                    <a:pt x="1212" y="82"/>
                    <a:pt x="1163" y="82"/>
                  </a:cubicBezTo>
                  <a:cubicBezTo>
                    <a:pt x="819" y="66"/>
                    <a:pt x="459" y="33"/>
                    <a:pt x="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69" name="Google Shape;1569;p14"/>
            <p:cNvSpPr/>
            <p:nvPr/>
          </p:nvSpPr>
          <p:spPr>
            <a:xfrm rot="10800000" flipH="1">
              <a:off x="3092325" y="4930725"/>
              <a:ext cx="31125" cy="6150"/>
            </a:xfrm>
            <a:custGeom>
              <a:avLst/>
              <a:gdLst/>
              <a:ahLst/>
              <a:cxnLst/>
              <a:rect l="l" t="t" r="r" b="b"/>
              <a:pathLst>
                <a:path w="1245" h="246" extrusionOk="0">
                  <a:moveTo>
                    <a:pt x="1146" y="0"/>
                  </a:moveTo>
                  <a:cubicBezTo>
                    <a:pt x="786" y="16"/>
                    <a:pt x="442" y="16"/>
                    <a:pt x="98" y="33"/>
                  </a:cubicBezTo>
                  <a:cubicBezTo>
                    <a:pt x="33" y="33"/>
                    <a:pt x="0" y="82"/>
                    <a:pt x="0" y="131"/>
                  </a:cubicBezTo>
                  <a:cubicBezTo>
                    <a:pt x="0" y="197"/>
                    <a:pt x="49" y="246"/>
                    <a:pt x="98" y="246"/>
                  </a:cubicBezTo>
                  <a:cubicBezTo>
                    <a:pt x="458" y="229"/>
                    <a:pt x="802" y="213"/>
                    <a:pt x="1146" y="213"/>
                  </a:cubicBezTo>
                  <a:cubicBezTo>
                    <a:pt x="1211" y="197"/>
                    <a:pt x="1244" y="147"/>
                    <a:pt x="1244"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70" name="Google Shape;1570;p14"/>
            <p:cNvSpPr/>
            <p:nvPr/>
          </p:nvSpPr>
          <p:spPr>
            <a:xfrm rot="10800000" flipH="1">
              <a:off x="3039925" y="4930325"/>
              <a:ext cx="31550" cy="5750"/>
            </a:xfrm>
            <a:custGeom>
              <a:avLst/>
              <a:gdLst/>
              <a:ahLst/>
              <a:cxnLst/>
              <a:rect l="l" t="t" r="r" b="b"/>
              <a:pathLst>
                <a:path w="1262" h="230" extrusionOk="0">
                  <a:moveTo>
                    <a:pt x="115" y="1"/>
                  </a:moveTo>
                  <a:cubicBezTo>
                    <a:pt x="50" y="17"/>
                    <a:pt x="1" y="50"/>
                    <a:pt x="1" y="115"/>
                  </a:cubicBezTo>
                  <a:cubicBezTo>
                    <a:pt x="1" y="165"/>
                    <a:pt x="50" y="214"/>
                    <a:pt x="99" y="214"/>
                  </a:cubicBezTo>
                  <a:lnTo>
                    <a:pt x="148" y="214"/>
                  </a:lnTo>
                  <a:cubicBezTo>
                    <a:pt x="426" y="214"/>
                    <a:pt x="705" y="230"/>
                    <a:pt x="983" y="230"/>
                  </a:cubicBezTo>
                  <a:lnTo>
                    <a:pt x="1147" y="230"/>
                  </a:lnTo>
                  <a:cubicBezTo>
                    <a:pt x="1212" y="230"/>
                    <a:pt x="1261" y="181"/>
                    <a:pt x="1261" y="115"/>
                  </a:cubicBezTo>
                  <a:cubicBezTo>
                    <a:pt x="1261" y="66"/>
                    <a:pt x="1212" y="17"/>
                    <a:pt x="1147" y="17"/>
                  </a:cubicBezTo>
                  <a:lnTo>
                    <a:pt x="983" y="17"/>
                  </a:lnTo>
                  <a:cubicBezTo>
                    <a:pt x="705" y="17"/>
                    <a:pt x="426" y="17"/>
                    <a:pt x="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71" name="Google Shape;1571;p14"/>
            <p:cNvSpPr/>
            <p:nvPr/>
          </p:nvSpPr>
          <p:spPr>
            <a:xfrm rot="10800000" flipH="1">
              <a:off x="3404950" y="4926225"/>
              <a:ext cx="31525" cy="10250"/>
            </a:xfrm>
            <a:custGeom>
              <a:avLst/>
              <a:gdLst/>
              <a:ahLst/>
              <a:cxnLst/>
              <a:rect l="l" t="t" r="r" b="b"/>
              <a:pathLst>
                <a:path w="1261" h="410" extrusionOk="0">
                  <a:moveTo>
                    <a:pt x="131" y="0"/>
                  </a:moveTo>
                  <a:cubicBezTo>
                    <a:pt x="66" y="0"/>
                    <a:pt x="17" y="33"/>
                    <a:pt x="17" y="99"/>
                  </a:cubicBezTo>
                  <a:cubicBezTo>
                    <a:pt x="1" y="148"/>
                    <a:pt x="50" y="197"/>
                    <a:pt x="99" y="213"/>
                  </a:cubicBezTo>
                  <a:cubicBezTo>
                    <a:pt x="442" y="262"/>
                    <a:pt x="786" y="328"/>
                    <a:pt x="1114" y="410"/>
                  </a:cubicBezTo>
                  <a:lnTo>
                    <a:pt x="1146" y="410"/>
                  </a:lnTo>
                  <a:cubicBezTo>
                    <a:pt x="1195" y="410"/>
                    <a:pt x="1228" y="377"/>
                    <a:pt x="1245" y="328"/>
                  </a:cubicBezTo>
                  <a:cubicBezTo>
                    <a:pt x="1261" y="262"/>
                    <a:pt x="1228" y="213"/>
                    <a:pt x="1163" y="197"/>
                  </a:cubicBezTo>
                  <a:cubicBezTo>
                    <a:pt x="835" y="131"/>
                    <a:pt x="475" y="66"/>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72" name="Google Shape;1572;p14"/>
            <p:cNvSpPr/>
            <p:nvPr/>
          </p:nvSpPr>
          <p:spPr>
            <a:xfrm rot="10800000" flipH="1">
              <a:off x="4815900" y="4918025"/>
              <a:ext cx="27450" cy="20650"/>
            </a:xfrm>
            <a:custGeom>
              <a:avLst/>
              <a:gdLst/>
              <a:ahLst/>
              <a:cxnLst/>
              <a:rect l="l" t="t" r="r" b="b"/>
              <a:pathLst>
                <a:path w="1098" h="826" extrusionOk="0">
                  <a:moveTo>
                    <a:pt x="989" y="0"/>
                  </a:moveTo>
                  <a:cubicBezTo>
                    <a:pt x="965" y="0"/>
                    <a:pt x="940" y="8"/>
                    <a:pt x="918" y="23"/>
                  </a:cubicBezTo>
                  <a:cubicBezTo>
                    <a:pt x="623" y="219"/>
                    <a:pt x="345" y="432"/>
                    <a:pt x="66" y="629"/>
                  </a:cubicBezTo>
                  <a:cubicBezTo>
                    <a:pt x="17" y="661"/>
                    <a:pt x="1" y="727"/>
                    <a:pt x="50" y="776"/>
                  </a:cubicBezTo>
                  <a:cubicBezTo>
                    <a:pt x="66" y="809"/>
                    <a:pt x="99" y="825"/>
                    <a:pt x="132" y="825"/>
                  </a:cubicBezTo>
                  <a:cubicBezTo>
                    <a:pt x="148" y="825"/>
                    <a:pt x="165" y="809"/>
                    <a:pt x="197" y="809"/>
                  </a:cubicBezTo>
                  <a:cubicBezTo>
                    <a:pt x="476" y="596"/>
                    <a:pt x="754" y="383"/>
                    <a:pt x="1032" y="187"/>
                  </a:cubicBezTo>
                  <a:cubicBezTo>
                    <a:pt x="1081" y="154"/>
                    <a:pt x="1098" y="88"/>
                    <a:pt x="1065" y="39"/>
                  </a:cubicBezTo>
                  <a:cubicBezTo>
                    <a:pt x="1047" y="12"/>
                    <a:pt x="1019" y="0"/>
                    <a:pt x="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73" name="Google Shape;1573;p14"/>
            <p:cNvSpPr/>
            <p:nvPr/>
          </p:nvSpPr>
          <p:spPr>
            <a:xfrm rot="10800000" flipH="1">
              <a:off x="3456100" y="4912300"/>
              <a:ext cx="30725" cy="12825"/>
            </a:xfrm>
            <a:custGeom>
              <a:avLst/>
              <a:gdLst/>
              <a:ahLst/>
              <a:cxnLst/>
              <a:rect l="l" t="t" r="r" b="b"/>
              <a:pathLst>
                <a:path w="1229" h="513" extrusionOk="0">
                  <a:moveTo>
                    <a:pt x="106" y="1"/>
                  </a:moveTo>
                  <a:cubicBezTo>
                    <a:pt x="66" y="1"/>
                    <a:pt x="30" y="30"/>
                    <a:pt x="17" y="70"/>
                  </a:cubicBezTo>
                  <a:cubicBezTo>
                    <a:pt x="1" y="119"/>
                    <a:pt x="33" y="185"/>
                    <a:pt x="82" y="201"/>
                  </a:cubicBezTo>
                  <a:cubicBezTo>
                    <a:pt x="312" y="267"/>
                    <a:pt x="541" y="332"/>
                    <a:pt x="754" y="414"/>
                  </a:cubicBezTo>
                  <a:cubicBezTo>
                    <a:pt x="868" y="447"/>
                    <a:pt x="966" y="479"/>
                    <a:pt x="1081" y="512"/>
                  </a:cubicBezTo>
                  <a:lnTo>
                    <a:pt x="1114" y="512"/>
                  </a:lnTo>
                  <a:cubicBezTo>
                    <a:pt x="1146" y="512"/>
                    <a:pt x="1195" y="496"/>
                    <a:pt x="1212" y="447"/>
                  </a:cubicBezTo>
                  <a:cubicBezTo>
                    <a:pt x="1228" y="398"/>
                    <a:pt x="1195" y="332"/>
                    <a:pt x="1146" y="316"/>
                  </a:cubicBezTo>
                  <a:cubicBezTo>
                    <a:pt x="1032" y="283"/>
                    <a:pt x="934" y="234"/>
                    <a:pt x="819" y="201"/>
                  </a:cubicBezTo>
                  <a:cubicBezTo>
                    <a:pt x="606" y="136"/>
                    <a:pt x="377" y="70"/>
                    <a:pt x="132" y="5"/>
                  </a:cubicBezTo>
                  <a:cubicBezTo>
                    <a:pt x="123" y="2"/>
                    <a:pt x="114" y="1"/>
                    <a:pt x="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74" name="Google Shape;1574;p14"/>
            <p:cNvSpPr/>
            <p:nvPr/>
          </p:nvSpPr>
          <p:spPr>
            <a:xfrm rot="10800000" flipH="1">
              <a:off x="3505200" y="4891850"/>
              <a:ext cx="29900" cy="16125"/>
            </a:xfrm>
            <a:custGeom>
              <a:avLst/>
              <a:gdLst/>
              <a:ahLst/>
              <a:cxnLst/>
              <a:rect l="l" t="t" r="r" b="b"/>
              <a:pathLst>
                <a:path w="1196" h="645" extrusionOk="0">
                  <a:moveTo>
                    <a:pt x="118" y="0"/>
                  </a:moveTo>
                  <a:cubicBezTo>
                    <a:pt x="75" y="0"/>
                    <a:pt x="42" y="19"/>
                    <a:pt x="17" y="55"/>
                  </a:cubicBezTo>
                  <a:cubicBezTo>
                    <a:pt x="1" y="121"/>
                    <a:pt x="34" y="170"/>
                    <a:pt x="83" y="203"/>
                  </a:cubicBezTo>
                  <a:cubicBezTo>
                    <a:pt x="394" y="334"/>
                    <a:pt x="705" y="481"/>
                    <a:pt x="1032" y="628"/>
                  </a:cubicBezTo>
                  <a:cubicBezTo>
                    <a:pt x="1048" y="628"/>
                    <a:pt x="1048" y="645"/>
                    <a:pt x="1065" y="645"/>
                  </a:cubicBezTo>
                  <a:cubicBezTo>
                    <a:pt x="1114" y="645"/>
                    <a:pt x="1147" y="612"/>
                    <a:pt x="1163" y="579"/>
                  </a:cubicBezTo>
                  <a:cubicBezTo>
                    <a:pt x="1196" y="530"/>
                    <a:pt x="1163" y="465"/>
                    <a:pt x="1114" y="432"/>
                  </a:cubicBezTo>
                  <a:cubicBezTo>
                    <a:pt x="803" y="285"/>
                    <a:pt x="475" y="137"/>
                    <a:pt x="164" y="6"/>
                  </a:cubicBezTo>
                  <a:cubicBezTo>
                    <a:pt x="148" y="2"/>
                    <a:pt x="13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75" name="Google Shape;1575;p14"/>
            <p:cNvSpPr/>
            <p:nvPr/>
          </p:nvSpPr>
          <p:spPr>
            <a:xfrm rot="10800000" flipH="1">
              <a:off x="4775000" y="4886125"/>
              <a:ext cx="26200" cy="21450"/>
            </a:xfrm>
            <a:custGeom>
              <a:avLst/>
              <a:gdLst/>
              <a:ahLst/>
              <a:cxnLst/>
              <a:rect l="l" t="t" r="r" b="b"/>
              <a:pathLst>
                <a:path w="1048" h="858" extrusionOk="0">
                  <a:moveTo>
                    <a:pt x="939" y="0"/>
                  </a:moveTo>
                  <a:cubicBezTo>
                    <a:pt x="915" y="0"/>
                    <a:pt x="890" y="8"/>
                    <a:pt x="868" y="23"/>
                  </a:cubicBezTo>
                  <a:cubicBezTo>
                    <a:pt x="589" y="236"/>
                    <a:pt x="327" y="465"/>
                    <a:pt x="49" y="678"/>
                  </a:cubicBezTo>
                  <a:cubicBezTo>
                    <a:pt x="0" y="710"/>
                    <a:pt x="0" y="776"/>
                    <a:pt x="33" y="825"/>
                  </a:cubicBezTo>
                  <a:cubicBezTo>
                    <a:pt x="49" y="858"/>
                    <a:pt x="82" y="858"/>
                    <a:pt x="115" y="858"/>
                  </a:cubicBezTo>
                  <a:cubicBezTo>
                    <a:pt x="131" y="858"/>
                    <a:pt x="164" y="858"/>
                    <a:pt x="180" y="841"/>
                  </a:cubicBezTo>
                  <a:cubicBezTo>
                    <a:pt x="458" y="612"/>
                    <a:pt x="720" y="399"/>
                    <a:pt x="999" y="187"/>
                  </a:cubicBezTo>
                  <a:cubicBezTo>
                    <a:pt x="1048" y="154"/>
                    <a:pt x="1048" y="88"/>
                    <a:pt x="1015" y="39"/>
                  </a:cubicBezTo>
                  <a:cubicBezTo>
                    <a:pt x="997" y="12"/>
                    <a:pt x="969"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76" name="Google Shape;1576;p14"/>
            <p:cNvSpPr/>
            <p:nvPr/>
          </p:nvSpPr>
          <p:spPr>
            <a:xfrm rot="10800000" flipH="1">
              <a:off x="3552275" y="4866875"/>
              <a:ext cx="28650" cy="18450"/>
            </a:xfrm>
            <a:custGeom>
              <a:avLst/>
              <a:gdLst/>
              <a:ahLst/>
              <a:cxnLst/>
              <a:rect l="l" t="t" r="r" b="b"/>
              <a:pathLst>
                <a:path w="1146" h="738" extrusionOk="0">
                  <a:moveTo>
                    <a:pt x="112" y="1"/>
                  </a:moveTo>
                  <a:cubicBezTo>
                    <a:pt x="77" y="1"/>
                    <a:pt x="44" y="22"/>
                    <a:pt x="33" y="66"/>
                  </a:cubicBezTo>
                  <a:cubicBezTo>
                    <a:pt x="0" y="115"/>
                    <a:pt x="17" y="181"/>
                    <a:pt x="66" y="197"/>
                  </a:cubicBezTo>
                  <a:cubicBezTo>
                    <a:pt x="360" y="361"/>
                    <a:pt x="655" y="541"/>
                    <a:pt x="966" y="721"/>
                  </a:cubicBezTo>
                  <a:cubicBezTo>
                    <a:pt x="982" y="737"/>
                    <a:pt x="999" y="737"/>
                    <a:pt x="1015" y="737"/>
                  </a:cubicBezTo>
                  <a:cubicBezTo>
                    <a:pt x="1048" y="737"/>
                    <a:pt x="1097" y="721"/>
                    <a:pt x="1113" y="688"/>
                  </a:cubicBezTo>
                  <a:cubicBezTo>
                    <a:pt x="1146" y="639"/>
                    <a:pt x="1130" y="573"/>
                    <a:pt x="1080" y="541"/>
                  </a:cubicBezTo>
                  <a:cubicBezTo>
                    <a:pt x="769" y="361"/>
                    <a:pt x="458" y="181"/>
                    <a:pt x="164" y="17"/>
                  </a:cubicBezTo>
                  <a:cubicBezTo>
                    <a:pt x="147"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77" name="Google Shape;1577;p14"/>
            <p:cNvSpPr/>
            <p:nvPr/>
          </p:nvSpPr>
          <p:spPr>
            <a:xfrm rot="10800000" flipH="1">
              <a:off x="4734875" y="4852150"/>
              <a:ext cx="25825" cy="22275"/>
            </a:xfrm>
            <a:custGeom>
              <a:avLst/>
              <a:gdLst/>
              <a:ahLst/>
              <a:cxnLst/>
              <a:rect l="l" t="t" r="r" b="b"/>
              <a:pathLst>
                <a:path w="1033" h="891" extrusionOk="0">
                  <a:moveTo>
                    <a:pt x="924" y="0"/>
                  </a:moveTo>
                  <a:cubicBezTo>
                    <a:pt x="900" y="0"/>
                    <a:pt x="874" y="8"/>
                    <a:pt x="852" y="23"/>
                  </a:cubicBezTo>
                  <a:cubicBezTo>
                    <a:pt x="590" y="252"/>
                    <a:pt x="312" y="481"/>
                    <a:pt x="50" y="710"/>
                  </a:cubicBezTo>
                  <a:cubicBezTo>
                    <a:pt x="17" y="743"/>
                    <a:pt x="1" y="809"/>
                    <a:pt x="50" y="841"/>
                  </a:cubicBezTo>
                  <a:cubicBezTo>
                    <a:pt x="66" y="874"/>
                    <a:pt x="99" y="890"/>
                    <a:pt x="116" y="890"/>
                  </a:cubicBezTo>
                  <a:cubicBezTo>
                    <a:pt x="148" y="890"/>
                    <a:pt x="165" y="874"/>
                    <a:pt x="197" y="858"/>
                  </a:cubicBezTo>
                  <a:cubicBezTo>
                    <a:pt x="459" y="628"/>
                    <a:pt x="721" y="399"/>
                    <a:pt x="983" y="187"/>
                  </a:cubicBezTo>
                  <a:cubicBezTo>
                    <a:pt x="1032" y="137"/>
                    <a:pt x="1032" y="72"/>
                    <a:pt x="999" y="39"/>
                  </a:cubicBezTo>
                  <a:cubicBezTo>
                    <a:pt x="981" y="12"/>
                    <a:pt x="953" y="0"/>
                    <a:pt x="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78" name="Google Shape;1578;p14"/>
            <p:cNvSpPr/>
            <p:nvPr/>
          </p:nvSpPr>
          <p:spPr>
            <a:xfrm rot="10800000" flipH="1">
              <a:off x="3596875" y="4838250"/>
              <a:ext cx="27425" cy="19825"/>
            </a:xfrm>
            <a:custGeom>
              <a:avLst/>
              <a:gdLst/>
              <a:ahLst/>
              <a:cxnLst/>
              <a:rect l="l" t="t" r="r" b="b"/>
              <a:pathLst>
                <a:path w="1097" h="793" extrusionOk="0">
                  <a:moveTo>
                    <a:pt x="109" y="1"/>
                  </a:moveTo>
                  <a:cubicBezTo>
                    <a:pt x="79" y="1"/>
                    <a:pt x="51" y="13"/>
                    <a:pt x="33" y="40"/>
                  </a:cubicBezTo>
                  <a:cubicBezTo>
                    <a:pt x="0" y="89"/>
                    <a:pt x="17" y="155"/>
                    <a:pt x="66" y="187"/>
                  </a:cubicBezTo>
                  <a:cubicBezTo>
                    <a:pt x="344" y="367"/>
                    <a:pt x="622" y="564"/>
                    <a:pt x="917" y="777"/>
                  </a:cubicBezTo>
                  <a:cubicBezTo>
                    <a:pt x="933" y="793"/>
                    <a:pt x="966" y="793"/>
                    <a:pt x="982" y="793"/>
                  </a:cubicBezTo>
                  <a:cubicBezTo>
                    <a:pt x="1015" y="793"/>
                    <a:pt x="1048" y="777"/>
                    <a:pt x="1064" y="760"/>
                  </a:cubicBezTo>
                  <a:cubicBezTo>
                    <a:pt x="1097" y="711"/>
                    <a:pt x="1081" y="646"/>
                    <a:pt x="1048" y="613"/>
                  </a:cubicBezTo>
                  <a:cubicBezTo>
                    <a:pt x="753" y="400"/>
                    <a:pt x="459" y="204"/>
                    <a:pt x="180" y="24"/>
                  </a:cubicBezTo>
                  <a:cubicBezTo>
                    <a:pt x="158" y="9"/>
                    <a:pt x="133" y="1"/>
                    <a:pt x="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79" name="Google Shape;1579;p14"/>
            <p:cNvSpPr/>
            <p:nvPr/>
          </p:nvSpPr>
          <p:spPr>
            <a:xfrm rot="10800000" flipH="1">
              <a:off x="4695600" y="4817775"/>
              <a:ext cx="25800" cy="22500"/>
            </a:xfrm>
            <a:custGeom>
              <a:avLst/>
              <a:gdLst/>
              <a:ahLst/>
              <a:cxnLst/>
              <a:rect l="l" t="t" r="r" b="b"/>
              <a:pathLst>
                <a:path w="1032" h="900" extrusionOk="0">
                  <a:moveTo>
                    <a:pt x="907" y="1"/>
                  </a:moveTo>
                  <a:cubicBezTo>
                    <a:pt x="883" y="1"/>
                    <a:pt x="858" y="10"/>
                    <a:pt x="835" y="32"/>
                  </a:cubicBezTo>
                  <a:cubicBezTo>
                    <a:pt x="573" y="261"/>
                    <a:pt x="312" y="490"/>
                    <a:pt x="50" y="719"/>
                  </a:cubicBezTo>
                  <a:cubicBezTo>
                    <a:pt x="17" y="752"/>
                    <a:pt x="1" y="817"/>
                    <a:pt x="50" y="867"/>
                  </a:cubicBezTo>
                  <a:cubicBezTo>
                    <a:pt x="66" y="883"/>
                    <a:pt x="99" y="899"/>
                    <a:pt x="132" y="899"/>
                  </a:cubicBezTo>
                  <a:cubicBezTo>
                    <a:pt x="148" y="899"/>
                    <a:pt x="181" y="899"/>
                    <a:pt x="197" y="883"/>
                  </a:cubicBezTo>
                  <a:cubicBezTo>
                    <a:pt x="459" y="637"/>
                    <a:pt x="721" y="408"/>
                    <a:pt x="983" y="179"/>
                  </a:cubicBezTo>
                  <a:cubicBezTo>
                    <a:pt x="1015" y="146"/>
                    <a:pt x="1032" y="81"/>
                    <a:pt x="983" y="32"/>
                  </a:cubicBezTo>
                  <a:cubicBezTo>
                    <a:pt x="965" y="14"/>
                    <a:pt x="937" y="1"/>
                    <a:pt x="9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0" name="Google Shape;1580;p14"/>
            <p:cNvSpPr/>
            <p:nvPr/>
          </p:nvSpPr>
          <p:spPr>
            <a:xfrm rot="10800000" flipH="1">
              <a:off x="3639425" y="4807150"/>
              <a:ext cx="27025" cy="20900"/>
            </a:xfrm>
            <a:custGeom>
              <a:avLst/>
              <a:gdLst/>
              <a:ahLst/>
              <a:cxnLst/>
              <a:rect l="l" t="t" r="r" b="b"/>
              <a:pathLst>
                <a:path w="1081" h="836" extrusionOk="0">
                  <a:moveTo>
                    <a:pt x="128" y="0"/>
                  </a:moveTo>
                  <a:cubicBezTo>
                    <a:pt x="97" y="0"/>
                    <a:pt x="65" y="19"/>
                    <a:pt x="33" y="50"/>
                  </a:cubicBezTo>
                  <a:cubicBezTo>
                    <a:pt x="1" y="83"/>
                    <a:pt x="17" y="165"/>
                    <a:pt x="66" y="198"/>
                  </a:cubicBezTo>
                  <a:cubicBezTo>
                    <a:pt x="344" y="394"/>
                    <a:pt x="623" y="607"/>
                    <a:pt x="885" y="820"/>
                  </a:cubicBezTo>
                  <a:cubicBezTo>
                    <a:pt x="917" y="836"/>
                    <a:pt x="934" y="836"/>
                    <a:pt x="950" y="836"/>
                  </a:cubicBezTo>
                  <a:cubicBezTo>
                    <a:pt x="983" y="836"/>
                    <a:pt x="1015" y="836"/>
                    <a:pt x="1032" y="803"/>
                  </a:cubicBezTo>
                  <a:cubicBezTo>
                    <a:pt x="1081" y="754"/>
                    <a:pt x="1065" y="689"/>
                    <a:pt x="1015" y="656"/>
                  </a:cubicBezTo>
                  <a:cubicBezTo>
                    <a:pt x="737" y="443"/>
                    <a:pt x="459" y="230"/>
                    <a:pt x="181" y="17"/>
                  </a:cubicBezTo>
                  <a:cubicBezTo>
                    <a:pt x="163" y="6"/>
                    <a:pt x="146" y="0"/>
                    <a:pt x="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1" name="Google Shape;1581;p14"/>
            <p:cNvSpPr/>
            <p:nvPr/>
          </p:nvSpPr>
          <p:spPr>
            <a:xfrm rot="10800000" flipH="1">
              <a:off x="4656725" y="4783000"/>
              <a:ext cx="25400" cy="22625"/>
            </a:xfrm>
            <a:custGeom>
              <a:avLst/>
              <a:gdLst/>
              <a:ahLst/>
              <a:cxnLst/>
              <a:rect l="l" t="t" r="r" b="b"/>
              <a:pathLst>
                <a:path w="1016" h="905" extrusionOk="0">
                  <a:moveTo>
                    <a:pt x="903" y="0"/>
                  </a:moveTo>
                  <a:cubicBezTo>
                    <a:pt x="876" y="0"/>
                    <a:pt x="852" y="13"/>
                    <a:pt x="835" y="37"/>
                  </a:cubicBezTo>
                  <a:cubicBezTo>
                    <a:pt x="573" y="266"/>
                    <a:pt x="312" y="495"/>
                    <a:pt x="50" y="725"/>
                  </a:cubicBezTo>
                  <a:cubicBezTo>
                    <a:pt x="1" y="757"/>
                    <a:pt x="1" y="823"/>
                    <a:pt x="33" y="872"/>
                  </a:cubicBezTo>
                  <a:cubicBezTo>
                    <a:pt x="66" y="888"/>
                    <a:pt x="99" y="905"/>
                    <a:pt x="115" y="905"/>
                  </a:cubicBezTo>
                  <a:cubicBezTo>
                    <a:pt x="148" y="905"/>
                    <a:pt x="164" y="905"/>
                    <a:pt x="197" y="872"/>
                  </a:cubicBezTo>
                  <a:cubicBezTo>
                    <a:pt x="443" y="643"/>
                    <a:pt x="704" y="414"/>
                    <a:pt x="966" y="184"/>
                  </a:cubicBezTo>
                  <a:cubicBezTo>
                    <a:pt x="1015" y="152"/>
                    <a:pt x="1015" y="86"/>
                    <a:pt x="983" y="37"/>
                  </a:cubicBezTo>
                  <a:cubicBezTo>
                    <a:pt x="958" y="13"/>
                    <a:pt x="929" y="0"/>
                    <a:pt x="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2" name="Google Shape;1582;p14"/>
            <p:cNvSpPr/>
            <p:nvPr/>
          </p:nvSpPr>
          <p:spPr>
            <a:xfrm rot="10800000" flipH="1">
              <a:off x="3680750" y="4774400"/>
              <a:ext cx="26625" cy="21725"/>
            </a:xfrm>
            <a:custGeom>
              <a:avLst/>
              <a:gdLst/>
              <a:ahLst/>
              <a:cxnLst/>
              <a:rect l="l" t="t" r="r" b="b"/>
              <a:pathLst>
                <a:path w="1065" h="869" extrusionOk="0">
                  <a:moveTo>
                    <a:pt x="141" y="0"/>
                  </a:moveTo>
                  <a:cubicBezTo>
                    <a:pt x="106" y="0"/>
                    <a:pt x="71" y="18"/>
                    <a:pt x="50" y="50"/>
                  </a:cubicBezTo>
                  <a:cubicBezTo>
                    <a:pt x="1" y="83"/>
                    <a:pt x="17" y="148"/>
                    <a:pt x="66" y="181"/>
                  </a:cubicBezTo>
                  <a:cubicBezTo>
                    <a:pt x="328" y="410"/>
                    <a:pt x="606" y="623"/>
                    <a:pt x="868" y="836"/>
                  </a:cubicBezTo>
                  <a:cubicBezTo>
                    <a:pt x="901" y="852"/>
                    <a:pt x="917" y="868"/>
                    <a:pt x="934" y="868"/>
                  </a:cubicBezTo>
                  <a:cubicBezTo>
                    <a:pt x="967" y="868"/>
                    <a:pt x="999" y="852"/>
                    <a:pt x="1016" y="819"/>
                  </a:cubicBezTo>
                  <a:cubicBezTo>
                    <a:pt x="1065" y="787"/>
                    <a:pt x="1048" y="721"/>
                    <a:pt x="999" y="672"/>
                  </a:cubicBezTo>
                  <a:cubicBezTo>
                    <a:pt x="737" y="459"/>
                    <a:pt x="459" y="246"/>
                    <a:pt x="197" y="17"/>
                  </a:cubicBezTo>
                  <a:cubicBezTo>
                    <a:pt x="180" y="6"/>
                    <a:pt x="160" y="0"/>
                    <a:pt x="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3" name="Google Shape;1583;p14"/>
            <p:cNvSpPr/>
            <p:nvPr/>
          </p:nvSpPr>
          <p:spPr>
            <a:xfrm rot="10800000" flipH="1">
              <a:off x="4617450" y="4748625"/>
              <a:ext cx="25400" cy="22275"/>
            </a:xfrm>
            <a:custGeom>
              <a:avLst/>
              <a:gdLst/>
              <a:ahLst/>
              <a:cxnLst/>
              <a:rect l="l" t="t" r="r" b="b"/>
              <a:pathLst>
                <a:path w="1016" h="891" extrusionOk="0">
                  <a:moveTo>
                    <a:pt x="907" y="0"/>
                  </a:moveTo>
                  <a:cubicBezTo>
                    <a:pt x="882" y="0"/>
                    <a:pt x="857" y="8"/>
                    <a:pt x="835" y="23"/>
                  </a:cubicBezTo>
                  <a:cubicBezTo>
                    <a:pt x="573" y="252"/>
                    <a:pt x="311" y="481"/>
                    <a:pt x="49" y="711"/>
                  </a:cubicBezTo>
                  <a:cubicBezTo>
                    <a:pt x="0" y="743"/>
                    <a:pt x="0" y="809"/>
                    <a:pt x="33" y="858"/>
                  </a:cubicBezTo>
                  <a:cubicBezTo>
                    <a:pt x="49" y="874"/>
                    <a:pt x="82" y="891"/>
                    <a:pt x="115" y="891"/>
                  </a:cubicBezTo>
                  <a:cubicBezTo>
                    <a:pt x="131" y="891"/>
                    <a:pt x="164" y="891"/>
                    <a:pt x="180" y="874"/>
                  </a:cubicBezTo>
                  <a:cubicBezTo>
                    <a:pt x="442" y="645"/>
                    <a:pt x="704" y="416"/>
                    <a:pt x="982" y="187"/>
                  </a:cubicBezTo>
                  <a:cubicBezTo>
                    <a:pt x="1015" y="138"/>
                    <a:pt x="1015" y="72"/>
                    <a:pt x="982" y="39"/>
                  </a:cubicBezTo>
                  <a:cubicBezTo>
                    <a:pt x="964" y="12"/>
                    <a:pt x="936" y="0"/>
                    <a:pt x="9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4" name="Google Shape;1584;p14"/>
            <p:cNvSpPr/>
            <p:nvPr/>
          </p:nvSpPr>
          <p:spPr>
            <a:xfrm rot="10800000" flipH="1">
              <a:off x="3721675" y="4741675"/>
              <a:ext cx="26225" cy="21625"/>
            </a:xfrm>
            <a:custGeom>
              <a:avLst/>
              <a:gdLst/>
              <a:ahLst/>
              <a:cxnLst/>
              <a:rect l="l" t="t" r="r" b="b"/>
              <a:pathLst>
                <a:path w="1049" h="865" extrusionOk="0">
                  <a:moveTo>
                    <a:pt x="114" y="0"/>
                  </a:moveTo>
                  <a:cubicBezTo>
                    <a:pt x="83" y="0"/>
                    <a:pt x="52" y="18"/>
                    <a:pt x="33" y="46"/>
                  </a:cubicBezTo>
                  <a:cubicBezTo>
                    <a:pt x="1" y="79"/>
                    <a:pt x="1" y="145"/>
                    <a:pt x="50" y="194"/>
                  </a:cubicBezTo>
                  <a:cubicBezTo>
                    <a:pt x="328" y="407"/>
                    <a:pt x="590" y="619"/>
                    <a:pt x="868" y="849"/>
                  </a:cubicBezTo>
                  <a:cubicBezTo>
                    <a:pt x="885" y="865"/>
                    <a:pt x="901" y="865"/>
                    <a:pt x="934" y="865"/>
                  </a:cubicBezTo>
                  <a:cubicBezTo>
                    <a:pt x="966" y="865"/>
                    <a:pt x="983" y="849"/>
                    <a:pt x="1016" y="832"/>
                  </a:cubicBezTo>
                  <a:cubicBezTo>
                    <a:pt x="1048" y="783"/>
                    <a:pt x="1032" y="718"/>
                    <a:pt x="999" y="685"/>
                  </a:cubicBezTo>
                  <a:cubicBezTo>
                    <a:pt x="721" y="456"/>
                    <a:pt x="459" y="243"/>
                    <a:pt x="181" y="30"/>
                  </a:cubicBezTo>
                  <a:cubicBezTo>
                    <a:pt x="160" y="10"/>
                    <a:pt x="137" y="0"/>
                    <a:pt x="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5" name="Google Shape;1585;p14"/>
            <p:cNvSpPr/>
            <p:nvPr/>
          </p:nvSpPr>
          <p:spPr>
            <a:xfrm rot="10800000" flipH="1">
              <a:off x="4576925" y="4715475"/>
              <a:ext cx="26225" cy="21475"/>
            </a:xfrm>
            <a:custGeom>
              <a:avLst/>
              <a:gdLst/>
              <a:ahLst/>
              <a:cxnLst/>
              <a:rect l="l" t="t" r="r" b="b"/>
              <a:pathLst>
                <a:path w="1049" h="859" extrusionOk="0">
                  <a:moveTo>
                    <a:pt x="940" y="1"/>
                  </a:moveTo>
                  <a:cubicBezTo>
                    <a:pt x="916" y="1"/>
                    <a:pt x="890" y="9"/>
                    <a:pt x="868" y="24"/>
                  </a:cubicBezTo>
                  <a:cubicBezTo>
                    <a:pt x="606" y="236"/>
                    <a:pt x="328" y="466"/>
                    <a:pt x="50" y="678"/>
                  </a:cubicBezTo>
                  <a:cubicBezTo>
                    <a:pt x="17" y="711"/>
                    <a:pt x="1" y="777"/>
                    <a:pt x="33" y="826"/>
                  </a:cubicBezTo>
                  <a:cubicBezTo>
                    <a:pt x="66" y="858"/>
                    <a:pt x="83" y="858"/>
                    <a:pt x="115" y="858"/>
                  </a:cubicBezTo>
                  <a:cubicBezTo>
                    <a:pt x="148" y="858"/>
                    <a:pt x="164" y="858"/>
                    <a:pt x="181" y="842"/>
                  </a:cubicBezTo>
                  <a:cubicBezTo>
                    <a:pt x="459" y="629"/>
                    <a:pt x="737" y="400"/>
                    <a:pt x="999" y="187"/>
                  </a:cubicBezTo>
                  <a:cubicBezTo>
                    <a:pt x="1048" y="138"/>
                    <a:pt x="1048" y="73"/>
                    <a:pt x="1016" y="40"/>
                  </a:cubicBezTo>
                  <a:cubicBezTo>
                    <a:pt x="998" y="13"/>
                    <a:pt x="970" y="1"/>
                    <a:pt x="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6" name="Google Shape;1586;p14"/>
            <p:cNvSpPr/>
            <p:nvPr/>
          </p:nvSpPr>
          <p:spPr>
            <a:xfrm rot="10800000" flipH="1">
              <a:off x="3762200" y="4709350"/>
              <a:ext cx="26625" cy="21225"/>
            </a:xfrm>
            <a:custGeom>
              <a:avLst/>
              <a:gdLst/>
              <a:ahLst/>
              <a:cxnLst/>
              <a:rect l="l" t="t" r="r" b="b"/>
              <a:pathLst>
                <a:path w="1065" h="849" extrusionOk="0">
                  <a:moveTo>
                    <a:pt x="130" y="1"/>
                  </a:moveTo>
                  <a:cubicBezTo>
                    <a:pt x="98" y="1"/>
                    <a:pt x="68" y="18"/>
                    <a:pt x="49" y="47"/>
                  </a:cubicBezTo>
                  <a:cubicBezTo>
                    <a:pt x="0" y="80"/>
                    <a:pt x="17" y="145"/>
                    <a:pt x="66" y="178"/>
                  </a:cubicBezTo>
                  <a:cubicBezTo>
                    <a:pt x="328" y="407"/>
                    <a:pt x="606" y="620"/>
                    <a:pt x="884" y="833"/>
                  </a:cubicBezTo>
                  <a:cubicBezTo>
                    <a:pt x="900" y="849"/>
                    <a:pt x="933" y="849"/>
                    <a:pt x="950" y="849"/>
                  </a:cubicBezTo>
                  <a:cubicBezTo>
                    <a:pt x="982" y="849"/>
                    <a:pt x="1015" y="833"/>
                    <a:pt x="1031" y="816"/>
                  </a:cubicBezTo>
                  <a:cubicBezTo>
                    <a:pt x="1064" y="767"/>
                    <a:pt x="1064" y="702"/>
                    <a:pt x="1015" y="669"/>
                  </a:cubicBezTo>
                  <a:cubicBezTo>
                    <a:pt x="737" y="456"/>
                    <a:pt x="458" y="243"/>
                    <a:pt x="197" y="31"/>
                  </a:cubicBezTo>
                  <a:cubicBezTo>
                    <a:pt x="176" y="10"/>
                    <a:pt x="153" y="1"/>
                    <a:pt x="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7" name="Google Shape;1587;p14"/>
            <p:cNvSpPr/>
            <p:nvPr/>
          </p:nvSpPr>
          <p:spPr>
            <a:xfrm rot="10800000" flipH="1">
              <a:off x="4535200" y="4683975"/>
              <a:ext cx="27025" cy="20650"/>
            </a:xfrm>
            <a:custGeom>
              <a:avLst/>
              <a:gdLst/>
              <a:ahLst/>
              <a:cxnLst/>
              <a:rect l="l" t="t" r="r" b="b"/>
              <a:pathLst>
                <a:path w="1081" h="826" extrusionOk="0">
                  <a:moveTo>
                    <a:pt x="972" y="1"/>
                  </a:moveTo>
                  <a:cubicBezTo>
                    <a:pt x="948" y="1"/>
                    <a:pt x="922" y="9"/>
                    <a:pt x="900" y="24"/>
                  </a:cubicBezTo>
                  <a:cubicBezTo>
                    <a:pt x="622" y="237"/>
                    <a:pt x="327" y="449"/>
                    <a:pt x="66" y="646"/>
                  </a:cubicBezTo>
                  <a:cubicBezTo>
                    <a:pt x="16" y="662"/>
                    <a:pt x="0" y="744"/>
                    <a:pt x="33" y="777"/>
                  </a:cubicBezTo>
                  <a:cubicBezTo>
                    <a:pt x="49" y="809"/>
                    <a:pt x="82" y="826"/>
                    <a:pt x="115" y="826"/>
                  </a:cubicBezTo>
                  <a:cubicBezTo>
                    <a:pt x="147" y="826"/>
                    <a:pt x="164" y="826"/>
                    <a:pt x="180" y="809"/>
                  </a:cubicBezTo>
                  <a:cubicBezTo>
                    <a:pt x="458" y="613"/>
                    <a:pt x="737" y="400"/>
                    <a:pt x="1031" y="187"/>
                  </a:cubicBezTo>
                  <a:cubicBezTo>
                    <a:pt x="1080" y="155"/>
                    <a:pt x="1080" y="89"/>
                    <a:pt x="1048" y="40"/>
                  </a:cubicBezTo>
                  <a:cubicBezTo>
                    <a:pt x="1030" y="13"/>
                    <a:pt x="1002" y="1"/>
                    <a:pt x="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8" name="Google Shape;1588;p14"/>
            <p:cNvSpPr/>
            <p:nvPr/>
          </p:nvSpPr>
          <p:spPr>
            <a:xfrm rot="10800000" flipH="1">
              <a:off x="3803925" y="4678650"/>
              <a:ext cx="27050" cy="20225"/>
            </a:xfrm>
            <a:custGeom>
              <a:avLst/>
              <a:gdLst/>
              <a:ahLst/>
              <a:cxnLst/>
              <a:rect l="l" t="t" r="r" b="b"/>
              <a:pathLst>
                <a:path w="1082" h="809" extrusionOk="0">
                  <a:moveTo>
                    <a:pt x="109" y="0"/>
                  </a:moveTo>
                  <a:cubicBezTo>
                    <a:pt x="79" y="0"/>
                    <a:pt x="51" y="12"/>
                    <a:pt x="33" y="39"/>
                  </a:cubicBezTo>
                  <a:cubicBezTo>
                    <a:pt x="1" y="88"/>
                    <a:pt x="17" y="154"/>
                    <a:pt x="50" y="187"/>
                  </a:cubicBezTo>
                  <a:cubicBezTo>
                    <a:pt x="344" y="399"/>
                    <a:pt x="623" y="596"/>
                    <a:pt x="917" y="792"/>
                  </a:cubicBezTo>
                  <a:cubicBezTo>
                    <a:pt x="934" y="809"/>
                    <a:pt x="950" y="809"/>
                    <a:pt x="966" y="809"/>
                  </a:cubicBezTo>
                  <a:cubicBezTo>
                    <a:pt x="999" y="809"/>
                    <a:pt x="1032" y="809"/>
                    <a:pt x="1048" y="776"/>
                  </a:cubicBezTo>
                  <a:cubicBezTo>
                    <a:pt x="1081" y="727"/>
                    <a:pt x="1081" y="661"/>
                    <a:pt x="1032" y="629"/>
                  </a:cubicBezTo>
                  <a:cubicBezTo>
                    <a:pt x="737" y="432"/>
                    <a:pt x="459" y="219"/>
                    <a:pt x="181" y="23"/>
                  </a:cubicBezTo>
                  <a:cubicBezTo>
                    <a:pt x="159" y="8"/>
                    <a:pt x="133"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9" name="Google Shape;1589;p14"/>
            <p:cNvSpPr/>
            <p:nvPr/>
          </p:nvSpPr>
          <p:spPr>
            <a:xfrm rot="10800000" flipH="1">
              <a:off x="4491825" y="4654925"/>
              <a:ext cx="27850" cy="19400"/>
            </a:xfrm>
            <a:custGeom>
              <a:avLst/>
              <a:gdLst/>
              <a:ahLst/>
              <a:cxnLst/>
              <a:rect l="l" t="t" r="r" b="b"/>
              <a:pathLst>
                <a:path w="1114" h="776" extrusionOk="0">
                  <a:moveTo>
                    <a:pt x="1005" y="0"/>
                  </a:moveTo>
                  <a:cubicBezTo>
                    <a:pt x="981" y="0"/>
                    <a:pt x="955" y="8"/>
                    <a:pt x="933" y="23"/>
                  </a:cubicBezTo>
                  <a:cubicBezTo>
                    <a:pt x="638" y="203"/>
                    <a:pt x="344" y="400"/>
                    <a:pt x="66" y="580"/>
                  </a:cubicBezTo>
                  <a:cubicBezTo>
                    <a:pt x="16" y="596"/>
                    <a:pt x="0" y="661"/>
                    <a:pt x="16" y="711"/>
                  </a:cubicBezTo>
                  <a:cubicBezTo>
                    <a:pt x="49" y="743"/>
                    <a:pt x="82" y="776"/>
                    <a:pt x="115" y="776"/>
                  </a:cubicBezTo>
                  <a:cubicBezTo>
                    <a:pt x="131" y="776"/>
                    <a:pt x="147" y="760"/>
                    <a:pt x="164" y="760"/>
                  </a:cubicBezTo>
                  <a:cubicBezTo>
                    <a:pt x="458" y="580"/>
                    <a:pt x="753" y="383"/>
                    <a:pt x="1048" y="187"/>
                  </a:cubicBezTo>
                  <a:cubicBezTo>
                    <a:pt x="1097" y="154"/>
                    <a:pt x="1113" y="89"/>
                    <a:pt x="1080" y="39"/>
                  </a:cubicBezTo>
                  <a:cubicBezTo>
                    <a:pt x="1062" y="12"/>
                    <a:pt x="1034" y="0"/>
                    <a:pt x="10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0" name="Google Shape;1590;p14"/>
            <p:cNvSpPr/>
            <p:nvPr/>
          </p:nvSpPr>
          <p:spPr>
            <a:xfrm rot="10800000" flipH="1">
              <a:off x="3846900" y="4650000"/>
              <a:ext cx="28250" cy="19275"/>
            </a:xfrm>
            <a:custGeom>
              <a:avLst/>
              <a:gdLst/>
              <a:ahLst/>
              <a:cxnLst/>
              <a:rect l="l" t="t" r="r" b="b"/>
              <a:pathLst>
                <a:path w="1130" h="771" extrusionOk="0">
                  <a:moveTo>
                    <a:pt x="124" y="0"/>
                  </a:moveTo>
                  <a:cubicBezTo>
                    <a:pt x="89" y="0"/>
                    <a:pt x="54" y="19"/>
                    <a:pt x="33" y="50"/>
                  </a:cubicBezTo>
                  <a:cubicBezTo>
                    <a:pt x="0" y="99"/>
                    <a:pt x="17" y="165"/>
                    <a:pt x="66" y="198"/>
                  </a:cubicBezTo>
                  <a:cubicBezTo>
                    <a:pt x="361" y="394"/>
                    <a:pt x="672" y="574"/>
                    <a:pt x="950" y="754"/>
                  </a:cubicBezTo>
                  <a:cubicBezTo>
                    <a:pt x="966" y="754"/>
                    <a:pt x="983" y="770"/>
                    <a:pt x="1015" y="770"/>
                  </a:cubicBezTo>
                  <a:cubicBezTo>
                    <a:pt x="1048" y="770"/>
                    <a:pt x="1081" y="738"/>
                    <a:pt x="1097" y="705"/>
                  </a:cubicBezTo>
                  <a:cubicBezTo>
                    <a:pt x="1130" y="656"/>
                    <a:pt x="1113" y="590"/>
                    <a:pt x="1064" y="574"/>
                  </a:cubicBezTo>
                  <a:cubicBezTo>
                    <a:pt x="770" y="394"/>
                    <a:pt x="475" y="214"/>
                    <a:pt x="180" y="17"/>
                  </a:cubicBezTo>
                  <a:cubicBezTo>
                    <a:pt x="163" y="6"/>
                    <a:pt x="144" y="0"/>
                    <a:pt x="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1" name="Google Shape;1591;p14"/>
            <p:cNvSpPr/>
            <p:nvPr/>
          </p:nvSpPr>
          <p:spPr>
            <a:xfrm rot="10800000" flipH="1">
              <a:off x="4445975" y="4629950"/>
              <a:ext cx="29075" cy="17225"/>
            </a:xfrm>
            <a:custGeom>
              <a:avLst/>
              <a:gdLst/>
              <a:ahLst/>
              <a:cxnLst/>
              <a:rect l="l" t="t" r="r" b="b"/>
              <a:pathLst>
                <a:path w="1163" h="689" extrusionOk="0">
                  <a:moveTo>
                    <a:pt x="1055" y="0"/>
                  </a:moveTo>
                  <a:cubicBezTo>
                    <a:pt x="1036" y="0"/>
                    <a:pt x="1017" y="6"/>
                    <a:pt x="999" y="17"/>
                  </a:cubicBezTo>
                  <a:lnTo>
                    <a:pt x="852" y="83"/>
                  </a:lnTo>
                  <a:cubicBezTo>
                    <a:pt x="590" y="230"/>
                    <a:pt x="328" y="361"/>
                    <a:pt x="66" y="492"/>
                  </a:cubicBezTo>
                  <a:cubicBezTo>
                    <a:pt x="17" y="525"/>
                    <a:pt x="1" y="590"/>
                    <a:pt x="17" y="639"/>
                  </a:cubicBezTo>
                  <a:cubicBezTo>
                    <a:pt x="50" y="672"/>
                    <a:pt x="83" y="688"/>
                    <a:pt x="115" y="688"/>
                  </a:cubicBezTo>
                  <a:lnTo>
                    <a:pt x="164" y="688"/>
                  </a:lnTo>
                  <a:cubicBezTo>
                    <a:pt x="426" y="558"/>
                    <a:pt x="688" y="410"/>
                    <a:pt x="967" y="263"/>
                  </a:cubicBezTo>
                  <a:lnTo>
                    <a:pt x="1097" y="197"/>
                  </a:lnTo>
                  <a:cubicBezTo>
                    <a:pt x="1147" y="165"/>
                    <a:pt x="1163" y="99"/>
                    <a:pt x="1130" y="50"/>
                  </a:cubicBezTo>
                  <a:cubicBezTo>
                    <a:pt x="1120" y="18"/>
                    <a:pt x="1089" y="0"/>
                    <a:pt x="1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2" name="Google Shape;1592;p14"/>
            <p:cNvSpPr/>
            <p:nvPr/>
          </p:nvSpPr>
          <p:spPr>
            <a:xfrm rot="10800000" flipH="1">
              <a:off x="3891900" y="4625450"/>
              <a:ext cx="29500" cy="17200"/>
            </a:xfrm>
            <a:custGeom>
              <a:avLst/>
              <a:gdLst/>
              <a:ahLst/>
              <a:cxnLst/>
              <a:rect l="l" t="t" r="r" b="b"/>
              <a:pathLst>
                <a:path w="1180" h="688" extrusionOk="0">
                  <a:moveTo>
                    <a:pt x="113" y="0"/>
                  </a:moveTo>
                  <a:cubicBezTo>
                    <a:pt x="77" y="0"/>
                    <a:pt x="45" y="22"/>
                    <a:pt x="34" y="66"/>
                  </a:cubicBezTo>
                  <a:cubicBezTo>
                    <a:pt x="1" y="115"/>
                    <a:pt x="17" y="164"/>
                    <a:pt x="66" y="196"/>
                  </a:cubicBezTo>
                  <a:cubicBezTo>
                    <a:pt x="377" y="360"/>
                    <a:pt x="688" y="524"/>
                    <a:pt x="1016" y="671"/>
                  </a:cubicBezTo>
                  <a:cubicBezTo>
                    <a:pt x="1016" y="671"/>
                    <a:pt x="1032" y="688"/>
                    <a:pt x="1049" y="688"/>
                  </a:cubicBezTo>
                  <a:cubicBezTo>
                    <a:pt x="1098" y="688"/>
                    <a:pt x="1130" y="655"/>
                    <a:pt x="1147" y="622"/>
                  </a:cubicBezTo>
                  <a:cubicBezTo>
                    <a:pt x="1179" y="573"/>
                    <a:pt x="1147" y="507"/>
                    <a:pt x="1098" y="475"/>
                  </a:cubicBezTo>
                  <a:cubicBezTo>
                    <a:pt x="787" y="327"/>
                    <a:pt x="476" y="180"/>
                    <a:pt x="165" y="16"/>
                  </a:cubicBezTo>
                  <a:cubicBezTo>
                    <a:pt x="148" y="6"/>
                    <a:pt x="13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3" name="Google Shape;1593;p14"/>
            <p:cNvSpPr/>
            <p:nvPr/>
          </p:nvSpPr>
          <p:spPr>
            <a:xfrm rot="10800000" flipH="1">
              <a:off x="4398100" y="4608675"/>
              <a:ext cx="30300" cy="15325"/>
            </a:xfrm>
            <a:custGeom>
              <a:avLst/>
              <a:gdLst/>
              <a:ahLst/>
              <a:cxnLst/>
              <a:rect l="l" t="t" r="r" b="b"/>
              <a:pathLst>
                <a:path w="1212" h="613" extrusionOk="0">
                  <a:moveTo>
                    <a:pt x="1087" y="1"/>
                  </a:moveTo>
                  <a:cubicBezTo>
                    <a:pt x="1074" y="1"/>
                    <a:pt x="1061" y="3"/>
                    <a:pt x="1048" y="7"/>
                  </a:cubicBezTo>
                  <a:cubicBezTo>
                    <a:pt x="737" y="154"/>
                    <a:pt x="410" y="285"/>
                    <a:pt x="83" y="416"/>
                  </a:cubicBezTo>
                  <a:cubicBezTo>
                    <a:pt x="33" y="433"/>
                    <a:pt x="1" y="498"/>
                    <a:pt x="33" y="547"/>
                  </a:cubicBezTo>
                  <a:cubicBezTo>
                    <a:pt x="33" y="580"/>
                    <a:pt x="83" y="613"/>
                    <a:pt x="115" y="613"/>
                  </a:cubicBezTo>
                  <a:lnTo>
                    <a:pt x="164" y="613"/>
                  </a:lnTo>
                  <a:cubicBezTo>
                    <a:pt x="492" y="482"/>
                    <a:pt x="819" y="334"/>
                    <a:pt x="1130" y="203"/>
                  </a:cubicBezTo>
                  <a:cubicBezTo>
                    <a:pt x="1179" y="187"/>
                    <a:pt x="1212" y="122"/>
                    <a:pt x="1179" y="56"/>
                  </a:cubicBezTo>
                  <a:cubicBezTo>
                    <a:pt x="1167" y="19"/>
                    <a:pt x="1127"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4" name="Google Shape;1594;p14"/>
            <p:cNvSpPr/>
            <p:nvPr/>
          </p:nvSpPr>
          <p:spPr>
            <a:xfrm rot="10800000" flipH="1">
              <a:off x="3938975" y="4605400"/>
              <a:ext cx="30300" cy="14900"/>
            </a:xfrm>
            <a:custGeom>
              <a:avLst/>
              <a:gdLst/>
              <a:ahLst/>
              <a:cxnLst/>
              <a:rect l="l" t="t" r="r" b="b"/>
              <a:pathLst>
                <a:path w="1212" h="596" extrusionOk="0">
                  <a:moveTo>
                    <a:pt x="127" y="0"/>
                  </a:moveTo>
                  <a:cubicBezTo>
                    <a:pt x="87" y="0"/>
                    <a:pt x="46" y="22"/>
                    <a:pt x="33" y="72"/>
                  </a:cubicBezTo>
                  <a:cubicBezTo>
                    <a:pt x="0" y="121"/>
                    <a:pt x="33" y="186"/>
                    <a:pt x="82" y="203"/>
                  </a:cubicBezTo>
                  <a:cubicBezTo>
                    <a:pt x="410" y="334"/>
                    <a:pt x="737" y="465"/>
                    <a:pt x="1064" y="596"/>
                  </a:cubicBezTo>
                  <a:lnTo>
                    <a:pt x="1097" y="596"/>
                  </a:lnTo>
                  <a:cubicBezTo>
                    <a:pt x="1146" y="596"/>
                    <a:pt x="1179" y="563"/>
                    <a:pt x="1195" y="530"/>
                  </a:cubicBezTo>
                  <a:cubicBezTo>
                    <a:pt x="1212" y="481"/>
                    <a:pt x="1195" y="416"/>
                    <a:pt x="1130" y="399"/>
                  </a:cubicBezTo>
                  <a:cubicBezTo>
                    <a:pt x="802" y="268"/>
                    <a:pt x="475" y="154"/>
                    <a:pt x="164" y="6"/>
                  </a:cubicBezTo>
                  <a:cubicBezTo>
                    <a:pt x="152" y="2"/>
                    <a:pt x="140" y="0"/>
                    <a:pt x="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5" name="Google Shape;1595;p14"/>
            <p:cNvSpPr/>
            <p:nvPr/>
          </p:nvSpPr>
          <p:spPr>
            <a:xfrm rot="10800000" flipH="1">
              <a:off x="4348600" y="4591900"/>
              <a:ext cx="31125" cy="13225"/>
            </a:xfrm>
            <a:custGeom>
              <a:avLst/>
              <a:gdLst/>
              <a:ahLst/>
              <a:cxnLst/>
              <a:rect l="l" t="t" r="r" b="b"/>
              <a:pathLst>
                <a:path w="1245" h="529" extrusionOk="0">
                  <a:moveTo>
                    <a:pt x="1114" y="1"/>
                  </a:moveTo>
                  <a:cubicBezTo>
                    <a:pt x="1103" y="1"/>
                    <a:pt x="1092" y="2"/>
                    <a:pt x="1080" y="5"/>
                  </a:cubicBezTo>
                  <a:cubicBezTo>
                    <a:pt x="753" y="120"/>
                    <a:pt x="426" y="218"/>
                    <a:pt x="98" y="316"/>
                  </a:cubicBezTo>
                  <a:cubicBezTo>
                    <a:pt x="33" y="332"/>
                    <a:pt x="0" y="398"/>
                    <a:pt x="16" y="447"/>
                  </a:cubicBezTo>
                  <a:cubicBezTo>
                    <a:pt x="33" y="496"/>
                    <a:pt x="82" y="529"/>
                    <a:pt x="115" y="529"/>
                  </a:cubicBezTo>
                  <a:lnTo>
                    <a:pt x="147" y="529"/>
                  </a:lnTo>
                  <a:cubicBezTo>
                    <a:pt x="491" y="431"/>
                    <a:pt x="819" y="316"/>
                    <a:pt x="1146" y="201"/>
                  </a:cubicBezTo>
                  <a:cubicBezTo>
                    <a:pt x="1211" y="185"/>
                    <a:pt x="1244"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6" name="Google Shape;1596;p14"/>
            <p:cNvSpPr/>
            <p:nvPr/>
          </p:nvSpPr>
          <p:spPr>
            <a:xfrm rot="10800000" flipH="1">
              <a:off x="3988075" y="4589450"/>
              <a:ext cx="31125" cy="12800"/>
            </a:xfrm>
            <a:custGeom>
              <a:avLst/>
              <a:gdLst/>
              <a:ahLst/>
              <a:cxnLst/>
              <a:rect l="l" t="t" r="r" b="b"/>
              <a:pathLst>
                <a:path w="1245" h="512" extrusionOk="0">
                  <a:moveTo>
                    <a:pt x="121" y="0"/>
                  </a:moveTo>
                  <a:cubicBezTo>
                    <a:pt x="78" y="0"/>
                    <a:pt x="30" y="32"/>
                    <a:pt x="17" y="86"/>
                  </a:cubicBezTo>
                  <a:cubicBezTo>
                    <a:pt x="1" y="136"/>
                    <a:pt x="33" y="201"/>
                    <a:pt x="82" y="217"/>
                  </a:cubicBezTo>
                  <a:cubicBezTo>
                    <a:pt x="410" y="316"/>
                    <a:pt x="753" y="414"/>
                    <a:pt x="1097" y="512"/>
                  </a:cubicBezTo>
                  <a:lnTo>
                    <a:pt x="1130" y="512"/>
                  </a:lnTo>
                  <a:cubicBezTo>
                    <a:pt x="1163" y="512"/>
                    <a:pt x="1212" y="479"/>
                    <a:pt x="1228" y="430"/>
                  </a:cubicBezTo>
                  <a:cubicBezTo>
                    <a:pt x="1245" y="381"/>
                    <a:pt x="1212" y="316"/>
                    <a:pt x="1146" y="299"/>
                  </a:cubicBezTo>
                  <a:cubicBezTo>
                    <a:pt x="819" y="217"/>
                    <a:pt x="475" y="119"/>
                    <a:pt x="148" y="5"/>
                  </a:cubicBezTo>
                  <a:cubicBezTo>
                    <a:pt x="139" y="2"/>
                    <a:pt x="131" y="0"/>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7" name="Google Shape;1597;p14"/>
            <p:cNvSpPr/>
            <p:nvPr/>
          </p:nvSpPr>
          <p:spPr>
            <a:xfrm rot="10800000" flipH="1">
              <a:off x="4298250" y="4579625"/>
              <a:ext cx="31125" cy="10775"/>
            </a:xfrm>
            <a:custGeom>
              <a:avLst/>
              <a:gdLst/>
              <a:ahLst/>
              <a:cxnLst/>
              <a:rect l="l" t="t" r="r" b="b"/>
              <a:pathLst>
                <a:path w="1245" h="431" extrusionOk="0">
                  <a:moveTo>
                    <a:pt x="1131" y="1"/>
                  </a:moveTo>
                  <a:cubicBezTo>
                    <a:pt x="1120" y="1"/>
                    <a:pt x="1109" y="2"/>
                    <a:pt x="1097" y="5"/>
                  </a:cubicBezTo>
                  <a:cubicBezTo>
                    <a:pt x="770" y="87"/>
                    <a:pt x="426" y="153"/>
                    <a:pt x="83" y="218"/>
                  </a:cubicBezTo>
                  <a:cubicBezTo>
                    <a:pt x="34" y="234"/>
                    <a:pt x="1" y="284"/>
                    <a:pt x="1" y="349"/>
                  </a:cubicBezTo>
                  <a:cubicBezTo>
                    <a:pt x="17" y="398"/>
                    <a:pt x="50" y="431"/>
                    <a:pt x="99" y="431"/>
                  </a:cubicBezTo>
                  <a:lnTo>
                    <a:pt x="132" y="431"/>
                  </a:lnTo>
                  <a:cubicBezTo>
                    <a:pt x="475" y="365"/>
                    <a:pt x="819" y="284"/>
                    <a:pt x="1147" y="202"/>
                  </a:cubicBezTo>
                  <a:cubicBezTo>
                    <a:pt x="1212" y="185"/>
                    <a:pt x="1245" y="136"/>
                    <a:pt x="1228" y="71"/>
                  </a:cubicBezTo>
                  <a:cubicBezTo>
                    <a:pt x="1215" y="30"/>
                    <a:pt x="1179" y="1"/>
                    <a:pt x="1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8" name="Google Shape;1598;p14"/>
            <p:cNvSpPr/>
            <p:nvPr/>
          </p:nvSpPr>
          <p:spPr>
            <a:xfrm rot="10800000" flipH="1">
              <a:off x="4038825" y="4577975"/>
              <a:ext cx="31125" cy="10375"/>
            </a:xfrm>
            <a:custGeom>
              <a:avLst/>
              <a:gdLst/>
              <a:ahLst/>
              <a:cxnLst/>
              <a:rect l="l" t="t" r="r" b="b"/>
              <a:pathLst>
                <a:path w="1245" h="415" extrusionOk="0">
                  <a:moveTo>
                    <a:pt x="99" y="1"/>
                  </a:moveTo>
                  <a:cubicBezTo>
                    <a:pt x="50" y="1"/>
                    <a:pt x="14" y="33"/>
                    <a:pt x="0" y="87"/>
                  </a:cubicBezTo>
                  <a:cubicBezTo>
                    <a:pt x="0" y="136"/>
                    <a:pt x="33" y="202"/>
                    <a:pt x="82" y="202"/>
                  </a:cubicBezTo>
                  <a:cubicBezTo>
                    <a:pt x="426" y="283"/>
                    <a:pt x="770" y="349"/>
                    <a:pt x="1113" y="414"/>
                  </a:cubicBezTo>
                  <a:lnTo>
                    <a:pt x="1130" y="414"/>
                  </a:lnTo>
                  <a:cubicBezTo>
                    <a:pt x="1179" y="414"/>
                    <a:pt x="1228" y="382"/>
                    <a:pt x="1228" y="332"/>
                  </a:cubicBezTo>
                  <a:cubicBezTo>
                    <a:pt x="1244" y="283"/>
                    <a:pt x="1211" y="218"/>
                    <a:pt x="1146" y="218"/>
                  </a:cubicBezTo>
                  <a:cubicBezTo>
                    <a:pt x="802" y="152"/>
                    <a:pt x="459" y="71"/>
                    <a:pt x="131" y="5"/>
                  </a:cubicBezTo>
                  <a:cubicBezTo>
                    <a:pt x="120" y="2"/>
                    <a:pt x="109" y="1"/>
                    <a:pt x="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9" name="Google Shape;1599;p14"/>
            <p:cNvSpPr/>
            <p:nvPr/>
          </p:nvSpPr>
          <p:spPr>
            <a:xfrm rot="10800000" flipH="1">
              <a:off x="4246300" y="4571425"/>
              <a:ext cx="31525" cy="9025"/>
            </a:xfrm>
            <a:custGeom>
              <a:avLst/>
              <a:gdLst/>
              <a:ahLst/>
              <a:cxnLst/>
              <a:rect l="l" t="t" r="r" b="b"/>
              <a:pathLst>
                <a:path w="1261" h="361" extrusionOk="0">
                  <a:moveTo>
                    <a:pt x="1146" y="0"/>
                  </a:moveTo>
                  <a:cubicBezTo>
                    <a:pt x="802" y="66"/>
                    <a:pt x="458" y="115"/>
                    <a:pt x="115" y="147"/>
                  </a:cubicBezTo>
                  <a:cubicBezTo>
                    <a:pt x="49" y="147"/>
                    <a:pt x="0" y="197"/>
                    <a:pt x="16" y="262"/>
                  </a:cubicBezTo>
                  <a:cubicBezTo>
                    <a:pt x="16" y="311"/>
                    <a:pt x="65" y="360"/>
                    <a:pt x="115" y="360"/>
                  </a:cubicBezTo>
                  <a:lnTo>
                    <a:pt x="131" y="360"/>
                  </a:lnTo>
                  <a:cubicBezTo>
                    <a:pt x="475" y="311"/>
                    <a:pt x="835" y="262"/>
                    <a:pt x="1162" y="213"/>
                  </a:cubicBezTo>
                  <a:cubicBezTo>
                    <a:pt x="1228" y="213"/>
                    <a:pt x="1260" y="147"/>
                    <a:pt x="1260"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00" name="Google Shape;1600;p14"/>
            <p:cNvSpPr/>
            <p:nvPr/>
          </p:nvSpPr>
          <p:spPr>
            <a:xfrm rot="10800000" flipH="1">
              <a:off x="4089975" y="4570625"/>
              <a:ext cx="31525" cy="8275"/>
            </a:xfrm>
            <a:custGeom>
              <a:avLst/>
              <a:gdLst/>
              <a:ahLst/>
              <a:cxnLst/>
              <a:rect l="l" t="t" r="r" b="b"/>
              <a:pathLst>
                <a:path w="1261" h="331" extrusionOk="0">
                  <a:moveTo>
                    <a:pt x="111" y="0"/>
                  </a:moveTo>
                  <a:cubicBezTo>
                    <a:pt x="66" y="0"/>
                    <a:pt x="17" y="43"/>
                    <a:pt x="17" y="85"/>
                  </a:cubicBezTo>
                  <a:cubicBezTo>
                    <a:pt x="0" y="151"/>
                    <a:pt x="49" y="200"/>
                    <a:pt x="98" y="200"/>
                  </a:cubicBezTo>
                  <a:cubicBezTo>
                    <a:pt x="442" y="249"/>
                    <a:pt x="802" y="298"/>
                    <a:pt x="1146" y="331"/>
                  </a:cubicBezTo>
                  <a:lnTo>
                    <a:pt x="1162" y="331"/>
                  </a:lnTo>
                  <a:cubicBezTo>
                    <a:pt x="1212" y="331"/>
                    <a:pt x="1261" y="298"/>
                    <a:pt x="1261" y="233"/>
                  </a:cubicBezTo>
                  <a:cubicBezTo>
                    <a:pt x="1261" y="184"/>
                    <a:pt x="1228" y="135"/>
                    <a:pt x="1162" y="118"/>
                  </a:cubicBezTo>
                  <a:cubicBezTo>
                    <a:pt x="819" y="85"/>
                    <a:pt x="475" y="53"/>
                    <a:pt x="131" y="4"/>
                  </a:cubicBezTo>
                  <a:cubicBezTo>
                    <a:pt x="125" y="1"/>
                    <a:pt x="118" y="0"/>
                    <a:pt x="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01" name="Google Shape;1601;p14"/>
            <p:cNvSpPr/>
            <p:nvPr/>
          </p:nvSpPr>
          <p:spPr>
            <a:xfrm rot="10800000" flipH="1">
              <a:off x="4194325" y="4568150"/>
              <a:ext cx="31525" cy="6250"/>
            </a:xfrm>
            <a:custGeom>
              <a:avLst/>
              <a:gdLst/>
              <a:ahLst/>
              <a:cxnLst/>
              <a:rect l="l" t="t" r="r" b="b"/>
              <a:pathLst>
                <a:path w="1261" h="250" extrusionOk="0">
                  <a:moveTo>
                    <a:pt x="1171" y="0"/>
                  </a:moveTo>
                  <a:cubicBezTo>
                    <a:pt x="1163" y="0"/>
                    <a:pt x="1155" y="1"/>
                    <a:pt x="1146" y="4"/>
                  </a:cubicBezTo>
                  <a:cubicBezTo>
                    <a:pt x="802" y="20"/>
                    <a:pt x="459" y="36"/>
                    <a:pt x="115" y="53"/>
                  </a:cubicBezTo>
                  <a:cubicBezTo>
                    <a:pt x="49" y="53"/>
                    <a:pt x="0" y="102"/>
                    <a:pt x="17" y="151"/>
                  </a:cubicBezTo>
                  <a:cubicBezTo>
                    <a:pt x="17" y="216"/>
                    <a:pt x="49" y="249"/>
                    <a:pt x="115" y="249"/>
                  </a:cubicBezTo>
                  <a:cubicBezTo>
                    <a:pt x="459" y="249"/>
                    <a:pt x="819" y="233"/>
                    <a:pt x="1162" y="200"/>
                  </a:cubicBezTo>
                  <a:cubicBezTo>
                    <a:pt x="1228" y="200"/>
                    <a:pt x="1261" y="151"/>
                    <a:pt x="1261" y="102"/>
                  </a:cubicBezTo>
                  <a:cubicBezTo>
                    <a:pt x="1261" y="45"/>
                    <a:pt x="1224" y="0"/>
                    <a:pt x="1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02" name="Google Shape;1602;p14"/>
            <p:cNvSpPr/>
            <p:nvPr/>
          </p:nvSpPr>
          <p:spPr>
            <a:xfrm rot="10800000" flipH="1">
              <a:off x="4142350" y="4567750"/>
              <a:ext cx="31125" cy="6175"/>
            </a:xfrm>
            <a:custGeom>
              <a:avLst/>
              <a:gdLst/>
              <a:ahLst/>
              <a:cxnLst/>
              <a:rect l="l" t="t" r="r" b="b"/>
              <a:pathLst>
                <a:path w="1245" h="247" extrusionOk="0">
                  <a:moveTo>
                    <a:pt x="115" y="1"/>
                  </a:moveTo>
                  <a:cubicBezTo>
                    <a:pt x="50" y="1"/>
                    <a:pt x="0" y="50"/>
                    <a:pt x="0" y="99"/>
                  </a:cubicBezTo>
                  <a:cubicBezTo>
                    <a:pt x="0" y="165"/>
                    <a:pt x="33" y="214"/>
                    <a:pt x="99" y="214"/>
                  </a:cubicBezTo>
                  <a:cubicBezTo>
                    <a:pt x="442" y="230"/>
                    <a:pt x="802" y="247"/>
                    <a:pt x="1146" y="247"/>
                  </a:cubicBezTo>
                  <a:cubicBezTo>
                    <a:pt x="1195" y="247"/>
                    <a:pt x="1244" y="197"/>
                    <a:pt x="1244" y="148"/>
                  </a:cubicBezTo>
                  <a:cubicBezTo>
                    <a:pt x="1244" y="83"/>
                    <a:pt x="1212" y="34"/>
                    <a:pt x="1146" y="34"/>
                  </a:cubicBezTo>
                  <a:cubicBezTo>
                    <a:pt x="802" y="34"/>
                    <a:pt x="459" y="17"/>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603" name="Google Shape;1603;p14"/>
          <p:cNvSpPr/>
          <p:nvPr/>
        </p:nvSpPr>
        <p:spPr>
          <a:xfrm rot="10800000" flipH="1">
            <a:off x="2668461" y="4891132"/>
            <a:ext cx="236927" cy="235676"/>
          </a:xfrm>
          <a:custGeom>
            <a:avLst/>
            <a:gdLst/>
            <a:ahLst/>
            <a:cxnLst/>
            <a:rect l="l" t="t" r="r" b="b"/>
            <a:pathLst>
              <a:path w="8201" h="8157" extrusionOk="0">
                <a:moveTo>
                  <a:pt x="4234" y="1"/>
                </a:moveTo>
                <a:cubicBezTo>
                  <a:pt x="4191" y="1"/>
                  <a:pt x="4149" y="21"/>
                  <a:pt x="4125" y="60"/>
                </a:cubicBezTo>
                <a:lnTo>
                  <a:pt x="3356" y="1353"/>
                </a:lnTo>
                <a:cubicBezTo>
                  <a:pt x="2898" y="2122"/>
                  <a:pt x="2243" y="2744"/>
                  <a:pt x="1441" y="3137"/>
                </a:cubicBezTo>
                <a:lnTo>
                  <a:pt x="99" y="3825"/>
                </a:lnTo>
                <a:cubicBezTo>
                  <a:pt x="0" y="3874"/>
                  <a:pt x="0" y="4005"/>
                  <a:pt x="82" y="4054"/>
                </a:cubicBezTo>
                <a:lnTo>
                  <a:pt x="1392" y="4823"/>
                </a:lnTo>
                <a:cubicBezTo>
                  <a:pt x="2145" y="5282"/>
                  <a:pt x="2767" y="5936"/>
                  <a:pt x="3176" y="6738"/>
                </a:cubicBezTo>
                <a:lnTo>
                  <a:pt x="3847" y="8081"/>
                </a:lnTo>
                <a:cubicBezTo>
                  <a:pt x="3873" y="8132"/>
                  <a:pt x="3921" y="8156"/>
                  <a:pt x="3968" y="8156"/>
                </a:cubicBezTo>
                <a:cubicBezTo>
                  <a:pt x="4011" y="8156"/>
                  <a:pt x="4053" y="8136"/>
                  <a:pt x="4076" y="8097"/>
                </a:cubicBezTo>
                <a:lnTo>
                  <a:pt x="4845" y="6787"/>
                </a:lnTo>
                <a:cubicBezTo>
                  <a:pt x="5304" y="6018"/>
                  <a:pt x="5958" y="5413"/>
                  <a:pt x="6761" y="5003"/>
                </a:cubicBezTo>
                <a:lnTo>
                  <a:pt x="8103" y="4332"/>
                </a:lnTo>
                <a:cubicBezTo>
                  <a:pt x="8201" y="4283"/>
                  <a:pt x="8201" y="4152"/>
                  <a:pt x="8119" y="4087"/>
                </a:cubicBezTo>
                <a:lnTo>
                  <a:pt x="6810" y="3334"/>
                </a:lnTo>
                <a:cubicBezTo>
                  <a:pt x="6057" y="2875"/>
                  <a:pt x="5435" y="2204"/>
                  <a:pt x="5025" y="1419"/>
                </a:cubicBezTo>
                <a:lnTo>
                  <a:pt x="4354" y="76"/>
                </a:lnTo>
                <a:cubicBezTo>
                  <a:pt x="4329" y="25"/>
                  <a:pt x="4281" y="1"/>
                  <a:pt x="42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04" name="Google Shape;1604;p14"/>
          <p:cNvSpPr/>
          <p:nvPr/>
        </p:nvSpPr>
        <p:spPr>
          <a:xfrm rot="10800000" flipH="1">
            <a:off x="4265202" y="4417792"/>
            <a:ext cx="374380" cy="372621"/>
          </a:xfrm>
          <a:custGeom>
            <a:avLst/>
            <a:gdLst/>
            <a:ahLst/>
            <a:cxnLst/>
            <a:rect l="l" t="t" r="r" b="b"/>
            <a:pathLst>
              <a:path w="8202" h="8163" extrusionOk="0">
                <a:moveTo>
                  <a:pt x="4231" y="1"/>
                </a:moveTo>
                <a:cubicBezTo>
                  <a:pt x="4186" y="1"/>
                  <a:pt x="4140" y="22"/>
                  <a:pt x="4109" y="69"/>
                </a:cubicBezTo>
                <a:lnTo>
                  <a:pt x="3356" y="1362"/>
                </a:lnTo>
                <a:cubicBezTo>
                  <a:pt x="2898" y="2131"/>
                  <a:pt x="2227" y="2753"/>
                  <a:pt x="1441" y="3146"/>
                </a:cubicBezTo>
                <a:lnTo>
                  <a:pt x="99" y="3833"/>
                </a:lnTo>
                <a:cubicBezTo>
                  <a:pt x="0" y="3882"/>
                  <a:pt x="0" y="4013"/>
                  <a:pt x="82" y="4062"/>
                </a:cubicBezTo>
                <a:lnTo>
                  <a:pt x="1375" y="4832"/>
                </a:lnTo>
                <a:cubicBezTo>
                  <a:pt x="2145" y="5290"/>
                  <a:pt x="2767" y="5945"/>
                  <a:pt x="3160" y="6747"/>
                </a:cubicBezTo>
                <a:lnTo>
                  <a:pt x="3847" y="8089"/>
                </a:lnTo>
                <a:cubicBezTo>
                  <a:pt x="3872" y="8138"/>
                  <a:pt x="3917" y="8163"/>
                  <a:pt x="3962" y="8163"/>
                </a:cubicBezTo>
                <a:cubicBezTo>
                  <a:pt x="4007" y="8163"/>
                  <a:pt x="4052" y="8138"/>
                  <a:pt x="4076" y="8089"/>
                </a:cubicBezTo>
                <a:lnTo>
                  <a:pt x="4846" y="6796"/>
                </a:lnTo>
                <a:cubicBezTo>
                  <a:pt x="5304" y="6027"/>
                  <a:pt x="5959" y="5405"/>
                  <a:pt x="6761" y="5012"/>
                </a:cubicBezTo>
                <a:lnTo>
                  <a:pt x="8103" y="4341"/>
                </a:lnTo>
                <a:cubicBezTo>
                  <a:pt x="8201" y="4292"/>
                  <a:pt x="8201" y="4161"/>
                  <a:pt x="8119" y="4095"/>
                </a:cubicBezTo>
                <a:lnTo>
                  <a:pt x="6810" y="3326"/>
                </a:lnTo>
                <a:cubicBezTo>
                  <a:pt x="6040" y="2884"/>
                  <a:pt x="5435" y="2213"/>
                  <a:pt x="5026" y="1427"/>
                </a:cubicBezTo>
                <a:lnTo>
                  <a:pt x="4354" y="69"/>
                </a:lnTo>
                <a:cubicBezTo>
                  <a:pt x="4329" y="26"/>
                  <a:pt x="4281" y="1"/>
                  <a:pt x="4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05" name="Google Shape;1605;p14"/>
          <p:cNvSpPr/>
          <p:nvPr/>
        </p:nvSpPr>
        <p:spPr>
          <a:xfrm>
            <a:off x="8772138" y="4106963"/>
            <a:ext cx="674100" cy="67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606" name="Google Shape;1606;p14"/>
          <p:cNvGrpSpPr/>
          <p:nvPr/>
        </p:nvGrpSpPr>
        <p:grpSpPr>
          <a:xfrm rot="-6515278">
            <a:off x="5514742" y="-684109"/>
            <a:ext cx="423248" cy="1440285"/>
            <a:chOff x="2869625" y="946450"/>
            <a:chExt cx="52800" cy="179675"/>
          </a:xfrm>
        </p:grpSpPr>
        <p:sp>
          <p:nvSpPr>
            <p:cNvPr id="1607" name="Google Shape;1607;p14"/>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08" name="Google Shape;1608;p14"/>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09" name="Google Shape;1609;p14"/>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10" name="Google Shape;1610;p14"/>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11" name="Google Shape;1611;p14"/>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12" name="Google Shape;1612;p14"/>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13" name="Google Shape;1613;p14"/>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14" name="Google Shape;1614;p14"/>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615" name="Google Shape;1615;p14"/>
          <p:cNvGrpSpPr/>
          <p:nvPr/>
        </p:nvGrpSpPr>
        <p:grpSpPr>
          <a:xfrm rot="-3738908">
            <a:off x="7070008" y="4369591"/>
            <a:ext cx="423245" cy="1440275"/>
            <a:chOff x="2869625" y="946450"/>
            <a:chExt cx="52800" cy="179675"/>
          </a:xfrm>
        </p:grpSpPr>
        <p:sp>
          <p:nvSpPr>
            <p:cNvPr id="1616" name="Google Shape;1616;p14"/>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17" name="Google Shape;1617;p14"/>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18" name="Google Shape;1618;p14"/>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19" name="Google Shape;1619;p14"/>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20" name="Google Shape;1620;p14"/>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21" name="Google Shape;1621;p14"/>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22" name="Google Shape;1622;p14"/>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23" name="Google Shape;1623;p14"/>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0146552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624"/>
        <p:cNvGrpSpPr/>
        <p:nvPr/>
      </p:nvGrpSpPr>
      <p:grpSpPr>
        <a:xfrm>
          <a:off x="0" y="0"/>
          <a:ext cx="0" cy="0"/>
          <a:chOff x="0" y="0"/>
          <a:chExt cx="0" cy="0"/>
        </a:xfrm>
      </p:grpSpPr>
      <p:sp>
        <p:nvSpPr>
          <p:cNvPr id="1625" name="Google Shape;1625;p15"/>
          <p:cNvSpPr txBox="1">
            <a:spLocks noGrp="1"/>
          </p:cNvSpPr>
          <p:nvPr>
            <p:ph type="title"/>
          </p:nvPr>
        </p:nvSpPr>
        <p:spPr>
          <a:xfrm>
            <a:off x="1749150" y="2902541"/>
            <a:ext cx="5645700" cy="6426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26" name="Google Shape;1626;p15"/>
          <p:cNvSpPr txBox="1">
            <a:spLocks noGrp="1"/>
          </p:cNvSpPr>
          <p:nvPr>
            <p:ph type="subTitle" idx="1"/>
          </p:nvPr>
        </p:nvSpPr>
        <p:spPr>
          <a:xfrm>
            <a:off x="1749150" y="1598363"/>
            <a:ext cx="5645700" cy="1304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1600"/>
              </a:spcBef>
              <a:spcAft>
                <a:spcPts val="0"/>
              </a:spcAft>
              <a:buSzPts val="2500"/>
              <a:buNone/>
              <a:defRPr sz="2500"/>
            </a:lvl3pPr>
            <a:lvl4pPr lvl="3" algn="ctr" rtl="0">
              <a:lnSpc>
                <a:spcPct val="100000"/>
              </a:lnSpc>
              <a:spcBef>
                <a:spcPts val="1600"/>
              </a:spcBef>
              <a:spcAft>
                <a:spcPts val="0"/>
              </a:spcAft>
              <a:buSzPts val="2500"/>
              <a:buNone/>
              <a:defRPr sz="2500"/>
            </a:lvl4pPr>
            <a:lvl5pPr lvl="4" algn="ctr" rtl="0">
              <a:lnSpc>
                <a:spcPct val="100000"/>
              </a:lnSpc>
              <a:spcBef>
                <a:spcPts val="1600"/>
              </a:spcBef>
              <a:spcAft>
                <a:spcPts val="0"/>
              </a:spcAft>
              <a:buSzPts val="2500"/>
              <a:buNone/>
              <a:defRPr sz="2500"/>
            </a:lvl5pPr>
            <a:lvl6pPr lvl="5" algn="ctr" rtl="0">
              <a:lnSpc>
                <a:spcPct val="100000"/>
              </a:lnSpc>
              <a:spcBef>
                <a:spcPts val="1600"/>
              </a:spcBef>
              <a:spcAft>
                <a:spcPts val="0"/>
              </a:spcAft>
              <a:buSzPts val="2500"/>
              <a:buNone/>
              <a:defRPr sz="2500"/>
            </a:lvl6pPr>
            <a:lvl7pPr lvl="6" algn="ctr" rtl="0">
              <a:lnSpc>
                <a:spcPct val="100000"/>
              </a:lnSpc>
              <a:spcBef>
                <a:spcPts val="1600"/>
              </a:spcBef>
              <a:spcAft>
                <a:spcPts val="0"/>
              </a:spcAft>
              <a:buSzPts val="2500"/>
              <a:buNone/>
              <a:defRPr sz="2500"/>
            </a:lvl7pPr>
            <a:lvl8pPr lvl="7" algn="ctr" rtl="0">
              <a:lnSpc>
                <a:spcPct val="100000"/>
              </a:lnSpc>
              <a:spcBef>
                <a:spcPts val="1600"/>
              </a:spcBef>
              <a:spcAft>
                <a:spcPts val="0"/>
              </a:spcAft>
              <a:buSzPts val="2500"/>
              <a:buNone/>
              <a:defRPr sz="2500"/>
            </a:lvl8pPr>
            <a:lvl9pPr lvl="8" algn="ctr" rtl="0">
              <a:lnSpc>
                <a:spcPct val="100000"/>
              </a:lnSpc>
              <a:spcBef>
                <a:spcPts val="1600"/>
              </a:spcBef>
              <a:spcAft>
                <a:spcPts val="1600"/>
              </a:spcAft>
              <a:buSzPts val="2500"/>
              <a:buNone/>
              <a:defRPr sz="2500"/>
            </a:lvl9pPr>
          </a:lstStyle>
          <a:p>
            <a:endParaRPr/>
          </a:p>
        </p:txBody>
      </p:sp>
      <p:grpSp>
        <p:nvGrpSpPr>
          <p:cNvPr id="1627" name="Google Shape;1627;p15"/>
          <p:cNvGrpSpPr/>
          <p:nvPr/>
        </p:nvGrpSpPr>
        <p:grpSpPr>
          <a:xfrm>
            <a:off x="8091307" y="-28942"/>
            <a:ext cx="1569305" cy="4558729"/>
            <a:chOff x="8047475" y="-664825"/>
            <a:chExt cx="1114167" cy="3236585"/>
          </a:xfrm>
        </p:grpSpPr>
        <p:sp>
          <p:nvSpPr>
            <p:cNvPr id="1628" name="Google Shape;1628;p15"/>
            <p:cNvSpPr/>
            <p:nvPr/>
          </p:nvSpPr>
          <p:spPr>
            <a:xfrm>
              <a:off x="8348230" y="1887401"/>
              <a:ext cx="19201" cy="15210"/>
            </a:xfrm>
            <a:custGeom>
              <a:avLst/>
              <a:gdLst/>
              <a:ahLst/>
              <a:cxnLst/>
              <a:rect l="l" t="t" r="r" b="b"/>
              <a:pathLst>
                <a:path w="279" h="221" extrusionOk="0">
                  <a:moveTo>
                    <a:pt x="48" y="1"/>
                  </a:moveTo>
                  <a:cubicBezTo>
                    <a:pt x="32" y="1"/>
                    <a:pt x="12" y="12"/>
                    <a:pt x="1" y="24"/>
                  </a:cubicBezTo>
                  <a:cubicBezTo>
                    <a:pt x="1" y="40"/>
                    <a:pt x="1" y="73"/>
                    <a:pt x="17" y="89"/>
                  </a:cubicBezTo>
                  <a:cubicBezTo>
                    <a:pt x="83" y="122"/>
                    <a:pt x="132" y="171"/>
                    <a:pt x="197" y="220"/>
                  </a:cubicBezTo>
                  <a:lnTo>
                    <a:pt x="230" y="220"/>
                  </a:lnTo>
                  <a:cubicBezTo>
                    <a:pt x="230" y="220"/>
                    <a:pt x="246" y="220"/>
                    <a:pt x="263" y="204"/>
                  </a:cubicBezTo>
                  <a:cubicBezTo>
                    <a:pt x="279" y="188"/>
                    <a:pt x="279" y="155"/>
                    <a:pt x="246" y="139"/>
                  </a:cubicBezTo>
                  <a:cubicBezTo>
                    <a:pt x="197" y="89"/>
                    <a:pt x="132" y="57"/>
                    <a:pt x="66" y="8"/>
                  </a:cubicBezTo>
                  <a:cubicBezTo>
                    <a:pt x="61" y="3"/>
                    <a:pt x="55" y="1"/>
                    <a:pt x="48" y="1"/>
                  </a:cubicBezTo>
                  <a:close/>
                </a:path>
              </a:pathLst>
            </a:custGeom>
            <a:solidFill>
              <a:srgbClr val="FF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29" name="Google Shape;1629;p15"/>
            <p:cNvSpPr/>
            <p:nvPr/>
          </p:nvSpPr>
          <p:spPr>
            <a:xfrm>
              <a:off x="8090283" y="-664825"/>
              <a:ext cx="1071360" cy="3236585"/>
            </a:xfrm>
            <a:custGeom>
              <a:avLst/>
              <a:gdLst/>
              <a:ahLst/>
              <a:cxnLst/>
              <a:rect l="l" t="t" r="r" b="b"/>
              <a:pathLst>
                <a:path w="15567" h="47028" extrusionOk="0">
                  <a:moveTo>
                    <a:pt x="5222" y="0"/>
                  </a:moveTo>
                  <a:cubicBezTo>
                    <a:pt x="5238" y="0"/>
                    <a:pt x="5238" y="17"/>
                    <a:pt x="5255" y="17"/>
                  </a:cubicBezTo>
                  <a:cubicBezTo>
                    <a:pt x="5255" y="17"/>
                    <a:pt x="5271" y="0"/>
                    <a:pt x="5287" y="0"/>
                  </a:cubicBezTo>
                  <a:close/>
                  <a:moveTo>
                    <a:pt x="4960" y="266"/>
                  </a:moveTo>
                  <a:cubicBezTo>
                    <a:pt x="4948" y="266"/>
                    <a:pt x="4935" y="271"/>
                    <a:pt x="4927" y="279"/>
                  </a:cubicBezTo>
                  <a:cubicBezTo>
                    <a:pt x="4845" y="410"/>
                    <a:pt x="4747" y="524"/>
                    <a:pt x="4665" y="639"/>
                  </a:cubicBezTo>
                  <a:cubicBezTo>
                    <a:pt x="4649" y="672"/>
                    <a:pt x="4649" y="688"/>
                    <a:pt x="4682" y="704"/>
                  </a:cubicBezTo>
                  <a:cubicBezTo>
                    <a:pt x="4682" y="721"/>
                    <a:pt x="4698" y="721"/>
                    <a:pt x="4698" y="721"/>
                  </a:cubicBezTo>
                  <a:cubicBezTo>
                    <a:pt x="4714" y="721"/>
                    <a:pt x="4731" y="704"/>
                    <a:pt x="4731" y="704"/>
                  </a:cubicBezTo>
                  <a:cubicBezTo>
                    <a:pt x="4829" y="573"/>
                    <a:pt x="4911" y="459"/>
                    <a:pt x="5009" y="344"/>
                  </a:cubicBezTo>
                  <a:cubicBezTo>
                    <a:pt x="5025" y="328"/>
                    <a:pt x="5009" y="295"/>
                    <a:pt x="4993" y="279"/>
                  </a:cubicBezTo>
                  <a:cubicBezTo>
                    <a:pt x="4984" y="271"/>
                    <a:pt x="4972" y="266"/>
                    <a:pt x="4960" y="266"/>
                  </a:cubicBezTo>
                  <a:close/>
                  <a:moveTo>
                    <a:pt x="4469" y="999"/>
                  </a:moveTo>
                  <a:cubicBezTo>
                    <a:pt x="4453" y="999"/>
                    <a:pt x="4420" y="999"/>
                    <a:pt x="4403" y="1015"/>
                  </a:cubicBezTo>
                  <a:cubicBezTo>
                    <a:pt x="4322" y="1146"/>
                    <a:pt x="4256" y="1277"/>
                    <a:pt x="4174" y="1408"/>
                  </a:cubicBezTo>
                  <a:cubicBezTo>
                    <a:pt x="4158" y="1425"/>
                    <a:pt x="4174" y="1457"/>
                    <a:pt x="4191" y="1457"/>
                  </a:cubicBezTo>
                  <a:cubicBezTo>
                    <a:pt x="4191" y="1474"/>
                    <a:pt x="4207" y="1474"/>
                    <a:pt x="4207" y="1474"/>
                  </a:cubicBezTo>
                  <a:cubicBezTo>
                    <a:pt x="4223" y="1474"/>
                    <a:pt x="4240" y="1457"/>
                    <a:pt x="4256" y="1441"/>
                  </a:cubicBezTo>
                  <a:cubicBezTo>
                    <a:pt x="4322" y="1326"/>
                    <a:pt x="4403" y="1195"/>
                    <a:pt x="4485" y="1064"/>
                  </a:cubicBezTo>
                  <a:cubicBezTo>
                    <a:pt x="4502" y="1048"/>
                    <a:pt x="4485" y="1015"/>
                    <a:pt x="4469" y="999"/>
                  </a:cubicBezTo>
                  <a:close/>
                  <a:moveTo>
                    <a:pt x="4011" y="1768"/>
                  </a:moveTo>
                  <a:cubicBezTo>
                    <a:pt x="3994" y="1768"/>
                    <a:pt x="3961" y="1768"/>
                    <a:pt x="3945" y="1801"/>
                  </a:cubicBezTo>
                  <a:cubicBezTo>
                    <a:pt x="3880" y="1916"/>
                    <a:pt x="3814" y="2063"/>
                    <a:pt x="3749" y="2194"/>
                  </a:cubicBezTo>
                  <a:cubicBezTo>
                    <a:pt x="3732" y="2210"/>
                    <a:pt x="3749" y="2243"/>
                    <a:pt x="3765" y="2259"/>
                  </a:cubicBezTo>
                  <a:lnTo>
                    <a:pt x="3781" y="2259"/>
                  </a:lnTo>
                  <a:cubicBezTo>
                    <a:pt x="3798" y="2259"/>
                    <a:pt x="3814" y="2243"/>
                    <a:pt x="3831" y="2227"/>
                  </a:cubicBezTo>
                  <a:cubicBezTo>
                    <a:pt x="3896" y="2096"/>
                    <a:pt x="3961" y="1965"/>
                    <a:pt x="4027" y="1834"/>
                  </a:cubicBezTo>
                  <a:cubicBezTo>
                    <a:pt x="4043" y="1817"/>
                    <a:pt x="4027" y="1785"/>
                    <a:pt x="4011" y="1768"/>
                  </a:cubicBezTo>
                  <a:close/>
                  <a:moveTo>
                    <a:pt x="3593" y="2580"/>
                  </a:moveTo>
                  <a:cubicBezTo>
                    <a:pt x="3575" y="2580"/>
                    <a:pt x="3564" y="2592"/>
                    <a:pt x="3552" y="2603"/>
                  </a:cubicBezTo>
                  <a:cubicBezTo>
                    <a:pt x="3487" y="2734"/>
                    <a:pt x="3438" y="2881"/>
                    <a:pt x="3372" y="3012"/>
                  </a:cubicBezTo>
                  <a:cubicBezTo>
                    <a:pt x="3372" y="3045"/>
                    <a:pt x="3389" y="3061"/>
                    <a:pt x="3405" y="3078"/>
                  </a:cubicBezTo>
                  <a:lnTo>
                    <a:pt x="3421" y="3078"/>
                  </a:lnTo>
                  <a:cubicBezTo>
                    <a:pt x="3438" y="3078"/>
                    <a:pt x="3454" y="3061"/>
                    <a:pt x="3470" y="3045"/>
                  </a:cubicBezTo>
                  <a:cubicBezTo>
                    <a:pt x="3520" y="2914"/>
                    <a:pt x="3569" y="2783"/>
                    <a:pt x="3634" y="2636"/>
                  </a:cubicBezTo>
                  <a:cubicBezTo>
                    <a:pt x="3650" y="2619"/>
                    <a:pt x="3634" y="2587"/>
                    <a:pt x="3618" y="2587"/>
                  </a:cubicBezTo>
                  <a:cubicBezTo>
                    <a:pt x="3608" y="2582"/>
                    <a:pt x="3600" y="2580"/>
                    <a:pt x="3593" y="2580"/>
                  </a:cubicBezTo>
                  <a:close/>
                  <a:moveTo>
                    <a:pt x="3274" y="3405"/>
                  </a:moveTo>
                  <a:cubicBezTo>
                    <a:pt x="3258" y="3405"/>
                    <a:pt x="3225" y="3422"/>
                    <a:pt x="3225" y="3438"/>
                  </a:cubicBezTo>
                  <a:cubicBezTo>
                    <a:pt x="3176" y="3585"/>
                    <a:pt x="3127" y="3716"/>
                    <a:pt x="3078" y="3863"/>
                  </a:cubicBezTo>
                  <a:cubicBezTo>
                    <a:pt x="3078" y="3896"/>
                    <a:pt x="3078" y="3913"/>
                    <a:pt x="3110" y="3929"/>
                  </a:cubicBezTo>
                  <a:lnTo>
                    <a:pt x="3127" y="3929"/>
                  </a:lnTo>
                  <a:cubicBezTo>
                    <a:pt x="3143" y="3929"/>
                    <a:pt x="3159" y="3913"/>
                    <a:pt x="3159" y="3896"/>
                  </a:cubicBezTo>
                  <a:cubicBezTo>
                    <a:pt x="3209" y="3749"/>
                    <a:pt x="3258" y="3602"/>
                    <a:pt x="3307" y="3471"/>
                  </a:cubicBezTo>
                  <a:cubicBezTo>
                    <a:pt x="3307" y="3454"/>
                    <a:pt x="3307" y="3422"/>
                    <a:pt x="3274" y="3405"/>
                  </a:cubicBezTo>
                  <a:close/>
                  <a:moveTo>
                    <a:pt x="2989" y="4266"/>
                  </a:moveTo>
                  <a:cubicBezTo>
                    <a:pt x="2971" y="4266"/>
                    <a:pt x="2959" y="4281"/>
                    <a:pt x="2947" y="4305"/>
                  </a:cubicBezTo>
                  <a:cubicBezTo>
                    <a:pt x="2914" y="4436"/>
                    <a:pt x="2865" y="4584"/>
                    <a:pt x="2832" y="4731"/>
                  </a:cubicBezTo>
                  <a:cubicBezTo>
                    <a:pt x="2832" y="4764"/>
                    <a:pt x="2848" y="4780"/>
                    <a:pt x="2865" y="4796"/>
                  </a:cubicBezTo>
                  <a:lnTo>
                    <a:pt x="2881" y="4796"/>
                  </a:lnTo>
                  <a:cubicBezTo>
                    <a:pt x="2898" y="4796"/>
                    <a:pt x="2914" y="4780"/>
                    <a:pt x="2930" y="4764"/>
                  </a:cubicBezTo>
                  <a:cubicBezTo>
                    <a:pt x="2963" y="4616"/>
                    <a:pt x="2996" y="4469"/>
                    <a:pt x="3028" y="4322"/>
                  </a:cubicBezTo>
                  <a:cubicBezTo>
                    <a:pt x="3045" y="4305"/>
                    <a:pt x="3028" y="4273"/>
                    <a:pt x="3012" y="4273"/>
                  </a:cubicBezTo>
                  <a:cubicBezTo>
                    <a:pt x="3003" y="4268"/>
                    <a:pt x="2996" y="4266"/>
                    <a:pt x="2989" y="4266"/>
                  </a:cubicBezTo>
                  <a:close/>
                  <a:moveTo>
                    <a:pt x="2783" y="5140"/>
                  </a:moveTo>
                  <a:cubicBezTo>
                    <a:pt x="2767" y="5140"/>
                    <a:pt x="2750" y="5157"/>
                    <a:pt x="2734" y="5173"/>
                  </a:cubicBezTo>
                  <a:cubicBezTo>
                    <a:pt x="2701" y="5320"/>
                    <a:pt x="2685" y="5468"/>
                    <a:pt x="2652" y="5615"/>
                  </a:cubicBezTo>
                  <a:cubicBezTo>
                    <a:pt x="2652" y="5648"/>
                    <a:pt x="2668" y="5664"/>
                    <a:pt x="2685" y="5664"/>
                  </a:cubicBezTo>
                  <a:lnTo>
                    <a:pt x="2701" y="5664"/>
                  </a:lnTo>
                  <a:cubicBezTo>
                    <a:pt x="2717" y="5664"/>
                    <a:pt x="2734" y="5648"/>
                    <a:pt x="2750" y="5631"/>
                  </a:cubicBezTo>
                  <a:cubicBezTo>
                    <a:pt x="2767" y="5484"/>
                    <a:pt x="2799" y="5337"/>
                    <a:pt x="2832" y="5189"/>
                  </a:cubicBezTo>
                  <a:cubicBezTo>
                    <a:pt x="2832" y="5173"/>
                    <a:pt x="2816" y="5140"/>
                    <a:pt x="2783" y="5140"/>
                  </a:cubicBezTo>
                  <a:close/>
                  <a:moveTo>
                    <a:pt x="2636" y="6024"/>
                  </a:moveTo>
                  <a:cubicBezTo>
                    <a:pt x="2619" y="6024"/>
                    <a:pt x="2587" y="6040"/>
                    <a:pt x="2587" y="6057"/>
                  </a:cubicBezTo>
                  <a:cubicBezTo>
                    <a:pt x="2570" y="6204"/>
                    <a:pt x="2554" y="6368"/>
                    <a:pt x="2537" y="6515"/>
                  </a:cubicBezTo>
                  <a:cubicBezTo>
                    <a:pt x="2521" y="6532"/>
                    <a:pt x="2554" y="6564"/>
                    <a:pt x="2570" y="6564"/>
                  </a:cubicBezTo>
                  <a:cubicBezTo>
                    <a:pt x="2603" y="6564"/>
                    <a:pt x="2619" y="6548"/>
                    <a:pt x="2619" y="6515"/>
                  </a:cubicBezTo>
                  <a:cubicBezTo>
                    <a:pt x="2636" y="6368"/>
                    <a:pt x="2652" y="6221"/>
                    <a:pt x="2668" y="6073"/>
                  </a:cubicBezTo>
                  <a:cubicBezTo>
                    <a:pt x="2685" y="6057"/>
                    <a:pt x="2668" y="6024"/>
                    <a:pt x="2636" y="6024"/>
                  </a:cubicBezTo>
                  <a:close/>
                  <a:moveTo>
                    <a:pt x="2537" y="6908"/>
                  </a:moveTo>
                  <a:cubicBezTo>
                    <a:pt x="2521" y="6908"/>
                    <a:pt x="2488" y="6941"/>
                    <a:pt x="2488" y="6957"/>
                  </a:cubicBezTo>
                  <a:cubicBezTo>
                    <a:pt x="2488" y="7104"/>
                    <a:pt x="2472" y="7252"/>
                    <a:pt x="2472" y="7415"/>
                  </a:cubicBezTo>
                  <a:cubicBezTo>
                    <a:pt x="2472" y="7432"/>
                    <a:pt x="2488" y="7448"/>
                    <a:pt x="2505" y="7448"/>
                  </a:cubicBezTo>
                  <a:cubicBezTo>
                    <a:pt x="2537" y="7448"/>
                    <a:pt x="2554" y="7432"/>
                    <a:pt x="2554" y="7415"/>
                  </a:cubicBezTo>
                  <a:cubicBezTo>
                    <a:pt x="2570" y="7268"/>
                    <a:pt x="2570" y="7104"/>
                    <a:pt x="2587" y="6957"/>
                  </a:cubicBezTo>
                  <a:cubicBezTo>
                    <a:pt x="2587" y="6941"/>
                    <a:pt x="2570" y="6924"/>
                    <a:pt x="2537" y="6908"/>
                  </a:cubicBezTo>
                  <a:close/>
                  <a:moveTo>
                    <a:pt x="2505" y="7808"/>
                  </a:moveTo>
                  <a:cubicBezTo>
                    <a:pt x="2472" y="7808"/>
                    <a:pt x="2456" y="7825"/>
                    <a:pt x="2456" y="7857"/>
                  </a:cubicBezTo>
                  <a:lnTo>
                    <a:pt x="2456" y="7972"/>
                  </a:lnTo>
                  <a:cubicBezTo>
                    <a:pt x="2456" y="8087"/>
                    <a:pt x="2456" y="8201"/>
                    <a:pt x="2456" y="8299"/>
                  </a:cubicBezTo>
                  <a:cubicBezTo>
                    <a:pt x="2456" y="8332"/>
                    <a:pt x="2488" y="8348"/>
                    <a:pt x="2505" y="8348"/>
                  </a:cubicBezTo>
                  <a:cubicBezTo>
                    <a:pt x="2537" y="8348"/>
                    <a:pt x="2554" y="8332"/>
                    <a:pt x="2554" y="8299"/>
                  </a:cubicBezTo>
                  <a:cubicBezTo>
                    <a:pt x="2554" y="8201"/>
                    <a:pt x="2554" y="8087"/>
                    <a:pt x="2554" y="7972"/>
                  </a:cubicBezTo>
                  <a:lnTo>
                    <a:pt x="2554" y="7857"/>
                  </a:lnTo>
                  <a:cubicBezTo>
                    <a:pt x="2554" y="7841"/>
                    <a:pt x="2521" y="7808"/>
                    <a:pt x="2505" y="7808"/>
                  </a:cubicBezTo>
                  <a:close/>
                  <a:moveTo>
                    <a:pt x="2521" y="8709"/>
                  </a:moveTo>
                  <a:cubicBezTo>
                    <a:pt x="2488" y="8709"/>
                    <a:pt x="2472" y="8725"/>
                    <a:pt x="2472" y="8758"/>
                  </a:cubicBezTo>
                  <a:cubicBezTo>
                    <a:pt x="2488" y="8905"/>
                    <a:pt x="2505" y="9052"/>
                    <a:pt x="2505" y="9200"/>
                  </a:cubicBezTo>
                  <a:cubicBezTo>
                    <a:pt x="2505" y="9232"/>
                    <a:pt x="2537" y="9249"/>
                    <a:pt x="2554" y="9249"/>
                  </a:cubicBezTo>
                  <a:cubicBezTo>
                    <a:pt x="2587" y="9249"/>
                    <a:pt x="2603" y="9216"/>
                    <a:pt x="2603" y="9200"/>
                  </a:cubicBezTo>
                  <a:cubicBezTo>
                    <a:pt x="2587" y="9052"/>
                    <a:pt x="2570" y="8905"/>
                    <a:pt x="2570" y="8758"/>
                  </a:cubicBezTo>
                  <a:cubicBezTo>
                    <a:pt x="2570" y="8725"/>
                    <a:pt x="2554" y="8709"/>
                    <a:pt x="2521" y="8709"/>
                  </a:cubicBezTo>
                  <a:close/>
                  <a:moveTo>
                    <a:pt x="2603" y="9609"/>
                  </a:moveTo>
                  <a:cubicBezTo>
                    <a:pt x="2570" y="9609"/>
                    <a:pt x="2554" y="9625"/>
                    <a:pt x="2554" y="9658"/>
                  </a:cubicBezTo>
                  <a:cubicBezTo>
                    <a:pt x="2570" y="9805"/>
                    <a:pt x="2603" y="9953"/>
                    <a:pt x="2619" y="10100"/>
                  </a:cubicBezTo>
                  <a:cubicBezTo>
                    <a:pt x="2619" y="10116"/>
                    <a:pt x="2636" y="10133"/>
                    <a:pt x="2668" y="10133"/>
                  </a:cubicBezTo>
                  <a:cubicBezTo>
                    <a:pt x="2701" y="10133"/>
                    <a:pt x="2717" y="10116"/>
                    <a:pt x="2701" y="10084"/>
                  </a:cubicBezTo>
                  <a:cubicBezTo>
                    <a:pt x="2685" y="9936"/>
                    <a:pt x="2668" y="9789"/>
                    <a:pt x="2652" y="9642"/>
                  </a:cubicBezTo>
                  <a:cubicBezTo>
                    <a:pt x="2636" y="9625"/>
                    <a:pt x="2619" y="9609"/>
                    <a:pt x="2603" y="9609"/>
                  </a:cubicBezTo>
                  <a:close/>
                  <a:moveTo>
                    <a:pt x="2734" y="10493"/>
                  </a:moveTo>
                  <a:cubicBezTo>
                    <a:pt x="2701" y="10493"/>
                    <a:pt x="2685" y="10525"/>
                    <a:pt x="2701" y="10542"/>
                  </a:cubicBezTo>
                  <a:cubicBezTo>
                    <a:pt x="2717" y="10689"/>
                    <a:pt x="2750" y="10836"/>
                    <a:pt x="2783" y="10984"/>
                  </a:cubicBezTo>
                  <a:cubicBezTo>
                    <a:pt x="2783" y="11000"/>
                    <a:pt x="2799" y="11017"/>
                    <a:pt x="2832" y="11017"/>
                  </a:cubicBezTo>
                  <a:cubicBezTo>
                    <a:pt x="2865" y="11017"/>
                    <a:pt x="2881" y="10984"/>
                    <a:pt x="2865" y="10967"/>
                  </a:cubicBezTo>
                  <a:cubicBezTo>
                    <a:pt x="2832" y="10820"/>
                    <a:pt x="2816" y="10673"/>
                    <a:pt x="2783" y="10525"/>
                  </a:cubicBezTo>
                  <a:cubicBezTo>
                    <a:pt x="2783" y="10509"/>
                    <a:pt x="2750" y="10493"/>
                    <a:pt x="2734" y="10493"/>
                  </a:cubicBezTo>
                  <a:close/>
                  <a:moveTo>
                    <a:pt x="2914" y="11360"/>
                  </a:moveTo>
                  <a:cubicBezTo>
                    <a:pt x="2898" y="11377"/>
                    <a:pt x="2881" y="11393"/>
                    <a:pt x="2881" y="11426"/>
                  </a:cubicBezTo>
                  <a:cubicBezTo>
                    <a:pt x="2930" y="11557"/>
                    <a:pt x="2963" y="11704"/>
                    <a:pt x="3012" y="11851"/>
                  </a:cubicBezTo>
                  <a:cubicBezTo>
                    <a:pt x="3012" y="11884"/>
                    <a:pt x="3028" y="11884"/>
                    <a:pt x="3045" y="11884"/>
                  </a:cubicBezTo>
                  <a:lnTo>
                    <a:pt x="3061" y="11884"/>
                  </a:lnTo>
                  <a:cubicBezTo>
                    <a:pt x="3078" y="11884"/>
                    <a:pt x="3094" y="11851"/>
                    <a:pt x="3094" y="11835"/>
                  </a:cubicBezTo>
                  <a:cubicBezTo>
                    <a:pt x="3045" y="11688"/>
                    <a:pt x="3012" y="11540"/>
                    <a:pt x="2979" y="11393"/>
                  </a:cubicBezTo>
                  <a:cubicBezTo>
                    <a:pt x="2963" y="11377"/>
                    <a:pt x="2947" y="11360"/>
                    <a:pt x="2914" y="11360"/>
                  </a:cubicBezTo>
                  <a:close/>
                  <a:moveTo>
                    <a:pt x="3159" y="12228"/>
                  </a:moveTo>
                  <a:cubicBezTo>
                    <a:pt x="3143" y="12244"/>
                    <a:pt x="3127" y="12261"/>
                    <a:pt x="3143" y="12293"/>
                  </a:cubicBezTo>
                  <a:cubicBezTo>
                    <a:pt x="3176" y="12424"/>
                    <a:pt x="3225" y="12572"/>
                    <a:pt x="3274" y="12719"/>
                  </a:cubicBezTo>
                  <a:cubicBezTo>
                    <a:pt x="3290" y="12735"/>
                    <a:pt x="3307" y="12735"/>
                    <a:pt x="3323" y="12735"/>
                  </a:cubicBezTo>
                  <a:lnTo>
                    <a:pt x="3339" y="12735"/>
                  </a:lnTo>
                  <a:cubicBezTo>
                    <a:pt x="3356" y="12735"/>
                    <a:pt x="3372" y="12702"/>
                    <a:pt x="3356" y="12686"/>
                  </a:cubicBezTo>
                  <a:cubicBezTo>
                    <a:pt x="3307" y="12539"/>
                    <a:pt x="3258" y="12408"/>
                    <a:pt x="3225" y="12261"/>
                  </a:cubicBezTo>
                  <a:cubicBezTo>
                    <a:pt x="3209" y="12244"/>
                    <a:pt x="3192" y="12228"/>
                    <a:pt x="3159" y="12228"/>
                  </a:cubicBezTo>
                  <a:close/>
                  <a:moveTo>
                    <a:pt x="3477" y="13073"/>
                  </a:moveTo>
                  <a:cubicBezTo>
                    <a:pt x="3470" y="13073"/>
                    <a:pt x="3463" y="13075"/>
                    <a:pt x="3454" y="13079"/>
                  </a:cubicBezTo>
                  <a:cubicBezTo>
                    <a:pt x="3438" y="13079"/>
                    <a:pt x="3421" y="13112"/>
                    <a:pt x="3421" y="13128"/>
                  </a:cubicBezTo>
                  <a:cubicBezTo>
                    <a:pt x="3487" y="13275"/>
                    <a:pt x="3536" y="13406"/>
                    <a:pt x="3601" y="13554"/>
                  </a:cubicBezTo>
                  <a:cubicBezTo>
                    <a:pt x="3601" y="13570"/>
                    <a:pt x="3618" y="13586"/>
                    <a:pt x="3634" y="13586"/>
                  </a:cubicBezTo>
                  <a:lnTo>
                    <a:pt x="3650" y="13586"/>
                  </a:lnTo>
                  <a:cubicBezTo>
                    <a:pt x="3667" y="13570"/>
                    <a:pt x="3683" y="13537"/>
                    <a:pt x="3683" y="13521"/>
                  </a:cubicBezTo>
                  <a:cubicBezTo>
                    <a:pt x="3618" y="13390"/>
                    <a:pt x="3569" y="13243"/>
                    <a:pt x="3520" y="13112"/>
                  </a:cubicBezTo>
                  <a:cubicBezTo>
                    <a:pt x="3508" y="13088"/>
                    <a:pt x="3496" y="13073"/>
                    <a:pt x="3477" y="13073"/>
                  </a:cubicBezTo>
                  <a:close/>
                  <a:moveTo>
                    <a:pt x="3815" y="13907"/>
                  </a:moveTo>
                  <a:cubicBezTo>
                    <a:pt x="3809" y="13907"/>
                    <a:pt x="3803" y="13909"/>
                    <a:pt x="3798" y="13914"/>
                  </a:cubicBezTo>
                  <a:cubicBezTo>
                    <a:pt x="3765" y="13914"/>
                    <a:pt x="3765" y="13946"/>
                    <a:pt x="3765" y="13963"/>
                  </a:cubicBezTo>
                  <a:cubicBezTo>
                    <a:pt x="3831" y="14110"/>
                    <a:pt x="3896" y="14241"/>
                    <a:pt x="3961" y="14372"/>
                  </a:cubicBezTo>
                  <a:cubicBezTo>
                    <a:pt x="3961" y="14388"/>
                    <a:pt x="3978" y="14405"/>
                    <a:pt x="3994" y="14405"/>
                  </a:cubicBezTo>
                  <a:lnTo>
                    <a:pt x="4011" y="14405"/>
                  </a:lnTo>
                  <a:cubicBezTo>
                    <a:pt x="4043" y="14388"/>
                    <a:pt x="4043" y="14356"/>
                    <a:pt x="4027" y="14339"/>
                  </a:cubicBezTo>
                  <a:cubicBezTo>
                    <a:pt x="3978" y="14208"/>
                    <a:pt x="3912" y="14077"/>
                    <a:pt x="3847" y="13930"/>
                  </a:cubicBezTo>
                  <a:cubicBezTo>
                    <a:pt x="3847" y="13919"/>
                    <a:pt x="3831" y="13907"/>
                    <a:pt x="3815" y="13907"/>
                  </a:cubicBezTo>
                  <a:close/>
                  <a:moveTo>
                    <a:pt x="4174" y="14716"/>
                  </a:moveTo>
                  <a:cubicBezTo>
                    <a:pt x="4142" y="14732"/>
                    <a:pt x="4142" y="14765"/>
                    <a:pt x="4142" y="14781"/>
                  </a:cubicBezTo>
                  <a:cubicBezTo>
                    <a:pt x="4223" y="14912"/>
                    <a:pt x="4289" y="15043"/>
                    <a:pt x="4354" y="15190"/>
                  </a:cubicBezTo>
                  <a:cubicBezTo>
                    <a:pt x="4354" y="15207"/>
                    <a:pt x="4371" y="15207"/>
                    <a:pt x="4387" y="15207"/>
                  </a:cubicBezTo>
                  <a:lnTo>
                    <a:pt x="4420" y="15207"/>
                  </a:lnTo>
                  <a:cubicBezTo>
                    <a:pt x="4436" y="15190"/>
                    <a:pt x="4453" y="15158"/>
                    <a:pt x="4436" y="15141"/>
                  </a:cubicBezTo>
                  <a:cubicBezTo>
                    <a:pt x="4371" y="15010"/>
                    <a:pt x="4289" y="14879"/>
                    <a:pt x="4223" y="14749"/>
                  </a:cubicBezTo>
                  <a:cubicBezTo>
                    <a:pt x="4223" y="14716"/>
                    <a:pt x="4191" y="14716"/>
                    <a:pt x="4174" y="14716"/>
                  </a:cubicBezTo>
                  <a:close/>
                  <a:moveTo>
                    <a:pt x="4601" y="15511"/>
                  </a:moveTo>
                  <a:cubicBezTo>
                    <a:pt x="4594" y="15511"/>
                    <a:pt x="4588" y="15513"/>
                    <a:pt x="4583" y="15518"/>
                  </a:cubicBezTo>
                  <a:cubicBezTo>
                    <a:pt x="4567" y="15534"/>
                    <a:pt x="4551" y="15551"/>
                    <a:pt x="4567" y="15583"/>
                  </a:cubicBezTo>
                  <a:cubicBezTo>
                    <a:pt x="4633" y="15714"/>
                    <a:pt x="4714" y="15845"/>
                    <a:pt x="4796" y="15976"/>
                  </a:cubicBezTo>
                  <a:cubicBezTo>
                    <a:pt x="4796" y="15976"/>
                    <a:pt x="4813" y="15993"/>
                    <a:pt x="4829" y="15993"/>
                  </a:cubicBezTo>
                  <a:lnTo>
                    <a:pt x="4845" y="15993"/>
                  </a:lnTo>
                  <a:cubicBezTo>
                    <a:pt x="4878" y="15976"/>
                    <a:pt x="4878" y="15943"/>
                    <a:pt x="4862" y="15927"/>
                  </a:cubicBezTo>
                  <a:cubicBezTo>
                    <a:pt x="4796" y="15796"/>
                    <a:pt x="4714" y="15665"/>
                    <a:pt x="4649" y="15534"/>
                  </a:cubicBezTo>
                  <a:cubicBezTo>
                    <a:pt x="4637" y="15523"/>
                    <a:pt x="4618" y="15511"/>
                    <a:pt x="4601" y="15511"/>
                  </a:cubicBezTo>
                  <a:close/>
                  <a:moveTo>
                    <a:pt x="5042" y="16287"/>
                  </a:moveTo>
                  <a:cubicBezTo>
                    <a:pt x="5009" y="16304"/>
                    <a:pt x="5009" y="16336"/>
                    <a:pt x="5025" y="16353"/>
                  </a:cubicBezTo>
                  <a:cubicBezTo>
                    <a:pt x="5107" y="16484"/>
                    <a:pt x="5189" y="16615"/>
                    <a:pt x="5255" y="16729"/>
                  </a:cubicBezTo>
                  <a:cubicBezTo>
                    <a:pt x="5271" y="16746"/>
                    <a:pt x="5287" y="16762"/>
                    <a:pt x="5304" y="16762"/>
                  </a:cubicBezTo>
                  <a:cubicBezTo>
                    <a:pt x="5304" y="16762"/>
                    <a:pt x="5320" y="16762"/>
                    <a:pt x="5320" y="16746"/>
                  </a:cubicBezTo>
                  <a:cubicBezTo>
                    <a:pt x="5353" y="16729"/>
                    <a:pt x="5353" y="16713"/>
                    <a:pt x="5336" y="16680"/>
                  </a:cubicBezTo>
                  <a:cubicBezTo>
                    <a:pt x="5255" y="16565"/>
                    <a:pt x="5173" y="16434"/>
                    <a:pt x="5091" y="16304"/>
                  </a:cubicBezTo>
                  <a:cubicBezTo>
                    <a:pt x="5091" y="16287"/>
                    <a:pt x="5058" y="16287"/>
                    <a:pt x="5042" y="16287"/>
                  </a:cubicBezTo>
                  <a:close/>
                  <a:moveTo>
                    <a:pt x="5555" y="17044"/>
                  </a:moveTo>
                  <a:cubicBezTo>
                    <a:pt x="5545" y="17044"/>
                    <a:pt x="5533" y="17048"/>
                    <a:pt x="5516" y="17057"/>
                  </a:cubicBezTo>
                  <a:cubicBezTo>
                    <a:pt x="5500" y="17057"/>
                    <a:pt x="5500" y="17089"/>
                    <a:pt x="5516" y="17106"/>
                  </a:cubicBezTo>
                  <a:cubicBezTo>
                    <a:pt x="5598" y="17237"/>
                    <a:pt x="5680" y="17351"/>
                    <a:pt x="5762" y="17482"/>
                  </a:cubicBezTo>
                  <a:cubicBezTo>
                    <a:pt x="5778" y="17498"/>
                    <a:pt x="5795" y="17498"/>
                    <a:pt x="5795" y="17498"/>
                  </a:cubicBezTo>
                  <a:lnTo>
                    <a:pt x="5827" y="17498"/>
                  </a:lnTo>
                  <a:cubicBezTo>
                    <a:pt x="5844" y="17482"/>
                    <a:pt x="5860" y="17449"/>
                    <a:pt x="5844" y="17433"/>
                  </a:cubicBezTo>
                  <a:cubicBezTo>
                    <a:pt x="5746" y="17302"/>
                    <a:pt x="5664" y="17187"/>
                    <a:pt x="5582" y="17057"/>
                  </a:cubicBezTo>
                  <a:cubicBezTo>
                    <a:pt x="5574" y="17048"/>
                    <a:pt x="5566" y="17044"/>
                    <a:pt x="5555" y="17044"/>
                  </a:cubicBezTo>
                  <a:close/>
                  <a:moveTo>
                    <a:pt x="6073" y="17781"/>
                  </a:moveTo>
                  <a:cubicBezTo>
                    <a:pt x="6061" y="17781"/>
                    <a:pt x="6048" y="17785"/>
                    <a:pt x="6040" y="17793"/>
                  </a:cubicBezTo>
                  <a:cubicBezTo>
                    <a:pt x="6024" y="17793"/>
                    <a:pt x="6008" y="17826"/>
                    <a:pt x="6024" y="17842"/>
                  </a:cubicBezTo>
                  <a:cubicBezTo>
                    <a:pt x="6122" y="17973"/>
                    <a:pt x="6204" y="18088"/>
                    <a:pt x="6302" y="18202"/>
                  </a:cubicBezTo>
                  <a:cubicBezTo>
                    <a:pt x="6302" y="18219"/>
                    <a:pt x="6319" y="18219"/>
                    <a:pt x="6335" y="18219"/>
                  </a:cubicBezTo>
                  <a:lnTo>
                    <a:pt x="6351" y="18219"/>
                  </a:lnTo>
                  <a:cubicBezTo>
                    <a:pt x="6384" y="18202"/>
                    <a:pt x="6384" y="18170"/>
                    <a:pt x="6368" y="18153"/>
                  </a:cubicBezTo>
                  <a:cubicBezTo>
                    <a:pt x="6269" y="18039"/>
                    <a:pt x="6188" y="17908"/>
                    <a:pt x="6106" y="17793"/>
                  </a:cubicBezTo>
                  <a:cubicBezTo>
                    <a:pt x="6098" y="17785"/>
                    <a:pt x="6085" y="17781"/>
                    <a:pt x="6073" y="17781"/>
                  </a:cubicBezTo>
                  <a:close/>
                  <a:moveTo>
                    <a:pt x="6607" y="18486"/>
                  </a:moveTo>
                  <a:cubicBezTo>
                    <a:pt x="6597" y="18486"/>
                    <a:pt x="6587" y="18490"/>
                    <a:pt x="6580" y="18497"/>
                  </a:cubicBezTo>
                  <a:cubicBezTo>
                    <a:pt x="6564" y="18513"/>
                    <a:pt x="6564" y="18546"/>
                    <a:pt x="6580" y="18562"/>
                  </a:cubicBezTo>
                  <a:cubicBezTo>
                    <a:pt x="6662" y="18677"/>
                    <a:pt x="6760" y="18792"/>
                    <a:pt x="6859" y="18906"/>
                  </a:cubicBezTo>
                  <a:cubicBezTo>
                    <a:pt x="6859" y="18923"/>
                    <a:pt x="6875" y="18923"/>
                    <a:pt x="6891" y="18923"/>
                  </a:cubicBezTo>
                  <a:lnTo>
                    <a:pt x="6924" y="18923"/>
                  </a:lnTo>
                  <a:cubicBezTo>
                    <a:pt x="6941" y="18906"/>
                    <a:pt x="6941" y="18873"/>
                    <a:pt x="6924" y="18857"/>
                  </a:cubicBezTo>
                  <a:cubicBezTo>
                    <a:pt x="6826" y="18742"/>
                    <a:pt x="6728" y="18628"/>
                    <a:pt x="6646" y="18513"/>
                  </a:cubicBezTo>
                  <a:cubicBezTo>
                    <a:pt x="6636" y="18494"/>
                    <a:pt x="6621" y="18486"/>
                    <a:pt x="6607" y="18486"/>
                  </a:cubicBezTo>
                  <a:close/>
                  <a:moveTo>
                    <a:pt x="7178" y="19189"/>
                  </a:moveTo>
                  <a:cubicBezTo>
                    <a:pt x="7170" y="19189"/>
                    <a:pt x="7161" y="19193"/>
                    <a:pt x="7153" y="19201"/>
                  </a:cubicBezTo>
                  <a:cubicBezTo>
                    <a:pt x="7121" y="19217"/>
                    <a:pt x="7121" y="19234"/>
                    <a:pt x="7137" y="19266"/>
                  </a:cubicBezTo>
                  <a:cubicBezTo>
                    <a:pt x="7235" y="19381"/>
                    <a:pt x="7333" y="19479"/>
                    <a:pt x="7432" y="19594"/>
                  </a:cubicBezTo>
                  <a:cubicBezTo>
                    <a:pt x="7448" y="19610"/>
                    <a:pt x="7448" y="19610"/>
                    <a:pt x="7464" y="19610"/>
                  </a:cubicBezTo>
                  <a:lnTo>
                    <a:pt x="7497" y="19610"/>
                  </a:lnTo>
                  <a:cubicBezTo>
                    <a:pt x="7513" y="19594"/>
                    <a:pt x="7513" y="19561"/>
                    <a:pt x="7497" y="19545"/>
                  </a:cubicBezTo>
                  <a:cubicBezTo>
                    <a:pt x="7399" y="19430"/>
                    <a:pt x="7301" y="19315"/>
                    <a:pt x="7202" y="19201"/>
                  </a:cubicBezTo>
                  <a:cubicBezTo>
                    <a:pt x="7194" y="19193"/>
                    <a:pt x="7186" y="19189"/>
                    <a:pt x="7178" y="19189"/>
                  </a:cubicBezTo>
                  <a:close/>
                  <a:moveTo>
                    <a:pt x="7769" y="19860"/>
                  </a:moveTo>
                  <a:cubicBezTo>
                    <a:pt x="7759" y="19860"/>
                    <a:pt x="7751" y="19864"/>
                    <a:pt x="7743" y="19872"/>
                  </a:cubicBezTo>
                  <a:cubicBezTo>
                    <a:pt x="7726" y="19888"/>
                    <a:pt x="7710" y="19921"/>
                    <a:pt x="7726" y="19937"/>
                  </a:cubicBezTo>
                  <a:cubicBezTo>
                    <a:pt x="7841" y="20052"/>
                    <a:pt x="7939" y="20150"/>
                    <a:pt x="8037" y="20265"/>
                  </a:cubicBezTo>
                  <a:cubicBezTo>
                    <a:pt x="8054" y="20281"/>
                    <a:pt x="8054" y="20281"/>
                    <a:pt x="8070" y="20281"/>
                  </a:cubicBezTo>
                  <a:cubicBezTo>
                    <a:pt x="8086" y="20281"/>
                    <a:pt x="8086" y="20281"/>
                    <a:pt x="8103" y="20265"/>
                  </a:cubicBezTo>
                  <a:cubicBezTo>
                    <a:pt x="8119" y="20248"/>
                    <a:pt x="8119" y="20232"/>
                    <a:pt x="8103" y="20199"/>
                  </a:cubicBezTo>
                  <a:cubicBezTo>
                    <a:pt x="8004" y="20101"/>
                    <a:pt x="7906" y="19986"/>
                    <a:pt x="7808" y="19872"/>
                  </a:cubicBezTo>
                  <a:cubicBezTo>
                    <a:pt x="7792" y="19864"/>
                    <a:pt x="7779" y="19860"/>
                    <a:pt x="7769" y="19860"/>
                  </a:cubicBezTo>
                  <a:close/>
                  <a:moveTo>
                    <a:pt x="8381" y="20514"/>
                  </a:moveTo>
                  <a:cubicBezTo>
                    <a:pt x="8369" y="20514"/>
                    <a:pt x="8356" y="20518"/>
                    <a:pt x="8348" y="20527"/>
                  </a:cubicBezTo>
                  <a:cubicBezTo>
                    <a:pt x="8332" y="20543"/>
                    <a:pt x="8332" y="20576"/>
                    <a:pt x="8348" y="20592"/>
                  </a:cubicBezTo>
                  <a:cubicBezTo>
                    <a:pt x="8446" y="20707"/>
                    <a:pt x="8561" y="20805"/>
                    <a:pt x="8659" y="20919"/>
                  </a:cubicBezTo>
                  <a:cubicBezTo>
                    <a:pt x="8676" y="20919"/>
                    <a:pt x="8676" y="20936"/>
                    <a:pt x="8692" y="20936"/>
                  </a:cubicBezTo>
                  <a:cubicBezTo>
                    <a:pt x="8708" y="20936"/>
                    <a:pt x="8708" y="20919"/>
                    <a:pt x="8725" y="20919"/>
                  </a:cubicBezTo>
                  <a:cubicBezTo>
                    <a:pt x="8741" y="20903"/>
                    <a:pt x="8741" y="20870"/>
                    <a:pt x="8725" y="20854"/>
                  </a:cubicBezTo>
                  <a:cubicBezTo>
                    <a:pt x="8626" y="20739"/>
                    <a:pt x="8512" y="20641"/>
                    <a:pt x="8414" y="20527"/>
                  </a:cubicBezTo>
                  <a:cubicBezTo>
                    <a:pt x="8405" y="20518"/>
                    <a:pt x="8393" y="20514"/>
                    <a:pt x="8381" y="20514"/>
                  </a:cubicBezTo>
                  <a:close/>
                  <a:moveTo>
                    <a:pt x="9003" y="21153"/>
                  </a:moveTo>
                  <a:cubicBezTo>
                    <a:pt x="8991" y="21153"/>
                    <a:pt x="8978" y="21157"/>
                    <a:pt x="8970" y="21165"/>
                  </a:cubicBezTo>
                  <a:cubicBezTo>
                    <a:pt x="8954" y="21181"/>
                    <a:pt x="8954" y="21214"/>
                    <a:pt x="8970" y="21230"/>
                  </a:cubicBezTo>
                  <a:cubicBezTo>
                    <a:pt x="9085" y="21345"/>
                    <a:pt x="9199" y="21443"/>
                    <a:pt x="9298" y="21541"/>
                  </a:cubicBezTo>
                  <a:cubicBezTo>
                    <a:pt x="9314" y="21558"/>
                    <a:pt x="9314" y="21558"/>
                    <a:pt x="9330" y="21558"/>
                  </a:cubicBezTo>
                  <a:cubicBezTo>
                    <a:pt x="9347" y="21558"/>
                    <a:pt x="9347" y="21558"/>
                    <a:pt x="9363" y="21541"/>
                  </a:cubicBezTo>
                  <a:cubicBezTo>
                    <a:pt x="9379" y="21525"/>
                    <a:pt x="9379" y="21492"/>
                    <a:pt x="9363" y="21476"/>
                  </a:cubicBezTo>
                  <a:cubicBezTo>
                    <a:pt x="9248" y="21378"/>
                    <a:pt x="9150" y="21280"/>
                    <a:pt x="9036" y="21165"/>
                  </a:cubicBezTo>
                  <a:cubicBezTo>
                    <a:pt x="9027" y="21157"/>
                    <a:pt x="9015" y="21153"/>
                    <a:pt x="9003" y="21153"/>
                  </a:cubicBezTo>
                  <a:close/>
                  <a:moveTo>
                    <a:pt x="9658" y="21775"/>
                  </a:moveTo>
                  <a:cubicBezTo>
                    <a:pt x="9645" y="21775"/>
                    <a:pt x="9633" y="21779"/>
                    <a:pt x="9625" y="21787"/>
                  </a:cubicBezTo>
                  <a:cubicBezTo>
                    <a:pt x="9609" y="21803"/>
                    <a:pt x="9609" y="21836"/>
                    <a:pt x="9625" y="21852"/>
                  </a:cubicBezTo>
                  <a:cubicBezTo>
                    <a:pt x="9740" y="21951"/>
                    <a:pt x="9838" y="22065"/>
                    <a:pt x="9952" y="22163"/>
                  </a:cubicBezTo>
                  <a:lnTo>
                    <a:pt x="10018" y="22163"/>
                  </a:lnTo>
                  <a:cubicBezTo>
                    <a:pt x="10034" y="22131"/>
                    <a:pt x="10034" y="22114"/>
                    <a:pt x="10018" y="22098"/>
                  </a:cubicBezTo>
                  <a:cubicBezTo>
                    <a:pt x="9903" y="22000"/>
                    <a:pt x="9789" y="21885"/>
                    <a:pt x="9690" y="21787"/>
                  </a:cubicBezTo>
                  <a:cubicBezTo>
                    <a:pt x="9682" y="21779"/>
                    <a:pt x="9670" y="21775"/>
                    <a:pt x="9658" y="21775"/>
                  </a:cubicBezTo>
                  <a:close/>
                  <a:moveTo>
                    <a:pt x="10312" y="22380"/>
                  </a:moveTo>
                  <a:cubicBezTo>
                    <a:pt x="10300" y="22380"/>
                    <a:pt x="10288" y="22384"/>
                    <a:pt x="10280" y="22393"/>
                  </a:cubicBezTo>
                  <a:cubicBezTo>
                    <a:pt x="10263" y="22409"/>
                    <a:pt x="10263" y="22442"/>
                    <a:pt x="10296" y="22458"/>
                  </a:cubicBezTo>
                  <a:cubicBezTo>
                    <a:pt x="10394" y="22556"/>
                    <a:pt x="10509" y="22655"/>
                    <a:pt x="10623" y="22753"/>
                  </a:cubicBezTo>
                  <a:cubicBezTo>
                    <a:pt x="10640" y="22769"/>
                    <a:pt x="10640" y="22769"/>
                    <a:pt x="10656" y="22769"/>
                  </a:cubicBezTo>
                  <a:cubicBezTo>
                    <a:pt x="10673" y="22769"/>
                    <a:pt x="10689" y="22769"/>
                    <a:pt x="10689" y="22753"/>
                  </a:cubicBezTo>
                  <a:cubicBezTo>
                    <a:pt x="10705" y="22736"/>
                    <a:pt x="10705" y="22704"/>
                    <a:pt x="10689" y="22687"/>
                  </a:cubicBezTo>
                  <a:cubicBezTo>
                    <a:pt x="10574" y="22589"/>
                    <a:pt x="10460" y="22491"/>
                    <a:pt x="10345" y="22393"/>
                  </a:cubicBezTo>
                  <a:cubicBezTo>
                    <a:pt x="10337" y="22384"/>
                    <a:pt x="10325" y="22380"/>
                    <a:pt x="10312" y="22380"/>
                  </a:cubicBezTo>
                  <a:close/>
                  <a:moveTo>
                    <a:pt x="10994" y="22970"/>
                  </a:moveTo>
                  <a:cubicBezTo>
                    <a:pt x="10984" y="22970"/>
                    <a:pt x="10975" y="22974"/>
                    <a:pt x="10967" y="22982"/>
                  </a:cubicBezTo>
                  <a:cubicBezTo>
                    <a:pt x="10951" y="22998"/>
                    <a:pt x="10951" y="23031"/>
                    <a:pt x="10967" y="23047"/>
                  </a:cubicBezTo>
                  <a:lnTo>
                    <a:pt x="11311" y="23342"/>
                  </a:lnTo>
                  <a:lnTo>
                    <a:pt x="11344" y="23342"/>
                  </a:lnTo>
                  <a:cubicBezTo>
                    <a:pt x="11360" y="23342"/>
                    <a:pt x="11360" y="23342"/>
                    <a:pt x="11376" y="23326"/>
                  </a:cubicBezTo>
                  <a:cubicBezTo>
                    <a:pt x="11393" y="23309"/>
                    <a:pt x="11393" y="23293"/>
                    <a:pt x="11360" y="23277"/>
                  </a:cubicBezTo>
                  <a:lnTo>
                    <a:pt x="11033" y="22982"/>
                  </a:lnTo>
                  <a:cubicBezTo>
                    <a:pt x="11016" y="22974"/>
                    <a:pt x="11004" y="22970"/>
                    <a:pt x="10994" y="22970"/>
                  </a:cubicBezTo>
                  <a:close/>
                  <a:moveTo>
                    <a:pt x="11681" y="23543"/>
                  </a:moveTo>
                  <a:cubicBezTo>
                    <a:pt x="11671" y="23543"/>
                    <a:pt x="11663" y="23547"/>
                    <a:pt x="11655" y="23555"/>
                  </a:cubicBezTo>
                  <a:cubicBezTo>
                    <a:pt x="11638" y="23588"/>
                    <a:pt x="11638" y="23604"/>
                    <a:pt x="11655" y="23620"/>
                  </a:cubicBezTo>
                  <a:cubicBezTo>
                    <a:pt x="11769" y="23718"/>
                    <a:pt x="11884" y="23817"/>
                    <a:pt x="11998" y="23915"/>
                  </a:cubicBezTo>
                  <a:cubicBezTo>
                    <a:pt x="12015" y="23915"/>
                    <a:pt x="12015" y="23931"/>
                    <a:pt x="12031" y="23931"/>
                  </a:cubicBezTo>
                  <a:cubicBezTo>
                    <a:pt x="12047" y="23931"/>
                    <a:pt x="12047" y="23915"/>
                    <a:pt x="12064" y="23915"/>
                  </a:cubicBezTo>
                  <a:cubicBezTo>
                    <a:pt x="12080" y="23882"/>
                    <a:pt x="12080" y="23866"/>
                    <a:pt x="12064" y="23849"/>
                  </a:cubicBezTo>
                  <a:cubicBezTo>
                    <a:pt x="11949" y="23751"/>
                    <a:pt x="11835" y="23653"/>
                    <a:pt x="11720" y="23555"/>
                  </a:cubicBezTo>
                  <a:cubicBezTo>
                    <a:pt x="11704" y="23547"/>
                    <a:pt x="11691" y="23543"/>
                    <a:pt x="11681" y="23543"/>
                  </a:cubicBezTo>
                  <a:close/>
                  <a:moveTo>
                    <a:pt x="12367" y="24132"/>
                  </a:moveTo>
                  <a:cubicBezTo>
                    <a:pt x="12358" y="24132"/>
                    <a:pt x="12350" y="24136"/>
                    <a:pt x="12342" y="24144"/>
                  </a:cubicBezTo>
                  <a:cubicBezTo>
                    <a:pt x="12326" y="24160"/>
                    <a:pt x="12326" y="24193"/>
                    <a:pt x="12342" y="24210"/>
                  </a:cubicBezTo>
                  <a:cubicBezTo>
                    <a:pt x="12457" y="24308"/>
                    <a:pt x="12571" y="24406"/>
                    <a:pt x="12669" y="24504"/>
                  </a:cubicBezTo>
                  <a:lnTo>
                    <a:pt x="12735" y="24504"/>
                  </a:lnTo>
                  <a:cubicBezTo>
                    <a:pt x="12751" y="24471"/>
                    <a:pt x="12751" y="24455"/>
                    <a:pt x="12735" y="24439"/>
                  </a:cubicBezTo>
                  <a:cubicBezTo>
                    <a:pt x="12620" y="24341"/>
                    <a:pt x="12506" y="24242"/>
                    <a:pt x="12391" y="24144"/>
                  </a:cubicBezTo>
                  <a:cubicBezTo>
                    <a:pt x="12383" y="24136"/>
                    <a:pt x="12375" y="24132"/>
                    <a:pt x="12367" y="24132"/>
                  </a:cubicBezTo>
                  <a:close/>
                  <a:moveTo>
                    <a:pt x="13030" y="24721"/>
                  </a:moveTo>
                  <a:cubicBezTo>
                    <a:pt x="13017" y="24721"/>
                    <a:pt x="13005" y="24725"/>
                    <a:pt x="12997" y="24733"/>
                  </a:cubicBezTo>
                  <a:cubicBezTo>
                    <a:pt x="12980" y="24750"/>
                    <a:pt x="12980" y="24782"/>
                    <a:pt x="13013" y="24799"/>
                  </a:cubicBezTo>
                  <a:cubicBezTo>
                    <a:pt x="13111" y="24913"/>
                    <a:pt x="13226" y="25012"/>
                    <a:pt x="13324" y="25110"/>
                  </a:cubicBezTo>
                  <a:cubicBezTo>
                    <a:pt x="13341" y="25126"/>
                    <a:pt x="13341" y="25126"/>
                    <a:pt x="13357" y="25126"/>
                  </a:cubicBezTo>
                  <a:cubicBezTo>
                    <a:pt x="13373" y="25126"/>
                    <a:pt x="13390" y="25126"/>
                    <a:pt x="13390" y="25110"/>
                  </a:cubicBezTo>
                  <a:cubicBezTo>
                    <a:pt x="13406" y="25093"/>
                    <a:pt x="13406" y="25061"/>
                    <a:pt x="13390" y="25044"/>
                  </a:cubicBezTo>
                  <a:cubicBezTo>
                    <a:pt x="13291" y="24946"/>
                    <a:pt x="13177" y="24848"/>
                    <a:pt x="13062" y="24733"/>
                  </a:cubicBezTo>
                  <a:cubicBezTo>
                    <a:pt x="13054" y="24725"/>
                    <a:pt x="13042" y="24721"/>
                    <a:pt x="13030" y="24721"/>
                  </a:cubicBezTo>
                  <a:close/>
                  <a:moveTo>
                    <a:pt x="13674" y="25359"/>
                  </a:moveTo>
                  <a:cubicBezTo>
                    <a:pt x="13664" y="25359"/>
                    <a:pt x="13652" y="25364"/>
                    <a:pt x="13635" y="25372"/>
                  </a:cubicBezTo>
                  <a:cubicBezTo>
                    <a:pt x="13619" y="25388"/>
                    <a:pt x="13619" y="25421"/>
                    <a:pt x="13635" y="25437"/>
                  </a:cubicBezTo>
                  <a:cubicBezTo>
                    <a:pt x="13750" y="25552"/>
                    <a:pt x="13848" y="25650"/>
                    <a:pt x="13946" y="25765"/>
                  </a:cubicBezTo>
                  <a:cubicBezTo>
                    <a:pt x="13946" y="25781"/>
                    <a:pt x="13963" y="25781"/>
                    <a:pt x="13979" y="25781"/>
                  </a:cubicBezTo>
                  <a:cubicBezTo>
                    <a:pt x="13979" y="25781"/>
                    <a:pt x="13995" y="25781"/>
                    <a:pt x="13995" y="25765"/>
                  </a:cubicBezTo>
                  <a:cubicBezTo>
                    <a:pt x="14028" y="25748"/>
                    <a:pt x="14028" y="25732"/>
                    <a:pt x="14012" y="25715"/>
                  </a:cubicBezTo>
                  <a:cubicBezTo>
                    <a:pt x="13913" y="25601"/>
                    <a:pt x="13815" y="25486"/>
                    <a:pt x="13701" y="25372"/>
                  </a:cubicBezTo>
                  <a:cubicBezTo>
                    <a:pt x="13693" y="25364"/>
                    <a:pt x="13684" y="25359"/>
                    <a:pt x="13674" y="25359"/>
                  </a:cubicBezTo>
                  <a:close/>
                  <a:moveTo>
                    <a:pt x="14242" y="26036"/>
                  </a:moveTo>
                  <a:cubicBezTo>
                    <a:pt x="14235" y="26036"/>
                    <a:pt x="14229" y="26038"/>
                    <a:pt x="14224" y="26043"/>
                  </a:cubicBezTo>
                  <a:cubicBezTo>
                    <a:pt x="14208" y="26059"/>
                    <a:pt x="14208" y="26092"/>
                    <a:pt x="14224" y="26108"/>
                  </a:cubicBezTo>
                  <a:cubicBezTo>
                    <a:pt x="14306" y="26239"/>
                    <a:pt x="14405" y="26354"/>
                    <a:pt x="14486" y="26468"/>
                  </a:cubicBezTo>
                  <a:cubicBezTo>
                    <a:pt x="14486" y="26485"/>
                    <a:pt x="14503" y="26485"/>
                    <a:pt x="14519" y="26485"/>
                  </a:cubicBezTo>
                  <a:lnTo>
                    <a:pt x="14552" y="26485"/>
                  </a:lnTo>
                  <a:cubicBezTo>
                    <a:pt x="14568" y="26468"/>
                    <a:pt x="14568" y="26436"/>
                    <a:pt x="14552" y="26419"/>
                  </a:cubicBezTo>
                  <a:cubicBezTo>
                    <a:pt x="14470" y="26305"/>
                    <a:pt x="14388" y="26174"/>
                    <a:pt x="14290" y="26059"/>
                  </a:cubicBezTo>
                  <a:cubicBezTo>
                    <a:pt x="14278" y="26048"/>
                    <a:pt x="14259" y="26036"/>
                    <a:pt x="14242" y="26036"/>
                  </a:cubicBezTo>
                  <a:close/>
                  <a:moveTo>
                    <a:pt x="14732" y="26779"/>
                  </a:moveTo>
                  <a:cubicBezTo>
                    <a:pt x="14716" y="26796"/>
                    <a:pt x="14716" y="26829"/>
                    <a:pt x="14716" y="26845"/>
                  </a:cubicBezTo>
                  <a:cubicBezTo>
                    <a:pt x="14797" y="26976"/>
                    <a:pt x="14863" y="27107"/>
                    <a:pt x="14928" y="27238"/>
                  </a:cubicBezTo>
                  <a:cubicBezTo>
                    <a:pt x="14945" y="27254"/>
                    <a:pt x="14961" y="27270"/>
                    <a:pt x="14977" y="27270"/>
                  </a:cubicBezTo>
                  <a:cubicBezTo>
                    <a:pt x="14977" y="27270"/>
                    <a:pt x="14994" y="27254"/>
                    <a:pt x="14994" y="27254"/>
                  </a:cubicBezTo>
                  <a:cubicBezTo>
                    <a:pt x="15010" y="27254"/>
                    <a:pt x="15027" y="27221"/>
                    <a:pt x="15010" y="27205"/>
                  </a:cubicBezTo>
                  <a:cubicBezTo>
                    <a:pt x="14945" y="27074"/>
                    <a:pt x="14879" y="26927"/>
                    <a:pt x="14797" y="26796"/>
                  </a:cubicBezTo>
                  <a:cubicBezTo>
                    <a:pt x="14781" y="26779"/>
                    <a:pt x="14765" y="26779"/>
                    <a:pt x="14732" y="26779"/>
                  </a:cubicBezTo>
                  <a:close/>
                  <a:moveTo>
                    <a:pt x="15141" y="27581"/>
                  </a:moveTo>
                  <a:cubicBezTo>
                    <a:pt x="15125" y="27598"/>
                    <a:pt x="15108" y="27614"/>
                    <a:pt x="15108" y="27647"/>
                  </a:cubicBezTo>
                  <a:cubicBezTo>
                    <a:pt x="15174" y="27778"/>
                    <a:pt x="15223" y="27925"/>
                    <a:pt x="15256" y="28056"/>
                  </a:cubicBezTo>
                  <a:cubicBezTo>
                    <a:pt x="15272" y="28089"/>
                    <a:pt x="15288" y="28089"/>
                    <a:pt x="15305" y="28089"/>
                  </a:cubicBezTo>
                  <a:lnTo>
                    <a:pt x="15321" y="28089"/>
                  </a:lnTo>
                  <a:cubicBezTo>
                    <a:pt x="15338" y="28089"/>
                    <a:pt x="15354" y="28056"/>
                    <a:pt x="15354" y="28040"/>
                  </a:cubicBezTo>
                  <a:cubicBezTo>
                    <a:pt x="15305" y="27892"/>
                    <a:pt x="15256" y="27745"/>
                    <a:pt x="15207" y="27614"/>
                  </a:cubicBezTo>
                  <a:cubicBezTo>
                    <a:pt x="15190" y="27581"/>
                    <a:pt x="15157" y="27581"/>
                    <a:pt x="15141" y="27581"/>
                  </a:cubicBezTo>
                  <a:close/>
                  <a:moveTo>
                    <a:pt x="15426" y="28443"/>
                  </a:moveTo>
                  <a:cubicBezTo>
                    <a:pt x="15419" y="28443"/>
                    <a:pt x="15412" y="28445"/>
                    <a:pt x="15403" y="28449"/>
                  </a:cubicBezTo>
                  <a:cubicBezTo>
                    <a:pt x="15387" y="28449"/>
                    <a:pt x="15370" y="28465"/>
                    <a:pt x="15370" y="28498"/>
                  </a:cubicBezTo>
                  <a:cubicBezTo>
                    <a:pt x="15403" y="28645"/>
                    <a:pt x="15419" y="28793"/>
                    <a:pt x="15436" y="28940"/>
                  </a:cubicBezTo>
                  <a:cubicBezTo>
                    <a:pt x="15452" y="28956"/>
                    <a:pt x="15468" y="28973"/>
                    <a:pt x="15485" y="28973"/>
                  </a:cubicBezTo>
                  <a:cubicBezTo>
                    <a:pt x="15518" y="28973"/>
                    <a:pt x="15534" y="28956"/>
                    <a:pt x="15534" y="28924"/>
                  </a:cubicBezTo>
                  <a:cubicBezTo>
                    <a:pt x="15518" y="28776"/>
                    <a:pt x="15485" y="28629"/>
                    <a:pt x="15452" y="28482"/>
                  </a:cubicBezTo>
                  <a:cubicBezTo>
                    <a:pt x="15452" y="28458"/>
                    <a:pt x="15443" y="28443"/>
                    <a:pt x="15426" y="28443"/>
                  </a:cubicBezTo>
                  <a:close/>
                  <a:moveTo>
                    <a:pt x="15518" y="29333"/>
                  </a:moveTo>
                  <a:cubicBezTo>
                    <a:pt x="15485" y="29333"/>
                    <a:pt x="15468" y="29349"/>
                    <a:pt x="15468" y="29382"/>
                  </a:cubicBezTo>
                  <a:cubicBezTo>
                    <a:pt x="15468" y="29431"/>
                    <a:pt x="15468" y="29497"/>
                    <a:pt x="15468" y="29562"/>
                  </a:cubicBezTo>
                  <a:cubicBezTo>
                    <a:pt x="15468" y="29644"/>
                    <a:pt x="15468" y="29742"/>
                    <a:pt x="15468" y="29824"/>
                  </a:cubicBezTo>
                  <a:cubicBezTo>
                    <a:pt x="15468" y="29840"/>
                    <a:pt x="15485" y="29873"/>
                    <a:pt x="15518" y="29873"/>
                  </a:cubicBezTo>
                  <a:cubicBezTo>
                    <a:pt x="15534" y="29873"/>
                    <a:pt x="15567" y="29857"/>
                    <a:pt x="15567" y="29824"/>
                  </a:cubicBezTo>
                  <a:cubicBezTo>
                    <a:pt x="15567" y="29742"/>
                    <a:pt x="15567" y="29644"/>
                    <a:pt x="15567" y="29562"/>
                  </a:cubicBezTo>
                  <a:cubicBezTo>
                    <a:pt x="15567" y="29497"/>
                    <a:pt x="15567" y="29431"/>
                    <a:pt x="15567" y="29382"/>
                  </a:cubicBezTo>
                  <a:cubicBezTo>
                    <a:pt x="15567" y="29349"/>
                    <a:pt x="15550" y="29333"/>
                    <a:pt x="15518" y="29333"/>
                  </a:cubicBezTo>
                  <a:close/>
                  <a:moveTo>
                    <a:pt x="15485" y="30233"/>
                  </a:moveTo>
                  <a:cubicBezTo>
                    <a:pt x="15468" y="30233"/>
                    <a:pt x="15436" y="30250"/>
                    <a:pt x="15436" y="30266"/>
                  </a:cubicBezTo>
                  <a:cubicBezTo>
                    <a:pt x="15419" y="30413"/>
                    <a:pt x="15403" y="30561"/>
                    <a:pt x="15370" y="30708"/>
                  </a:cubicBezTo>
                  <a:cubicBezTo>
                    <a:pt x="15370" y="30724"/>
                    <a:pt x="15387" y="30757"/>
                    <a:pt x="15403" y="30757"/>
                  </a:cubicBezTo>
                  <a:lnTo>
                    <a:pt x="15419" y="30757"/>
                  </a:lnTo>
                  <a:cubicBezTo>
                    <a:pt x="15436" y="30757"/>
                    <a:pt x="15452" y="30741"/>
                    <a:pt x="15452" y="30724"/>
                  </a:cubicBezTo>
                  <a:cubicBezTo>
                    <a:pt x="15485" y="30577"/>
                    <a:pt x="15501" y="30430"/>
                    <a:pt x="15518" y="30282"/>
                  </a:cubicBezTo>
                  <a:cubicBezTo>
                    <a:pt x="15534" y="30250"/>
                    <a:pt x="15518" y="30233"/>
                    <a:pt x="15485" y="30233"/>
                  </a:cubicBezTo>
                  <a:close/>
                  <a:moveTo>
                    <a:pt x="15308" y="31111"/>
                  </a:moveTo>
                  <a:cubicBezTo>
                    <a:pt x="15296" y="31111"/>
                    <a:pt x="15284" y="31126"/>
                    <a:pt x="15272" y="31150"/>
                  </a:cubicBezTo>
                  <a:cubicBezTo>
                    <a:pt x="15239" y="31281"/>
                    <a:pt x="15207" y="31428"/>
                    <a:pt x="15157" y="31575"/>
                  </a:cubicBezTo>
                  <a:cubicBezTo>
                    <a:pt x="15141" y="31592"/>
                    <a:pt x="15157" y="31625"/>
                    <a:pt x="15190" y="31625"/>
                  </a:cubicBezTo>
                  <a:cubicBezTo>
                    <a:pt x="15223" y="31625"/>
                    <a:pt x="15239" y="31625"/>
                    <a:pt x="15239" y="31592"/>
                  </a:cubicBezTo>
                  <a:cubicBezTo>
                    <a:pt x="15288" y="31461"/>
                    <a:pt x="15321" y="31313"/>
                    <a:pt x="15354" y="31166"/>
                  </a:cubicBezTo>
                  <a:cubicBezTo>
                    <a:pt x="15370" y="31133"/>
                    <a:pt x="15354" y="31117"/>
                    <a:pt x="15321" y="31117"/>
                  </a:cubicBezTo>
                  <a:cubicBezTo>
                    <a:pt x="15317" y="31113"/>
                    <a:pt x="15312" y="31111"/>
                    <a:pt x="15308" y="31111"/>
                  </a:cubicBezTo>
                  <a:close/>
                  <a:moveTo>
                    <a:pt x="15076" y="31968"/>
                  </a:moveTo>
                  <a:cubicBezTo>
                    <a:pt x="15043" y="31968"/>
                    <a:pt x="15027" y="31968"/>
                    <a:pt x="15010" y="32001"/>
                  </a:cubicBezTo>
                  <a:cubicBezTo>
                    <a:pt x="14961" y="32132"/>
                    <a:pt x="14912" y="32279"/>
                    <a:pt x="14846" y="32410"/>
                  </a:cubicBezTo>
                  <a:cubicBezTo>
                    <a:pt x="14830" y="32427"/>
                    <a:pt x="14846" y="32459"/>
                    <a:pt x="14863" y="32476"/>
                  </a:cubicBezTo>
                  <a:lnTo>
                    <a:pt x="14879" y="32476"/>
                  </a:lnTo>
                  <a:cubicBezTo>
                    <a:pt x="14912" y="32476"/>
                    <a:pt x="14928" y="32459"/>
                    <a:pt x="14928" y="32443"/>
                  </a:cubicBezTo>
                  <a:cubicBezTo>
                    <a:pt x="14994" y="32312"/>
                    <a:pt x="15043" y="32165"/>
                    <a:pt x="15092" y="32034"/>
                  </a:cubicBezTo>
                  <a:cubicBezTo>
                    <a:pt x="15108" y="32001"/>
                    <a:pt x="15092" y="31985"/>
                    <a:pt x="15076" y="31968"/>
                  </a:cubicBezTo>
                  <a:close/>
                  <a:moveTo>
                    <a:pt x="14690" y="32792"/>
                  </a:moveTo>
                  <a:cubicBezTo>
                    <a:pt x="14678" y="32792"/>
                    <a:pt x="14666" y="32800"/>
                    <a:pt x="14666" y="32819"/>
                  </a:cubicBezTo>
                  <a:cubicBezTo>
                    <a:pt x="14650" y="32852"/>
                    <a:pt x="14617" y="32885"/>
                    <a:pt x="14601" y="32918"/>
                  </a:cubicBezTo>
                  <a:cubicBezTo>
                    <a:pt x="14552" y="33016"/>
                    <a:pt x="14503" y="33114"/>
                    <a:pt x="14454" y="33212"/>
                  </a:cubicBezTo>
                  <a:cubicBezTo>
                    <a:pt x="14437" y="33229"/>
                    <a:pt x="14454" y="33261"/>
                    <a:pt x="14470" y="33278"/>
                  </a:cubicBezTo>
                  <a:lnTo>
                    <a:pt x="14503" y="33278"/>
                  </a:lnTo>
                  <a:cubicBezTo>
                    <a:pt x="14519" y="33278"/>
                    <a:pt x="14519" y="33278"/>
                    <a:pt x="14535" y="33261"/>
                  </a:cubicBezTo>
                  <a:cubicBezTo>
                    <a:pt x="14585" y="33163"/>
                    <a:pt x="14634" y="33065"/>
                    <a:pt x="14683" y="32967"/>
                  </a:cubicBezTo>
                  <a:cubicBezTo>
                    <a:pt x="14699" y="32934"/>
                    <a:pt x="14716" y="32885"/>
                    <a:pt x="14748" y="32852"/>
                  </a:cubicBezTo>
                  <a:cubicBezTo>
                    <a:pt x="14748" y="32836"/>
                    <a:pt x="14748" y="32803"/>
                    <a:pt x="14716" y="32803"/>
                  </a:cubicBezTo>
                  <a:cubicBezTo>
                    <a:pt x="14709" y="32796"/>
                    <a:pt x="14699" y="32792"/>
                    <a:pt x="14690" y="32792"/>
                  </a:cubicBezTo>
                  <a:close/>
                  <a:moveTo>
                    <a:pt x="14265" y="33578"/>
                  </a:moveTo>
                  <a:cubicBezTo>
                    <a:pt x="14252" y="33578"/>
                    <a:pt x="14241" y="33586"/>
                    <a:pt x="14241" y="33605"/>
                  </a:cubicBezTo>
                  <a:cubicBezTo>
                    <a:pt x="14159" y="33736"/>
                    <a:pt x="14077" y="33851"/>
                    <a:pt x="13995" y="33982"/>
                  </a:cubicBezTo>
                  <a:cubicBezTo>
                    <a:pt x="13979" y="33998"/>
                    <a:pt x="13995" y="34031"/>
                    <a:pt x="14012" y="34047"/>
                  </a:cubicBezTo>
                  <a:lnTo>
                    <a:pt x="14028" y="34047"/>
                  </a:lnTo>
                  <a:cubicBezTo>
                    <a:pt x="14044" y="34047"/>
                    <a:pt x="14061" y="34047"/>
                    <a:pt x="14077" y="34031"/>
                  </a:cubicBezTo>
                  <a:cubicBezTo>
                    <a:pt x="14159" y="33900"/>
                    <a:pt x="14241" y="33769"/>
                    <a:pt x="14306" y="33654"/>
                  </a:cubicBezTo>
                  <a:cubicBezTo>
                    <a:pt x="14323" y="33621"/>
                    <a:pt x="14323" y="33605"/>
                    <a:pt x="14290" y="33589"/>
                  </a:cubicBezTo>
                  <a:cubicBezTo>
                    <a:pt x="14283" y="33582"/>
                    <a:pt x="14274" y="33578"/>
                    <a:pt x="14265" y="33578"/>
                  </a:cubicBezTo>
                  <a:close/>
                  <a:moveTo>
                    <a:pt x="13774" y="34329"/>
                  </a:moveTo>
                  <a:cubicBezTo>
                    <a:pt x="13766" y="34329"/>
                    <a:pt x="13758" y="34333"/>
                    <a:pt x="13750" y="34342"/>
                  </a:cubicBezTo>
                  <a:cubicBezTo>
                    <a:pt x="13652" y="34473"/>
                    <a:pt x="13570" y="34587"/>
                    <a:pt x="13472" y="34702"/>
                  </a:cubicBezTo>
                  <a:cubicBezTo>
                    <a:pt x="13455" y="34718"/>
                    <a:pt x="13472" y="34751"/>
                    <a:pt x="13488" y="34767"/>
                  </a:cubicBezTo>
                  <a:cubicBezTo>
                    <a:pt x="13488" y="34767"/>
                    <a:pt x="13504" y="34784"/>
                    <a:pt x="13504" y="34784"/>
                  </a:cubicBezTo>
                  <a:cubicBezTo>
                    <a:pt x="13521" y="34784"/>
                    <a:pt x="13537" y="34767"/>
                    <a:pt x="13553" y="34767"/>
                  </a:cubicBezTo>
                  <a:cubicBezTo>
                    <a:pt x="13635" y="34636"/>
                    <a:pt x="13733" y="34522"/>
                    <a:pt x="13815" y="34407"/>
                  </a:cubicBezTo>
                  <a:cubicBezTo>
                    <a:pt x="13832" y="34374"/>
                    <a:pt x="13832" y="34358"/>
                    <a:pt x="13799" y="34342"/>
                  </a:cubicBezTo>
                  <a:cubicBezTo>
                    <a:pt x="13791" y="34333"/>
                    <a:pt x="13783" y="34329"/>
                    <a:pt x="13774" y="34329"/>
                  </a:cubicBezTo>
                  <a:close/>
                  <a:moveTo>
                    <a:pt x="13226" y="35033"/>
                  </a:moveTo>
                  <a:cubicBezTo>
                    <a:pt x="13214" y="35033"/>
                    <a:pt x="13201" y="35037"/>
                    <a:pt x="13193" y="35046"/>
                  </a:cubicBezTo>
                  <a:cubicBezTo>
                    <a:pt x="13095" y="35160"/>
                    <a:pt x="12997" y="35275"/>
                    <a:pt x="12899" y="35389"/>
                  </a:cubicBezTo>
                  <a:cubicBezTo>
                    <a:pt x="12882" y="35406"/>
                    <a:pt x="12882" y="35422"/>
                    <a:pt x="12899" y="35438"/>
                  </a:cubicBezTo>
                  <a:cubicBezTo>
                    <a:pt x="12899" y="35455"/>
                    <a:pt x="12915" y="35455"/>
                    <a:pt x="12931" y="35455"/>
                  </a:cubicBezTo>
                  <a:cubicBezTo>
                    <a:pt x="12931" y="35455"/>
                    <a:pt x="12948" y="35455"/>
                    <a:pt x="12964" y="35438"/>
                  </a:cubicBezTo>
                  <a:cubicBezTo>
                    <a:pt x="13062" y="35340"/>
                    <a:pt x="13161" y="35226"/>
                    <a:pt x="13259" y="35111"/>
                  </a:cubicBezTo>
                  <a:cubicBezTo>
                    <a:pt x="13275" y="35095"/>
                    <a:pt x="13275" y="35062"/>
                    <a:pt x="13259" y="35046"/>
                  </a:cubicBezTo>
                  <a:cubicBezTo>
                    <a:pt x="13251" y="35037"/>
                    <a:pt x="13238" y="35033"/>
                    <a:pt x="13226" y="35033"/>
                  </a:cubicBezTo>
                  <a:close/>
                  <a:moveTo>
                    <a:pt x="12612" y="35688"/>
                  </a:moveTo>
                  <a:cubicBezTo>
                    <a:pt x="12604" y="35688"/>
                    <a:pt x="12596" y="35692"/>
                    <a:pt x="12588" y="35700"/>
                  </a:cubicBezTo>
                  <a:cubicBezTo>
                    <a:pt x="12473" y="35798"/>
                    <a:pt x="12358" y="35913"/>
                    <a:pt x="12260" y="36011"/>
                  </a:cubicBezTo>
                  <a:cubicBezTo>
                    <a:pt x="12228" y="36028"/>
                    <a:pt x="12228" y="36044"/>
                    <a:pt x="12244" y="36077"/>
                  </a:cubicBezTo>
                  <a:lnTo>
                    <a:pt x="12309" y="36077"/>
                  </a:lnTo>
                  <a:cubicBezTo>
                    <a:pt x="12424" y="35979"/>
                    <a:pt x="12539" y="35864"/>
                    <a:pt x="12637" y="35766"/>
                  </a:cubicBezTo>
                  <a:cubicBezTo>
                    <a:pt x="12653" y="35749"/>
                    <a:pt x="12653" y="35717"/>
                    <a:pt x="12637" y="35700"/>
                  </a:cubicBezTo>
                  <a:cubicBezTo>
                    <a:pt x="12629" y="35692"/>
                    <a:pt x="12620" y="35688"/>
                    <a:pt x="12612" y="35688"/>
                  </a:cubicBezTo>
                  <a:close/>
                  <a:moveTo>
                    <a:pt x="11934" y="36283"/>
                  </a:moveTo>
                  <a:cubicBezTo>
                    <a:pt x="11928" y="36283"/>
                    <a:pt x="11921" y="36285"/>
                    <a:pt x="11917" y="36290"/>
                  </a:cubicBezTo>
                  <a:cubicBezTo>
                    <a:pt x="11802" y="36388"/>
                    <a:pt x="11687" y="36486"/>
                    <a:pt x="11556" y="36568"/>
                  </a:cubicBezTo>
                  <a:cubicBezTo>
                    <a:pt x="11540" y="36584"/>
                    <a:pt x="11540" y="36617"/>
                    <a:pt x="11556" y="36633"/>
                  </a:cubicBezTo>
                  <a:cubicBezTo>
                    <a:pt x="11556" y="36650"/>
                    <a:pt x="11573" y="36650"/>
                    <a:pt x="11589" y="36650"/>
                  </a:cubicBezTo>
                  <a:lnTo>
                    <a:pt x="11622" y="36650"/>
                  </a:lnTo>
                  <a:cubicBezTo>
                    <a:pt x="11736" y="36551"/>
                    <a:pt x="11851" y="36453"/>
                    <a:pt x="11966" y="36371"/>
                  </a:cubicBezTo>
                  <a:cubicBezTo>
                    <a:pt x="11998" y="36355"/>
                    <a:pt x="11998" y="36322"/>
                    <a:pt x="11982" y="36306"/>
                  </a:cubicBezTo>
                  <a:cubicBezTo>
                    <a:pt x="11970" y="36294"/>
                    <a:pt x="11951" y="36283"/>
                    <a:pt x="11934" y="36283"/>
                  </a:cubicBezTo>
                  <a:close/>
                  <a:moveTo>
                    <a:pt x="11214" y="36823"/>
                  </a:moveTo>
                  <a:cubicBezTo>
                    <a:pt x="11207" y="36823"/>
                    <a:pt x="11201" y="36825"/>
                    <a:pt x="11196" y="36830"/>
                  </a:cubicBezTo>
                  <a:cubicBezTo>
                    <a:pt x="11082" y="36912"/>
                    <a:pt x="10951" y="36993"/>
                    <a:pt x="10820" y="37075"/>
                  </a:cubicBezTo>
                  <a:cubicBezTo>
                    <a:pt x="10803" y="37092"/>
                    <a:pt x="10803" y="37108"/>
                    <a:pt x="10803" y="37141"/>
                  </a:cubicBezTo>
                  <a:cubicBezTo>
                    <a:pt x="10820" y="37157"/>
                    <a:pt x="10836" y="37157"/>
                    <a:pt x="10853" y="37157"/>
                  </a:cubicBezTo>
                  <a:lnTo>
                    <a:pt x="10869" y="37157"/>
                  </a:lnTo>
                  <a:cubicBezTo>
                    <a:pt x="11000" y="37075"/>
                    <a:pt x="11131" y="36993"/>
                    <a:pt x="11245" y="36912"/>
                  </a:cubicBezTo>
                  <a:cubicBezTo>
                    <a:pt x="11278" y="36895"/>
                    <a:pt x="11278" y="36862"/>
                    <a:pt x="11262" y="36846"/>
                  </a:cubicBezTo>
                  <a:cubicBezTo>
                    <a:pt x="11250" y="36834"/>
                    <a:pt x="11230" y="36823"/>
                    <a:pt x="11214" y="36823"/>
                  </a:cubicBezTo>
                  <a:close/>
                  <a:moveTo>
                    <a:pt x="10469" y="37294"/>
                  </a:moveTo>
                  <a:cubicBezTo>
                    <a:pt x="10460" y="37294"/>
                    <a:pt x="10450" y="37298"/>
                    <a:pt x="10443" y="37304"/>
                  </a:cubicBezTo>
                  <a:cubicBezTo>
                    <a:pt x="10312" y="37370"/>
                    <a:pt x="10181" y="37435"/>
                    <a:pt x="10051" y="37501"/>
                  </a:cubicBezTo>
                  <a:cubicBezTo>
                    <a:pt x="10018" y="37517"/>
                    <a:pt x="10018" y="37550"/>
                    <a:pt x="10018" y="37566"/>
                  </a:cubicBezTo>
                  <a:cubicBezTo>
                    <a:pt x="10034" y="37583"/>
                    <a:pt x="10051" y="37599"/>
                    <a:pt x="10067" y="37599"/>
                  </a:cubicBezTo>
                  <a:cubicBezTo>
                    <a:pt x="10067" y="37599"/>
                    <a:pt x="10083" y="37583"/>
                    <a:pt x="10083" y="37583"/>
                  </a:cubicBezTo>
                  <a:cubicBezTo>
                    <a:pt x="10214" y="37517"/>
                    <a:pt x="10345" y="37452"/>
                    <a:pt x="10476" y="37370"/>
                  </a:cubicBezTo>
                  <a:cubicBezTo>
                    <a:pt x="10509" y="37370"/>
                    <a:pt x="10509" y="37337"/>
                    <a:pt x="10492" y="37321"/>
                  </a:cubicBezTo>
                  <a:cubicBezTo>
                    <a:pt x="10492" y="37302"/>
                    <a:pt x="10481" y="37294"/>
                    <a:pt x="10469" y="37294"/>
                  </a:cubicBezTo>
                  <a:close/>
                  <a:moveTo>
                    <a:pt x="4322" y="37505"/>
                  </a:moveTo>
                  <a:cubicBezTo>
                    <a:pt x="4309" y="37505"/>
                    <a:pt x="4297" y="37509"/>
                    <a:pt x="4289" y="37517"/>
                  </a:cubicBezTo>
                  <a:cubicBezTo>
                    <a:pt x="4272" y="37534"/>
                    <a:pt x="4272" y="37566"/>
                    <a:pt x="4289" y="37583"/>
                  </a:cubicBezTo>
                  <a:cubicBezTo>
                    <a:pt x="4403" y="37681"/>
                    <a:pt x="4502" y="37779"/>
                    <a:pt x="4616" y="37894"/>
                  </a:cubicBezTo>
                  <a:lnTo>
                    <a:pt x="4682" y="37894"/>
                  </a:lnTo>
                  <a:cubicBezTo>
                    <a:pt x="4698" y="37861"/>
                    <a:pt x="4698" y="37845"/>
                    <a:pt x="4682" y="37828"/>
                  </a:cubicBezTo>
                  <a:cubicBezTo>
                    <a:pt x="4567" y="37714"/>
                    <a:pt x="4469" y="37615"/>
                    <a:pt x="4354" y="37517"/>
                  </a:cubicBezTo>
                  <a:cubicBezTo>
                    <a:pt x="4346" y="37509"/>
                    <a:pt x="4334" y="37505"/>
                    <a:pt x="4322" y="37505"/>
                  </a:cubicBezTo>
                  <a:close/>
                  <a:moveTo>
                    <a:pt x="9659" y="37690"/>
                  </a:moveTo>
                  <a:cubicBezTo>
                    <a:pt x="9652" y="37690"/>
                    <a:pt x="9646" y="37692"/>
                    <a:pt x="9641" y="37697"/>
                  </a:cubicBezTo>
                  <a:cubicBezTo>
                    <a:pt x="9510" y="37746"/>
                    <a:pt x="9363" y="37812"/>
                    <a:pt x="9232" y="37861"/>
                  </a:cubicBezTo>
                  <a:cubicBezTo>
                    <a:pt x="9199" y="37877"/>
                    <a:pt x="9183" y="37894"/>
                    <a:pt x="9199" y="37926"/>
                  </a:cubicBezTo>
                  <a:cubicBezTo>
                    <a:pt x="9199" y="37943"/>
                    <a:pt x="9216" y="37943"/>
                    <a:pt x="9248" y="37943"/>
                  </a:cubicBezTo>
                  <a:lnTo>
                    <a:pt x="9265" y="37943"/>
                  </a:lnTo>
                  <a:cubicBezTo>
                    <a:pt x="9396" y="37894"/>
                    <a:pt x="9543" y="37828"/>
                    <a:pt x="9674" y="37779"/>
                  </a:cubicBezTo>
                  <a:cubicBezTo>
                    <a:pt x="9690" y="37763"/>
                    <a:pt x="9707" y="37746"/>
                    <a:pt x="9690" y="37714"/>
                  </a:cubicBezTo>
                  <a:cubicBezTo>
                    <a:pt x="9690" y="37702"/>
                    <a:pt x="9674" y="37690"/>
                    <a:pt x="9659" y="37690"/>
                  </a:cubicBezTo>
                  <a:close/>
                  <a:moveTo>
                    <a:pt x="8807" y="38008"/>
                  </a:moveTo>
                  <a:cubicBezTo>
                    <a:pt x="8676" y="38057"/>
                    <a:pt x="8528" y="38106"/>
                    <a:pt x="8381" y="38156"/>
                  </a:cubicBezTo>
                  <a:cubicBezTo>
                    <a:pt x="8365" y="38156"/>
                    <a:pt x="8348" y="38188"/>
                    <a:pt x="8348" y="38205"/>
                  </a:cubicBezTo>
                  <a:cubicBezTo>
                    <a:pt x="8365" y="38237"/>
                    <a:pt x="8381" y="38237"/>
                    <a:pt x="8397" y="38237"/>
                  </a:cubicBezTo>
                  <a:lnTo>
                    <a:pt x="8414" y="38237"/>
                  </a:lnTo>
                  <a:cubicBezTo>
                    <a:pt x="8561" y="38188"/>
                    <a:pt x="8692" y="38139"/>
                    <a:pt x="8839" y="38106"/>
                  </a:cubicBezTo>
                  <a:cubicBezTo>
                    <a:pt x="8856" y="38090"/>
                    <a:pt x="8872" y="38074"/>
                    <a:pt x="8856" y="38041"/>
                  </a:cubicBezTo>
                  <a:cubicBezTo>
                    <a:pt x="8856" y="38025"/>
                    <a:pt x="8823" y="38008"/>
                    <a:pt x="8807" y="38008"/>
                  </a:cubicBezTo>
                  <a:close/>
                  <a:moveTo>
                    <a:pt x="7971" y="38280"/>
                  </a:moveTo>
                  <a:cubicBezTo>
                    <a:pt x="7965" y="38280"/>
                    <a:pt x="7960" y="38282"/>
                    <a:pt x="7955" y="38286"/>
                  </a:cubicBezTo>
                  <a:cubicBezTo>
                    <a:pt x="7808" y="38319"/>
                    <a:pt x="7661" y="38368"/>
                    <a:pt x="7513" y="38401"/>
                  </a:cubicBezTo>
                  <a:cubicBezTo>
                    <a:pt x="7497" y="38401"/>
                    <a:pt x="7481" y="38434"/>
                    <a:pt x="7481" y="38450"/>
                  </a:cubicBezTo>
                  <a:cubicBezTo>
                    <a:pt x="7497" y="38483"/>
                    <a:pt x="7513" y="38483"/>
                    <a:pt x="7530" y="38483"/>
                  </a:cubicBezTo>
                  <a:lnTo>
                    <a:pt x="7546" y="38483"/>
                  </a:lnTo>
                  <a:cubicBezTo>
                    <a:pt x="7693" y="38450"/>
                    <a:pt x="7824" y="38417"/>
                    <a:pt x="7972" y="38368"/>
                  </a:cubicBezTo>
                  <a:cubicBezTo>
                    <a:pt x="8004" y="38368"/>
                    <a:pt x="8021" y="38336"/>
                    <a:pt x="8004" y="38319"/>
                  </a:cubicBezTo>
                  <a:cubicBezTo>
                    <a:pt x="8004" y="38295"/>
                    <a:pt x="7987" y="38280"/>
                    <a:pt x="7971" y="38280"/>
                  </a:cubicBezTo>
                  <a:close/>
                  <a:moveTo>
                    <a:pt x="4960" y="38143"/>
                  </a:moveTo>
                  <a:cubicBezTo>
                    <a:pt x="4948" y="38143"/>
                    <a:pt x="4935" y="38147"/>
                    <a:pt x="4927" y="38156"/>
                  </a:cubicBezTo>
                  <a:cubicBezTo>
                    <a:pt x="4911" y="38172"/>
                    <a:pt x="4894" y="38188"/>
                    <a:pt x="4911" y="38205"/>
                  </a:cubicBezTo>
                  <a:cubicBezTo>
                    <a:pt x="5009" y="38319"/>
                    <a:pt x="5107" y="38434"/>
                    <a:pt x="5205" y="38565"/>
                  </a:cubicBezTo>
                  <a:cubicBezTo>
                    <a:pt x="5205" y="38565"/>
                    <a:pt x="5222" y="38581"/>
                    <a:pt x="5238" y="38581"/>
                  </a:cubicBezTo>
                  <a:cubicBezTo>
                    <a:pt x="5238" y="38581"/>
                    <a:pt x="5255" y="38565"/>
                    <a:pt x="5255" y="38565"/>
                  </a:cubicBezTo>
                  <a:cubicBezTo>
                    <a:pt x="5287" y="38548"/>
                    <a:pt x="5287" y="38516"/>
                    <a:pt x="5271" y="38499"/>
                  </a:cubicBezTo>
                  <a:cubicBezTo>
                    <a:pt x="5173" y="38385"/>
                    <a:pt x="5091" y="38270"/>
                    <a:pt x="4993" y="38156"/>
                  </a:cubicBezTo>
                  <a:cubicBezTo>
                    <a:pt x="4984" y="38147"/>
                    <a:pt x="4972" y="38143"/>
                    <a:pt x="4960" y="38143"/>
                  </a:cubicBezTo>
                  <a:close/>
                  <a:moveTo>
                    <a:pt x="7088" y="38516"/>
                  </a:moveTo>
                  <a:cubicBezTo>
                    <a:pt x="6941" y="38548"/>
                    <a:pt x="6793" y="38581"/>
                    <a:pt x="6646" y="38630"/>
                  </a:cubicBezTo>
                  <a:cubicBezTo>
                    <a:pt x="6630" y="38630"/>
                    <a:pt x="6613" y="38663"/>
                    <a:pt x="6613" y="38679"/>
                  </a:cubicBezTo>
                  <a:cubicBezTo>
                    <a:pt x="6630" y="38696"/>
                    <a:pt x="6646" y="38712"/>
                    <a:pt x="6662" y="38712"/>
                  </a:cubicBezTo>
                  <a:lnTo>
                    <a:pt x="6679" y="38712"/>
                  </a:lnTo>
                  <a:cubicBezTo>
                    <a:pt x="6810" y="38679"/>
                    <a:pt x="6957" y="38647"/>
                    <a:pt x="7104" y="38597"/>
                  </a:cubicBezTo>
                  <a:cubicBezTo>
                    <a:pt x="7137" y="38597"/>
                    <a:pt x="7153" y="38565"/>
                    <a:pt x="7137" y="38548"/>
                  </a:cubicBezTo>
                  <a:cubicBezTo>
                    <a:pt x="7137" y="38516"/>
                    <a:pt x="7104" y="38516"/>
                    <a:pt x="7088" y="38516"/>
                  </a:cubicBezTo>
                  <a:close/>
                  <a:moveTo>
                    <a:pt x="6220" y="38728"/>
                  </a:moveTo>
                  <a:cubicBezTo>
                    <a:pt x="6073" y="38778"/>
                    <a:pt x="5926" y="38810"/>
                    <a:pt x="5778" y="38843"/>
                  </a:cubicBezTo>
                  <a:cubicBezTo>
                    <a:pt x="5762" y="38859"/>
                    <a:pt x="5746" y="38876"/>
                    <a:pt x="5746" y="38908"/>
                  </a:cubicBezTo>
                  <a:cubicBezTo>
                    <a:pt x="5762" y="38925"/>
                    <a:pt x="5778" y="38941"/>
                    <a:pt x="5795" y="38941"/>
                  </a:cubicBezTo>
                  <a:lnTo>
                    <a:pt x="5811" y="38941"/>
                  </a:lnTo>
                  <a:cubicBezTo>
                    <a:pt x="5942" y="38892"/>
                    <a:pt x="6089" y="38859"/>
                    <a:pt x="6237" y="38827"/>
                  </a:cubicBezTo>
                  <a:cubicBezTo>
                    <a:pt x="6269" y="38810"/>
                    <a:pt x="6269" y="38794"/>
                    <a:pt x="6269" y="38761"/>
                  </a:cubicBezTo>
                  <a:cubicBezTo>
                    <a:pt x="6269" y="38745"/>
                    <a:pt x="6237" y="38728"/>
                    <a:pt x="6220" y="38728"/>
                  </a:cubicBezTo>
                  <a:close/>
                  <a:moveTo>
                    <a:pt x="5353" y="38958"/>
                  </a:moveTo>
                  <a:cubicBezTo>
                    <a:pt x="5205" y="39007"/>
                    <a:pt x="5058" y="39039"/>
                    <a:pt x="4911" y="39089"/>
                  </a:cubicBezTo>
                  <a:lnTo>
                    <a:pt x="4927" y="39138"/>
                  </a:lnTo>
                  <a:lnTo>
                    <a:pt x="4944" y="39170"/>
                  </a:lnTo>
                  <a:cubicBezTo>
                    <a:pt x="5091" y="39138"/>
                    <a:pt x="5222" y="39089"/>
                    <a:pt x="5369" y="39056"/>
                  </a:cubicBezTo>
                  <a:cubicBezTo>
                    <a:pt x="5402" y="39039"/>
                    <a:pt x="5402" y="39023"/>
                    <a:pt x="5402" y="38990"/>
                  </a:cubicBezTo>
                  <a:cubicBezTo>
                    <a:pt x="5402" y="38974"/>
                    <a:pt x="5369" y="38958"/>
                    <a:pt x="5353" y="38958"/>
                  </a:cubicBezTo>
                  <a:close/>
                  <a:moveTo>
                    <a:pt x="5494" y="38849"/>
                  </a:moveTo>
                  <a:cubicBezTo>
                    <a:pt x="5484" y="38849"/>
                    <a:pt x="5474" y="38853"/>
                    <a:pt x="5467" y="38859"/>
                  </a:cubicBezTo>
                  <a:cubicBezTo>
                    <a:pt x="5451" y="38876"/>
                    <a:pt x="5451" y="38892"/>
                    <a:pt x="5451" y="38925"/>
                  </a:cubicBezTo>
                  <a:cubicBezTo>
                    <a:pt x="5533" y="39039"/>
                    <a:pt x="5615" y="39170"/>
                    <a:pt x="5697" y="39301"/>
                  </a:cubicBezTo>
                  <a:cubicBezTo>
                    <a:pt x="5697" y="39318"/>
                    <a:pt x="5713" y="39318"/>
                    <a:pt x="5729" y="39318"/>
                  </a:cubicBezTo>
                  <a:lnTo>
                    <a:pt x="5762" y="39318"/>
                  </a:lnTo>
                  <a:cubicBezTo>
                    <a:pt x="5778" y="39301"/>
                    <a:pt x="5778" y="39269"/>
                    <a:pt x="5778" y="39252"/>
                  </a:cubicBezTo>
                  <a:cubicBezTo>
                    <a:pt x="5697" y="39121"/>
                    <a:pt x="5615" y="38990"/>
                    <a:pt x="5533" y="38876"/>
                  </a:cubicBezTo>
                  <a:cubicBezTo>
                    <a:pt x="5523" y="38857"/>
                    <a:pt x="5508" y="38849"/>
                    <a:pt x="5494" y="38849"/>
                  </a:cubicBezTo>
                  <a:close/>
                  <a:moveTo>
                    <a:pt x="4485" y="39220"/>
                  </a:moveTo>
                  <a:cubicBezTo>
                    <a:pt x="4338" y="39269"/>
                    <a:pt x="4191" y="39318"/>
                    <a:pt x="4060" y="39367"/>
                  </a:cubicBezTo>
                  <a:cubicBezTo>
                    <a:pt x="4043" y="39383"/>
                    <a:pt x="4027" y="39416"/>
                    <a:pt x="4043" y="39432"/>
                  </a:cubicBezTo>
                  <a:cubicBezTo>
                    <a:pt x="4043" y="39449"/>
                    <a:pt x="4060" y="39465"/>
                    <a:pt x="4076" y="39465"/>
                  </a:cubicBezTo>
                  <a:lnTo>
                    <a:pt x="4092" y="39465"/>
                  </a:lnTo>
                  <a:cubicBezTo>
                    <a:pt x="4223" y="39400"/>
                    <a:pt x="4371" y="39350"/>
                    <a:pt x="4518" y="39318"/>
                  </a:cubicBezTo>
                  <a:cubicBezTo>
                    <a:pt x="4534" y="39301"/>
                    <a:pt x="4551" y="39285"/>
                    <a:pt x="4551" y="39252"/>
                  </a:cubicBezTo>
                  <a:cubicBezTo>
                    <a:pt x="4534" y="39236"/>
                    <a:pt x="4502" y="39220"/>
                    <a:pt x="4485" y="39220"/>
                  </a:cubicBezTo>
                  <a:close/>
                  <a:moveTo>
                    <a:pt x="3668" y="39540"/>
                  </a:moveTo>
                  <a:cubicBezTo>
                    <a:pt x="3661" y="39540"/>
                    <a:pt x="3655" y="39542"/>
                    <a:pt x="3650" y="39547"/>
                  </a:cubicBezTo>
                  <a:cubicBezTo>
                    <a:pt x="3503" y="39596"/>
                    <a:pt x="3356" y="39661"/>
                    <a:pt x="3225" y="39727"/>
                  </a:cubicBezTo>
                  <a:cubicBezTo>
                    <a:pt x="3209" y="39727"/>
                    <a:pt x="3192" y="39760"/>
                    <a:pt x="3209" y="39776"/>
                  </a:cubicBezTo>
                  <a:cubicBezTo>
                    <a:pt x="3225" y="39792"/>
                    <a:pt x="3241" y="39809"/>
                    <a:pt x="3258" y="39809"/>
                  </a:cubicBezTo>
                  <a:lnTo>
                    <a:pt x="3274" y="39809"/>
                  </a:lnTo>
                  <a:cubicBezTo>
                    <a:pt x="3405" y="39743"/>
                    <a:pt x="3536" y="39678"/>
                    <a:pt x="3683" y="39629"/>
                  </a:cubicBezTo>
                  <a:cubicBezTo>
                    <a:pt x="3700" y="39612"/>
                    <a:pt x="3716" y="39596"/>
                    <a:pt x="3700" y="39563"/>
                  </a:cubicBezTo>
                  <a:cubicBezTo>
                    <a:pt x="3700" y="39552"/>
                    <a:pt x="3683" y="39540"/>
                    <a:pt x="3668" y="39540"/>
                  </a:cubicBezTo>
                  <a:close/>
                  <a:moveTo>
                    <a:pt x="5926" y="39629"/>
                  </a:moveTo>
                  <a:cubicBezTo>
                    <a:pt x="5909" y="39645"/>
                    <a:pt x="5893" y="39661"/>
                    <a:pt x="5909" y="39694"/>
                  </a:cubicBezTo>
                  <a:cubicBezTo>
                    <a:pt x="5975" y="39825"/>
                    <a:pt x="6024" y="39956"/>
                    <a:pt x="6089" y="40103"/>
                  </a:cubicBezTo>
                  <a:cubicBezTo>
                    <a:pt x="6089" y="40120"/>
                    <a:pt x="6106" y="40120"/>
                    <a:pt x="6122" y="40120"/>
                  </a:cubicBezTo>
                  <a:lnTo>
                    <a:pt x="6155" y="40120"/>
                  </a:lnTo>
                  <a:cubicBezTo>
                    <a:pt x="6171" y="40103"/>
                    <a:pt x="6188" y="40087"/>
                    <a:pt x="6171" y="40071"/>
                  </a:cubicBezTo>
                  <a:cubicBezTo>
                    <a:pt x="6122" y="39923"/>
                    <a:pt x="6057" y="39792"/>
                    <a:pt x="5991" y="39645"/>
                  </a:cubicBezTo>
                  <a:cubicBezTo>
                    <a:pt x="5975" y="39629"/>
                    <a:pt x="5942" y="39629"/>
                    <a:pt x="5926" y="39629"/>
                  </a:cubicBezTo>
                  <a:close/>
                  <a:moveTo>
                    <a:pt x="2849" y="39917"/>
                  </a:moveTo>
                  <a:cubicBezTo>
                    <a:pt x="2843" y="39917"/>
                    <a:pt x="2837" y="39919"/>
                    <a:pt x="2832" y="39923"/>
                  </a:cubicBezTo>
                  <a:cubicBezTo>
                    <a:pt x="2685" y="40005"/>
                    <a:pt x="2554" y="40071"/>
                    <a:pt x="2439" y="40153"/>
                  </a:cubicBezTo>
                  <a:cubicBezTo>
                    <a:pt x="2423" y="40169"/>
                    <a:pt x="2406" y="40185"/>
                    <a:pt x="2423" y="40218"/>
                  </a:cubicBezTo>
                  <a:cubicBezTo>
                    <a:pt x="2423" y="40218"/>
                    <a:pt x="2439" y="40234"/>
                    <a:pt x="2456" y="40234"/>
                  </a:cubicBezTo>
                  <a:lnTo>
                    <a:pt x="2488" y="40234"/>
                  </a:lnTo>
                  <a:cubicBezTo>
                    <a:pt x="2603" y="40153"/>
                    <a:pt x="2734" y="40071"/>
                    <a:pt x="2865" y="40005"/>
                  </a:cubicBezTo>
                  <a:cubicBezTo>
                    <a:pt x="2898" y="39989"/>
                    <a:pt x="2898" y="39972"/>
                    <a:pt x="2881" y="39940"/>
                  </a:cubicBezTo>
                  <a:cubicBezTo>
                    <a:pt x="2881" y="39928"/>
                    <a:pt x="2865" y="39917"/>
                    <a:pt x="2849" y="39917"/>
                  </a:cubicBezTo>
                  <a:close/>
                  <a:moveTo>
                    <a:pt x="2089" y="40387"/>
                  </a:moveTo>
                  <a:cubicBezTo>
                    <a:pt x="2079" y="40387"/>
                    <a:pt x="2070" y="40391"/>
                    <a:pt x="2063" y="40398"/>
                  </a:cubicBezTo>
                  <a:cubicBezTo>
                    <a:pt x="1932" y="40480"/>
                    <a:pt x="1817" y="40578"/>
                    <a:pt x="1703" y="40676"/>
                  </a:cubicBezTo>
                  <a:cubicBezTo>
                    <a:pt x="1686" y="40693"/>
                    <a:pt x="1670" y="40709"/>
                    <a:pt x="1686" y="40742"/>
                  </a:cubicBezTo>
                  <a:cubicBezTo>
                    <a:pt x="1703" y="40742"/>
                    <a:pt x="1719" y="40758"/>
                    <a:pt x="1735" y="40758"/>
                  </a:cubicBezTo>
                  <a:cubicBezTo>
                    <a:pt x="1735" y="40758"/>
                    <a:pt x="1752" y="40742"/>
                    <a:pt x="1752" y="40742"/>
                  </a:cubicBezTo>
                  <a:cubicBezTo>
                    <a:pt x="1866" y="40644"/>
                    <a:pt x="1981" y="40562"/>
                    <a:pt x="2112" y="40464"/>
                  </a:cubicBezTo>
                  <a:cubicBezTo>
                    <a:pt x="2128" y="40464"/>
                    <a:pt x="2128" y="40431"/>
                    <a:pt x="2128" y="40414"/>
                  </a:cubicBezTo>
                  <a:cubicBezTo>
                    <a:pt x="2119" y="40395"/>
                    <a:pt x="2103" y="40387"/>
                    <a:pt x="2089" y="40387"/>
                  </a:cubicBezTo>
                  <a:close/>
                  <a:moveTo>
                    <a:pt x="6294" y="40457"/>
                  </a:moveTo>
                  <a:cubicBezTo>
                    <a:pt x="6287" y="40457"/>
                    <a:pt x="6279" y="40459"/>
                    <a:pt x="6269" y="40464"/>
                  </a:cubicBezTo>
                  <a:cubicBezTo>
                    <a:pt x="6253" y="40464"/>
                    <a:pt x="6237" y="40496"/>
                    <a:pt x="6253" y="40513"/>
                  </a:cubicBezTo>
                  <a:cubicBezTo>
                    <a:pt x="6302" y="40660"/>
                    <a:pt x="6335" y="40791"/>
                    <a:pt x="6384" y="40938"/>
                  </a:cubicBezTo>
                  <a:cubicBezTo>
                    <a:pt x="6384" y="40955"/>
                    <a:pt x="6400" y="40971"/>
                    <a:pt x="6417" y="40971"/>
                  </a:cubicBezTo>
                  <a:lnTo>
                    <a:pt x="6433" y="40971"/>
                  </a:lnTo>
                  <a:cubicBezTo>
                    <a:pt x="6449" y="40971"/>
                    <a:pt x="6466" y="40938"/>
                    <a:pt x="6466" y="40922"/>
                  </a:cubicBezTo>
                  <a:cubicBezTo>
                    <a:pt x="6417" y="40775"/>
                    <a:pt x="6384" y="40627"/>
                    <a:pt x="6335" y="40480"/>
                  </a:cubicBezTo>
                  <a:cubicBezTo>
                    <a:pt x="6323" y="40468"/>
                    <a:pt x="6312" y="40457"/>
                    <a:pt x="6294" y="40457"/>
                  </a:cubicBezTo>
                  <a:close/>
                  <a:moveTo>
                    <a:pt x="1392" y="40959"/>
                  </a:moveTo>
                  <a:cubicBezTo>
                    <a:pt x="1379" y="40959"/>
                    <a:pt x="1367" y="40963"/>
                    <a:pt x="1359" y="40971"/>
                  </a:cubicBezTo>
                  <a:cubicBezTo>
                    <a:pt x="1244" y="41069"/>
                    <a:pt x="1146" y="41184"/>
                    <a:pt x="1048" y="41298"/>
                  </a:cubicBezTo>
                  <a:cubicBezTo>
                    <a:pt x="1032" y="41315"/>
                    <a:pt x="1032" y="41347"/>
                    <a:pt x="1048" y="41364"/>
                  </a:cubicBezTo>
                  <a:lnTo>
                    <a:pt x="1113" y="41364"/>
                  </a:lnTo>
                  <a:cubicBezTo>
                    <a:pt x="1212" y="41249"/>
                    <a:pt x="1310" y="41135"/>
                    <a:pt x="1424" y="41036"/>
                  </a:cubicBezTo>
                  <a:cubicBezTo>
                    <a:pt x="1441" y="41020"/>
                    <a:pt x="1441" y="40987"/>
                    <a:pt x="1424" y="40971"/>
                  </a:cubicBezTo>
                  <a:cubicBezTo>
                    <a:pt x="1416" y="40963"/>
                    <a:pt x="1404" y="40959"/>
                    <a:pt x="1392" y="40959"/>
                  </a:cubicBezTo>
                  <a:close/>
                  <a:moveTo>
                    <a:pt x="6515" y="41315"/>
                  </a:moveTo>
                  <a:cubicBezTo>
                    <a:pt x="6482" y="41331"/>
                    <a:pt x="6466" y="41347"/>
                    <a:pt x="6482" y="41380"/>
                  </a:cubicBezTo>
                  <a:cubicBezTo>
                    <a:pt x="6499" y="41478"/>
                    <a:pt x="6515" y="41577"/>
                    <a:pt x="6531" y="41675"/>
                  </a:cubicBezTo>
                  <a:cubicBezTo>
                    <a:pt x="6531" y="41724"/>
                    <a:pt x="6548" y="41773"/>
                    <a:pt x="6548" y="41822"/>
                  </a:cubicBezTo>
                  <a:cubicBezTo>
                    <a:pt x="6548" y="41838"/>
                    <a:pt x="6564" y="41855"/>
                    <a:pt x="6597" y="41855"/>
                  </a:cubicBezTo>
                  <a:cubicBezTo>
                    <a:pt x="6630" y="41855"/>
                    <a:pt x="6646" y="41822"/>
                    <a:pt x="6630" y="41806"/>
                  </a:cubicBezTo>
                  <a:cubicBezTo>
                    <a:pt x="6630" y="41757"/>
                    <a:pt x="6630" y="41708"/>
                    <a:pt x="6613" y="41658"/>
                  </a:cubicBezTo>
                  <a:cubicBezTo>
                    <a:pt x="6597" y="41560"/>
                    <a:pt x="6580" y="41462"/>
                    <a:pt x="6564" y="41364"/>
                  </a:cubicBezTo>
                  <a:cubicBezTo>
                    <a:pt x="6564" y="41331"/>
                    <a:pt x="6531" y="41315"/>
                    <a:pt x="6515" y="41315"/>
                  </a:cubicBezTo>
                  <a:close/>
                  <a:moveTo>
                    <a:pt x="802" y="41631"/>
                  </a:moveTo>
                  <a:cubicBezTo>
                    <a:pt x="789" y="41631"/>
                    <a:pt x="779" y="41639"/>
                    <a:pt x="770" y="41658"/>
                  </a:cubicBezTo>
                  <a:lnTo>
                    <a:pt x="737" y="41708"/>
                  </a:lnTo>
                  <a:cubicBezTo>
                    <a:pt x="655" y="41806"/>
                    <a:pt x="590" y="41920"/>
                    <a:pt x="524" y="42035"/>
                  </a:cubicBezTo>
                  <a:cubicBezTo>
                    <a:pt x="508" y="42051"/>
                    <a:pt x="524" y="42084"/>
                    <a:pt x="540" y="42100"/>
                  </a:cubicBezTo>
                  <a:lnTo>
                    <a:pt x="557" y="42100"/>
                  </a:lnTo>
                  <a:cubicBezTo>
                    <a:pt x="573" y="42100"/>
                    <a:pt x="590" y="42084"/>
                    <a:pt x="606" y="42084"/>
                  </a:cubicBezTo>
                  <a:cubicBezTo>
                    <a:pt x="655" y="41969"/>
                    <a:pt x="737" y="41855"/>
                    <a:pt x="802" y="41757"/>
                  </a:cubicBezTo>
                  <a:lnTo>
                    <a:pt x="835" y="41708"/>
                  </a:lnTo>
                  <a:cubicBezTo>
                    <a:pt x="851" y="41691"/>
                    <a:pt x="851" y="41658"/>
                    <a:pt x="835" y="41642"/>
                  </a:cubicBezTo>
                  <a:cubicBezTo>
                    <a:pt x="822" y="41635"/>
                    <a:pt x="811" y="41631"/>
                    <a:pt x="802" y="41631"/>
                  </a:cubicBezTo>
                  <a:close/>
                  <a:moveTo>
                    <a:pt x="6630" y="42215"/>
                  </a:moveTo>
                  <a:cubicBezTo>
                    <a:pt x="6613" y="42215"/>
                    <a:pt x="6580" y="42231"/>
                    <a:pt x="6580" y="42264"/>
                  </a:cubicBezTo>
                  <a:cubicBezTo>
                    <a:pt x="6597" y="42362"/>
                    <a:pt x="6597" y="42460"/>
                    <a:pt x="6597" y="42559"/>
                  </a:cubicBezTo>
                  <a:cubicBezTo>
                    <a:pt x="6597" y="42608"/>
                    <a:pt x="6597" y="42657"/>
                    <a:pt x="6597" y="42706"/>
                  </a:cubicBezTo>
                  <a:cubicBezTo>
                    <a:pt x="6597" y="42722"/>
                    <a:pt x="6613" y="42755"/>
                    <a:pt x="6630" y="42755"/>
                  </a:cubicBezTo>
                  <a:cubicBezTo>
                    <a:pt x="6662" y="42755"/>
                    <a:pt x="6679" y="42722"/>
                    <a:pt x="6679" y="42706"/>
                  </a:cubicBezTo>
                  <a:cubicBezTo>
                    <a:pt x="6679" y="42657"/>
                    <a:pt x="6679" y="42608"/>
                    <a:pt x="6679" y="42559"/>
                  </a:cubicBezTo>
                  <a:cubicBezTo>
                    <a:pt x="6679" y="42460"/>
                    <a:pt x="6679" y="42346"/>
                    <a:pt x="6679" y="42248"/>
                  </a:cubicBezTo>
                  <a:cubicBezTo>
                    <a:pt x="6679" y="42231"/>
                    <a:pt x="6662" y="42215"/>
                    <a:pt x="6630" y="42215"/>
                  </a:cubicBezTo>
                  <a:close/>
                  <a:moveTo>
                    <a:pt x="377" y="42411"/>
                  </a:moveTo>
                  <a:cubicBezTo>
                    <a:pt x="360" y="42411"/>
                    <a:pt x="328" y="42411"/>
                    <a:pt x="328" y="42444"/>
                  </a:cubicBezTo>
                  <a:cubicBezTo>
                    <a:pt x="262" y="42575"/>
                    <a:pt x="213" y="42722"/>
                    <a:pt x="164" y="42870"/>
                  </a:cubicBezTo>
                  <a:cubicBezTo>
                    <a:pt x="164" y="42886"/>
                    <a:pt x="180" y="42919"/>
                    <a:pt x="197" y="42919"/>
                  </a:cubicBezTo>
                  <a:lnTo>
                    <a:pt x="213" y="42919"/>
                  </a:lnTo>
                  <a:cubicBezTo>
                    <a:pt x="229" y="42919"/>
                    <a:pt x="246" y="42919"/>
                    <a:pt x="246" y="42886"/>
                  </a:cubicBezTo>
                  <a:cubicBezTo>
                    <a:pt x="295" y="42755"/>
                    <a:pt x="344" y="42608"/>
                    <a:pt x="410" y="42477"/>
                  </a:cubicBezTo>
                  <a:cubicBezTo>
                    <a:pt x="410" y="42460"/>
                    <a:pt x="410" y="42428"/>
                    <a:pt x="377" y="42411"/>
                  </a:cubicBezTo>
                  <a:close/>
                  <a:moveTo>
                    <a:pt x="6613" y="43099"/>
                  </a:moveTo>
                  <a:cubicBezTo>
                    <a:pt x="6597" y="43099"/>
                    <a:pt x="6564" y="43115"/>
                    <a:pt x="6564" y="43148"/>
                  </a:cubicBezTo>
                  <a:cubicBezTo>
                    <a:pt x="6548" y="43295"/>
                    <a:pt x="6531" y="43443"/>
                    <a:pt x="6499" y="43590"/>
                  </a:cubicBezTo>
                  <a:cubicBezTo>
                    <a:pt x="6499" y="43606"/>
                    <a:pt x="6515" y="43639"/>
                    <a:pt x="6531" y="43639"/>
                  </a:cubicBezTo>
                  <a:lnTo>
                    <a:pt x="6548" y="43639"/>
                  </a:lnTo>
                  <a:cubicBezTo>
                    <a:pt x="6564" y="43639"/>
                    <a:pt x="6580" y="43623"/>
                    <a:pt x="6597" y="43606"/>
                  </a:cubicBezTo>
                  <a:cubicBezTo>
                    <a:pt x="6613" y="43459"/>
                    <a:pt x="6646" y="43312"/>
                    <a:pt x="6646" y="43148"/>
                  </a:cubicBezTo>
                  <a:cubicBezTo>
                    <a:pt x="6662" y="43132"/>
                    <a:pt x="6646" y="43115"/>
                    <a:pt x="6613" y="43099"/>
                  </a:cubicBezTo>
                  <a:close/>
                  <a:moveTo>
                    <a:pt x="92" y="43272"/>
                  </a:moveTo>
                  <a:cubicBezTo>
                    <a:pt x="75" y="43272"/>
                    <a:pt x="66" y="43288"/>
                    <a:pt x="66" y="43312"/>
                  </a:cubicBezTo>
                  <a:cubicBezTo>
                    <a:pt x="33" y="43459"/>
                    <a:pt x="17" y="43606"/>
                    <a:pt x="0" y="43754"/>
                  </a:cubicBezTo>
                  <a:cubicBezTo>
                    <a:pt x="0" y="43786"/>
                    <a:pt x="17" y="43803"/>
                    <a:pt x="49" y="43803"/>
                  </a:cubicBezTo>
                  <a:cubicBezTo>
                    <a:pt x="66" y="43803"/>
                    <a:pt x="99" y="43786"/>
                    <a:pt x="99" y="43770"/>
                  </a:cubicBezTo>
                  <a:cubicBezTo>
                    <a:pt x="99" y="43623"/>
                    <a:pt x="115" y="43475"/>
                    <a:pt x="148" y="43328"/>
                  </a:cubicBezTo>
                  <a:cubicBezTo>
                    <a:pt x="148" y="43295"/>
                    <a:pt x="131" y="43279"/>
                    <a:pt x="115" y="43279"/>
                  </a:cubicBezTo>
                  <a:cubicBezTo>
                    <a:pt x="106" y="43275"/>
                    <a:pt x="99" y="43272"/>
                    <a:pt x="92" y="43272"/>
                  </a:cubicBezTo>
                  <a:close/>
                  <a:moveTo>
                    <a:pt x="6466" y="43983"/>
                  </a:moveTo>
                  <a:cubicBezTo>
                    <a:pt x="6433" y="43983"/>
                    <a:pt x="6417" y="43999"/>
                    <a:pt x="6400" y="44015"/>
                  </a:cubicBezTo>
                  <a:cubicBezTo>
                    <a:pt x="6368" y="44163"/>
                    <a:pt x="6319" y="44310"/>
                    <a:pt x="6269" y="44441"/>
                  </a:cubicBezTo>
                  <a:cubicBezTo>
                    <a:pt x="6253" y="44474"/>
                    <a:pt x="6269" y="44490"/>
                    <a:pt x="6286" y="44507"/>
                  </a:cubicBezTo>
                  <a:lnTo>
                    <a:pt x="6302" y="44507"/>
                  </a:lnTo>
                  <a:cubicBezTo>
                    <a:pt x="6319" y="44507"/>
                    <a:pt x="6351" y="44490"/>
                    <a:pt x="6351" y="44474"/>
                  </a:cubicBezTo>
                  <a:cubicBezTo>
                    <a:pt x="6400" y="44343"/>
                    <a:pt x="6449" y="44196"/>
                    <a:pt x="6482" y="44048"/>
                  </a:cubicBezTo>
                  <a:cubicBezTo>
                    <a:pt x="6499" y="44015"/>
                    <a:pt x="6482" y="43999"/>
                    <a:pt x="6466" y="43983"/>
                  </a:cubicBezTo>
                  <a:close/>
                  <a:moveTo>
                    <a:pt x="33" y="44163"/>
                  </a:moveTo>
                  <a:cubicBezTo>
                    <a:pt x="17" y="44163"/>
                    <a:pt x="0" y="44179"/>
                    <a:pt x="0" y="44212"/>
                  </a:cubicBezTo>
                  <a:cubicBezTo>
                    <a:pt x="0" y="44359"/>
                    <a:pt x="17" y="44523"/>
                    <a:pt x="49" y="44654"/>
                  </a:cubicBezTo>
                  <a:cubicBezTo>
                    <a:pt x="49" y="44687"/>
                    <a:pt x="66" y="44703"/>
                    <a:pt x="99" y="44703"/>
                  </a:cubicBezTo>
                  <a:cubicBezTo>
                    <a:pt x="115" y="44687"/>
                    <a:pt x="131" y="44670"/>
                    <a:pt x="131" y="44654"/>
                  </a:cubicBezTo>
                  <a:cubicBezTo>
                    <a:pt x="115" y="44507"/>
                    <a:pt x="99" y="44359"/>
                    <a:pt x="82" y="44212"/>
                  </a:cubicBezTo>
                  <a:cubicBezTo>
                    <a:pt x="82" y="44179"/>
                    <a:pt x="66" y="44163"/>
                    <a:pt x="33" y="44163"/>
                  </a:cubicBezTo>
                  <a:close/>
                  <a:moveTo>
                    <a:pt x="6130" y="44827"/>
                  </a:moveTo>
                  <a:cubicBezTo>
                    <a:pt x="6113" y="44827"/>
                    <a:pt x="6101" y="44839"/>
                    <a:pt x="6089" y="44850"/>
                  </a:cubicBezTo>
                  <a:cubicBezTo>
                    <a:pt x="6024" y="44981"/>
                    <a:pt x="5958" y="45112"/>
                    <a:pt x="5877" y="45243"/>
                  </a:cubicBezTo>
                  <a:cubicBezTo>
                    <a:pt x="5860" y="45259"/>
                    <a:pt x="5877" y="45292"/>
                    <a:pt x="5893" y="45309"/>
                  </a:cubicBezTo>
                  <a:lnTo>
                    <a:pt x="5909" y="45309"/>
                  </a:lnTo>
                  <a:cubicBezTo>
                    <a:pt x="5926" y="45309"/>
                    <a:pt x="5942" y="45309"/>
                    <a:pt x="5958" y="45292"/>
                  </a:cubicBezTo>
                  <a:cubicBezTo>
                    <a:pt x="6024" y="45161"/>
                    <a:pt x="6106" y="45030"/>
                    <a:pt x="6171" y="44899"/>
                  </a:cubicBezTo>
                  <a:cubicBezTo>
                    <a:pt x="6188" y="44867"/>
                    <a:pt x="6171" y="44850"/>
                    <a:pt x="6155" y="44834"/>
                  </a:cubicBezTo>
                  <a:cubicBezTo>
                    <a:pt x="6145" y="44829"/>
                    <a:pt x="6137" y="44827"/>
                    <a:pt x="6130" y="44827"/>
                  </a:cubicBezTo>
                  <a:close/>
                  <a:moveTo>
                    <a:pt x="180" y="45047"/>
                  </a:moveTo>
                  <a:cubicBezTo>
                    <a:pt x="164" y="45047"/>
                    <a:pt x="148" y="45079"/>
                    <a:pt x="148" y="45096"/>
                  </a:cubicBezTo>
                  <a:cubicBezTo>
                    <a:pt x="197" y="45243"/>
                    <a:pt x="262" y="45390"/>
                    <a:pt x="328" y="45521"/>
                  </a:cubicBezTo>
                  <a:cubicBezTo>
                    <a:pt x="328" y="45538"/>
                    <a:pt x="344" y="45554"/>
                    <a:pt x="360" y="45554"/>
                  </a:cubicBezTo>
                  <a:cubicBezTo>
                    <a:pt x="377" y="45554"/>
                    <a:pt x="377" y="45554"/>
                    <a:pt x="377" y="45538"/>
                  </a:cubicBezTo>
                  <a:cubicBezTo>
                    <a:pt x="410" y="45538"/>
                    <a:pt x="410" y="45505"/>
                    <a:pt x="410" y="45489"/>
                  </a:cubicBezTo>
                  <a:cubicBezTo>
                    <a:pt x="344" y="45358"/>
                    <a:pt x="279" y="45210"/>
                    <a:pt x="246" y="45079"/>
                  </a:cubicBezTo>
                  <a:cubicBezTo>
                    <a:pt x="229" y="45047"/>
                    <a:pt x="213" y="45047"/>
                    <a:pt x="180" y="45047"/>
                  </a:cubicBezTo>
                  <a:close/>
                  <a:moveTo>
                    <a:pt x="5647" y="45591"/>
                  </a:moveTo>
                  <a:cubicBezTo>
                    <a:pt x="5635" y="45591"/>
                    <a:pt x="5623" y="45595"/>
                    <a:pt x="5615" y="45603"/>
                  </a:cubicBezTo>
                  <a:cubicBezTo>
                    <a:pt x="5533" y="45718"/>
                    <a:pt x="5435" y="45832"/>
                    <a:pt x="5320" y="45931"/>
                  </a:cubicBezTo>
                  <a:cubicBezTo>
                    <a:pt x="5304" y="45947"/>
                    <a:pt x="5304" y="45980"/>
                    <a:pt x="5320" y="45996"/>
                  </a:cubicBezTo>
                  <a:cubicBezTo>
                    <a:pt x="5336" y="46012"/>
                    <a:pt x="5353" y="46012"/>
                    <a:pt x="5353" y="46012"/>
                  </a:cubicBezTo>
                  <a:cubicBezTo>
                    <a:pt x="5369" y="46012"/>
                    <a:pt x="5386" y="46012"/>
                    <a:pt x="5386" y="45996"/>
                  </a:cubicBezTo>
                  <a:cubicBezTo>
                    <a:pt x="5500" y="45898"/>
                    <a:pt x="5598" y="45783"/>
                    <a:pt x="5697" y="45652"/>
                  </a:cubicBezTo>
                  <a:cubicBezTo>
                    <a:pt x="5713" y="45636"/>
                    <a:pt x="5697" y="45603"/>
                    <a:pt x="5680" y="45603"/>
                  </a:cubicBezTo>
                  <a:cubicBezTo>
                    <a:pt x="5672" y="45595"/>
                    <a:pt x="5660" y="45591"/>
                    <a:pt x="5647" y="45591"/>
                  </a:cubicBezTo>
                  <a:close/>
                  <a:moveTo>
                    <a:pt x="591" y="45842"/>
                  </a:moveTo>
                  <a:cubicBezTo>
                    <a:pt x="584" y="45842"/>
                    <a:pt x="578" y="45844"/>
                    <a:pt x="573" y="45849"/>
                  </a:cubicBezTo>
                  <a:cubicBezTo>
                    <a:pt x="557" y="45865"/>
                    <a:pt x="540" y="45898"/>
                    <a:pt x="557" y="45914"/>
                  </a:cubicBezTo>
                  <a:cubicBezTo>
                    <a:pt x="655" y="46045"/>
                    <a:pt x="753" y="46160"/>
                    <a:pt x="851" y="46258"/>
                  </a:cubicBezTo>
                  <a:cubicBezTo>
                    <a:pt x="868" y="46274"/>
                    <a:pt x="884" y="46274"/>
                    <a:pt x="884" y="46274"/>
                  </a:cubicBezTo>
                  <a:cubicBezTo>
                    <a:pt x="901" y="46274"/>
                    <a:pt x="917" y="46274"/>
                    <a:pt x="917" y="46258"/>
                  </a:cubicBezTo>
                  <a:cubicBezTo>
                    <a:pt x="933" y="46242"/>
                    <a:pt x="933" y="46209"/>
                    <a:pt x="917" y="46192"/>
                  </a:cubicBezTo>
                  <a:cubicBezTo>
                    <a:pt x="819" y="46094"/>
                    <a:pt x="721" y="45980"/>
                    <a:pt x="639" y="45865"/>
                  </a:cubicBezTo>
                  <a:cubicBezTo>
                    <a:pt x="627" y="45854"/>
                    <a:pt x="607" y="45842"/>
                    <a:pt x="591" y="45842"/>
                  </a:cubicBezTo>
                  <a:close/>
                  <a:moveTo>
                    <a:pt x="5019" y="46214"/>
                  </a:moveTo>
                  <a:cubicBezTo>
                    <a:pt x="5009" y="46214"/>
                    <a:pt x="4999" y="46218"/>
                    <a:pt x="4993" y="46225"/>
                  </a:cubicBezTo>
                  <a:cubicBezTo>
                    <a:pt x="4878" y="46323"/>
                    <a:pt x="4764" y="46405"/>
                    <a:pt x="4633" y="46471"/>
                  </a:cubicBezTo>
                  <a:cubicBezTo>
                    <a:pt x="4600" y="46487"/>
                    <a:pt x="4600" y="46504"/>
                    <a:pt x="4616" y="46536"/>
                  </a:cubicBezTo>
                  <a:cubicBezTo>
                    <a:pt x="4616" y="46553"/>
                    <a:pt x="4633" y="46553"/>
                    <a:pt x="4649" y="46553"/>
                  </a:cubicBezTo>
                  <a:lnTo>
                    <a:pt x="4665" y="46553"/>
                  </a:lnTo>
                  <a:cubicBezTo>
                    <a:pt x="4813" y="46471"/>
                    <a:pt x="4927" y="46389"/>
                    <a:pt x="5058" y="46291"/>
                  </a:cubicBezTo>
                  <a:cubicBezTo>
                    <a:pt x="5075" y="46291"/>
                    <a:pt x="5075" y="46258"/>
                    <a:pt x="5058" y="46242"/>
                  </a:cubicBezTo>
                  <a:cubicBezTo>
                    <a:pt x="5049" y="46222"/>
                    <a:pt x="5033" y="46214"/>
                    <a:pt x="5019" y="46214"/>
                  </a:cubicBezTo>
                  <a:close/>
                  <a:moveTo>
                    <a:pt x="1243" y="46464"/>
                  </a:moveTo>
                  <a:cubicBezTo>
                    <a:pt x="1227" y="46464"/>
                    <a:pt x="1207" y="46476"/>
                    <a:pt x="1195" y="46487"/>
                  </a:cubicBezTo>
                  <a:cubicBezTo>
                    <a:pt x="1179" y="46504"/>
                    <a:pt x="1195" y="46536"/>
                    <a:pt x="1212" y="46553"/>
                  </a:cubicBezTo>
                  <a:cubicBezTo>
                    <a:pt x="1343" y="46634"/>
                    <a:pt x="1473" y="46700"/>
                    <a:pt x="1604" y="46765"/>
                  </a:cubicBezTo>
                  <a:lnTo>
                    <a:pt x="1621" y="46765"/>
                  </a:lnTo>
                  <a:cubicBezTo>
                    <a:pt x="1637" y="46765"/>
                    <a:pt x="1654" y="46765"/>
                    <a:pt x="1670" y="46749"/>
                  </a:cubicBezTo>
                  <a:cubicBezTo>
                    <a:pt x="1686" y="46733"/>
                    <a:pt x="1670" y="46700"/>
                    <a:pt x="1654" y="46684"/>
                  </a:cubicBezTo>
                  <a:cubicBezTo>
                    <a:pt x="1506" y="46634"/>
                    <a:pt x="1375" y="46553"/>
                    <a:pt x="1261" y="46471"/>
                  </a:cubicBezTo>
                  <a:cubicBezTo>
                    <a:pt x="1256" y="46466"/>
                    <a:pt x="1250" y="46464"/>
                    <a:pt x="1243" y="46464"/>
                  </a:cubicBezTo>
                  <a:close/>
                  <a:moveTo>
                    <a:pt x="4248" y="46660"/>
                  </a:moveTo>
                  <a:cubicBezTo>
                    <a:pt x="4241" y="46660"/>
                    <a:pt x="4233" y="46662"/>
                    <a:pt x="4223" y="46667"/>
                  </a:cubicBezTo>
                  <a:cubicBezTo>
                    <a:pt x="4092" y="46716"/>
                    <a:pt x="3945" y="46765"/>
                    <a:pt x="3814" y="46815"/>
                  </a:cubicBezTo>
                  <a:cubicBezTo>
                    <a:pt x="3781" y="46815"/>
                    <a:pt x="3781" y="46847"/>
                    <a:pt x="3781" y="46864"/>
                  </a:cubicBezTo>
                  <a:cubicBezTo>
                    <a:pt x="3781" y="46880"/>
                    <a:pt x="3798" y="46896"/>
                    <a:pt x="3831" y="46896"/>
                  </a:cubicBezTo>
                  <a:cubicBezTo>
                    <a:pt x="3978" y="46864"/>
                    <a:pt x="4125" y="46815"/>
                    <a:pt x="4272" y="46749"/>
                  </a:cubicBezTo>
                  <a:cubicBezTo>
                    <a:pt x="4289" y="46733"/>
                    <a:pt x="4305" y="46716"/>
                    <a:pt x="4289" y="46684"/>
                  </a:cubicBezTo>
                  <a:cubicBezTo>
                    <a:pt x="4277" y="46672"/>
                    <a:pt x="4266" y="46660"/>
                    <a:pt x="4248" y="46660"/>
                  </a:cubicBezTo>
                  <a:close/>
                  <a:moveTo>
                    <a:pt x="2063" y="46831"/>
                  </a:moveTo>
                  <a:cubicBezTo>
                    <a:pt x="2046" y="46831"/>
                    <a:pt x="2014" y="46847"/>
                    <a:pt x="2014" y="46864"/>
                  </a:cubicBezTo>
                  <a:cubicBezTo>
                    <a:pt x="1997" y="46896"/>
                    <a:pt x="2014" y="46913"/>
                    <a:pt x="2046" y="46929"/>
                  </a:cubicBezTo>
                  <a:cubicBezTo>
                    <a:pt x="2177" y="46962"/>
                    <a:pt x="2341" y="46995"/>
                    <a:pt x="2488" y="47011"/>
                  </a:cubicBezTo>
                  <a:cubicBezTo>
                    <a:pt x="2505" y="47011"/>
                    <a:pt x="2537" y="46995"/>
                    <a:pt x="2537" y="46962"/>
                  </a:cubicBezTo>
                  <a:cubicBezTo>
                    <a:pt x="2537" y="46945"/>
                    <a:pt x="2521" y="46929"/>
                    <a:pt x="2488" y="46913"/>
                  </a:cubicBezTo>
                  <a:cubicBezTo>
                    <a:pt x="2341" y="46896"/>
                    <a:pt x="2210" y="46880"/>
                    <a:pt x="2063" y="46831"/>
                  </a:cubicBezTo>
                  <a:close/>
                  <a:moveTo>
                    <a:pt x="3372" y="46896"/>
                  </a:moveTo>
                  <a:cubicBezTo>
                    <a:pt x="3225" y="46929"/>
                    <a:pt x="3078" y="46945"/>
                    <a:pt x="2930" y="46945"/>
                  </a:cubicBezTo>
                  <a:cubicBezTo>
                    <a:pt x="2914" y="46945"/>
                    <a:pt x="2898" y="46962"/>
                    <a:pt x="2898" y="46978"/>
                  </a:cubicBezTo>
                  <a:cubicBezTo>
                    <a:pt x="2898" y="47011"/>
                    <a:pt x="2914" y="47027"/>
                    <a:pt x="2930" y="47027"/>
                  </a:cubicBezTo>
                  <a:lnTo>
                    <a:pt x="2947" y="47027"/>
                  </a:lnTo>
                  <a:cubicBezTo>
                    <a:pt x="3094" y="47027"/>
                    <a:pt x="3241" y="47011"/>
                    <a:pt x="3389" y="46995"/>
                  </a:cubicBezTo>
                  <a:cubicBezTo>
                    <a:pt x="3421" y="46995"/>
                    <a:pt x="3438" y="46962"/>
                    <a:pt x="3421" y="46945"/>
                  </a:cubicBezTo>
                  <a:cubicBezTo>
                    <a:pt x="3421" y="46913"/>
                    <a:pt x="3405" y="46896"/>
                    <a:pt x="3372" y="468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30" name="Google Shape;1630;p15"/>
            <p:cNvSpPr/>
            <p:nvPr/>
          </p:nvSpPr>
          <p:spPr>
            <a:xfrm>
              <a:off x="8051948" y="1655812"/>
              <a:ext cx="465309" cy="405640"/>
            </a:xfrm>
            <a:custGeom>
              <a:avLst/>
              <a:gdLst/>
              <a:ahLst/>
              <a:cxnLst/>
              <a:rect l="l" t="t" r="r" b="b"/>
              <a:pathLst>
                <a:path w="6761" h="5894" extrusionOk="0">
                  <a:moveTo>
                    <a:pt x="1" y="1"/>
                  </a:moveTo>
                  <a:lnTo>
                    <a:pt x="3324" y="5893"/>
                  </a:lnTo>
                  <a:lnTo>
                    <a:pt x="3635" y="3618"/>
                  </a:lnTo>
                  <a:lnTo>
                    <a:pt x="5108" y="4207"/>
                  </a:lnTo>
                  <a:lnTo>
                    <a:pt x="5108" y="4207"/>
                  </a:lnTo>
                  <a:lnTo>
                    <a:pt x="4535" y="2538"/>
                  </a:lnTo>
                  <a:lnTo>
                    <a:pt x="6761" y="162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31" name="Google Shape;1631;p15"/>
            <p:cNvSpPr/>
            <p:nvPr/>
          </p:nvSpPr>
          <p:spPr>
            <a:xfrm>
              <a:off x="8047475" y="1652853"/>
              <a:ext cx="473224" cy="411971"/>
            </a:xfrm>
            <a:custGeom>
              <a:avLst/>
              <a:gdLst/>
              <a:ahLst/>
              <a:cxnLst/>
              <a:rect l="l" t="t" r="r" b="b"/>
              <a:pathLst>
                <a:path w="6876" h="5986" extrusionOk="0">
                  <a:moveTo>
                    <a:pt x="56" y="0"/>
                  </a:moveTo>
                  <a:cubicBezTo>
                    <a:pt x="41" y="0"/>
                    <a:pt x="26" y="8"/>
                    <a:pt x="17" y="27"/>
                  </a:cubicBezTo>
                  <a:cubicBezTo>
                    <a:pt x="0" y="44"/>
                    <a:pt x="17" y="60"/>
                    <a:pt x="33" y="76"/>
                  </a:cubicBezTo>
                  <a:lnTo>
                    <a:pt x="3765" y="3006"/>
                  </a:lnTo>
                  <a:lnTo>
                    <a:pt x="3356" y="5936"/>
                  </a:lnTo>
                  <a:cubicBezTo>
                    <a:pt x="3339" y="5953"/>
                    <a:pt x="3356" y="5985"/>
                    <a:pt x="3389" y="5985"/>
                  </a:cubicBezTo>
                  <a:cubicBezTo>
                    <a:pt x="3421" y="5985"/>
                    <a:pt x="3438" y="5969"/>
                    <a:pt x="3438" y="5953"/>
                  </a:cubicBezTo>
                  <a:lnTo>
                    <a:pt x="3847" y="2990"/>
                  </a:lnTo>
                  <a:cubicBezTo>
                    <a:pt x="3847" y="2974"/>
                    <a:pt x="3847" y="2957"/>
                    <a:pt x="3831" y="2957"/>
                  </a:cubicBezTo>
                  <a:lnTo>
                    <a:pt x="1408" y="1042"/>
                  </a:lnTo>
                  <a:lnTo>
                    <a:pt x="3912" y="2810"/>
                  </a:lnTo>
                  <a:cubicBezTo>
                    <a:pt x="3921" y="2818"/>
                    <a:pt x="3929" y="2822"/>
                    <a:pt x="3937" y="2822"/>
                  </a:cubicBezTo>
                  <a:cubicBezTo>
                    <a:pt x="3945" y="2822"/>
                    <a:pt x="3953" y="2818"/>
                    <a:pt x="3961" y="2810"/>
                  </a:cubicBezTo>
                  <a:lnTo>
                    <a:pt x="6842" y="1713"/>
                  </a:lnTo>
                  <a:cubicBezTo>
                    <a:pt x="6859" y="1697"/>
                    <a:pt x="6875" y="1681"/>
                    <a:pt x="6859" y="1648"/>
                  </a:cubicBezTo>
                  <a:cubicBezTo>
                    <a:pt x="6859" y="1636"/>
                    <a:pt x="6842" y="1625"/>
                    <a:pt x="6827" y="1625"/>
                  </a:cubicBezTo>
                  <a:cubicBezTo>
                    <a:pt x="6821" y="1625"/>
                    <a:pt x="6814" y="1627"/>
                    <a:pt x="6810" y="1631"/>
                  </a:cubicBezTo>
                  <a:lnTo>
                    <a:pt x="3945" y="2728"/>
                  </a:lnTo>
                  <a:lnTo>
                    <a:pt x="82" y="11"/>
                  </a:lnTo>
                  <a:cubicBezTo>
                    <a:pt x="75" y="4"/>
                    <a:pt x="66" y="0"/>
                    <a:pt x="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632" name="Google Shape;1632;p15"/>
          <p:cNvGrpSpPr/>
          <p:nvPr/>
        </p:nvGrpSpPr>
        <p:grpSpPr>
          <a:xfrm rot="-1130678">
            <a:off x="8081004" y="324614"/>
            <a:ext cx="699782" cy="1338660"/>
            <a:chOff x="3357400" y="2061975"/>
            <a:chExt cx="459975" cy="879825"/>
          </a:xfrm>
        </p:grpSpPr>
        <p:sp>
          <p:nvSpPr>
            <p:cNvPr id="1633" name="Google Shape;1633;p15"/>
            <p:cNvSpPr/>
            <p:nvPr/>
          </p:nvSpPr>
          <p:spPr>
            <a:xfrm>
              <a:off x="3357400" y="2061975"/>
              <a:ext cx="459975" cy="879825"/>
            </a:xfrm>
            <a:custGeom>
              <a:avLst/>
              <a:gdLst/>
              <a:ahLst/>
              <a:cxnLst/>
              <a:rect l="l" t="t" r="r" b="b"/>
              <a:pathLst>
                <a:path w="18399" h="35193" extrusionOk="0">
                  <a:moveTo>
                    <a:pt x="4093" y="1"/>
                  </a:moveTo>
                  <a:cubicBezTo>
                    <a:pt x="3896" y="1"/>
                    <a:pt x="3683" y="33"/>
                    <a:pt x="3487" y="82"/>
                  </a:cubicBezTo>
                  <a:cubicBezTo>
                    <a:pt x="2800" y="279"/>
                    <a:pt x="2259" y="803"/>
                    <a:pt x="2030" y="1474"/>
                  </a:cubicBezTo>
                  <a:lnTo>
                    <a:pt x="164" y="6908"/>
                  </a:lnTo>
                  <a:cubicBezTo>
                    <a:pt x="17" y="7350"/>
                    <a:pt x="1" y="7825"/>
                    <a:pt x="131" y="8250"/>
                  </a:cubicBezTo>
                  <a:lnTo>
                    <a:pt x="7841" y="33638"/>
                  </a:lnTo>
                  <a:cubicBezTo>
                    <a:pt x="8136" y="34571"/>
                    <a:pt x="9003" y="35193"/>
                    <a:pt x="9936" y="35193"/>
                  </a:cubicBezTo>
                  <a:cubicBezTo>
                    <a:pt x="10149" y="35193"/>
                    <a:pt x="10362" y="35160"/>
                    <a:pt x="10575" y="35095"/>
                  </a:cubicBezTo>
                  <a:lnTo>
                    <a:pt x="16778" y="33196"/>
                  </a:lnTo>
                  <a:cubicBezTo>
                    <a:pt x="17335" y="33032"/>
                    <a:pt x="17793" y="32656"/>
                    <a:pt x="18071" y="32148"/>
                  </a:cubicBezTo>
                  <a:cubicBezTo>
                    <a:pt x="18350" y="31625"/>
                    <a:pt x="18399" y="31035"/>
                    <a:pt x="18235" y="30479"/>
                  </a:cubicBezTo>
                  <a:lnTo>
                    <a:pt x="10525" y="5108"/>
                  </a:lnTo>
                  <a:cubicBezTo>
                    <a:pt x="10394" y="4666"/>
                    <a:pt x="10149" y="4305"/>
                    <a:pt x="9805" y="4027"/>
                  </a:cubicBezTo>
                  <a:cubicBezTo>
                    <a:pt x="9707" y="3962"/>
                    <a:pt x="8512" y="2980"/>
                    <a:pt x="7399" y="2079"/>
                  </a:cubicBezTo>
                  <a:lnTo>
                    <a:pt x="5468" y="492"/>
                  </a:lnTo>
                  <a:cubicBezTo>
                    <a:pt x="5075" y="181"/>
                    <a:pt x="4584" y="1"/>
                    <a:pt x="4093"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34" name="Google Shape;1634;p15"/>
            <p:cNvSpPr/>
            <p:nvPr/>
          </p:nvSpPr>
          <p:spPr>
            <a:xfrm>
              <a:off x="3413050" y="2205200"/>
              <a:ext cx="347850" cy="681775"/>
            </a:xfrm>
            <a:custGeom>
              <a:avLst/>
              <a:gdLst/>
              <a:ahLst/>
              <a:cxnLst/>
              <a:rect l="l" t="t" r="r" b="b"/>
              <a:pathLst>
                <a:path w="13914" h="27271" extrusionOk="0">
                  <a:moveTo>
                    <a:pt x="6204" y="1"/>
                  </a:moveTo>
                  <a:lnTo>
                    <a:pt x="1" y="1899"/>
                  </a:lnTo>
                  <a:lnTo>
                    <a:pt x="7710" y="27271"/>
                  </a:lnTo>
                  <a:lnTo>
                    <a:pt x="13914" y="25388"/>
                  </a:lnTo>
                  <a:lnTo>
                    <a:pt x="62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35" name="Google Shape;1635;p15"/>
            <p:cNvSpPr/>
            <p:nvPr/>
          </p:nvSpPr>
          <p:spPr>
            <a:xfrm>
              <a:off x="3413050" y="2116800"/>
              <a:ext cx="156750" cy="135900"/>
            </a:xfrm>
            <a:custGeom>
              <a:avLst/>
              <a:gdLst/>
              <a:ahLst/>
              <a:cxnLst/>
              <a:rect l="l" t="t" r="r" b="b"/>
              <a:pathLst>
                <a:path w="6270" h="5436" extrusionOk="0">
                  <a:moveTo>
                    <a:pt x="1867" y="1"/>
                  </a:moveTo>
                  <a:lnTo>
                    <a:pt x="1163" y="2047"/>
                  </a:lnTo>
                  <a:lnTo>
                    <a:pt x="1" y="5435"/>
                  </a:lnTo>
                  <a:cubicBezTo>
                    <a:pt x="1" y="5435"/>
                    <a:pt x="6270" y="3586"/>
                    <a:pt x="6204" y="3537"/>
                  </a:cubicBezTo>
                  <a:cubicBezTo>
                    <a:pt x="6172" y="3520"/>
                    <a:pt x="4944" y="2505"/>
                    <a:pt x="3798" y="1572"/>
                  </a:cubicBezTo>
                  <a:cubicBezTo>
                    <a:pt x="2800" y="754"/>
                    <a:pt x="1867" y="1"/>
                    <a:pt x="1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36" name="Google Shape;1636;p15"/>
            <p:cNvSpPr/>
            <p:nvPr/>
          </p:nvSpPr>
          <p:spPr>
            <a:xfrm>
              <a:off x="3442100" y="2116800"/>
              <a:ext cx="65925" cy="55700"/>
            </a:xfrm>
            <a:custGeom>
              <a:avLst/>
              <a:gdLst/>
              <a:ahLst/>
              <a:cxnLst/>
              <a:rect l="l" t="t" r="r" b="b"/>
              <a:pathLst>
                <a:path w="2637" h="2228" extrusionOk="0">
                  <a:moveTo>
                    <a:pt x="705" y="1"/>
                  </a:moveTo>
                  <a:lnTo>
                    <a:pt x="1" y="2047"/>
                  </a:lnTo>
                  <a:cubicBezTo>
                    <a:pt x="343" y="2161"/>
                    <a:pt x="694" y="2228"/>
                    <a:pt x="1039" y="2228"/>
                  </a:cubicBezTo>
                  <a:cubicBezTo>
                    <a:pt x="1339" y="2228"/>
                    <a:pt x="1634" y="2177"/>
                    <a:pt x="1916" y="2063"/>
                  </a:cubicBezTo>
                  <a:cubicBezTo>
                    <a:pt x="2194" y="1949"/>
                    <a:pt x="2440" y="1785"/>
                    <a:pt x="2636" y="1572"/>
                  </a:cubicBezTo>
                  <a:cubicBezTo>
                    <a:pt x="1638" y="754"/>
                    <a:pt x="705" y="1"/>
                    <a:pt x="7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37" name="Google Shape;1637;p15"/>
            <p:cNvSpPr/>
            <p:nvPr/>
          </p:nvSpPr>
          <p:spPr>
            <a:xfrm>
              <a:off x="3452750" y="2239575"/>
              <a:ext cx="191525" cy="623250"/>
            </a:xfrm>
            <a:custGeom>
              <a:avLst/>
              <a:gdLst/>
              <a:ahLst/>
              <a:cxnLst/>
              <a:rect l="l" t="t" r="r" b="b"/>
              <a:pathLst>
                <a:path w="7661" h="24930" extrusionOk="0">
                  <a:moveTo>
                    <a:pt x="99" y="1"/>
                  </a:moveTo>
                  <a:lnTo>
                    <a:pt x="0" y="33"/>
                  </a:lnTo>
                  <a:lnTo>
                    <a:pt x="7563" y="24930"/>
                  </a:lnTo>
                  <a:lnTo>
                    <a:pt x="7661" y="24897"/>
                  </a:lnTo>
                  <a:lnTo>
                    <a:pt x="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38" name="Google Shape;1638;p15"/>
            <p:cNvSpPr/>
            <p:nvPr/>
          </p:nvSpPr>
          <p:spPr>
            <a:xfrm>
              <a:off x="3492025" y="2227700"/>
              <a:ext cx="191950" cy="622850"/>
            </a:xfrm>
            <a:custGeom>
              <a:avLst/>
              <a:gdLst/>
              <a:ahLst/>
              <a:cxnLst/>
              <a:rect l="l" t="t" r="r" b="b"/>
              <a:pathLst>
                <a:path w="7678" h="24914" extrusionOk="0">
                  <a:moveTo>
                    <a:pt x="115" y="1"/>
                  </a:moveTo>
                  <a:lnTo>
                    <a:pt x="1" y="34"/>
                  </a:lnTo>
                  <a:lnTo>
                    <a:pt x="7579" y="24914"/>
                  </a:lnTo>
                  <a:lnTo>
                    <a:pt x="7678" y="24881"/>
                  </a:lnTo>
                  <a:lnTo>
                    <a:pt x="1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39" name="Google Shape;1639;p15"/>
            <p:cNvSpPr/>
            <p:nvPr/>
          </p:nvSpPr>
          <p:spPr>
            <a:xfrm>
              <a:off x="3531725" y="2215850"/>
              <a:ext cx="191525" cy="622850"/>
            </a:xfrm>
            <a:custGeom>
              <a:avLst/>
              <a:gdLst/>
              <a:ahLst/>
              <a:cxnLst/>
              <a:rect l="l" t="t" r="r" b="b"/>
              <a:pathLst>
                <a:path w="7661" h="24914" extrusionOk="0">
                  <a:moveTo>
                    <a:pt x="99" y="0"/>
                  </a:moveTo>
                  <a:lnTo>
                    <a:pt x="0" y="17"/>
                  </a:lnTo>
                  <a:lnTo>
                    <a:pt x="7563" y="24913"/>
                  </a:lnTo>
                  <a:lnTo>
                    <a:pt x="7661" y="24880"/>
                  </a:lnTo>
                  <a:lnTo>
                    <a:pt x="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640" name="Google Shape;1640;p15"/>
          <p:cNvGrpSpPr/>
          <p:nvPr/>
        </p:nvGrpSpPr>
        <p:grpSpPr>
          <a:xfrm rot="-1741756">
            <a:off x="196634" y="338741"/>
            <a:ext cx="1032939" cy="854619"/>
            <a:chOff x="3357400" y="3478675"/>
            <a:chExt cx="810675" cy="670725"/>
          </a:xfrm>
        </p:grpSpPr>
        <p:sp>
          <p:nvSpPr>
            <p:cNvPr id="1641" name="Google Shape;1641;p15"/>
            <p:cNvSpPr/>
            <p:nvPr/>
          </p:nvSpPr>
          <p:spPr>
            <a:xfrm>
              <a:off x="3357400" y="3478675"/>
              <a:ext cx="810675" cy="670725"/>
            </a:xfrm>
            <a:custGeom>
              <a:avLst/>
              <a:gdLst/>
              <a:ahLst/>
              <a:cxnLst/>
              <a:rect l="l" t="t" r="r" b="b"/>
              <a:pathLst>
                <a:path w="32427" h="26829" extrusionOk="0">
                  <a:moveTo>
                    <a:pt x="13750" y="11278"/>
                  </a:moveTo>
                  <a:lnTo>
                    <a:pt x="10247" y="15223"/>
                  </a:lnTo>
                  <a:lnTo>
                    <a:pt x="9183" y="12653"/>
                  </a:lnTo>
                  <a:lnTo>
                    <a:pt x="13750" y="11278"/>
                  </a:lnTo>
                  <a:close/>
                  <a:moveTo>
                    <a:pt x="30037" y="0"/>
                  </a:moveTo>
                  <a:cubicBezTo>
                    <a:pt x="29857" y="0"/>
                    <a:pt x="29676" y="33"/>
                    <a:pt x="29480" y="82"/>
                  </a:cubicBezTo>
                  <a:lnTo>
                    <a:pt x="1703" y="7415"/>
                  </a:lnTo>
                  <a:cubicBezTo>
                    <a:pt x="1081" y="7563"/>
                    <a:pt x="573" y="7988"/>
                    <a:pt x="295" y="8545"/>
                  </a:cubicBezTo>
                  <a:cubicBezTo>
                    <a:pt x="17" y="9101"/>
                    <a:pt x="1" y="9756"/>
                    <a:pt x="230" y="10345"/>
                  </a:cubicBezTo>
                  <a:lnTo>
                    <a:pt x="3029" y="17204"/>
                  </a:lnTo>
                  <a:lnTo>
                    <a:pt x="5288" y="22720"/>
                  </a:lnTo>
                  <a:lnTo>
                    <a:pt x="6417" y="25470"/>
                  </a:lnTo>
                  <a:cubicBezTo>
                    <a:pt x="6695" y="26157"/>
                    <a:pt x="7301" y="26648"/>
                    <a:pt x="8021" y="26779"/>
                  </a:cubicBezTo>
                  <a:cubicBezTo>
                    <a:pt x="8152" y="26812"/>
                    <a:pt x="8299" y="26828"/>
                    <a:pt x="8430" y="26828"/>
                  </a:cubicBezTo>
                  <a:cubicBezTo>
                    <a:pt x="9020" y="26828"/>
                    <a:pt x="9592" y="26583"/>
                    <a:pt x="10002" y="26157"/>
                  </a:cubicBezTo>
                  <a:lnTo>
                    <a:pt x="12915" y="23129"/>
                  </a:lnTo>
                  <a:lnTo>
                    <a:pt x="13275" y="22753"/>
                  </a:lnTo>
                  <a:lnTo>
                    <a:pt x="15092" y="20870"/>
                  </a:lnTo>
                  <a:lnTo>
                    <a:pt x="31608" y="3700"/>
                  </a:lnTo>
                  <a:cubicBezTo>
                    <a:pt x="32295" y="2996"/>
                    <a:pt x="32426" y="1932"/>
                    <a:pt x="31919" y="1081"/>
                  </a:cubicBezTo>
                  <a:cubicBezTo>
                    <a:pt x="31526" y="410"/>
                    <a:pt x="30806" y="0"/>
                    <a:pt x="30037" y="0"/>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42" name="Google Shape;1642;p15"/>
            <p:cNvSpPr/>
            <p:nvPr/>
          </p:nvSpPr>
          <p:spPr>
            <a:xfrm>
              <a:off x="3413875" y="3533500"/>
              <a:ext cx="694450" cy="561475"/>
            </a:xfrm>
            <a:custGeom>
              <a:avLst/>
              <a:gdLst/>
              <a:ahLst/>
              <a:cxnLst/>
              <a:rect l="l" t="t" r="r" b="b"/>
              <a:pathLst>
                <a:path w="27778" h="22459" extrusionOk="0">
                  <a:moveTo>
                    <a:pt x="18235" y="4764"/>
                  </a:moveTo>
                  <a:lnTo>
                    <a:pt x="9838" y="14241"/>
                  </a:lnTo>
                  <a:lnTo>
                    <a:pt x="8365" y="15878"/>
                  </a:lnTo>
                  <a:lnTo>
                    <a:pt x="7301" y="17090"/>
                  </a:lnTo>
                  <a:lnTo>
                    <a:pt x="6237" y="14503"/>
                  </a:lnTo>
                  <a:lnTo>
                    <a:pt x="5271" y="12179"/>
                  </a:lnTo>
                  <a:lnTo>
                    <a:pt x="3978" y="9069"/>
                  </a:lnTo>
                  <a:lnTo>
                    <a:pt x="18235" y="4764"/>
                  </a:lnTo>
                  <a:close/>
                  <a:moveTo>
                    <a:pt x="27778" y="1"/>
                  </a:moveTo>
                  <a:lnTo>
                    <a:pt x="0" y="7334"/>
                  </a:lnTo>
                  <a:lnTo>
                    <a:pt x="2799" y="14192"/>
                  </a:lnTo>
                  <a:lnTo>
                    <a:pt x="5058" y="19709"/>
                  </a:lnTo>
                  <a:lnTo>
                    <a:pt x="5156" y="19938"/>
                  </a:lnTo>
                  <a:lnTo>
                    <a:pt x="5189" y="20020"/>
                  </a:lnTo>
                  <a:lnTo>
                    <a:pt x="6171" y="22458"/>
                  </a:lnTo>
                  <a:lnTo>
                    <a:pt x="9101" y="19414"/>
                  </a:lnTo>
                  <a:lnTo>
                    <a:pt x="9118" y="19381"/>
                  </a:lnTo>
                  <a:lnTo>
                    <a:pt x="9445" y="19054"/>
                  </a:lnTo>
                  <a:lnTo>
                    <a:pt x="11262" y="17171"/>
                  </a:lnTo>
                  <a:lnTo>
                    <a:pt x="27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643" name="Google Shape;1643;p15"/>
          <p:cNvGrpSpPr/>
          <p:nvPr/>
        </p:nvGrpSpPr>
        <p:grpSpPr>
          <a:xfrm rot="10800000" flipH="1">
            <a:off x="3720516" y="-115834"/>
            <a:ext cx="3674346" cy="717459"/>
            <a:chOff x="2455175" y="4567750"/>
            <a:chExt cx="3179600" cy="620800"/>
          </a:xfrm>
        </p:grpSpPr>
        <p:sp>
          <p:nvSpPr>
            <p:cNvPr id="1644" name="Google Shape;1644;p15"/>
            <p:cNvSpPr/>
            <p:nvPr/>
          </p:nvSpPr>
          <p:spPr>
            <a:xfrm rot="10800000" flipH="1">
              <a:off x="2455175" y="5181575"/>
              <a:ext cx="3700" cy="6975"/>
            </a:xfrm>
            <a:custGeom>
              <a:avLst/>
              <a:gdLst/>
              <a:ahLst/>
              <a:cxnLst/>
              <a:rect l="l" t="t" r="r" b="b"/>
              <a:pathLst>
                <a:path w="148" h="279" extrusionOk="0">
                  <a:moveTo>
                    <a:pt x="0" y="0"/>
                  </a:moveTo>
                  <a:lnTo>
                    <a:pt x="0" y="279"/>
                  </a:lnTo>
                  <a:lnTo>
                    <a:pt x="33" y="279"/>
                  </a:lnTo>
                  <a:cubicBezTo>
                    <a:pt x="49" y="279"/>
                    <a:pt x="82" y="279"/>
                    <a:pt x="99" y="246"/>
                  </a:cubicBezTo>
                  <a:cubicBezTo>
                    <a:pt x="148" y="213"/>
                    <a:pt x="148" y="148"/>
                    <a:pt x="99" y="99"/>
                  </a:cubicBezTo>
                  <a:cubicBezTo>
                    <a:pt x="66" y="66"/>
                    <a:pt x="33" y="3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45" name="Google Shape;1645;p15"/>
            <p:cNvSpPr/>
            <p:nvPr/>
          </p:nvSpPr>
          <p:spPr>
            <a:xfrm rot="10800000" flipH="1">
              <a:off x="2471950" y="5145975"/>
              <a:ext cx="24975" cy="22625"/>
            </a:xfrm>
            <a:custGeom>
              <a:avLst/>
              <a:gdLst/>
              <a:ahLst/>
              <a:cxnLst/>
              <a:rect l="l" t="t" r="r" b="b"/>
              <a:pathLst>
                <a:path w="999" h="905" extrusionOk="0">
                  <a:moveTo>
                    <a:pt x="113" y="0"/>
                  </a:moveTo>
                  <a:cubicBezTo>
                    <a:pt x="86" y="0"/>
                    <a:pt x="58" y="13"/>
                    <a:pt x="33" y="37"/>
                  </a:cubicBezTo>
                  <a:cubicBezTo>
                    <a:pt x="0" y="70"/>
                    <a:pt x="0" y="135"/>
                    <a:pt x="33" y="185"/>
                  </a:cubicBezTo>
                  <a:cubicBezTo>
                    <a:pt x="295" y="414"/>
                    <a:pt x="557" y="659"/>
                    <a:pt x="819" y="888"/>
                  </a:cubicBezTo>
                  <a:cubicBezTo>
                    <a:pt x="835" y="905"/>
                    <a:pt x="868" y="905"/>
                    <a:pt x="884" y="905"/>
                  </a:cubicBezTo>
                  <a:cubicBezTo>
                    <a:pt x="917" y="905"/>
                    <a:pt x="950" y="905"/>
                    <a:pt x="966" y="872"/>
                  </a:cubicBezTo>
                  <a:cubicBezTo>
                    <a:pt x="999" y="839"/>
                    <a:pt x="999" y="757"/>
                    <a:pt x="950" y="725"/>
                  </a:cubicBezTo>
                  <a:cubicBezTo>
                    <a:pt x="704" y="496"/>
                    <a:pt x="442" y="266"/>
                    <a:pt x="181" y="37"/>
                  </a:cubicBezTo>
                  <a:cubicBezTo>
                    <a:pt x="164" y="13"/>
                    <a:pt x="14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46" name="Google Shape;1646;p15"/>
            <p:cNvSpPr/>
            <p:nvPr/>
          </p:nvSpPr>
          <p:spPr>
            <a:xfrm rot="10800000" flipH="1">
              <a:off x="5448950" y="5134500"/>
              <a:ext cx="31125" cy="5775"/>
            </a:xfrm>
            <a:custGeom>
              <a:avLst/>
              <a:gdLst/>
              <a:ahLst/>
              <a:cxnLst/>
              <a:rect l="l" t="t" r="r" b="b"/>
              <a:pathLst>
                <a:path w="1245" h="231" extrusionOk="0">
                  <a:moveTo>
                    <a:pt x="99" y="1"/>
                  </a:moveTo>
                  <a:cubicBezTo>
                    <a:pt x="50" y="1"/>
                    <a:pt x="1" y="50"/>
                    <a:pt x="1" y="99"/>
                  </a:cubicBezTo>
                  <a:cubicBezTo>
                    <a:pt x="1" y="165"/>
                    <a:pt x="50" y="214"/>
                    <a:pt x="99" y="214"/>
                  </a:cubicBezTo>
                  <a:lnTo>
                    <a:pt x="197" y="214"/>
                  </a:lnTo>
                  <a:cubicBezTo>
                    <a:pt x="525" y="214"/>
                    <a:pt x="836" y="214"/>
                    <a:pt x="1147" y="230"/>
                  </a:cubicBezTo>
                  <a:cubicBezTo>
                    <a:pt x="1196" y="230"/>
                    <a:pt x="1245" y="181"/>
                    <a:pt x="1245" y="116"/>
                  </a:cubicBezTo>
                  <a:cubicBezTo>
                    <a:pt x="1245" y="66"/>
                    <a:pt x="1212" y="17"/>
                    <a:pt x="1147" y="17"/>
                  </a:cubicBezTo>
                  <a:cubicBezTo>
                    <a:pt x="836" y="1"/>
                    <a:pt x="525" y="1"/>
                    <a:pt x="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47" name="Google Shape;1647;p15"/>
            <p:cNvSpPr/>
            <p:nvPr/>
          </p:nvSpPr>
          <p:spPr>
            <a:xfrm rot="10800000" flipH="1">
              <a:off x="5396575" y="5133275"/>
              <a:ext cx="31550" cy="6575"/>
            </a:xfrm>
            <a:custGeom>
              <a:avLst/>
              <a:gdLst/>
              <a:ahLst/>
              <a:cxnLst/>
              <a:rect l="l" t="t" r="r" b="b"/>
              <a:pathLst>
                <a:path w="1262" h="263" extrusionOk="0">
                  <a:moveTo>
                    <a:pt x="1146" y="0"/>
                  </a:moveTo>
                  <a:cubicBezTo>
                    <a:pt x="803" y="17"/>
                    <a:pt x="443" y="33"/>
                    <a:pt x="99" y="49"/>
                  </a:cubicBezTo>
                  <a:cubicBezTo>
                    <a:pt x="50" y="66"/>
                    <a:pt x="1" y="115"/>
                    <a:pt x="1" y="164"/>
                  </a:cubicBezTo>
                  <a:cubicBezTo>
                    <a:pt x="1" y="229"/>
                    <a:pt x="50" y="262"/>
                    <a:pt x="115" y="262"/>
                  </a:cubicBezTo>
                  <a:cubicBezTo>
                    <a:pt x="459" y="246"/>
                    <a:pt x="819" y="229"/>
                    <a:pt x="1146" y="213"/>
                  </a:cubicBezTo>
                  <a:cubicBezTo>
                    <a:pt x="1212" y="213"/>
                    <a:pt x="1261" y="164"/>
                    <a:pt x="1261" y="99"/>
                  </a:cubicBezTo>
                  <a:cubicBezTo>
                    <a:pt x="1245" y="49"/>
                    <a:pt x="1196"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48" name="Google Shape;1648;p15"/>
            <p:cNvSpPr/>
            <p:nvPr/>
          </p:nvSpPr>
          <p:spPr>
            <a:xfrm rot="10800000" flipH="1">
              <a:off x="5500925" y="5130825"/>
              <a:ext cx="31525" cy="7800"/>
            </a:xfrm>
            <a:custGeom>
              <a:avLst/>
              <a:gdLst/>
              <a:ahLst/>
              <a:cxnLst/>
              <a:rect l="l" t="t" r="r" b="b"/>
              <a:pathLst>
                <a:path w="1261" h="312" extrusionOk="0">
                  <a:moveTo>
                    <a:pt x="115" y="0"/>
                  </a:moveTo>
                  <a:cubicBezTo>
                    <a:pt x="66" y="0"/>
                    <a:pt x="17" y="33"/>
                    <a:pt x="1" y="99"/>
                  </a:cubicBezTo>
                  <a:cubicBezTo>
                    <a:pt x="1" y="148"/>
                    <a:pt x="50" y="213"/>
                    <a:pt x="99" y="213"/>
                  </a:cubicBezTo>
                  <a:cubicBezTo>
                    <a:pt x="443" y="230"/>
                    <a:pt x="803" y="262"/>
                    <a:pt x="1146" y="295"/>
                  </a:cubicBezTo>
                  <a:cubicBezTo>
                    <a:pt x="1146" y="311"/>
                    <a:pt x="1146" y="311"/>
                    <a:pt x="1146" y="311"/>
                  </a:cubicBezTo>
                  <a:cubicBezTo>
                    <a:pt x="1212" y="311"/>
                    <a:pt x="1245" y="262"/>
                    <a:pt x="1261" y="213"/>
                  </a:cubicBezTo>
                  <a:cubicBezTo>
                    <a:pt x="1261" y="148"/>
                    <a:pt x="1228" y="99"/>
                    <a:pt x="1163" y="99"/>
                  </a:cubicBezTo>
                  <a:cubicBezTo>
                    <a:pt x="819" y="50"/>
                    <a:pt x="475" y="33"/>
                    <a:pt x="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49" name="Google Shape;1649;p15"/>
            <p:cNvSpPr/>
            <p:nvPr/>
          </p:nvSpPr>
          <p:spPr>
            <a:xfrm rot="10800000" flipH="1">
              <a:off x="5344600" y="5128375"/>
              <a:ext cx="31550" cy="7875"/>
            </a:xfrm>
            <a:custGeom>
              <a:avLst/>
              <a:gdLst/>
              <a:ahLst/>
              <a:cxnLst/>
              <a:rect l="l" t="t" r="r" b="b"/>
              <a:pathLst>
                <a:path w="1262" h="315" extrusionOk="0">
                  <a:moveTo>
                    <a:pt x="1156" y="0"/>
                  </a:moveTo>
                  <a:cubicBezTo>
                    <a:pt x="1148" y="0"/>
                    <a:pt x="1139" y="1"/>
                    <a:pt x="1130" y="4"/>
                  </a:cubicBezTo>
                  <a:cubicBezTo>
                    <a:pt x="918" y="20"/>
                    <a:pt x="688" y="36"/>
                    <a:pt x="476" y="69"/>
                  </a:cubicBezTo>
                  <a:cubicBezTo>
                    <a:pt x="345" y="85"/>
                    <a:pt x="214" y="85"/>
                    <a:pt x="99" y="102"/>
                  </a:cubicBezTo>
                  <a:cubicBezTo>
                    <a:pt x="34" y="118"/>
                    <a:pt x="1" y="167"/>
                    <a:pt x="1" y="216"/>
                  </a:cubicBezTo>
                  <a:cubicBezTo>
                    <a:pt x="1" y="282"/>
                    <a:pt x="50" y="315"/>
                    <a:pt x="99" y="315"/>
                  </a:cubicBezTo>
                  <a:lnTo>
                    <a:pt x="115" y="315"/>
                  </a:lnTo>
                  <a:cubicBezTo>
                    <a:pt x="246" y="298"/>
                    <a:pt x="361" y="282"/>
                    <a:pt x="492" y="266"/>
                  </a:cubicBezTo>
                  <a:cubicBezTo>
                    <a:pt x="721" y="249"/>
                    <a:pt x="934" y="233"/>
                    <a:pt x="1163" y="200"/>
                  </a:cubicBezTo>
                  <a:cubicBezTo>
                    <a:pt x="1212" y="200"/>
                    <a:pt x="1261" y="151"/>
                    <a:pt x="1245" y="85"/>
                  </a:cubicBezTo>
                  <a:cubicBezTo>
                    <a:pt x="1245" y="43"/>
                    <a:pt x="1208" y="0"/>
                    <a:pt x="1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50" name="Google Shape;1650;p15"/>
            <p:cNvSpPr/>
            <p:nvPr/>
          </p:nvSpPr>
          <p:spPr>
            <a:xfrm rot="10800000" flipH="1">
              <a:off x="5552900" y="5123050"/>
              <a:ext cx="31125" cy="9850"/>
            </a:xfrm>
            <a:custGeom>
              <a:avLst/>
              <a:gdLst/>
              <a:ahLst/>
              <a:cxnLst/>
              <a:rect l="l" t="t" r="r" b="b"/>
              <a:pathLst>
                <a:path w="1245" h="394" extrusionOk="0">
                  <a:moveTo>
                    <a:pt x="131" y="1"/>
                  </a:moveTo>
                  <a:cubicBezTo>
                    <a:pt x="66" y="1"/>
                    <a:pt x="17" y="33"/>
                    <a:pt x="0" y="99"/>
                  </a:cubicBezTo>
                  <a:cubicBezTo>
                    <a:pt x="0" y="148"/>
                    <a:pt x="33" y="197"/>
                    <a:pt x="99" y="213"/>
                  </a:cubicBezTo>
                  <a:cubicBezTo>
                    <a:pt x="442" y="262"/>
                    <a:pt x="786" y="328"/>
                    <a:pt x="1113" y="393"/>
                  </a:cubicBezTo>
                  <a:lnTo>
                    <a:pt x="1146" y="393"/>
                  </a:lnTo>
                  <a:cubicBezTo>
                    <a:pt x="1195" y="393"/>
                    <a:pt x="1228" y="361"/>
                    <a:pt x="1244" y="312"/>
                  </a:cubicBezTo>
                  <a:cubicBezTo>
                    <a:pt x="1244" y="262"/>
                    <a:pt x="1212" y="197"/>
                    <a:pt x="1163" y="181"/>
                  </a:cubicBezTo>
                  <a:cubicBezTo>
                    <a:pt x="819" y="115"/>
                    <a:pt x="475" y="66"/>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51" name="Google Shape;1651;p15"/>
            <p:cNvSpPr/>
            <p:nvPr/>
          </p:nvSpPr>
          <p:spPr>
            <a:xfrm rot="10800000" flipH="1">
              <a:off x="5292650" y="5121000"/>
              <a:ext cx="31525" cy="9125"/>
            </a:xfrm>
            <a:custGeom>
              <a:avLst/>
              <a:gdLst/>
              <a:ahLst/>
              <a:cxnLst/>
              <a:rect l="l" t="t" r="r" b="b"/>
              <a:pathLst>
                <a:path w="1261" h="365" extrusionOk="0">
                  <a:moveTo>
                    <a:pt x="1155" y="1"/>
                  </a:moveTo>
                  <a:cubicBezTo>
                    <a:pt x="1147" y="1"/>
                    <a:pt x="1138" y="2"/>
                    <a:pt x="1130" y="4"/>
                  </a:cubicBezTo>
                  <a:cubicBezTo>
                    <a:pt x="786" y="53"/>
                    <a:pt x="442" y="102"/>
                    <a:pt x="98" y="151"/>
                  </a:cubicBezTo>
                  <a:cubicBezTo>
                    <a:pt x="33" y="168"/>
                    <a:pt x="0" y="217"/>
                    <a:pt x="16" y="282"/>
                  </a:cubicBezTo>
                  <a:cubicBezTo>
                    <a:pt x="16" y="332"/>
                    <a:pt x="66" y="364"/>
                    <a:pt x="115" y="364"/>
                  </a:cubicBezTo>
                  <a:lnTo>
                    <a:pt x="131" y="364"/>
                  </a:lnTo>
                  <a:cubicBezTo>
                    <a:pt x="475" y="315"/>
                    <a:pt x="819" y="250"/>
                    <a:pt x="1162" y="201"/>
                  </a:cubicBezTo>
                  <a:cubicBezTo>
                    <a:pt x="1211" y="201"/>
                    <a:pt x="1260" y="151"/>
                    <a:pt x="1244" y="86"/>
                  </a:cubicBezTo>
                  <a:cubicBezTo>
                    <a:pt x="1244" y="43"/>
                    <a:pt x="1207" y="1"/>
                    <a:pt x="1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52" name="Google Shape;1652;p15"/>
            <p:cNvSpPr/>
            <p:nvPr/>
          </p:nvSpPr>
          <p:spPr>
            <a:xfrm rot="10800000" flipH="1">
              <a:off x="2511225" y="5112825"/>
              <a:ext cx="26225" cy="21350"/>
            </a:xfrm>
            <a:custGeom>
              <a:avLst/>
              <a:gdLst/>
              <a:ahLst/>
              <a:cxnLst/>
              <a:rect l="l" t="t" r="r" b="b"/>
              <a:pathLst>
                <a:path w="1049" h="854" extrusionOk="0">
                  <a:moveTo>
                    <a:pt x="120" y="1"/>
                  </a:moveTo>
                  <a:cubicBezTo>
                    <a:pt x="87" y="1"/>
                    <a:pt x="54" y="15"/>
                    <a:pt x="34" y="35"/>
                  </a:cubicBezTo>
                  <a:cubicBezTo>
                    <a:pt x="1" y="84"/>
                    <a:pt x="1" y="150"/>
                    <a:pt x="50" y="183"/>
                  </a:cubicBezTo>
                  <a:cubicBezTo>
                    <a:pt x="312" y="412"/>
                    <a:pt x="590" y="624"/>
                    <a:pt x="868" y="837"/>
                  </a:cubicBezTo>
                  <a:cubicBezTo>
                    <a:pt x="885" y="854"/>
                    <a:pt x="901" y="854"/>
                    <a:pt x="934" y="854"/>
                  </a:cubicBezTo>
                  <a:cubicBezTo>
                    <a:pt x="967" y="854"/>
                    <a:pt x="999" y="854"/>
                    <a:pt x="1016" y="821"/>
                  </a:cubicBezTo>
                  <a:cubicBezTo>
                    <a:pt x="1048" y="772"/>
                    <a:pt x="1032" y="706"/>
                    <a:pt x="999" y="674"/>
                  </a:cubicBezTo>
                  <a:cubicBezTo>
                    <a:pt x="721" y="461"/>
                    <a:pt x="443" y="248"/>
                    <a:pt x="181" y="19"/>
                  </a:cubicBezTo>
                  <a:cubicBezTo>
                    <a:pt x="162" y="6"/>
                    <a:pt x="141" y="1"/>
                    <a:pt x="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53" name="Google Shape;1653;p15"/>
            <p:cNvSpPr/>
            <p:nvPr/>
          </p:nvSpPr>
          <p:spPr>
            <a:xfrm rot="10800000" flipH="1">
              <a:off x="5241500" y="5111175"/>
              <a:ext cx="31125" cy="10375"/>
            </a:xfrm>
            <a:custGeom>
              <a:avLst/>
              <a:gdLst/>
              <a:ahLst/>
              <a:cxnLst/>
              <a:rect l="l" t="t" r="r" b="b"/>
              <a:pathLst>
                <a:path w="1245" h="415" extrusionOk="0">
                  <a:moveTo>
                    <a:pt x="1139" y="1"/>
                  </a:moveTo>
                  <a:cubicBezTo>
                    <a:pt x="1130" y="1"/>
                    <a:pt x="1122" y="2"/>
                    <a:pt x="1113" y="5"/>
                  </a:cubicBezTo>
                  <a:cubicBezTo>
                    <a:pt x="769" y="70"/>
                    <a:pt x="426" y="136"/>
                    <a:pt x="82" y="218"/>
                  </a:cubicBezTo>
                  <a:cubicBezTo>
                    <a:pt x="33" y="218"/>
                    <a:pt x="0" y="283"/>
                    <a:pt x="0" y="332"/>
                  </a:cubicBezTo>
                  <a:cubicBezTo>
                    <a:pt x="16" y="381"/>
                    <a:pt x="66" y="414"/>
                    <a:pt x="115" y="414"/>
                  </a:cubicBezTo>
                  <a:lnTo>
                    <a:pt x="131" y="414"/>
                  </a:lnTo>
                  <a:cubicBezTo>
                    <a:pt x="475" y="349"/>
                    <a:pt x="802" y="267"/>
                    <a:pt x="1146" y="201"/>
                  </a:cubicBezTo>
                  <a:cubicBezTo>
                    <a:pt x="1211" y="201"/>
                    <a:pt x="1244" y="136"/>
                    <a:pt x="1228" y="87"/>
                  </a:cubicBezTo>
                  <a:cubicBezTo>
                    <a:pt x="1228" y="32"/>
                    <a:pt x="1183" y="1"/>
                    <a:pt x="1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54" name="Google Shape;1654;p15"/>
            <p:cNvSpPr/>
            <p:nvPr/>
          </p:nvSpPr>
          <p:spPr>
            <a:xfrm rot="10800000" flipH="1">
              <a:off x="5604050" y="5109950"/>
              <a:ext cx="30725" cy="12425"/>
            </a:xfrm>
            <a:custGeom>
              <a:avLst/>
              <a:gdLst/>
              <a:ahLst/>
              <a:cxnLst/>
              <a:rect l="l" t="t" r="r" b="b"/>
              <a:pathLst>
                <a:path w="1229" h="497" extrusionOk="0">
                  <a:moveTo>
                    <a:pt x="104" y="1"/>
                  </a:moveTo>
                  <a:cubicBezTo>
                    <a:pt x="61" y="1"/>
                    <a:pt x="17" y="30"/>
                    <a:pt x="17" y="71"/>
                  </a:cubicBezTo>
                  <a:cubicBezTo>
                    <a:pt x="0" y="136"/>
                    <a:pt x="33" y="185"/>
                    <a:pt x="82" y="202"/>
                  </a:cubicBezTo>
                  <a:cubicBezTo>
                    <a:pt x="426" y="300"/>
                    <a:pt x="753" y="382"/>
                    <a:pt x="1081" y="496"/>
                  </a:cubicBezTo>
                  <a:lnTo>
                    <a:pt x="1114" y="496"/>
                  </a:lnTo>
                  <a:cubicBezTo>
                    <a:pt x="1163" y="496"/>
                    <a:pt x="1195" y="463"/>
                    <a:pt x="1212" y="414"/>
                  </a:cubicBezTo>
                  <a:cubicBezTo>
                    <a:pt x="1228" y="365"/>
                    <a:pt x="1195" y="316"/>
                    <a:pt x="1146" y="283"/>
                  </a:cubicBezTo>
                  <a:cubicBezTo>
                    <a:pt x="819" y="185"/>
                    <a:pt x="475" y="87"/>
                    <a:pt x="131" y="5"/>
                  </a:cubicBezTo>
                  <a:cubicBezTo>
                    <a:pt x="123" y="2"/>
                    <a:pt x="114"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55" name="Google Shape;1655;p15"/>
            <p:cNvSpPr/>
            <p:nvPr/>
          </p:nvSpPr>
          <p:spPr>
            <a:xfrm rot="10800000" flipH="1">
              <a:off x="5190325" y="5098900"/>
              <a:ext cx="31125" cy="11600"/>
            </a:xfrm>
            <a:custGeom>
              <a:avLst/>
              <a:gdLst/>
              <a:ahLst/>
              <a:cxnLst/>
              <a:rect l="l" t="t" r="r" b="b"/>
              <a:pathLst>
                <a:path w="1245" h="464" extrusionOk="0">
                  <a:moveTo>
                    <a:pt x="1140" y="1"/>
                  </a:moveTo>
                  <a:cubicBezTo>
                    <a:pt x="1131" y="1"/>
                    <a:pt x="1122" y="2"/>
                    <a:pt x="1114" y="5"/>
                  </a:cubicBezTo>
                  <a:cubicBezTo>
                    <a:pt x="770" y="87"/>
                    <a:pt x="427" y="169"/>
                    <a:pt x="99" y="267"/>
                  </a:cubicBezTo>
                  <a:cubicBezTo>
                    <a:pt x="34" y="283"/>
                    <a:pt x="1" y="332"/>
                    <a:pt x="17" y="398"/>
                  </a:cubicBezTo>
                  <a:cubicBezTo>
                    <a:pt x="34" y="430"/>
                    <a:pt x="83" y="463"/>
                    <a:pt x="116" y="463"/>
                  </a:cubicBezTo>
                  <a:lnTo>
                    <a:pt x="148" y="463"/>
                  </a:lnTo>
                  <a:cubicBezTo>
                    <a:pt x="492" y="381"/>
                    <a:pt x="819" y="283"/>
                    <a:pt x="1163" y="201"/>
                  </a:cubicBezTo>
                  <a:cubicBezTo>
                    <a:pt x="1212" y="201"/>
                    <a:pt x="1245" y="136"/>
                    <a:pt x="1245" y="87"/>
                  </a:cubicBezTo>
                  <a:cubicBezTo>
                    <a:pt x="1231" y="32"/>
                    <a:pt x="1184"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56" name="Google Shape;1656;p15"/>
            <p:cNvSpPr/>
            <p:nvPr/>
          </p:nvSpPr>
          <p:spPr>
            <a:xfrm rot="10800000" flipH="1">
              <a:off x="5140425" y="5084175"/>
              <a:ext cx="30700" cy="12825"/>
            </a:xfrm>
            <a:custGeom>
              <a:avLst/>
              <a:gdLst/>
              <a:ahLst/>
              <a:cxnLst/>
              <a:rect l="l" t="t" r="r" b="b"/>
              <a:pathLst>
                <a:path w="1228" h="513" extrusionOk="0">
                  <a:moveTo>
                    <a:pt x="1114" y="1"/>
                  </a:moveTo>
                  <a:cubicBezTo>
                    <a:pt x="1103" y="1"/>
                    <a:pt x="1092" y="2"/>
                    <a:pt x="1080" y="5"/>
                  </a:cubicBezTo>
                  <a:cubicBezTo>
                    <a:pt x="753" y="103"/>
                    <a:pt x="409" y="201"/>
                    <a:pt x="82" y="316"/>
                  </a:cubicBezTo>
                  <a:cubicBezTo>
                    <a:pt x="33" y="332"/>
                    <a:pt x="0" y="381"/>
                    <a:pt x="16" y="447"/>
                  </a:cubicBezTo>
                  <a:cubicBezTo>
                    <a:pt x="33" y="496"/>
                    <a:pt x="66" y="512"/>
                    <a:pt x="115" y="512"/>
                  </a:cubicBezTo>
                  <a:lnTo>
                    <a:pt x="147" y="512"/>
                  </a:lnTo>
                  <a:cubicBezTo>
                    <a:pt x="475" y="398"/>
                    <a:pt x="802" y="300"/>
                    <a:pt x="1146" y="201"/>
                  </a:cubicBezTo>
                  <a:cubicBezTo>
                    <a:pt x="1195" y="185"/>
                    <a:pt x="1228"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57" name="Google Shape;1657;p15"/>
            <p:cNvSpPr/>
            <p:nvPr/>
          </p:nvSpPr>
          <p:spPr>
            <a:xfrm rot="10800000" flipH="1">
              <a:off x="2552575" y="5082125"/>
              <a:ext cx="27025" cy="20100"/>
            </a:xfrm>
            <a:custGeom>
              <a:avLst/>
              <a:gdLst/>
              <a:ahLst/>
              <a:cxnLst/>
              <a:rect l="l" t="t" r="r" b="b"/>
              <a:pathLst>
                <a:path w="1081" h="804" extrusionOk="0">
                  <a:moveTo>
                    <a:pt x="124" y="1"/>
                  </a:moveTo>
                  <a:cubicBezTo>
                    <a:pt x="89" y="1"/>
                    <a:pt x="54" y="19"/>
                    <a:pt x="33" y="50"/>
                  </a:cubicBezTo>
                  <a:cubicBezTo>
                    <a:pt x="0" y="83"/>
                    <a:pt x="0" y="149"/>
                    <a:pt x="49" y="198"/>
                  </a:cubicBezTo>
                  <a:cubicBezTo>
                    <a:pt x="327" y="394"/>
                    <a:pt x="622" y="590"/>
                    <a:pt x="900" y="787"/>
                  </a:cubicBezTo>
                  <a:cubicBezTo>
                    <a:pt x="933" y="803"/>
                    <a:pt x="949" y="803"/>
                    <a:pt x="966" y="803"/>
                  </a:cubicBezTo>
                  <a:cubicBezTo>
                    <a:pt x="999" y="803"/>
                    <a:pt x="1031" y="787"/>
                    <a:pt x="1048" y="771"/>
                  </a:cubicBezTo>
                  <a:cubicBezTo>
                    <a:pt x="1080" y="721"/>
                    <a:pt x="1080" y="656"/>
                    <a:pt x="1031" y="623"/>
                  </a:cubicBezTo>
                  <a:cubicBezTo>
                    <a:pt x="737" y="427"/>
                    <a:pt x="458" y="214"/>
                    <a:pt x="180" y="18"/>
                  </a:cubicBezTo>
                  <a:cubicBezTo>
                    <a:pt x="163" y="6"/>
                    <a:pt x="143" y="1"/>
                    <a:pt x="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58" name="Google Shape;1658;p15"/>
            <p:cNvSpPr/>
            <p:nvPr/>
          </p:nvSpPr>
          <p:spPr>
            <a:xfrm rot="10800000" flipH="1">
              <a:off x="5090900" y="5067000"/>
              <a:ext cx="30300" cy="14025"/>
            </a:xfrm>
            <a:custGeom>
              <a:avLst/>
              <a:gdLst/>
              <a:ahLst/>
              <a:cxnLst/>
              <a:rect l="l" t="t" r="r" b="b"/>
              <a:pathLst>
                <a:path w="1212" h="561" extrusionOk="0">
                  <a:moveTo>
                    <a:pt x="1098" y="0"/>
                  </a:moveTo>
                  <a:cubicBezTo>
                    <a:pt x="1087" y="0"/>
                    <a:pt x="1076" y="1"/>
                    <a:pt x="1064" y="4"/>
                  </a:cubicBezTo>
                  <a:cubicBezTo>
                    <a:pt x="737" y="119"/>
                    <a:pt x="410" y="234"/>
                    <a:pt x="82" y="364"/>
                  </a:cubicBezTo>
                  <a:cubicBezTo>
                    <a:pt x="33" y="381"/>
                    <a:pt x="0" y="430"/>
                    <a:pt x="17" y="495"/>
                  </a:cubicBezTo>
                  <a:cubicBezTo>
                    <a:pt x="33" y="528"/>
                    <a:pt x="82" y="561"/>
                    <a:pt x="115" y="561"/>
                  </a:cubicBezTo>
                  <a:cubicBezTo>
                    <a:pt x="131" y="561"/>
                    <a:pt x="148" y="561"/>
                    <a:pt x="148" y="545"/>
                  </a:cubicBezTo>
                  <a:cubicBezTo>
                    <a:pt x="475" y="430"/>
                    <a:pt x="803" y="315"/>
                    <a:pt x="1130" y="201"/>
                  </a:cubicBezTo>
                  <a:cubicBezTo>
                    <a:pt x="1195" y="184"/>
                    <a:pt x="1212" y="119"/>
                    <a:pt x="1195" y="70"/>
                  </a:cubicBezTo>
                  <a:cubicBezTo>
                    <a:pt x="1182" y="29"/>
                    <a:pt x="1146" y="0"/>
                    <a:pt x="1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59" name="Google Shape;1659;p15"/>
            <p:cNvSpPr/>
            <p:nvPr/>
          </p:nvSpPr>
          <p:spPr>
            <a:xfrm rot="10800000" flipH="1">
              <a:off x="2595525" y="5053900"/>
              <a:ext cx="28275" cy="18850"/>
            </a:xfrm>
            <a:custGeom>
              <a:avLst/>
              <a:gdLst/>
              <a:ahLst/>
              <a:cxnLst/>
              <a:rect l="l" t="t" r="r" b="b"/>
              <a:pathLst>
                <a:path w="1131" h="754" extrusionOk="0">
                  <a:moveTo>
                    <a:pt x="125" y="0"/>
                  </a:moveTo>
                  <a:cubicBezTo>
                    <a:pt x="89" y="0"/>
                    <a:pt x="55" y="18"/>
                    <a:pt x="33" y="50"/>
                  </a:cubicBezTo>
                  <a:cubicBezTo>
                    <a:pt x="1" y="99"/>
                    <a:pt x="17" y="164"/>
                    <a:pt x="66" y="197"/>
                  </a:cubicBezTo>
                  <a:cubicBezTo>
                    <a:pt x="361" y="377"/>
                    <a:pt x="655" y="557"/>
                    <a:pt x="966" y="737"/>
                  </a:cubicBezTo>
                  <a:cubicBezTo>
                    <a:pt x="983" y="754"/>
                    <a:pt x="999" y="754"/>
                    <a:pt x="1016" y="754"/>
                  </a:cubicBezTo>
                  <a:cubicBezTo>
                    <a:pt x="1048" y="754"/>
                    <a:pt x="1081" y="737"/>
                    <a:pt x="1097" y="705"/>
                  </a:cubicBezTo>
                  <a:cubicBezTo>
                    <a:pt x="1130" y="655"/>
                    <a:pt x="1114" y="590"/>
                    <a:pt x="1065" y="557"/>
                  </a:cubicBezTo>
                  <a:cubicBezTo>
                    <a:pt x="770" y="377"/>
                    <a:pt x="459" y="197"/>
                    <a:pt x="181" y="17"/>
                  </a:cubicBezTo>
                  <a:cubicBezTo>
                    <a:pt x="163" y="6"/>
                    <a:pt x="144" y="0"/>
                    <a:pt x="1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0" name="Google Shape;1660;p15"/>
            <p:cNvSpPr/>
            <p:nvPr/>
          </p:nvSpPr>
          <p:spPr>
            <a:xfrm rot="10800000" flipH="1">
              <a:off x="5042200" y="5047750"/>
              <a:ext cx="30300" cy="15275"/>
            </a:xfrm>
            <a:custGeom>
              <a:avLst/>
              <a:gdLst/>
              <a:ahLst/>
              <a:cxnLst/>
              <a:rect l="l" t="t" r="r" b="b"/>
              <a:pathLst>
                <a:path w="1212" h="611" extrusionOk="0">
                  <a:moveTo>
                    <a:pt x="1081" y="0"/>
                  </a:moveTo>
                  <a:cubicBezTo>
                    <a:pt x="1071" y="0"/>
                    <a:pt x="1060" y="2"/>
                    <a:pt x="1048" y="5"/>
                  </a:cubicBezTo>
                  <a:cubicBezTo>
                    <a:pt x="721" y="136"/>
                    <a:pt x="410" y="283"/>
                    <a:pt x="82" y="414"/>
                  </a:cubicBezTo>
                  <a:cubicBezTo>
                    <a:pt x="33" y="430"/>
                    <a:pt x="1" y="496"/>
                    <a:pt x="33" y="545"/>
                  </a:cubicBezTo>
                  <a:cubicBezTo>
                    <a:pt x="50" y="594"/>
                    <a:pt x="82" y="610"/>
                    <a:pt x="115" y="610"/>
                  </a:cubicBezTo>
                  <a:lnTo>
                    <a:pt x="164" y="610"/>
                  </a:lnTo>
                  <a:cubicBezTo>
                    <a:pt x="492" y="463"/>
                    <a:pt x="803" y="332"/>
                    <a:pt x="1130" y="201"/>
                  </a:cubicBezTo>
                  <a:cubicBezTo>
                    <a:pt x="1179" y="185"/>
                    <a:pt x="1212" y="119"/>
                    <a:pt x="1179" y="70"/>
                  </a:cubicBezTo>
                  <a:cubicBezTo>
                    <a:pt x="1166" y="30"/>
                    <a:pt x="1130" y="0"/>
                    <a:pt x="10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1" name="Google Shape;1661;p15"/>
            <p:cNvSpPr/>
            <p:nvPr/>
          </p:nvSpPr>
          <p:spPr>
            <a:xfrm rot="10800000" flipH="1">
              <a:off x="2640550" y="5028525"/>
              <a:ext cx="29075" cy="17625"/>
            </a:xfrm>
            <a:custGeom>
              <a:avLst/>
              <a:gdLst/>
              <a:ahLst/>
              <a:cxnLst/>
              <a:rect l="l" t="t" r="r" b="b"/>
              <a:pathLst>
                <a:path w="1163" h="705" extrusionOk="0">
                  <a:moveTo>
                    <a:pt x="112" y="1"/>
                  </a:moveTo>
                  <a:cubicBezTo>
                    <a:pt x="77" y="1"/>
                    <a:pt x="44" y="23"/>
                    <a:pt x="33" y="66"/>
                  </a:cubicBezTo>
                  <a:cubicBezTo>
                    <a:pt x="0" y="115"/>
                    <a:pt x="17" y="164"/>
                    <a:pt x="66" y="197"/>
                  </a:cubicBezTo>
                  <a:cubicBezTo>
                    <a:pt x="377" y="377"/>
                    <a:pt x="688" y="541"/>
                    <a:pt x="982" y="705"/>
                  </a:cubicBezTo>
                  <a:lnTo>
                    <a:pt x="1031" y="705"/>
                  </a:lnTo>
                  <a:cubicBezTo>
                    <a:pt x="1081" y="705"/>
                    <a:pt x="1113" y="688"/>
                    <a:pt x="1130" y="655"/>
                  </a:cubicBezTo>
                  <a:cubicBezTo>
                    <a:pt x="1162" y="606"/>
                    <a:pt x="1130" y="541"/>
                    <a:pt x="1081" y="508"/>
                  </a:cubicBezTo>
                  <a:cubicBezTo>
                    <a:pt x="786" y="361"/>
                    <a:pt x="475" y="181"/>
                    <a:pt x="164" y="17"/>
                  </a:cubicBezTo>
                  <a:cubicBezTo>
                    <a:pt x="148"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2" name="Google Shape;1662;p15"/>
            <p:cNvSpPr/>
            <p:nvPr/>
          </p:nvSpPr>
          <p:spPr>
            <a:xfrm rot="10800000" flipH="1">
              <a:off x="4994725" y="5026075"/>
              <a:ext cx="29500" cy="16300"/>
            </a:xfrm>
            <a:custGeom>
              <a:avLst/>
              <a:gdLst/>
              <a:ahLst/>
              <a:cxnLst/>
              <a:rect l="l" t="t" r="r" b="b"/>
              <a:pathLst>
                <a:path w="1180" h="652" extrusionOk="0">
                  <a:moveTo>
                    <a:pt x="1067" y="0"/>
                  </a:moveTo>
                  <a:cubicBezTo>
                    <a:pt x="1051" y="0"/>
                    <a:pt x="1034" y="4"/>
                    <a:pt x="1016" y="13"/>
                  </a:cubicBezTo>
                  <a:cubicBezTo>
                    <a:pt x="705" y="144"/>
                    <a:pt x="394" y="308"/>
                    <a:pt x="66" y="455"/>
                  </a:cubicBezTo>
                  <a:cubicBezTo>
                    <a:pt x="17" y="472"/>
                    <a:pt x="1" y="537"/>
                    <a:pt x="34" y="586"/>
                  </a:cubicBezTo>
                  <a:cubicBezTo>
                    <a:pt x="50" y="635"/>
                    <a:pt x="83" y="652"/>
                    <a:pt x="115" y="652"/>
                  </a:cubicBezTo>
                  <a:cubicBezTo>
                    <a:pt x="132" y="652"/>
                    <a:pt x="148" y="652"/>
                    <a:pt x="165" y="635"/>
                  </a:cubicBezTo>
                  <a:cubicBezTo>
                    <a:pt x="476" y="488"/>
                    <a:pt x="787" y="341"/>
                    <a:pt x="1114" y="193"/>
                  </a:cubicBezTo>
                  <a:cubicBezTo>
                    <a:pt x="1163" y="177"/>
                    <a:pt x="1179" y="112"/>
                    <a:pt x="1163" y="62"/>
                  </a:cubicBezTo>
                  <a:cubicBezTo>
                    <a:pt x="1139" y="27"/>
                    <a:pt x="1107"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3" name="Google Shape;1663;p15"/>
            <p:cNvSpPr/>
            <p:nvPr/>
          </p:nvSpPr>
          <p:spPr>
            <a:xfrm rot="10800000" flipH="1">
              <a:off x="2686775" y="5005600"/>
              <a:ext cx="29900" cy="16400"/>
            </a:xfrm>
            <a:custGeom>
              <a:avLst/>
              <a:gdLst/>
              <a:ahLst/>
              <a:cxnLst/>
              <a:rect l="l" t="t" r="r" b="b"/>
              <a:pathLst>
                <a:path w="1196" h="656" extrusionOk="0">
                  <a:moveTo>
                    <a:pt x="112" y="0"/>
                  </a:moveTo>
                  <a:cubicBezTo>
                    <a:pt x="77" y="0"/>
                    <a:pt x="45" y="22"/>
                    <a:pt x="34" y="66"/>
                  </a:cubicBezTo>
                  <a:cubicBezTo>
                    <a:pt x="1" y="115"/>
                    <a:pt x="17" y="180"/>
                    <a:pt x="83" y="197"/>
                  </a:cubicBezTo>
                  <a:cubicBezTo>
                    <a:pt x="394" y="344"/>
                    <a:pt x="705" y="491"/>
                    <a:pt x="1032" y="639"/>
                  </a:cubicBezTo>
                  <a:cubicBezTo>
                    <a:pt x="1048" y="655"/>
                    <a:pt x="1065" y="655"/>
                    <a:pt x="1065" y="655"/>
                  </a:cubicBezTo>
                  <a:cubicBezTo>
                    <a:pt x="1114" y="655"/>
                    <a:pt x="1147" y="622"/>
                    <a:pt x="1163" y="590"/>
                  </a:cubicBezTo>
                  <a:cubicBezTo>
                    <a:pt x="1196" y="541"/>
                    <a:pt x="1163" y="475"/>
                    <a:pt x="1114" y="459"/>
                  </a:cubicBezTo>
                  <a:cubicBezTo>
                    <a:pt x="787" y="311"/>
                    <a:pt x="476" y="164"/>
                    <a:pt x="165" y="17"/>
                  </a:cubicBezTo>
                  <a:cubicBezTo>
                    <a:pt x="148" y="6"/>
                    <a:pt x="130"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4" name="Google Shape;1664;p15"/>
            <p:cNvSpPr/>
            <p:nvPr/>
          </p:nvSpPr>
          <p:spPr>
            <a:xfrm rot="10800000" flipH="1">
              <a:off x="4948075" y="5002325"/>
              <a:ext cx="29100" cy="17375"/>
            </a:xfrm>
            <a:custGeom>
              <a:avLst/>
              <a:gdLst/>
              <a:ahLst/>
              <a:cxnLst/>
              <a:rect l="l" t="t" r="r" b="b"/>
              <a:pathLst>
                <a:path w="1164" h="695" extrusionOk="0">
                  <a:moveTo>
                    <a:pt x="1038" y="1"/>
                  </a:moveTo>
                  <a:cubicBezTo>
                    <a:pt x="1025" y="1"/>
                    <a:pt x="1012" y="3"/>
                    <a:pt x="999" y="7"/>
                  </a:cubicBezTo>
                  <a:cubicBezTo>
                    <a:pt x="688" y="170"/>
                    <a:pt x="377" y="334"/>
                    <a:pt x="83" y="498"/>
                  </a:cubicBezTo>
                  <a:cubicBezTo>
                    <a:pt x="17" y="530"/>
                    <a:pt x="1" y="596"/>
                    <a:pt x="34" y="645"/>
                  </a:cubicBezTo>
                  <a:cubicBezTo>
                    <a:pt x="50" y="678"/>
                    <a:pt x="83" y="694"/>
                    <a:pt x="132" y="694"/>
                  </a:cubicBezTo>
                  <a:cubicBezTo>
                    <a:pt x="148" y="694"/>
                    <a:pt x="165" y="694"/>
                    <a:pt x="181" y="678"/>
                  </a:cubicBezTo>
                  <a:cubicBezTo>
                    <a:pt x="476" y="514"/>
                    <a:pt x="787" y="350"/>
                    <a:pt x="1098" y="203"/>
                  </a:cubicBezTo>
                  <a:cubicBezTo>
                    <a:pt x="1147" y="170"/>
                    <a:pt x="1163" y="105"/>
                    <a:pt x="1147" y="56"/>
                  </a:cubicBezTo>
                  <a:cubicBezTo>
                    <a:pt x="1122" y="19"/>
                    <a:pt x="1079" y="1"/>
                    <a:pt x="1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5" name="Google Shape;1665;p15"/>
            <p:cNvSpPr/>
            <p:nvPr/>
          </p:nvSpPr>
          <p:spPr>
            <a:xfrm rot="10800000" flipH="1">
              <a:off x="2734675" y="4985975"/>
              <a:ext cx="30300" cy="14675"/>
            </a:xfrm>
            <a:custGeom>
              <a:avLst/>
              <a:gdLst/>
              <a:ahLst/>
              <a:cxnLst/>
              <a:rect l="l" t="t" r="r" b="b"/>
              <a:pathLst>
                <a:path w="1212" h="587" extrusionOk="0">
                  <a:moveTo>
                    <a:pt x="104" y="1"/>
                  </a:moveTo>
                  <a:cubicBezTo>
                    <a:pt x="65" y="1"/>
                    <a:pt x="28" y="28"/>
                    <a:pt x="16" y="63"/>
                  </a:cubicBezTo>
                  <a:cubicBezTo>
                    <a:pt x="0" y="112"/>
                    <a:pt x="16" y="178"/>
                    <a:pt x="82" y="194"/>
                  </a:cubicBezTo>
                  <a:cubicBezTo>
                    <a:pt x="393" y="341"/>
                    <a:pt x="720" y="456"/>
                    <a:pt x="1048" y="587"/>
                  </a:cubicBezTo>
                  <a:lnTo>
                    <a:pt x="1080" y="587"/>
                  </a:lnTo>
                  <a:cubicBezTo>
                    <a:pt x="1129" y="587"/>
                    <a:pt x="1179" y="570"/>
                    <a:pt x="1179" y="521"/>
                  </a:cubicBezTo>
                  <a:cubicBezTo>
                    <a:pt x="1211" y="472"/>
                    <a:pt x="1179" y="407"/>
                    <a:pt x="1129" y="390"/>
                  </a:cubicBezTo>
                  <a:cubicBezTo>
                    <a:pt x="802" y="276"/>
                    <a:pt x="475" y="145"/>
                    <a:pt x="147" y="14"/>
                  </a:cubicBezTo>
                  <a:cubicBezTo>
                    <a:pt x="134" y="5"/>
                    <a:pt x="119"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6" name="Google Shape;1666;p15"/>
            <p:cNvSpPr/>
            <p:nvPr/>
          </p:nvSpPr>
          <p:spPr>
            <a:xfrm rot="10800000" flipH="1">
              <a:off x="4902650" y="4976550"/>
              <a:ext cx="28675" cy="18375"/>
            </a:xfrm>
            <a:custGeom>
              <a:avLst/>
              <a:gdLst/>
              <a:ahLst/>
              <a:cxnLst/>
              <a:rect l="l" t="t" r="r" b="b"/>
              <a:pathLst>
                <a:path w="1147" h="735" extrusionOk="0">
                  <a:moveTo>
                    <a:pt x="1024" y="1"/>
                  </a:moveTo>
                  <a:cubicBezTo>
                    <a:pt x="1011" y="1"/>
                    <a:pt x="997" y="5"/>
                    <a:pt x="983" y="14"/>
                  </a:cubicBezTo>
                  <a:cubicBezTo>
                    <a:pt x="672" y="194"/>
                    <a:pt x="377" y="374"/>
                    <a:pt x="66" y="554"/>
                  </a:cubicBezTo>
                  <a:cubicBezTo>
                    <a:pt x="17" y="587"/>
                    <a:pt x="1" y="636"/>
                    <a:pt x="34" y="685"/>
                  </a:cubicBezTo>
                  <a:cubicBezTo>
                    <a:pt x="50" y="718"/>
                    <a:pt x="99" y="734"/>
                    <a:pt x="132" y="734"/>
                  </a:cubicBezTo>
                  <a:lnTo>
                    <a:pt x="181" y="734"/>
                  </a:lnTo>
                  <a:cubicBezTo>
                    <a:pt x="476" y="554"/>
                    <a:pt x="770" y="374"/>
                    <a:pt x="1081" y="194"/>
                  </a:cubicBezTo>
                  <a:cubicBezTo>
                    <a:pt x="1130" y="161"/>
                    <a:pt x="1147" y="112"/>
                    <a:pt x="1114" y="63"/>
                  </a:cubicBezTo>
                  <a:cubicBezTo>
                    <a:pt x="1090" y="28"/>
                    <a:pt x="1058" y="1"/>
                    <a:pt x="1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7" name="Google Shape;1667;p15"/>
            <p:cNvSpPr/>
            <p:nvPr/>
          </p:nvSpPr>
          <p:spPr>
            <a:xfrm rot="10800000" flipH="1">
              <a:off x="2783350" y="4968775"/>
              <a:ext cx="30725" cy="13650"/>
            </a:xfrm>
            <a:custGeom>
              <a:avLst/>
              <a:gdLst/>
              <a:ahLst/>
              <a:cxnLst/>
              <a:rect l="l" t="t" r="r" b="b"/>
              <a:pathLst>
                <a:path w="1229" h="546" extrusionOk="0">
                  <a:moveTo>
                    <a:pt x="131" y="1"/>
                  </a:moveTo>
                  <a:cubicBezTo>
                    <a:pt x="82" y="1"/>
                    <a:pt x="44" y="30"/>
                    <a:pt x="17" y="71"/>
                  </a:cubicBezTo>
                  <a:cubicBezTo>
                    <a:pt x="1" y="136"/>
                    <a:pt x="34" y="185"/>
                    <a:pt x="83" y="218"/>
                  </a:cubicBezTo>
                  <a:cubicBezTo>
                    <a:pt x="410" y="316"/>
                    <a:pt x="754" y="431"/>
                    <a:pt x="1081" y="529"/>
                  </a:cubicBezTo>
                  <a:cubicBezTo>
                    <a:pt x="1098" y="545"/>
                    <a:pt x="1114" y="545"/>
                    <a:pt x="1114" y="545"/>
                  </a:cubicBezTo>
                  <a:cubicBezTo>
                    <a:pt x="1163" y="545"/>
                    <a:pt x="1196" y="513"/>
                    <a:pt x="1212" y="464"/>
                  </a:cubicBezTo>
                  <a:cubicBezTo>
                    <a:pt x="1228" y="414"/>
                    <a:pt x="1196" y="349"/>
                    <a:pt x="1147" y="333"/>
                  </a:cubicBezTo>
                  <a:cubicBezTo>
                    <a:pt x="819" y="234"/>
                    <a:pt x="476" y="120"/>
                    <a:pt x="165" y="5"/>
                  </a:cubicBezTo>
                  <a:cubicBezTo>
                    <a:pt x="153" y="2"/>
                    <a:pt x="142"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8" name="Google Shape;1668;p15"/>
            <p:cNvSpPr/>
            <p:nvPr/>
          </p:nvSpPr>
          <p:spPr>
            <a:xfrm rot="10800000" flipH="1">
              <a:off x="2833275" y="4954875"/>
              <a:ext cx="31125" cy="11975"/>
            </a:xfrm>
            <a:custGeom>
              <a:avLst/>
              <a:gdLst/>
              <a:ahLst/>
              <a:cxnLst/>
              <a:rect l="l" t="t" r="r" b="b"/>
              <a:pathLst>
                <a:path w="1245" h="479" extrusionOk="0">
                  <a:moveTo>
                    <a:pt x="122" y="0"/>
                  </a:moveTo>
                  <a:cubicBezTo>
                    <a:pt x="78" y="0"/>
                    <a:pt x="31" y="32"/>
                    <a:pt x="17" y="86"/>
                  </a:cubicBezTo>
                  <a:cubicBezTo>
                    <a:pt x="1" y="135"/>
                    <a:pt x="34" y="201"/>
                    <a:pt x="99" y="201"/>
                  </a:cubicBezTo>
                  <a:cubicBezTo>
                    <a:pt x="426" y="299"/>
                    <a:pt x="770" y="397"/>
                    <a:pt x="1114" y="479"/>
                  </a:cubicBezTo>
                  <a:lnTo>
                    <a:pt x="1130" y="479"/>
                  </a:lnTo>
                  <a:cubicBezTo>
                    <a:pt x="1179" y="479"/>
                    <a:pt x="1228" y="446"/>
                    <a:pt x="1228" y="397"/>
                  </a:cubicBezTo>
                  <a:cubicBezTo>
                    <a:pt x="1245" y="348"/>
                    <a:pt x="1212" y="282"/>
                    <a:pt x="1163" y="266"/>
                  </a:cubicBezTo>
                  <a:cubicBezTo>
                    <a:pt x="819" y="184"/>
                    <a:pt x="475" y="102"/>
                    <a:pt x="148" y="4"/>
                  </a:cubicBezTo>
                  <a:cubicBezTo>
                    <a:pt x="140" y="1"/>
                    <a:pt x="131" y="0"/>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9" name="Google Shape;1669;p15"/>
            <p:cNvSpPr/>
            <p:nvPr/>
          </p:nvSpPr>
          <p:spPr>
            <a:xfrm rot="10800000" flipH="1">
              <a:off x="4858875" y="4948325"/>
              <a:ext cx="27850" cy="19500"/>
            </a:xfrm>
            <a:custGeom>
              <a:avLst/>
              <a:gdLst/>
              <a:ahLst/>
              <a:cxnLst/>
              <a:rect l="l" t="t" r="r" b="b"/>
              <a:pathLst>
                <a:path w="1114" h="780" extrusionOk="0">
                  <a:moveTo>
                    <a:pt x="992" y="1"/>
                  </a:moveTo>
                  <a:cubicBezTo>
                    <a:pt x="972" y="1"/>
                    <a:pt x="952" y="4"/>
                    <a:pt x="934" y="10"/>
                  </a:cubicBezTo>
                  <a:cubicBezTo>
                    <a:pt x="639" y="207"/>
                    <a:pt x="344" y="403"/>
                    <a:pt x="50" y="583"/>
                  </a:cubicBezTo>
                  <a:cubicBezTo>
                    <a:pt x="17" y="616"/>
                    <a:pt x="1" y="682"/>
                    <a:pt x="33" y="731"/>
                  </a:cubicBezTo>
                  <a:cubicBezTo>
                    <a:pt x="50" y="763"/>
                    <a:pt x="82" y="780"/>
                    <a:pt x="115" y="780"/>
                  </a:cubicBezTo>
                  <a:cubicBezTo>
                    <a:pt x="132" y="780"/>
                    <a:pt x="148" y="780"/>
                    <a:pt x="181" y="763"/>
                  </a:cubicBezTo>
                  <a:cubicBezTo>
                    <a:pt x="459" y="567"/>
                    <a:pt x="754" y="387"/>
                    <a:pt x="1048" y="191"/>
                  </a:cubicBezTo>
                  <a:cubicBezTo>
                    <a:pt x="1097" y="158"/>
                    <a:pt x="1114" y="92"/>
                    <a:pt x="1081" y="43"/>
                  </a:cubicBezTo>
                  <a:cubicBezTo>
                    <a:pt x="1060" y="12"/>
                    <a:pt x="1026" y="1"/>
                    <a:pt x="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0" name="Google Shape;1670;p15"/>
            <p:cNvSpPr/>
            <p:nvPr/>
          </p:nvSpPr>
          <p:spPr>
            <a:xfrm rot="10800000" flipH="1">
              <a:off x="2884425" y="4943825"/>
              <a:ext cx="31125" cy="10350"/>
            </a:xfrm>
            <a:custGeom>
              <a:avLst/>
              <a:gdLst/>
              <a:ahLst/>
              <a:cxnLst/>
              <a:rect l="l" t="t" r="r" b="b"/>
              <a:pathLst>
                <a:path w="1245" h="414" extrusionOk="0">
                  <a:moveTo>
                    <a:pt x="99" y="0"/>
                  </a:moveTo>
                  <a:cubicBezTo>
                    <a:pt x="50" y="0"/>
                    <a:pt x="14" y="30"/>
                    <a:pt x="1" y="70"/>
                  </a:cubicBezTo>
                  <a:cubicBezTo>
                    <a:pt x="1" y="136"/>
                    <a:pt x="34" y="185"/>
                    <a:pt x="83" y="201"/>
                  </a:cubicBezTo>
                  <a:cubicBezTo>
                    <a:pt x="426" y="267"/>
                    <a:pt x="770" y="348"/>
                    <a:pt x="1114" y="414"/>
                  </a:cubicBezTo>
                  <a:lnTo>
                    <a:pt x="1130" y="414"/>
                  </a:lnTo>
                  <a:cubicBezTo>
                    <a:pt x="1179" y="414"/>
                    <a:pt x="1229" y="365"/>
                    <a:pt x="1229" y="316"/>
                  </a:cubicBezTo>
                  <a:cubicBezTo>
                    <a:pt x="1245" y="267"/>
                    <a:pt x="1212" y="217"/>
                    <a:pt x="1147" y="201"/>
                  </a:cubicBezTo>
                  <a:cubicBezTo>
                    <a:pt x="803" y="136"/>
                    <a:pt x="459" y="70"/>
                    <a:pt x="132" y="5"/>
                  </a:cubicBezTo>
                  <a:cubicBezTo>
                    <a:pt x="120" y="2"/>
                    <a:pt x="109"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1" name="Google Shape;1671;p15"/>
            <p:cNvSpPr/>
            <p:nvPr/>
          </p:nvSpPr>
          <p:spPr>
            <a:xfrm rot="10800000" flipH="1">
              <a:off x="3301000" y="4938500"/>
              <a:ext cx="31550" cy="5750"/>
            </a:xfrm>
            <a:custGeom>
              <a:avLst/>
              <a:gdLst/>
              <a:ahLst/>
              <a:cxnLst/>
              <a:rect l="l" t="t" r="r" b="b"/>
              <a:pathLst>
                <a:path w="1262" h="230" extrusionOk="0">
                  <a:moveTo>
                    <a:pt x="116" y="0"/>
                  </a:moveTo>
                  <a:cubicBezTo>
                    <a:pt x="50" y="0"/>
                    <a:pt x="1" y="50"/>
                    <a:pt x="1" y="99"/>
                  </a:cubicBezTo>
                  <a:cubicBezTo>
                    <a:pt x="1" y="164"/>
                    <a:pt x="50" y="213"/>
                    <a:pt x="116" y="213"/>
                  </a:cubicBezTo>
                  <a:cubicBezTo>
                    <a:pt x="459" y="213"/>
                    <a:pt x="819" y="213"/>
                    <a:pt x="1147" y="230"/>
                  </a:cubicBezTo>
                  <a:cubicBezTo>
                    <a:pt x="1212" y="230"/>
                    <a:pt x="1261" y="181"/>
                    <a:pt x="1261" y="131"/>
                  </a:cubicBezTo>
                  <a:cubicBezTo>
                    <a:pt x="1261" y="66"/>
                    <a:pt x="1212" y="17"/>
                    <a:pt x="1163" y="17"/>
                  </a:cubicBezTo>
                  <a:cubicBezTo>
                    <a:pt x="819" y="17"/>
                    <a:pt x="459"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2" name="Google Shape;1672;p15"/>
            <p:cNvSpPr/>
            <p:nvPr/>
          </p:nvSpPr>
          <p:spPr>
            <a:xfrm rot="10800000" flipH="1">
              <a:off x="3248625" y="4938100"/>
              <a:ext cx="31550" cy="6150"/>
            </a:xfrm>
            <a:custGeom>
              <a:avLst/>
              <a:gdLst/>
              <a:ahLst/>
              <a:cxnLst/>
              <a:rect l="l" t="t" r="r" b="b"/>
              <a:pathLst>
                <a:path w="1262" h="246" extrusionOk="0">
                  <a:moveTo>
                    <a:pt x="1163" y="0"/>
                  </a:moveTo>
                  <a:cubicBezTo>
                    <a:pt x="803" y="17"/>
                    <a:pt x="459" y="17"/>
                    <a:pt x="115" y="33"/>
                  </a:cubicBezTo>
                  <a:cubicBezTo>
                    <a:pt x="50" y="33"/>
                    <a:pt x="1" y="82"/>
                    <a:pt x="1" y="148"/>
                  </a:cubicBezTo>
                  <a:cubicBezTo>
                    <a:pt x="17" y="197"/>
                    <a:pt x="50" y="246"/>
                    <a:pt x="115" y="246"/>
                  </a:cubicBezTo>
                  <a:cubicBezTo>
                    <a:pt x="459" y="230"/>
                    <a:pt x="819" y="230"/>
                    <a:pt x="1163" y="213"/>
                  </a:cubicBezTo>
                  <a:cubicBezTo>
                    <a:pt x="1212" y="213"/>
                    <a:pt x="1261" y="164"/>
                    <a:pt x="1261" y="115"/>
                  </a:cubicBezTo>
                  <a:cubicBezTo>
                    <a:pt x="1261" y="50"/>
                    <a:pt x="1212" y="17"/>
                    <a:pt x="1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3" name="Google Shape;1673;p15"/>
            <p:cNvSpPr/>
            <p:nvPr/>
          </p:nvSpPr>
          <p:spPr>
            <a:xfrm rot="10800000" flipH="1">
              <a:off x="2935575" y="4936050"/>
              <a:ext cx="31550" cy="9025"/>
            </a:xfrm>
            <a:custGeom>
              <a:avLst/>
              <a:gdLst/>
              <a:ahLst/>
              <a:cxnLst/>
              <a:rect l="l" t="t" r="r" b="b"/>
              <a:pathLst>
                <a:path w="1262" h="361" extrusionOk="0">
                  <a:moveTo>
                    <a:pt x="132" y="1"/>
                  </a:moveTo>
                  <a:cubicBezTo>
                    <a:pt x="83" y="1"/>
                    <a:pt x="17" y="33"/>
                    <a:pt x="17" y="99"/>
                  </a:cubicBezTo>
                  <a:cubicBezTo>
                    <a:pt x="1" y="148"/>
                    <a:pt x="50" y="197"/>
                    <a:pt x="99" y="214"/>
                  </a:cubicBezTo>
                  <a:cubicBezTo>
                    <a:pt x="443" y="263"/>
                    <a:pt x="787" y="312"/>
                    <a:pt x="1147" y="361"/>
                  </a:cubicBezTo>
                  <a:cubicBezTo>
                    <a:pt x="1212" y="361"/>
                    <a:pt x="1245" y="312"/>
                    <a:pt x="1261" y="263"/>
                  </a:cubicBezTo>
                  <a:cubicBezTo>
                    <a:pt x="1261" y="197"/>
                    <a:pt x="1229" y="148"/>
                    <a:pt x="1163" y="148"/>
                  </a:cubicBezTo>
                  <a:cubicBezTo>
                    <a:pt x="819" y="99"/>
                    <a:pt x="476" y="50"/>
                    <a:pt x="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4" name="Google Shape;1674;p15"/>
            <p:cNvSpPr/>
            <p:nvPr/>
          </p:nvSpPr>
          <p:spPr>
            <a:xfrm rot="10800000" flipH="1">
              <a:off x="3196650" y="4935625"/>
              <a:ext cx="31550" cy="6575"/>
            </a:xfrm>
            <a:custGeom>
              <a:avLst/>
              <a:gdLst/>
              <a:ahLst/>
              <a:cxnLst/>
              <a:rect l="l" t="t" r="r" b="b"/>
              <a:pathLst>
                <a:path w="1262" h="263" extrusionOk="0">
                  <a:moveTo>
                    <a:pt x="1147" y="0"/>
                  </a:moveTo>
                  <a:cubicBezTo>
                    <a:pt x="803" y="17"/>
                    <a:pt x="443" y="33"/>
                    <a:pt x="99" y="49"/>
                  </a:cubicBezTo>
                  <a:cubicBezTo>
                    <a:pt x="34" y="49"/>
                    <a:pt x="1" y="99"/>
                    <a:pt x="1" y="164"/>
                  </a:cubicBezTo>
                  <a:cubicBezTo>
                    <a:pt x="1" y="213"/>
                    <a:pt x="50" y="262"/>
                    <a:pt x="99" y="262"/>
                  </a:cubicBezTo>
                  <a:lnTo>
                    <a:pt x="116" y="262"/>
                  </a:lnTo>
                  <a:cubicBezTo>
                    <a:pt x="459" y="246"/>
                    <a:pt x="803" y="229"/>
                    <a:pt x="1147" y="213"/>
                  </a:cubicBezTo>
                  <a:cubicBezTo>
                    <a:pt x="1212" y="197"/>
                    <a:pt x="1261" y="148"/>
                    <a:pt x="1245" y="99"/>
                  </a:cubicBezTo>
                  <a:cubicBezTo>
                    <a:pt x="1245" y="33"/>
                    <a:pt x="1196" y="0"/>
                    <a:pt x="11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5" name="Google Shape;1675;p15"/>
            <p:cNvSpPr/>
            <p:nvPr/>
          </p:nvSpPr>
          <p:spPr>
            <a:xfrm rot="10800000" flipH="1">
              <a:off x="3353400" y="4934825"/>
              <a:ext cx="31525" cy="7450"/>
            </a:xfrm>
            <a:custGeom>
              <a:avLst/>
              <a:gdLst/>
              <a:ahLst/>
              <a:cxnLst/>
              <a:rect l="l" t="t" r="r" b="b"/>
              <a:pathLst>
                <a:path w="1261" h="298" extrusionOk="0">
                  <a:moveTo>
                    <a:pt x="90" y="0"/>
                  </a:moveTo>
                  <a:cubicBezTo>
                    <a:pt x="37" y="0"/>
                    <a:pt x="0" y="45"/>
                    <a:pt x="0" y="102"/>
                  </a:cubicBezTo>
                  <a:cubicBezTo>
                    <a:pt x="0" y="151"/>
                    <a:pt x="33" y="200"/>
                    <a:pt x="98" y="200"/>
                  </a:cubicBezTo>
                  <a:cubicBezTo>
                    <a:pt x="442" y="232"/>
                    <a:pt x="802" y="265"/>
                    <a:pt x="1130" y="298"/>
                  </a:cubicBezTo>
                  <a:lnTo>
                    <a:pt x="1146" y="298"/>
                  </a:lnTo>
                  <a:cubicBezTo>
                    <a:pt x="1195" y="298"/>
                    <a:pt x="1244" y="265"/>
                    <a:pt x="1244" y="216"/>
                  </a:cubicBezTo>
                  <a:cubicBezTo>
                    <a:pt x="1260" y="151"/>
                    <a:pt x="1211" y="102"/>
                    <a:pt x="1162" y="85"/>
                  </a:cubicBezTo>
                  <a:cubicBezTo>
                    <a:pt x="819" y="52"/>
                    <a:pt x="458" y="20"/>
                    <a:pt x="115" y="3"/>
                  </a:cubicBezTo>
                  <a:cubicBezTo>
                    <a:pt x="106" y="1"/>
                    <a:pt x="98"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6" name="Google Shape;1676;p15"/>
            <p:cNvSpPr/>
            <p:nvPr/>
          </p:nvSpPr>
          <p:spPr>
            <a:xfrm rot="10800000" flipH="1">
              <a:off x="3144275" y="4932775"/>
              <a:ext cx="31550" cy="6650"/>
            </a:xfrm>
            <a:custGeom>
              <a:avLst/>
              <a:gdLst/>
              <a:ahLst/>
              <a:cxnLst/>
              <a:rect l="l" t="t" r="r" b="b"/>
              <a:pathLst>
                <a:path w="1262" h="266" extrusionOk="0">
                  <a:moveTo>
                    <a:pt x="1172" y="1"/>
                  </a:moveTo>
                  <a:cubicBezTo>
                    <a:pt x="1164" y="1"/>
                    <a:pt x="1155" y="2"/>
                    <a:pt x="1147" y="4"/>
                  </a:cubicBezTo>
                  <a:cubicBezTo>
                    <a:pt x="803" y="20"/>
                    <a:pt x="459" y="37"/>
                    <a:pt x="99" y="53"/>
                  </a:cubicBezTo>
                  <a:cubicBezTo>
                    <a:pt x="50" y="53"/>
                    <a:pt x="1" y="102"/>
                    <a:pt x="1" y="168"/>
                  </a:cubicBezTo>
                  <a:cubicBezTo>
                    <a:pt x="17" y="217"/>
                    <a:pt x="50" y="266"/>
                    <a:pt x="115" y="266"/>
                  </a:cubicBezTo>
                  <a:cubicBezTo>
                    <a:pt x="459" y="249"/>
                    <a:pt x="819" y="217"/>
                    <a:pt x="1163" y="200"/>
                  </a:cubicBezTo>
                  <a:cubicBezTo>
                    <a:pt x="1212" y="200"/>
                    <a:pt x="1261" y="151"/>
                    <a:pt x="1261" y="102"/>
                  </a:cubicBezTo>
                  <a:cubicBezTo>
                    <a:pt x="1261" y="45"/>
                    <a:pt x="1224" y="1"/>
                    <a:pt x="11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7" name="Google Shape;1677;p15"/>
            <p:cNvSpPr/>
            <p:nvPr/>
          </p:nvSpPr>
          <p:spPr>
            <a:xfrm rot="10800000" flipH="1">
              <a:off x="2987550" y="4931550"/>
              <a:ext cx="31550" cy="7375"/>
            </a:xfrm>
            <a:custGeom>
              <a:avLst/>
              <a:gdLst/>
              <a:ahLst/>
              <a:cxnLst/>
              <a:rect l="l" t="t" r="r" b="b"/>
              <a:pathLst>
                <a:path w="1262" h="295" extrusionOk="0">
                  <a:moveTo>
                    <a:pt x="132" y="0"/>
                  </a:moveTo>
                  <a:cubicBezTo>
                    <a:pt x="66" y="0"/>
                    <a:pt x="17" y="49"/>
                    <a:pt x="17" y="98"/>
                  </a:cubicBezTo>
                  <a:cubicBezTo>
                    <a:pt x="1" y="164"/>
                    <a:pt x="50" y="213"/>
                    <a:pt x="99" y="213"/>
                  </a:cubicBezTo>
                  <a:cubicBezTo>
                    <a:pt x="459" y="246"/>
                    <a:pt x="803" y="262"/>
                    <a:pt x="1147" y="295"/>
                  </a:cubicBezTo>
                  <a:lnTo>
                    <a:pt x="1163" y="295"/>
                  </a:lnTo>
                  <a:cubicBezTo>
                    <a:pt x="1212" y="295"/>
                    <a:pt x="1261" y="246"/>
                    <a:pt x="1261" y="197"/>
                  </a:cubicBezTo>
                  <a:cubicBezTo>
                    <a:pt x="1261" y="131"/>
                    <a:pt x="1212" y="82"/>
                    <a:pt x="1163" y="82"/>
                  </a:cubicBezTo>
                  <a:cubicBezTo>
                    <a:pt x="819" y="66"/>
                    <a:pt x="459" y="33"/>
                    <a:pt x="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8" name="Google Shape;1678;p15"/>
            <p:cNvSpPr/>
            <p:nvPr/>
          </p:nvSpPr>
          <p:spPr>
            <a:xfrm rot="10800000" flipH="1">
              <a:off x="3092325" y="4930725"/>
              <a:ext cx="31125" cy="6150"/>
            </a:xfrm>
            <a:custGeom>
              <a:avLst/>
              <a:gdLst/>
              <a:ahLst/>
              <a:cxnLst/>
              <a:rect l="l" t="t" r="r" b="b"/>
              <a:pathLst>
                <a:path w="1245" h="246" extrusionOk="0">
                  <a:moveTo>
                    <a:pt x="1146" y="0"/>
                  </a:moveTo>
                  <a:cubicBezTo>
                    <a:pt x="786" y="16"/>
                    <a:pt x="442" y="16"/>
                    <a:pt x="98" y="33"/>
                  </a:cubicBezTo>
                  <a:cubicBezTo>
                    <a:pt x="33" y="33"/>
                    <a:pt x="0" y="82"/>
                    <a:pt x="0" y="131"/>
                  </a:cubicBezTo>
                  <a:cubicBezTo>
                    <a:pt x="0" y="197"/>
                    <a:pt x="49" y="246"/>
                    <a:pt x="98" y="246"/>
                  </a:cubicBezTo>
                  <a:cubicBezTo>
                    <a:pt x="458" y="229"/>
                    <a:pt x="802" y="213"/>
                    <a:pt x="1146" y="213"/>
                  </a:cubicBezTo>
                  <a:cubicBezTo>
                    <a:pt x="1211" y="197"/>
                    <a:pt x="1244" y="147"/>
                    <a:pt x="1244"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9" name="Google Shape;1679;p15"/>
            <p:cNvSpPr/>
            <p:nvPr/>
          </p:nvSpPr>
          <p:spPr>
            <a:xfrm rot="10800000" flipH="1">
              <a:off x="3039925" y="4930325"/>
              <a:ext cx="31550" cy="5750"/>
            </a:xfrm>
            <a:custGeom>
              <a:avLst/>
              <a:gdLst/>
              <a:ahLst/>
              <a:cxnLst/>
              <a:rect l="l" t="t" r="r" b="b"/>
              <a:pathLst>
                <a:path w="1262" h="230" extrusionOk="0">
                  <a:moveTo>
                    <a:pt x="115" y="1"/>
                  </a:moveTo>
                  <a:cubicBezTo>
                    <a:pt x="50" y="17"/>
                    <a:pt x="1" y="50"/>
                    <a:pt x="1" y="115"/>
                  </a:cubicBezTo>
                  <a:cubicBezTo>
                    <a:pt x="1" y="165"/>
                    <a:pt x="50" y="214"/>
                    <a:pt x="99" y="214"/>
                  </a:cubicBezTo>
                  <a:lnTo>
                    <a:pt x="148" y="214"/>
                  </a:lnTo>
                  <a:cubicBezTo>
                    <a:pt x="426" y="214"/>
                    <a:pt x="705" y="230"/>
                    <a:pt x="983" y="230"/>
                  </a:cubicBezTo>
                  <a:lnTo>
                    <a:pt x="1147" y="230"/>
                  </a:lnTo>
                  <a:cubicBezTo>
                    <a:pt x="1212" y="230"/>
                    <a:pt x="1261" y="181"/>
                    <a:pt x="1261" y="115"/>
                  </a:cubicBezTo>
                  <a:cubicBezTo>
                    <a:pt x="1261" y="66"/>
                    <a:pt x="1212" y="17"/>
                    <a:pt x="1147" y="17"/>
                  </a:cubicBezTo>
                  <a:lnTo>
                    <a:pt x="983" y="17"/>
                  </a:lnTo>
                  <a:cubicBezTo>
                    <a:pt x="705" y="17"/>
                    <a:pt x="426" y="17"/>
                    <a:pt x="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0" name="Google Shape;1680;p15"/>
            <p:cNvSpPr/>
            <p:nvPr/>
          </p:nvSpPr>
          <p:spPr>
            <a:xfrm rot="10800000" flipH="1">
              <a:off x="3404950" y="4926225"/>
              <a:ext cx="31525" cy="10250"/>
            </a:xfrm>
            <a:custGeom>
              <a:avLst/>
              <a:gdLst/>
              <a:ahLst/>
              <a:cxnLst/>
              <a:rect l="l" t="t" r="r" b="b"/>
              <a:pathLst>
                <a:path w="1261" h="410" extrusionOk="0">
                  <a:moveTo>
                    <a:pt x="131" y="0"/>
                  </a:moveTo>
                  <a:cubicBezTo>
                    <a:pt x="66" y="0"/>
                    <a:pt x="17" y="33"/>
                    <a:pt x="17" y="99"/>
                  </a:cubicBezTo>
                  <a:cubicBezTo>
                    <a:pt x="1" y="148"/>
                    <a:pt x="50" y="197"/>
                    <a:pt x="99" y="213"/>
                  </a:cubicBezTo>
                  <a:cubicBezTo>
                    <a:pt x="442" y="262"/>
                    <a:pt x="786" y="328"/>
                    <a:pt x="1114" y="410"/>
                  </a:cubicBezTo>
                  <a:lnTo>
                    <a:pt x="1146" y="410"/>
                  </a:lnTo>
                  <a:cubicBezTo>
                    <a:pt x="1195" y="410"/>
                    <a:pt x="1228" y="377"/>
                    <a:pt x="1245" y="328"/>
                  </a:cubicBezTo>
                  <a:cubicBezTo>
                    <a:pt x="1261" y="262"/>
                    <a:pt x="1228" y="213"/>
                    <a:pt x="1163" y="197"/>
                  </a:cubicBezTo>
                  <a:cubicBezTo>
                    <a:pt x="835" y="131"/>
                    <a:pt x="475" y="66"/>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1" name="Google Shape;1681;p15"/>
            <p:cNvSpPr/>
            <p:nvPr/>
          </p:nvSpPr>
          <p:spPr>
            <a:xfrm rot="10800000" flipH="1">
              <a:off x="4815900" y="4918025"/>
              <a:ext cx="27450" cy="20650"/>
            </a:xfrm>
            <a:custGeom>
              <a:avLst/>
              <a:gdLst/>
              <a:ahLst/>
              <a:cxnLst/>
              <a:rect l="l" t="t" r="r" b="b"/>
              <a:pathLst>
                <a:path w="1098" h="826" extrusionOk="0">
                  <a:moveTo>
                    <a:pt x="989" y="0"/>
                  </a:moveTo>
                  <a:cubicBezTo>
                    <a:pt x="965" y="0"/>
                    <a:pt x="940" y="8"/>
                    <a:pt x="918" y="23"/>
                  </a:cubicBezTo>
                  <a:cubicBezTo>
                    <a:pt x="623" y="219"/>
                    <a:pt x="345" y="432"/>
                    <a:pt x="66" y="629"/>
                  </a:cubicBezTo>
                  <a:cubicBezTo>
                    <a:pt x="17" y="661"/>
                    <a:pt x="1" y="727"/>
                    <a:pt x="50" y="776"/>
                  </a:cubicBezTo>
                  <a:cubicBezTo>
                    <a:pt x="66" y="809"/>
                    <a:pt x="99" y="825"/>
                    <a:pt x="132" y="825"/>
                  </a:cubicBezTo>
                  <a:cubicBezTo>
                    <a:pt x="148" y="825"/>
                    <a:pt x="165" y="809"/>
                    <a:pt x="197" y="809"/>
                  </a:cubicBezTo>
                  <a:cubicBezTo>
                    <a:pt x="476" y="596"/>
                    <a:pt x="754" y="383"/>
                    <a:pt x="1032" y="187"/>
                  </a:cubicBezTo>
                  <a:cubicBezTo>
                    <a:pt x="1081" y="154"/>
                    <a:pt x="1098" y="88"/>
                    <a:pt x="1065" y="39"/>
                  </a:cubicBezTo>
                  <a:cubicBezTo>
                    <a:pt x="1047" y="12"/>
                    <a:pt x="1019" y="0"/>
                    <a:pt x="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2" name="Google Shape;1682;p15"/>
            <p:cNvSpPr/>
            <p:nvPr/>
          </p:nvSpPr>
          <p:spPr>
            <a:xfrm rot="10800000" flipH="1">
              <a:off x="3456100" y="4912300"/>
              <a:ext cx="30725" cy="12825"/>
            </a:xfrm>
            <a:custGeom>
              <a:avLst/>
              <a:gdLst/>
              <a:ahLst/>
              <a:cxnLst/>
              <a:rect l="l" t="t" r="r" b="b"/>
              <a:pathLst>
                <a:path w="1229" h="513" extrusionOk="0">
                  <a:moveTo>
                    <a:pt x="106" y="1"/>
                  </a:moveTo>
                  <a:cubicBezTo>
                    <a:pt x="66" y="1"/>
                    <a:pt x="30" y="30"/>
                    <a:pt x="17" y="70"/>
                  </a:cubicBezTo>
                  <a:cubicBezTo>
                    <a:pt x="1" y="119"/>
                    <a:pt x="33" y="185"/>
                    <a:pt x="82" y="201"/>
                  </a:cubicBezTo>
                  <a:cubicBezTo>
                    <a:pt x="312" y="267"/>
                    <a:pt x="541" y="332"/>
                    <a:pt x="754" y="414"/>
                  </a:cubicBezTo>
                  <a:cubicBezTo>
                    <a:pt x="868" y="447"/>
                    <a:pt x="966" y="479"/>
                    <a:pt x="1081" y="512"/>
                  </a:cubicBezTo>
                  <a:lnTo>
                    <a:pt x="1114" y="512"/>
                  </a:lnTo>
                  <a:cubicBezTo>
                    <a:pt x="1146" y="512"/>
                    <a:pt x="1195" y="496"/>
                    <a:pt x="1212" y="447"/>
                  </a:cubicBezTo>
                  <a:cubicBezTo>
                    <a:pt x="1228" y="398"/>
                    <a:pt x="1195" y="332"/>
                    <a:pt x="1146" y="316"/>
                  </a:cubicBezTo>
                  <a:cubicBezTo>
                    <a:pt x="1032" y="283"/>
                    <a:pt x="934" y="234"/>
                    <a:pt x="819" y="201"/>
                  </a:cubicBezTo>
                  <a:cubicBezTo>
                    <a:pt x="606" y="136"/>
                    <a:pt x="377" y="70"/>
                    <a:pt x="132" y="5"/>
                  </a:cubicBezTo>
                  <a:cubicBezTo>
                    <a:pt x="123" y="2"/>
                    <a:pt x="114" y="1"/>
                    <a:pt x="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3" name="Google Shape;1683;p15"/>
            <p:cNvSpPr/>
            <p:nvPr/>
          </p:nvSpPr>
          <p:spPr>
            <a:xfrm rot="10800000" flipH="1">
              <a:off x="3505200" y="4891850"/>
              <a:ext cx="29900" cy="16125"/>
            </a:xfrm>
            <a:custGeom>
              <a:avLst/>
              <a:gdLst/>
              <a:ahLst/>
              <a:cxnLst/>
              <a:rect l="l" t="t" r="r" b="b"/>
              <a:pathLst>
                <a:path w="1196" h="645" extrusionOk="0">
                  <a:moveTo>
                    <a:pt x="118" y="0"/>
                  </a:moveTo>
                  <a:cubicBezTo>
                    <a:pt x="75" y="0"/>
                    <a:pt x="42" y="19"/>
                    <a:pt x="17" y="55"/>
                  </a:cubicBezTo>
                  <a:cubicBezTo>
                    <a:pt x="1" y="121"/>
                    <a:pt x="34" y="170"/>
                    <a:pt x="83" y="203"/>
                  </a:cubicBezTo>
                  <a:cubicBezTo>
                    <a:pt x="394" y="334"/>
                    <a:pt x="705" y="481"/>
                    <a:pt x="1032" y="628"/>
                  </a:cubicBezTo>
                  <a:cubicBezTo>
                    <a:pt x="1048" y="628"/>
                    <a:pt x="1048" y="645"/>
                    <a:pt x="1065" y="645"/>
                  </a:cubicBezTo>
                  <a:cubicBezTo>
                    <a:pt x="1114" y="645"/>
                    <a:pt x="1147" y="612"/>
                    <a:pt x="1163" y="579"/>
                  </a:cubicBezTo>
                  <a:cubicBezTo>
                    <a:pt x="1196" y="530"/>
                    <a:pt x="1163" y="465"/>
                    <a:pt x="1114" y="432"/>
                  </a:cubicBezTo>
                  <a:cubicBezTo>
                    <a:pt x="803" y="285"/>
                    <a:pt x="475" y="137"/>
                    <a:pt x="164" y="6"/>
                  </a:cubicBezTo>
                  <a:cubicBezTo>
                    <a:pt x="148" y="2"/>
                    <a:pt x="13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4" name="Google Shape;1684;p15"/>
            <p:cNvSpPr/>
            <p:nvPr/>
          </p:nvSpPr>
          <p:spPr>
            <a:xfrm rot="10800000" flipH="1">
              <a:off x="4775000" y="4886125"/>
              <a:ext cx="26200" cy="21450"/>
            </a:xfrm>
            <a:custGeom>
              <a:avLst/>
              <a:gdLst/>
              <a:ahLst/>
              <a:cxnLst/>
              <a:rect l="l" t="t" r="r" b="b"/>
              <a:pathLst>
                <a:path w="1048" h="858" extrusionOk="0">
                  <a:moveTo>
                    <a:pt x="939" y="0"/>
                  </a:moveTo>
                  <a:cubicBezTo>
                    <a:pt x="915" y="0"/>
                    <a:pt x="890" y="8"/>
                    <a:pt x="868" y="23"/>
                  </a:cubicBezTo>
                  <a:cubicBezTo>
                    <a:pt x="589" y="236"/>
                    <a:pt x="327" y="465"/>
                    <a:pt x="49" y="678"/>
                  </a:cubicBezTo>
                  <a:cubicBezTo>
                    <a:pt x="0" y="710"/>
                    <a:pt x="0" y="776"/>
                    <a:pt x="33" y="825"/>
                  </a:cubicBezTo>
                  <a:cubicBezTo>
                    <a:pt x="49" y="858"/>
                    <a:pt x="82" y="858"/>
                    <a:pt x="115" y="858"/>
                  </a:cubicBezTo>
                  <a:cubicBezTo>
                    <a:pt x="131" y="858"/>
                    <a:pt x="164" y="858"/>
                    <a:pt x="180" y="841"/>
                  </a:cubicBezTo>
                  <a:cubicBezTo>
                    <a:pt x="458" y="612"/>
                    <a:pt x="720" y="399"/>
                    <a:pt x="999" y="187"/>
                  </a:cubicBezTo>
                  <a:cubicBezTo>
                    <a:pt x="1048" y="154"/>
                    <a:pt x="1048" y="88"/>
                    <a:pt x="1015" y="39"/>
                  </a:cubicBezTo>
                  <a:cubicBezTo>
                    <a:pt x="997" y="12"/>
                    <a:pt x="969"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5" name="Google Shape;1685;p15"/>
            <p:cNvSpPr/>
            <p:nvPr/>
          </p:nvSpPr>
          <p:spPr>
            <a:xfrm rot="10800000" flipH="1">
              <a:off x="3552275" y="4866875"/>
              <a:ext cx="28650" cy="18450"/>
            </a:xfrm>
            <a:custGeom>
              <a:avLst/>
              <a:gdLst/>
              <a:ahLst/>
              <a:cxnLst/>
              <a:rect l="l" t="t" r="r" b="b"/>
              <a:pathLst>
                <a:path w="1146" h="738" extrusionOk="0">
                  <a:moveTo>
                    <a:pt x="112" y="1"/>
                  </a:moveTo>
                  <a:cubicBezTo>
                    <a:pt x="77" y="1"/>
                    <a:pt x="44" y="22"/>
                    <a:pt x="33" y="66"/>
                  </a:cubicBezTo>
                  <a:cubicBezTo>
                    <a:pt x="0" y="115"/>
                    <a:pt x="17" y="181"/>
                    <a:pt x="66" y="197"/>
                  </a:cubicBezTo>
                  <a:cubicBezTo>
                    <a:pt x="360" y="361"/>
                    <a:pt x="655" y="541"/>
                    <a:pt x="966" y="721"/>
                  </a:cubicBezTo>
                  <a:cubicBezTo>
                    <a:pt x="982" y="737"/>
                    <a:pt x="999" y="737"/>
                    <a:pt x="1015" y="737"/>
                  </a:cubicBezTo>
                  <a:cubicBezTo>
                    <a:pt x="1048" y="737"/>
                    <a:pt x="1097" y="721"/>
                    <a:pt x="1113" y="688"/>
                  </a:cubicBezTo>
                  <a:cubicBezTo>
                    <a:pt x="1146" y="639"/>
                    <a:pt x="1130" y="573"/>
                    <a:pt x="1080" y="541"/>
                  </a:cubicBezTo>
                  <a:cubicBezTo>
                    <a:pt x="769" y="361"/>
                    <a:pt x="458" y="181"/>
                    <a:pt x="164" y="17"/>
                  </a:cubicBezTo>
                  <a:cubicBezTo>
                    <a:pt x="147"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6" name="Google Shape;1686;p15"/>
            <p:cNvSpPr/>
            <p:nvPr/>
          </p:nvSpPr>
          <p:spPr>
            <a:xfrm rot="10800000" flipH="1">
              <a:off x="4734875" y="4852150"/>
              <a:ext cx="25825" cy="22275"/>
            </a:xfrm>
            <a:custGeom>
              <a:avLst/>
              <a:gdLst/>
              <a:ahLst/>
              <a:cxnLst/>
              <a:rect l="l" t="t" r="r" b="b"/>
              <a:pathLst>
                <a:path w="1033" h="891" extrusionOk="0">
                  <a:moveTo>
                    <a:pt x="924" y="0"/>
                  </a:moveTo>
                  <a:cubicBezTo>
                    <a:pt x="900" y="0"/>
                    <a:pt x="874" y="8"/>
                    <a:pt x="852" y="23"/>
                  </a:cubicBezTo>
                  <a:cubicBezTo>
                    <a:pt x="590" y="252"/>
                    <a:pt x="312" y="481"/>
                    <a:pt x="50" y="710"/>
                  </a:cubicBezTo>
                  <a:cubicBezTo>
                    <a:pt x="17" y="743"/>
                    <a:pt x="1" y="809"/>
                    <a:pt x="50" y="841"/>
                  </a:cubicBezTo>
                  <a:cubicBezTo>
                    <a:pt x="66" y="874"/>
                    <a:pt x="99" y="890"/>
                    <a:pt x="116" y="890"/>
                  </a:cubicBezTo>
                  <a:cubicBezTo>
                    <a:pt x="148" y="890"/>
                    <a:pt x="165" y="874"/>
                    <a:pt x="197" y="858"/>
                  </a:cubicBezTo>
                  <a:cubicBezTo>
                    <a:pt x="459" y="628"/>
                    <a:pt x="721" y="399"/>
                    <a:pt x="983" y="187"/>
                  </a:cubicBezTo>
                  <a:cubicBezTo>
                    <a:pt x="1032" y="137"/>
                    <a:pt x="1032" y="72"/>
                    <a:pt x="999" y="39"/>
                  </a:cubicBezTo>
                  <a:cubicBezTo>
                    <a:pt x="981" y="12"/>
                    <a:pt x="953" y="0"/>
                    <a:pt x="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7" name="Google Shape;1687;p15"/>
            <p:cNvSpPr/>
            <p:nvPr/>
          </p:nvSpPr>
          <p:spPr>
            <a:xfrm rot="10800000" flipH="1">
              <a:off x="3596875" y="4838250"/>
              <a:ext cx="27425" cy="19825"/>
            </a:xfrm>
            <a:custGeom>
              <a:avLst/>
              <a:gdLst/>
              <a:ahLst/>
              <a:cxnLst/>
              <a:rect l="l" t="t" r="r" b="b"/>
              <a:pathLst>
                <a:path w="1097" h="793" extrusionOk="0">
                  <a:moveTo>
                    <a:pt x="109" y="1"/>
                  </a:moveTo>
                  <a:cubicBezTo>
                    <a:pt x="79" y="1"/>
                    <a:pt x="51" y="13"/>
                    <a:pt x="33" y="40"/>
                  </a:cubicBezTo>
                  <a:cubicBezTo>
                    <a:pt x="0" y="89"/>
                    <a:pt x="17" y="155"/>
                    <a:pt x="66" y="187"/>
                  </a:cubicBezTo>
                  <a:cubicBezTo>
                    <a:pt x="344" y="367"/>
                    <a:pt x="622" y="564"/>
                    <a:pt x="917" y="777"/>
                  </a:cubicBezTo>
                  <a:cubicBezTo>
                    <a:pt x="933" y="793"/>
                    <a:pt x="966" y="793"/>
                    <a:pt x="982" y="793"/>
                  </a:cubicBezTo>
                  <a:cubicBezTo>
                    <a:pt x="1015" y="793"/>
                    <a:pt x="1048" y="777"/>
                    <a:pt x="1064" y="760"/>
                  </a:cubicBezTo>
                  <a:cubicBezTo>
                    <a:pt x="1097" y="711"/>
                    <a:pt x="1081" y="646"/>
                    <a:pt x="1048" y="613"/>
                  </a:cubicBezTo>
                  <a:cubicBezTo>
                    <a:pt x="753" y="400"/>
                    <a:pt x="459" y="204"/>
                    <a:pt x="180" y="24"/>
                  </a:cubicBezTo>
                  <a:cubicBezTo>
                    <a:pt x="158" y="9"/>
                    <a:pt x="133" y="1"/>
                    <a:pt x="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8" name="Google Shape;1688;p15"/>
            <p:cNvSpPr/>
            <p:nvPr/>
          </p:nvSpPr>
          <p:spPr>
            <a:xfrm rot="10800000" flipH="1">
              <a:off x="4695600" y="4817775"/>
              <a:ext cx="25800" cy="22500"/>
            </a:xfrm>
            <a:custGeom>
              <a:avLst/>
              <a:gdLst/>
              <a:ahLst/>
              <a:cxnLst/>
              <a:rect l="l" t="t" r="r" b="b"/>
              <a:pathLst>
                <a:path w="1032" h="900" extrusionOk="0">
                  <a:moveTo>
                    <a:pt x="907" y="1"/>
                  </a:moveTo>
                  <a:cubicBezTo>
                    <a:pt x="883" y="1"/>
                    <a:pt x="858" y="10"/>
                    <a:pt x="835" y="32"/>
                  </a:cubicBezTo>
                  <a:cubicBezTo>
                    <a:pt x="573" y="261"/>
                    <a:pt x="312" y="490"/>
                    <a:pt x="50" y="719"/>
                  </a:cubicBezTo>
                  <a:cubicBezTo>
                    <a:pt x="17" y="752"/>
                    <a:pt x="1" y="817"/>
                    <a:pt x="50" y="867"/>
                  </a:cubicBezTo>
                  <a:cubicBezTo>
                    <a:pt x="66" y="883"/>
                    <a:pt x="99" y="899"/>
                    <a:pt x="132" y="899"/>
                  </a:cubicBezTo>
                  <a:cubicBezTo>
                    <a:pt x="148" y="899"/>
                    <a:pt x="181" y="899"/>
                    <a:pt x="197" y="883"/>
                  </a:cubicBezTo>
                  <a:cubicBezTo>
                    <a:pt x="459" y="637"/>
                    <a:pt x="721" y="408"/>
                    <a:pt x="983" y="179"/>
                  </a:cubicBezTo>
                  <a:cubicBezTo>
                    <a:pt x="1015" y="146"/>
                    <a:pt x="1032" y="81"/>
                    <a:pt x="983" y="32"/>
                  </a:cubicBezTo>
                  <a:cubicBezTo>
                    <a:pt x="965" y="14"/>
                    <a:pt x="937" y="1"/>
                    <a:pt x="9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9" name="Google Shape;1689;p15"/>
            <p:cNvSpPr/>
            <p:nvPr/>
          </p:nvSpPr>
          <p:spPr>
            <a:xfrm rot="10800000" flipH="1">
              <a:off x="3639425" y="4807150"/>
              <a:ext cx="27025" cy="20900"/>
            </a:xfrm>
            <a:custGeom>
              <a:avLst/>
              <a:gdLst/>
              <a:ahLst/>
              <a:cxnLst/>
              <a:rect l="l" t="t" r="r" b="b"/>
              <a:pathLst>
                <a:path w="1081" h="836" extrusionOk="0">
                  <a:moveTo>
                    <a:pt x="128" y="0"/>
                  </a:moveTo>
                  <a:cubicBezTo>
                    <a:pt x="97" y="0"/>
                    <a:pt x="65" y="19"/>
                    <a:pt x="33" y="50"/>
                  </a:cubicBezTo>
                  <a:cubicBezTo>
                    <a:pt x="1" y="83"/>
                    <a:pt x="17" y="165"/>
                    <a:pt x="66" y="198"/>
                  </a:cubicBezTo>
                  <a:cubicBezTo>
                    <a:pt x="344" y="394"/>
                    <a:pt x="623" y="607"/>
                    <a:pt x="885" y="820"/>
                  </a:cubicBezTo>
                  <a:cubicBezTo>
                    <a:pt x="917" y="836"/>
                    <a:pt x="934" y="836"/>
                    <a:pt x="950" y="836"/>
                  </a:cubicBezTo>
                  <a:cubicBezTo>
                    <a:pt x="983" y="836"/>
                    <a:pt x="1015" y="836"/>
                    <a:pt x="1032" y="803"/>
                  </a:cubicBezTo>
                  <a:cubicBezTo>
                    <a:pt x="1081" y="754"/>
                    <a:pt x="1065" y="689"/>
                    <a:pt x="1015" y="656"/>
                  </a:cubicBezTo>
                  <a:cubicBezTo>
                    <a:pt x="737" y="443"/>
                    <a:pt x="459" y="230"/>
                    <a:pt x="181" y="17"/>
                  </a:cubicBezTo>
                  <a:cubicBezTo>
                    <a:pt x="163" y="6"/>
                    <a:pt x="146" y="0"/>
                    <a:pt x="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90" name="Google Shape;1690;p15"/>
            <p:cNvSpPr/>
            <p:nvPr/>
          </p:nvSpPr>
          <p:spPr>
            <a:xfrm rot="10800000" flipH="1">
              <a:off x="4656725" y="4783000"/>
              <a:ext cx="25400" cy="22625"/>
            </a:xfrm>
            <a:custGeom>
              <a:avLst/>
              <a:gdLst/>
              <a:ahLst/>
              <a:cxnLst/>
              <a:rect l="l" t="t" r="r" b="b"/>
              <a:pathLst>
                <a:path w="1016" h="905" extrusionOk="0">
                  <a:moveTo>
                    <a:pt x="903" y="0"/>
                  </a:moveTo>
                  <a:cubicBezTo>
                    <a:pt x="876" y="0"/>
                    <a:pt x="852" y="13"/>
                    <a:pt x="835" y="37"/>
                  </a:cubicBezTo>
                  <a:cubicBezTo>
                    <a:pt x="573" y="266"/>
                    <a:pt x="312" y="495"/>
                    <a:pt x="50" y="725"/>
                  </a:cubicBezTo>
                  <a:cubicBezTo>
                    <a:pt x="1" y="757"/>
                    <a:pt x="1" y="823"/>
                    <a:pt x="33" y="872"/>
                  </a:cubicBezTo>
                  <a:cubicBezTo>
                    <a:pt x="66" y="888"/>
                    <a:pt x="99" y="905"/>
                    <a:pt x="115" y="905"/>
                  </a:cubicBezTo>
                  <a:cubicBezTo>
                    <a:pt x="148" y="905"/>
                    <a:pt x="164" y="905"/>
                    <a:pt x="197" y="872"/>
                  </a:cubicBezTo>
                  <a:cubicBezTo>
                    <a:pt x="443" y="643"/>
                    <a:pt x="704" y="414"/>
                    <a:pt x="966" y="184"/>
                  </a:cubicBezTo>
                  <a:cubicBezTo>
                    <a:pt x="1015" y="152"/>
                    <a:pt x="1015" y="86"/>
                    <a:pt x="983" y="37"/>
                  </a:cubicBezTo>
                  <a:cubicBezTo>
                    <a:pt x="958" y="13"/>
                    <a:pt x="929" y="0"/>
                    <a:pt x="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91" name="Google Shape;1691;p15"/>
            <p:cNvSpPr/>
            <p:nvPr/>
          </p:nvSpPr>
          <p:spPr>
            <a:xfrm rot="10800000" flipH="1">
              <a:off x="3680750" y="4774400"/>
              <a:ext cx="26625" cy="21725"/>
            </a:xfrm>
            <a:custGeom>
              <a:avLst/>
              <a:gdLst/>
              <a:ahLst/>
              <a:cxnLst/>
              <a:rect l="l" t="t" r="r" b="b"/>
              <a:pathLst>
                <a:path w="1065" h="869" extrusionOk="0">
                  <a:moveTo>
                    <a:pt x="141" y="0"/>
                  </a:moveTo>
                  <a:cubicBezTo>
                    <a:pt x="106" y="0"/>
                    <a:pt x="71" y="18"/>
                    <a:pt x="50" y="50"/>
                  </a:cubicBezTo>
                  <a:cubicBezTo>
                    <a:pt x="1" y="83"/>
                    <a:pt x="17" y="148"/>
                    <a:pt x="66" y="181"/>
                  </a:cubicBezTo>
                  <a:cubicBezTo>
                    <a:pt x="328" y="410"/>
                    <a:pt x="606" y="623"/>
                    <a:pt x="868" y="836"/>
                  </a:cubicBezTo>
                  <a:cubicBezTo>
                    <a:pt x="901" y="852"/>
                    <a:pt x="917" y="868"/>
                    <a:pt x="934" y="868"/>
                  </a:cubicBezTo>
                  <a:cubicBezTo>
                    <a:pt x="967" y="868"/>
                    <a:pt x="999" y="852"/>
                    <a:pt x="1016" y="819"/>
                  </a:cubicBezTo>
                  <a:cubicBezTo>
                    <a:pt x="1065" y="787"/>
                    <a:pt x="1048" y="721"/>
                    <a:pt x="999" y="672"/>
                  </a:cubicBezTo>
                  <a:cubicBezTo>
                    <a:pt x="737" y="459"/>
                    <a:pt x="459" y="246"/>
                    <a:pt x="197" y="17"/>
                  </a:cubicBezTo>
                  <a:cubicBezTo>
                    <a:pt x="180" y="6"/>
                    <a:pt x="160" y="0"/>
                    <a:pt x="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92" name="Google Shape;1692;p15"/>
            <p:cNvSpPr/>
            <p:nvPr/>
          </p:nvSpPr>
          <p:spPr>
            <a:xfrm rot="10800000" flipH="1">
              <a:off x="4617450" y="4748625"/>
              <a:ext cx="25400" cy="22275"/>
            </a:xfrm>
            <a:custGeom>
              <a:avLst/>
              <a:gdLst/>
              <a:ahLst/>
              <a:cxnLst/>
              <a:rect l="l" t="t" r="r" b="b"/>
              <a:pathLst>
                <a:path w="1016" h="891" extrusionOk="0">
                  <a:moveTo>
                    <a:pt x="907" y="0"/>
                  </a:moveTo>
                  <a:cubicBezTo>
                    <a:pt x="882" y="0"/>
                    <a:pt x="857" y="8"/>
                    <a:pt x="835" y="23"/>
                  </a:cubicBezTo>
                  <a:cubicBezTo>
                    <a:pt x="573" y="252"/>
                    <a:pt x="311" y="481"/>
                    <a:pt x="49" y="711"/>
                  </a:cubicBezTo>
                  <a:cubicBezTo>
                    <a:pt x="0" y="743"/>
                    <a:pt x="0" y="809"/>
                    <a:pt x="33" y="858"/>
                  </a:cubicBezTo>
                  <a:cubicBezTo>
                    <a:pt x="49" y="874"/>
                    <a:pt x="82" y="891"/>
                    <a:pt x="115" y="891"/>
                  </a:cubicBezTo>
                  <a:cubicBezTo>
                    <a:pt x="131" y="891"/>
                    <a:pt x="164" y="891"/>
                    <a:pt x="180" y="874"/>
                  </a:cubicBezTo>
                  <a:cubicBezTo>
                    <a:pt x="442" y="645"/>
                    <a:pt x="704" y="416"/>
                    <a:pt x="982" y="187"/>
                  </a:cubicBezTo>
                  <a:cubicBezTo>
                    <a:pt x="1015" y="138"/>
                    <a:pt x="1015" y="72"/>
                    <a:pt x="982" y="39"/>
                  </a:cubicBezTo>
                  <a:cubicBezTo>
                    <a:pt x="964" y="12"/>
                    <a:pt x="936" y="0"/>
                    <a:pt x="9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93" name="Google Shape;1693;p15"/>
            <p:cNvSpPr/>
            <p:nvPr/>
          </p:nvSpPr>
          <p:spPr>
            <a:xfrm rot="10800000" flipH="1">
              <a:off x="3721675" y="4741675"/>
              <a:ext cx="26225" cy="21625"/>
            </a:xfrm>
            <a:custGeom>
              <a:avLst/>
              <a:gdLst/>
              <a:ahLst/>
              <a:cxnLst/>
              <a:rect l="l" t="t" r="r" b="b"/>
              <a:pathLst>
                <a:path w="1049" h="865" extrusionOk="0">
                  <a:moveTo>
                    <a:pt x="114" y="0"/>
                  </a:moveTo>
                  <a:cubicBezTo>
                    <a:pt x="83" y="0"/>
                    <a:pt x="52" y="18"/>
                    <a:pt x="33" y="46"/>
                  </a:cubicBezTo>
                  <a:cubicBezTo>
                    <a:pt x="1" y="79"/>
                    <a:pt x="1" y="145"/>
                    <a:pt x="50" y="194"/>
                  </a:cubicBezTo>
                  <a:cubicBezTo>
                    <a:pt x="328" y="407"/>
                    <a:pt x="590" y="619"/>
                    <a:pt x="868" y="849"/>
                  </a:cubicBezTo>
                  <a:cubicBezTo>
                    <a:pt x="885" y="865"/>
                    <a:pt x="901" y="865"/>
                    <a:pt x="934" y="865"/>
                  </a:cubicBezTo>
                  <a:cubicBezTo>
                    <a:pt x="966" y="865"/>
                    <a:pt x="983" y="849"/>
                    <a:pt x="1016" y="832"/>
                  </a:cubicBezTo>
                  <a:cubicBezTo>
                    <a:pt x="1048" y="783"/>
                    <a:pt x="1032" y="718"/>
                    <a:pt x="999" y="685"/>
                  </a:cubicBezTo>
                  <a:cubicBezTo>
                    <a:pt x="721" y="456"/>
                    <a:pt x="459" y="243"/>
                    <a:pt x="181" y="30"/>
                  </a:cubicBezTo>
                  <a:cubicBezTo>
                    <a:pt x="160" y="10"/>
                    <a:pt x="137" y="0"/>
                    <a:pt x="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94" name="Google Shape;1694;p15"/>
            <p:cNvSpPr/>
            <p:nvPr/>
          </p:nvSpPr>
          <p:spPr>
            <a:xfrm rot="10800000" flipH="1">
              <a:off x="4576925" y="4715475"/>
              <a:ext cx="26225" cy="21475"/>
            </a:xfrm>
            <a:custGeom>
              <a:avLst/>
              <a:gdLst/>
              <a:ahLst/>
              <a:cxnLst/>
              <a:rect l="l" t="t" r="r" b="b"/>
              <a:pathLst>
                <a:path w="1049" h="859" extrusionOk="0">
                  <a:moveTo>
                    <a:pt x="940" y="1"/>
                  </a:moveTo>
                  <a:cubicBezTo>
                    <a:pt x="916" y="1"/>
                    <a:pt x="890" y="9"/>
                    <a:pt x="868" y="24"/>
                  </a:cubicBezTo>
                  <a:cubicBezTo>
                    <a:pt x="606" y="236"/>
                    <a:pt x="328" y="466"/>
                    <a:pt x="50" y="678"/>
                  </a:cubicBezTo>
                  <a:cubicBezTo>
                    <a:pt x="17" y="711"/>
                    <a:pt x="1" y="777"/>
                    <a:pt x="33" y="826"/>
                  </a:cubicBezTo>
                  <a:cubicBezTo>
                    <a:pt x="66" y="858"/>
                    <a:pt x="83" y="858"/>
                    <a:pt x="115" y="858"/>
                  </a:cubicBezTo>
                  <a:cubicBezTo>
                    <a:pt x="148" y="858"/>
                    <a:pt x="164" y="858"/>
                    <a:pt x="181" y="842"/>
                  </a:cubicBezTo>
                  <a:cubicBezTo>
                    <a:pt x="459" y="629"/>
                    <a:pt x="737" y="400"/>
                    <a:pt x="999" y="187"/>
                  </a:cubicBezTo>
                  <a:cubicBezTo>
                    <a:pt x="1048" y="138"/>
                    <a:pt x="1048" y="73"/>
                    <a:pt x="1016" y="40"/>
                  </a:cubicBezTo>
                  <a:cubicBezTo>
                    <a:pt x="998" y="13"/>
                    <a:pt x="970" y="1"/>
                    <a:pt x="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95" name="Google Shape;1695;p15"/>
            <p:cNvSpPr/>
            <p:nvPr/>
          </p:nvSpPr>
          <p:spPr>
            <a:xfrm rot="10800000" flipH="1">
              <a:off x="3762200" y="4709350"/>
              <a:ext cx="26625" cy="21225"/>
            </a:xfrm>
            <a:custGeom>
              <a:avLst/>
              <a:gdLst/>
              <a:ahLst/>
              <a:cxnLst/>
              <a:rect l="l" t="t" r="r" b="b"/>
              <a:pathLst>
                <a:path w="1065" h="849" extrusionOk="0">
                  <a:moveTo>
                    <a:pt x="130" y="1"/>
                  </a:moveTo>
                  <a:cubicBezTo>
                    <a:pt x="98" y="1"/>
                    <a:pt x="68" y="18"/>
                    <a:pt x="49" y="47"/>
                  </a:cubicBezTo>
                  <a:cubicBezTo>
                    <a:pt x="0" y="80"/>
                    <a:pt x="17" y="145"/>
                    <a:pt x="66" y="178"/>
                  </a:cubicBezTo>
                  <a:cubicBezTo>
                    <a:pt x="328" y="407"/>
                    <a:pt x="606" y="620"/>
                    <a:pt x="884" y="833"/>
                  </a:cubicBezTo>
                  <a:cubicBezTo>
                    <a:pt x="900" y="849"/>
                    <a:pt x="933" y="849"/>
                    <a:pt x="950" y="849"/>
                  </a:cubicBezTo>
                  <a:cubicBezTo>
                    <a:pt x="982" y="849"/>
                    <a:pt x="1015" y="833"/>
                    <a:pt x="1031" y="816"/>
                  </a:cubicBezTo>
                  <a:cubicBezTo>
                    <a:pt x="1064" y="767"/>
                    <a:pt x="1064" y="702"/>
                    <a:pt x="1015" y="669"/>
                  </a:cubicBezTo>
                  <a:cubicBezTo>
                    <a:pt x="737" y="456"/>
                    <a:pt x="458" y="243"/>
                    <a:pt x="197" y="31"/>
                  </a:cubicBezTo>
                  <a:cubicBezTo>
                    <a:pt x="176" y="10"/>
                    <a:pt x="153" y="1"/>
                    <a:pt x="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96" name="Google Shape;1696;p15"/>
            <p:cNvSpPr/>
            <p:nvPr/>
          </p:nvSpPr>
          <p:spPr>
            <a:xfrm rot="10800000" flipH="1">
              <a:off x="4535200" y="4683975"/>
              <a:ext cx="27025" cy="20650"/>
            </a:xfrm>
            <a:custGeom>
              <a:avLst/>
              <a:gdLst/>
              <a:ahLst/>
              <a:cxnLst/>
              <a:rect l="l" t="t" r="r" b="b"/>
              <a:pathLst>
                <a:path w="1081" h="826" extrusionOk="0">
                  <a:moveTo>
                    <a:pt x="972" y="1"/>
                  </a:moveTo>
                  <a:cubicBezTo>
                    <a:pt x="948" y="1"/>
                    <a:pt x="922" y="9"/>
                    <a:pt x="900" y="24"/>
                  </a:cubicBezTo>
                  <a:cubicBezTo>
                    <a:pt x="622" y="237"/>
                    <a:pt x="327" y="449"/>
                    <a:pt x="66" y="646"/>
                  </a:cubicBezTo>
                  <a:cubicBezTo>
                    <a:pt x="16" y="662"/>
                    <a:pt x="0" y="744"/>
                    <a:pt x="33" y="777"/>
                  </a:cubicBezTo>
                  <a:cubicBezTo>
                    <a:pt x="49" y="809"/>
                    <a:pt x="82" y="826"/>
                    <a:pt x="115" y="826"/>
                  </a:cubicBezTo>
                  <a:cubicBezTo>
                    <a:pt x="147" y="826"/>
                    <a:pt x="164" y="826"/>
                    <a:pt x="180" y="809"/>
                  </a:cubicBezTo>
                  <a:cubicBezTo>
                    <a:pt x="458" y="613"/>
                    <a:pt x="737" y="400"/>
                    <a:pt x="1031" y="187"/>
                  </a:cubicBezTo>
                  <a:cubicBezTo>
                    <a:pt x="1080" y="155"/>
                    <a:pt x="1080" y="89"/>
                    <a:pt x="1048" y="40"/>
                  </a:cubicBezTo>
                  <a:cubicBezTo>
                    <a:pt x="1030" y="13"/>
                    <a:pt x="1002" y="1"/>
                    <a:pt x="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97" name="Google Shape;1697;p15"/>
            <p:cNvSpPr/>
            <p:nvPr/>
          </p:nvSpPr>
          <p:spPr>
            <a:xfrm rot="10800000" flipH="1">
              <a:off x="3803925" y="4678650"/>
              <a:ext cx="27050" cy="20225"/>
            </a:xfrm>
            <a:custGeom>
              <a:avLst/>
              <a:gdLst/>
              <a:ahLst/>
              <a:cxnLst/>
              <a:rect l="l" t="t" r="r" b="b"/>
              <a:pathLst>
                <a:path w="1082" h="809" extrusionOk="0">
                  <a:moveTo>
                    <a:pt x="109" y="0"/>
                  </a:moveTo>
                  <a:cubicBezTo>
                    <a:pt x="79" y="0"/>
                    <a:pt x="51" y="12"/>
                    <a:pt x="33" y="39"/>
                  </a:cubicBezTo>
                  <a:cubicBezTo>
                    <a:pt x="1" y="88"/>
                    <a:pt x="17" y="154"/>
                    <a:pt x="50" y="187"/>
                  </a:cubicBezTo>
                  <a:cubicBezTo>
                    <a:pt x="344" y="399"/>
                    <a:pt x="623" y="596"/>
                    <a:pt x="917" y="792"/>
                  </a:cubicBezTo>
                  <a:cubicBezTo>
                    <a:pt x="934" y="809"/>
                    <a:pt x="950" y="809"/>
                    <a:pt x="966" y="809"/>
                  </a:cubicBezTo>
                  <a:cubicBezTo>
                    <a:pt x="999" y="809"/>
                    <a:pt x="1032" y="809"/>
                    <a:pt x="1048" y="776"/>
                  </a:cubicBezTo>
                  <a:cubicBezTo>
                    <a:pt x="1081" y="727"/>
                    <a:pt x="1081" y="661"/>
                    <a:pt x="1032" y="629"/>
                  </a:cubicBezTo>
                  <a:cubicBezTo>
                    <a:pt x="737" y="432"/>
                    <a:pt x="459" y="219"/>
                    <a:pt x="181" y="23"/>
                  </a:cubicBezTo>
                  <a:cubicBezTo>
                    <a:pt x="159" y="8"/>
                    <a:pt x="133"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98" name="Google Shape;1698;p15"/>
            <p:cNvSpPr/>
            <p:nvPr/>
          </p:nvSpPr>
          <p:spPr>
            <a:xfrm rot="10800000" flipH="1">
              <a:off x="4491825" y="4654925"/>
              <a:ext cx="27850" cy="19400"/>
            </a:xfrm>
            <a:custGeom>
              <a:avLst/>
              <a:gdLst/>
              <a:ahLst/>
              <a:cxnLst/>
              <a:rect l="l" t="t" r="r" b="b"/>
              <a:pathLst>
                <a:path w="1114" h="776" extrusionOk="0">
                  <a:moveTo>
                    <a:pt x="1005" y="0"/>
                  </a:moveTo>
                  <a:cubicBezTo>
                    <a:pt x="981" y="0"/>
                    <a:pt x="955" y="8"/>
                    <a:pt x="933" y="23"/>
                  </a:cubicBezTo>
                  <a:cubicBezTo>
                    <a:pt x="638" y="203"/>
                    <a:pt x="344" y="400"/>
                    <a:pt x="66" y="580"/>
                  </a:cubicBezTo>
                  <a:cubicBezTo>
                    <a:pt x="16" y="596"/>
                    <a:pt x="0" y="661"/>
                    <a:pt x="16" y="711"/>
                  </a:cubicBezTo>
                  <a:cubicBezTo>
                    <a:pt x="49" y="743"/>
                    <a:pt x="82" y="776"/>
                    <a:pt x="115" y="776"/>
                  </a:cubicBezTo>
                  <a:cubicBezTo>
                    <a:pt x="131" y="776"/>
                    <a:pt x="147" y="760"/>
                    <a:pt x="164" y="760"/>
                  </a:cubicBezTo>
                  <a:cubicBezTo>
                    <a:pt x="458" y="580"/>
                    <a:pt x="753" y="383"/>
                    <a:pt x="1048" y="187"/>
                  </a:cubicBezTo>
                  <a:cubicBezTo>
                    <a:pt x="1097" y="154"/>
                    <a:pt x="1113" y="89"/>
                    <a:pt x="1080" y="39"/>
                  </a:cubicBezTo>
                  <a:cubicBezTo>
                    <a:pt x="1062" y="12"/>
                    <a:pt x="1034" y="0"/>
                    <a:pt x="10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99" name="Google Shape;1699;p15"/>
            <p:cNvSpPr/>
            <p:nvPr/>
          </p:nvSpPr>
          <p:spPr>
            <a:xfrm rot="10800000" flipH="1">
              <a:off x="3846900" y="4650000"/>
              <a:ext cx="28250" cy="19275"/>
            </a:xfrm>
            <a:custGeom>
              <a:avLst/>
              <a:gdLst/>
              <a:ahLst/>
              <a:cxnLst/>
              <a:rect l="l" t="t" r="r" b="b"/>
              <a:pathLst>
                <a:path w="1130" h="771" extrusionOk="0">
                  <a:moveTo>
                    <a:pt x="124" y="0"/>
                  </a:moveTo>
                  <a:cubicBezTo>
                    <a:pt x="89" y="0"/>
                    <a:pt x="54" y="19"/>
                    <a:pt x="33" y="50"/>
                  </a:cubicBezTo>
                  <a:cubicBezTo>
                    <a:pt x="0" y="99"/>
                    <a:pt x="17" y="165"/>
                    <a:pt x="66" y="198"/>
                  </a:cubicBezTo>
                  <a:cubicBezTo>
                    <a:pt x="361" y="394"/>
                    <a:pt x="672" y="574"/>
                    <a:pt x="950" y="754"/>
                  </a:cubicBezTo>
                  <a:cubicBezTo>
                    <a:pt x="966" y="754"/>
                    <a:pt x="983" y="770"/>
                    <a:pt x="1015" y="770"/>
                  </a:cubicBezTo>
                  <a:cubicBezTo>
                    <a:pt x="1048" y="770"/>
                    <a:pt x="1081" y="738"/>
                    <a:pt x="1097" y="705"/>
                  </a:cubicBezTo>
                  <a:cubicBezTo>
                    <a:pt x="1130" y="656"/>
                    <a:pt x="1113" y="590"/>
                    <a:pt x="1064" y="574"/>
                  </a:cubicBezTo>
                  <a:cubicBezTo>
                    <a:pt x="770" y="394"/>
                    <a:pt x="475" y="214"/>
                    <a:pt x="180" y="17"/>
                  </a:cubicBezTo>
                  <a:cubicBezTo>
                    <a:pt x="163" y="6"/>
                    <a:pt x="144" y="0"/>
                    <a:pt x="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0" name="Google Shape;1700;p15"/>
            <p:cNvSpPr/>
            <p:nvPr/>
          </p:nvSpPr>
          <p:spPr>
            <a:xfrm rot="10800000" flipH="1">
              <a:off x="4445975" y="4629950"/>
              <a:ext cx="29075" cy="17225"/>
            </a:xfrm>
            <a:custGeom>
              <a:avLst/>
              <a:gdLst/>
              <a:ahLst/>
              <a:cxnLst/>
              <a:rect l="l" t="t" r="r" b="b"/>
              <a:pathLst>
                <a:path w="1163" h="689" extrusionOk="0">
                  <a:moveTo>
                    <a:pt x="1055" y="0"/>
                  </a:moveTo>
                  <a:cubicBezTo>
                    <a:pt x="1036" y="0"/>
                    <a:pt x="1017" y="6"/>
                    <a:pt x="999" y="17"/>
                  </a:cubicBezTo>
                  <a:lnTo>
                    <a:pt x="852" y="83"/>
                  </a:lnTo>
                  <a:cubicBezTo>
                    <a:pt x="590" y="230"/>
                    <a:pt x="328" y="361"/>
                    <a:pt x="66" y="492"/>
                  </a:cubicBezTo>
                  <a:cubicBezTo>
                    <a:pt x="17" y="525"/>
                    <a:pt x="1" y="590"/>
                    <a:pt x="17" y="639"/>
                  </a:cubicBezTo>
                  <a:cubicBezTo>
                    <a:pt x="50" y="672"/>
                    <a:pt x="83" y="688"/>
                    <a:pt x="115" y="688"/>
                  </a:cubicBezTo>
                  <a:lnTo>
                    <a:pt x="164" y="688"/>
                  </a:lnTo>
                  <a:cubicBezTo>
                    <a:pt x="426" y="558"/>
                    <a:pt x="688" y="410"/>
                    <a:pt x="967" y="263"/>
                  </a:cubicBezTo>
                  <a:lnTo>
                    <a:pt x="1097" y="197"/>
                  </a:lnTo>
                  <a:cubicBezTo>
                    <a:pt x="1147" y="165"/>
                    <a:pt x="1163" y="99"/>
                    <a:pt x="1130" y="50"/>
                  </a:cubicBezTo>
                  <a:cubicBezTo>
                    <a:pt x="1120" y="18"/>
                    <a:pt x="1089" y="0"/>
                    <a:pt x="1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1" name="Google Shape;1701;p15"/>
            <p:cNvSpPr/>
            <p:nvPr/>
          </p:nvSpPr>
          <p:spPr>
            <a:xfrm rot="10800000" flipH="1">
              <a:off x="3891900" y="4625450"/>
              <a:ext cx="29500" cy="17200"/>
            </a:xfrm>
            <a:custGeom>
              <a:avLst/>
              <a:gdLst/>
              <a:ahLst/>
              <a:cxnLst/>
              <a:rect l="l" t="t" r="r" b="b"/>
              <a:pathLst>
                <a:path w="1180" h="688" extrusionOk="0">
                  <a:moveTo>
                    <a:pt x="113" y="0"/>
                  </a:moveTo>
                  <a:cubicBezTo>
                    <a:pt x="77" y="0"/>
                    <a:pt x="45" y="22"/>
                    <a:pt x="34" y="66"/>
                  </a:cubicBezTo>
                  <a:cubicBezTo>
                    <a:pt x="1" y="115"/>
                    <a:pt x="17" y="164"/>
                    <a:pt x="66" y="196"/>
                  </a:cubicBezTo>
                  <a:cubicBezTo>
                    <a:pt x="377" y="360"/>
                    <a:pt x="688" y="524"/>
                    <a:pt x="1016" y="671"/>
                  </a:cubicBezTo>
                  <a:cubicBezTo>
                    <a:pt x="1016" y="671"/>
                    <a:pt x="1032" y="688"/>
                    <a:pt x="1049" y="688"/>
                  </a:cubicBezTo>
                  <a:cubicBezTo>
                    <a:pt x="1098" y="688"/>
                    <a:pt x="1130" y="655"/>
                    <a:pt x="1147" y="622"/>
                  </a:cubicBezTo>
                  <a:cubicBezTo>
                    <a:pt x="1179" y="573"/>
                    <a:pt x="1147" y="507"/>
                    <a:pt x="1098" y="475"/>
                  </a:cubicBezTo>
                  <a:cubicBezTo>
                    <a:pt x="787" y="327"/>
                    <a:pt x="476" y="180"/>
                    <a:pt x="165" y="16"/>
                  </a:cubicBezTo>
                  <a:cubicBezTo>
                    <a:pt x="148" y="6"/>
                    <a:pt x="13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2" name="Google Shape;1702;p15"/>
            <p:cNvSpPr/>
            <p:nvPr/>
          </p:nvSpPr>
          <p:spPr>
            <a:xfrm rot="10800000" flipH="1">
              <a:off x="4398100" y="4608675"/>
              <a:ext cx="30300" cy="15325"/>
            </a:xfrm>
            <a:custGeom>
              <a:avLst/>
              <a:gdLst/>
              <a:ahLst/>
              <a:cxnLst/>
              <a:rect l="l" t="t" r="r" b="b"/>
              <a:pathLst>
                <a:path w="1212" h="613" extrusionOk="0">
                  <a:moveTo>
                    <a:pt x="1087" y="1"/>
                  </a:moveTo>
                  <a:cubicBezTo>
                    <a:pt x="1074" y="1"/>
                    <a:pt x="1061" y="3"/>
                    <a:pt x="1048" y="7"/>
                  </a:cubicBezTo>
                  <a:cubicBezTo>
                    <a:pt x="737" y="154"/>
                    <a:pt x="410" y="285"/>
                    <a:pt x="83" y="416"/>
                  </a:cubicBezTo>
                  <a:cubicBezTo>
                    <a:pt x="33" y="433"/>
                    <a:pt x="1" y="498"/>
                    <a:pt x="33" y="547"/>
                  </a:cubicBezTo>
                  <a:cubicBezTo>
                    <a:pt x="33" y="580"/>
                    <a:pt x="83" y="613"/>
                    <a:pt x="115" y="613"/>
                  </a:cubicBezTo>
                  <a:lnTo>
                    <a:pt x="164" y="613"/>
                  </a:lnTo>
                  <a:cubicBezTo>
                    <a:pt x="492" y="482"/>
                    <a:pt x="819" y="334"/>
                    <a:pt x="1130" y="203"/>
                  </a:cubicBezTo>
                  <a:cubicBezTo>
                    <a:pt x="1179" y="187"/>
                    <a:pt x="1212" y="122"/>
                    <a:pt x="1179" y="56"/>
                  </a:cubicBezTo>
                  <a:cubicBezTo>
                    <a:pt x="1167" y="19"/>
                    <a:pt x="1127"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3" name="Google Shape;1703;p15"/>
            <p:cNvSpPr/>
            <p:nvPr/>
          </p:nvSpPr>
          <p:spPr>
            <a:xfrm rot="10800000" flipH="1">
              <a:off x="3938975" y="4605400"/>
              <a:ext cx="30300" cy="14900"/>
            </a:xfrm>
            <a:custGeom>
              <a:avLst/>
              <a:gdLst/>
              <a:ahLst/>
              <a:cxnLst/>
              <a:rect l="l" t="t" r="r" b="b"/>
              <a:pathLst>
                <a:path w="1212" h="596" extrusionOk="0">
                  <a:moveTo>
                    <a:pt x="127" y="0"/>
                  </a:moveTo>
                  <a:cubicBezTo>
                    <a:pt x="87" y="0"/>
                    <a:pt x="46" y="22"/>
                    <a:pt x="33" y="72"/>
                  </a:cubicBezTo>
                  <a:cubicBezTo>
                    <a:pt x="0" y="121"/>
                    <a:pt x="33" y="186"/>
                    <a:pt x="82" y="203"/>
                  </a:cubicBezTo>
                  <a:cubicBezTo>
                    <a:pt x="410" y="334"/>
                    <a:pt x="737" y="465"/>
                    <a:pt x="1064" y="596"/>
                  </a:cubicBezTo>
                  <a:lnTo>
                    <a:pt x="1097" y="596"/>
                  </a:lnTo>
                  <a:cubicBezTo>
                    <a:pt x="1146" y="596"/>
                    <a:pt x="1179" y="563"/>
                    <a:pt x="1195" y="530"/>
                  </a:cubicBezTo>
                  <a:cubicBezTo>
                    <a:pt x="1212" y="481"/>
                    <a:pt x="1195" y="416"/>
                    <a:pt x="1130" y="399"/>
                  </a:cubicBezTo>
                  <a:cubicBezTo>
                    <a:pt x="802" y="268"/>
                    <a:pt x="475" y="154"/>
                    <a:pt x="164" y="6"/>
                  </a:cubicBezTo>
                  <a:cubicBezTo>
                    <a:pt x="152" y="2"/>
                    <a:pt x="140" y="0"/>
                    <a:pt x="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4" name="Google Shape;1704;p15"/>
            <p:cNvSpPr/>
            <p:nvPr/>
          </p:nvSpPr>
          <p:spPr>
            <a:xfrm rot="10800000" flipH="1">
              <a:off x="4348600" y="4591900"/>
              <a:ext cx="31125" cy="13225"/>
            </a:xfrm>
            <a:custGeom>
              <a:avLst/>
              <a:gdLst/>
              <a:ahLst/>
              <a:cxnLst/>
              <a:rect l="l" t="t" r="r" b="b"/>
              <a:pathLst>
                <a:path w="1245" h="529" extrusionOk="0">
                  <a:moveTo>
                    <a:pt x="1114" y="1"/>
                  </a:moveTo>
                  <a:cubicBezTo>
                    <a:pt x="1103" y="1"/>
                    <a:pt x="1092" y="2"/>
                    <a:pt x="1080" y="5"/>
                  </a:cubicBezTo>
                  <a:cubicBezTo>
                    <a:pt x="753" y="120"/>
                    <a:pt x="426" y="218"/>
                    <a:pt x="98" y="316"/>
                  </a:cubicBezTo>
                  <a:cubicBezTo>
                    <a:pt x="33" y="332"/>
                    <a:pt x="0" y="398"/>
                    <a:pt x="16" y="447"/>
                  </a:cubicBezTo>
                  <a:cubicBezTo>
                    <a:pt x="33" y="496"/>
                    <a:pt x="82" y="529"/>
                    <a:pt x="115" y="529"/>
                  </a:cubicBezTo>
                  <a:lnTo>
                    <a:pt x="147" y="529"/>
                  </a:lnTo>
                  <a:cubicBezTo>
                    <a:pt x="491" y="431"/>
                    <a:pt x="819" y="316"/>
                    <a:pt x="1146" y="201"/>
                  </a:cubicBezTo>
                  <a:cubicBezTo>
                    <a:pt x="1211" y="185"/>
                    <a:pt x="1244"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5" name="Google Shape;1705;p15"/>
            <p:cNvSpPr/>
            <p:nvPr/>
          </p:nvSpPr>
          <p:spPr>
            <a:xfrm rot="10800000" flipH="1">
              <a:off x="3988075" y="4589450"/>
              <a:ext cx="31125" cy="12800"/>
            </a:xfrm>
            <a:custGeom>
              <a:avLst/>
              <a:gdLst/>
              <a:ahLst/>
              <a:cxnLst/>
              <a:rect l="l" t="t" r="r" b="b"/>
              <a:pathLst>
                <a:path w="1245" h="512" extrusionOk="0">
                  <a:moveTo>
                    <a:pt x="121" y="0"/>
                  </a:moveTo>
                  <a:cubicBezTo>
                    <a:pt x="78" y="0"/>
                    <a:pt x="30" y="32"/>
                    <a:pt x="17" y="86"/>
                  </a:cubicBezTo>
                  <a:cubicBezTo>
                    <a:pt x="1" y="136"/>
                    <a:pt x="33" y="201"/>
                    <a:pt x="82" y="217"/>
                  </a:cubicBezTo>
                  <a:cubicBezTo>
                    <a:pt x="410" y="316"/>
                    <a:pt x="753" y="414"/>
                    <a:pt x="1097" y="512"/>
                  </a:cubicBezTo>
                  <a:lnTo>
                    <a:pt x="1130" y="512"/>
                  </a:lnTo>
                  <a:cubicBezTo>
                    <a:pt x="1163" y="512"/>
                    <a:pt x="1212" y="479"/>
                    <a:pt x="1228" y="430"/>
                  </a:cubicBezTo>
                  <a:cubicBezTo>
                    <a:pt x="1245" y="381"/>
                    <a:pt x="1212" y="316"/>
                    <a:pt x="1146" y="299"/>
                  </a:cubicBezTo>
                  <a:cubicBezTo>
                    <a:pt x="819" y="217"/>
                    <a:pt x="475" y="119"/>
                    <a:pt x="148" y="5"/>
                  </a:cubicBezTo>
                  <a:cubicBezTo>
                    <a:pt x="139" y="2"/>
                    <a:pt x="131" y="0"/>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6" name="Google Shape;1706;p15"/>
            <p:cNvSpPr/>
            <p:nvPr/>
          </p:nvSpPr>
          <p:spPr>
            <a:xfrm rot="10800000" flipH="1">
              <a:off x="4298250" y="4579625"/>
              <a:ext cx="31125" cy="10775"/>
            </a:xfrm>
            <a:custGeom>
              <a:avLst/>
              <a:gdLst/>
              <a:ahLst/>
              <a:cxnLst/>
              <a:rect l="l" t="t" r="r" b="b"/>
              <a:pathLst>
                <a:path w="1245" h="431" extrusionOk="0">
                  <a:moveTo>
                    <a:pt x="1131" y="1"/>
                  </a:moveTo>
                  <a:cubicBezTo>
                    <a:pt x="1120" y="1"/>
                    <a:pt x="1109" y="2"/>
                    <a:pt x="1097" y="5"/>
                  </a:cubicBezTo>
                  <a:cubicBezTo>
                    <a:pt x="770" y="87"/>
                    <a:pt x="426" y="153"/>
                    <a:pt x="83" y="218"/>
                  </a:cubicBezTo>
                  <a:cubicBezTo>
                    <a:pt x="34" y="234"/>
                    <a:pt x="1" y="284"/>
                    <a:pt x="1" y="349"/>
                  </a:cubicBezTo>
                  <a:cubicBezTo>
                    <a:pt x="17" y="398"/>
                    <a:pt x="50" y="431"/>
                    <a:pt x="99" y="431"/>
                  </a:cubicBezTo>
                  <a:lnTo>
                    <a:pt x="132" y="431"/>
                  </a:lnTo>
                  <a:cubicBezTo>
                    <a:pt x="475" y="365"/>
                    <a:pt x="819" y="284"/>
                    <a:pt x="1147" y="202"/>
                  </a:cubicBezTo>
                  <a:cubicBezTo>
                    <a:pt x="1212" y="185"/>
                    <a:pt x="1245" y="136"/>
                    <a:pt x="1228" y="71"/>
                  </a:cubicBezTo>
                  <a:cubicBezTo>
                    <a:pt x="1215" y="30"/>
                    <a:pt x="1179" y="1"/>
                    <a:pt x="1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7" name="Google Shape;1707;p15"/>
            <p:cNvSpPr/>
            <p:nvPr/>
          </p:nvSpPr>
          <p:spPr>
            <a:xfrm rot="10800000" flipH="1">
              <a:off x="4038825" y="4577975"/>
              <a:ext cx="31125" cy="10375"/>
            </a:xfrm>
            <a:custGeom>
              <a:avLst/>
              <a:gdLst/>
              <a:ahLst/>
              <a:cxnLst/>
              <a:rect l="l" t="t" r="r" b="b"/>
              <a:pathLst>
                <a:path w="1245" h="415" extrusionOk="0">
                  <a:moveTo>
                    <a:pt x="99" y="1"/>
                  </a:moveTo>
                  <a:cubicBezTo>
                    <a:pt x="50" y="1"/>
                    <a:pt x="14" y="33"/>
                    <a:pt x="0" y="87"/>
                  </a:cubicBezTo>
                  <a:cubicBezTo>
                    <a:pt x="0" y="136"/>
                    <a:pt x="33" y="202"/>
                    <a:pt x="82" y="202"/>
                  </a:cubicBezTo>
                  <a:cubicBezTo>
                    <a:pt x="426" y="283"/>
                    <a:pt x="770" y="349"/>
                    <a:pt x="1113" y="414"/>
                  </a:cubicBezTo>
                  <a:lnTo>
                    <a:pt x="1130" y="414"/>
                  </a:lnTo>
                  <a:cubicBezTo>
                    <a:pt x="1179" y="414"/>
                    <a:pt x="1228" y="382"/>
                    <a:pt x="1228" y="332"/>
                  </a:cubicBezTo>
                  <a:cubicBezTo>
                    <a:pt x="1244" y="283"/>
                    <a:pt x="1211" y="218"/>
                    <a:pt x="1146" y="218"/>
                  </a:cubicBezTo>
                  <a:cubicBezTo>
                    <a:pt x="802" y="152"/>
                    <a:pt x="459" y="71"/>
                    <a:pt x="131" y="5"/>
                  </a:cubicBezTo>
                  <a:cubicBezTo>
                    <a:pt x="120" y="2"/>
                    <a:pt x="109" y="1"/>
                    <a:pt x="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8" name="Google Shape;1708;p15"/>
            <p:cNvSpPr/>
            <p:nvPr/>
          </p:nvSpPr>
          <p:spPr>
            <a:xfrm rot="10800000" flipH="1">
              <a:off x="4246300" y="4571425"/>
              <a:ext cx="31525" cy="9025"/>
            </a:xfrm>
            <a:custGeom>
              <a:avLst/>
              <a:gdLst/>
              <a:ahLst/>
              <a:cxnLst/>
              <a:rect l="l" t="t" r="r" b="b"/>
              <a:pathLst>
                <a:path w="1261" h="361" extrusionOk="0">
                  <a:moveTo>
                    <a:pt x="1146" y="0"/>
                  </a:moveTo>
                  <a:cubicBezTo>
                    <a:pt x="802" y="66"/>
                    <a:pt x="458" y="115"/>
                    <a:pt x="115" y="147"/>
                  </a:cubicBezTo>
                  <a:cubicBezTo>
                    <a:pt x="49" y="147"/>
                    <a:pt x="0" y="197"/>
                    <a:pt x="16" y="262"/>
                  </a:cubicBezTo>
                  <a:cubicBezTo>
                    <a:pt x="16" y="311"/>
                    <a:pt x="65" y="360"/>
                    <a:pt x="115" y="360"/>
                  </a:cubicBezTo>
                  <a:lnTo>
                    <a:pt x="131" y="360"/>
                  </a:lnTo>
                  <a:cubicBezTo>
                    <a:pt x="475" y="311"/>
                    <a:pt x="835" y="262"/>
                    <a:pt x="1162" y="213"/>
                  </a:cubicBezTo>
                  <a:cubicBezTo>
                    <a:pt x="1228" y="213"/>
                    <a:pt x="1260" y="147"/>
                    <a:pt x="1260"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9" name="Google Shape;1709;p15"/>
            <p:cNvSpPr/>
            <p:nvPr/>
          </p:nvSpPr>
          <p:spPr>
            <a:xfrm rot="10800000" flipH="1">
              <a:off x="4089975" y="4570625"/>
              <a:ext cx="31525" cy="8275"/>
            </a:xfrm>
            <a:custGeom>
              <a:avLst/>
              <a:gdLst/>
              <a:ahLst/>
              <a:cxnLst/>
              <a:rect l="l" t="t" r="r" b="b"/>
              <a:pathLst>
                <a:path w="1261" h="331" extrusionOk="0">
                  <a:moveTo>
                    <a:pt x="111" y="0"/>
                  </a:moveTo>
                  <a:cubicBezTo>
                    <a:pt x="66" y="0"/>
                    <a:pt x="17" y="43"/>
                    <a:pt x="17" y="85"/>
                  </a:cubicBezTo>
                  <a:cubicBezTo>
                    <a:pt x="0" y="151"/>
                    <a:pt x="49" y="200"/>
                    <a:pt x="98" y="200"/>
                  </a:cubicBezTo>
                  <a:cubicBezTo>
                    <a:pt x="442" y="249"/>
                    <a:pt x="802" y="298"/>
                    <a:pt x="1146" y="331"/>
                  </a:cubicBezTo>
                  <a:lnTo>
                    <a:pt x="1162" y="331"/>
                  </a:lnTo>
                  <a:cubicBezTo>
                    <a:pt x="1212" y="331"/>
                    <a:pt x="1261" y="298"/>
                    <a:pt x="1261" y="233"/>
                  </a:cubicBezTo>
                  <a:cubicBezTo>
                    <a:pt x="1261" y="184"/>
                    <a:pt x="1228" y="135"/>
                    <a:pt x="1162" y="118"/>
                  </a:cubicBezTo>
                  <a:cubicBezTo>
                    <a:pt x="819" y="85"/>
                    <a:pt x="475" y="53"/>
                    <a:pt x="131" y="4"/>
                  </a:cubicBezTo>
                  <a:cubicBezTo>
                    <a:pt x="125" y="1"/>
                    <a:pt x="118" y="0"/>
                    <a:pt x="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0" name="Google Shape;1710;p15"/>
            <p:cNvSpPr/>
            <p:nvPr/>
          </p:nvSpPr>
          <p:spPr>
            <a:xfrm rot="10800000" flipH="1">
              <a:off x="4194325" y="4568150"/>
              <a:ext cx="31525" cy="6250"/>
            </a:xfrm>
            <a:custGeom>
              <a:avLst/>
              <a:gdLst/>
              <a:ahLst/>
              <a:cxnLst/>
              <a:rect l="l" t="t" r="r" b="b"/>
              <a:pathLst>
                <a:path w="1261" h="250" extrusionOk="0">
                  <a:moveTo>
                    <a:pt x="1171" y="0"/>
                  </a:moveTo>
                  <a:cubicBezTo>
                    <a:pt x="1163" y="0"/>
                    <a:pt x="1155" y="1"/>
                    <a:pt x="1146" y="4"/>
                  </a:cubicBezTo>
                  <a:cubicBezTo>
                    <a:pt x="802" y="20"/>
                    <a:pt x="459" y="36"/>
                    <a:pt x="115" y="53"/>
                  </a:cubicBezTo>
                  <a:cubicBezTo>
                    <a:pt x="49" y="53"/>
                    <a:pt x="0" y="102"/>
                    <a:pt x="17" y="151"/>
                  </a:cubicBezTo>
                  <a:cubicBezTo>
                    <a:pt x="17" y="216"/>
                    <a:pt x="49" y="249"/>
                    <a:pt x="115" y="249"/>
                  </a:cubicBezTo>
                  <a:cubicBezTo>
                    <a:pt x="459" y="249"/>
                    <a:pt x="819" y="233"/>
                    <a:pt x="1162" y="200"/>
                  </a:cubicBezTo>
                  <a:cubicBezTo>
                    <a:pt x="1228" y="200"/>
                    <a:pt x="1261" y="151"/>
                    <a:pt x="1261" y="102"/>
                  </a:cubicBezTo>
                  <a:cubicBezTo>
                    <a:pt x="1261" y="45"/>
                    <a:pt x="1224" y="0"/>
                    <a:pt x="1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1" name="Google Shape;1711;p15"/>
            <p:cNvSpPr/>
            <p:nvPr/>
          </p:nvSpPr>
          <p:spPr>
            <a:xfrm rot="10800000" flipH="1">
              <a:off x="4142350" y="4567750"/>
              <a:ext cx="31125" cy="6175"/>
            </a:xfrm>
            <a:custGeom>
              <a:avLst/>
              <a:gdLst/>
              <a:ahLst/>
              <a:cxnLst/>
              <a:rect l="l" t="t" r="r" b="b"/>
              <a:pathLst>
                <a:path w="1245" h="247" extrusionOk="0">
                  <a:moveTo>
                    <a:pt x="115" y="1"/>
                  </a:moveTo>
                  <a:cubicBezTo>
                    <a:pt x="50" y="1"/>
                    <a:pt x="0" y="50"/>
                    <a:pt x="0" y="99"/>
                  </a:cubicBezTo>
                  <a:cubicBezTo>
                    <a:pt x="0" y="165"/>
                    <a:pt x="33" y="214"/>
                    <a:pt x="99" y="214"/>
                  </a:cubicBezTo>
                  <a:cubicBezTo>
                    <a:pt x="442" y="230"/>
                    <a:pt x="802" y="247"/>
                    <a:pt x="1146" y="247"/>
                  </a:cubicBezTo>
                  <a:cubicBezTo>
                    <a:pt x="1195" y="247"/>
                    <a:pt x="1244" y="197"/>
                    <a:pt x="1244" y="148"/>
                  </a:cubicBezTo>
                  <a:cubicBezTo>
                    <a:pt x="1244" y="83"/>
                    <a:pt x="1212" y="34"/>
                    <a:pt x="1146" y="34"/>
                  </a:cubicBezTo>
                  <a:cubicBezTo>
                    <a:pt x="802" y="34"/>
                    <a:pt x="459" y="17"/>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712" name="Google Shape;1712;p15"/>
          <p:cNvSpPr/>
          <p:nvPr/>
        </p:nvSpPr>
        <p:spPr>
          <a:xfrm>
            <a:off x="3990136" y="42555"/>
            <a:ext cx="236927" cy="235676"/>
          </a:xfrm>
          <a:custGeom>
            <a:avLst/>
            <a:gdLst/>
            <a:ahLst/>
            <a:cxnLst/>
            <a:rect l="l" t="t" r="r" b="b"/>
            <a:pathLst>
              <a:path w="8201" h="8157" extrusionOk="0">
                <a:moveTo>
                  <a:pt x="4234" y="1"/>
                </a:moveTo>
                <a:cubicBezTo>
                  <a:pt x="4191" y="1"/>
                  <a:pt x="4149" y="21"/>
                  <a:pt x="4125" y="60"/>
                </a:cubicBezTo>
                <a:lnTo>
                  <a:pt x="3356" y="1353"/>
                </a:lnTo>
                <a:cubicBezTo>
                  <a:pt x="2898" y="2122"/>
                  <a:pt x="2243" y="2744"/>
                  <a:pt x="1441" y="3137"/>
                </a:cubicBezTo>
                <a:lnTo>
                  <a:pt x="99" y="3825"/>
                </a:lnTo>
                <a:cubicBezTo>
                  <a:pt x="0" y="3874"/>
                  <a:pt x="0" y="4005"/>
                  <a:pt x="82" y="4054"/>
                </a:cubicBezTo>
                <a:lnTo>
                  <a:pt x="1392" y="4823"/>
                </a:lnTo>
                <a:cubicBezTo>
                  <a:pt x="2145" y="5282"/>
                  <a:pt x="2767" y="5936"/>
                  <a:pt x="3176" y="6738"/>
                </a:cubicBezTo>
                <a:lnTo>
                  <a:pt x="3847" y="8081"/>
                </a:lnTo>
                <a:cubicBezTo>
                  <a:pt x="3873" y="8132"/>
                  <a:pt x="3921" y="8156"/>
                  <a:pt x="3968" y="8156"/>
                </a:cubicBezTo>
                <a:cubicBezTo>
                  <a:pt x="4011" y="8156"/>
                  <a:pt x="4053" y="8136"/>
                  <a:pt x="4076" y="8097"/>
                </a:cubicBezTo>
                <a:lnTo>
                  <a:pt x="4845" y="6787"/>
                </a:lnTo>
                <a:cubicBezTo>
                  <a:pt x="5304" y="6018"/>
                  <a:pt x="5958" y="5413"/>
                  <a:pt x="6761" y="5003"/>
                </a:cubicBezTo>
                <a:lnTo>
                  <a:pt x="8103" y="4332"/>
                </a:lnTo>
                <a:cubicBezTo>
                  <a:pt x="8201" y="4283"/>
                  <a:pt x="8201" y="4152"/>
                  <a:pt x="8119" y="4087"/>
                </a:cubicBezTo>
                <a:lnTo>
                  <a:pt x="6810" y="3334"/>
                </a:lnTo>
                <a:cubicBezTo>
                  <a:pt x="6057" y="2875"/>
                  <a:pt x="5435" y="2204"/>
                  <a:pt x="5025" y="1419"/>
                </a:cubicBezTo>
                <a:lnTo>
                  <a:pt x="4354" y="76"/>
                </a:lnTo>
                <a:cubicBezTo>
                  <a:pt x="4329" y="25"/>
                  <a:pt x="4281" y="1"/>
                  <a:pt x="42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3" name="Google Shape;1713;p15"/>
          <p:cNvSpPr/>
          <p:nvPr/>
        </p:nvSpPr>
        <p:spPr>
          <a:xfrm>
            <a:off x="5586878" y="378952"/>
            <a:ext cx="374380" cy="372621"/>
          </a:xfrm>
          <a:custGeom>
            <a:avLst/>
            <a:gdLst/>
            <a:ahLst/>
            <a:cxnLst/>
            <a:rect l="l" t="t" r="r" b="b"/>
            <a:pathLst>
              <a:path w="8202" h="8163" extrusionOk="0">
                <a:moveTo>
                  <a:pt x="4231" y="1"/>
                </a:moveTo>
                <a:cubicBezTo>
                  <a:pt x="4186" y="1"/>
                  <a:pt x="4140" y="22"/>
                  <a:pt x="4109" y="69"/>
                </a:cubicBezTo>
                <a:lnTo>
                  <a:pt x="3356" y="1362"/>
                </a:lnTo>
                <a:cubicBezTo>
                  <a:pt x="2898" y="2131"/>
                  <a:pt x="2227" y="2753"/>
                  <a:pt x="1441" y="3146"/>
                </a:cubicBezTo>
                <a:lnTo>
                  <a:pt x="99" y="3833"/>
                </a:lnTo>
                <a:cubicBezTo>
                  <a:pt x="0" y="3882"/>
                  <a:pt x="0" y="4013"/>
                  <a:pt x="82" y="4062"/>
                </a:cubicBezTo>
                <a:lnTo>
                  <a:pt x="1375" y="4832"/>
                </a:lnTo>
                <a:cubicBezTo>
                  <a:pt x="2145" y="5290"/>
                  <a:pt x="2767" y="5945"/>
                  <a:pt x="3160" y="6747"/>
                </a:cubicBezTo>
                <a:lnTo>
                  <a:pt x="3847" y="8089"/>
                </a:lnTo>
                <a:cubicBezTo>
                  <a:pt x="3872" y="8138"/>
                  <a:pt x="3917" y="8163"/>
                  <a:pt x="3962" y="8163"/>
                </a:cubicBezTo>
                <a:cubicBezTo>
                  <a:pt x="4007" y="8163"/>
                  <a:pt x="4052" y="8138"/>
                  <a:pt x="4076" y="8089"/>
                </a:cubicBezTo>
                <a:lnTo>
                  <a:pt x="4846" y="6796"/>
                </a:lnTo>
                <a:cubicBezTo>
                  <a:pt x="5304" y="6027"/>
                  <a:pt x="5959" y="5405"/>
                  <a:pt x="6761" y="5012"/>
                </a:cubicBezTo>
                <a:lnTo>
                  <a:pt x="8103" y="4341"/>
                </a:lnTo>
                <a:cubicBezTo>
                  <a:pt x="8201" y="4292"/>
                  <a:pt x="8201" y="4161"/>
                  <a:pt x="8119" y="4095"/>
                </a:cubicBezTo>
                <a:lnTo>
                  <a:pt x="6810" y="3326"/>
                </a:lnTo>
                <a:cubicBezTo>
                  <a:pt x="6040" y="2884"/>
                  <a:pt x="5435" y="2213"/>
                  <a:pt x="5026" y="1427"/>
                </a:cubicBezTo>
                <a:lnTo>
                  <a:pt x="4354" y="69"/>
                </a:lnTo>
                <a:cubicBezTo>
                  <a:pt x="4329" y="26"/>
                  <a:pt x="4281" y="1"/>
                  <a:pt x="4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714" name="Google Shape;1714;p15"/>
          <p:cNvGrpSpPr/>
          <p:nvPr/>
        </p:nvGrpSpPr>
        <p:grpSpPr>
          <a:xfrm rot="5871285">
            <a:off x="3896970" y="4316576"/>
            <a:ext cx="423251" cy="1440294"/>
            <a:chOff x="2869625" y="946450"/>
            <a:chExt cx="52800" cy="179675"/>
          </a:xfrm>
        </p:grpSpPr>
        <p:sp>
          <p:nvSpPr>
            <p:cNvPr id="1715" name="Google Shape;1715;p15"/>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6" name="Google Shape;1716;p15"/>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7" name="Google Shape;1717;p15"/>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8" name="Google Shape;1718;p15"/>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9" name="Google Shape;1719;p15"/>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20" name="Google Shape;1720;p15"/>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21" name="Google Shape;1721;p15"/>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22" name="Google Shape;1722;p15"/>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723" name="Google Shape;1723;p15"/>
          <p:cNvSpPr/>
          <p:nvPr/>
        </p:nvSpPr>
        <p:spPr>
          <a:xfrm rot="-7912719">
            <a:off x="6441253" y="4820053"/>
            <a:ext cx="503381" cy="577651"/>
          </a:xfrm>
          <a:custGeom>
            <a:avLst/>
            <a:gdLst/>
            <a:ahLst/>
            <a:cxnLst/>
            <a:rect l="l" t="t" r="r" b="b"/>
            <a:pathLst>
              <a:path w="3111" h="3570" extrusionOk="0">
                <a:moveTo>
                  <a:pt x="2342" y="1"/>
                </a:moveTo>
                <a:lnTo>
                  <a:pt x="1" y="1572"/>
                </a:lnTo>
                <a:lnTo>
                  <a:pt x="3111" y="3569"/>
                </a:lnTo>
                <a:lnTo>
                  <a:pt x="23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24" name="Google Shape;1724;p15"/>
          <p:cNvSpPr/>
          <p:nvPr/>
        </p:nvSpPr>
        <p:spPr>
          <a:xfrm>
            <a:off x="1926463" y="-295162"/>
            <a:ext cx="674100" cy="67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25" name="Google Shape;1725;p15"/>
          <p:cNvSpPr/>
          <p:nvPr/>
        </p:nvSpPr>
        <p:spPr>
          <a:xfrm rot="7301022">
            <a:off x="-98167" y="3875081"/>
            <a:ext cx="503377" cy="577645"/>
          </a:xfrm>
          <a:custGeom>
            <a:avLst/>
            <a:gdLst/>
            <a:ahLst/>
            <a:cxnLst/>
            <a:rect l="l" t="t" r="r" b="b"/>
            <a:pathLst>
              <a:path w="3111" h="3570" extrusionOk="0">
                <a:moveTo>
                  <a:pt x="2342" y="1"/>
                </a:moveTo>
                <a:lnTo>
                  <a:pt x="1" y="1572"/>
                </a:lnTo>
                <a:lnTo>
                  <a:pt x="3111" y="3569"/>
                </a:lnTo>
                <a:lnTo>
                  <a:pt x="23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26" name="Google Shape;1726;p15"/>
          <p:cNvSpPr/>
          <p:nvPr/>
        </p:nvSpPr>
        <p:spPr>
          <a:xfrm>
            <a:off x="8839263" y="2411263"/>
            <a:ext cx="674100" cy="67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727" name="Google Shape;1727;p15"/>
          <p:cNvGrpSpPr/>
          <p:nvPr/>
        </p:nvGrpSpPr>
        <p:grpSpPr>
          <a:xfrm rot="-8497531">
            <a:off x="-111499" y="1947310"/>
            <a:ext cx="423251" cy="1440297"/>
            <a:chOff x="2869625" y="946450"/>
            <a:chExt cx="52800" cy="179675"/>
          </a:xfrm>
        </p:grpSpPr>
        <p:sp>
          <p:nvSpPr>
            <p:cNvPr id="1728" name="Google Shape;1728;p15"/>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29" name="Google Shape;1729;p15"/>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30" name="Google Shape;1730;p15"/>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31" name="Google Shape;1731;p15"/>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32" name="Google Shape;1732;p15"/>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33" name="Google Shape;1733;p15"/>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34" name="Google Shape;1734;p15"/>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35" name="Google Shape;1735;p15"/>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469508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322"/>
        <p:cNvGrpSpPr/>
        <p:nvPr/>
      </p:nvGrpSpPr>
      <p:grpSpPr>
        <a:xfrm>
          <a:off x="0" y="0"/>
          <a:ext cx="0" cy="0"/>
          <a:chOff x="0" y="0"/>
          <a:chExt cx="0" cy="0"/>
        </a:xfrm>
      </p:grpSpPr>
      <p:grpSp>
        <p:nvGrpSpPr>
          <p:cNvPr id="4323" name="Google Shape;4323;p34"/>
          <p:cNvGrpSpPr/>
          <p:nvPr/>
        </p:nvGrpSpPr>
        <p:grpSpPr>
          <a:xfrm rot="8488502">
            <a:off x="-37667" y="4060686"/>
            <a:ext cx="423244" cy="1440272"/>
            <a:chOff x="2869625" y="946450"/>
            <a:chExt cx="52800" cy="179675"/>
          </a:xfrm>
        </p:grpSpPr>
        <p:sp>
          <p:nvSpPr>
            <p:cNvPr id="4324" name="Google Shape;4324;p34"/>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25" name="Google Shape;4325;p34"/>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26" name="Google Shape;4326;p34"/>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27" name="Google Shape;4327;p34"/>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28" name="Google Shape;4328;p34"/>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29" name="Google Shape;4329;p34"/>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30" name="Google Shape;4330;p34"/>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31" name="Google Shape;4331;p34"/>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332" name="Google Shape;4332;p34"/>
          <p:cNvSpPr/>
          <p:nvPr/>
        </p:nvSpPr>
        <p:spPr>
          <a:xfrm rot="-2700000">
            <a:off x="9394101" y="1904168"/>
            <a:ext cx="27046" cy="21424"/>
          </a:xfrm>
          <a:custGeom>
            <a:avLst/>
            <a:gdLst/>
            <a:ahLst/>
            <a:cxnLst/>
            <a:rect l="l" t="t" r="r" b="b"/>
            <a:pathLst>
              <a:path w="279" h="221" extrusionOk="0">
                <a:moveTo>
                  <a:pt x="48" y="1"/>
                </a:moveTo>
                <a:cubicBezTo>
                  <a:pt x="32" y="1"/>
                  <a:pt x="12" y="12"/>
                  <a:pt x="1" y="24"/>
                </a:cubicBezTo>
                <a:cubicBezTo>
                  <a:pt x="1" y="40"/>
                  <a:pt x="1" y="73"/>
                  <a:pt x="17" y="89"/>
                </a:cubicBezTo>
                <a:cubicBezTo>
                  <a:pt x="83" y="122"/>
                  <a:pt x="132" y="171"/>
                  <a:pt x="197" y="220"/>
                </a:cubicBezTo>
                <a:lnTo>
                  <a:pt x="230" y="220"/>
                </a:lnTo>
                <a:cubicBezTo>
                  <a:pt x="230" y="220"/>
                  <a:pt x="246" y="220"/>
                  <a:pt x="263" y="204"/>
                </a:cubicBezTo>
                <a:cubicBezTo>
                  <a:pt x="279" y="188"/>
                  <a:pt x="279" y="155"/>
                  <a:pt x="246" y="139"/>
                </a:cubicBezTo>
                <a:cubicBezTo>
                  <a:pt x="197" y="89"/>
                  <a:pt x="132" y="57"/>
                  <a:pt x="66" y="8"/>
                </a:cubicBezTo>
                <a:cubicBezTo>
                  <a:pt x="61" y="3"/>
                  <a:pt x="55" y="1"/>
                  <a:pt x="48" y="1"/>
                </a:cubicBezTo>
                <a:close/>
              </a:path>
            </a:pathLst>
          </a:custGeom>
          <a:solidFill>
            <a:srgbClr val="FF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33" name="Google Shape;4333;p34"/>
          <p:cNvSpPr/>
          <p:nvPr/>
        </p:nvSpPr>
        <p:spPr>
          <a:xfrm rot="-7624697">
            <a:off x="91423" y="-1495144"/>
            <a:ext cx="1243360" cy="3756363"/>
          </a:xfrm>
          <a:custGeom>
            <a:avLst/>
            <a:gdLst/>
            <a:ahLst/>
            <a:cxnLst/>
            <a:rect l="l" t="t" r="r" b="b"/>
            <a:pathLst>
              <a:path w="15567" h="47028" extrusionOk="0">
                <a:moveTo>
                  <a:pt x="5222" y="0"/>
                </a:moveTo>
                <a:cubicBezTo>
                  <a:pt x="5238" y="0"/>
                  <a:pt x="5238" y="17"/>
                  <a:pt x="5255" y="17"/>
                </a:cubicBezTo>
                <a:cubicBezTo>
                  <a:pt x="5255" y="17"/>
                  <a:pt x="5271" y="0"/>
                  <a:pt x="5287" y="0"/>
                </a:cubicBezTo>
                <a:close/>
                <a:moveTo>
                  <a:pt x="4960" y="266"/>
                </a:moveTo>
                <a:cubicBezTo>
                  <a:pt x="4948" y="266"/>
                  <a:pt x="4935" y="271"/>
                  <a:pt x="4927" y="279"/>
                </a:cubicBezTo>
                <a:cubicBezTo>
                  <a:pt x="4845" y="410"/>
                  <a:pt x="4747" y="524"/>
                  <a:pt x="4665" y="639"/>
                </a:cubicBezTo>
                <a:cubicBezTo>
                  <a:pt x="4649" y="672"/>
                  <a:pt x="4649" y="688"/>
                  <a:pt x="4682" y="704"/>
                </a:cubicBezTo>
                <a:cubicBezTo>
                  <a:pt x="4682" y="721"/>
                  <a:pt x="4698" y="721"/>
                  <a:pt x="4698" y="721"/>
                </a:cubicBezTo>
                <a:cubicBezTo>
                  <a:pt x="4714" y="721"/>
                  <a:pt x="4731" y="704"/>
                  <a:pt x="4731" y="704"/>
                </a:cubicBezTo>
                <a:cubicBezTo>
                  <a:pt x="4829" y="573"/>
                  <a:pt x="4911" y="459"/>
                  <a:pt x="5009" y="344"/>
                </a:cubicBezTo>
                <a:cubicBezTo>
                  <a:pt x="5025" y="328"/>
                  <a:pt x="5009" y="295"/>
                  <a:pt x="4993" y="279"/>
                </a:cubicBezTo>
                <a:cubicBezTo>
                  <a:pt x="4984" y="271"/>
                  <a:pt x="4972" y="266"/>
                  <a:pt x="4960" y="266"/>
                </a:cubicBezTo>
                <a:close/>
                <a:moveTo>
                  <a:pt x="4469" y="999"/>
                </a:moveTo>
                <a:cubicBezTo>
                  <a:pt x="4453" y="999"/>
                  <a:pt x="4420" y="999"/>
                  <a:pt x="4403" y="1015"/>
                </a:cubicBezTo>
                <a:cubicBezTo>
                  <a:pt x="4322" y="1146"/>
                  <a:pt x="4256" y="1277"/>
                  <a:pt x="4174" y="1408"/>
                </a:cubicBezTo>
                <a:cubicBezTo>
                  <a:pt x="4158" y="1425"/>
                  <a:pt x="4174" y="1457"/>
                  <a:pt x="4191" y="1457"/>
                </a:cubicBezTo>
                <a:cubicBezTo>
                  <a:pt x="4191" y="1474"/>
                  <a:pt x="4207" y="1474"/>
                  <a:pt x="4207" y="1474"/>
                </a:cubicBezTo>
                <a:cubicBezTo>
                  <a:pt x="4223" y="1474"/>
                  <a:pt x="4240" y="1457"/>
                  <a:pt x="4256" y="1441"/>
                </a:cubicBezTo>
                <a:cubicBezTo>
                  <a:pt x="4322" y="1326"/>
                  <a:pt x="4403" y="1195"/>
                  <a:pt x="4485" y="1064"/>
                </a:cubicBezTo>
                <a:cubicBezTo>
                  <a:pt x="4502" y="1048"/>
                  <a:pt x="4485" y="1015"/>
                  <a:pt x="4469" y="999"/>
                </a:cubicBezTo>
                <a:close/>
                <a:moveTo>
                  <a:pt x="4011" y="1768"/>
                </a:moveTo>
                <a:cubicBezTo>
                  <a:pt x="3994" y="1768"/>
                  <a:pt x="3961" y="1768"/>
                  <a:pt x="3945" y="1801"/>
                </a:cubicBezTo>
                <a:cubicBezTo>
                  <a:pt x="3880" y="1916"/>
                  <a:pt x="3814" y="2063"/>
                  <a:pt x="3749" y="2194"/>
                </a:cubicBezTo>
                <a:cubicBezTo>
                  <a:pt x="3732" y="2210"/>
                  <a:pt x="3749" y="2243"/>
                  <a:pt x="3765" y="2259"/>
                </a:cubicBezTo>
                <a:lnTo>
                  <a:pt x="3781" y="2259"/>
                </a:lnTo>
                <a:cubicBezTo>
                  <a:pt x="3798" y="2259"/>
                  <a:pt x="3814" y="2243"/>
                  <a:pt x="3831" y="2227"/>
                </a:cubicBezTo>
                <a:cubicBezTo>
                  <a:pt x="3896" y="2096"/>
                  <a:pt x="3961" y="1965"/>
                  <a:pt x="4027" y="1834"/>
                </a:cubicBezTo>
                <a:cubicBezTo>
                  <a:pt x="4043" y="1817"/>
                  <a:pt x="4027" y="1785"/>
                  <a:pt x="4011" y="1768"/>
                </a:cubicBezTo>
                <a:close/>
                <a:moveTo>
                  <a:pt x="3593" y="2580"/>
                </a:moveTo>
                <a:cubicBezTo>
                  <a:pt x="3575" y="2580"/>
                  <a:pt x="3564" y="2592"/>
                  <a:pt x="3552" y="2603"/>
                </a:cubicBezTo>
                <a:cubicBezTo>
                  <a:pt x="3487" y="2734"/>
                  <a:pt x="3438" y="2881"/>
                  <a:pt x="3372" y="3012"/>
                </a:cubicBezTo>
                <a:cubicBezTo>
                  <a:pt x="3372" y="3045"/>
                  <a:pt x="3389" y="3061"/>
                  <a:pt x="3405" y="3078"/>
                </a:cubicBezTo>
                <a:lnTo>
                  <a:pt x="3421" y="3078"/>
                </a:lnTo>
                <a:cubicBezTo>
                  <a:pt x="3438" y="3078"/>
                  <a:pt x="3454" y="3061"/>
                  <a:pt x="3470" y="3045"/>
                </a:cubicBezTo>
                <a:cubicBezTo>
                  <a:pt x="3520" y="2914"/>
                  <a:pt x="3569" y="2783"/>
                  <a:pt x="3634" y="2636"/>
                </a:cubicBezTo>
                <a:cubicBezTo>
                  <a:pt x="3650" y="2619"/>
                  <a:pt x="3634" y="2587"/>
                  <a:pt x="3618" y="2587"/>
                </a:cubicBezTo>
                <a:cubicBezTo>
                  <a:pt x="3608" y="2582"/>
                  <a:pt x="3600" y="2580"/>
                  <a:pt x="3593" y="2580"/>
                </a:cubicBezTo>
                <a:close/>
                <a:moveTo>
                  <a:pt x="3274" y="3405"/>
                </a:moveTo>
                <a:cubicBezTo>
                  <a:pt x="3258" y="3405"/>
                  <a:pt x="3225" y="3422"/>
                  <a:pt x="3225" y="3438"/>
                </a:cubicBezTo>
                <a:cubicBezTo>
                  <a:pt x="3176" y="3585"/>
                  <a:pt x="3127" y="3716"/>
                  <a:pt x="3078" y="3863"/>
                </a:cubicBezTo>
                <a:cubicBezTo>
                  <a:pt x="3078" y="3896"/>
                  <a:pt x="3078" y="3913"/>
                  <a:pt x="3110" y="3929"/>
                </a:cubicBezTo>
                <a:lnTo>
                  <a:pt x="3127" y="3929"/>
                </a:lnTo>
                <a:cubicBezTo>
                  <a:pt x="3143" y="3929"/>
                  <a:pt x="3159" y="3913"/>
                  <a:pt x="3159" y="3896"/>
                </a:cubicBezTo>
                <a:cubicBezTo>
                  <a:pt x="3209" y="3749"/>
                  <a:pt x="3258" y="3602"/>
                  <a:pt x="3307" y="3471"/>
                </a:cubicBezTo>
                <a:cubicBezTo>
                  <a:pt x="3307" y="3454"/>
                  <a:pt x="3307" y="3422"/>
                  <a:pt x="3274" y="3405"/>
                </a:cubicBezTo>
                <a:close/>
                <a:moveTo>
                  <a:pt x="2989" y="4266"/>
                </a:moveTo>
                <a:cubicBezTo>
                  <a:pt x="2971" y="4266"/>
                  <a:pt x="2959" y="4281"/>
                  <a:pt x="2947" y="4305"/>
                </a:cubicBezTo>
                <a:cubicBezTo>
                  <a:pt x="2914" y="4436"/>
                  <a:pt x="2865" y="4584"/>
                  <a:pt x="2832" y="4731"/>
                </a:cubicBezTo>
                <a:cubicBezTo>
                  <a:pt x="2832" y="4764"/>
                  <a:pt x="2848" y="4780"/>
                  <a:pt x="2865" y="4796"/>
                </a:cubicBezTo>
                <a:lnTo>
                  <a:pt x="2881" y="4796"/>
                </a:lnTo>
                <a:cubicBezTo>
                  <a:pt x="2898" y="4796"/>
                  <a:pt x="2914" y="4780"/>
                  <a:pt x="2930" y="4764"/>
                </a:cubicBezTo>
                <a:cubicBezTo>
                  <a:pt x="2963" y="4616"/>
                  <a:pt x="2996" y="4469"/>
                  <a:pt x="3028" y="4322"/>
                </a:cubicBezTo>
                <a:cubicBezTo>
                  <a:pt x="3045" y="4305"/>
                  <a:pt x="3028" y="4273"/>
                  <a:pt x="3012" y="4273"/>
                </a:cubicBezTo>
                <a:cubicBezTo>
                  <a:pt x="3003" y="4268"/>
                  <a:pt x="2996" y="4266"/>
                  <a:pt x="2989" y="4266"/>
                </a:cubicBezTo>
                <a:close/>
                <a:moveTo>
                  <a:pt x="2783" y="5140"/>
                </a:moveTo>
                <a:cubicBezTo>
                  <a:pt x="2767" y="5140"/>
                  <a:pt x="2750" y="5157"/>
                  <a:pt x="2734" y="5173"/>
                </a:cubicBezTo>
                <a:cubicBezTo>
                  <a:pt x="2701" y="5320"/>
                  <a:pt x="2685" y="5468"/>
                  <a:pt x="2652" y="5615"/>
                </a:cubicBezTo>
                <a:cubicBezTo>
                  <a:pt x="2652" y="5648"/>
                  <a:pt x="2668" y="5664"/>
                  <a:pt x="2685" y="5664"/>
                </a:cubicBezTo>
                <a:lnTo>
                  <a:pt x="2701" y="5664"/>
                </a:lnTo>
                <a:cubicBezTo>
                  <a:pt x="2717" y="5664"/>
                  <a:pt x="2734" y="5648"/>
                  <a:pt x="2750" y="5631"/>
                </a:cubicBezTo>
                <a:cubicBezTo>
                  <a:pt x="2767" y="5484"/>
                  <a:pt x="2799" y="5337"/>
                  <a:pt x="2832" y="5189"/>
                </a:cubicBezTo>
                <a:cubicBezTo>
                  <a:pt x="2832" y="5173"/>
                  <a:pt x="2816" y="5140"/>
                  <a:pt x="2783" y="5140"/>
                </a:cubicBezTo>
                <a:close/>
                <a:moveTo>
                  <a:pt x="2636" y="6024"/>
                </a:moveTo>
                <a:cubicBezTo>
                  <a:pt x="2619" y="6024"/>
                  <a:pt x="2587" y="6040"/>
                  <a:pt x="2587" y="6057"/>
                </a:cubicBezTo>
                <a:cubicBezTo>
                  <a:pt x="2570" y="6204"/>
                  <a:pt x="2554" y="6368"/>
                  <a:pt x="2537" y="6515"/>
                </a:cubicBezTo>
                <a:cubicBezTo>
                  <a:pt x="2521" y="6532"/>
                  <a:pt x="2554" y="6564"/>
                  <a:pt x="2570" y="6564"/>
                </a:cubicBezTo>
                <a:cubicBezTo>
                  <a:pt x="2603" y="6564"/>
                  <a:pt x="2619" y="6548"/>
                  <a:pt x="2619" y="6515"/>
                </a:cubicBezTo>
                <a:cubicBezTo>
                  <a:pt x="2636" y="6368"/>
                  <a:pt x="2652" y="6221"/>
                  <a:pt x="2668" y="6073"/>
                </a:cubicBezTo>
                <a:cubicBezTo>
                  <a:pt x="2685" y="6057"/>
                  <a:pt x="2668" y="6024"/>
                  <a:pt x="2636" y="6024"/>
                </a:cubicBezTo>
                <a:close/>
                <a:moveTo>
                  <a:pt x="2537" y="6908"/>
                </a:moveTo>
                <a:cubicBezTo>
                  <a:pt x="2521" y="6908"/>
                  <a:pt x="2488" y="6941"/>
                  <a:pt x="2488" y="6957"/>
                </a:cubicBezTo>
                <a:cubicBezTo>
                  <a:pt x="2488" y="7104"/>
                  <a:pt x="2472" y="7252"/>
                  <a:pt x="2472" y="7415"/>
                </a:cubicBezTo>
                <a:cubicBezTo>
                  <a:pt x="2472" y="7432"/>
                  <a:pt x="2488" y="7448"/>
                  <a:pt x="2505" y="7448"/>
                </a:cubicBezTo>
                <a:cubicBezTo>
                  <a:pt x="2537" y="7448"/>
                  <a:pt x="2554" y="7432"/>
                  <a:pt x="2554" y="7415"/>
                </a:cubicBezTo>
                <a:cubicBezTo>
                  <a:pt x="2570" y="7268"/>
                  <a:pt x="2570" y="7104"/>
                  <a:pt x="2587" y="6957"/>
                </a:cubicBezTo>
                <a:cubicBezTo>
                  <a:pt x="2587" y="6941"/>
                  <a:pt x="2570" y="6924"/>
                  <a:pt x="2537" y="6908"/>
                </a:cubicBezTo>
                <a:close/>
                <a:moveTo>
                  <a:pt x="2505" y="7808"/>
                </a:moveTo>
                <a:cubicBezTo>
                  <a:pt x="2472" y="7808"/>
                  <a:pt x="2456" y="7825"/>
                  <a:pt x="2456" y="7857"/>
                </a:cubicBezTo>
                <a:lnTo>
                  <a:pt x="2456" y="7972"/>
                </a:lnTo>
                <a:cubicBezTo>
                  <a:pt x="2456" y="8087"/>
                  <a:pt x="2456" y="8201"/>
                  <a:pt x="2456" y="8299"/>
                </a:cubicBezTo>
                <a:cubicBezTo>
                  <a:pt x="2456" y="8332"/>
                  <a:pt x="2488" y="8348"/>
                  <a:pt x="2505" y="8348"/>
                </a:cubicBezTo>
                <a:cubicBezTo>
                  <a:pt x="2537" y="8348"/>
                  <a:pt x="2554" y="8332"/>
                  <a:pt x="2554" y="8299"/>
                </a:cubicBezTo>
                <a:cubicBezTo>
                  <a:pt x="2554" y="8201"/>
                  <a:pt x="2554" y="8087"/>
                  <a:pt x="2554" y="7972"/>
                </a:cubicBezTo>
                <a:lnTo>
                  <a:pt x="2554" y="7857"/>
                </a:lnTo>
                <a:cubicBezTo>
                  <a:pt x="2554" y="7841"/>
                  <a:pt x="2521" y="7808"/>
                  <a:pt x="2505" y="7808"/>
                </a:cubicBezTo>
                <a:close/>
                <a:moveTo>
                  <a:pt x="2521" y="8709"/>
                </a:moveTo>
                <a:cubicBezTo>
                  <a:pt x="2488" y="8709"/>
                  <a:pt x="2472" y="8725"/>
                  <a:pt x="2472" y="8758"/>
                </a:cubicBezTo>
                <a:cubicBezTo>
                  <a:pt x="2488" y="8905"/>
                  <a:pt x="2505" y="9052"/>
                  <a:pt x="2505" y="9200"/>
                </a:cubicBezTo>
                <a:cubicBezTo>
                  <a:pt x="2505" y="9232"/>
                  <a:pt x="2537" y="9249"/>
                  <a:pt x="2554" y="9249"/>
                </a:cubicBezTo>
                <a:cubicBezTo>
                  <a:pt x="2587" y="9249"/>
                  <a:pt x="2603" y="9216"/>
                  <a:pt x="2603" y="9200"/>
                </a:cubicBezTo>
                <a:cubicBezTo>
                  <a:pt x="2587" y="9052"/>
                  <a:pt x="2570" y="8905"/>
                  <a:pt x="2570" y="8758"/>
                </a:cubicBezTo>
                <a:cubicBezTo>
                  <a:pt x="2570" y="8725"/>
                  <a:pt x="2554" y="8709"/>
                  <a:pt x="2521" y="8709"/>
                </a:cubicBezTo>
                <a:close/>
                <a:moveTo>
                  <a:pt x="2603" y="9609"/>
                </a:moveTo>
                <a:cubicBezTo>
                  <a:pt x="2570" y="9609"/>
                  <a:pt x="2554" y="9625"/>
                  <a:pt x="2554" y="9658"/>
                </a:cubicBezTo>
                <a:cubicBezTo>
                  <a:pt x="2570" y="9805"/>
                  <a:pt x="2603" y="9953"/>
                  <a:pt x="2619" y="10100"/>
                </a:cubicBezTo>
                <a:cubicBezTo>
                  <a:pt x="2619" y="10116"/>
                  <a:pt x="2636" y="10133"/>
                  <a:pt x="2668" y="10133"/>
                </a:cubicBezTo>
                <a:cubicBezTo>
                  <a:pt x="2701" y="10133"/>
                  <a:pt x="2717" y="10116"/>
                  <a:pt x="2701" y="10084"/>
                </a:cubicBezTo>
                <a:cubicBezTo>
                  <a:pt x="2685" y="9936"/>
                  <a:pt x="2668" y="9789"/>
                  <a:pt x="2652" y="9642"/>
                </a:cubicBezTo>
                <a:cubicBezTo>
                  <a:pt x="2636" y="9625"/>
                  <a:pt x="2619" y="9609"/>
                  <a:pt x="2603" y="9609"/>
                </a:cubicBezTo>
                <a:close/>
                <a:moveTo>
                  <a:pt x="2734" y="10493"/>
                </a:moveTo>
                <a:cubicBezTo>
                  <a:pt x="2701" y="10493"/>
                  <a:pt x="2685" y="10525"/>
                  <a:pt x="2701" y="10542"/>
                </a:cubicBezTo>
                <a:cubicBezTo>
                  <a:pt x="2717" y="10689"/>
                  <a:pt x="2750" y="10836"/>
                  <a:pt x="2783" y="10984"/>
                </a:cubicBezTo>
                <a:cubicBezTo>
                  <a:pt x="2783" y="11000"/>
                  <a:pt x="2799" y="11017"/>
                  <a:pt x="2832" y="11017"/>
                </a:cubicBezTo>
                <a:cubicBezTo>
                  <a:pt x="2865" y="11017"/>
                  <a:pt x="2881" y="10984"/>
                  <a:pt x="2865" y="10967"/>
                </a:cubicBezTo>
                <a:cubicBezTo>
                  <a:pt x="2832" y="10820"/>
                  <a:pt x="2816" y="10673"/>
                  <a:pt x="2783" y="10525"/>
                </a:cubicBezTo>
                <a:cubicBezTo>
                  <a:pt x="2783" y="10509"/>
                  <a:pt x="2750" y="10493"/>
                  <a:pt x="2734" y="10493"/>
                </a:cubicBezTo>
                <a:close/>
                <a:moveTo>
                  <a:pt x="2914" y="11360"/>
                </a:moveTo>
                <a:cubicBezTo>
                  <a:pt x="2898" y="11377"/>
                  <a:pt x="2881" y="11393"/>
                  <a:pt x="2881" y="11426"/>
                </a:cubicBezTo>
                <a:cubicBezTo>
                  <a:pt x="2930" y="11557"/>
                  <a:pt x="2963" y="11704"/>
                  <a:pt x="3012" y="11851"/>
                </a:cubicBezTo>
                <a:cubicBezTo>
                  <a:pt x="3012" y="11884"/>
                  <a:pt x="3028" y="11884"/>
                  <a:pt x="3045" y="11884"/>
                </a:cubicBezTo>
                <a:lnTo>
                  <a:pt x="3061" y="11884"/>
                </a:lnTo>
                <a:cubicBezTo>
                  <a:pt x="3078" y="11884"/>
                  <a:pt x="3094" y="11851"/>
                  <a:pt x="3094" y="11835"/>
                </a:cubicBezTo>
                <a:cubicBezTo>
                  <a:pt x="3045" y="11688"/>
                  <a:pt x="3012" y="11540"/>
                  <a:pt x="2979" y="11393"/>
                </a:cubicBezTo>
                <a:cubicBezTo>
                  <a:pt x="2963" y="11377"/>
                  <a:pt x="2947" y="11360"/>
                  <a:pt x="2914" y="11360"/>
                </a:cubicBezTo>
                <a:close/>
                <a:moveTo>
                  <a:pt x="3159" y="12228"/>
                </a:moveTo>
                <a:cubicBezTo>
                  <a:pt x="3143" y="12244"/>
                  <a:pt x="3127" y="12261"/>
                  <a:pt x="3143" y="12293"/>
                </a:cubicBezTo>
                <a:cubicBezTo>
                  <a:pt x="3176" y="12424"/>
                  <a:pt x="3225" y="12572"/>
                  <a:pt x="3274" y="12719"/>
                </a:cubicBezTo>
                <a:cubicBezTo>
                  <a:pt x="3290" y="12735"/>
                  <a:pt x="3307" y="12735"/>
                  <a:pt x="3323" y="12735"/>
                </a:cubicBezTo>
                <a:lnTo>
                  <a:pt x="3339" y="12735"/>
                </a:lnTo>
                <a:cubicBezTo>
                  <a:pt x="3356" y="12735"/>
                  <a:pt x="3372" y="12702"/>
                  <a:pt x="3356" y="12686"/>
                </a:cubicBezTo>
                <a:cubicBezTo>
                  <a:pt x="3307" y="12539"/>
                  <a:pt x="3258" y="12408"/>
                  <a:pt x="3225" y="12261"/>
                </a:cubicBezTo>
                <a:cubicBezTo>
                  <a:pt x="3209" y="12244"/>
                  <a:pt x="3192" y="12228"/>
                  <a:pt x="3159" y="12228"/>
                </a:cubicBezTo>
                <a:close/>
                <a:moveTo>
                  <a:pt x="3477" y="13073"/>
                </a:moveTo>
                <a:cubicBezTo>
                  <a:pt x="3470" y="13073"/>
                  <a:pt x="3463" y="13075"/>
                  <a:pt x="3454" y="13079"/>
                </a:cubicBezTo>
                <a:cubicBezTo>
                  <a:pt x="3438" y="13079"/>
                  <a:pt x="3421" y="13112"/>
                  <a:pt x="3421" y="13128"/>
                </a:cubicBezTo>
                <a:cubicBezTo>
                  <a:pt x="3487" y="13275"/>
                  <a:pt x="3536" y="13406"/>
                  <a:pt x="3601" y="13554"/>
                </a:cubicBezTo>
                <a:cubicBezTo>
                  <a:pt x="3601" y="13570"/>
                  <a:pt x="3618" y="13586"/>
                  <a:pt x="3634" y="13586"/>
                </a:cubicBezTo>
                <a:lnTo>
                  <a:pt x="3650" y="13586"/>
                </a:lnTo>
                <a:cubicBezTo>
                  <a:pt x="3667" y="13570"/>
                  <a:pt x="3683" y="13537"/>
                  <a:pt x="3683" y="13521"/>
                </a:cubicBezTo>
                <a:cubicBezTo>
                  <a:pt x="3618" y="13390"/>
                  <a:pt x="3569" y="13243"/>
                  <a:pt x="3520" y="13112"/>
                </a:cubicBezTo>
                <a:cubicBezTo>
                  <a:pt x="3508" y="13088"/>
                  <a:pt x="3496" y="13073"/>
                  <a:pt x="3477" y="13073"/>
                </a:cubicBezTo>
                <a:close/>
                <a:moveTo>
                  <a:pt x="3815" y="13907"/>
                </a:moveTo>
                <a:cubicBezTo>
                  <a:pt x="3809" y="13907"/>
                  <a:pt x="3803" y="13909"/>
                  <a:pt x="3798" y="13914"/>
                </a:cubicBezTo>
                <a:cubicBezTo>
                  <a:pt x="3765" y="13914"/>
                  <a:pt x="3765" y="13946"/>
                  <a:pt x="3765" y="13963"/>
                </a:cubicBezTo>
                <a:cubicBezTo>
                  <a:pt x="3831" y="14110"/>
                  <a:pt x="3896" y="14241"/>
                  <a:pt x="3961" y="14372"/>
                </a:cubicBezTo>
                <a:cubicBezTo>
                  <a:pt x="3961" y="14388"/>
                  <a:pt x="3978" y="14405"/>
                  <a:pt x="3994" y="14405"/>
                </a:cubicBezTo>
                <a:lnTo>
                  <a:pt x="4011" y="14405"/>
                </a:lnTo>
                <a:cubicBezTo>
                  <a:pt x="4043" y="14388"/>
                  <a:pt x="4043" y="14356"/>
                  <a:pt x="4027" y="14339"/>
                </a:cubicBezTo>
                <a:cubicBezTo>
                  <a:pt x="3978" y="14208"/>
                  <a:pt x="3912" y="14077"/>
                  <a:pt x="3847" y="13930"/>
                </a:cubicBezTo>
                <a:cubicBezTo>
                  <a:pt x="3847" y="13919"/>
                  <a:pt x="3831" y="13907"/>
                  <a:pt x="3815" y="13907"/>
                </a:cubicBezTo>
                <a:close/>
                <a:moveTo>
                  <a:pt x="4174" y="14716"/>
                </a:moveTo>
                <a:cubicBezTo>
                  <a:pt x="4142" y="14732"/>
                  <a:pt x="4142" y="14765"/>
                  <a:pt x="4142" y="14781"/>
                </a:cubicBezTo>
                <a:cubicBezTo>
                  <a:pt x="4223" y="14912"/>
                  <a:pt x="4289" y="15043"/>
                  <a:pt x="4354" y="15190"/>
                </a:cubicBezTo>
                <a:cubicBezTo>
                  <a:pt x="4354" y="15207"/>
                  <a:pt x="4371" y="15207"/>
                  <a:pt x="4387" y="15207"/>
                </a:cubicBezTo>
                <a:lnTo>
                  <a:pt x="4420" y="15207"/>
                </a:lnTo>
                <a:cubicBezTo>
                  <a:pt x="4436" y="15190"/>
                  <a:pt x="4453" y="15158"/>
                  <a:pt x="4436" y="15141"/>
                </a:cubicBezTo>
                <a:cubicBezTo>
                  <a:pt x="4371" y="15010"/>
                  <a:pt x="4289" y="14879"/>
                  <a:pt x="4223" y="14749"/>
                </a:cubicBezTo>
                <a:cubicBezTo>
                  <a:pt x="4223" y="14716"/>
                  <a:pt x="4191" y="14716"/>
                  <a:pt x="4174" y="14716"/>
                </a:cubicBezTo>
                <a:close/>
                <a:moveTo>
                  <a:pt x="4601" y="15511"/>
                </a:moveTo>
                <a:cubicBezTo>
                  <a:pt x="4594" y="15511"/>
                  <a:pt x="4588" y="15513"/>
                  <a:pt x="4583" y="15518"/>
                </a:cubicBezTo>
                <a:cubicBezTo>
                  <a:pt x="4567" y="15534"/>
                  <a:pt x="4551" y="15551"/>
                  <a:pt x="4567" y="15583"/>
                </a:cubicBezTo>
                <a:cubicBezTo>
                  <a:pt x="4633" y="15714"/>
                  <a:pt x="4714" y="15845"/>
                  <a:pt x="4796" y="15976"/>
                </a:cubicBezTo>
                <a:cubicBezTo>
                  <a:pt x="4796" y="15976"/>
                  <a:pt x="4813" y="15993"/>
                  <a:pt x="4829" y="15993"/>
                </a:cubicBezTo>
                <a:lnTo>
                  <a:pt x="4845" y="15993"/>
                </a:lnTo>
                <a:cubicBezTo>
                  <a:pt x="4878" y="15976"/>
                  <a:pt x="4878" y="15943"/>
                  <a:pt x="4862" y="15927"/>
                </a:cubicBezTo>
                <a:cubicBezTo>
                  <a:pt x="4796" y="15796"/>
                  <a:pt x="4714" y="15665"/>
                  <a:pt x="4649" y="15534"/>
                </a:cubicBezTo>
                <a:cubicBezTo>
                  <a:pt x="4637" y="15523"/>
                  <a:pt x="4618" y="15511"/>
                  <a:pt x="4601" y="15511"/>
                </a:cubicBezTo>
                <a:close/>
                <a:moveTo>
                  <a:pt x="5042" y="16287"/>
                </a:moveTo>
                <a:cubicBezTo>
                  <a:pt x="5009" y="16304"/>
                  <a:pt x="5009" y="16336"/>
                  <a:pt x="5025" y="16353"/>
                </a:cubicBezTo>
                <a:cubicBezTo>
                  <a:pt x="5107" y="16484"/>
                  <a:pt x="5189" y="16615"/>
                  <a:pt x="5255" y="16729"/>
                </a:cubicBezTo>
                <a:cubicBezTo>
                  <a:pt x="5271" y="16746"/>
                  <a:pt x="5287" y="16762"/>
                  <a:pt x="5304" y="16762"/>
                </a:cubicBezTo>
                <a:cubicBezTo>
                  <a:pt x="5304" y="16762"/>
                  <a:pt x="5320" y="16762"/>
                  <a:pt x="5320" y="16746"/>
                </a:cubicBezTo>
                <a:cubicBezTo>
                  <a:pt x="5353" y="16729"/>
                  <a:pt x="5353" y="16713"/>
                  <a:pt x="5336" y="16680"/>
                </a:cubicBezTo>
                <a:cubicBezTo>
                  <a:pt x="5255" y="16565"/>
                  <a:pt x="5173" y="16434"/>
                  <a:pt x="5091" y="16304"/>
                </a:cubicBezTo>
                <a:cubicBezTo>
                  <a:pt x="5091" y="16287"/>
                  <a:pt x="5058" y="16287"/>
                  <a:pt x="5042" y="16287"/>
                </a:cubicBezTo>
                <a:close/>
                <a:moveTo>
                  <a:pt x="5555" y="17044"/>
                </a:moveTo>
                <a:cubicBezTo>
                  <a:pt x="5545" y="17044"/>
                  <a:pt x="5533" y="17048"/>
                  <a:pt x="5516" y="17057"/>
                </a:cubicBezTo>
                <a:cubicBezTo>
                  <a:pt x="5500" y="17057"/>
                  <a:pt x="5500" y="17089"/>
                  <a:pt x="5516" y="17106"/>
                </a:cubicBezTo>
                <a:cubicBezTo>
                  <a:pt x="5598" y="17237"/>
                  <a:pt x="5680" y="17351"/>
                  <a:pt x="5762" y="17482"/>
                </a:cubicBezTo>
                <a:cubicBezTo>
                  <a:pt x="5778" y="17498"/>
                  <a:pt x="5795" y="17498"/>
                  <a:pt x="5795" y="17498"/>
                </a:cubicBezTo>
                <a:lnTo>
                  <a:pt x="5827" y="17498"/>
                </a:lnTo>
                <a:cubicBezTo>
                  <a:pt x="5844" y="17482"/>
                  <a:pt x="5860" y="17449"/>
                  <a:pt x="5844" y="17433"/>
                </a:cubicBezTo>
                <a:cubicBezTo>
                  <a:pt x="5746" y="17302"/>
                  <a:pt x="5664" y="17187"/>
                  <a:pt x="5582" y="17057"/>
                </a:cubicBezTo>
                <a:cubicBezTo>
                  <a:pt x="5574" y="17048"/>
                  <a:pt x="5566" y="17044"/>
                  <a:pt x="5555" y="17044"/>
                </a:cubicBezTo>
                <a:close/>
                <a:moveTo>
                  <a:pt x="6073" y="17781"/>
                </a:moveTo>
                <a:cubicBezTo>
                  <a:pt x="6061" y="17781"/>
                  <a:pt x="6048" y="17785"/>
                  <a:pt x="6040" y="17793"/>
                </a:cubicBezTo>
                <a:cubicBezTo>
                  <a:pt x="6024" y="17793"/>
                  <a:pt x="6008" y="17826"/>
                  <a:pt x="6024" y="17842"/>
                </a:cubicBezTo>
                <a:cubicBezTo>
                  <a:pt x="6122" y="17973"/>
                  <a:pt x="6204" y="18088"/>
                  <a:pt x="6302" y="18202"/>
                </a:cubicBezTo>
                <a:cubicBezTo>
                  <a:pt x="6302" y="18219"/>
                  <a:pt x="6319" y="18219"/>
                  <a:pt x="6335" y="18219"/>
                </a:cubicBezTo>
                <a:lnTo>
                  <a:pt x="6351" y="18219"/>
                </a:lnTo>
                <a:cubicBezTo>
                  <a:pt x="6384" y="18202"/>
                  <a:pt x="6384" y="18170"/>
                  <a:pt x="6368" y="18153"/>
                </a:cubicBezTo>
                <a:cubicBezTo>
                  <a:pt x="6269" y="18039"/>
                  <a:pt x="6188" y="17908"/>
                  <a:pt x="6106" y="17793"/>
                </a:cubicBezTo>
                <a:cubicBezTo>
                  <a:pt x="6098" y="17785"/>
                  <a:pt x="6085" y="17781"/>
                  <a:pt x="6073" y="17781"/>
                </a:cubicBezTo>
                <a:close/>
                <a:moveTo>
                  <a:pt x="6607" y="18486"/>
                </a:moveTo>
                <a:cubicBezTo>
                  <a:pt x="6597" y="18486"/>
                  <a:pt x="6587" y="18490"/>
                  <a:pt x="6580" y="18497"/>
                </a:cubicBezTo>
                <a:cubicBezTo>
                  <a:pt x="6564" y="18513"/>
                  <a:pt x="6564" y="18546"/>
                  <a:pt x="6580" y="18562"/>
                </a:cubicBezTo>
                <a:cubicBezTo>
                  <a:pt x="6662" y="18677"/>
                  <a:pt x="6760" y="18792"/>
                  <a:pt x="6859" y="18906"/>
                </a:cubicBezTo>
                <a:cubicBezTo>
                  <a:pt x="6859" y="18923"/>
                  <a:pt x="6875" y="18923"/>
                  <a:pt x="6891" y="18923"/>
                </a:cubicBezTo>
                <a:lnTo>
                  <a:pt x="6924" y="18923"/>
                </a:lnTo>
                <a:cubicBezTo>
                  <a:pt x="6941" y="18906"/>
                  <a:pt x="6941" y="18873"/>
                  <a:pt x="6924" y="18857"/>
                </a:cubicBezTo>
                <a:cubicBezTo>
                  <a:pt x="6826" y="18742"/>
                  <a:pt x="6728" y="18628"/>
                  <a:pt x="6646" y="18513"/>
                </a:cubicBezTo>
                <a:cubicBezTo>
                  <a:pt x="6636" y="18494"/>
                  <a:pt x="6621" y="18486"/>
                  <a:pt x="6607" y="18486"/>
                </a:cubicBezTo>
                <a:close/>
                <a:moveTo>
                  <a:pt x="7178" y="19189"/>
                </a:moveTo>
                <a:cubicBezTo>
                  <a:pt x="7170" y="19189"/>
                  <a:pt x="7161" y="19193"/>
                  <a:pt x="7153" y="19201"/>
                </a:cubicBezTo>
                <a:cubicBezTo>
                  <a:pt x="7121" y="19217"/>
                  <a:pt x="7121" y="19234"/>
                  <a:pt x="7137" y="19266"/>
                </a:cubicBezTo>
                <a:cubicBezTo>
                  <a:pt x="7235" y="19381"/>
                  <a:pt x="7333" y="19479"/>
                  <a:pt x="7432" y="19594"/>
                </a:cubicBezTo>
                <a:cubicBezTo>
                  <a:pt x="7448" y="19610"/>
                  <a:pt x="7448" y="19610"/>
                  <a:pt x="7464" y="19610"/>
                </a:cubicBezTo>
                <a:lnTo>
                  <a:pt x="7497" y="19610"/>
                </a:lnTo>
                <a:cubicBezTo>
                  <a:pt x="7513" y="19594"/>
                  <a:pt x="7513" y="19561"/>
                  <a:pt x="7497" y="19545"/>
                </a:cubicBezTo>
                <a:cubicBezTo>
                  <a:pt x="7399" y="19430"/>
                  <a:pt x="7301" y="19315"/>
                  <a:pt x="7202" y="19201"/>
                </a:cubicBezTo>
                <a:cubicBezTo>
                  <a:pt x="7194" y="19193"/>
                  <a:pt x="7186" y="19189"/>
                  <a:pt x="7178" y="19189"/>
                </a:cubicBezTo>
                <a:close/>
                <a:moveTo>
                  <a:pt x="7769" y="19860"/>
                </a:moveTo>
                <a:cubicBezTo>
                  <a:pt x="7759" y="19860"/>
                  <a:pt x="7751" y="19864"/>
                  <a:pt x="7743" y="19872"/>
                </a:cubicBezTo>
                <a:cubicBezTo>
                  <a:pt x="7726" y="19888"/>
                  <a:pt x="7710" y="19921"/>
                  <a:pt x="7726" y="19937"/>
                </a:cubicBezTo>
                <a:cubicBezTo>
                  <a:pt x="7841" y="20052"/>
                  <a:pt x="7939" y="20150"/>
                  <a:pt x="8037" y="20265"/>
                </a:cubicBezTo>
                <a:cubicBezTo>
                  <a:pt x="8054" y="20281"/>
                  <a:pt x="8054" y="20281"/>
                  <a:pt x="8070" y="20281"/>
                </a:cubicBezTo>
                <a:cubicBezTo>
                  <a:pt x="8086" y="20281"/>
                  <a:pt x="8086" y="20281"/>
                  <a:pt x="8103" y="20265"/>
                </a:cubicBezTo>
                <a:cubicBezTo>
                  <a:pt x="8119" y="20248"/>
                  <a:pt x="8119" y="20232"/>
                  <a:pt x="8103" y="20199"/>
                </a:cubicBezTo>
                <a:cubicBezTo>
                  <a:pt x="8004" y="20101"/>
                  <a:pt x="7906" y="19986"/>
                  <a:pt x="7808" y="19872"/>
                </a:cubicBezTo>
                <a:cubicBezTo>
                  <a:pt x="7792" y="19864"/>
                  <a:pt x="7779" y="19860"/>
                  <a:pt x="7769" y="19860"/>
                </a:cubicBezTo>
                <a:close/>
                <a:moveTo>
                  <a:pt x="8381" y="20514"/>
                </a:moveTo>
                <a:cubicBezTo>
                  <a:pt x="8369" y="20514"/>
                  <a:pt x="8356" y="20518"/>
                  <a:pt x="8348" y="20527"/>
                </a:cubicBezTo>
                <a:cubicBezTo>
                  <a:pt x="8332" y="20543"/>
                  <a:pt x="8332" y="20576"/>
                  <a:pt x="8348" y="20592"/>
                </a:cubicBezTo>
                <a:cubicBezTo>
                  <a:pt x="8446" y="20707"/>
                  <a:pt x="8561" y="20805"/>
                  <a:pt x="8659" y="20919"/>
                </a:cubicBezTo>
                <a:cubicBezTo>
                  <a:pt x="8676" y="20919"/>
                  <a:pt x="8676" y="20936"/>
                  <a:pt x="8692" y="20936"/>
                </a:cubicBezTo>
                <a:cubicBezTo>
                  <a:pt x="8708" y="20936"/>
                  <a:pt x="8708" y="20919"/>
                  <a:pt x="8725" y="20919"/>
                </a:cubicBezTo>
                <a:cubicBezTo>
                  <a:pt x="8741" y="20903"/>
                  <a:pt x="8741" y="20870"/>
                  <a:pt x="8725" y="20854"/>
                </a:cubicBezTo>
                <a:cubicBezTo>
                  <a:pt x="8626" y="20739"/>
                  <a:pt x="8512" y="20641"/>
                  <a:pt x="8414" y="20527"/>
                </a:cubicBezTo>
                <a:cubicBezTo>
                  <a:pt x="8405" y="20518"/>
                  <a:pt x="8393" y="20514"/>
                  <a:pt x="8381" y="20514"/>
                </a:cubicBezTo>
                <a:close/>
                <a:moveTo>
                  <a:pt x="9003" y="21153"/>
                </a:moveTo>
                <a:cubicBezTo>
                  <a:pt x="8991" y="21153"/>
                  <a:pt x="8978" y="21157"/>
                  <a:pt x="8970" y="21165"/>
                </a:cubicBezTo>
                <a:cubicBezTo>
                  <a:pt x="8954" y="21181"/>
                  <a:pt x="8954" y="21214"/>
                  <a:pt x="8970" y="21230"/>
                </a:cubicBezTo>
                <a:cubicBezTo>
                  <a:pt x="9085" y="21345"/>
                  <a:pt x="9199" y="21443"/>
                  <a:pt x="9298" y="21541"/>
                </a:cubicBezTo>
                <a:cubicBezTo>
                  <a:pt x="9314" y="21558"/>
                  <a:pt x="9314" y="21558"/>
                  <a:pt x="9330" y="21558"/>
                </a:cubicBezTo>
                <a:cubicBezTo>
                  <a:pt x="9347" y="21558"/>
                  <a:pt x="9347" y="21558"/>
                  <a:pt x="9363" y="21541"/>
                </a:cubicBezTo>
                <a:cubicBezTo>
                  <a:pt x="9379" y="21525"/>
                  <a:pt x="9379" y="21492"/>
                  <a:pt x="9363" y="21476"/>
                </a:cubicBezTo>
                <a:cubicBezTo>
                  <a:pt x="9248" y="21378"/>
                  <a:pt x="9150" y="21280"/>
                  <a:pt x="9036" y="21165"/>
                </a:cubicBezTo>
                <a:cubicBezTo>
                  <a:pt x="9027" y="21157"/>
                  <a:pt x="9015" y="21153"/>
                  <a:pt x="9003" y="21153"/>
                </a:cubicBezTo>
                <a:close/>
                <a:moveTo>
                  <a:pt x="9658" y="21775"/>
                </a:moveTo>
                <a:cubicBezTo>
                  <a:pt x="9645" y="21775"/>
                  <a:pt x="9633" y="21779"/>
                  <a:pt x="9625" y="21787"/>
                </a:cubicBezTo>
                <a:cubicBezTo>
                  <a:pt x="9609" y="21803"/>
                  <a:pt x="9609" y="21836"/>
                  <a:pt x="9625" y="21852"/>
                </a:cubicBezTo>
                <a:cubicBezTo>
                  <a:pt x="9740" y="21951"/>
                  <a:pt x="9838" y="22065"/>
                  <a:pt x="9952" y="22163"/>
                </a:cubicBezTo>
                <a:lnTo>
                  <a:pt x="10018" y="22163"/>
                </a:lnTo>
                <a:cubicBezTo>
                  <a:pt x="10034" y="22131"/>
                  <a:pt x="10034" y="22114"/>
                  <a:pt x="10018" y="22098"/>
                </a:cubicBezTo>
                <a:cubicBezTo>
                  <a:pt x="9903" y="22000"/>
                  <a:pt x="9789" y="21885"/>
                  <a:pt x="9690" y="21787"/>
                </a:cubicBezTo>
                <a:cubicBezTo>
                  <a:pt x="9682" y="21779"/>
                  <a:pt x="9670" y="21775"/>
                  <a:pt x="9658" y="21775"/>
                </a:cubicBezTo>
                <a:close/>
                <a:moveTo>
                  <a:pt x="10312" y="22380"/>
                </a:moveTo>
                <a:cubicBezTo>
                  <a:pt x="10300" y="22380"/>
                  <a:pt x="10288" y="22384"/>
                  <a:pt x="10280" y="22393"/>
                </a:cubicBezTo>
                <a:cubicBezTo>
                  <a:pt x="10263" y="22409"/>
                  <a:pt x="10263" y="22442"/>
                  <a:pt x="10296" y="22458"/>
                </a:cubicBezTo>
                <a:cubicBezTo>
                  <a:pt x="10394" y="22556"/>
                  <a:pt x="10509" y="22655"/>
                  <a:pt x="10623" y="22753"/>
                </a:cubicBezTo>
                <a:cubicBezTo>
                  <a:pt x="10640" y="22769"/>
                  <a:pt x="10640" y="22769"/>
                  <a:pt x="10656" y="22769"/>
                </a:cubicBezTo>
                <a:cubicBezTo>
                  <a:pt x="10673" y="22769"/>
                  <a:pt x="10689" y="22769"/>
                  <a:pt x="10689" y="22753"/>
                </a:cubicBezTo>
                <a:cubicBezTo>
                  <a:pt x="10705" y="22736"/>
                  <a:pt x="10705" y="22704"/>
                  <a:pt x="10689" y="22687"/>
                </a:cubicBezTo>
                <a:cubicBezTo>
                  <a:pt x="10574" y="22589"/>
                  <a:pt x="10460" y="22491"/>
                  <a:pt x="10345" y="22393"/>
                </a:cubicBezTo>
                <a:cubicBezTo>
                  <a:pt x="10337" y="22384"/>
                  <a:pt x="10325" y="22380"/>
                  <a:pt x="10312" y="22380"/>
                </a:cubicBezTo>
                <a:close/>
                <a:moveTo>
                  <a:pt x="10994" y="22970"/>
                </a:moveTo>
                <a:cubicBezTo>
                  <a:pt x="10984" y="22970"/>
                  <a:pt x="10975" y="22974"/>
                  <a:pt x="10967" y="22982"/>
                </a:cubicBezTo>
                <a:cubicBezTo>
                  <a:pt x="10951" y="22998"/>
                  <a:pt x="10951" y="23031"/>
                  <a:pt x="10967" y="23047"/>
                </a:cubicBezTo>
                <a:lnTo>
                  <a:pt x="11311" y="23342"/>
                </a:lnTo>
                <a:lnTo>
                  <a:pt x="11344" y="23342"/>
                </a:lnTo>
                <a:cubicBezTo>
                  <a:pt x="11360" y="23342"/>
                  <a:pt x="11360" y="23342"/>
                  <a:pt x="11376" y="23326"/>
                </a:cubicBezTo>
                <a:cubicBezTo>
                  <a:pt x="11393" y="23309"/>
                  <a:pt x="11393" y="23293"/>
                  <a:pt x="11360" y="23277"/>
                </a:cubicBezTo>
                <a:lnTo>
                  <a:pt x="11033" y="22982"/>
                </a:lnTo>
                <a:cubicBezTo>
                  <a:pt x="11016" y="22974"/>
                  <a:pt x="11004" y="22970"/>
                  <a:pt x="10994" y="22970"/>
                </a:cubicBezTo>
                <a:close/>
                <a:moveTo>
                  <a:pt x="11681" y="23543"/>
                </a:moveTo>
                <a:cubicBezTo>
                  <a:pt x="11671" y="23543"/>
                  <a:pt x="11663" y="23547"/>
                  <a:pt x="11655" y="23555"/>
                </a:cubicBezTo>
                <a:cubicBezTo>
                  <a:pt x="11638" y="23588"/>
                  <a:pt x="11638" y="23604"/>
                  <a:pt x="11655" y="23620"/>
                </a:cubicBezTo>
                <a:cubicBezTo>
                  <a:pt x="11769" y="23718"/>
                  <a:pt x="11884" y="23817"/>
                  <a:pt x="11998" y="23915"/>
                </a:cubicBezTo>
                <a:cubicBezTo>
                  <a:pt x="12015" y="23915"/>
                  <a:pt x="12015" y="23931"/>
                  <a:pt x="12031" y="23931"/>
                </a:cubicBezTo>
                <a:cubicBezTo>
                  <a:pt x="12047" y="23931"/>
                  <a:pt x="12047" y="23915"/>
                  <a:pt x="12064" y="23915"/>
                </a:cubicBezTo>
                <a:cubicBezTo>
                  <a:pt x="12080" y="23882"/>
                  <a:pt x="12080" y="23866"/>
                  <a:pt x="12064" y="23849"/>
                </a:cubicBezTo>
                <a:cubicBezTo>
                  <a:pt x="11949" y="23751"/>
                  <a:pt x="11835" y="23653"/>
                  <a:pt x="11720" y="23555"/>
                </a:cubicBezTo>
                <a:cubicBezTo>
                  <a:pt x="11704" y="23547"/>
                  <a:pt x="11691" y="23543"/>
                  <a:pt x="11681" y="23543"/>
                </a:cubicBezTo>
                <a:close/>
                <a:moveTo>
                  <a:pt x="12367" y="24132"/>
                </a:moveTo>
                <a:cubicBezTo>
                  <a:pt x="12358" y="24132"/>
                  <a:pt x="12350" y="24136"/>
                  <a:pt x="12342" y="24144"/>
                </a:cubicBezTo>
                <a:cubicBezTo>
                  <a:pt x="12326" y="24160"/>
                  <a:pt x="12326" y="24193"/>
                  <a:pt x="12342" y="24210"/>
                </a:cubicBezTo>
                <a:cubicBezTo>
                  <a:pt x="12457" y="24308"/>
                  <a:pt x="12571" y="24406"/>
                  <a:pt x="12669" y="24504"/>
                </a:cubicBezTo>
                <a:lnTo>
                  <a:pt x="12735" y="24504"/>
                </a:lnTo>
                <a:cubicBezTo>
                  <a:pt x="12751" y="24471"/>
                  <a:pt x="12751" y="24455"/>
                  <a:pt x="12735" y="24439"/>
                </a:cubicBezTo>
                <a:cubicBezTo>
                  <a:pt x="12620" y="24341"/>
                  <a:pt x="12506" y="24242"/>
                  <a:pt x="12391" y="24144"/>
                </a:cubicBezTo>
                <a:cubicBezTo>
                  <a:pt x="12383" y="24136"/>
                  <a:pt x="12375" y="24132"/>
                  <a:pt x="12367" y="24132"/>
                </a:cubicBezTo>
                <a:close/>
                <a:moveTo>
                  <a:pt x="13030" y="24721"/>
                </a:moveTo>
                <a:cubicBezTo>
                  <a:pt x="13017" y="24721"/>
                  <a:pt x="13005" y="24725"/>
                  <a:pt x="12997" y="24733"/>
                </a:cubicBezTo>
                <a:cubicBezTo>
                  <a:pt x="12980" y="24750"/>
                  <a:pt x="12980" y="24782"/>
                  <a:pt x="13013" y="24799"/>
                </a:cubicBezTo>
                <a:cubicBezTo>
                  <a:pt x="13111" y="24913"/>
                  <a:pt x="13226" y="25012"/>
                  <a:pt x="13324" y="25110"/>
                </a:cubicBezTo>
                <a:cubicBezTo>
                  <a:pt x="13341" y="25126"/>
                  <a:pt x="13341" y="25126"/>
                  <a:pt x="13357" y="25126"/>
                </a:cubicBezTo>
                <a:cubicBezTo>
                  <a:pt x="13373" y="25126"/>
                  <a:pt x="13390" y="25126"/>
                  <a:pt x="13390" y="25110"/>
                </a:cubicBezTo>
                <a:cubicBezTo>
                  <a:pt x="13406" y="25093"/>
                  <a:pt x="13406" y="25061"/>
                  <a:pt x="13390" y="25044"/>
                </a:cubicBezTo>
                <a:cubicBezTo>
                  <a:pt x="13291" y="24946"/>
                  <a:pt x="13177" y="24848"/>
                  <a:pt x="13062" y="24733"/>
                </a:cubicBezTo>
                <a:cubicBezTo>
                  <a:pt x="13054" y="24725"/>
                  <a:pt x="13042" y="24721"/>
                  <a:pt x="13030" y="24721"/>
                </a:cubicBezTo>
                <a:close/>
                <a:moveTo>
                  <a:pt x="13674" y="25359"/>
                </a:moveTo>
                <a:cubicBezTo>
                  <a:pt x="13664" y="25359"/>
                  <a:pt x="13652" y="25364"/>
                  <a:pt x="13635" y="25372"/>
                </a:cubicBezTo>
                <a:cubicBezTo>
                  <a:pt x="13619" y="25388"/>
                  <a:pt x="13619" y="25421"/>
                  <a:pt x="13635" y="25437"/>
                </a:cubicBezTo>
                <a:cubicBezTo>
                  <a:pt x="13750" y="25552"/>
                  <a:pt x="13848" y="25650"/>
                  <a:pt x="13946" y="25765"/>
                </a:cubicBezTo>
                <a:cubicBezTo>
                  <a:pt x="13946" y="25781"/>
                  <a:pt x="13963" y="25781"/>
                  <a:pt x="13979" y="25781"/>
                </a:cubicBezTo>
                <a:cubicBezTo>
                  <a:pt x="13979" y="25781"/>
                  <a:pt x="13995" y="25781"/>
                  <a:pt x="13995" y="25765"/>
                </a:cubicBezTo>
                <a:cubicBezTo>
                  <a:pt x="14028" y="25748"/>
                  <a:pt x="14028" y="25732"/>
                  <a:pt x="14012" y="25715"/>
                </a:cubicBezTo>
                <a:cubicBezTo>
                  <a:pt x="13913" y="25601"/>
                  <a:pt x="13815" y="25486"/>
                  <a:pt x="13701" y="25372"/>
                </a:cubicBezTo>
                <a:cubicBezTo>
                  <a:pt x="13693" y="25364"/>
                  <a:pt x="13684" y="25359"/>
                  <a:pt x="13674" y="25359"/>
                </a:cubicBezTo>
                <a:close/>
                <a:moveTo>
                  <a:pt x="14242" y="26036"/>
                </a:moveTo>
                <a:cubicBezTo>
                  <a:pt x="14235" y="26036"/>
                  <a:pt x="14229" y="26038"/>
                  <a:pt x="14224" y="26043"/>
                </a:cubicBezTo>
                <a:cubicBezTo>
                  <a:pt x="14208" y="26059"/>
                  <a:pt x="14208" y="26092"/>
                  <a:pt x="14224" y="26108"/>
                </a:cubicBezTo>
                <a:cubicBezTo>
                  <a:pt x="14306" y="26239"/>
                  <a:pt x="14405" y="26354"/>
                  <a:pt x="14486" y="26468"/>
                </a:cubicBezTo>
                <a:cubicBezTo>
                  <a:pt x="14486" y="26485"/>
                  <a:pt x="14503" y="26485"/>
                  <a:pt x="14519" y="26485"/>
                </a:cubicBezTo>
                <a:lnTo>
                  <a:pt x="14552" y="26485"/>
                </a:lnTo>
                <a:cubicBezTo>
                  <a:pt x="14568" y="26468"/>
                  <a:pt x="14568" y="26436"/>
                  <a:pt x="14552" y="26419"/>
                </a:cubicBezTo>
                <a:cubicBezTo>
                  <a:pt x="14470" y="26305"/>
                  <a:pt x="14388" y="26174"/>
                  <a:pt x="14290" y="26059"/>
                </a:cubicBezTo>
                <a:cubicBezTo>
                  <a:pt x="14278" y="26048"/>
                  <a:pt x="14259" y="26036"/>
                  <a:pt x="14242" y="26036"/>
                </a:cubicBezTo>
                <a:close/>
                <a:moveTo>
                  <a:pt x="14732" y="26779"/>
                </a:moveTo>
                <a:cubicBezTo>
                  <a:pt x="14716" y="26796"/>
                  <a:pt x="14716" y="26829"/>
                  <a:pt x="14716" y="26845"/>
                </a:cubicBezTo>
                <a:cubicBezTo>
                  <a:pt x="14797" y="26976"/>
                  <a:pt x="14863" y="27107"/>
                  <a:pt x="14928" y="27238"/>
                </a:cubicBezTo>
                <a:cubicBezTo>
                  <a:pt x="14945" y="27254"/>
                  <a:pt x="14961" y="27270"/>
                  <a:pt x="14977" y="27270"/>
                </a:cubicBezTo>
                <a:cubicBezTo>
                  <a:pt x="14977" y="27270"/>
                  <a:pt x="14994" y="27254"/>
                  <a:pt x="14994" y="27254"/>
                </a:cubicBezTo>
                <a:cubicBezTo>
                  <a:pt x="15010" y="27254"/>
                  <a:pt x="15027" y="27221"/>
                  <a:pt x="15010" y="27205"/>
                </a:cubicBezTo>
                <a:cubicBezTo>
                  <a:pt x="14945" y="27074"/>
                  <a:pt x="14879" y="26927"/>
                  <a:pt x="14797" y="26796"/>
                </a:cubicBezTo>
                <a:cubicBezTo>
                  <a:pt x="14781" y="26779"/>
                  <a:pt x="14765" y="26779"/>
                  <a:pt x="14732" y="26779"/>
                </a:cubicBezTo>
                <a:close/>
                <a:moveTo>
                  <a:pt x="15141" y="27581"/>
                </a:moveTo>
                <a:cubicBezTo>
                  <a:pt x="15125" y="27598"/>
                  <a:pt x="15108" y="27614"/>
                  <a:pt x="15108" y="27647"/>
                </a:cubicBezTo>
                <a:cubicBezTo>
                  <a:pt x="15174" y="27778"/>
                  <a:pt x="15223" y="27925"/>
                  <a:pt x="15256" y="28056"/>
                </a:cubicBezTo>
                <a:cubicBezTo>
                  <a:pt x="15272" y="28089"/>
                  <a:pt x="15288" y="28089"/>
                  <a:pt x="15305" y="28089"/>
                </a:cubicBezTo>
                <a:lnTo>
                  <a:pt x="15321" y="28089"/>
                </a:lnTo>
                <a:cubicBezTo>
                  <a:pt x="15338" y="28089"/>
                  <a:pt x="15354" y="28056"/>
                  <a:pt x="15354" y="28040"/>
                </a:cubicBezTo>
                <a:cubicBezTo>
                  <a:pt x="15305" y="27892"/>
                  <a:pt x="15256" y="27745"/>
                  <a:pt x="15207" y="27614"/>
                </a:cubicBezTo>
                <a:cubicBezTo>
                  <a:pt x="15190" y="27581"/>
                  <a:pt x="15157" y="27581"/>
                  <a:pt x="15141" y="27581"/>
                </a:cubicBezTo>
                <a:close/>
                <a:moveTo>
                  <a:pt x="15426" y="28443"/>
                </a:moveTo>
                <a:cubicBezTo>
                  <a:pt x="15419" y="28443"/>
                  <a:pt x="15412" y="28445"/>
                  <a:pt x="15403" y="28449"/>
                </a:cubicBezTo>
                <a:cubicBezTo>
                  <a:pt x="15387" y="28449"/>
                  <a:pt x="15370" y="28465"/>
                  <a:pt x="15370" y="28498"/>
                </a:cubicBezTo>
                <a:cubicBezTo>
                  <a:pt x="15403" y="28645"/>
                  <a:pt x="15419" y="28793"/>
                  <a:pt x="15436" y="28940"/>
                </a:cubicBezTo>
                <a:cubicBezTo>
                  <a:pt x="15452" y="28956"/>
                  <a:pt x="15468" y="28973"/>
                  <a:pt x="15485" y="28973"/>
                </a:cubicBezTo>
                <a:cubicBezTo>
                  <a:pt x="15518" y="28973"/>
                  <a:pt x="15534" y="28956"/>
                  <a:pt x="15534" y="28924"/>
                </a:cubicBezTo>
                <a:cubicBezTo>
                  <a:pt x="15518" y="28776"/>
                  <a:pt x="15485" y="28629"/>
                  <a:pt x="15452" y="28482"/>
                </a:cubicBezTo>
                <a:cubicBezTo>
                  <a:pt x="15452" y="28458"/>
                  <a:pt x="15443" y="28443"/>
                  <a:pt x="15426" y="28443"/>
                </a:cubicBezTo>
                <a:close/>
                <a:moveTo>
                  <a:pt x="15518" y="29333"/>
                </a:moveTo>
                <a:cubicBezTo>
                  <a:pt x="15485" y="29333"/>
                  <a:pt x="15468" y="29349"/>
                  <a:pt x="15468" y="29382"/>
                </a:cubicBezTo>
                <a:cubicBezTo>
                  <a:pt x="15468" y="29431"/>
                  <a:pt x="15468" y="29497"/>
                  <a:pt x="15468" y="29562"/>
                </a:cubicBezTo>
                <a:cubicBezTo>
                  <a:pt x="15468" y="29644"/>
                  <a:pt x="15468" y="29742"/>
                  <a:pt x="15468" y="29824"/>
                </a:cubicBezTo>
                <a:cubicBezTo>
                  <a:pt x="15468" y="29840"/>
                  <a:pt x="15485" y="29873"/>
                  <a:pt x="15518" y="29873"/>
                </a:cubicBezTo>
                <a:cubicBezTo>
                  <a:pt x="15534" y="29873"/>
                  <a:pt x="15567" y="29857"/>
                  <a:pt x="15567" y="29824"/>
                </a:cubicBezTo>
                <a:cubicBezTo>
                  <a:pt x="15567" y="29742"/>
                  <a:pt x="15567" y="29644"/>
                  <a:pt x="15567" y="29562"/>
                </a:cubicBezTo>
                <a:cubicBezTo>
                  <a:pt x="15567" y="29497"/>
                  <a:pt x="15567" y="29431"/>
                  <a:pt x="15567" y="29382"/>
                </a:cubicBezTo>
                <a:cubicBezTo>
                  <a:pt x="15567" y="29349"/>
                  <a:pt x="15550" y="29333"/>
                  <a:pt x="15518" y="29333"/>
                </a:cubicBezTo>
                <a:close/>
                <a:moveTo>
                  <a:pt x="15485" y="30233"/>
                </a:moveTo>
                <a:cubicBezTo>
                  <a:pt x="15468" y="30233"/>
                  <a:pt x="15436" y="30250"/>
                  <a:pt x="15436" y="30266"/>
                </a:cubicBezTo>
                <a:cubicBezTo>
                  <a:pt x="15419" y="30413"/>
                  <a:pt x="15403" y="30561"/>
                  <a:pt x="15370" y="30708"/>
                </a:cubicBezTo>
                <a:cubicBezTo>
                  <a:pt x="15370" y="30724"/>
                  <a:pt x="15387" y="30757"/>
                  <a:pt x="15403" y="30757"/>
                </a:cubicBezTo>
                <a:lnTo>
                  <a:pt x="15419" y="30757"/>
                </a:lnTo>
                <a:cubicBezTo>
                  <a:pt x="15436" y="30757"/>
                  <a:pt x="15452" y="30741"/>
                  <a:pt x="15452" y="30724"/>
                </a:cubicBezTo>
                <a:cubicBezTo>
                  <a:pt x="15485" y="30577"/>
                  <a:pt x="15501" y="30430"/>
                  <a:pt x="15518" y="30282"/>
                </a:cubicBezTo>
                <a:cubicBezTo>
                  <a:pt x="15534" y="30250"/>
                  <a:pt x="15518" y="30233"/>
                  <a:pt x="15485" y="30233"/>
                </a:cubicBezTo>
                <a:close/>
                <a:moveTo>
                  <a:pt x="15308" y="31111"/>
                </a:moveTo>
                <a:cubicBezTo>
                  <a:pt x="15296" y="31111"/>
                  <a:pt x="15284" y="31126"/>
                  <a:pt x="15272" y="31150"/>
                </a:cubicBezTo>
                <a:cubicBezTo>
                  <a:pt x="15239" y="31281"/>
                  <a:pt x="15207" y="31428"/>
                  <a:pt x="15157" y="31575"/>
                </a:cubicBezTo>
                <a:cubicBezTo>
                  <a:pt x="15141" y="31592"/>
                  <a:pt x="15157" y="31625"/>
                  <a:pt x="15190" y="31625"/>
                </a:cubicBezTo>
                <a:cubicBezTo>
                  <a:pt x="15223" y="31625"/>
                  <a:pt x="15239" y="31625"/>
                  <a:pt x="15239" y="31592"/>
                </a:cubicBezTo>
                <a:cubicBezTo>
                  <a:pt x="15288" y="31461"/>
                  <a:pt x="15321" y="31313"/>
                  <a:pt x="15354" y="31166"/>
                </a:cubicBezTo>
                <a:cubicBezTo>
                  <a:pt x="15370" y="31133"/>
                  <a:pt x="15354" y="31117"/>
                  <a:pt x="15321" y="31117"/>
                </a:cubicBezTo>
                <a:cubicBezTo>
                  <a:pt x="15317" y="31113"/>
                  <a:pt x="15312" y="31111"/>
                  <a:pt x="15308" y="31111"/>
                </a:cubicBezTo>
                <a:close/>
                <a:moveTo>
                  <a:pt x="15076" y="31968"/>
                </a:moveTo>
                <a:cubicBezTo>
                  <a:pt x="15043" y="31968"/>
                  <a:pt x="15027" y="31968"/>
                  <a:pt x="15010" y="32001"/>
                </a:cubicBezTo>
                <a:cubicBezTo>
                  <a:pt x="14961" y="32132"/>
                  <a:pt x="14912" y="32279"/>
                  <a:pt x="14846" y="32410"/>
                </a:cubicBezTo>
                <a:cubicBezTo>
                  <a:pt x="14830" y="32427"/>
                  <a:pt x="14846" y="32459"/>
                  <a:pt x="14863" y="32476"/>
                </a:cubicBezTo>
                <a:lnTo>
                  <a:pt x="14879" y="32476"/>
                </a:lnTo>
                <a:cubicBezTo>
                  <a:pt x="14912" y="32476"/>
                  <a:pt x="14928" y="32459"/>
                  <a:pt x="14928" y="32443"/>
                </a:cubicBezTo>
                <a:cubicBezTo>
                  <a:pt x="14994" y="32312"/>
                  <a:pt x="15043" y="32165"/>
                  <a:pt x="15092" y="32034"/>
                </a:cubicBezTo>
                <a:cubicBezTo>
                  <a:pt x="15108" y="32001"/>
                  <a:pt x="15092" y="31985"/>
                  <a:pt x="15076" y="31968"/>
                </a:cubicBezTo>
                <a:close/>
                <a:moveTo>
                  <a:pt x="14690" y="32792"/>
                </a:moveTo>
                <a:cubicBezTo>
                  <a:pt x="14678" y="32792"/>
                  <a:pt x="14666" y="32800"/>
                  <a:pt x="14666" y="32819"/>
                </a:cubicBezTo>
                <a:cubicBezTo>
                  <a:pt x="14650" y="32852"/>
                  <a:pt x="14617" y="32885"/>
                  <a:pt x="14601" y="32918"/>
                </a:cubicBezTo>
                <a:cubicBezTo>
                  <a:pt x="14552" y="33016"/>
                  <a:pt x="14503" y="33114"/>
                  <a:pt x="14454" y="33212"/>
                </a:cubicBezTo>
                <a:cubicBezTo>
                  <a:pt x="14437" y="33229"/>
                  <a:pt x="14454" y="33261"/>
                  <a:pt x="14470" y="33278"/>
                </a:cubicBezTo>
                <a:lnTo>
                  <a:pt x="14503" y="33278"/>
                </a:lnTo>
                <a:cubicBezTo>
                  <a:pt x="14519" y="33278"/>
                  <a:pt x="14519" y="33278"/>
                  <a:pt x="14535" y="33261"/>
                </a:cubicBezTo>
                <a:cubicBezTo>
                  <a:pt x="14585" y="33163"/>
                  <a:pt x="14634" y="33065"/>
                  <a:pt x="14683" y="32967"/>
                </a:cubicBezTo>
                <a:cubicBezTo>
                  <a:pt x="14699" y="32934"/>
                  <a:pt x="14716" y="32885"/>
                  <a:pt x="14748" y="32852"/>
                </a:cubicBezTo>
                <a:cubicBezTo>
                  <a:pt x="14748" y="32836"/>
                  <a:pt x="14748" y="32803"/>
                  <a:pt x="14716" y="32803"/>
                </a:cubicBezTo>
                <a:cubicBezTo>
                  <a:pt x="14709" y="32796"/>
                  <a:pt x="14699" y="32792"/>
                  <a:pt x="14690" y="32792"/>
                </a:cubicBezTo>
                <a:close/>
                <a:moveTo>
                  <a:pt x="14265" y="33578"/>
                </a:moveTo>
                <a:cubicBezTo>
                  <a:pt x="14252" y="33578"/>
                  <a:pt x="14241" y="33586"/>
                  <a:pt x="14241" y="33605"/>
                </a:cubicBezTo>
                <a:cubicBezTo>
                  <a:pt x="14159" y="33736"/>
                  <a:pt x="14077" y="33851"/>
                  <a:pt x="13995" y="33982"/>
                </a:cubicBezTo>
                <a:cubicBezTo>
                  <a:pt x="13979" y="33998"/>
                  <a:pt x="13995" y="34031"/>
                  <a:pt x="14012" y="34047"/>
                </a:cubicBezTo>
                <a:lnTo>
                  <a:pt x="14028" y="34047"/>
                </a:lnTo>
                <a:cubicBezTo>
                  <a:pt x="14044" y="34047"/>
                  <a:pt x="14061" y="34047"/>
                  <a:pt x="14077" y="34031"/>
                </a:cubicBezTo>
                <a:cubicBezTo>
                  <a:pt x="14159" y="33900"/>
                  <a:pt x="14241" y="33769"/>
                  <a:pt x="14306" y="33654"/>
                </a:cubicBezTo>
                <a:cubicBezTo>
                  <a:pt x="14323" y="33621"/>
                  <a:pt x="14323" y="33605"/>
                  <a:pt x="14290" y="33589"/>
                </a:cubicBezTo>
                <a:cubicBezTo>
                  <a:pt x="14283" y="33582"/>
                  <a:pt x="14274" y="33578"/>
                  <a:pt x="14265" y="33578"/>
                </a:cubicBezTo>
                <a:close/>
                <a:moveTo>
                  <a:pt x="13774" y="34329"/>
                </a:moveTo>
                <a:cubicBezTo>
                  <a:pt x="13766" y="34329"/>
                  <a:pt x="13758" y="34333"/>
                  <a:pt x="13750" y="34342"/>
                </a:cubicBezTo>
                <a:cubicBezTo>
                  <a:pt x="13652" y="34473"/>
                  <a:pt x="13570" y="34587"/>
                  <a:pt x="13472" y="34702"/>
                </a:cubicBezTo>
                <a:cubicBezTo>
                  <a:pt x="13455" y="34718"/>
                  <a:pt x="13472" y="34751"/>
                  <a:pt x="13488" y="34767"/>
                </a:cubicBezTo>
                <a:cubicBezTo>
                  <a:pt x="13488" y="34767"/>
                  <a:pt x="13504" y="34784"/>
                  <a:pt x="13504" y="34784"/>
                </a:cubicBezTo>
                <a:cubicBezTo>
                  <a:pt x="13521" y="34784"/>
                  <a:pt x="13537" y="34767"/>
                  <a:pt x="13553" y="34767"/>
                </a:cubicBezTo>
                <a:cubicBezTo>
                  <a:pt x="13635" y="34636"/>
                  <a:pt x="13733" y="34522"/>
                  <a:pt x="13815" y="34407"/>
                </a:cubicBezTo>
                <a:cubicBezTo>
                  <a:pt x="13832" y="34374"/>
                  <a:pt x="13832" y="34358"/>
                  <a:pt x="13799" y="34342"/>
                </a:cubicBezTo>
                <a:cubicBezTo>
                  <a:pt x="13791" y="34333"/>
                  <a:pt x="13783" y="34329"/>
                  <a:pt x="13774" y="34329"/>
                </a:cubicBezTo>
                <a:close/>
                <a:moveTo>
                  <a:pt x="13226" y="35033"/>
                </a:moveTo>
                <a:cubicBezTo>
                  <a:pt x="13214" y="35033"/>
                  <a:pt x="13201" y="35037"/>
                  <a:pt x="13193" y="35046"/>
                </a:cubicBezTo>
                <a:cubicBezTo>
                  <a:pt x="13095" y="35160"/>
                  <a:pt x="12997" y="35275"/>
                  <a:pt x="12899" y="35389"/>
                </a:cubicBezTo>
                <a:cubicBezTo>
                  <a:pt x="12882" y="35406"/>
                  <a:pt x="12882" y="35422"/>
                  <a:pt x="12899" y="35438"/>
                </a:cubicBezTo>
                <a:cubicBezTo>
                  <a:pt x="12899" y="35455"/>
                  <a:pt x="12915" y="35455"/>
                  <a:pt x="12931" y="35455"/>
                </a:cubicBezTo>
                <a:cubicBezTo>
                  <a:pt x="12931" y="35455"/>
                  <a:pt x="12948" y="35455"/>
                  <a:pt x="12964" y="35438"/>
                </a:cubicBezTo>
                <a:cubicBezTo>
                  <a:pt x="13062" y="35340"/>
                  <a:pt x="13161" y="35226"/>
                  <a:pt x="13259" y="35111"/>
                </a:cubicBezTo>
                <a:cubicBezTo>
                  <a:pt x="13275" y="35095"/>
                  <a:pt x="13275" y="35062"/>
                  <a:pt x="13259" y="35046"/>
                </a:cubicBezTo>
                <a:cubicBezTo>
                  <a:pt x="13251" y="35037"/>
                  <a:pt x="13238" y="35033"/>
                  <a:pt x="13226" y="35033"/>
                </a:cubicBezTo>
                <a:close/>
                <a:moveTo>
                  <a:pt x="12612" y="35688"/>
                </a:moveTo>
                <a:cubicBezTo>
                  <a:pt x="12604" y="35688"/>
                  <a:pt x="12596" y="35692"/>
                  <a:pt x="12588" y="35700"/>
                </a:cubicBezTo>
                <a:cubicBezTo>
                  <a:pt x="12473" y="35798"/>
                  <a:pt x="12358" y="35913"/>
                  <a:pt x="12260" y="36011"/>
                </a:cubicBezTo>
                <a:cubicBezTo>
                  <a:pt x="12228" y="36028"/>
                  <a:pt x="12228" y="36044"/>
                  <a:pt x="12244" y="36077"/>
                </a:cubicBezTo>
                <a:lnTo>
                  <a:pt x="12309" y="36077"/>
                </a:lnTo>
                <a:cubicBezTo>
                  <a:pt x="12424" y="35979"/>
                  <a:pt x="12539" y="35864"/>
                  <a:pt x="12637" y="35766"/>
                </a:cubicBezTo>
                <a:cubicBezTo>
                  <a:pt x="12653" y="35749"/>
                  <a:pt x="12653" y="35717"/>
                  <a:pt x="12637" y="35700"/>
                </a:cubicBezTo>
                <a:cubicBezTo>
                  <a:pt x="12629" y="35692"/>
                  <a:pt x="12620" y="35688"/>
                  <a:pt x="12612" y="35688"/>
                </a:cubicBezTo>
                <a:close/>
                <a:moveTo>
                  <a:pt x="11934" y="36283"/>
                </a:moveTo>
                <a:cubicBezTo>
                  <a:pt x="11928" y="36283"/>
                  <a:pt x="11921" y="36285"/>
                  <a:pt x="11917" y="36290"/>
                </a:cubicBezTo>
                <a:cubicBezTo>
                  <a:pt x="11802" y="36388"/>
                  <a:pt x="11687" y="36486"/>
                  <a:pt x="11556" y="36568"/>
                </a:cubicBezTo>
                <a:cubicBezTo>
                  <a:pt x="11540" y="36584"/>
                  <a:pt x="11540" y="36617"/>
                  <a:pt x="11556" y="36633"/>
                </a:cubicBezTo>
                <a:cubicBezTo>
                  <a:pt x="11556" y="36650"/>
                  <a:pt x="11573" y="36650"/>
                  <a:pt x="11589" y="36650"/>
                </a:cubicBezTo>
                <a:lnTo>
                  <a:pt x="11622" y="36650"/>
                </a:lnTo>
                <a:cubicBezTo>
                  <a:pt x="11736" y="36551"/>
                  <a:pt x="11851" y="36453"/>
                  <a:pt x="11966" y="36371"/>
                </a:cubicBezTo>
                <a:cubicBezTo>
                  <a:pt x="11998" y="36355"/>
                  <a:pt x="11998" y="36322"/>
                  <a:pt x="11982" y="36306"/>
                </a:cubicBezTo>
                <a:cubicBezTo>
                  <a:pt x="11970" y="36294"/>
                  <a:pt x="11951" y="36283"/>
                  <a:pt x="11934" y="36283"/>
                </a:cubicBezTo>
                <a:close/>
                <a:moveTo>
                  <a:pt x="11214" y="36823"/>
                </a:moveTo>
                <a:cubicBezTo>
                  <a:pt x="11207" y="36823"/>
                  <a:pt x="11201" y="36825"/>
                  <a:pt x="11196" y="36830"/>
                </a:cubicBezTo>
                <a:cubicBezTo>
                  <a:pt x="11082" y="36912"/>
                  <a:pt x="10951" y="36993"/>
                  <a:pt x="10820" y="37075"/>
                </a:cubicBezTo>
                <a:cubicBezTo>
                  <a:pt x="10803" y="37092"/>
                  <a:pt x="10803" y="37108"/>
                  <a:pt x="10803" y="37141"/>
                </a:cubicBezTo>
                <a:cubicBezTo>
                  <a:pt x="10820" y="37157"/>
                  <a:pt x="10836" y="37157"/>
                  <a:pt x="10853" y="37157"/>
                </a:cubicBezTo>
                <a:lnTo>
                  <a:pt x="10869" y="37157"/>
                </a:lnTo>
                <a:cubicBezTo>
                  <a:pt x="11000" y="37075"/>
                  <a:pt x="11131" y="36993"/>
                  <a:pt x="11245" y="36912"/>
                </a:cubicBezTo>
                <a:cubicBezTo>
                  <a:pt x="11278" y="36895"/>
                  <a:pt x="11278" y="36862"/>
                  <a:pt x="11262" y="36846"/>
                </a:cubicBezTo>
                <a:cubicBezTo>
                  <a:pt x="11250" y="36834"/>
                  <a:pt x="11230" y="36823"/>
                  <a:pt x="11214" y="36823"/>
                </a:cubicBezTo>
                <a:close/>
                <a:moveTo>
                  <a:pt x="10469" y="37294"/>
                </a:moveTo>
                <a:cubicBezTo>
                  <a:pt x="10460" y="37294"/>
                  <a:pt x="10450" y="37298"/>
                  <a:pt x="10443" y="37304"/>
                </a:cubicBezTo>
                <a:cubicBezTo>
                  <a:pt x="10312" y="37370"/>
                  <a:pt x="10181" y="37435"/>
                  <a:pt x="10051" y="37501"/>
                </a:cubicBezTo>
                <a:cubicBezTo>
                  <a:pt x="10018" y="37517"/>
                  <a:pt x="10018" y="37550"/>
                  <a:pt x="10018" y="37566"/>
                </a:cubicBezTo>
                <a:cubicBezTo>
                  <a:pt x="10034" y="37583"/>
                  <a:pt x="10051" y="37599"/>
                  <a:pt x="10067" y="37599"/>
                </a:cubicBezTo>
                <a:cubicBezTo>
                  <a:pt x="10067" y="37599"/>
                  <a:pt x="10083" y="37583"/>
                  <a:pt x="10083" y="37583"/>
                </a:cubicBezTo>
                <a:cubicBezTo>
                  <a:pt x="10214" y="37517"/>
                  <a:pt x="10345" y="37452"/>
                  <a:pt x="10476" y="37370"/>
                </a:cubicBezTo>
                <a:cubicBezTo>
                  <a:pt x="10509" y="37370"/>
                  <a:pt x="10509" y="37337"/>
                  <a:pt x="10492" y="37321"/>
                </a:cubicBezTo>
                <a:cubicBezTo>
                  <a:pt x="10492" y="37302"/>
                  <a:pt x="10481" y="37294"/>
                  <a:pt x="10469" y="37294"/>
                </a:cubicBezTo>
                <a:close/>
                <a:moveTo>
                  <a:pt x="4322" y="37505"/>
                </a:moveTo>
                <a:cubicBezTo>
                  <a:pt x="4309" y="37505"/>
                  <a:pt x="4297" y="37509"/>
                  <a:pt x="4289" y="37517"/>
                </a:cubicBezTo>
                <a:cubicBezTo>
                  <a:pt x="4272" y="37534"/>
                  <a:pt x="4272" y="37566"/>
                  <a:pt x="4289" y="37583"/>
                </a:cubicBezTo>
                <a:cubicBezTo>
                  <a:pt x="4403" y="37681"/>
                  <a:pt x="4502" y="37779"/>
                  <a:pt x="4616" y="37894"/>
                </a:cubicBezTo>
                <a:lnTo>
                  <a:pt x="4682" y="37894"/>
                </a:lnTo>
                <a:cubicBezTo>
                  <a:pt x="4698" y="37861"/>
                  <a:pt x="4698" y="37845"/>
                  <a:pt x="4682" y="37828"/>
                </a:cubicBezTo>
                <a:cubicBezTo>
                  <a:pt x="4567" y="37714"/>
                  <a:pt x="4469" y="37615"/>
                  <a:pt x="4354" y="37517"/>
                </a:cubicBezTo>
                <a:cubicBezTo>
                  <a:pt x="4346" y="37509"/>
                  <a:pt x="4334" y="37505"/>
                  <a:pt x="4322" y="37505"/>
                </a:cubicBezTo>
                <a:close/>
                <a:moveTo>
                  <a:pt x="9659" y="37690"/>
                </a:moveTo>
                <a:cubicBezTo>
                  <a:pt x="9652" y="37690"/>
                  <a:pt x="9646" y="37692"/>
                  <a:pt x="9641" y="37697"/>
                </a:cubicBezTo>
                <a:cubicBezTo>
                  <a:pt x="9510" y="37746"/>
                  <a:pt x="9363" y="37812"/>
                  <a:pt x="9232" y="37861"/>
                </a:cubicBezTo>
                <a:cubicBezTo>
                  <a:pt x="9199" y="37877"/>
                  <a:pt x="9183" y="37894"/>
                  <a:pt x="9199" y="37926"/>
                </a:cubicBezTo>
                <a:cubicBezTo>
                  <a:pt x="9199" y="37943"/>
                  <a:pt x="9216" y="37943"/>
                  <a:pt x="9248" y="37943"/>
                </a:cubicBezTo>
                <a:lnTo>
                  <a:pt x="9265" y="37943"/>
                </a:lnTo>
                <a:cubicBezTo>
                  <a:pt x="9396" y="37894"/>
                  <a:pt x="9543" y="37828"/>
                  <a:pt x="9674" y="37779"/>
                </a:cubicBezTo>
                <a:cubicBezTo>
                  <a:pt x="9690" y="37763"/>
                  <a:pt x="9707" y="37746"/>
                  <a:pt x="9690" y="37714"/>
                </a:cubicBezTo>
                <a:cubicBezTo>
                  <a:pt x="9690" y="37702"/>
                  <a:pt x="9674" y="37690"/>
                  <a:pt x="9659" y="37690"/>
                </a:cubicBezTo>
                <a:close/>
                <a:moveTo>
                  <a:pt x="8807" y="38008"/>
                </a:moveTo>
                <a:cubicBezTo>
                  <a:pt x="8676" y="38057"/>
                  <a:pt x="8528" y="38106"/>
                  <a:pt x="8381" y="38156"/>
                </a:cubicBezTo>
                <a:cubicBezTo>
                  <a:pt x="8365" y="38156"/>
                  <a:pt x="8348" y="38188"/>
                  <a:pt x="8348" y="38205"/>
                </a:cubicBezTo>
                <a:cubicBezTo>
                  <a:pt x="8365" y="38237"/>
                  <a:pt x="8381" y="38237"/>
                  <a:pt x="8397" y="38237"/>
                </a:cubicBezTo>
                <a:lnTo>
                  <a:pt x="8414" y="38237"/>
                </a:lnTo>
                <a:cubicBezTo>
                  <a:pt x="8561" y="38188"/>
                  <a:pt x="8692" y="38139"/>
                  <a:pt x="8839" y="38106"/>
                </a:cubicBezTo>
                <a:cubicBezTo>
                  <a:pt x="8856" y="38090"/>
                  <a:pt x="8872" y="38074"/>
                  <a:pt x="8856" y="38041"/>
                </a:cubicBezTo>
                <a:cubicBezTo>
                  <a:pt x="8856" y="38025"/>
                  <a:pt x="8823" y="38008"/>
                  <a:pt x="8807" y="38008"/>
                </a:cubicBezTo>
                <a:close/>
                <a:moveTo>
                  <a:pt x="7971" y="38280"/>
                </a:moveTo>
                <a:cubicBezTo>
                  <a:pt x="7965" y="38280"/>
                  <a:pt x="7960" y="38282"/>
                  <a:pt x="7955" y="38286"/>
                </a:cubicBezTo>
                <a:cubicBezTo>
                  <a:pt x="7808" y="38319"/>
                  <a:pt x="7661" y="38368"/>
                  <a:pt x="7513" y="38401"/>
                </a:cubicBezTo>
                <a:cubicBezTo>
                  <a:pt x="7497" y="38401"/>
                  <a:pt x="7481" y="38434"/>
                  <a:pt x="7481" y="38450"/>
                </a:cubicBezTo>
                <a:cubicBezTo>
                  <a:pt x="7497" y="38483"/>
                  <a:pt x="7513" y="38483"/>
                  <a:pt x="7530" y="38483"/>
                </a:cubicBezTo>
                <a:lnTo>
                  <a:pt x="7546" y="38483"/>
                </a:lnTo>
                <a:cubicBezTo>
                  <a:pt x="7693" y="38450"/>
                  <a:pt x="7824" y="38417"/>
                  <a:pt x="7972" y="38368"/>
                </a:cubicBezTo>
                <a:cubicBezTo>
                  <a:pt x="8004" y="38368"/>
                  <a:pt x="8021" y="38336"/>
                  <a:pt x="8004" y="38319"/>
                </a:cubicBezTo>
                <a:cubicBezTo>
                  <a:pt x="8004" y="38295"/>
                  <a:pt x="7987" y="38280"/>
                  <a:pt x="7971" y="38280"/>
                </a:cubicBezTo>
                <a:close/>
                <a:moveTo>
                  <a:pt x="4960" y="38143"/>
                </a:moveTo>
                <a:cubicBezTo>
                  <a:pt x="4948" y="38143"/>
                  <a:pt x="4935" y="38147"/>
                  <a:pt x="4927" y="38156"/>
                </a:cubicBezTo>
                <a:cubicBezTo>
                  <a:pt x="4911" y="38172"/>
                  <a:pt x="4894" y="38188"/>
                  <a:pt x="4911" y="38205"/>
                </a:cubicBezTo>
                <a:cubicBezTo>
                  <a:pt x="5009" y="38319"/>
                  <a:pt x="5107" y="38434"/>
                  <a:pt x="5205" y="38565"/>
                </a:cubicBezTo>
                <a:cubicBezTo>
                  <a:pt x="5205" y="38565"/>
                  <a:pt x="5222" y="38581"/>
                  <a:pt x="5238" y="38581"/>
                </a:cubicBezTo>
                <a:cubicBezTo>
                  <a:pt x="5238" y="38581"/>
                  <a:pt x="5255" y="38565"/>
                  <a:pt x="5255" y="38565"/>
                </a:cubicBezTo>
                <a:cubicBezTo>
                  <a:pt x="5287" y="38548"/>
                  <a:pt x="5287" y="38516"/>
                  <a:pt x="5271" y="38499"/>
                </a:cubicBezTo>
                <a:cubicBezTo>
                  <a:pt x="5173" y="38385"/>
                  <a:pt x="5091" y="38270"/>
                  <a:pt x="4993" y="38156"/>
                </a:cubicBezTo>
                <a:cubicBezTo>
                  <a:pt x="4984" y="38147"/>
                  <a:pt x="4972" y="38143"/>
                  <a:pt x="4960" y="38143"/>
                </a:cubicBezTo>
                <a:close/>
                <a:moveTo>
                  <a:pt x="7088" y="38516"/>
                </a:moveTo>
                <a:cubicBezTo>
                  <a:pt x="6941" y="38548"/>
                  <a:pt x="6793" y="38581"/>
                  <a:pt x="6646" y="38630"/>
                </a:cubicBezTo>
                <a:cubicBezTo>
                  <a:pt x="6630" y="38630"/>
                  <a:pt x="6613" y="38663"/>
                  <a:pt x="6613" y="38679"/>
                </a:cubicBezTo>
                <a:cubicBezTo>
                  <a:pt x="6630" y="38696"/>
                  <a:pt x="6646" y="38712"/>
                  <a:pt x="6662" y="38712"/>
                </a:cubicBezTo>
                <a:lnTo>
                  <a:pt x="6679" y="38712"/>
                </a:lnTo>
                <a:cubicBezTo>
                  <a:pt x="6810" y="38679"/>
                  <a:pt x="6957" y="38647"/>
                  <a:pt x="7104" y="38597"/>
                </a:cubicBezTo>
                <a:cubicBezTo>
                  <a:pt x="7137" y="38597"/>
                  <a:pt x="7153" y="38565"/>
                  <a:pt x="7137" y="38548"/>
                </a:cubicBezTo>
                <a:cubicBezTo>
                  <a:pt x="7137" y="38516"/>
                  <a:pt x="7104" y="38516"/>
                  <a:pt x="7088" y="38516"/>
                </a:cubicBezTo>
                <a:close/>
                <a:moveTo>
                  <a:pt x="6220" y="38728"/>
                </a:moveTo>
                <a:cubicBezTo>
                  <a:pt x="6073" y="38778"/>
                  <a:pt x="5926" y="38810"/>
                  <a:pt x="5778" y="38843"/>
                </a:cubicBezTo>
                <a:cubicBezTo>
                  <a:pt x="5762" y="38859"/>
                  <a:pt x="5746" y="38876"/>
                  <a:pt x="5746" y="38908"/>
                </a:cubicBezTo>
                <a:cubicBezTo>
                  <a:pt x="5762" y="38925"/>
                  <a:pt x="5778" y="38941"/>
                  <a:pt x="5795" y="38941"/>
                </a:cubicBezTo>
                <a:lnTo>
                  <a:pt x="5811" y="38941"/>
                </a:lnTo>
                <a:cubicBezTo>
                  <a:pt x="5942" y="38892"/>
                  <a:pt x="6089" y="38859"/>
                  <a:pt x="6237" y="38827"/>
                </a:cubicBezTo>
                <a:cubicBezTo>
                  <a:pt x="6269" y="38810"/>
                  <a:pt x="6269" y="38794"/>
                  <a:pt x="6269" y="38761"/>
                </a:cubicBezTo>
                <a:cubicBezTo>
                  <a:pt x="6269" y="38745"/>
                  <a:pt x="6237" y="38728"/>
                  <a:pt x="6220" y="38728"/>
                </a:cubicBezTo>
                <a:close/>
                <a:moveTo>
                  <a:pt x="5353" y="38958"/>
                </a:moveTo>
                <a:cubicBezTo>
                  <a:pt x="5205" y="39007"/>
                  <a:pt x="5058" y="39039"/>
                  <a:pt x="4911" y="39089"/>
                </a:cubicBezTo>
                <a:lnTo>
                  <a:pt x="4927" y="39138"/>
                </a:lnTo>
                <a:lnTo>
                  <a:pt x="4944" y="39170"/>
                </a:lnTo>
                <a:cubicBezTo>
                  <a:pt x="5091" y="39138"/>
                  <a:pt x="5222" y="39089"/>
                  <a:pt x="5369" y="39056"/>
                </a:cubicBezTo>
                <a:cubicBezTo>
                  <a:pt x="5402" y="39039"/>
                  <a:pt x="5402" y="39023"/>
                  <a:pt x="5402" y="38990"/>
                </a:cubicBezTo>
                <a:cubicBezTo>
                  <a:pt x="5402" y="38974"/>
                  <a:pt x="5369" y="38958"/>
                  <a:pt x="5353" y="38958"/>
                </a:cubicBezTo>
                <a:close/>
                <a:moveTo>
                  <a:pt x="5494" y="38849"/>
                </a:moveTo>
                <a:cubicBezTo>
                  <a:pt x="5484" y="38849"/>
                  <a:pt x="5474" y="38853"/>
                  <a:pt x="5467" y="38859"/>
                </a:cubicBezTo>
                <a:cubicBezTo>
                  <a:pt x="5451" y="38876"/>
                  <a:pt x="5451" y="38892"/>
                  <a:pt x="5451" y="38925"/>
                </a:cubicBezTo>
                <a:cubicBezTo>
                  <a:pt x="5533" y="39039"/>
                  <a:pt x="5615" y="39170"/>
                  <a:pt x="5697" y="39301"/>
                </a:cubicBezTo>
                <a:cubicBezTo>
                  <a:pt x="5697" y="39318"/>
                  <a:pt x="5713" y="39318"/>
                  <a:pt x="5729" y="39318"/>
                </a:cubicBezTo>
                <a:lnTo>
                  <a:pt x="5762" y="39318"/>
                </a:lnTo>
                <a:cubicBezTo>
                  <a:pt x="5778" y="39301"/>
                  <a:pt x="5778" y="39269"/>
                  <a:pt x="5778" y="39252"/>
                </a:cubicBezTo>
                <a:cubicBezTo>
                  <a:pt x="5697" y="39121"/>
                  <a:pt x="5615" y="38990"/>
                  <a:pt x="5533" y="38876"/>
                </a:cubicBezTo>
                <a:cubicBezTo>
                  <a:pt x="5523" y="38857"/>
                  <a:pt x="5508" y="38849"/>
                  <a:pt x="5494" y="38849"/>
                </a:cubicBezTo>
                <a:close/>
                <a:moveTo>
                  <a:pt x="4485" y="39220"/>
                </a:moveTo>
                <a:cubicBezTo>
                  <a:pt x="4338" y="39269"/>
                  <a:pt x="4191" y="39318"/>
                  <a:pt x="4060" y="39367"/>
                </a:cubicBezTo>
                <a:cubicBezTo>
                  <a:pt x="4043" y="39383"/>
                  <a:pt x="4027" y="39416"/>
                  <a:pt x="4043" y="39432"/>
                </a:cubicBezTo>
                <a:cubicBezTo>
                  <a:pt x="4043" y="39449"/>
                  <a:pt x="4060" y="39465"/>
                  <a:pt x="4076" y="39465"/>
                </a:cubicBezTo>
                <a:lnTo>
                  <a:pt x="4092" y="39465"/>
                </a:lnTo>
                <a:cubicBezTo>
                  <a:pt x="4223" y="39400"/>
                  <a:pt x="4371" y="39350"/>
                  <a:pt x="4518" y="39318"/>
                </a:cubicBezTo>
                <a:cubicBezTo>
                  <a:pt x="4534" y="39301"/>
                  <a:pt x="4551" y="39285"/>
                  <a:pt x="4551" y="39252"/>
                </a:cubicBezTo>
                <a:cubicBezTo>
                  <a:pt x="4534" y="39236"/>
                  <a:pt x="4502" y="39220"/>
                  <a:pt x="4485" y="39220"/>
                </a:cubicBezTo>
                <a:close/>
                <a:moveTo>
                  <a:pt x="3668" y="39540"/>
                </a:moveTo>
                <a:cubicBezTo>
                  <a:pt x="3661" y="39540"/>
                  <a:pt x="3655" y="39542"/>
                  <a:pt x="3650" y="39547"/>
                </a:cubicBezTo>
                <a:cubicBezTo>
                  <a:pt x="3503" y="39596"/>
                  <a:pt x="3356" y="39661"/>
                  <a:pt x="3225" y="39727"/>
                </a:cubicBezTo>
                <a:cubicBezTo>
                  <a:pt x="3209" y="39727"/>
                  <a:pt x="3192" y="39760"/>
                  <a:pt x="3209" y="39776"/>
                </a:cubicBezTo>
                <a:cubicBezTo>
                  <a:pt x="3225" y="39792"/>
                  <a:pt x="3241" y="39809"/>
                  <a:pt x="3258" y="39809"/>
                </a:cubicBezTo>
                <a:lnTo>
                  <a:pt x="3274" y="39809"/>
                </a:lnTo>
                <a:cubicBezTo>
                  <a:pt x="3405" y="39743"/>
                  <a:pt x="3536" y="39678"/>
                  <a:pt x="3683" y="39629"/>
                </a:cubicBezTo>
                <a:cubicBezTo>
                  <a:pt x="3700" y="39612"/>
                  <a:pt x="3716" y="39596"/>
                  <a:pt x="3700" y="39563"/>
                </a:cubicBezTo>
                <a:cubicBezTo>
                  <a:pt x="3700" y="39552"/>
                  <a:pt x="3683" y="39540"/>
                  <a:pt x="3668" y="39540"/>
                </a:cubicBezTo>
                <a:close/>
                <a:moveTo>
                  <a:pt x="5926" y="39629"/>
                </a:moveTo>
                <a:cubicBezTo>
                  <a:pt x="5909" y="39645"/>
                  <a:pt x="5893" y="39661"/>
                  <a:pt x="5909" y="39694"/>
                </a:cubicBezTo>
                <a:cubicBezTo>
                  <a:pt x="5975" y="39825"/>
                  <a:pt x="6024" y="39956"/>
                  <a:pt x="6089" y="40103"/>
                </a:cubicBezTo>
                <a:cubicBezTo>
                  <a:pt x="6089" y="40120"/>
                  <a:pt x="6106" y="40120"/>
                  <a:pt x="6122" y="40120"/>
                </a:cubicBezTo>
                <a:lnTo>
                  <a:pt x="6155" y="40120"/>
                </a:lnTo>
                <a:cubicBezTo>
                  <a:pt x="6171" y="40103"/>
                  <a:pt x="6188" y="40087"/>
                  <a:pt x="6171" y="40071"/>
                </a:cubicBezTo>
                <a:cubicBezTo>
                  <a:pt x="6122" y="39923"/>
                  <a:pt x="6057" y="39792"/>
                  <a:pt x="5991" y="39645"/>
                </a:cubicBezTo>
                <a:cubicBezTo>
                  <a:pt x="5975" y="39629"/>
                  <a:pt x="5942" y="39629"/>
                  <a:pt x="5926" y="39629"/>
                </a:cubicBezTo>
                <a:close/>
                <a:moveTo>
                  <a:pt x="2849" y="39917"/>
                </a:moveTo>
                <a:cubicBezTo>
                  <a:pt x="2843" y="39917"/>
                  <a:pt x="2837" y="39919"/>
                  <a:pt x="2832" y="39923"/>
                </a:cubicBezTo>
                <a:cubicBezTo>
                  <a:pt x="2685" y="40005"/>
                  <a:pt x="2554" y="40071"/>
                  <a:pt x="2439" y="40153"/>
                </a:cubicBezTo>
                <a:cubicBezTo>
                  <a:pt x="2423" y="40169"/>
                  <a:pt x="2406" y="40185"/>
                  <a:pt x="2423" y="40218"/>
                </a:cubicBezTo>
                <a:cubicBezTo>
                  <a:pt x="2423" y="40218"/>
                  <a:pt x="2439" y="40234"/>
                  <a:pt x="2456" y="40234"/>
                </a:cubicBezTo>
                <a:lnTo>
                  <a:pt x="2488" y="40234"/>
                </a:lnTo>
                <a:cubicBezTo>
                  <a:pt x="2603" y="40153"/>
                  <a:pt x="2734" y="40071"/>
                  <a:pt x="2865" y="40005"/>
                </a:cubicBezTo>
                <a:cubicBezTo>
                  <a:pt x="2898" y="39989"/>
                  <a:pt x="2898" y="39972"/>
                  <a:pt x="2881" y="39940"/>
                </a:cubicBezTo>
                <a:cubicBezTo>
                  <a:pt x="2881" y="39928"/>
                  <a:pt x="2865" y="39917"/>
                  <a:pt x="2849" y="39917"/>
                </a:cubicBezTo>
                <a:close/>
                <a:moveTo>
                  <a:pt x="2089" y="40387"/>
                </a:moveTo>
                <a:cubicBezTo>
                  <a:pt x="2079" y="40387"/>
                  <a:pt x="2070" y="40391"/>
                  <a:pt x="2063" y="40398"/>
                </a:cubicBezTo>
                <a:cubicBezTo>
                  <a:pt x="1932" y="40480"/>
                  <a:pt x="1817" y="40578"/>
                  <a:pt x="1703" y="40676"/>
                </a:cubicBezTo>
                <a:cubicBezTo>
                  <a:pt x="1686" y="40693"/>
                  <a:pt x="1670" y="40709"/>
                  <a:pt x="1686" y="40742"/>
                </a:cubicBezTo>
                <a:cubicBezTo>
                  <a:pt x="1703" y="40742"/>
                  <a:pt x="1719" y="40758"/>
                  <a:pt x="1735" y="40758"/>
                </a:cubicBezTo>
                <a:cubicBezTo>
                  <a:pt x="1735" y="40758"/>
                  <a:pt x="1752" y="40742"/>
                  <a:pt x="1752" y="40742"/>
                </a:cubicBezTo>
                <a:cubicBezTo>
                  <a:pt x="1866" y="40644"/>
                  <a:pt x="1981" y="40562"/>
                  <a:pt x="2112" y="40464"/>
                </a:cubicBezTo>
                <a:cubicBezTo>
                  <a:pt x="2128" y="40464"/>
                  <a:pt x="2128" y="40431"/>
                  <a:pt x="2128" y="40414"/>
                </a:cubicBezTo>
                <a:cubicBezTo>
                  <a:pt x="2119" y="40395"/>
                  <a:pt x="2103" y="40387"/>
                  <a:pt x="2089" y="40387"/>
                </a:cubicBezTo>
                <a:close/>
                <a:moveTo>
                  <a:pt x="6294" y="40457"/>
                </a:moveTo>
                <a:cubicBezTo>
                  <a:pt x="6287" y="40457"/>
                  <a:pt x="6279" y="40459"/>
                  <a:pt x="6269" y="40464"/>
                </a:cubicBezTo>
                <a:cubicBezTo>
                  <a:pt x="6253" y="40464"/>
                  <a:pt x="6237" y="40496"/>
                  <a:pt x="6253" y="40513"/>
                </a:cubicBezTo>
                <a:cubicBezTo>
                  <a:pt x="6302" y="40660"/>
                  <a:pt x="6335" y="40791"/>
                  <a:pt x="6384" y="40938"/>
                </a:cubicBezTo>
                <a:cubicBezTo>
                  <a:pt x="6384" y="40955"/>
                  <a:pt x="6400" y="40971"/>
                  <a:pt x="6417" y="40971"/>
                </a:cubicBezTo>
                <a:lnTo>
                  <a:pt x="6433" y="40971"/>
                </a:lnTo>
                <a:cubicBezTo>
                  <a:pt x="6449" y="40971"/>
                  <a:pt x="6466" y="40938"/>
                  <a:pt x="6466" y="40922"/>
                </a:cubicBezTo>
                <a:cubicBezTo>
                  <a:pt x="6417" y="40775"/>
                  <a:pt x="6384" y="40627"/>
                  <a:pt x="6335" y="40480"/>
                </a:cubicBezTo>
                <a:cubicBezTo>
                  <a:pt x="6323" y="40468"/>
                  <a:pt x="6312" y="40457"/>
                  <a:pt x="6294" y="40457"/>
                </a:cubicBezTo>
                <a:close/>
                <a:moveTo>
                  <a:pt x="1392" y="40959"/>
                </a:moveTo>
                <a:cubicBezTo>
                  <a:pt x="1379" y="40959"/>
                  <a:pt x="1367" y="40963"/>
                  <a:pt x="1359" y="40971"/>
                </a:cubicBezTo>
                <a:cubicBezTo>
                  <a:pt x="1244" y="41069"/>
                  <a:pt x="1146" y="41184"/>
                  <a:pt x="1048" y="41298"/>
                </a:cubicBezTo>
                <a:cubicBezTo>
                  <a:pt x="1032" y="41315"/>
                  <a:pt x="1032" y="41347"/>
                  <a:pt x="1048" y="41364"/>
                </a:cubicBezTo>
                <a:lnTo>
                  <a:pt x="1113" y="41364"/>
                </a:lnTo>
                <a:cubicBezTo>
                  <a:pt x="1212" y="41249"/>
                  <a:pt x="1310" y="41135"/>
                  <a:pt x="1424" y="41036"/>
                </a:cubicBezTo>
                <a:cubicBezTo>
                  <a:pt x="1441" y="41020"/>
                  <a:pt x="1441" y="40987"/>
                  <a:pt x="1424" y="40971"/>
                </a:cubicBezTo>
                <a:cubicBezTo>
                  <a:pt x="1416" y="40963"/>
                  <a:pt x="1404" y="40959"/>
                  <a:pt x="1392" y="40959"/>
                </a:cubicBezTo>
                <a:close/>
                <a:moveTo>
                  <a:pt x="6515" y="41315"/>
                </a:moveTo>
                <a:cubicBezTo>
                  <a:pt x="6482" y="41331"/>
                  <a:pt x="6466" y="41347"/>
                  <a:pt x="6482" y="41380"/>
                </a:cubicBezTo>
                <a:cubicBezTo>
                  <a:pt x="6499" y="41478"/>
                  <a:pt x="6515" y="41577"/>
                  <a:pt x="6531" y="41675"/>
                </a:cubicBezTo>
                <a:cubicBezTo>
                  <a:pt x="6531" y="41724"/>
                  <a:pt x="6548" y="41773"/>
                  <a:pt x="6548" y="41822"/>
                </a:cubicBezTo>
                <a:cubicBezTo>
                  <a:pt x="6548" y="41838"/>
                  <a:pt x="6564" y="41855"/>
                  <a:pt x="6597" y="41855"/>
                </a:cubicBezTo>
                <a:cubicBezTo>
                  <a:pt x="6630" y="41855"/>
                  <a:pt x="6646" y="41822"/>
                  <a:pt x="6630" y="41806"/>
                </a:cubicBezTo>
                <a:cubicBezTo>
                  <a:pt x="6630" y="41757"/>
                  <a:pt x="6630" y="41708"/>
                  <a:pt x="6613" y="41658"/>
                </a:cubicBezTo>
                <a:cubicBezTo>
                  <a:pt x="6597" y="41560"/>
                  <a:pt x="6580" y="41462"/>
                  <a:pt x="6564" y="41364"/>
                </a:cubicBezTo>
                <a:cubicBezTo>
                  <a:pt x="6564" y="41331"/>
                  <a:pt x="6531" y="41315"/>
                  <a:pt x="6515" y="41315"/>
                </a:cubicBezTo>
                <a:close/>
                <a:moveTo>
                  <a:pt x="802" y="41631"/>
                </a:moveTo>
                <a:cubicBezTo>
                  <a:pt x="789" y="41631"/>
                  <a:pt x="779" y="41639"/>
                  <a:pt x="770" y="41658"/>
                </a:cubicBezTo>
                <a:lnTo>
                  <a:pt x="737" y="41708"/>
                </a:lnTo>
                <a:cubicBezTo>
                  <a:pt x="655" y="41806"/>
                  <a:pt x="590" y="41920"/>
                  <a:pt x="524" y="42035"/>
                </a:cubicBezTo>
                <a:cubicBezTo>
                  <a:pt x="508" y="42051"/>
                  <a:pt x="524" y="42084"/>
                  <a:pt x="540" y="42100"/>
                </a:cubicBezTo>
                <a:lnTo>
                  <a:pt x="557" y="42100"/>
                </a:lnTo>
                <a:cubicBezTo>
                  <a:pt x="573" y="42100"/>
                  <a:pt x="590" y="42084"/>
                  <a:pt x="606" y="42084"/>
                </a:cubicBezTo>
                <a:cubicBezTo>
                  <a:pt x="655" y="41969"/>
                  <a:pt x="737" y="41855"/>
                  <a:pt x="802" y="41757"/>
                </a:cubicBezTo>
                <a:lnTo>
                  <a:pt x="835" y="41708"/>
                </a:lnTo>
                <a:cubicBezTo>
                  <a:pt x="851" y="41691"/>
                  <a:pt x="851" y="41658"/>
                  <a:pt x="835" y="41642"/>
                </a:cubicBezTo>
                <a:cubicBezTo>
                  <a:pt x="822" y="41635"/>
                  <a:pt x="811" y="41631"/>
                  <a:pt x="802" y="41631"/>
                </a:cubicBezTo>
                <a:close/>
                <a:moveTo>
                  <a:pt x="6630" y="42215"/>
                </a:moveTo>
                <a:cubicBezTo>
                  <a:pt x="6613" y="42215"/>
                  <a:pt x="6580" y="42231"/>
                  <a:pt x="6580" y="42264"/>
                </a:cubicBezTo>
                <a:cubicBezTo>
                  <a:pt x="6597" y="42362"/>
                  <a:pt x="6597" y="42460"/>
                  <a:pt x="6597" y="42559"/>
                </a:cubicBezTo>
                <a:cubicBezTo>
                  <a:pt x="6597" y="42608"/>
                  <a:pt x="6597" y="42657"/>
                  <a:pt x="6597" y="42706"/>
                </a:cubicBezTo>
                <a:cubicBezTo>
                  <a:pt x="6597" y="42722"/>
                  <a:pt x="6613" y="42755"/>
                  <a:pt x="6630" y="42755"/>
                </a:cubicBezTo>
                <a:cubicBezTo>
                  <a:pt x="6662" y="42755"/>
                  <a:pt x="6679" y="42722"/>
                  <a:pt x="6679" y="42706"/>
                </a:cubicBezTo>
                <a:cubicBezTo>
                  <a:pt x="6679" y="42657"/>
                  <a:pt x="6679" y="42608"/>
                  <a:pt x="6679" y="42559"/>
                </a:cubicBezTo>
                <a:cubicBezTo>
                  <a:pt x="6679" y="42460"/>
                  <a:pt x="6679" y="42346"/>
                  <a:pt x="6679" y="42248"/>
                </a:cubicBezTo>
                <a:cubicBezTo>
                  <a:pt x="6679" y="42231"/>
                  <a:pt x="6662" y="42215"/>
                  <a:pt x="6630" y="42215"/>
                </a:cubicBezTo>
                <a:close/>
                <a:moveTo>
                  <a:pt x="377" y="42411"/>
                </a:moveTo>
                <a:cubicBezTo>
                  <a:pt x="360" y="42411"/>
                  <a:pt x="328" y="42411"/>
                  <a:pt x="328" y="42444"/>
                </a:cubicBezTo>
                <a:cubicBezTo>
                  <a:pt x="262" y="42575"/>
                  <a:pt x="213" y="42722"/>
                  <a:pt x="164" y="42870"/>
                </a:cubicBezTo>
                <a:cubicBezTo>
                  <a:pt x="164" y="42886"/>
                  <a:pt x="180" y="42919"/>
                  <a:pt x="197" y="42919"/>
                </a:cubicBezTo>
                <a:lnTo>
                  <a:pt x="213" y="42919"/>
                </a:lnTo>
                <a:cubicBezTo>
                  <a:pt x="229" y="42919"/>
                  <a:pt x="246" y="42919"/>
                  <a:pt x="246" y="42886"/>
                </a:cubicBezTo>
                <a:cubicBezTo>
                  <a:pt x="295" y="42755"/>
                  <a:pt x="344" y="42608"/>
                  <a:pt x="410" y="42477"/>
                </a:cubicBezTo>
                <a:cubicBezTo>
                  <a:pt x="410" y="42460"/>
                  <a:pt x="410" y="42428"/>
                  <a:pt x="377" y="42411"/>
                </a:cubicBezTo>
                <a:close/>
                <a:moveTo>
                  <a:pt x="6613" y="43099"/>
                </a:moveTo>
                <a:cubicBezTo>
                  <a:pt x="6597" y="43099"/>
                  <a:pt x="6564" y="43115"/>
                  <a:pt x="6564" y="43148"/>
                </a:cubicBezTo>
                <a:cubicBezTo>
                  <a:pt x="6548" y="43295"/>
                  <a:pt x="6531" y="43443"/>
                  <a:pt x="6499" y="43590"/>
                </a:cubicBezTo>
                <a:cubicBezTo>
                  <a:pt x="6499" y="43606"/>
                  <a:pt x="6515" y="43639"/>
                  <a:pt x="6531" y="43639"/>
                </a:cubicBezTo>
                <a:lnTo>
                  <a:pt x="6548" y="43639"/>
                </a:lnTo>
                <a:cubicBezTo>
                  <a:pt x="6564" y="43639"/>
                  <a:pt x="6580" y="43623"/>
                  <a:pt x="6597" y="43606"/>
                </a:cubicBezTo>
                <a:cubicBezTo>
                  <a:pt x="6613" y="43459"/>
                  <a:pt x="6646" y="43312"/>
                  <a:pt x="6646" y="43148"/>
                </a:cubicBezTo>
                <a:cubicBezTo>
                  <a:pt x="6662" y="43132"/>
                  <a:pt x="6646" y="43115"/>
                  <a:pt x="6613" y="43099"/>
                </a:cubicBezTo>
                <a:close/>
                <a:moveTo>
                  <a:pt x="92" y="43272"/>
                </a:moveTo>
                <a:cubicBezTo>
                  <a:pt x="75" y="43272"/>
                  <a:pt x="66" y="43288"/>
                  <a:pt x="66" y="43312"/>
                </a:cubicBezTo>
                <a:cubicBezTo>
                  <a:pt x="33" y="43459"/>
                  <a:pt x="17" y="43606"/>
                  <a:pt x="0" y="43754"/>
                </a:cubicBezTo>
                <a:cubicBezTo>
                  <a:pt x="0" y="43786"/>
                  <a:pt x="17" y="43803"/>
                  <a:pt x="49" y="43803"/>
                </a:cubicBezTo>
                <a:cubicBezTo>
                  <a:pt x="66" y="43803"/>
                  <a:pt x="99" y="43786"/>
                  <a:pt x="99" y="43770"/>
                </a:cubicBezTo>
                <a:cubicBezTo>
                  <a:pt x="99" y="43623"/>
                  <a:pt x="115" y="43475"/>
                  <a:pt x="148" y="43328"/>
                </a:cubicBezTo>
                <a:cubicBezTo>
                  <a:pt x="148" y="43295"/>
                  <a:pt x="131" y="43279"/>
                  <a:pt x="115" y="43279"/>
                </a:cubicBezTo>
                <a:cubicBezTo>
                  <a:pt x="106" y="43275"/>
                  <a:pt x="99" y="43272"/>
                  <a:pt x="92" y="43272"/>
                </a:cubicBezTo>
                <a:close/>
                <a:moveTo>
                  <a:pt x="6466" y="43983"/>
                </a:moveTo>
                <a:cubicBezTo>
                  <a:pt x="6433" y="43983"/>
                  <a:pt x="6417" y="43999"/>
                  <a:pt x="6400" y="44015"/>
                </a:cubicBezTo>
                <a:cubicBezTo>
                  <a:pt x="6368" y="44163"/>
                  <a:pt x="6319" y="44310"/>
                  <a:pt x="6269" y="44441"/>
                </a:cubicBezTo>
                <a:cubicBezTo>
                  <a:pt x="6253" y="44474"/>
                  <a:pt x="6269" y="44490"/>
                  <a:pt x="6286" y="44507"/>
                </a:cubicBezTo>
                <a:lnTo>
                  <a:pt x="6302" y="44507"/>
                </a:lnTo>
                <a:cubicBezTo>
                  <a:pt x="6319" y="44507"/>
                  <a:pt x="6351" y="44490"/>
                  <a:pt x="6351" y="44474"/>
                </a:cubicBezTo>
                <a:cubicBezTo>
                  <a:pt x="6400" y="44343"/>
                  <a:pt x="6449" y="44196"/>
                  <a:pt x="6482" y="44048"/>
                </a:cubicBezTo>
                <a:cubicBezTo>
                  <a:pt x="6499" y="44015"/>
                  <a:pt x="6482" y="43999"/>
                  <a:pt x="6466" y="43983"/>
                </a:cubicBezTo>
                <a:close/>
                <a:moveTo>
                  <a:pt x="33" y="44163"/>
                </a:moveTo>
                <a:cubicBezTo>
                  <a:pt x="17" y="44163"/>
                  <a:pt x="0" y="44179"/>
                  <a:pt x="0" y="44212"/>
                </a:cubicBezTo>
                <a:cubicBezTo>
                  <a:pt x="0" y="44359"/>
                  <a:pt x="17" y="44523"/>
                  <a:pt x="49" y="44654"/>
                </a:cubicBezTo>
                <a:cubicBezTo>
                  <a:pt x="49" y="44687"/>
                  <a:pt x="66" y="44703"/>
                  <a:pt x="99" y="44703"/>
                </a:cubicBezTo>
                <a:cubicBezTo>
                  <a:pt x="115" y="44687"/>
                  <a:pt x="131" y="44670"/>
                  <a:pt x="131" y="44654"/>
                </a:cubicBezTo>
                <a:cubicBezTo>
                  <a:pt x="115" y="44507"/>
                  <a:pt x="99" y="44359"/>
                  <a:pt x="82" y="44212"/>
                </a:cubicBezTo>
                <a:cubicBezTo>
                  <a:pt x="82" y="44179"/>
                  <a:pt x="66" y="44163"/>
                  <a:pt x="33" y="44163"/>
                </a:cubicBezTo>
                <a:close/>
                <a:moveTo>
                  <a:pt x="6130" y="44827"/>
                </a:moveTo>
                <a:cubicBezTo>
                  <a:pt x="6113" y="44827"/>
                  <a:pt x="6101" y="44839"/>
                  <a:pt x="6089" y="44850"/>
                </a:cubicBezTo>
                <a:cubicBezTo>
                  <a:pt x="6024" y="44981"/>
                  <a:pt x="5958" y="45112"/>
                  <a:pt x="5877" y="45243"/>
                </a:cubicBezTo>
                <a:cubicBezTo>
                  <a:pt x="5860" y="45259"/>
                  <a:pt x="5877" y="45292"/>
                  <a:pt x="5893" y="45309"/>
                </a:cubicBezTo>
                <a:lnTo>
                  <a:pt x="5909" y="45309"/>
                </a:lnTo>
                <a:cubicBezTo>
                  <a:pt x="5926" y="45309"/>
                  <a:pt x="5942" y="45309"/>
                  <a:pt x="5958" y="45292"/>
                </a:cubicBezTo>
                <a:cubicBezTo>
                  <a:pt x="6024" y="45161"/>
                  <a:pt x="6106" y="45030"/>
                  <a:pt x="6171" y="44899"/>
                </a:cubicBezTo>
                <a:cubicBezTo>
                  <a:pt x="6188" y="44867"/>
                  <a:pt x="6171" y="44850"/>
                  <a:pt x="6155" y="44834"/>
                </a:cubicBezTo>
                <a:cubicBezTo>
                  <a:pt x="6145" y="44829"/>
                  <a:pt x="6137" y="44827"/>
                  <a:pt x="6130" y="44827"/>
                </a:cubicBezTo>
                <a:close/>
                <a:moveTo>
                  <a:pt x="180" y="45047"/>
                </a:moveTo>
                <a:cubicBezTo>
                  <a:pt x="164" y="45047"/>
                  <a:pt x="148" y="45079"/>
                  <a:pt x="148" y="45096"/>
                </a:cubicBezTo>
                <a:cubicBezTo>
                  <a:pt x="197" y="45243"/>
                  <a:pt x="262" y="45390"/>
                  <a:pt x="328" y="45521"/>
                </a:cubicBezTo>
                <a:cubicBezTo>
                  <a:pt x="328" y="45538"/>
                  <a:pt x="344" y="45554"/>
                  <a:pt x="360" y="45554"/>
                </a:cubicBezTo>
                <a:cubicBezTo>
                  <a:pt x="377" y="45554"/>
                  <a:pt x="377" y="45554"/>
                  <a:pt x="377" y="45538"/>
                </a:cubicBezTo>
                <a:cubicBezTo>
                  <a:pt x="410" y="45538"/>
                  <a:pt x="410" y="45505"/>
                  <a:pt x="410" y="45489"/>
                </a:cubicBezTo>
                <a:cubicBezTo>
                  <a:pt x="344" y="45358"/>
                  <a:pt x="279" y="45210"/>
                  <a:pt x="246" y="45079"/>
                </a:cubicBezTo>
                <a:cubicBezTo>
                  <a:pt x="229" y="45047"/>
                  <a:pt x="213" y="45047"/>
                  <a:pt x="180" y="45047"/>
                </a:cubicBezTo>
                <a:close/>
                <a:moveTo>
                  <a:pt x="5647" y="45591"/>
                </a:moveTo>
                <a:cubicBezTo>
                  <a:pt x="5635" y="45591"/>
                  <a:pt x="5623" y="45595"/>
                  <a:pt x="5615" y="45603"/>
                </a:cubicBezTo>
                <a:cubicBezTo>
                  <a:pt x="5533" y="45718"/>
                  <a:pt x="5435" y="45832"/>
                  <a:pt x="5320" y="45931"/>
                </a:cubicBezTo>
                <a:cubicBezTo>
                  <a:pt x="5304" y="45947"/>
                  <a:pt x="5304" y="45980"/>
                  <a:pt x="5320" y="45996"/>
                </a:cubicBezTo>
                <a:cubicBezTo>
                  <a:pt x="5336" y="46012"/>
                  <a:pt x="5353" y="46012"/>
                  <a:pt x="5353" y="46012"/>
                </a:cubicBezTo>
                <a:cubicBezTo>
                  <a:pt x="5369" y="46012"/>
                  <a:pt x="5386" y="46012"/>
                  <a:pt x="5386" y="45996"/>
                </a:cubicBezTo>
                <a:cubicBezTo>
                  <a:pt x="5500" y="45898"/>
                  <a:pt x="5598" y="45783"/>
                  <a:pt x="5697" y="45652"/>
                </a:cubicBezTo>
                <a:cubicBezTo>
                  <a:pt x="5713" y="45636"/>
                  <a:pt x="5697" y="45603"/>
                  <a:pt x="5680" y="45603"/>
                </a:cubicBezTo>
                <a:cubicBezTo>
                  <a:pt x="5672" y="45595"/>
                  <a:pt x="5660" y="45591"/>
                  <a:pt x="5647" y="45591"/>
                </a:cubicBezTo>
                <a:close/>
                <a:moveTo>
                  <a:pt x="591" y="45842"/>
                </a:moveTo>
                <a:cubicBezTo>
                  <a:pt x="584" y="45842"/>
                  <a:pt x="578" y="45844"/>
                  <a:pt x="573" y="45849"/>
                </a:cubicBezTo>
                <a:cubicBezTo>
                  <a:pt x="557" y="45865"/>
                  <a:pt x="540" y="45898"/>
                  <a:pt x="557" y="45914"/>
                </a:cubicBezTo>
                <a:cubicBezTo>
                  <a:pt x="655" y="46045"/>
                  <a:pt x="753" y="46160"/>
                  <a:pt x="851" y="46258"/>
                </a:cubicBezTo>
                <a:cubicBezTo>
                  <a:pt x="868" y="46274"/>
                  <a:pt x="884" y="46274"/>
                  <a:pt x="884" y="46274"/>
                </a:cubicBezTo>
                <a:cubicBezTo>
                  <a:pt x="901" y="46274"/>
                  <a:pt x="917" y="46274"/>
                  <a:pt x="917" y="46258"/>
                </a:cubicBezTo>
                <a:cubicBezTo>
                  <a:pt x="933" y="46242"/>
                  <a:pt x="933" y="46209"/>
                  <a:pt x="917" y="46192"/>
                </a:cubicBezTo>
                <a:cubicBezTo>
                  <a:pt x="819" y="46094"/>
                  <a:pt x="721" y="45980"/>
                  <a:pt x="639" y="45865"/>
                </a:cubicBezTo>
                <a:cubicBezTo>
                  <a:pt x="627" y="45854"/>
                  <a:pt x="607" y="45842"/>
                  <a:pt x="591" y="45842"/>
                </a:cubicBezTo>
                <a:close/>
                <a:moveTo>
                  <a:pt x="5019" y="46214"/>
                </a:moveTo>
                <a:cubicBezTo>
                  <a:pt x="5009" y="46214"/>
                  <a:pt x="4999" y="46218"/>
                  <a:pt x="4993" y="46225"/>
                </a:cubicBezTo>
                <a:cubicBezTo>
                  <a:pt x="4878" y="46323"/>
                  <a:pt x="4764" y="46405"/>
                  <a:pt x="4633" y="46471"/>
                </a:cubicBezTo>
                <a:cubicBezTo>
                  <a:pt x="4600" y="46487"/>
                  <a:pt x="4600" y="46504"/>
                  <a:pt x="4616" y="46536"/>
                </a:cubicBezTo>
                <a:cubicBezTo>
                  <a:pt x="4616" y="46553"/>
                  <a:pt x="4633" y="46553"/>
                  <a:pt x="4649" y="46553"/>
                </a:cubicBezTo>
                <a:lnTo>
                  <a:pt x="4665" y="46553"/>
                </a:lnTo>
                <a:cubicBezTo>
                  <a:pt x="4813" y="46471"/>
                  <a:pt x="4927" y="46389"/>
                  <a:pt x="5058" y="46291"/>
                </a:cubicBezTo>
                <a:cubicBezTo>
                  <a:pt x="5075" y="46291"/>
                  <a:pt x="5075" y="46258"/>
                  <a:pt x="5058" y="46242"/>
                </a:cubicBezTo>
                <a:cubicBezTo>
                  <a:pt x="5049" y="46222"/>
                  <a:pt x="5033" y="46214"/>
                  <a:pt x="5019" y="46214"/>
                </a:cubicBezTo>
                <a:close/>
                <a:moveTo>
                  <a:pt x="1243" y="46464"/>
                </a:moveTo>
                <a:cubicBezTo>
                  <a:pt x="1227" y="46464"/>
                  <a:pt x="1207" y="46476"/>
                  <a:pt x="1195" y="46487"/>
                </a:cubicBezTo>
                <a:cubicBezTo>
                  <a:pt x="1179" y="46504"/>
                  <a:pt x="1195" y="46536"/>
                  <a:pt x="1212" y="46553"/>
                </a:cubicBezTo>
                <a:cubicBezTo>
                  <a:pt x="1343" y="46634"/>
                  <a:pt x="1473" y="46700"/>
                  <a:pt x="1604" y="46765"/>
                </a:cubicBezTo>
                <a:lnTo>
                  <a:pt x="1621" y="46765"/>
                </a:lnTo>
                <a:cubicBezTo>
                  <a:pt x="1637" y="46765"/>
                  <a:pt x="1654" y="46765"/>
                  <a:pt x="1670" y="46749"/>
                </a:cubicBezTo>
                <a:cubicBezTo>
                  <a:pt x="1686" y="46733"/>
                  <a:pt x="1670" y="46700"/>
                  <a:pt x="1654" y="46684"/>
                </a:cubicBezTo>
                <a:cubicBezTo>
                  <a:pt x="1506" y="46634"/>
                  <a:pt x="1375" y="46553"/>
                  <a:pt x="1261" y="46471"/>
                </a:cubicBezTo>
                <a:cubicBezTo>
                  <a:pt x="1256" y="46466"/>
                  <a:pt x="1250" y="46464"/>
                  <a:pt x="1243" y="46464"/>
                </a:cubicBezTo>
                <a:close/>
                <a:moveTo>
                  <a:pt x="4248" y="46660"/>
                </a:moveTo>
                <a:cubicBezTo>
                  <a:pt x="4241" y="46660"/>
                  <a:pt x="4233" y="46662"/>
                  <a:pt x="4223" y="46667"/>
                </a:cubicBezTo>
                <a:cubicBezTo>
                  <a:pt x="4092" y="46716"/>
                  <a:pt x="3945" y="46765"/>
                  <a:pt x="3814" y="46815"/>
                </a:cubicBezTo>
                <a:cubicBezTo>
                  <a:pt x="3781" y="46815"/>
                  <a:pt x="3781" y="46847"/>
                  <a:pt x="3781" y="46864"/>
                </a:cubicBezTo>
                <a:cubicBezTo>
                  <a:pt x="3781" y="46880"/>
                  <a:pt x="3798" y="46896"/>
                  <a:pt x="3831" y="46896"/>
                </a:cubicBezTo>
                <a:cubicBezTo>
                  <a:pt x="3978" y="46864"/>
                  <a:pt x="4125" y="46815"/>
                  <a:pt x="4272" y="46749"/>
                </a:cubicBezTo>
                <a:cubicBezTo>
                  <a:pt x="4289" y="46733"/>
                  <a:pt x="4305" y="46716"/>
                  <a:pt x="4289" y="46684"/>
                </a:cubicBezTo>
                <a:cubicBezTo>
                  <a:pt x="4277" y="46672"/>
                  <a:pt x="4266" y="46660"/>
                  <a:pt x="4248" y="46660"/>
                </a:cubicBezTo>
                <a:close/>
                <a:moveTo>
                  <a:pt x="2063" y="46831"/>
                </a:moveTo>
                <a:cubicBezTo>
                  <a:pt x="2046" y="46831"/>
                  <a:pt x="2014" y="46847"/>
                  <a:pt x="2014" y="46864"/>
                </a:cubicBezTo>
                <a:cubicBezTo>
                  <a:pt x="1997" y="46896"/>
                  <a:pt x="2014" y="46913"/>
                  <a:pt x="2046" y="46929"/>
                </a:cubicBezTo>
                <a:cubicBezTo>
                  <a:pt x="2177" y="46962"/>
                  <a:pt x="2341" y="46995"/>
                  <a:pt x="2488" y="47011"/>
                </a:cubicBezTo>
                <a:cubicBezTo>
                  <a:pt x="2505" y="47011"/>
                  <a:pt x="2537" y="46995"/>
                  <a:pt x="2537" y="46962"/>
                </a:cubicBezTo>
                <a:cubicBezTo>
                  <a:pt x="2537" y="46945"/>
                  <a:pt x="2521" y="46929"/>
                  <a:pt x="2488" y="46913"/>
                </a:cubicBezTo>
                <a:cubicBezTo>
                  <a:pt x="2341" y="46896"/>
                  <a:pt x="2210" y="46880"/>
                  <a:pt x="2063" y="46831"/>
                </a:cubicBezTo>
                <a:close/>
                <a:moveTo>
                  <a:pt x="3372" y="46896"/>
                </a:moveTo>
                <a:cubicBezTo>
                  <a:pt x="3225" y="46929"/>
                  <a:pt x="3078" y="46945"/>
                  <a:pt x="2930" y="46945"/>
                </a:cubicBezTo>
                <a:cubicBezTo>
                  <a:pt x="2914" y="46945"/>
                  <a:pt x="2898" y="46962"/>
                  <a:pt x="2898" y="46978"/>
                </a:cubicBezTo>
                <a:cubicBezTo>
                  <a:pt x="2898" y="47011"/>
                  <a:pt x="2914" y="47027"/>
                  <a:pt x="2930" y="47027"/>
                </a:cubicBezTo>
                <a:lnTo>
                  <a:pt x="2947" y="47027"/>
                </a:lnTo>
                <a:cubicBezTo>
                  <a:pt x="3094" y="47027"/>
                  <a:pt x="3241" y="47011"/>
                  <a:pt x="3389" y="46995"/>
                </a:cubicBezTo>
                <a:cubicBezTo>
                  <a:pt x="3421" y="46995"/>
                  <a:pt x="3438" y="46962"/>
                  <a:pt x="3421" y="46945"/>
                </a:cubicBezTo>
                <a:cubicBezTo>
                  <a:pt x="3421" y="46913"/>
                  <a:pt x="3405" y="46896"/>
                  <a:pt x="3372" y="468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4334" name="Google Shape;4334;p34"/>
          <p:cNvGrpSpPr/>
          <p:nvPr/>
        </p:nvGrpSpPr>
        <p:grpSpPr>
          <a:xfrm>
            <a:off x="7965148" y="-227858"/>
            <a:ext cx="1828304" cy="2318362"/>
            <a:chOff x="8034812" y="-198639"/>
            <a:chExt cx="2264715" cy="2871748"/>
          </a:xfrm>
        </p:grpSpPr>
        <p:grpSp>
          <p:nvGrpSpPr>
            <p:cNvPr id="4335" name="Google Shape;4335;p34"/>
            <p:cNvGrpSpPr/>
            <p:nvPr/>
          </p:nvGrpSpPr>
          <p:grpSpPr>
            <a:xfrm flipH="1">
              <a:off x="8529412" y="-198639"/>
              <a:ext cx="1770115" cy="2871748"/>
              <a:chOff x="2302050" y="1697775"/>
              <a:chExt cx="824575" cy="1337750"/>
            </a:xfrm>
          </p:grpSpPr>
          <p:sp>
            <p:nvSpPr>
              <p:cNvPr id="4336" name="Google Shape;4336;p34"/>
              <p:cNvSpPr/>
              <p:nvPr/>
            </p:nvSpPr>
            <p:spPr>
              <a:xfrm>
                <a:off x="2616325" y="1697775"/>
                <a:ext cx="31125" cy="6975"/>
              </a:xfrm>
              <a:custGeom>
                <a:avLst/>
                <a:gdLst/>
                <a:ahLst/>
                <a:cxnLst/>
                <a:rect l="l" t="t" r="r" b="b"/>
                <a:pathLst>
                  <a:path w="1245" h="279" extrusionOk="0">
                    <a:moveTo>
                      <a:pt x="1130" y="1"/>
                    </a:moveTo>
                    <a:cubicBezTo>
                      <a:pt x="786" y="1"/>
                      <a:pt x="442" y="17"/>
                      <a:pt x="82" y="66"/>
                    </a:cubicBezTo>
                    <a:cubicBezTo>
                      <a:pt x="33" y="82"/>
                      <a:pt x="0" y="132"/>
                      <a:pt x="0" y="197"/>
                    </a:cubicBezTo>
                    <a:cubicBezTo>
                      <a:pt x="17" y="246"/>
                      <a:pt x="49" y="279"/>
                      <a:pt x="98" y="279"/>
                    </a:cubicBezTo>
                    <a:lnTo>
                      <a:pt x="115" y="279"/>
                    </a:lnTo>
                    <a:cubicBezTo>
                      <a:pt x="459" y="230"/>
                      <a:pt x="802" y="197"/>
                      <a:pt x="1146" y="197"/>
                    </a:cubicBezTo>
                    <a:cubicBezTo>
                      <a:pt x="1212" y="197"/>
                      <a:pt x="1244" y="148"/>
                      <a:pt x="1244" y="99"/>
                    </a:cubicBezTo>
                    <a:cubicBezTo>
                      <a:pt x="1244" y="33"/>
                      <a:pt x="1195" y="1"/>
                      <a:pt x="1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37" name="Google Shape;4337;p34"/>
              <p:cNvSpPr/>
              <p:nvPr/>
            </p:nvSpPr>
            <p:spPr>
              <a:xfrm>
                <a:off x="2668300" y="1699750"/>
                <a:ext cx="31125" cy="11150"/>
              </a:xfrm>
              <a:custGeom>
                <a:avLst/>
                <a:gdLst/>
                <a:ahLst/>
                <a:cxnLst/>
                <a:rect l="l" t="t" r="r" b="b"/>
                <a:pathLst>
                  <a:path w="1245" h="446" extrusionOk="0">
                    <a:moveTo>
                      <a:pt x="106" y="0"/>
                    </a:moveTo>
                    <a:cubicBezTo>
                      <a:pt x="53" y="0"/>
                      <a:pt x="14" y="43"/>
                      <a:pt x="0" y="85"/>
                    </a:cubicBezTo>
                    <a:cubicBezTo>
                      <a:pt x="0" y="151"/>
                      <a:pt x="33" y="200"/>
                      <a:pt x="98" y="200"/>
                    </a:cubicBezTo>
                    <a:cubicBezTo>
                      <a:pt x="196" y="216"/>
                      <a:pt x="311" y="249"/>
                      <a:pt x="409" y="265"/>
                    </a:cubicBezTo>
                    <a:cubicBezTo>
                      <a:pt x="638" y="314"/>
                      <a:pt x="868" y="364"/>
                      <a:pt x="1097" y="445"/>
                    </a:cubicBezTo>
                    <a:lnTo>
                      <a:pt x="1129" y="445"/>
                    </a:lnTo>
                    <a:cubicBezTo>
                      <a:pt x="1162" y="445"/>
                      <a:pt x="1211" y="413"/>
                      <a:pt x="1228" y="364"/>
                    </a:cubicBezTo>
                    <a:cubicBezTo>
                      <a:pt x="1244" y="314"/>
                      <a:pt x="1211" y="249"/>
                      <a:pt x="1162" y="233"/>
                    </a:cubicBezTo>
                    <a:cubicBezTo>
                      <a:pt x="917" y="167"/>
                      <a:pt x="688" y="102"/>
                      <a:pt x="458" y="53"/>
                    </a:cubicBezTo>
                    <a:cubicBezTo>
                      <a:pt x="344" y="36"/>
                      <a:pt x="229" y="20"/>
                      <a:pt x="131" y="3"/>
                    </a:cubicBezTo>
                    <a:cubicBezTo>
                      <a:pt x="122" y="1"/>
                      <a:pt x="114" y="0"/>
                      <a:pt x="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38" name="Google Shape;4338;p34"/>
              <p:cNvSpPr/>
              <p:nvPr/>
            </p:nvSpPr>
            <p:spPr>
              <a:xfrm>
                <a:off x="2565975" y="1705450"/>
                <a:ext cx="30325" cy="14450"/>
              </a:xfrm>
              <a:custGeom>
                <a:avLst/>
                <a:gdLst/>
                <a:ahLst/>
                <a:cxnLst/>
                <a:rect l="l" t="t" r="r" b="b"/>
                <a:pathLst>
                  <a:path w="1213" h="578" extrusionOk="0">
                    <a:moveTo>
                      <a:pt x="1098" y="0"/>
                    </a:moveTo>
                    <a:cubicBezTo>
                      <a:pt x="1088" y="0"/>
                      <a:pt x="1077" y="2"/>
                      <a:pt x="1065" y="5"/>
                    </a:cubicBezTo>
                    <a:cubicBezTo>
                      <a:pt x="738" y="103"/>
                      <a:pt x="410" y="217"/>
                      <a:pt x="83" y="381"/>
                    </a:cubicBezTo>
                    <a:cubicBezTo>
                      <a:pt x="34" y="397"/>
                      <a:pt x="1" y="463"/>
                      <a:pt x="34" y="512"/>
                    </a:cubicBezTo>
                    <a:cubicBezTo>
                      <a:pt x="50" y="545"/>
                      <a:pt x="83" y="577"/>
                      <a:pt x="132" y="577"/>
                    </a:cubicBezTo>
                    <a:cubicBezTo>
                      <a:pt x="132" y="577"/>
                      <a:pt x="148" y="577"/>
                      <a:pt x="165" y="561"/>
                    </a:cubicBezTo>
                    <a:cubicBezTo>
                      <a:pt x="476" y="414"/>
                      <a:pt x="803" y="299"/>
                      <a:pt x="1130" y="201"/>
                    </a:cubicBezTo>
                    <a:cubicBezTo>
                      <a:pt x="1179" y="185"/>
                      <a:pt x="1212" y="119"/>
                      <a:pt x="1196" y="70"/>
                    </a:cubicBezTo>
                    <a:cubicBezTo>
                      <a:pt x="1182" y="30"/>
                      <a:pt x="1147" y="0"/>
                      <a:pt x="1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39" name="Google Shape;4339;p34"/>
              <p:cNvSpPr/>
              <p:nvPr/>
            </p:nvSpPr>
            <p:spPr>
              <a:xfrm>
                <a:off x="2717800" y="1714800"/>
                <a:ext cx="29075" cy="17375"/>
              </a:xfrm>
              <a:custGeom>
                <a:avLst/>
                <a:gdLst/>
                <a:ahLst/>
                <a:cxnLst/>
                <a:rect l="l" t="t" r="r" b="b"/>
                <a:pathLst>
                  <a:path w="1163" h="695" extrusionOk="0">
                    <a:moveTo>
                      <a:pt x="125" y="1"/>
                    </a:moveTo>
                    <a:cubicBezTo>
                      <a:pt x="86" y="1"/>
                      <a:pt x="46" y="19"/>
                      <a:pt x="33" y="56"/>
                    </a:cubicBezTo>
                    <a:cubicBezTo>
                      <a:pt x="1" y="122"/>
                      <a:pt x="33" y="187"/>
                      <a:pt x="82" y="203"/>
                    </a:cubicBezTo>
                    <a:cubicBezTo>
                      <a:pt x="393" y="334"/>
                      <a:pt x="688" y="498"/>
                      <a:pt x="999" y="678"/>
                    </a:cubicBezTo>
                    <a:cubicBezTo>
                      <a:pt x="1016" y="695"/>
                      <a:pt x="1032" y="695"/>
                      <a:pt x="1048" y="695"/>
                    </a:cubicBezTo>
                    <a:cubicBezTo>
                      <a:pt x="1081" y="695"/>
                      <a:pt x="1114" y="678"/>
                      <a:pt x="1130" y="645"/>
                    </a:cubicBezTo>
                    <a:cubicBezTo>
                      <a:pt x="1163" y="596"/>
                      <a:pt x="1146" y="531"/>
                      <a:pt x="1097" y="498"/>
                    </a:cubicBezTo>
                    <a:cubicBezTo>
                      <a:pt x="786" y="318"/>
                      <a:pt x="475" y="154"/>
                      <a:pt x="164" y="7"/>
                    </a:cubicBezTo>
                    <a:cubicBezTo>
                      <a:pt x="152" y="3"/>
                      <a:pt x="139" y="1"/>
                      <a:pt x="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40" name="Google Shape;4340;p34"/>
              <p:cNvSpPr/>
              <p:nvPr/>
            </p:nvSpPr>
            <p:spPr>
              <a:xfrm>
                <a:off x="2521800" y="1726825"/>
                <a:ext cx="27025" cy="20075"/>
              </a:xfrm>
              <a:custGeom>
                <a:avLst/>
                <a:gdLst/>
                <a:ahLst/>
                <a:cxnLst/>
                <a:rect l="l" t="t" r="r" b="b"/>
                <a:pathLst>
                  <a:path w="1081" h="803" extrusionOk="0">
                    <a:moveTo>
                      <a:pt x="973" y="0"/>
                    </a:moveTo>
                    <a:cubicBezTo>
                      <a:pt x="954" y="0"/>
                      <a:pt x="934" y="6"/>
                      <a:pt x="917" y="17"/>
                    </a:cubicBezTo>
                    <a:cubicBezTo>
                      <a:pt x="622" y="197"/>
                      <a:pt x="328" y="394"/>
                      <a:pt x="49" y="623"/>
                    </a:cubicBezTo>
                    <a:cubicBezTo>
                      <a:pt x="0" y="655"/>
                      <a:pt x="0" y="721"/>
                      <a:pt x="33" y="770"/>
                    </a:cubicBezTo>
                    <a:cubicBezTo>
                      <a:pt x="49" y="786"/>
                      <a:pt x="82" y="803"/>
                      <a:pt x="115" y="803"/>
                    </a:cubicBezTo>
                    <a:cubicBezTo>
                      <a:pt x="131" y="803"/>
                      <a:pt x="164" y="803"/>
                      <a:pt x="180" y="786"/>
                    </a:cubicBezTo>
                    <a:cubicBezTo>
                      <a:pt x="442" y="574"/>
                      <a:pt x="737" y="377"/>
                      <a:pt x="1031" y="197"/>
                    </a:cubicBezTo>
                    <a:cubicBezTo>
                      <a:pt x="1064" y="164"/>
                      <a:pt x="1080" y="99"/>
                      <a:pt x="1064" y="50"/>
                    </a:cubicBezTo>
                    <a:cubicBezTo>
                      <a:pt x="1043" y="18"/>
                      <a:pt x="1008" y="0"/>
                      <a:pt x="9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41" name="Google Shape;4341;p34"/>
              <p:cNvSpPr/>
              <p:nvPr/>
            </p:nvSpPr>
            <p:spPr>
              <a:xfrm>
                <a:off x="2762400" y="1741800"/>
                <a:ext cx="26225" cy="21875"/>
              </a:xfrm>
              <a:custGeom>
                <a:avLst/>
                <a:gdLst/>
                <a:ahLst/>
                <a:cxnLst/>
                <a:rect l="l" t="t" r="r" b="b"/>
                <a:pathLst>
                  <a:path w="1049" h="875" extrusionOk="0">
                    <a:moveTo>
                      <a:pt x="123" y="1"/>
                    </a:moveTo>
                    <a:cubicBezTo>
                      <a:pt x="96" y="1"/>
                      <a:pt x="68" y="13"/>
                      <a:pt x="50" y="40"/>
                    </a:cubicBezTo>
                    <a:cubicBezTo>
                      <a:pt x="1" y="89"/>
                      <a:pt x="17" y="155"/>
                      <a:pt x="66" y="187"/>
                    </a:cubicBezTo>
                    <a:cubicBezTo>
                      <a:pt x="328" y="384"/>
                      <a:pt x="590" y="613"/>
                      <a:pt x="852" y="842"/>
                    </a:cubicBezTo>
                    <a:cubicBezTo>
                      <a:pt x="885" y="875"/>
                      <a:pt x="901" y="875"/>
                      <a:pt x="934" y="875"/>
                    </a:cubicBezTo>
                    <a:cubicBezTo>
                      <a:pt x="950" y="875"/>
                      <a:pt x="983" y="859"/>
                      <a:pt x="999" y="842"/>
                    </a:cubicBezTo>
                    <a:cubicBezTo>
                      <a:pt x="1048" y="793"/>
                      <a:pt x="1048" y="728"/>
                      <a:pt x="999" y="695"/>
                    </a:cubicBezTo>
                    <a:cubicBezTo>
                      <a:pt x="737" y="449"/>
                      <a:pt x="459" y="220"/>
                      <a:pt x="181" y="24"/>
                    </a:cubicBezTo>
                    <a:cubicBezTo>
                      <a:pt x="166" y="9"/>
                      <a:pt x="145" y="1"/>
                      <a:pt x="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42" name="Google Shape;4342;p34"/>
              <p:cNvSpPr/>
              <p:nvPr/>
            </p:nvSpPr>
            <p:spPr>
              <a:xfrm>
                <a:off x="2484150" y="1758950"/>
                <a:ext cx="23750" cy="24375"/>
              </a:xfrm>
              <a:custGeom>
                <a:avLst/>
                <a:gdLst/>
                <a:ahLst/>
                <a:cxnLst/>
                <a:rect l="l" t="t" r="r" b="b"/>
                <a:pathLst>
                  <a:path w="950" h="975" extrusionOk="0">
                    <a:moveTo>
                      <a:pt x="833" y="1"/>
                    </a:moveTo>
                    <a:cubicBezTo>
                      <a:pt x="806" y="1"/>
                      <a:pt x="778" y="9"/>
                      <a:pt x="753" y="25"/>
                    </a:cubicBezTo>
                    <a:cubicBezTo>
                      <a:pt x="508" y="271"/>
                      <a:pt x="262" y="533"/>
                      <a:pt x="33" y="811"/>
                    </a:cubicBezTo>
                    <a:cubicBezTo>
                      <a:pt x="0" y="844"/>
                      <a:pt x="0" y="909"/>
                      <a:pt x="49" y="958"/>
                    </a:cubicBezTo>
                    <a:cubicBezTo>
                      <a:pt x="66" y="975"/>
                      <a:pt x="98" y="975"/>
                      <a:pt x="115" y="975"/>
                    </a:cubicBezTo>
                    <a:cubicBezTo>
                      <a:pt x="148" y="975"/>
                      <a:pt x="180" y="958"/>
                      <a:pt x="197" y="942"/>
                    </a:cubicBezTo>
                    <a:cubicBezTo>
                      <a:pt x="426" y="680"/>
                      <a:pt x="655" y="418"/>
                      <a:pt x="901" y="173"/>
                    </a:cubicBezTo>
                    <a:cubicBezTo>
                      <a:pt x="950" y="140"/>
                      <a:pt x="950" y="74"/>
                      <a:pt x="901" y="25"/>
                    </a:cubicBezTo>
                    <a:cubicBezTo>
                      <a:pt x="884" y="9"/>
                      <a:pt x="860" y="1"/>
                      <a:pt x="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43" name="Google Shape;4343;p34"/>
              <p:cNvSpPr/>
              <p:nvPr/>
            </p:nvSpPr>
            <p:spPr>
              <a:xfrm>
                <a:off x="2801275" y="1776950"/>
                <a:ext cx="22950" cy="25200"/>
              </a:xfrm>
              <a:custGeom>
                <a:avLst/>
                <a:gdLst/>
                <a:ahLst/>
                <a:cxnLst/>
                <a:rect l="l" t="t" r="r" b="b"/>
                <a:pathLst>
                  <a:path w="918" h="1008" extrusionOk="0">
                    <a:moveTo>
                      <a:pt x="115" y="1"/>
                    </a:moveTo>
                    <a:cubicBezTo>
                      <a:pt x="91" y="1"/>
                      <a:pt x="66" y="9"/>
                      <a:pt x="50" y="25"/>
                    </a:cubicBezTo>
                    <a:cubicBezTo>
                      <a:pt x="1" y="58"/>
                      <a:pt x="1" y="140"/>
                      <a:pt x="34" y="173"/>
                    </a:cubicBezTo>
                    <a:cubicBezTo>
                      <a:pt x="263" y="418"/>
                      <a:pt x="492" y="697"/>
                      <a:pt x="705" y="958"/>
                    </a:cubicBezTo>
                    <a:cubicBezTo>
                      <a:pt x="737" y="991"/>
                      <a:pt x="754" y="1008"/>
                      <a:pt x="787" y="1008"/>
                    </a:cubicBezTo>
                    <a:cubicBezTo>
                      <a:pt x="819" y="1008"/>
                      <a:pt x="836" y="991"/>
                      <a:pt x="852" y="975"/>
                    </a:cubicBezTo>
                    <a:cubicBezTo>
                      <a:pt x="901" y="942"/>
                      <a:pt x="917" y="877"/>
                      <a:pt x="868" y="827"/>
                    </a:cubicBezTo>
                    <a:cubicBezTo>
                      <a:pt x="656" y="549"/>
                      <a:pt x="426" y="287"/>
                      <a:pt x="181" y="25"/>
                    </a:cubicBezTo>
                    <a:cubicBezTo>
                      <a:pt x="165" y="9"/>
                      <a:pt x="140" y="1"/>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44" name="Google Shape;4344;p34"/>
              <p:cNvSpPr/>
              <p:nvPr/>
            </p:nvSpPr>
            <p:spPr>
              <a:xfrm>
                <a:off x="2454675" y="1798825"/>
                <a:ext cx="19675" cy="27875"/>
              </a:xfrm>
              <a:custGeom>
                <a:avLst/>
                <a:gdLst/>
                <a:ahLst/>
                <a:cxnLst/>
                <a:rect l="l" t="t" r="r" b="b"/>
                <a:pathLst>
                  <a:path w="787" h="1115" extrusionOk="0">
                    <a:moveTo>
                      <a:pt x="666" y="1"/>
                    </a:moveTo>
                    <a:cubicBezTo>
                      <a:pt x="632" y="1"/>
                      <a:pt x="601" y="19"/>
                      <a:pt x="590" y="51"/>
                    </a:cubicBezTo>
                    <a:cubicBezTo>
                      <a:pt x="377" y="345"/>
                      <a:pt x="197" y="640"/>
                      <a:pt x="33" y="951"/>
                    </a:cubicBezTo>
                    <a:cubicBezTo>
                      <a:pt x="1" y="1000"/>
                      <a:pt x="17" y="1066"/>
                      <a:pt x="83" y="1098"/>
                    </a:cubicBezTo>
                    <a:cubicBezTo>
                      <a:pt x="99" y="1098"/>
                      <a:pt x="115" y="1115"/>
                      <a:pt x="132" y="1115"/>
                    </a:cubicBezTo>
                    <a:cubicBezTo>
                      <a:pt x="164" y="1115"/>
                      <a:pt x="197" y="1082"/>
                      <a:pt x="214" y="1049"/>
                    </a:cubicBezTo>
                    <a:cubicBezTo>
                      <a:pt x="377" y="755"/>
                      <a:pt x="557" y="460"/>
                      <a:pt x="754" y="165"/>
                    </a:cubicBezTo>
                    <a:cubicBezTo>
                      <a:pt x="786" y="116"/>
                      <a:pt x="770" y="51"/>
                      <a:pt x="721" y="18"/>
                    </a:cubicBezTo>
                    <a:cubicBezTo>
                      <a:pt x="704" y="6"/>
                      <a:pt x="684" y="1"/>
                      <a:pt x="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45" name="Google Shape;4345;p34"/>
              <p:cNvSpPr/>
              <p:nvPr/>
            </p:nvSpPr>
            <p:spPr>
              <a:xfrm>
                <a:off x="2833600" y="1817925"/>
                <a:ext cx="19675" cy="27200"/>
              </a:xfrm>
              <a:custGeom>
                <a:avLst/>
                <a:gdLst/>
                <a:ahLst/>
                <a:cxnLst/>
                <a:rect l="l" t="t" r="r" b="b"/>
                <a:pathLst>
                  <a:path w="787" h="1088" extrusionOk="0">
                    <a:moveTo>
                      <a:pt x="122" y="0"/>
                    </a:moveTo>
                    <a:cubicBezTo>
                      <a:pt x="97" y="0"/>
                      <a:pt x="72" y="9"/>
                      <a:pt x="50" y="23"/>
                    </a:cubicBezTo>
                    <a:cubicBezTo>
                      <a:pt x="17" y="56"/>
                      <a:pt x="1" y="122"/>
                      <a:pt x="34" y="154"/>
                    </a:cubicBezTo>
                    <a:lnTo>
                      <a:pt x="132" y="318"/>
                    </a:lnTo>
                    <a:cubicBezTo>
                      <a:pt x="279" y="547"/>
                      <a:pt x="443" y="793"/>
                      <a:pt x="590" y="1038"/>
                    </a:cubicBezTo>
                    <a:cubicBezTo>
                      <a:pt x="607" y="1071"/>
                      <a:pt x="639" y="1087"/>
                      <a:pt x="672" y="1087"/>
                    </a:cubicBezTo>
                    <a:cubicBezTo>
                      <a:pt x="688" y="1087"/>
                      <a:pt x="705" y="1087"/>
                      <a:pt x="721" y="1071"/>
                    </a:cubicBezTo>
                    <a:cubicBezTo>
                      <a:pt x="770" y="1038"/>
                      <a:pt x="787" y="989"/>
                      <a:pt x="770" y="940"/>
                    </a:cubicBezTo>
                    <a:cubicBezTo>
                      <a:pt x="623" y="678"/>
                      <a:pt x="459" y="433"/>
                      <a:pt x="296" y="187"/>
                    </a:cubicBezTo>
                    <a:lnTo>
                      <a:pt x="197" y="40"/>
                    </a:lnTo>
                    <a:cubicBezTo>
                      <a:pt x="179" y="13"/>
                      <a:pt x="151" y="0"/>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46" name="Google Shape;4346;p34"/>
              <p:cNvSpPr/>
              <p:nvPr/>
            </p:nvSpPr>
            <p:spPr>
              <a:xfrm>
                <a:off x="2435050" y="1844950"/>
                <a:ext cx="14325" cy="29625"/>
              </a:xfrm>
              <a:custGeom>
                <a:avLst/>
                <a:gdLst/>
                <a:ahLst/>
                <a:cxnLst/>
                <a:rect l="l" t="t" r="r" b="b"/>
                <a:pathLst>
                  <a:path w="573" h="1185" extrusionOk="0">
                    <a:moveTo>
                      <a:pt x="461" y="0"/>
                    </a:moveTo>
                    <a:cubicBezTo>
                      <a:pt x="418" y="0"/>
                      <a:pt x="385" y="19"/>
                      <a:pt x="360" y="55"/>
                    </a:cubicBezTo>
                    <a:cubicBezTo>
                      <a:pt x="229" y="383"/>
                      <a:pt x="115" y="726"/>
                      <a:pt x="16" y="1054"/>
                    </a:cubicBezTo>
                    <a:cubicBezTo>
                      <a:pt x="0" y="1119"/>
                      <a:pt x="33" y="1168"/>
                      <a:pt x="82" y="1185"/>
                    </a:cubicBezTo>
                    <a:lnTo>
                      <a:pt x="115" y="1185"/>
                    </a:lnTo>
                    <a:cubicBezTo>
                      <a:pt x="164" y="1185"/>
                      <a:pt x="196" y="1168"/>
                      <a:pt x="213" y="1119"/>
                    </a:cubicBezTo>
                    <a:cubicBezTo>
                      <a:pt x="311" y="792"/>
                      <a:pt x="426" y="465"/>
                      <a:pt x="557" y="137"/>
                    </a:cubicBezTo>
                    <a:cubicBezTo>
                      <a:pt x="573" y="88"/>
                      <a:pt x="557" y="23"/>
                      <a:pt x="507" y="6"/>
                    </a:cubicBezTo>
                    <a:cubicBezTo>
                      <a:pt x="491" y="2"/>
                      <a:pt x="476" y="0"/>
                      <a:pt x="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47" name="Google Shape;4347;p34"/>
              <p:cNvSpPr/>
              <p:nvPr/>
            </p:nvSpPr>
            <p:spPr>
              <a:xfrm>
                <a:off x="2860200" y="1862775"/>
                <a:ext cx="17225" cy="29000"/>
              </a:xfrm>
              <a:custGeom>
                <a:avLst/>
                <a:gdLst/>
                <a:ahLst/>
                <a:cxnLst/>
                <a:rect l="l" t="t" r="r" b="b"/>
                <a:pathLst>
                  <a:path w="689" h="1160" extrusionOk="0">
                    <a:moveTo>
                      <a:pt x="110" y="0"/>
                    </a:moveTo>
                    <a:cubicBezTo>
                      <a:pt x="95" y="0"/>
                      <a:pt x="80" y="4"/>
                      <a:pt x="66" y="13"/>
                    </a:cubicBezTo>
                    <a:cubicBezTo>
                      <a:pt x="17" y="46"/>
                      <a:pt x="1" y="95"/>
                      <a:pt x="17" y="161"/>
                    </a:cubicBezTo>
                    <a:cubicBezTo>
                      <a:pt x="181" y="455"/>
                      <a:pt x="328" y="783"/>
                      <a:pt x="459" y="1094"/>
                    </a:cubicBezTo>
                    <a:cubicBezTo>
                      <a:pt x="492" y="1127"/>
                      <a:pt x="525" y="1159"/>
                      <a:pt x="557" y="1159"/>
                    </a:cubicBezTo>
                    <a:cubicBezTo>
                      <a:pt x="574" y="1159"/>
                      <a:pt x="590" y="1159"/>
                      <a:pt x="607" y="1143"/>
                    </a:cubicBezTo>
                    <a:cubicBezTo>
                      <a:pt x="656" y="1127"/>
                      <a:pt x="688" y="1061"/>
                      <a:pt x="656" y="1012"/>
                    </a:cubicBezTo>
                    <a:cubicBezTo>
                      <a:pt x="525" y="685"/>
                      <a:pt x="361" y="374"/>
                      <a:pt x="214" y="63"/>
                    </a:cubicBezTo>
                    <a:cubicBezTo>
                      <a:pt x="190" y="27"/>
                      <a:pt x="149" y="0"/>
                      <a:pt x="1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48" name="Google Shape;4348;p34"/>
              <p:cNvSpPr/>
              <p:nvPr/>
            </p:nvSpPr>
            <p:spPr>
              <a:xfrm>
                <a:off x="2426025" y="1894925"/>
                <a:ext cx="8625" cy="31225"/>
              </a:xfrm>
              <a:custGeom>
                <a:avLst/>
                <a:gdLst/>
                <a:ahLst/>
                <a:cxnLst/>
                <a:rect l="l" t="t" r="r" b="b"/>
                <a:pathLst>
                  <a:path w="345" h="1249" extrusionOk="0">
                    <a:moveTo>
                      <a:pt x="227" y="1"/>
                    </a:moveTo>
                    <a:cubicBezTo>
                      <a:pt x="185" y="1"/>
                      <a:pt x="146" y="44"/>
                      <a:pt x="132" y="86"/>
                    </a:cubicBezTo>
                    <a:cubicBezTo>
                      <a:pt x="66" y="430"/>
                      <a:pt x="34" y="790"/>
                      <a:pt x="1" y="1134"/>
                    </a:cubicBezTo>
                    <a:cubicBezTo>
                      <a:pt x="1" y="1199"/>
                      <a:pt x="50" y="1248"/>
                      <a:pt x="99" y="1248"/>
                    </a:cubicBezTo>
                    <a:lnTo>
                      <a:pt x="116" y="1248"/>
                    </a:lnTo>
                    <a:cubicBezTo>
                      <a:pt x="165" y="1248"/>
                      <a:pt x="214" y="1199"/>
                      <a:pt x="214" y="1150"/>
                    </a:cubicBezTo>
                    <a:cubicBezTo>
                      <a:pt x="230" y="806"/>
                      <a:pt x="279" y="463"/>
                      <a:pt x="328" y="119"/>
                    </a:cubicBezTo>
                    <a:cubicBezTo>
                      <a:pt x="345" y="70"/>
                      <a:pt x="312" y="4"/>
                      <a:pt x="246" y="4"/>
                    </a:cubicBezTo>
                    <a:cubicBezTo>
                      <a:pt x="240" y="2"/>
                      <a:pt x="233" y="1"/>
                      <a:pt x="2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49" name="Google Shape;4349;p34"/>
              <p:cNvSpPr/>
              <p:nvPr/>
            </p:nvSpPr>
            <p:spPr>
              <a:xfrm>
                <a:off x="2881075" y="1910650"/>
                <a:ext cx="14350" cy="30225"/>
              </a:xfrm>
              <a:custGeom>
                <a:avLst/>
                <a:gdLst/>
                <a:ahLst/>
                <a:cxnLst/>
                <a:rect l="l" t="t" r="r" b="b"/>
                <a:pathLst>
                  <a:path w="574" h="1209" extrusionOk="0">
                    <a:moveTo>
                      <a:pt x="124" y="1"/>
                    </a:moveTo>
                    <a:cubicBezTo>
                      <a:pt x="110" y="1"/>
                      <a:pt x="96" y="5"/>
                      <a:pt x="83" y="14"/>
                    </a:cubicBezTo>
                    <a:cubicBezTo>
                      <a:pt x="33" y="30"/>
                      <a:pt x="1" y="95"/>
                      <a:pt x="17" y="145"/>
                    </a:cubicBezTo>
                    <a:cubicBezTo>
                      <a:pt x="132" y="472"/>
                      <a:pt x="246" y="799"/>
                      <a:pt x="344" y="1127"/>
                    </a:cubicBezTo>
                    <a:cubicBezTo>
                      <a:pt x="361" y="1176"/>
                      <a:pt x="410" y="1208"/>
                      <a:pt x="443" y="1208"/>
                    </a:cubicBezTo>
                    <a:cubicBezTo>
                      <a:pt x="459" y="1208"/>
                      <a:pt x="475" y="1208"/>
                      <a:pt x="475" y="1192"/>
                    </a:cubicBezTo>
                    <a:cubicBezTo>
                      <a:pt x="541" y="1176"/>
                      <a:pt x="574" y="1127"/>
                      <a:pt x="557" y="1061"/>
                    </a:cubicBezTo>
                    <a:cubicBezTo>
                      <a:pt x="443" y="734"/>
                      <a:pt x="328" y="390"/>
                      <a:pt x="213" y="79"/>
                    </a:cubicBezTo>
                    <a:cubicBezTo>
                      <a:pt x="201" y="31"/>
                      <a:pt x="163" y="1"/>
                      <a:pt x="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50" name="Google Shape;4350;p34"/>
              <p:cNvSpPr/>
              <p:nvPr/>
            </p:nvSpPr>
            <p:spPr>
              <a:xfrm>
                <a:off x="2426025" y="1947000"/>
                <a:ext cx="9050" cy="31125"/>
              </a:xfrm>
              <a:custGeom>
                <a:avLst/>
                <a:gdLst/>
                <a:ahLst/>
                <a:cxnLst/>
                <a:rect l="l" t="t" r="r" b="b"/>
                <a:pathLst>
                  <a:path w="362" h="1245" extrusionOk="0">
                    <a:moveTo>
                      <a:pt x="116" y="0"/>
                    </a:moveTo>
                    <a:cubicBezTo>
                      <a:pt x="50" y="0"/>
                      <a:pt x="1" y="49"/>
                      <a:pt x="17" y="115"/>
                    </a:cubicBezTo>
                    <a:cubicBezTo>
                      <a:pt x="34" y="327"/>
                      <a:pt x="50" y="557"/>
                      <a:pt x="83" y="769"/>
                    </a:cubicBezTo>
                    <a:cubicBezTo>
                      <a:pt x="99" y="900"/>
                      <a:pt x="132" y="1031"/>
                      <a:pt x="148" y="1162"/>
                    </a:cubicBezTo>
                    <a:cubicBezTo>
                      <a:pt x="165" y="1211"/>
                      <a:pt x="214" y="1244"/>
                      <a:pt x="263" y="1244"/>
                    </a:cubicBezTo>
                    <a:lnTo>
                      <a:pt x="279" y="1244"/>
                    </a:lnTo>
                    <a:cubicBezTo>
                      <a:pt x="328" y="1228"/>
                      <a:pt x="361" y="1179"/>
                      <a:pt x="361" y="1113"/>
                    </a:cubicBezTo>
                    <a:cubicBezTo>
                      <a:pt x="328" y="998"/>
                      <a:pt x="312" y="868"/>
                      <a:pt x="296" y="737"/>
                    </a:cubicBezTo>
                    <a:cubicBezTo>
                      <a:pt x="263" y="524"/>
                      <a:pt x="230" y="311"/>
                      <a:pt x="230" y="98"/>
                    </a:cubicBezTo>
                    <a:cubicBezTo>
                      <a:pt x="214" y="33"/>
                      <a:pt x="165"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51" name="Google Shape;4351;p34"/>
              <p:cNvSpPr/>
              <p:nvPr/>
            </p:nvSpPr>
            <p:spPr>
              <a:xfrm>
                <a:off x="2896225" y="1960800"/>
                <a:ext cx="11475" cy="30825"/>
              </a:xfrm>
              <a:custGeom>
                <a:avLst/>
                <a:gdLst/>
                <a:ahLst/>
                <a:cxnLst/>
                <a:rect l="l" t="t" r="r" b="b"/>
                <a:pathLst>
                  <a:path w="459" h="1233" extrusionOk="0">
                    <a:moveTo>
                      <a:pt x="126" y="0"/>
                    </a:moveTo>
                    <a:cubicBezTo>
                      <a:pt x="116" y="0"/>
                      <a:pt x="107" y="2"/>
                      <a:pt x="99" y="5"/>
                    </a:cubicBezTo>
                    <a:cubicBezTo>
                      <a:pt x="33" y="5"/>
                      <a:pt x="0" y="70"/>
                      <a:pt x="17" y="119"/>
                    </a:cubicBezTo>
                    <a:cubicBezTo>
                      <a:pt x="99" y="463"/>
                      <a:pt x="180" y="807"/>
                      <a:pt x="246" y="1134"/>
                    </a:cubicBezTo>
                    <a:cubicBezTo>
                      <a:pt x="246" y="1183"/>
                      <a:pt x="295" y="1232"/>
                      <a:pt x="344" y="1232"/>
                    </a:cubicBezTo>
                    <a:cubicBezTo>
                      <a:pt x="344" y="1232"/>
                      <a:pt x="360" y="1232"/>
                      <a:pt x="360" y="1216"/>
                    </a:cubicBezTo>
                    <a:cubicBezTo>
                      <a:pt x="426" y="1216"/>
                      <a:pt x="459" y="1150"/>
                      <a:pt x="442" y="1101"/>
                    </a:cubicBezTo>
                    <a:cubicBezTo>
                      <a:pt x="377" y="757"/>
                      <a:pt x="311" y="414"/>
                      <a:pt x="229" y="70"/>
                    </a:cubicBezTo>
                    <a:cubicBezTo>
                      <a:pt x="216" y="30"/>
                      <a:pt x="169" y="0"/>
                      <a:pt x="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52" name="Google Shape;4352;p34"/>
              <p:cNvSpPr/>
              <p:nvPr/>
            </p:nvSpPr>
            <p:spPr>
              <a:xfrm>
                <a:off x="2435850" y="1998025"/>
                <a:ext cx="14775" cy="30000"/>
              </a:xfrm>
              <a:custGeom>
                <a:avLst/>
                <a:gdLst/>
                <a:ahLst/>
                <a:cxnLst/>
                <a:rect l="l" t="t" r="r" b="b"/>
                <a:pathLst>
                  <a:path w="591" h="1200" extrusionOk="0">
                    <a:moveTo>
                      <a:pt x="115" y="1"/>
                    </a:moveTo>
                    <a:cubicBezTo>
                      <a:pt x="105" y="1"/>
                      <a:pt x="94" y="2"/>
                      <a:pt x="83" y="5"/>
                    </a:cubicBezTo>
                    <a:cubicBezTo>
                      <a:pt x="34" y="21"/>
                      <a:pt x="1" y="87"/>
                      <a:pt x="17" y="136"/>
                    </a:cubicBezTo>
                    <a:cubicBezTo>
                      <a:pt x="115" y="480"/>
                      <a:pt x="230" y="807"/>
                      <a:pt x="377" y="1135"/>
                    </a:cubicBezTo>
                    <a:cubicBezTo>
                      <a:pt x="394" y="1167"/>
                      <a:pt x="426" y="1200"/>
                      <a:pt x="475" y="1200"/>
                    </a:cubicBezTo>
                    <a:cubicBezTo>
                      <a:pt x="475" y="1200"/>
                      <a:pt x="492" y="1200"/>
                      <a:pt x="508" y="1184"/>
                    </a:cubicBezTo>
                    <a:cubicBezTo>
                      <a:pt x="557" y="1167"/>
                      <a:pt x="590" y="1102"/>
                      <a:pt x="574" y="1053"/>
                    </a:cubicBezTo>
                    <a:cubicBezTo>
                      <a:pt x="426" y="725"/>
                      <a:pt x="312" y="414"/>
                      <a:pt x="214" y="87"/>
                    </a:cubicBezTo>
                    <a:cubicBezTo>
                      <a:pt x="200" y="33"/>
                      <a:pt x="164" y="1"/>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53" name="Google Shape;4353;p34"/>
              <p:cNvSpPr/>
              <p:nvPr/>
            </p:nvSpPr>
            <p:spPr>
              <a:xfrm>
                <a:off x="2906450" y="2011975"/>
                <a:ext cx="8200" cy="31200"/>
              </a:xfrm>
              <a:custGeom>
                <a:avLst/>
                <a:gdLst/>
                <a:ahLst/>
                <a:cxnLst/>
                <a:rect l="l" t="t" r="r" b="b"/>
                <a:pathLst>
                  <a:path w="328" h="1248" extrusionOk="0">
                    <a:moveTo>
                      <a:pt x="108" y="0"/>
                    </a:moveTo>
                    <a:cubicBezTo>
                      <a:pt x="100" y="0"/>
                      <a:pt x="91" y="1"/>
                      <a:pt x="82" y="4"/>
                    </a:cubicBezTo>
                    <a:cubicBezTo>
                      <a:pt x="33" y="4"/>
                      <a:pt x="1" y="69"/>
                      <a:pt x="1" y="118"/>
                    </a:cubicBezTo>
                    <a:cubicBezTo>
                      <a:pt x="50" y="462"/>
                      <a:pt x="82" y="806"/>
                      <a:pt x="115" y="1149"/>
                    </a:cubicBezTo>
                    <a:cubicBezTo>
                      <a:pt x="115" y="1199"/>
                      <a:pt x="164" y="1248"/>
                      <a:pt x="213" y="1248"/>
                    </a:cubicBezTo>
                    <a:lnTo>
                      <a:pt x="230" y="1248"/>
                    </a:lnTo>
                    <a:cubicBezTo>
                      <a:pt x="295" y="1248"/>
                      <a:pt x="328" y="1199"/>
                      <a:pt x="328" y="1133"/>
                    </a:cubicBezTo>
                    <a:cubicBezTo>
                      <a:pt x="295" y="789"/>
                      <a:pt x="262" y="429"/>
                      <a:pt x="213" y="85"/>
                    </a:cubicBezTo>
                    <a:cubicBezTo>
                      <a:pt x="199" y="43"/>
                      <a:pt x="160" y="0"/>
                      <a:pt x="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54" name="Google Shape;4354;p34"/>
              <p:cNvSpPr/>
              <p:nvPr/>
            </p:nvSpPr>
            <p:spPr>
              <a:xfrm>
                <a:off x="2455900" y="2046275"/>
                <a:ext cx="19275" cy="27600"/>
              </a:xfrm>
              <a:custGeom>
                <a:avLst/>
                <a:gdLst/>
                <a:ahLst/>
                <a:cxnLst/>
                <a:rect l="l" t="t" r="r" b="b"/>
                <a:pathLst>
                  <a:path w="771" h="1104" extrusionOk="0">
                    <a:moveTo>
                      <a:pt x="105" y="0"/>
                    </a:moveTo>
                    <a:cubicBezTo>
                      <a:pt x="92" y="0"/>
                      <a:pt x="79" y="2"/>
                      <a:pt x="66" y="7"/>
                    </a:cubicBezTo>
                    <a:cubicBezTo>
                      <a:pt x="17" y="39"/>
                      <a:pt x="1" y="105"/>
                      <a:pt x="34" y="154"/>
                    </a:cubicBezTo>
                    <a:cubicBezTo>
                      <a:pt x="197" y="465"/>
                      <a:pt x="377" y="760"/>
                      <a:pt x="574" y="1054"/>
                    </a:cubicBezTo>
                    <a:cubicBezTo>
                      <a:pt x="590" y="1087"/>
                      <a:pt x="623" y="1103"/>
                      <a:pt x="656" y="1103"/>
                    </a:cubicBezTo>
                    <a:cubicBezTo>
                      <a:pt x="672" y="1103"/>
                      <a:pt x="705" y="1103"/>
                      <a:pt x="721" y="1087"/>
                    </a:cubicBezTo>
                    <a:cubicBezTo>
                      <a:pt x="770" y="1054"/>
                      <a:pt x="770" y="989"/>
                      <a:pt x="737" y="940"/>
                    </a:cubicBezTo>
                    <a:cubicBezTo>
                      <a:pt x="557" y="645"/>
                      <a:pt x="377" y="350"/>
                      <a:pt x="214" y="56"/>
                    </a:cubicBezTo>
                    <a:cubicBezTo>
                      <a:pt x="189" y="19"/>
                      <a:pt x="146" y="0"/>
                      <a:pt x="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55" name="Google Shape;4355;p34"/>
              <p:cNvSpPr/>
              <p:nvPr/>
            </p:nvSpPr>
            <p:spPr>
              <a:xfrm>
                <a:off x="2910950" y="2064025"/>
                <a:ext cx="5750" cy="31525"/>
              </a:xfrm>
              <a:custGeom>
                <a:avLst/>
                <a:gdLst/>
                <a:ahLst/>
                <a:cxnLst/>
                <a:rect l="l" t="t" r="r" b="b"/>
                <a:pathLst>
                  <a:path w="230" h="1261" extrusionOk="0">
                    <a:moveTo>
                      <a:pt x="99" y="0"/>
                    </a:moveTo>
                    <a:cubicBezTo>
                      <a:pt x="50" y="0"/>
                      <a:pt x="1" y="50"/>
                      <a:pt x="1" y="115"/>
                    </a:cubicBezTo>
                    <a:cubicBezTo>
                      <a:pt x="17" y="426"/>
                      <a:pt x="17" y="753"/>
                      <a:pt x="17" y="1064"/>
                    </a:cubicBezTo>
                    <a:lnTo>
                      <a:pt x="17" y="1146"/>
                    </a:lnTo>
                    <a:cubicBezTo>
                      <a:pt x="17" y="1212"/>
                      <a:pt x="66" y="1244"/>
                      <a:pt x="132" y="1261"/>
                    </a:cubicBezTo>
                    <a:cubicBezTo>
                      <a:pt x="181" y="1261"/>
                      <a:pt x="230" y="1212"/>
                      <a:pt x="230" y="1146"/>
                    </a:cubicBezTo>
                    <a:lnTo>
                      <a:pt x="230" y="1064"/>
                    </a:lnTo>
                    <a:cubicBezTo>
                      <a:pt x="230" y="753"/>
                      <a:pt x="230" y="426"/>
                      <a:pt x="213" y="99"/>
                    </a:cubicBezTo>
                    <a:cubicBezTo>
                      <a:pt x="213" y="33"/>
                      <a:pt x="164"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56" name="Google Shape;4356;p34"/>
              <p:cNvSpPr/>
              <p:nvPr/>
            </p:nvSpPr>
            <p:spPr>
              <a:xfrm>
                <a:off x="3099600" y="2085275"/>
                <a:ext cx="27025" cy="20500"/>
              </a:xfrm>
              <a:custGeom>
                <a:avLst/>
                <a:gdLst/>
                <a:ahLst/>
                <a:cxnLst/>
                <a:rect l="l" t="t" r="r" b="b"/>
                <a:pathLst>
                  <a:path w="1081" h="820" extrusionOk="0">
                    <a:moveTo>
                      <a:pt x="957" y="1"/>
                    </a:moveTo>
                    <a:cubicBezTo>
                      <a:pt x="938" y="1"/>
                      <a:pt x="918" y="6"/>
                      <a:pt x="901" y="18"/>
                    </a:cubicBezTo>
                    <a:cubicBezTo>
                      <a:pt x="622" y="231"/>
                      <a:pt x="344" y="427"/>
                      <a:pt x="50" y="624"/>
                    </a:cubicBezTo>
                    <a:cubicBezTo>
                      <a:pt x="0" y="656"/>
                      <a:pt x="0" y="722"/>
                      <a:pt x="33" y="771"/>
                    </a:cubicBezTo>
                    <a:cubicBezTo>
                      <a:pt x="50" y="804"/>
                      <a:pt x="82" y="820"/>
                      <a:pt x="115" y="820"/>
                    </a:cubicBezTo>
                    <a:cubicBezTo>
                      <a:pt x="131" y="820"/>
                      <a:pt x="164" y="820"/>
                      <a:pt x="180" y="804"/>
                    </a:cubicBezTo>
                    <a:cubicBezTo>
                      <a:pt x="459" y="607"/>
                      <a:pt x="737" y="394"/>
                      <a:pt x="1032" y="198"/>
                    </a:cubicBezTo>
                    <a:cubicBezTo>
                      <a:pt x="1064" y="149"/>
                      <a:pt x="1081" y="83"/>
                      <a:pt x="1048" y="51"/>
                    </a:cubicBezTo>
                    <a:cubicBezTo>
                      <a:pt x="1027" y="19"/>
                      <a:pt x="992" y="1"/>
                      <a:pt x="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57" name="Google Shape;4357;p34"/>
              <p:cNvSpPr/>
              <p:nvPr/>
            </p:nvSpPr>
            <p:spPr>
              <a:xfrm>
                <a:off x="2484975" y="2089650"/>
                <a:ext cx="22925" cy="25150"/>
              </a:xfrm>
              <a:custGeom>
                <a:avLst/>
                <a:gdLst/>
                <a:ahLst/>
                <a:cxnLst/>
                <a:rect l="l" t="t" r="r" b="b"/>
                <a:pathLst>
                  <a:path w="917" h="1006" extrusionOk="0">
                    <a:moveTo>
                      <a:pt x="121" y="0"/>
                    </a:moveTo>
                    <a:cubicBezTo>
                      <a:pt x="97" y="0"/>
                      <a:pt x="71" y="8"/>
                      <a:pt x="49" y="23"/>
                    </a:cubicBezTo>
                    <a:cubicBezTo>
                      <a:pt x="0" y="56"/>
                      <a:pt x="0" y="121"/>
                      <a:pt x="33" y="170"/>
                    </a:cubicBezTo>
                    <a:cubicBezTo>
                      <a:pt x="246" y="449"/>
                      <a:pt x="491" y="710"/>
                      <a:pt x="720" y="972"/>
                    </a:cubicBezTo>
                    <a:cubicBezTo>
                      <a:pt x="753" y="989"/>
                      <a:pt x="769" y="1005"/>
                      <a:pt x="802" y="1005"/>
                    </a:cubicBezTo>
                    <a:cubicBezTo>
                      <a:pt x="835" y="1005"/>
                      <a:pt x="851" y="989"/>
                      <a:pt x="868" y="972"/>
                    </a:cubicBezTo>
                    <a:cubicBezTo>
                      <a:pt x="917" y="923"/>
                      <a:pt x="917" y="858"/>
                      <a:pt x="884" y="825"/>
                    </a:cubicBezTo>
                    <a:cubicBezTo>
                      <a:pt x="638" y="563"/>
                      <a:pt x="409" y="301"/>
                      <a:pt x="196" y="39"/>
                    </a:cubicBezTo>
                    <a:cubicBezTo>
                      <a:pt x="178" y="12"/>
                      <a:pt x="150" y="0"/>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58" name="Google Shape;4358;p34"/>
              <p:cNvSpPr/>
              <p:nvPr/>
            </p:nvSpPr>
            <p:spPr>
              <a:xfrm>
                <a:off x="3055800" y="2115150"/>
                <a:ext cx="27875" cy="19275"/>
              </a:xfrm>
              <a:custGeom>
                <a:avLst/>
                <a:gdLst/>
                <a:ahLst/>
                <a:cxnLst/>
                <a:rect l="l" t="t" r="r" b="b"/>
                <a:pathLst>
                  <a:path w="1115" h="771" extrusionOk="0">
                    <a:moveTo>
                      <a:pt x="995" y="1"/>
                    </a:moveTo>
                    <a:cubicBezTo>
                      <a:pt x="978" y="1"/>
                      <a:pt x="962" y="6"/>
                      <a:pt x="950" y="18"/>
                    </a:cubicBezTo>
                    <a:cubicBezTo>
                      <a:pt x="656" y="214"/>
                      <a:pt x="361" y="394"/>
                      <a:pt x="66" y="574"/>
                    </a:cubicBezTo>
                    <a:cubicBezTo>
                      <a:pt x="17" y="607"/>
                      <a:pt x="1" y="673"/>
                      <a:pt x="17" y="722"/>
                    </a:cubicBezTo>
                    <a:cubicBezTo>
                      <a:pt x="50" y="754"/>
                      <a:pt x="83" y="771"/>
                      <a:pt x="116" y="771"/>
                    </a:cubicBezTo>
                    <a:cubicBezTo>
                      <a:pt x="132" y="771"/>
                      <a:pt x="148" y="754"/>
                      <a:pt x="165" y="754"/>
                    </a:cubicBezTo>
                    <a:cubicBezTo>
                      <a:pt x="459" y="574"/>
                      <a:pt x="770" y="378"/>
                      <a:pt x="1065" y="198"/>
                    </a:cubicBezTo>
                    <a:cubicBezTo>
                      <a:pt x="1114" y="165"/>
                      <a:pt x="1114" y="100"/>
                      <a:pt x="1081" y="51"/>
                    </a:cubicBezTo>
                    <a:cubicBezTo>
                      <a:pt x="1060" y="19"/>
                      <a:pt x="1025" y="1"/>
                      <a:pt x="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59" name="Google Shape;4359;p34"/>
              <p:cNvSpPr/>
              <p:nvPr/>
            </p:nvSpPr>
            <p:spPr>
              <a:xfrm>
                <a:off x="2908900" y="2116325"/>
                <a:ext cx="7400" cy="31200"/>
              </a:xfrm>
              <a:custGeom>
                <a:avLst/>
                <a:gdLst/>
                <a:ahLst/>
                <a:cxnLst/>
                <a:rect l="l" t="t" r="r" b="b"/>
                <a:pathLst>
                  <a:path w="296" h="1248" extrusionOk="0">
                    <a:moveTo>
                      <a:pt x="172" y="0"/>
                    </a:moveTo>
                    <a:cubicBezTo>
                      <a:pt x="120" y="0"/>
                      <a:pt x="83" y="45"/>
                      <a:pt x="83" y="102"/>
                    </a:cubicBezTo>
                    <a:cubicBezTo>
                      <a:pt x="66" y="446"/>
                      <a:pt x="33" y="789"/>
                      <a:pt x="17" y="1133"/>
                    </a:cubicBezTo>
                    <a:cubicBezTo>
                      <a:pt x="1" y="1198"/>
                      <a:pt x="50" y="1248"/>
                      <a:pt x="99" y="1248"/>
                    </a:cubicBezTo>
                    <a:lnTo>
                      <a:pt x="115" y="1248"/>
                    </a:lnTo>
                    <a:cubicBezTo>
                      <a:pt x="164" y="1248"/>
                      <a:pt x="214" y="1198"/>
                      <a:pt x="214" y="1149"/>
                    </a:cubicBezTo>
                    <a:cubicBezTo>
                      <a:pt x="246" y="806"/>
                      <a:pt x="279" y="446"/>
                      <a:pt x="295" y="102"/>
                    </a:cubicBezTo>
                    <a:cubicBezTo>
                      <a:pt x="295" y="53"/>
                      <a:pt x="246" y="4"/>
                      <a:pt x="197" y="4"/>
                    </a:cubicBezTo>
                    <a:cubicBezTo>
                      <a:pt x="189" y="1"/>
                      <a:pt x="180" y="0"/>
                      <a:pt x="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60" name="Google Shape;4360;p34"/>
              <p:cNvSpPr/>
              <p:nvPr/>
            </p:nvSpPr>
            <p:spPr>
              <a:xfrm>
                <a:off x="2520975" y="2127500"/>
                <a:ext cx="25800" cy="22075"/>
              </a:xfrm>
              <a:custGeom>
                <a:avLst/>
                <a:gdLst/>
                <a:ahLst/>
                <a:cxnLst/>
                <a:rect l="l" t="t" r="r" b="b"/>
                <a:pathLst>
                  <a:path w="1032" h="883" extrusionOk="0">
                    <a:moveTo>
                      <a:pt x="109" y="0"/>
                    </a:moveTo>
                    <a:cubicBezTo>
                      <a:pt x="79" y="0"/>
                      <a:pt x="51" y="13"/>
                      <a:pt x="33" y="31"/>
                    </a:cubicBezTo>
                    <a:cubicBezTo>
                      <a:pt x="0" y="80"/>
                      <a:pt x="0" y="146"/>
                      <a:pt x="50" y="179"/>
                    </a:cubicBezTo>
                    <a:cubicBezTo>
                      <a:pt x="295" y="408"/>
                      <a:pt x="573" y="637"/>
                      <a:pt x="852" y="850"/>
                    </a:cubicBezTo>
                    <a:cubicBezTo>
                      <a:pt x="868" y="866"/>
                      <a:pt x="901" y="882"/>
                      <a:pt x="917" y="882"/>
                    </a:cubicBezTo>
                    <a:cubicBezTo>
                      <a:pt x="950" y="882"/>
                      <a:pt x="983" y="866"/>
                      <a:pt x="999" y="833"/>
                    </a:cubicBezTo>
                    <a:cubicBezTo>
                      <a:pt x="1032" y="784"/>
                      <a:pt x="1032" y="719"/>
                      <a:pt x="983" y="686"/>
                    </a:cubicBezTo>
                    <a:cubicBezTo>
                      <a:pt x="704" y="473"/>
                      <a:pt x="442" y="260"/>
                      <a:pt x="180" y="31"/>
                    </a:cubicBezTo>
                    <a:cubicBezTo>
                      <a:pt x="158" y="9"/>
                      <a:pt x="133"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61" name="Google Shape;4361;p34"/>
              <p:cNvSpPr/>
              <p:nvPr/>
            </p:nvSpPr>
            <p:spPr>
              <a:xfrm>
                <a:off x="3009975" y="2142175"/>
                <a:ext cx="29075" cy="17625"/>
              </a:xfrm>
              <a:custGeom>
                <a:avLst/>
                <a:gdLst/>
                <a:ahLst/>
                <a:cxnLst/>
                <a:rect l="l" t="t" r="r" b="b"/>
                <a:pathLst>
                  <a:path w="1163" h="705" extrusionOk="0">
                    <a:moveTo>
                      <a:pt x="1055" y="0"/>
                    </a:moveTo>
                    <a:cubicBezTo>
                      <a:pt x="1036" y="0"/>
                      <a:pt x="1017" y="6"/>
                      <a:pt x="999" y="17"/>
                    </a:cubicBezTo>
                    <a:cubicBezTo>
                      <a:pt x="688" y="181"/>
                      <a:pt x="377" y="345"/>
                      <a:pt x="83" y="508"/>
                    </a:cubicBezTo>
                    <a:cubicBezTo>
                      <a:pt x="17" y="541"/>
                      <a:pt x="1" y="606"/>
                      <a:pt x="33" y="656"/>
                    </a:cubicBezTo>
                    <a:cubicBezTo>
                      <a:pt x="50" y="688"/>
                      <a:pt x="83" y="705"/>
                      <a:pt x="132" y="705"/>
                    </a:cubicBezTo>
                    <a:cubicBezTo>
                      <a:pt x="148" y="705"/>
                      <a:pt x="164" y="705"/>
                      <a:pt x="164" y="688"/>
                    </a:cubicBezTo>
                    <a:cubicBezTo>
                      <a:pt x="475" y="541"/>
                      <a:pt x="786" y="377"/>
                      <a:pt x="1097" y="197"/>
                    </a:cubicBezTo>
                    <a:cubicBezTo>
                      <a:pt x="1147" y="164"/>
                      <a:pt x="1163" y="115"/>
                      <a:pt x="1130" y="50"/>
                    </a:cubicBezTo>
                    <a:cubicBezTo>
                      <a:pt x="1120" y="18"/>
                      <a:pt x="1089" y="0"/>
                      <a:pt x="1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62" name="Google Shape;4362;p34"/>
              <p:cNvSpPr/>
              <p:nvPr/>
            </p:nvSpPr>
            <p:spPr>
              <a:xfrm>
                <a:off x="2562300" y="2159350"/>
                <a:ext cx="28275" cy="18875"/>
              </a:xfrm>
              <a:custGeom>
                <a:avLst/>
                <a:gdLst/>
                <a:ahLst/>
                <a:cxnLst/>
                <a:rect l="l" t="t" r="r" b="b"/>
                <a:pathLst>
                  <a:path w="1131" h="755" extrusionOk="0">
                    <a:moveTo>
                      <a:pt x="125" y="1"/>
                    </a:moveTo>
                    <a:cubicBezTo>
                      <a:pt x="89" y="1"/>
                      <a:pt x="55" y="19"/>
                      <a:pt x="33" y="50"/>
                    </a:cubicBezTo>
                    <a:cubicBezTo>
                      <a:pt x="1" y="99"/>
                      <a:pt x="17" y="165"/>
                      <a:pt x="66" y="181"/>
                    </a:cubicBezTo>
                    <a:cubicBezTo>
                      <a:pt x="344" y="378"/>
                      <a:pt x="655" y="558"/>
                      <a:pt x="966" y="738"/>
                    </a:cubicBezTo>
                    <a:cubicBezTo>
                      <a:pt x="983" y="738"/>
                      <a:pt x="999" y="754"/>
                      <a:pt x="1015" y="754"/>
                    </a:cubicBezTo>
                    <a:cubicBezTo>
                      <a:pt x="1048" y="754"/>
                      <a:pt x="1081" y="721"/>
                      <a:pt x="1097" y="689"/>
                    </a:cubicBezTo>
                    <a:cubicBezTo>
                      <a:pt x="1130" y="640"/>
                      <a:pt x="1114" y="574"/>
                      <a:pt x="1065" y="558"/>
                    </a:cubicBezTo>
                    <a:cubicBezTo>
                      <a:pt x="754" y="378"/>
                      <a:pt x="459" y="198"/>
                      <a:pt x="181" y="18"/>
                    </a:cubicBezTo>
                    <a:cubicBezTo>
                      <a:pt x="163" y="6"/>
                      <a:pt x="144" y="1"/>
                      <a:pt x="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63" name="Google Shape;4363;p34"/>
              <p:cNvSpPr/>
              <p:nvPr/>
            </p:nvSpPr>
            <p:spPr>
              <a:xfrm>
                <a:off x="2962925" y="2166175"/>
                <a:ext cx="29900" cy="15725"/>
              </a:xfrm>
              <a:custGeom>
                <a:avLst/>
                <a:gdLst/>
                <a:ahLst/>
                <a:cxnLst/>
                <a:rect l="l" t="t" r="r" b="b"/>
                <a:pathLst>
                  <a:path w="1196" h="629" extrusionOk="0">
                    <a:moveTo>
                      <a:pt x="1068" y="0"/>
                    </a:moveTo>
                    <a:cubicBezTo>
                      <a:pt x="1056" y="0"/>
                      <a:pt x="1044" y="2"/>
                      <a:pt x="1032" y="7"/>
                    </a:cubicBezTo>
                    <a:cubicBezTo>
                      <a:pt x="704" y="154"/>
                      <a:pt x="393" y="301"/>
                      <a:pt x="66" y="432"/>
                    </a:cubicBezTo>
                    <a:cubicBezTo>
                      <a:pt x="17" y="448"/>
                      <a:pt x="0" y="514"/>
                      <a:pt x="17" y="563"/>
                    </a:cubicBezTo>
                    <a:cubicBezTo>
                      <a:pt x="33" y="612"/>
                      <a:pt x="66" y="629"/>
                      <a:pt x="115" y="629"/>
                    </a:cubicBezTo>
                    <a:lnTo>
                      <a:pt x="148" y="629"/>
                    </a:lnTo>
                    <a:cubicBezTo>
                      <a:pt x="475" y="481"/>
                      <a:pt x="786" y="350"/>
                      <a:pt x="1113" y="203"/>
                    </a:cubicBezTo>
                    <a:cubicBezTo>
                      <a:pt x="1163" y="170"/>
                      <a:pt x="1195" y="105"/>
                      <a:pt x="1163" y="56"/>
                    </a:cubicBezTo>
                    <a:cubicBezTo>
                      <a:pt x="1138" y="19"/>
                      <a:pt x="1104" y="0"/>
                      <a:pt x="10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64" name="Google Shape;4364;p34"/>
              <p:cNvSpPr/>
              <p:nvPr/>
            </p:nvSpPr>
            <p:spPr>
              <a:xfrm>
                <a:off x="2902350" y="2168300"/>
                <a:ext cx="9450" cy="31200"/>
              </a:xfrm>
              <a:custGeom>
                <a:avLst/>
                <a:gdLst/>
                <a:ahLst/>
                <a:cxnLst/>
                <a:rect l="l" t="t" r="r" b="b"/>
                <a:pathLst>
                  <a:path w="378" h="1248" extrusionOk="0">
                    <a:moveTo>
                      <a:pt x="254" y="0"/>
                    </a:moveTo>
                    <a:cubicBezTo>
                      <a:pt x="201" y="0"/>
                      <a:pt x="165" y="43"/>
                      <a:pt x="165" y="85"/>
                    </a:cubicBezTo>
                    <a:cubicBezTo>
                      <a:pt x="115" y="429"/>
                      <a:pt x="66" y="773"/>
                      <a:pt x="1" y="1116"/>
                    </a:cubicBezTo>
                    <a:cubicBezTo>
                      <a:pt x="1" y="1182"/>
                      <a:pt x="34" y="1231"/>
                      <a:pt x="83" y="1247"/>
                    </a:cubicBezTo>
                    <a:lnTo>
                      <a:pt x="115" y="1247"/>
                    </a:lnTo>
                    <a:cubicBezTo>
                      <a:pt x="165" y="1247"/>
                      <a:pt x="197" y="1198"/>
                      <a:pt x="214" y="1149"/>
                    </a:cubicBezTo>
                    <a:cubicBezTo>
                      <a:pt x="263" y="805"/>
                      <a:pt x="328" y="462"/>
                      <a:pt x="361" y="118"/>
                    </a:cubicBezTo>
                    <a:cubicBezTo>
                      <a:pt x="377" y="52"/>
                      <a:pt x="328" y="3"/>
                      <a:pt x="279" y="3"/>
                    </a:cubicBezTo>
                    <a:cubicBezTo>
                      <a:pt x="270" y="1"/>
                      <a:pt x="262"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65" name="Google Shape;4365;p34"/>
              <p:cNvSpPr/>
              <p:nvPr/>
            </p:nvSpPr>
            <p:spPr>
              <a:xfrm>
                <a:off x="2913825" y="2186275"/>
                <a:ext cx="30700" cy="14050"/>
              </a:xfrm>
              <a:custGeom>
                <a:avLst/>
                <a:gdLst/>
                <a:ahLst/>
                <a:cxnLst/>
                <a:rect l="l" t="t" r="r" b="b"/>
                <a:pathLst>
                  <a:path w="1228" h="562" extrusionOk="0">
                    <a:moveTo>
                      <a:pt x="1097" y="0"/>
                    </a:moveTo>
                    <a:cubicBezTo>
                      <a:pt x="1087" y="0"/>
                      <a:pt x="1076" y="2"/>
                      <a:pt x="1064" y="5"/>
                    </a:cubicBezTo>
                    <a:cubicBezTo>
                      <a:pt x="737" y="136"/>
                      <a:pt x="409" y="250"/>
                      <a:pt x="82" y="348"/>
                    </a:cubicBezTo>
                    <a:cubicBezTo>
                      <a:pt x="33" y="365"/>
                      <a:pt x="0" y="430"/>
                      <a:pt x="17" y="479"/>
                    </a:cubicBezTo>
                    <a:cubicBezTo>
                      <a:pt x="33" y="528"/>
                      <a:pt x="66" y="561"/>
                      <a:pt x="115" y="561"/>
                    </a:cubicBezTo>
                    <a:cubicBezTo>
                      <a:pt x="131" y="561"/>
                      <a:pt x="131" y="545"/>
                      <a:pt x="147" y="545"/>
                    </a:cubicBezTo>
                    <a:cubicBezTo>
                      <a:pt x="475" y="447"/>
                      <a:pt x="819" y="332"/>
                      <a:pt x="1146" y="201"/>
                    </a:cubicBezTo>
                    <a:cubicBezTo>
                      <a:pt x="1195" y="185"/>
                      <a:pt x="1228" y="119"/>
                      <a:pt x="1211" y="70"/>
                    </a:cubicBezTo>
                    <a:cubicBezTo>
                      <a:pt x="1184" y="30"/>
                      <a:pt x="1146" y="0"/>
                      <a:pt x="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66" name="Google Shape;4366;p34"/>
              <p:cNvSpPr/>
              <p:nvPr/>
            </p:nvSpPr>
            <p:spPr>
              <a:xfrm>
                <a:off x="2607725" y="2184750"/>
                <a:ext cx="30300" cy="15575"/>
              </a:xfrm>
              <a:custGeom>
                <a:avLst/>
                <a:gdLst/>
                <a:ahLst/>
                <a:cxnLst/>
                <a:rect l="l" t="t" r="r" b="b"/>
                <a:pathLst>
                  <a:path w="1212" h="623" extrusionOk="0">
                    <a:moveTo>
                      <a:pt x="112" y="0"/>
                    </a:moveTo>
                    <a:cubicBezTo>
                      <a:pt x="77" y="0"/>
                      <a:pt x="44" y="22"/>
                      <a:pt x="33" y="66"/>
                    </a:cubicBezTo>
                    <a:cubicBezTo>
                      <a:pt x="1" y="115"/>
                      <a:pt x="33" y="180"/>
                      <a:pt x="82" y="197"/>
                    </a:cubicBezTo>
                    <a:cubicBezTo>
                      <a:pt x="393" y="344"/>
                      <a:pt x="721" y="491"/>
                      <a:pt x="1048" y="606"/>
                    </a:cubicBezTo>
                    <a:cubicBezTo>
                      <a:pt x="1064" y="622"/>
                      <a:pt x="1081" y="622"/>
                      <a:pt x="1081" y="622"/>
                    </a:cubicBezTo>
                    <a:cubicBezTo>
                      <a:pt x="1130" y="622"/>
                      <a:pt x="1163" y="589"/>
                      <a:pt x="1179" y="557"/>
                    </a:cubicBezTo>
                    <a:cubicBezTo>
                      <a:pt x="1212" y="491"/>
                      <a:pt x="1179" y="442"/>
                      <a:pt x="1130" y="409"/>
                    </a:cubicBezTo>
                    <a:cubicBezTo>
                      <a:pt x="803" y="295"/>
                      <a:pt x="475" y="164"/>
                      <a:pt x="164" y="16"/>
                    </a:cubicBezTo>
                    <a:cubicBezTo>
                      <a:pt x="148" y="6"/>
                      <a:pt x="130"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67" name="Google Shape;4367;p34"/>
              <p:cNvSpPr/>
              <p:nvPr/>
            </p:nvSpPr>
            <p:spPr>
              <a:xfrm>
                <a:off x="2863475" y="2202225"/>
                <a:ext cx="31125" cy="11600"/>
              </a:xfrm>
              <a:custGeom>
                <a:avLst/>
                <a:gdLst/>
                <a:ahLst/>
                <a:cxnLst/>
                <a:rect l="l" t="t" r="r" b="b"/>
                <a:pathLst>
                  <a:path w="1245" h="464" extrusionOk="0">
                    <a:moveTo>
                      <a:pt x="1130" y="1"/>
                    </a:moveTo>
                    <a:cubicBezTo>
                      <a:pt x="1119" y="1"/>
                      <a:pt x="1109" y="2"/>
                      <a:pt x="1098" y="5"/>
                    </a:cubicBezTo>
                    <a:cubicBezTo>
                      <a:pt x="770" y="103"/>
                      <a:pt x="426" y="185"/>
                      <a:pt x="83" y="251"/>
                    </a:cubicBezTo>
                    <a:cubicBezTo>
                      <a:pt x="34" y="267"/>
                      <a:pt x="1" y="316"/>
                      <a:pt x="17" y="381"/>
                    </a:cubicBezTo>
                    <a:cubicBezTo>
                      <a:pt x="17" y="431"/>
                      <a:pt x="66" y="463"/>
                      <a:pt x="115" y="463"/>
                    </a:cubicBezTo>
                    <a:lnTo>
                      <a:pt x="132" y="463"/>
                    </a:lnTo>
                    <a:cubicBezTo>
                      <a:pt x="476" y="381"/>
                      <a:pt x="819" y="300"/>
                      <a:pt x="1163" y="201"/>
                    </a:cubicBezTo>
                    <a:cubicBezTo>
                      <a:pt x="1212" y="185"/>
                      <a:pt x="1245" y="136"/>
                      <a:pt x="1228" y="87"/>
                    </a:cubicBezTo>
                    <a:cubicBezTo>
                      <a:pt x="1215" y="33"/>
                      <a:pt x="1179" y="1"/>
                      <a:pt x="1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68" name="Google Shape;4368;p34"/>
              <p:cNvSpPr/>
              <p:nvPr/>
            </p:nvSpPr>
            <p:spPr>
              <a:xfrm>
                <a:off x="2656825" y="2203450"/>
                <a:ext cx="30725" cy="12000"/>
              </a:xfrm>
              <a:custGeom>
                <a:avLst/>
                <a:gdLst/>
                <a:ahLst/>
                <a:cxnLst/>
                <a:rect l="l" t="t" r="r" b="b"/>
                <a:pathLst>
                  <a:path w="1229" h="480" extrusionOk="0">
                    <a:moveTo>
                      <a:pt x="115" y="1"/>
                    </a:moveTo>
                    <a:cubicBezTo>
                      <a:pt x="66" y="1"/>
                      <a:pt x="31" y="30"/>
                      <a:pt x="17" y="71"/>
                    </a:cubicBezTo>
                    <a:cubicBezTo>
                      <a:pt x="1" y="136"/>
                      <a:pt x="17" y="185"/>
                      <a:pt x="83" y="202"/>
                    </a:cubicBezTo>
                    <a:cubicBezTo>
                      <a:pt x="410" y="300"/>
                      <a:pt x="754" y="398"/>
                      <a:pt x="1097" y="480"/>
                    </a:cubicBezTo>
                    <a:lnTo>
                      <a:pt x="1114" y="480"/>
                    </a:lnTo>
                    <a:cubicBezTo>
                      <a:pt x="1163" y="480"/>
                      <a:pt x="1212" y="447"/>
                      <a:pt x="1228" y="398"/>
                    </a:cubicBezTo>
                    <a:cubicBezTo>
                      <a:pt x="1228" y="349"/>
                      <a:pt x="1196" y="283"/>
                      <a:pt x="1147" y="267"/>
                    </a:cubicBezTo>
                    <a:cubicBezTo>
                      <a:pt x="803" y="202"/>
                      <a:pt x="475" y="103"/>
                      <a:pt x="148" y="5"/>
                    </a:cubicBezTo>
                    <a:cubicBezTo>
                      <a:pt x="136" y="2"/>
                      <a:pt x="125" y="1"/>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69" name="Google Shape;4369;p34"/>
              <p:cNvSpPr/>
              <p:nvPr/>
            </p:nvSpPr>
            <p:spPr>
              <a:xfrm>
                <a:off x="2811925" y="2213300"/>
                <a:ext cx="31525" cy="8700"/>
              </a:xfrm>
              <a:custGeom>
                <a:avLst/>
                <a:gdLst/>
                <a:ahLst/>
                <a:cxnLst/>
                <a:rect l="l" t="t" r="r" b="b"/>
                <a:pathLst>
                  <a:path w="1261" h="348" extrusionOk="0">
                    <a:moveTo>
                      <a:pt x="1155" y="1"/>
                    </a:moveTo>
                    <a:cubicBezTo>
                      <a:pt x="1147" y="1"/>
                      <a:pt x="1139" y="2"/>
                      <a:pt x="1130" y="4"/>
                    </a:cubicBezTo>
                    <a:cubicBezTo>
                      <a:pt x="786" y="53"/>
                      <a:pt x="442" y="102"/>
                      <a:pt x="99" y="135"/>
                    </a:cubicBezTo>
                    <a:cubicBezTo>
                      <a:pt x="50" y="151"/>
                      <a:pt x="0" y="200"/>
                      <a:pt x="0" y="249"/>
                    </a:cubicBezTo>
                    <a:cubicBezTo>
                      <a:pt x="17" y="315"/>
                      <a:pt x="66" y="348"/>
                      <a:pt x="115" y="348"/>
                    </a:cubicBezTo>
                    <a:cubicBezTo>
                      <a:pt x="459" y="315"/>
                      <a:pt x="819" y="266"/>
                      <a:pt x="1163" y="200"/>
                    </a:cubicBezTo>
                    <a:cubicBezTo>
                      <a:pt x="1228" y="200"/>
                      <a:pt x="1261" y="151"/>
                      <a:pt x="1244" y="86"/>
                    </a:cubicBezTo>
                    <a:cubicBezTo>
                      <a:pt x="1244" y="43"/>
                      <a:pt x="1208" y="1"/>
                      <a:pt x="1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70" name="Google Shape;4370;p34"/>
              <p:cNvSpPr/>
              <p:nvPr/>
            </p:nvSpPr>
            <p:spPr>
              <a:xfrm>
                <a:off x="2707575" y="2215025"/>
                <a:ext cx="31525" cy="8200"/>
              </a:xfrm>
              <a:custGeom>
                <a:avLst/>
                <a:gdLst/>
                <a:ahLst/>
                <a:cxnLst/>
                <a:rect l="l" t="t" r="r" b="b"/>
                <a:pathLst>
                  <a:path w="1261" h="328" extrusionOk="0">
                    <a:moveTo>
                      <a:pt x="131" y="0"/>
                    </a:moveTo>
                    <a:cubicBezTo>
                      <a:pt x="82" y="0"/>
                      <a:pt x="17" y="33"/>
                      <a:pt x="17" y="99"/>
                    </a:cubicBezTo>
                    <a:cubicBezTo>
                      <a:pt x="0" y="148"/>
                      <a:pt x="50" y="197"/>
                      <a:pt x="99" y="213"/>
                    </a:cubicBezTo>
                    <a:cubicBezTo>
                      <a:pt x="377" y="246"/>
                      <a:pt x="655" y="279"/>
                      <a:pt x="917" y="311"/>
                    </a:cubicBezTo>
                    <a:cubicBezTo>
                      <a:pt x="999" y="311"/>
                      <a:pt x="1064" y="328"/>
                      <a:pt x="1146" y="328"/>
                    </a:cubicBezTo>
                    <a:lnTo>
                      <a:pt x="1163" y="328"/>
                    </a:lnTo>
                    <a:cubicBezTo>
                      <a:pt x="1212" y="328"/>
                      <a:pt x="1261" y="295"/>
                      <a:pt x="1261" y="230"/>
                    </a:cubicBezTo>
                    <a:cubicBezTo>
                      <a:pt x="1261" y="180"/>
                      <a:pt x="1228" y="131"/>
                      <a:pt x="1163" y="115"/>
                    </a:cubicBezTo>
                    <a:cubicBezTo>
                      <a:pt x="1081" y="115"/>
                      <a:pt x="1015" y="115"/>
                      <a:pt x="950" y="99"/>
                    </a:cubicBezTo>
                    <a:cubicBezTo>
                      <a:pt x="672" y="82"/>
                      <a:pt x="393" y="50"/>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71" name="Google Shape;4371;p34"/>
              <p:cNvSpPr/>
              <p:nvPr/>
            </p:nvSpPr>
            <p:spPr>
              <a:xfrm>
                <a:off x="2759950" y="2218700"/>
                <a:ext cx="31525" cy="5750"/>
              </a:xfrm>
              <a:custGeom>
                <a:avLst/>
                <a:gdLst/>
                <a:ahLst/>
                <a:cxnLst/>
                <a:rect l="l" t="t" r="r" b="b"/>
                <a:pathLst>
                  <a:path w="1261" h="230" extrusionOk="0">
                    <a:moveTo>
                      <a:pt x="1146" y="1"/>
                    </a:moveTo>
                    <a:cubicBezTo>
                      <a:pt x="803" y="17"/>
                      <a:pt x="459" y="17"/>
                      <a:pt x="99" y="17"/>
                    </a:cubicBezTo>
                    <a:cubicBezTo>
                      <a:pt x="33" y="17"/>
                      <a:pt x="1" y="66"/>
                      <a:pt x="1" y="115"/>
                    </a:cubicBezTo>
                    <a:cubicBezTo>
                      <a:pt x="1" y="181"/>
                      <a:pt x="50" y="230"/>
                      <a:pt x="99" y="230"/>
                    </a:cubicBezTo>
                    <a:lnTo>
                      <a:pt x="344" y="230"/>
                    </a:lnTo>
                    <a:cubicBezTo>
                      <a:pt x="606" y="230"/>
                      <a:pt x="885" y="230"/>
                      <a:pt x="1146" y="214"/>
                    </a:cubicBezTo>
                    <a:cubicBezTo>
                      <a:pt x="1212" y="214"/>
                      <a:pt x="1261" y="164"/>
                      <a:pt x="1261" y="99"/>
                    </a:cubicBezTo>
                    <a:cubicBezTo>
                      <a:pt x="1245" y="50"/>
                      <a:pt x="1196" y="1"/>
                      <a:pt x="1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72" name="Google Shape;4372;p34"/>
              <p:cNvSpPr/>
              <p:nvPr/>
            </p:nvSpPr>
            <p:spPr>
              <a:xfrm>
                <a:off x="2891300" y="2219825"/>
                <a:ext cx="11900" cy="30825"/>
              </a:xfrm>
              <a:custGeom>
                <a:avLst/>
                <a:gdLst/>
                <a:ahLst/>
                <a:cxnLst/>
                <a:rect l="l" t="t" r="r" b="b"/>
                <a:pathLst>
                  <a:path w="476" h="1233" extrusionOk="0">
                    <a:moveTo>
                      <a:pt x="351" y="1"/>
                    </a:moveTo>
                    <a:cubicBezTo>
                      <a:pt x="307" y="1"/>
                      <a:pt x="260" y="32"/>
                      <a:pt x="246" y="87"/>
                    </a:cubicBezTo>
                    <a:cubicBezTo>
                      <a:pt x="181" y="414"/>
                      <a:pt x="99" y="758"/>
                      <a:pt x="17" y="1102"/>
                    </a:cubicBezTo>
                    <a:cubicBezTo>
                      <a:pt x="1" y="1151"/>
                      <a:pt x="50" y="1216"/>
                      <a:pt x="99" y="1216"/>
                    </a:cubicBezTo>
                    <a:cubicBezTo>
                      <a:pt x="115" y="1232"/>
                      <a:pt x="115" y="1232"/>
                      <a:pt x="132" y="1232"/>
                    </a:cubicBezTo>
                    <a:cubicBezTo>
                      <a:pt x="165" y="1232"/>
                      <a:pt x="214" y="1200"/>
                      <a:pt x="230" y="1151"/>
                    </a:cubicBezTo>
                    <a:cubicBezTo>
                      <a:pt x="312" y="807"/>
                      <a:pt x="394" y="463"/>
                      <a:pt x="459" y="119"/>
                    </a:cubicBezTo>
                    <a:cubicBezTo>
                      <a:pt x="476" y="70"/>
                      <a:pt x="426" y="5"/>
                      <a:pt x="377" y="5"/>
                    </a:cubicBezTo>
                    <a:cubicBezTo>
                      <a:pt x="369" y="2"/>
                      <a:pt x="360" y="1"/>
                      <a:pt x="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73" name="Google Shape;4373;p34"/>
              <p:cNvSpPr/>
              <p:nvPr/>
            </p:nvSpPr>
            <p:spPr>
              <a:xfrm>
                <a:off x="2876975" y="2270575"/>
                <a:ext cx="13550" cy="30000"/>
              </a:xfrm>
              <a:custGeom>
                <a:avLst/>
                <a:gdLst/>
                <a:ahLst/>
                <a:cxnLst/>
                <a:rect l="l" t="t" r="r" b="b"/>
                <a:pathLst>
                  <a:path w="542" h="1200" extrusionOk="0">
                    <a:moveTo>
                      <a:pt x="426" y="0"/>
                    </a:moveTo>
                    <a:cubicBezTo>
                      <a:pt x="377" y="0"/>
                      <a:pt x="342" y="30"/>
                      <a:pt x="328" y="70"/>
                    </a:cubicBezTo>
                    <a:cubicBezTo>
                      <a:pt x="230" y="414"/>
                      <a:pt x="132" y="741"/>
                      <a:pt x="17" y="1068"/>
                    </a:cubicBezTo>
                    <a:cubicBezTo>
                      <a:pt x="1" y="1118"/>
                      <a:pt x="34" y="1183"/>
                      <a:pt x="83" y="1199"/>
                    </a:cubicBezTo>
                    <a:lnTo>
                      <a:pt x="116" y="1199"/>
                    </a:lnTo>
                    <a:cubicBezTo>
                      <a:pt x="165" y="1199"/>
                      <a:pt x="197" y="1183"/>
                      <a:pt x="214" y="1134"/>
                    </a:cubicBezTo>
                    <a:cubicBezTo>
                      <a:pt x="328" y="807"/>
                      <a:pt x="427" y="463"/>
                      <a:pt x="525" y="135"/>
                    </a:cubicBezTo>
                    <a:cubicBezTo>
                      <a:pt x="541" y="70"/>
                      <a:pt x="508" y="21"/>
                      <a:pt x="459" y="5"/>
                    </a:cubicBezTo>
                    <a:cubicBezTo>
                      <a:pt x="448" y="2"/>
                      <a:pt x="437" y="0"/>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74" name="Google Shape;4374;p34"/>
              <p:cNvSpPr/>
              <p:nvPr/>
            </p:nvSpPr>
            <p:spPr>
              <a:xfrm>
                <a:off x="2858975" y="2320075"/>
                <a:ext cx="15575" cy="29600"/>
              </a:xfrm>
              <a:custGeom>
                <a:avLst/>
                <a:gdLst/>
                <a:ahLst/>
                <a:cxnLst/>
                <a:rect l="l" t="t" r="r" b="b"/>
                <a:pathLst>
                  <a:path w="623" h="1184" extrusionOk="0">
                    <a:moveTo>
                      <a:pt x="508" y="1"/>
                    </a:moveTo>
                    <a:cubicBezTo>
                      <a:pt x="459" y="1"/>
                      <a:pt x="421" y="30"/>
                      <a:pt x="394" y="71"/>
                    </a:cubicBezTo>
                    <a:cubicBezTo>
                      <a:pt x="279" y="398"/>
                      <a:pt x="148" y="725"/>
                      <a:pt x="34" y="1036"/>
                    </a:cubicBezTo>
                    <a:cubicBezTo>
                      <a:pt x="1" y="1102"/>
                      <a:pt x="34" y="1151"/>
                      <a:pt x="83" y="1184"/>
                    </a:cubicBezTo>
                    <a:lnTo>
                      <a:pt x="115" y="1184"/>
                    </a:lnTo>
                    <a:cubicBezTo>
                      <a:pt x="164" y="1184"/>
                      <a:pt x="197" y="1167"/>
                      <a:pt x="214" y="1118"/>
                    </a:cubicBezTo>
                    <a:cubicBezTo>
                      <a:pt x="345" y="807"/>
                      <a:pt x="475" y="480"/>
                      <a:pt x="590" y="152"/>
                    </a:cubicBezTo>
                    <a:cubicBezTo>
                      <a:pt x="623" y="87"/>
                      <a:pt x="590" y="38"/>
                      <a:pt x="541" y="5"/>
                    </a:cubicBezTo>
                    <a:cubicBezTo>
                      <a:pt x="529" y="2"/>
                      <a:pt x="518" y="1"/>
                      <a:pt x="5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75" name="Google Shape;4375;p34"/>
              <p:cNvSpPr/>
              <p:nvPr/>
            </p:nvSpPr>
            <p:spPr>
              <a:xfrm>
                <a:off x="2837700" y="2368550"/>
                <a:ext cx="16800" cy="29000"/>
              </a:xfrm>
              <a:custGeom>
                <a:avLst/>
                <a:gdLst/>
                <a:ahLst/>
                <a:cxnLst/>
                <a:rect l="l" t="t" r="r" b="b"/>
                <a:pathLst>
                  <a:path w="672" h="1160" extrusionOk="0">
                    <a:moveTo>
                      <a:pt x="562" y="1"/>
                    </a:moveTo>
                    <a:cubicBezTo>
                      <a:pt x="523" y="1"/>
                      <a:pt x="483" y="28"/>
                      <a:pt x="459" y="63"/>
                    </a:cubicBezTo>
                    <a:cubicBezTo>
                      <a:pt x="344" y="341"/>
                      <a:pt x="213" y="636"/>
                      <a:pt x="66" y="898"/>
                    </a:cubicBezTo>
                    <a:lnTo>
                      <a:pt x="17" y="1012"/>
                    </a:lnTo>
                    <a:cubicBezTo>
                      <a:pt x="1" y="1062"/>
                      <a:pt x="17" y="1127"/>
                      <a:pt x="66" y="1143"/>
                    </a:cubicBezTo>
                    <a:cubicBezTo>
                      <a:pt x="82" y="1160"/>
                      <a:pt x="99" y="1160"/>
                      <a:pt x="115" y="1160"/>
                    </a:cubicBezTo>
                    <a:cubicBezTo>
                      <a:pt x="148" y="1160"/>
                      <a:pt x="197" y="1127"/>
                      <a:pt x="213" y="1094"/>
                    </a:cubicBezTo>
                    <a:lnTo>
                      <a:pt x="263" y="996"/>
                    </a:lnTo>
                    <a:cubicBezTo>
                      <a:pt x="393" y="718"/>
                      <a:pt x="524" y="440"/>
                      <a:pt x="655" y="145"/>
                    </a:cubicBezTo>
                    <a:cubicBezTo>
                      <a:pt x="672" y="96"/>
                      <a:pt x="655" y="30"/>
                      <a:pt x="606" y="14"/>
                    </a:cubicBezTo>
                    <a:cubicBezTo>
                      <a:pt x="593" y="5"/>
                      <a:pt x="578"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76" name="Google Shape;4376;p34"/>
              <p:cNvSpPr/>
              <p:nvPr/>
            </p:nvSpPr>
            <p:spPr>
              <a:xfrm>
                <a:off x="2813150" y="2415525"/>
                <a:ext cx="18450" cy="28275"/>
              </a:xfrm>
              <a:custGeom>
                <a:avLst/>
                <a:gdLst/>
                <a:ahLst/>
                <a:cxnLst/>
                <a:rect l="l" t="t" r="r" b="b"/>
                <a:pathLst>
                  <a:path w="738" h="1131" extrusionOk="0">
                    <a:moveTo>
                      <a:pt x="615" y="0"/>
                    </a:moveTo>
                    <a:cubicBezTo>
                      <a:pt x="580" y="0"/>
                      <a:pt x="545" y="18"/>
                      <a:pt x="524" y="50"/>
                    </a:cubicBezTo>
                    <a:cubicBezTo>
                      <a:pt x="377" y="361"/>
                      <a:pt x="197" y="672"/>
                      <a:pt x="33" y="967"/>
                    </a:cubicBezTo>
                    <a:cubicBezTo>
                      <a:pt x="1" y="1016"/>
                      <a:pt x="17" y="1081"/>
                      <a:pt x="66" y="1114"/>
                    </a:cubicBezTo>
                    <a:cubicBezTo>
                      <a:pt x="82" y="1130"/>
                      <a:pt x="99" y="1130"/>
                      <a:pt x="115" y="1130"/>
                    </a:cubicBezTo>
                    <a:cubicBezTo>
                      <a:pt x="164" y="1130"/>
                      <a:pt x="197" y="1114"/>
                      <a:pt x="213" y="1065"/>
                    </a:cubicBezTo>
                    <a:cubicBezTo>
                      <a:pt x="377" y="770"/>
                      <a:pt x="557" y="459"/>
                      <a:pt x="721" y="148"/>
                    </a:cubicBezTo>
                    <a:cubicBezTo>
                      <a:pt x="737" y="99"/>
                      <a:pt x="721" y="34"/>
                      <a:pt x="672" y="17"/>
                    </a:cubicBezTo>
                    <a:cubicBezTo>
                      <a:pt x="654" y="6"/>
                      <a:pt x="635" y="0"/>
                      <a:pt x="6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77" name="Google Shape;4377;p34"/>
              <p:cNvSpPr/>
              <p:nvPr/>
            </p:nvSpPr>
            <p:spPr>
              <a:xfrm>
                <a:off x="2786150" y="2460950"/>
                <a:ext cx="20075" cy="27450"/>
              </a:xfrm>
              <a:custGeom>
                <a:avLst/>
                <a:gdLst/>
                <a:ahLst/>
                <a:cxnLst/>
                <a:rect l="l" t="t" r="r" b="b"/>
                <a:pathLst>
                  <a:path w="803" h="1098" extrusionOk="0">
                    <a:moveTo>
                      <a:pt x="681" y="0"/>
                    </a:moveTo>
                    <a:cubicBezTo>
                      <a:pt x="645" y="0"/>
                      <a:pt x="611" y="18"/>
                      <a:pt x="589" y="50"/>
                    </a:cubicBezTo>
                    <a:cubicBezTo>
                      <a:pt x="409" y="361"/>
                      <a:pt x="229" y="656"/>
                      <a:pt x="33" y="950"/>
                    </a:cubicBezTo>
                    <a:cubicBezTo>
                      <a:pt x="0" y="983"/>
                      <a:pt x="17" y="1048"/>
                      <a:pt x="66" y="1081"/>
                    </a:cubicBezTo>
                    <a:cubicBezTo>
                      <a:pt x="82" y="1098"/>
                      <a:pt x="115" y="1098"/>
                      <a:pt x="131" y="1098"/>
                    </a:cubicBezTo>
                    <a:cubicBezTo>
                      <a:pt x="164" y="1098"/>
                      <a:pt x="197" y="1081"/>
                      <a:pt x="213" y="1048"/>
                    </a:cubicBezTo>
                    <a:cubicBezTo>
                      <a:pt x="409" y="754"/>
                      <a:pt x="589" y="459"/>
                      <a:pt x="770" y="165"/>
                    </a:cubicBezTo>
                    <a:cubicBezTo>
                      <a:pt x="802" y="115"/>
                      <a:pt x="786" y="50"/>
                      <a:pt x="737" y="17"/>
                    </a:cubicBezTo>
                    <a:cubicBezTo>
                      <a:pt x="719" y="6"/>
                      <a:pt x="700" y="0"/>
                      <a:pt x="6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78" name="Google Shape;4378;p34"/>
              <p:cNvSpPr/>
              <p:nvPr/>
            </p:nvSpPr>
            <p:spPr>
              <a:xfrm>
                <a:off x="2757500" y="2505150"/>
                <a:ext cx="20475" cy="26625"/>
              </a:xfrm>
              <a:custGeom>
                <a:avLst/>
                <a:gdLst/>
                <a:ahLst/>
                <a:cxnLst/>
                <a:rect l="l" t="t" r="r" b="b"/>
                <a:pathLst>
                  <a:path w="819" h="1065" extrusionOk="0">
                    <a:moveTo>
                      <a:pt x="702" y="0"/>
                    </a:moveTo>
                    <a:cubicBezTo>
                      <a:pt x="672" y="0"/>
                      <a:pt x="644" y="18"/>
                      <a:pt x="622" y="50"/>
                    </a:cubicBezTo>
                    <a:cubicBezTo>
                      <a:pt x="426" y="344"/>
                      <a:pt x="230" y="623"/>
                      <a:pt x="33" y="901"/>
                    </a:cubicBezTo>
                    <a:cubicBezTo>
                      <a:pt x="0" y="950"/>
                      <a:pt x="0" y="1016"/>
                      <a:pt x="50" y="1048"/>
                    </a:cubicBezTo>
                    <a:cubicBezTo>
                      <a:pt x="66" y="1065"/>
                      <a:pt x="99" y="1065"/>
                      <a:pt x="115" y="1065"/>
                    </a:cubicBezTo>
                    <a:cubicBezTo>
                      <a:pt x="148" y="1065"/>
                      <a:pt x="180" y="1048"/>
                      <a:pt x="197" y="1032"/>
                    </a:cubicBezTo>
                    <a:cubicBezTo>
                      <a:pt x="393" y="737"/>
                      <a:pt x="590" y="459"/>
                      <a:pt x="786" y="164"/>
                    </a:cubicBezTo>
                    <a:cubicBezTo>
                      <a:pt x="819" y="115"/>
                      <a:pt x="802" y="50"/>
                      <a:pt x="753" y="17"/>
                    </a:cubicBezTo>
                    <a:cubicBezTo>
                      <a:pt x="736" y="5"/>
                      <a:pt x="719" y="0"/>
                      <a:pt x="7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79" name="Google Shape;4379;p34"/>
              <p:cNvSpPr/>
              <p:nvPr/>
            </p:nvSpPr>
            <p:spPr>
              <a:xfrm>
                <a:off x="2726400" y="2547950"/>
                <a:ext cx="21700" cy="25975"/>
              </a:xfrm>
              <a:custGeom>
                <a:avLst/>
                <a:gdLst/>
                <a:ahLst/>
                <a:cxnLst/>
                <a:rect l="l" t="t" r="r" b="b"/>
                <a:pathLst>
                  <a:path w="868" h="1039" extrusionOk="0">
                    <a:moveTo>
                      <a:pt x="737" y="1"/>
                    </a:moveTo>
                    <a:cubicBezTo>
                      <a:pt x="706" y="1"/>
                      <a:pt x="673" y="13"/>
                      <a:pt x="655" y="40"/>
                    </a:cubicBezTo>
                    <a:cubicBezTo>
                      <a:pt x="459" y="318"/>
                      <a:pt x="246" y="597"/>
                      <a:pt x="33" y="875"/>
                    </a:cubicBezTo>
                    <a:cubicBezTo>
                      <a:pt x="0" y="924"/>
                      <a:pt x="17" y="990"/>
                      <a:pt x="66" y="1022"/>
                    </a:cubicBezTo>
                    <a:cubicBezTo>
                      <a:pt x="82" y="1039"/>
                      <a:pt x="99" y="1039"/>
                      <a:pt x="115" y="1039"/>
                    </a:cubicBezTo>
                    <a:cubicBezTo>
                      <a:pt x="148" y="1039"/>
                      <a:pt x="180" y="1039"/>
                      <a:pt x="197" y="1006"/>
                    </a:cubicBezTo>
                    <a:cubicBezTo>
                      <a:pt x="410" y="728"/>
                      <a:pt x="622" y="449"/>
                      <a:pt x="835" y="171"/>
                    </a:cubicBezTo>
                    <a:cubicBezTo>
                      <a:pt x="868" y="122"/>
                      <a:pt x="852" y="56"/>
                      <a:pt x="802" y="24"/>
                    </a:cubicBezTo>
                    <a:cubicBezTo>
                      <a:pt x="788" y="9"/>
                      <a:pt x="763" y="1"/>
                      <a:pt x="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80" name="Google Shape;4380;p34"/>
              <p:cNvSpPr/>
              <p:nvPr/>
            </p:nvSpPr>
            <p:spPr>
              <a:xfrm>
                <a:off x="2694075" y="2589425"/>
                <a:ext cx="22125" cy="25825"/>
              </a:xfrm>
              <a:custGeom>
                <a:avLst/>
                <a:gdLst/>
                <a:ahLst/>
                <a:cxnLst/>
                <a:rect l="l" t="t" r="r" b="b"/>
                <a:pathLst>
                  <a:path w="885" h="1033" extrusionOk="0">
                    <a:moveTo>
                      <a:pt x="779" y="1"/>
                    </a:moveTo>
                    <a:cubicBezTo>
                      <a:pt x="744" y="1"/>
                      <a:pt x="709" y="19"/>
                      <a:pt x="688" y="51"/>
                    </a:cubicBezTo>
                    <a:cubicBezTo>
                      <a:pt x="475" y="313"/>
                      <a:pt x="262" y="591"/>
                      <a:pt x="33" y="853"/>
                    </a:cubicBezTo>
                    <a:cubicBezTo>
                      <a:pt x="0" y="902"/>
                      <a:pt x="0" y="967"/>
                      <a:pt x="49" y="1000"/>
                    </a:cubicBezTo>
                    <a:cubicBezTo>
                      <a:pt x="66" y="1016"/>
                      <a:pt x="98" y="1033"/>
                      <a:pt x="115" y="1033"/>
                    </a:cubicBezTo>
                    <a:cubicBezTo>
                      <a:pt x="148" y="1033"/>
                      <a:pt x="180" y="1016"/>
                      <a:pt x="197" y="984"/>
                    </a:cubicBezTo>
                    <a:cubicBezTo>
                      <a:pt x="426" y="722"/>
                      <a:pt x="639" y="444"/>
                      <a:pt x="851" y="165"/>
                    </a:cubicBezTo>
                    <a:cubicBezTo>
                      <a:pt x="884" y="133"/>
                      <a:pt x="884" y="67"/>
                      <a:pt x="835" y="18"/>
                    </a:cubicBezTo>
                    <a:cubicBezTo>
                      <a:pt x="818" y="6"/>
                      <a:pt x="798" y="1"/>
                      <a:pt x="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81" name="Google Shape;4381;p34"/>
              <p:cNvSpPr/>
              <p:nvPr/>
            </p:nvSpPr>
            <p:spPr>
              <a:xfrm>
                <a:off x="2660525" y="2629800"/>
                <a:ext cx="22525" cy="25150"/>
              </a:xfrm>
              <a:custGeom>
                <a:avLst/>
                <a:gdLst/>
                <a:ahLst/>
                <a:cxnLst/>
                <a:rect l="l" t="t" r="r" b="b"/>
                <a:pathLst>
                  <a:path w="901" h="1006" extrusionOk="0">
                    <a:moveTo>
                      <a:pt x="792" y="1"/>
                    </a:moveTo>
                    <a:cubicBezTo>
                      <a:pt x="763" y="1"/>
                      <a:pt x="731" y="13"/>
                      <a:pt x="704" y="40"/>
                    </a:cubicBezTo>
                    <a:cubicBezTo>
                      <a:pt x="491" y="302"/>
                      <a:pt x="262" y="564"/>
                      <a:pt x="33" y="842"/>
                    </a:cubicBezTo>
                    <a:cubicBezTo>
                      <a:pt x="0" y="875"/>
                      <a:pt x="0" y="940"/>
                      <a:pt x="33" y="973"/>
                    </a:cubicBezTo>
                    <a:cubicBezTo>
                      <a:pt x="66" y="1006"/>
                      <a:pt x="82" y="1006"/>
                      <a:pt x="115" y="1006"/>
                    </a:cubicBezTo>
                    <a:cubicBezTo>
                      <a:pt x="131" y="1006"/>
                      <a:pt x="164" y="989"/>
                      <a:pt x="196" y="973"/>
                    </a:cubicBezTo>
                    <a:cubicBezTo>
                      <a:pt x="409" y="711"/>
                      <a:pt x="638" y="449"/>
                      <a:pt x="868" y="171"/>
                    </a:cubicBezTo>
                    <a:cubicBezTo>
                      <a:pt x="900" y="138"/>
                      <a:pt x="900" y="73"/>
                      <a:pt x="851" y="23"/>
                    </a:cubicBezTo>
                    <a:cubicBezTo>
                      <a:pt x="837" y="9"/>
                      <a:pt x="815" y="1"/>
                      <a:pt x="7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82" name="Google Shape;4382;p34"/>
              <p:cNvSpPr/>
              <p:nvPr/>
            </p:nvSpPr>
            <p:spPr>
              <a:xfrm>
                <a:off x="2625725" y="2669300"/>
                <a:ext cx="23350" cy="24525"/>
              </a:xfrm>
              <a:custGeom>
                <a:avLst/>
                <a:gdLst/>
                <a:ahLst/>
                <a:cxnLst/>
                <a:rect l="l" t="t" r="r" b="b"/>
                <a:pathLst>
                  <a:path w="934" h="981" extrusionOk="0">
                    <a:moveTo>
                      <a:pt x="813" y="0"/>
                    </a:moveTo>
                    <a:cubicBezTo>
                      <a:pt x="783" y="0"/>
                      <a:pt x="755" y="13"/>
                      <a:pt x="737" y="31"/>
                    </a:cubicBezTo>
                    <a:cubicBezTo>
                      <a:pt x="508" y="293"/>
                      <a:pt x="263" y="555"/>
                      <a:pt x="33" y="817"/>
                    </a:cubicBezTo>
                    <a:cubicBezTo>
                      <a:pt x="1" y="850"/>
                      <a:pt x="1" y="915"/>
                      <a:pt x="33" y="964"/>
                    </a:cubicBezTo>
                    <a:cubicBezTo>
                      <a:pt x="66" y="981"/>
                      <a:pt x="83" y="981"/>
                      <a:pt x="115" y="981"/>
                    </a:cubicBezTo>
                    <a:cubicBezTo>
                      <a:pt x="148" y="981"/>
                      <a:pt x="164" y="981"/>
                      <a:pt x="181" y="948"/>
                    </a:cubicBezTo>
                    <a:cubicBezTo>
                      <a:pt x="426" y="702"/>
                      <a:pt x="655" y="440"/>
                      <a:pt x="885" y="179"/>
                    </a:cubicBezTo>
                    <a:cubicBezTo>
                      <a:pt x="934" y="129"/>
                      <a:pt x="917" y="64"/>
                      <a:pt x="885" y="31"/>
                    </a:cubicBezTo>
                    <a:cubicBezTo>
                      <a:pt x="862" y="9"/>
                      <a:pt x="837" y="0"/>
                      <a:pt x="8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83" name="Google Shape;4383;p34"/>
              <p:cNvSpPr/>
              <p:nvPr/>
            </p:nvSpPr>
            <p:spPr>
              <a:xfrm>
                <a:off x="2590125" y="2707975"/>
                <a:ext cx="23775" cy="24325"/>
              </a:xfrm>
              <a:custGeom>
                <a:avLst/>
                <a:gdLst/>
                <a:ahLst/>
                <a:cxnLst/>
                <a:rect l="l" t="t" r="r" b="b"/>
                <a:pathLst>
                  <a:path w="951" h="973" extrusionOk="0">
                    <a:moveTo>
                      <a:pt x="829" y="0"/>
                    </a:moveTo>
                    <a:cubicBezTo>
                      <a:pt x="800" y="0"/>
                      <a:pt x="772" y="12"/>
                      <a:pt x="754" y="39"/>
                    </a:cubicBezTo>
                    <a:cubicBezTo>
                      <a:pt x="508" y="285"/>
                      <a:pt x="279" y="547"/>
                      <a:pt x="33" y="792"/>
                    </a:cubicBezTo>
                    <a:cubicBezTo>
                      <a:pt x="1" y="841"/>
                      <a:pt x="1" y="907"/>
                      <a:pt x="50" y="939"/>
                    </a:cubicBezTo>
                    <a:cubicBezTo>
                      <a:pt x="66" y="956"/>
                      <a:pt x="83" y="972"/>
                      <a:pt x="115" y="972"/>
                    </a:cubicBezTo>
                    <a:cubicBezTo>
                      <a:pt x="148" y="972"/>
                      <a:pt x="164" y="956"/>
                      <a:pt x="181" y="939"/>
                    </a:cubicBezTo>
                    <a:cubicBezTo>
                      <a:pt x="426" y="694"/>
                      <a:pt x="672" y="432"/>
                      <a:pt x="901" y="170"/>
                    </a:cubicBezTo>
                    <a:cubicBezTo>
                      <a:pt x="950" y="137"/>
                      <a:pt x="934" y="72"/>
                      <a:pt x="901" y="23"/>
                    </a:cubicBezTo>
                    <a:cubicBezTo>
                      <a:pt x="879" y="8"/>
                      <a:pt x="854" y="0"/>
                      <a:pt x="8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84" name="Google Shape;4384;p34"/>
              <p:cNvSpPr/>
              <p:nvPr/>
            </p:nvSpPr>
            <p:spPr>
              <a:xfrm>
                <a:off x="2553700" y="2746025"/>
                <a:ext cx="24175" cy="23925"/>
              </a:xfrm>
              <a:custGeom>
                <a:avLst/>
                <a:gdLst/>
                <a:ahLst/>
                <a:cxnLst/>
                <a:rect l="l" t="t" r="r" b="b"/>
                <a:pathLst>
                  <a:path w="967" h="957" extrusionOk="0">
                    <a:moveTo>
                      <a:pt x="858" y="0"/>
                    </a:moveTo>
                    <a:cubicBezTo>
                      <a:pt x="829" y="0"/>
                      <a:pt x="797" y="12"/>
                      <a:pt x="770" y="39"/>
                    </a:cubicBezTo>
                    <a:cubicBezTo>
                      <a:pt x="541" y="285"/>
                      <a:pt x="296" y="531"/>
                      <a:pt x="50" y="792"/>
                    </a:cubicBezTo>
                    <a:cubicBezTo>
                      <a:pt x="1" y="825"/>
                      <a:pt x="17" y="891"/>
                      <a:pt x="50" y="923"/>
                    </a:cubicBezTo>
                    <a:cubicBezTo>
                      <a:pt x="66" y="956"/>
                      <a:pt x="99" y="956"/>
                      <a:pt x="132" y="956"/>
                    </a:cubicBezTo>
                    <a:cubicBezTo>
                      <a:pt x="148" y="956"/>
                      <a:pt x="181" y="956"/>
                      <a:pt x="197" y="923"/>
                    </a:cubicBezTo>
                    <a:cubicBezTo>
                      <a:pt x="443" y="678"/>
                      <a:pt x="688" y="432"/>
                      <a:pt x="918" y="170"/>
                    </a:cubicBezTo>
                    <a:cubicBezTo>
                      <a:pt x="967" y="138"/>
                      <a:pt x="967" y="72"/>
                      <a:pt x="918" y="23"/>
                    </a:cubicBezTo>
                    <a:cubicBezTo>
                      <a:pt x="903" y="8"/>
                      <a:pt x="882" y="0"/>
                      <a:pt x="8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85" name="Google Shape;4385;p34"/>
              <p:cNvSpPr/>
              <p:nvPr/>
            </p:nvSpPr>
            <p:spPr>
              <a:xfrm>
                <a:off x="2517300" y="2783625"/>
                <a:ext cx="24150" cy="23975"/>
              </a:xfrm>
              <a:custGeom>
                <a:avLst/>
                <a:gdLst/>
                <a:ahLst/>
                <a:cxnLst/>
                <a:rect l="l" t="t" r="r" b="b"/>
                <a:pathLst>
                  <a:path w="966" h="959" extrusionOk="0">
                    <a:moveTo>
                      <a:pt x="851" y="0"/>
                    </a:moveTo>
                    <a:cubicBezTo>
                      <a:pt x="823" y="0"/>
                      <a:pt x="794" y="9"/>
                      <a:pt x="769" y="25"/>
                    </a:cubicBezTo>
                    <a:cubicBezTo>
                      <a:pt x="540" y="271"/>
                      <a:pt x="295" y="532"/>
                      <a:pt x="49" y="778"/>
                    </a:cubicBezTo>
                    <a:cubicBezTo>
                      <a:pt x="0" y="811"/>
                      <a:pt x="0" y="876"/>
                      <a:pt x="49" y="925"/>
                    </a:cubicBezTo>
                    <a:cubicBezTo>
                      <a:pt x="66" y="942"/>
                      <a:pt x="98" y="958"/>
                      <a:pt x="115" y="958"/>
                    </a:cubicBezTo>
                    <a:cubicBezTo>
                      <a:pt x="147" y="958"/>
                      <a:pt x="180" y="942"/>
                      <a:pt x="197" y="925"/>
                    </a:cubicBezTo>
                    <a:cubicBezTo>
                      <a:pt x="442" y="680"/>
                      <a:pt x="688" y="418"/>
                      <a:pt x="933" y="172"/>
                    </a:cubicBezTo>
                    <a:cubicBezTo>
                      <a:pt x="966" y="140"/>
                      <a:pt x="966" y="74"/>
                      <a:pt x="933" y="25"/>
                    </a:cubicBezTo>
                    <a:cubicBezTo>
                      <a:pt x="909" y="9"/>
                      <a:pt x="880" y="0"/>
                      <a:pt x="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86" name="Google Shape;4386;p34"/>
              <p:cNvSpPr/>
              <p:nvPr/>
            </p:nvSpPr>
            <p:spPr>
              <a:xfrm>
                <a:off x="2480875" y="2820875"/>
                <a:ext cx="24175" cy="23950"/>
              </a:xfrm>
              <a:custGeom>
                <a:avLst/>
                <a:gdLst/>
                <a:ahLst/>
                <a:cxnLst/>
                <a:rect l="l" t="t" r="r" b="b"/>
                <a:pathLst>
                  <a:path w="967" h="958" extrusionOk="0">
                    <a:moveTo>
                      <a:pt x="837" y="0"/>
                    </a:moveTo>
                    <a:cubicBezTo>
                      <a:pt x="811" y="0"/>
                      <a:pt x="786" y="8"/>
                      <a:pt x="770" y="25"/>
                    </a:cubicBezTo>
                    <a:lnTo>
                      <a:pt x="33" y="778"/>
                    </a:lnTo>
                    <a:cubicBezTo>
                      <a:pt x="0" y="810"/>
                      <a:pt x="0" y="876"/>
                      <a:pt x="33" y="925"/>
                    </a:cubicBezTo>
                    <a:cubicBezTo>
                      <a:pt x="49" y="941"/>
                      <a:pt x="82" y="958"/>
                      <a:pt x="115" y="958"/>
                    </a:cubicBezTo>
                    <a:cubicBezTo>
                      <a:pt x="131" y="958"/>
                      <a:pt x="164" y="941"/>
                      <a:pt x="180" y="925"/>
                    </a:cubicBezTo>
                    <a:lnTo>
                      <a:pt x="917" y="172"/>
                    </a:lnTo>
                    <a:cubicBezTo>
                      <a:pt x="966" y="139"/>
                      <a:pt x="950" y="74"/>
                      <a:pt x="917" y="25"/>
                    </a:cubicBezTo>
                    <a:cubicBezTo>
                      <a:pt x="892" y="8"/>
                      <a:pt x="864" y="0"/>
                      <a:pt x="8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87" name="Google Shape;4387;p34"/>
              <p:cNvSpPr/>
              <p:nvPr/>
            </p:nvSpPr>
            <p:spPr>
              <a:xfrm>
                <a:off x="2444050" y="2858100"/>
                <a:ext cx="24150" cy="23975"/>
              </a:xfrm>
              <a:custGeom>
                <a:avLst/>
                <a:gdLst/>
                <a:ahLst/>
                <a:cxnLst/>
                <a:rect l="l" t="t" r="r" b="b"/>
                <a:pathLst>
                  <a:path w="966" h="959" extrusionOk="0">
                    <a:moveTo>
                      <a:pt x="849" y="1"/>
                    </a:moveTo>
                    <a:cubicBezTo>
                      <a:pt x="823" y="1"/>
                      <a:pt x="794" y="9"/>
                      <a:pt x="769" y="25"/>
                    </a:cubicBezTo>
                    <a:cubicBezTo>
                      <a:pt x="524" y="271"/>
                      <a:pt x="278" y="533"/>
                      <a:pt x="49" y="778"/>
                    </a:cubicBezTo>
                    <a:cubicBezTo>
                      <a:pt x="0" y="811"/>
                      <a:pt x="0" y="876"/>
                      <a:pt x="49" y="925"/>
                    </a:cubicBezTo>
                    <a:cubicBezTo>
                      <a:pt x="66" y="942"/>
                      <a:pt x="98" y="958"/>
                      <a:pt x="115" y="958"/>
                    </a:cubicBezTo>
                    <a:cubicBezTo>
                      <a:pt x="147" y="958"/>
                      <a:pt x="164" y="942"/>
                      <a:pt x="197" y="925"/>
                    </a:cubicBezTo>
                    <a:cubicBezTo>
                      <a:pt x="442" y="680"/>
                      <a:pt x="671" y="418"/>
                      <a:pt x="917" y="172"/>
                    </a:cubicBezTo>
                    <a:cubicBezTo>
                      <a:pt x="966" y="140"/>
                      <a:pt x="966" y="74"/>
                      <a:pt x="917" y="25"/>
                    </a:cubicBezTo>
                    <a:cubicBezTo>
                      <a:pt x="900" y="9"/>
                      <a:pt x="876" y="1"/>
                      <a:pt x="8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88" name="Google Shape;4388;p34"/>
              <p:cNvSpPr/>
              <p:nvPr/>
            </p:nvSpPr>
            <p:spPr>
              <a:xfrm>
                <a:off x="2407625" y="2895375"/>
                <a:ext cx="24175" cy="23925"/>
              </a:xfrm>
              <a:custGeom>
                <a:avLst/>
                <a:gdLst/>
                <a:ahLst/>
                <a:cxnLst/>
                <a:rect l="l" t="t" r="r" b="b"/>
                <a:pathLst>
                  <a:path w="967" h="957" extrusionOk="0">
                    <a:moveTo>
                      <a:pt x="845" y="1"/>
                    </a:moveTo>
                    <a:cubicBezTo>
                      <a:pt x="816" y="1"/>
                      <a:pt x="788" y="13"/>
                      <a:pt x="770" y="40"/>
                    </a:cubicBezTo>
                    <a:cubicBezTo>
                      <a:pt x="524" y="286"/>
                      <a:pt x="279" y="531"/>
                      <a:pt x="49" y="793"/>
                    </a:cubicBezTo>
                    <a:cubicBezTo>
                      <a:pt x="0" y="826"/>
                      <a:pt x="0" y="891"/>
                      <a:pt x="49" y="940"/>
                    </a:cubicBezTo>
                    <a:cubicBezTo>
                      <a:pt x="66" y="957"/>
                      <a:pt x="99" y="957"/>
                      <a:pt x="115" y="957"/>
                    </a:cubicBezTo>
                    <a:cubicBezTo>
                      <a:pt x="148" y="957"/>
                      <a:pt x="164" y="957"/>
                      <a:pt x="197" y="924"/>
                    </a:cubicBezTo>
                    <a:cubicBezTo>
                      <a:pt x="442" y="678"/>
                      <a:pt x="671" y="433"/>
                      <a:pt x="917" y="171"/>
                    </a:cubicBezTo>
                    <a:cubicBezTo>
                      <a:pt x="966" y="138"/>
                      <a:pt x="950" y="73"/>
                      <a:pt x="917" y="24"/>
                    </a:cubicBezTo>
                    <a:cubicBezTo>
                      <a:pt x="895" y="9"/>
                      <a:pt x="870" y="1"/>
                      <a:pt x="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89" name="Google Shape;4389;p34"/>
              <p:cNvSpPr/>
              <p:nvPr/>
            </p:nvSpPr>
            <p:spPr>
              <a:xfrm>
                <a:off x="2371600" y="2933100"/>
                <a:ext cx="23775" cy="24250"/>
              </a:xfrm>
              <a:custGeom>
                <a:avLst/>
                <a:gdLst/>
                <a:ahLst/>
                <a:cxnLst/>
                <a:rect l="l" t="t" r="r" b="b"/>
                <a:pathLst>
                  <a:path w="951" h="970" extrusionOk="0">
                    <a:moveTo>
                      <a:pt x="836" y="0"/>
                    </a:moveTo>
                    <a:cubicBezTo>
                      <a:pt x="807" y="0"/>
                      <a:pt x="778" y="12"/>
                      <a:pt x="754" y="37"/>
                    </a:cubicBezTo>
                    <a:cubicBezTo>
                      <a:pt x="525" y="282"/>
                      <a:pt x="279" y="544"/>
                      <a:pt x="50" y="790"/>
                    </a:cubicBezTo>
                    <a:cubicBezTo>
                      <a:pt x="1" y="839"/>
                      <a:pt x="17" y="904"/>
                      <a:pt x="50" y="937"/>
                    </a:cubicBezTo>
                    <a:cubicBezTo>
                      <a:pt x="66" y="970"/>
                      <a:pt x="99" y="970"/>
                      <a:pt x="116" y="970"/>
                    </a:cubicBezTo>
                    <a:cubicBezTo>
                      <a:pt x="148" y="970"/>
                      <a:pt x="181" y="954"/>
                      <a:pt x="197" y="937"/>
                    </a:cubicBezTo>
                    <a:cubicBezTo>
                      <a:pt x="443" y="675"/>
                      <a:pt x="672" y="430"/>
                      <a:pt x="918" y="184"/>
                    </a:cubicBezTo>
                    <a:cubicBezTo>
                      <a:pt x="950" y="135"/>
                      <a:pt x="950" y="70"/>
                      <a:pt x="918" y="37"/>
                    </a:cubicBezTo>
                    <a:cubicBezTo>
                      <a:pt x="893" y="12"/>
                      <a:pt x="864" y="0"/>
                      <a:pt x="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90" name="Google Shape;4390;p34"/>
              <p:cNvSpPr/>
              <p:nvPr/>
            </p:nvSpPr>
            <p:spPr>
              <a:xfrm>
                <a:off x="2336425" y="2971450"/>
                <a:ext cx="23350" cy="24375"/>
              </a:xfrm>
              <a:custGeom>
                <a:avLst/>
                <a:gdLst/>
                <a:ahLst/>
                <a:cxnLst/>
                <a:rect l="l" t="t" r="r" b="b"/>
                <a:pathLst>
                  <a:path w="934" h="975" extrusionOk="0">
                    <a:moveTo>
                      <a:pt x="817" y="1"/>
                    </a:moveTo>
                    <a:cubicBezTo>
                      <a:pt x="790" y="1"/>
                      <a:pt x="761" y="9"/>
                      <a:pt x="737" y="25"/>
                    </a:cubicBezTo>
                    <a:cubicBezTo>
                      <a:pt x="508" y="287"/>
                      <a:pt x="279" y="549"/>
                      <a:pt x="33" y="811"/>
                    </a:cubicBezTo>
                    <a:cubicBezTo>
                      <a:pt x="0" y="844"/>
                      <a:pt x="0" y="909"/>
                      <a:pt x="49" y="958"/>
                    </a:cubicBezTo>
                    <a:cubicBezTo>
                      <a:pt x="66" y="975"/>
                      <a:pt x="98" y="975"/>
                      <a:pt x="115" y="975"/>
                    </a:cubicBezTo>
                    <a:cubicBezTo>
                      <a:pt x="148" y="975"/>
                      <a:pt x="180" y="975"/>
                      <a:pt x="197" y="942"/>
                    </a:cubicBezTo>
                    <a:cubicBezTo>
                      <a:pt x="426" y="680"/>
                      <a:pt x="655" y="434"/>
                      <a:pt x="901" y="173"/>
                    </a:cubicBezTo>
                    <a:cubicBezTo>
                      <a:pt x="933" y="123"/>
                      <a:pt x="933" y="58"/>
                      <a:pt x="884" y="25"/>
                    </a:cubicBezTo>
                    <a:cubicBezTo>
                      <a:pt x="868" y="9"/>
                      <a:pt x="843" y="1"/>
                      <a:pt x="8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91" name="Google Shape;4391;p34"/>
              <p:cNvSpPr/>
              <p:nvPr/>
            </p:nvSpPr>
            <p:spPr>
              <a:xfrm>
                <a:off x="2302050" y="3010375"/>
                <a:ext cx="22925" cy="25150"/>
              </a:xfrm>
              <a:custGeom>
                <a:avLst/>
                <a:gdLst/>
                <a:ahLst/>
                <a:cxnLst/>
                <a:rect l="l" t="t" r="r" b="b"/>
                <a:pathLst>
                  <a:path w="917" h="1006" extrusionOk="0">
                    <a:moveTo>
                      <a:pt x="796" y="0"/>
                    </a:moveTo>
                    <a:cubicBezTo>
                      <a:pt x="767" y="0"/>
                      <a:pt x="739" y="13"/>
                      <a:pt x="721" y="40"/>
                    </a:cubicBezTo>
                    <a:cubicBezTo>
                      <a:pt x="491" y="301"/>
                      <a:pt x="262" y="563"/>
                      <a:pt x="33" y="825"/>
                    </a:cubicBezTo>
                    <a:cubicBezTo>
                      <a:pt x="0" y="874"/>
                      <a:pt x="0" y="940"/>
                      <a:pt x="49" y="973"/>
                    </a:cubicBezTo>
                    <a:cubicBezTo>
                      <a:pt x="66" y="989"/>
                      <a:pt x="99" y="1005"/>
                      <a:pt x="115" y="1005"/>
                    </a:cubicBezTo>
                    <a:cubicBezTo>
                      <a:pt x="148" y="1005"/>
                      <a:pt x="180" y="989"/>
                      <a:pt x="197" y="956"/>
                    </a:cubicBezTo>
                    <a:cubicBezTo>
                      <a:pt x="426" y="694"/>
                      <a:pt x="655" y="432"/>
                      <a:pt x="884" y="171"/>
                    </a:cubicBezTo>
                    <a:cubicBezTo>
                      <a:pt x="917" y="121"/>
                      <a:pt x="917" y="56"/>
                      <a:pt x="868" y="23"/>
                    </a:cubicBezTo>
                    <a:cubicBezTo>
                      <a:pt x="846" y="8"/>
                      <a:pt x="820" y="0"/>
                      <a:pt x="7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392" name="Google Shape;4392;p34"/>
            <p:cNvGrpSpPr/>
            <p:nvPr/>
          </p:nvGrpSpPr>
          <p:grpSpPr>
            <a:xfrm flipH="1">
              <a:off x="8034812" y="394279"/>
              <a:ext cx="855675" cy="717803"/>
              <a:chOff x="2958425" y="1973975"/>
              <a:chExt cx="398600" cy="334375"/>
            </a:xfrm>
          </p:grpSpPr>
          <p:sp>
            <p:nvSpPr>
              <p:cNvPr id="4393" name="Google Shape;4393;p34"/>
              <p:cNvSpPr/>
              <p:nvPr/>
            </p:nvSpPr>
            <p:spPr>
              <a:xfrm>
                <a:off x="2961275" y="1976450"/>
                <a:ext cx="392875" cy="329025"/>
              </a:xfrm>
              <a:custGeom>
                <a:avLst/>
                <a:gdLst/>
                <a:ahLst/>
                <a:cxnLst/>
                <a:rect l="l" t="t" r="r" b="b"/>
                <a:pathLst>
                  <a:path w="15715" h="13161" extrusionOk="0">
                    <a:moveTo>
                      <a:pt x="15715" y="1"/>
                    </a:moveTo>
                    <a:lnTo>
                      <a:pt x="1" y="1965"/>
                    </a:lnTo>
                    <a:lnTo>
                      <a:pt x="4682" y="4633"/>
                    </a:lnTo>
                    <a:lnTo>
                      <a:pt x="2063" y="7317"/>
                    </a:lnTo>
                    <a:lnTo>
                      <a:pt x="6188" y="7563"/>
                    </a:lnTo>
                    <a:lnTo>
                      <a:pt x="6188" y="13161"/>
                    </a:lnTo>
                    <a:lnTo>
                      <a:pt x="157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94" name="Google Shape;4394;p34"/>
              <p:cNvSpPr/>
              <p:nvPr/>
            </p:nvSpPr>
            <p:spPr>
              <a:xfrm>
                <a:off x="2958425" y="1973975"/>
                <a:ext cx="398600" cy="334375"/>
              </a:xfrm>
              <a:custGeom>
                <a:avLst/>
                <a:gdLst/>
                <a:ahLst/>
                <a:cxnLst/>
                <a:rect l="l" t="t" r="r" b="b"/>
                <a:pathLst>
                  <a:path w="15944" h="13375" extrusionOk="0">
                    <a:moveTo>
                      <a:pt x="15819" y="1"/>
                    </a:moveTo>
                    <a:cubicBezTo>
                      <a:pt x="15800" y="1"/>
                      <a:pt x="15780" y="6"/>
                      <a:pt x="15763" y="18"/>
                    </a:cubicBezTo>
                    <a:lnTo>
                      <a:pt x="6138" y="5452"/>
                    </a:lnTo>
                    <a:lnTo>
                      <a:pt x="164" y="1966"/>
                    </a:lnTo>
                    <a:cubicBezTo>
                      <a:pt x="147" y="1954"/>
                      <a:pt x="129" y="1949"/>
                      <a:pt x="113" y="1949"/>
                    </a:cubicBezTo>
                    <a:cubicBezTo>
                      <a:pt x="82" y="1949"/>
                      <a:pt x="54" y="1967"/>
                      <a:pt x="33" y="1998"/>
                    </a:cubicBezTo>
                    <a:cubicBezTo>
                      <a:pt x="0" y="2047"/>
                      <a:pt x="17" y="2113"/>
                      <a:pt x="66" y="2146"/>
                    </a:cubicBezTo>
                    <a:lnTo>
                      <a:pt x="6089" y="5665"/>
                    </a:lnTo>
                    <a:cubicBezTo>
                      <a:pt x="6106" y="5673"/>
                      <a:pt x="6122" y="5677"/>
                      <a:pt x="6138" y="5677"/>
                    </a:cubicBezTo>
                    <a:cubicBezTo>
                      <a:pt x="6155" y="5677"/>
                      <a:pt x="6171" y="5673"/>
                      <a:pt x="6188" y="5665"/>
                    </a:cubicBezTo>
                    <a:lnTo>
                      <a:pt x="12457" y="2129"/>
                    </a:lnTo>
                    <a:lnTo>
                      <a:pt x="6417" y="5976"/>
                    </a:lnTo>
                    <a:cubicBezTo>
                      <a:pt x="6384" y="5992"/>
                      <a:pt x="6368" y="6025"/>
                      <a:pt x="6368" y="6058"/>
                    </a:cubicBezTo>
                    <a:lnTo>
                      <a:pt x="6188" y="13260"/>
                    </a:lnTo>
                    <a:cubicBezTo>
                      <a:pt x="6188" y="13325"/>
                      <a:pt x="6237" y="13374"/>
                      <a:pt x="6286" y="13374"/>
                    </a:cubicBezTo>
                    <a:lnTo>
                      <a:pt x="6302" y="13374"/>
                    </a:lnTo>
                    <a:cubicBezTo>
                      <a:pt x="6351" y="13374"/>
                      <a:pt x="6400" y="13325"/>
                      <a:pt x="6400" y="13260"/>
                    </a:cubicBezTo>
                    <a:lnTo>
                      <a:pt x="6580" y="6123"/>
                    </a:lnTo>
                    <a:lnTo>
                      <a:pt x="15878" y="198"/>
                    </a:lnTo>
                    <a:cubicBezTo>
                      <a:pt x="15927" y="165"/>
                      <a:pt x="15943" y="100"/>
                      <a:pt x="15910" y="50"/>
                    </a:cubicBezTo>
                    <a:cubicBezTo>
                      <a:pt x="15889" y="19"/>
                      <a:pt x="15854" y="1"/>
                      <a:pt x="158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4395" name="Google Shape;4395;p34"/>
          <p:cNvSpPr/>
          <p:nvPr/>
        </p:nvSpPr>
        <p:spPr>
          <a:xfrm rot="10800000" flipH="1">
            <a:off x="8713861" y="813496"/>
            <a:ext cx="236927" cy="235676"/>
          </a:xfrm>
          <a:custGeom>
            <a:avLst/>
            <a:gdLst/>
            <a:ahLst/>
            <a:cxnLst/>
            <a:rect l="l" t="t" r="r" b="b"/>
            <a:pathLst>
              <a:path w="8201" h="8157" extrusionOk="0">
                <a:moveTo>
                  <a:pt x="4234" y="1"/>
                </a:moveTo>
                <a:cubicBezTo>
                  <a:pt x="4191" y="1"/>
                  <a:pt x="4149" y="21"/>
                  <a:pt x="4125" y="60"/>
                </a:cubicBezTo>
                <a:lnTo>
                  <a:pt x="3356" y="1353"/>
                </a:lnTo>
                <a:cubicBezTo>
                  <a:pt x="2898" y="2122"/>
                  <a:pt x="2243" y="2744"/>
                  <a:pt x="1441" y="3137"/>
                </a:cubicBezTo>
                <a:lnTo>
                  <a:pt x="99" y="3825"/>
                </a:lnTo>
                <a:cubicBezTo>
                  <a:pt x="0" y="3874"/>
                  <a:pt x="0" y="4005"/>
                  <a:pt x="82" y="4054"/>
                </a:cubicBezTo>
                <a:lnTo>
                  <a:pt x="1392" y="4823"/>
                </a:lnTo>
                <a:cubicBezTo>
                  <a:pt x="2145" y="5282"/>
                  <a:pt x="2767" y="5936"/>
                  <a:pt x="3176" y="6738"/>
                </a:cubicBezTo>
                <a:lnTo>
                  <a:pt x="3847" y="8081"/>
                </a:lnTo>
                <a:cubicBezTo>
                  <a:pt x="3873" y="8132"/>
                  <a:pt x="3921" y="8156"/>
                  <a:pt x="3968" y="8156"/>
                </a:cubicBezTo>
                <a:cubicBezTo>
                  <a:pt x="4011" y="8156"/>
                  <a:pt x="4053" y="8136"/>
                  <a:pt x="4076" y="8097"/>
                </a:cubicBezTo>
                <a:lnTo>
                  <a:pt x="4845" y="6787"/>
                </a:lnTo>
                <a:cubicBezTo>
                  <a:pt x="5304" y="6018"/>
                  <a:pt x="5958" y="5413"/>
                  <a:pt x="6761" y="5003"/>
                </a:cubicBezTo>
                <a:lnTo>
                  <a:pt x="8103" y="4332"/>
                </a:lnTo>
                <a:cubicBezTo>
                  <a:pt x="8201" y="4283"/>
                  <a:pt x="8201" y="4152"/>
                  <a:pt x="8119" y="4087"/>
                </a:cubicBezTo>
                <a:lnTo>
                  <a:pt x="6810" y="3334"/>
                </a:lnTo>
                <a:cubicBezTo>
                  <a:pt x="6057" y="2875"/>
                  <a:pt x="5435" y="2204"/>
                  <a:pt x="5025" y="1419"/>
                </a:cubicBezTo>
                <a:lnTo>
                  <a:pt x="4354" y="76"/>
                </a:lnTo>
                <a:cubicBezTo>
                  <a:pt x="4329" y="25"/>
                  <a:pt x="4281" y="1"/>
                  <a:pt x="42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4396" name="Google Shape;4396;p34"/>
          <p:cNvGrpSpPr/>
          <p:nvPr/>
        </p:nvGrpSpPr>
        <p:grpSpPr>
          <a:xfrm rot="-10052584">
            <a:off x="8931192" y="2041558"/>
            <a:ext cx="423245" cy="1440277"/>
            <a:chOff x="2869625" y="946450"/>
            <a:chExt cx="52800" cy="179675"/>
          </a:xfrm>
        </p:grpSpPr>
        <p:sp>
          <p:nvSpPr>
            <p:cNvPr id="4397" name="Google Shape;4397;p34"/>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98" name="Google Shape;4398;p34"/>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99" name="Google Shape;4399;p34"/>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00" name="Google Shape;4400;p34"/>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01" name="Google Shape;4401;p34"/>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02" name="Google Shape;4402;p34"/>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03" name="Google Shape;4403;p34"/>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04" name="Google Shape;4404;p34"/>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405" name="Google Shape;4405;p34"/>
          <p:cNvSpPr/>
          <p:nvPr/>
        </p:nvSpPr>
        <p:spPr>
          <a:xfrm>
            <a:off x="838101" y="-267524"/>
            <a:ext cx="503383" cy="577653"/>
          </a:xfrm>
          <a:custGeom>
            <a:avLst/>
            <a:gdLst/>
            <a:ahLst/>
            <a:cxnLst/>
            <a:rect l="l" t="t" r="r" b="b"/>
            <a:pathLst>
              <a:path w="3111" h="3570" extrusionOk="0">
                <a:moveTo>
                  <a:pt x="2342" y="1"/>
                </a:moveTo>
                <a:lnTo>
                  <a:pt x="1" y="1572"/>
                </a:lnTo>
                <a:lnTo>
                  <a:pt x="3111" y="3569"/>
                </a:lnTo>
                <a:lnTo>
                  <a:pt x="23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4406" name="Google Shape;4406;p34"/>
          <p:cNvGrpSpPr/>
          <p:nvPr/>
        </p:nvGrpSpPr>
        <p:grpSpPr>
          <a:xfrm rot="-254262">
            <a:off x="9506" y="389515"/>
            <a:ext cx="741969" cy="1018190"/>
            <a:chOff x="4757725" y="2390975"/>
            <a:chExt cx="509075" cy="698550"/>
          </a:xfrm>
        </p:grpSpPr>
        <p:sp>
          <p:nvSpPr>
            <p:cNvPr id="4407" name="Google Shape;4407;p34"/>
            <p:cNvSpPr/>
            <p:nvPr/>
          </p:nvSpPr>
          <p:spPr>
            <a:xfrm>
              <a:off x="4757725" y="2390975"/>
              <a:ext cx="509075" cy="698550"/>
            </a:xfrm>
            <a:custGeom>
              <a:avLst/>
              <a:gdLst/>
              <a:ahLst/>
              <a:cxnLst/>
              <a:rect l="l" t="t" r="r" b="b"/>
              <a:pathLst>
                <a:path w="20363" h="27942" extrusionOk="0">
                  <a:moveTo>
                    <a:pt x="17465" y="1"/>
                  </a:moveTo>
                  <a:cubicBezTo>
                    <a:pt x="17105" y="1"/>
                    <a:pt x="16745" y="83"/>
                    <a:pt x="16418" y="230"/>
                  </a:cubicBezTo>
                  <a:lnTo>
                    <a:pt x="11606" y="2456"/>
                  </a:lnTo>
                  <a:cubicBezTo>
                    <a:pt x="11164" y="2653"/>
                    <a:pt x="10820" y="2996"/>
                    <a:pt x="10591" y="3406"/>
                  </a:cubicBezTo>
                  <a:lnTo>
                    <a:pt x="573" y="21231"/>
                  </a:lnTo>
                  <a:cubicBezTo>
                    <a:pt x="0" y="22246"/>
                    <a:pt x="328" y="23522"/>
                    <a:pt x="1310" y="24144"/>
                  </a:cubicBezTo>
                  <a:lnTo>
                    <a:pt x="6810" y="27615"/>
                  </a:lnTo>
                  <a:cubicBezTo>
                    <a:pt x="7153" y="27827"/>
                    <a:pt x="7563" y="27942"/>
                    <a:pt x="7972" y="27942"/>
                  </a:cubicBezTo>
                  <a:cubicBezTo>
                    <a:pt x="8152" y="27942"/>
                    <a:pt x="8332" y="27926"/>
                    <a:pt x="8512" y="27876"/>
                  </a:cubicBezTo>
                  <a:cubicBezTo>
                    <a:pt x="9085" y="27729"/>
                    <a:pt x="9576" y="27353"/>
                    <a:pt x="9870" y="26829"/>
                  </a:cubicBezTo>
                  <a:lnTo>
                    <a:pt x="20084" y="8693"/>
                  </a:lnTo>
                  <a:cubicBezTo>
                    <a:pt x="20248" y="8398"/>
                    <a:pt x="20330" y="8071"/>
                    <a:pt x="20363" y="7760"/>
                  </a:cubicBezTo>
                  <a:cubicBezTo>
                    <a:pt x="20363" y="7645"/>
                    <a:pt x="20363" y="7530"/>
                    <a:pt x="20346" y="7416"/>
                  </a:cubicBezTo>
                  <a:cubicBezTo>
                    <a:pt x="20330" y="7269"/>
                    <a:pt x="20215" y="5763"/>
                    <a:pt x="20101" y="4339"/>
                  </a:cubicBezTo>
                  <a:lnTo>
                    <a:pt x="19953" y="2292"/>
                  </a:lnTo>
                  <a:cubicBezTo>
                    <a:pt x="19855" y="1016"/>
                    <a:pt x="18759" y="1"/>
                    <a:pt x="17465"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08" name="Google Shape;4408;p34"/>
            <p:cNvSpPr/>
            <p:nvPr/>
          </p:nvSpPr>
          <p:spPr>
            <a:xfrm>
              <a:off x="4819500" y="2501875"/>
              <a:ext cx="392475" cy="533225"/>
            </a:xfrm>
            <a:custGeom>
              <a:avLst/>
              <a:gdLst/>
              <a:ahLst/>
              <a:cxnLst/>
              <a:rect l="l" t="t" r="r" b="b"/>
              <a:pathLst>
                <a:path w="15699" h="21329" extrusionOk="0">
                  <a:moveTo>
                    <a:pt x="10051" y="1"/>
                  </a:moveTo>
                  <a:lnTo>
                    <a:pt x="9413" y="1130"/>
                  </a:lnTo>
                  <a:lnTo>
                    <a:pt x="8856" y="2129"/>
                  </a:lnTo>
                  <a:lnTo>
                    <a:pt x="8693" y="2423"/>
                  </a:lnTo>
                  <a:lnTo>
                    <a:pt x="3455" y="11721"/>
                  </a:lnTo>
                  <a:lnTo>
                    <a:pt x="3291" y="11999"/>
                  </a:lnTo>
                  <a:lnTo>
                    <a:pt x="2587" y="13276"/>
                  </a:lnTo>
                  <a:lnTo>
                    <a:pt x="1" y="17859"/>
                  </a:lnTo>
                  <a:lnTo>
                    <a:pt x="5501" y="21329"/>
                  </a:lnTo>
                  <a:lnTo>
                    <a:pt x="8365" y="16238"/>
                  </a:lnTo>
                  <a:lnTo>
                    <a:pt x="9135" y="14863"/>
                  </a:lnTo>
                  <a:lnTo>
                    <a:pt x="9298" y="14569"/>
                  </a:lnTo>
                  <a:lnTo>
                    <a:pt x="14520" y="5288"/>
                  </a:lnTo>
                  <a:lnTo>
                    <a:pt x="14683" y="4993"/>
                  </a:lnTo>
                  <a:lnTo>
                    <a:pt x="15240" y="3995"/>
                  </a:lnTo>
                  <a:lnTo>
                    <a:pt x="15698" y="3176"/>
                  </a:lnTo>
                  <a:lnTo>
                    <a:pt x="10182" y="83"/>
                  </a:lnTo>
                  <a:cubicBezTo>
                    <a:pt x="10166" y="66"/>
                    <a:pt x="10149" y="66"/>
                    <a:pt x="10149" y="50"/>
                  </a:cubicBezTo>
                  <a:cubicBezTo>
                    <a:pt x="10133" y="50"/>
                    <a:pt x="10117" y="33"/>
                    <a:pt x="10100" y="33"/>
                  </a:cubicBezTo>
                  <a:cubicBezTo>
                    <a:pt x="10100" y="17"/>
                    <a:pt x="10084" y="17"/>
                    <a:pt x="10068" y="17"/>
                  </a:cubicBezTo>
                  <a:cubicBezTo>
                    <a:pt x="10051" y="1"/>
                    <a:pt x="10051" y="1"/>
                    <a:pt x="10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09" name="Google Shape;4409;p34"/>
            <p:cNvSpPr/>
            <p:nvPr/>
          </p:nvSpPr>
          <p:spPr>
            <a:xfrm>
              <a:off x="5070775" y="2445450"/>
              <a:ext cx="141200" cy="135875"/>
            </a:xfrm>
            <a:custGeom>
              <a:avLst/>
              <a:gdLst/>
              <a:ahLst/>
              <a:cxnLst/>
              <a:rect l="l" t="t" r="r" b="b"/>
              <a:pathLst>
                <a:path w="5648" h="5435" extrusionOk="0">
                  <a:moveTo>
                    <a:pt x="4943" y="1"/>
                  </a:moveTo>
                  <a:cubicBezTo>
                    <a:pt x="4899" y="1"/>
                    <a:pt x="4855" y="10"/>
                    <a:pt x="4812" y="32"/>
                  </a:cubicBezTo>
                  <a:lnTo>
                    <a:pt x="3241" y="752"/>
                  </a:lnTo>
                  <a:lnTo>
                    <a:pt x="0" y="2258"/>
                  </a:lnTo>
                  <a:cubicBezTo>
                    <a:pt x="0" y="2258"/>
                    <a:pt x="5524" y="5435"/>
                    <a:pt x="5645" y="5435"/>
                  </a:cubicBezTo>
                  <a:cubicBezTo>
                    <a:pt x="5647" y="5435"/>
                    <a:pt x="5647" y="5434"/>
                    <a:pt x="5647" y="5433"/>
                  </a:cubicBezTo>
                  <a:cubicBezTo>
                    <a:pt x="5647" y="5401"/>
                    <a:pt x="5533" y="3813"/>
                    <a:pt x="5418" y="2340"/>
                  </a:cubicBezTo>
                  <a:cubicBezTo>
                    <a:pt x="5353" y="1538"/>
                    <a:pt x="5287" y="752"/>
                    <a:pt x="5254" y="294"/>
                  </a:cubicBezTo>
                  <a:cubicBezTo>
                    <a:pt x="5242" y="127"/>
                    <a:pt x="5098" y="1"/>
                    <a:pt x="49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10" name="Google Shape;4410;p34"/>
            <p:cNvSpPr/>
            <p:nvPr/>
          </p:nvSpPr>
          <p:spPr>
            <a:xfrm>
              <a:off x="4884175" y="2530125"/>
              <a:ext cx="316325" cy="377725"/>
            </a:xfrm>
            <a:custGeom>
              <a:avLst/>
              <a:gdLst/>
              <a:ahLst/>
              <a:cxnLst/>
              <a:rect l="l" t="t" r="r" b="b"/>
              <a:pathLst>
                <a:path w="12653" h="15109" extrusionOk="0">
                  <a:moveTo>
                    <a:pt x="6826" y="0"/>
                  </a:moveTo>
                  <a:lnTo>
                    <a:pt x="6269" y="999"/>
                  </a:lnTo>
                  <a:lnTo>
                    <a:pt x="6106" y="1293"/>
                  </a:lnTo>
                  <a:lnTo>
                    <a:pt x="868" y="10591"/>
                  </a:lnTo>
                  <a:lnTo>
                    <a:pt x="704" y="10869"/>
                  </a:lnTo>
                  <a:lnTo>
                    <a:pt x="0" y="12146"/>
                  </a:lnTo>
                  <a:lnTo>
                    <a:pt x="5778" y="15108"/>
                  </a:lnTo>
                  <a:lnTo>
                    <a:pt x="6548" y="13733"/>
                  </a:lnTo>
                  <a:lnTo>
                    <a:pt x="6711" y="13439"/>
                  </a:lnTo>
                  <a:lnTo>
                    <a:pt x="11933" y="4158"/>
                  </a:lnTo>
                  <a:lnTo>
                    <a:pt x="12096" y="3863"/>
                  </a:lnTo>
                  <a:lnTo>
                    <a:pt x="12653" y="2865"/>
                  </a:lnTo>
                  <a:lnTo>
                    <a:pt x="68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11" name="Google Shape;4411;p34"/>
            <p:cNvSpPr/>
            <p:nvPr/>
          </p:nvSpPr>
          <p:spPr>
            <a:xfrm>
              <a:off x="4983600" y="2629725"/>
              <a:ext cx="129350" cy="178000"/>
            </a:xfrm>
            <a:custGeom>
              <a:avLst/>
              <a:gdLst/>
              <a:ahLst/>
              <a:cxnLst/>
              <a:rect l="l" t="t" r="r" b="b"/>
              <a:pathLst>
                <a:path w="5174" h="7120" extrusionOk="0">
                  <a:moveTo>
                    <a:pt x="3502" y="331"/>
                  </a:moveTo>
                  <a:cubicBezTo>
                    <a:pt x="3541" y="331"/>
                    <a:pt x="3579" y="333"/>
                    <a:pt x="3618" y="337"/>
                  </a:cubicBezTo>
                  <a:cubicBezTo>
                    <a:pt x="3749" y="337"/>
                    <a:pt x="3880" y="387"/>
                    <a:pt x="3995" y="436"/>
                  </a:cubicBezTo>
                  <a:cubicBezTo>
                    <a:pt x="4567" y="714"/>
                    <a:pt x="4797" y="1385"/>
                    <a:pt x="4535" y="1942"/>
                  </a:cubicBezTo>
                  <a:lnTo>
                    <a:pt x="2521" y="6148"/>
                  </a:lnTo>
                  <a:cubicBezTo>
                    <a:pt x="2390" y="6427"/>
                    <a:pt x="2161" y="6623"/>
                    <a:pt x="1867" y="6721"/>
                  </a:cubicBezTo>
                  <a:cubicBezTo>
                    <a:pt x="1754" y="6771"/>
                    <a:pt x="1632" y="6793"/>
                    <a:pt x="1508" y="6793"/>
                  </a:cubicBezTo>
                  <a:cubicBezTo>
                    <a:pt x="1469" y="6793"/>
                    <a:pt x="1431" y="6791"/>
                    <a:pt x="1392" y="6787"/>
                  </a:cubicBezTo>
                  <a:cubicBezTo>
                    <a:pt x="1261" y="6770"/>
                    <a:pt x="1130" y="6738"/>
                    <a:pt x="1016" y="6688"/>
                  </a:cubicBezTo>
                  <a:cubicBezTo>
                    <a:pt x="737" y="6558"/>
                    <a:pt x="541" y="6328"/>
                    <a:pt x="443" y="6050"/>
                  </a:cubicBezTo>
                  <a:cubicBezTo>
                    <a:pt x="344" y="5755"/>
                    <a:pt x="361" y="5461"/>
                    <a:pt x="492" y="5183"/>
                  </a:cubicBezTo>
                  <a:lnTo>
                    <a:pt x="2505" y="976"/>
                  </a:lnTo>
                  <a:cubicBezTo>
                    <a:pt x="2685" y="571"/>
                    <a:pt x="3084" y="331"/>
                    <a:pt x="3502" y="331"/>
                  </a:cubicBezTo>
                  <a:close/>
                  <a:moveTo>
                    <a:pt x="3524" y="1"/>
                  </a:moveTo>
                  <a:cubicBezTo>
                    <a:pt x="2981" y="1"/>
                    <a:pt x="2459" y="308"/>
                    <a:pt x="2210" y="829"/>
                  </a:cubicBezTo>
                  <a:lnTo>
                    <a:pt x="181" y="5035"/>
                  </a:lnTo>
                  <a:cubicBezTo>
                    <a:pt x="17" y="5395"/>
                    <a:pt x="1" y="5788"/>
                    <a:pt x="132" y="6148"/>
                  </a:cubicBezTo>
                  <a:cubicBezTo>
                    <a:pt x="263" y="6525"/>
                    <a:pt x="524" y="6819"/>
                    <a:pt x="868" y="6983"/>
                  </a:cubicBezTo>
                  <a:cubicBezTo>
                    <a:pt x="1032" y="7065"/>
                    <a:pt x="1196" y="7098"/>
                    <a:pt x="1376" y="7114"/>
                  </a:cubicBezTo>
                  <a:cubicBezTo>
                    <a:pt x="1420" y="7118"/>
                    <a:pt x="1465" y="7120"/>
                    <a:pt x="1510" y="7120"/>
                  </a:cubicBezTo>
                  <a:cubicBezTo>
                    <a:pt x="1667" y="7120"/>
                    <a:pt x="1829" y="7096"/>
                    <a:pt x="1981" y="7032"/>
                  </a:cubicBezTo>
                  <a:cubicBezTo>
                    <a:pt x="2358" y="6918"/>
                    <a:pt x="2652" y="6639"/>
                    <a:pt x="2816" y="6296"/>
                  </a:cubicBezTo>
                  <a:lnTo>
                    <a:pt x="4829" y="2089"/>
                  </a:lnTo>
                  <a:cubicBezTo>
                    <a:pt x="5173" y="1352"/>
                    <a:pt x="4862" y="485"/>
                    <a:pt x="4142" y="141"/>
                  </a:cubicBezTo>
                  <a:cubicBezTo>
                    <a:pt x="3942" y="46"/>
                    <a:pt x="3732" y="1"/>
                    <a:pt x="35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12" name="Google Shape;4412;p34"/>
            <p:cNvSpPr/>
            <p:nvPr/>
          </p:nvSpPr>
          <p:spPr>
            <a:xfrm>
              <a:off x="5036800" y="2555075"/>
              <a:ext cx="149800" cy="79000"/>
            </a:xfrm>
            <a:custGeom>
              <a:avLst/>
              <a:gdLst/>
              <a:ahLst/>
              <a:cxnLst/>
              <a:rect l="l" t="t" r="r" b="b"/>
              <a:pathLst>
                <a:path w="5992" h="3160" extrusionOk="0">
                  <a:moveTo>
                    <a:pt x="164" y="1"/>
                  </a:moveTo>
                  <a:lnTo>
                    <a:pt x="1" y="295"/>
                  </a:lnTo>
                  <a:lnTo>
                    <a:pt x="5828" y="3160"/>
                  </a:lnTo>
                  <a:lnTo>
                    <a:pt x="5991" y="2865"/>
                  </a:lnTo>
                  <a:lnTo>
                    <a:pt x="1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13" name="Google Shape;4413;p34"/>
            <p:cNvSpPr/>
            <p:nvPr/>
          </p:nvSpPr>
          <p:spPr>
            <a:xfrm>
              <a:off x="4901750" y="2794875"/>
              <a:ext cx="150225" cy="78600"/>
            </a:xfrm>
            <a:custGeom>
              <a:avLst/>
              <a:gdLst/>
              <a:ahLst/>
              <a:cxnLst/>
              <a:rect l="l" t="t" r="r" b="b"/>
              <a:pathLst>
                <a:path w="6009" h="3144" extrusionOk="0">
                  <a:moveTo>
                    <a:pt x="165" y="1"/>
                  </a:moveTo>
                  <a:lnTo>
                    <a:pt x="1" y="279"/>
                  </a:lnTo>
                  <a:lnTo>
                    <a:pt x="5845" y="3143"/>
                  </a:lnTo>
                  <a:lnTo>
                    <a:pt x="6008" y="2849"/>
                  </a:lnTo>
                  <a:lnTo>
                    <a:pt x="1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414" name="Google Shape;4414;p34"/>
          <p:cNvGrpSpPr/>
          <p:nvPr/>
        </p:nvGrpSpPr>
        <p:grpSpPr>
          <a:xfrm rot="1844252">
            <a:off x="8563584" y="4090092"/>
            <a:ext cx="537456" cy="1028028"/>
            <a:chOff x="3357400" y="2061975"/>
            <a:chExt cx="459975" cy="879825"/>
          </a:xfrm>
        </p:grpSpPr>
        <p:sp>
          <p:nvSpPr>
            <p:cNvPr id="4415" name="Google Shape;4415;p34"/>
            <p:cNvSpPr/>
            <p:nvPr/>
          </p:nvSpPr>
          <p:spPr>
            <a:xfrm>
              <a:off x="3357400" y="2061975"/>
              <a:ext cx="459975" cy="879825"/>
            </a:xfrm>
            <a:custGeom>
              <a:avLst/>
              <a:gdLst/>
              <a:ahLst/>
              <a:cxnLst/>
              <a:rect l="l" t="t" r="r" b="b"/>
              <a:pathLst>
                <a:path w="18399" h="35193" extrusionOk="0">
                  <a:moveTo>
                    <a:pt x="4093" y="1"/>
                  </a:moveTo>
                  <a:cubicBezTo>
                    <a:pt x="3896" y="1"/>
                    <a:pt x="3683" y="33"/>
                    <a:pt x="3487" y="82"/>
                  </a:cubicBezTo>
                  <a:cubicBezTo>
                    <a:pt x="2800" y="279"/>
                    <a:pt x="2259" y="803"/>
                    <a:pt x="2030" y="1474"/>
                  </a:cubicBezTo>
                  <a:lnTo>
                    <a:pt x="164" y="6908"/>
                  </a:lnTo>
                  <a:cubicBezTo>
                    <a:pt x="17" y="7350"/>
                    <a:pt x="1" y="7825"/>
                    <a:pt x="131" y="8250"/>
                  </a:cubicBezTo>
                  <a:lnTo>
                    <a:pt x="7841" y="33638"/>
                  </a:lnTo>
                  <a:cubicBezTo>
                    <a:pt x="8136" y="34571"/>
                    <a:pt x="9003" y="35193"/>
                    <a:pt x="9936" y="35193"/>
                  </a:cubicBezTo>
                  <a:cubicBezTo>
                    <a:pt x="10149" y="35193"/>
                    <a:pt x="10362" y="35160"/>
                    <a:pt x="10575" y="35095"/>
                  </a:cubicBezTo>
                  <a:lnTo>
                    <a:pt x="16778" y="33196"/>
                  </a:lnTo>
                  <a:cubicBezTo>
                    <a:pt x="17335" y="33032"/>
                    <a:pt x="17793" y="32656"/>
                    <a:pt x="18071" y="32148"/>
                  </a:cubicBezTo>
                  <a:cubicBezTo>
                    <a:pt x="18350" y="31625"/>
                    <a:pt x="18399" y="31035"/>
                    <a:pt x="18235" y="30479"/>
                  </a:cubicBezTo>
                  <a:lnTo>
                    <a:pt x="10525" y="5108"/>
                  </a:lnTo>
                  <a:cubicBezTo>
                    <a:pt x="10394" y="4666"/>
                    <a:pt x="10149" y="4305"/>
                    <a:pt x="9805" y="4027"/>
                  </a:cubicBezTo>
                  <a:cubicBezTo>
                    <a:pt x="9707" y="3962"/>
                    <a:pt x="8512" y="2980"/>
                    <a:pt x="7399" y="2079"/>
                  </a:cubicBezTo>
                  <a:lnTo>
                    <a:pt x="5468" y="492"/>
                  </a:lnTo>
                  <a:cubicBezTo>
                    <a:pt x="5075" y="181"/>
                    <a:pt x="4584" y="1"/>
                    <a:pt x="4093"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16" name="Google Shape;4416;p34"/>
            <p:cNvSpPr/>
            <p:nvPr/>
          </p:nvSpPr>
          <p:spPr>
            <a:xfrm>
              <a:off x="3413050" y="2205200"/>
              <a:ext cx="347850" cy="681775"/>
            </a:xfrm>
            <a:custGeom>
              <a:avLst/>
              <a:gdLst/>
              <a:ahLst/>
              <a:cxnLst/>
              <a:rect l="l" t="t" r="r" b="b"/>
              <a:pathLst>
                <a:path w="13914" h="27271" extrusionOk="0">
                  <a:moveTo>
                    <a:pt x="6204" y="1"/>
                  </a:moveTo>
                  <a:lnTo>
                    <a:pt x="1" y="1899"/>
                  </a:lnTo>
                  <a:lnTo>
                    <a:pt x="7710" y="27271"/>
                  </a:lnTo>
                  <a:lnTo>
                    <a:pt x="13914" y="25388"/>
                  </a:lnTo>
                  <a:lnTo>
                    <a:pt x="62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17" name="Google Shape;4417;p34"/>
            <p:cNvSpPr/>
            <p:nvPr/>
          </p:nvSpPr>
          <p:spPr>
            <a:xfrm>
              <a:off x="3413050" y="2116800"/>
              <a:ext cx="156750" cy="135900"/>
            </a:xfrm>
            <a:custGeom>
              <a:avLst/>
              <a:gdLst/>
              <a:ahLst/>
              <a:cxnLst/>
              <a:rect l="l" t="t" r="r" b="b"/>
              <a:pathLst>
                <a:path w="6270" h="5436" extrusionOk="0">
                  <a:moveTo>
                    <a:pt x="1867" y="1"/>
                  </a:moveTo>
                  <a:lnTo>
                    <a:pt x="1163" y="2047"/>
                  </a:lnTo>
                  <a:lnTo>
                    <a:pt x="1" y="5435"/>
                  </a:lnTo>
                  <a:cubicBezTo>
                    <a:pt x="1" y="5435"/>
                    <a:pt x="6270" y="3586"/>
                    <a:pt x="6204" y="3537"/>
                  </a:cubicBezTo>
                  <a:cubicBezTo>
                    <a:pt x="6172" y="3520"/>
                    <a:pt x="4944" y="2505"/>
                    <a:pt x="3798" y="1572"/>
                  </a:cubicBezTo>
                  <a:cubicBezTo>
                    <a:pt x="2800" y="754"/>
                    <a:pt x="1867" y="1"/>
                    <a:pt x="18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18" name="Google Shape;4418;p34"/>
            <p:cNvSpPr/>
            <p:nvPr/>
          </p:nvSpPr>
          <p:spPr>
            <a:xfrm>
              <a:off x="3442100" y="2116800"/>
              <a:ext cx="65925" cy="55700"/>
            </a:xfrm>
            <a:custGeom>
              <a:avLst/>
              <a:gdLst/>
              <a:ahLst/>
              <a:cxnLst/>
              <a:rect l="l" t="t" r="r" b="b"/>
              <a:pathLst>
                <a:path w="2637" h="2228" extrusionOk="0">
                  <a:moveTo>
                    <a:pt x="705" y="1"/>
                  </a:moveTo>
                  <a:lnTo>
                    <a:pt x="1" y="2047"/>
                  </a:lnTo>
                  <a:cubicBezTo>
                    <a:pt x="343" y="2161"/>
                    <a:pt x="694" y="2228"/>
                    <a:pt x="1039" y="2228"/>
                  </a:cubicBezTo>
                  <a:cubicBezTo>
                    <a:pt x="1339" y="2228"/>
                    <a:pt x="1634" y="2177"/>
                    <a:pt x="1916" y="2063"/>
                  </a:cubicBezTo>
                  <a:cubicBezTo>
                    <a:pt x="2194" y="1949"/>
                    <a:pt x="2440" y="1785"/>
                    <a:pt x="2636" y="1572"/>
                  </a:cubicBezTo>
                  <a:cubicBezTo>
                    <a:pt x="1638" y="754"/>
                    <a:pt x="705" y="1"/>
                    <a:pt x="7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19" name="Google Shape;4419;p34"/>
            <p:cNvSpPr/>
            <p:nvPr/>
          </p:nvSpPr>
          <p:spPr>
            <a:xfrm>
              <a:off x="3452750" y="2239575"/>
              <a:ext cx="191525" cy="623250"/>
            </a:xfrm>
            <a:custGeom>
              <a:avLst/>
              <a:gdLst/>
              <a:ahLst/>
              <a:cxnLst/>
              <a:rect l="l" t="t" r="r" b="b"/>
              <a:pathLst>
                <a:path w="7661" h="24930" extrusionOk="0">
                  <a:moveTo>
                    <a:pt x="99" y="1"/>
                  </a:moveTo>
                  <a:lnTo>
                    <a:pt x="0" y="33"/>
                  </a:lnTo>
                  <a:lnTo>
                    <a:pt x="7563" y="24930"/>
                  </a:lnTo>
                  <a:lnTo>
                    <a:pt x="7661" y="24897"/>
                  </a:lnTo>
                  <a:lnTo>
                    <a:pt x="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20" name="Google Shape;4420;p34"/>
            <p:cNvSpPr/>
            <p:nvPr/>
          </p:nvSpPr>
          <p:spPr>
            <a:xfrm>
              <a:off x="3492025" y="2227700"/>
              <a:ext cx="191950" cy="622850"/>
            </a:xfrm>
            <a:custGeom>
              <a:avLst/>
              <a:gdLst/>
              <a:ahLst/>
              <a:cxnLst/>
              <a:rect l="l" t="t" r="r" b="b"/>
              <a:pathLst>
                <a:path w="7678" h="24914" extrusionOk="0">
                  <a:moveTo>
                    <a:pt x="115" y="1"/>
                  </a:moveTo>
                  <a:lnTo>
                    <a:pt x="1" y="34"/>
                  </a:lnTo>
                  <a:lnTo>
                    <a:pt x="7579" y="24914"/>
                  </a:lnTo>
                  <a:lnTo>
                    <a:pt x="7678" y="24881"/>
                  </a:lnTo>
                  <a:lnTo>
                    <a:pt x="1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21" name="Google Shape;4421;p34"/>
            <p:cNvSpPr/>
            <p:nvPr/>
          </p:nvSpPr>
          <p:spPr>
            <a:xfrm>
              <a:off x="3531725" y="2215850"/>
              <a:ext cx="191525" cy="622850"/>
            </a:xfrm>
            <a:custGeom>
              <a:avLst/>
              <a:gdLst/>
              <a:ahLst/>
              <a:cxnLst/>
              <a:rect l="l" t="t" r="r" b="b"/>
              <a:pathLst>
                <a:path w="7661" h="24914" extrusionOk="0">
                  <a:moveTo>
                    <a:pt x="99" y="0"/>
                  </a:moveTo>
                  <a:lnTo>
                    <a:pt x="0" y="17"/>
                  </a:lnTo>
                  <a:lnTo>
                    <a:pt x="7563" y="24913"/>
                  </a:lnTo>
                  <a:lnTo>
                    <a:pt x="7661" y="24880"/>
                  </a:lnTo>
                  <a:lnTo>
                    <a:pt x="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422" name="Google Shape;4422;p34"/>
          <p:cNvSpPr/>
          <p:nvPr/>
        </p:nvSpPr>
        <p:spPr>
          <a:xfrm rot="-1744906">
            <a:off x="-230575" y="4024952"/>
            <a:ext cx="503382" cy="577651"/>
          </a:xfrm>
          <a:custGeom>
            <a:avLst/>
            <a:gdLst/>
            <a:ahLst/>
            <a:cxnLst/>
            <a:rect l="l" t="t" r="r" b="b"/>
            <a:pathLst>
              <a:path w="3111" h="3570" extrusionOk="0">
                <a:moveTo>
                  <a:pt x="2342" y="1"/>
                </a:moveTo>
                <a:lnTo>
                  <a:pt x="1" y="1572"/>
                </a:lnTo>
                <a:lnTo>
                  <a:pt x="3111" y="3569"/>
                </a:lnTo>
                <a:lnTo>
                  <a:pt x="23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23" name="Google Shape;4423;p34"/>
          <p:cNvSpPr/>
          <p:nvPr/>
        </p:nvSpPr>
        <p:spPr>
          <a:xfrm>
            <a:off x="-480737" y="2012838"/>
            <a:ext cx="674100" cy="67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24" name="Google Shape;4424;p34"/>
          <p:cNvSpPr/>
          <p:nvPr/>
        </p:nvSpPr>
        <p:spPr>
          <a:xfrm rot="10800000" flipH="1">
            <a:off x="2962161" y="4779370"/>
            <a:ext cx="236927" cy="235676"/>
          </a:xfrm>
          <a:custGeom>
            <a:avLst/>
            <a:gdLst/>
            <a:ahLst/>
            <a:cxnLst/>
            <a:rect l="l" t="t" r="r" b="b"/>
            <a:pathLst>
              <a:path w="8201" h="8157" extrusionOk="0">
                <a:moveTo>
                  <a:pt x="4234" y="1"/>
                </a:moveTo>
                <a:cubicBezTo>
                  <a:pt x="4191" y="1"/>
                  <a:pt x="4149" y="21"/>
                  <a:pt x="4125" y="60"/>
                </a:cubicBezTo>
                <a:lnTo>
                  <a:pt x="3356" y="1353"/>
                </a:lnTo>
                <a:cubicBezTo>
                  <a:pt x="2898" y="2122"/>
                  <a:pt x="2243" y="2744"/>
                  <a:pt x="1441" y="3137"/>
                </a:cubicBezTo>
                <a:lnTo>
                  <a:pt x="99" y="3825"/>
                </a:lnTo>
                <a:cubicBezTo>
                  <a:pt x="0" y="3874"/>
                  <a:pt x="0" y="4005"/>
                  <a:pt x="82" y="4054"/>
                </a:cubicBezTo>
                <a:lnTo>
                  <a:pt x="1392" y="4823"/>
                </a:lnTo>
                <a:cubicBezTo>
                  <a:pt x="2145" y="5282"/>
                  <a:pt x="2767" y="5936"/>
                  <a:pt x="3176" y="6738"/>
                </a:cubicBezTo>
                <a:lnTo>
                  <a:pt x="3847" y="8081"/>
                </a:lnTo>
                <a:cubicBezTo>
                  <a:pt x="3873" y="8132"/>
                  <a:pt x="3921" y="8156"/>
                  <a:pt x="3968" y="8156"/>
                </a:cubicBezTo>
                <a:cubicBezTo>
                  <a:pt x="4011" y="8156"/>
                  <a:pt x="4053" y="8136"/>
                  <a:pt x="4076" y="8097"/>
                </a:cubicBezTo>
                <a:lnTo>
                  <a:pt x="4845" y="6787"/>
                </a:lnTo>
                <a:cubicBezTo>
                  <a:pt x="5304" y="6018"/>
                  <a:pt x="5958" y="5413"/>
                  <a:pt x="6761" y="5003"/>
                </a:cubicBezTo>
                <a:lnTo>
                  <a:pt x="8103" y="4332"/>
                </a:lnTo>
                <a:cubicBezTo>
                  <a:pt x="8201" y="4283"/>
                  <a:pt x="8201" y="4152"/>
                  <a:pt x="8119" y="4087"/>
                </a:cubicBezTo>
                <a:lnTo>
                  <a:pt x="6810" y="3334"/>
                </a:lnTo>
                <a:cubicBezTo>
                  <a:pt x="6057" y="2875"/>
                  <a:pt x="5435" y="2204"/>
                  <a:pt x="5025" y="1419"/>
                </a:cubicBezTo>
                <a:lnTo>
                  <a:pt x="4354" y="76"/>
                </a:lnTo>
                <a:cubicBezTo>
                  <a:pt x="4329" y="25"/>
                  <a:pt x="4281" y="1"/>
                  <a:pt x="42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4425" name="Google Shape;4425;p34"/>
          <p:cNvGrpSpPr/>
          <p:nvPr/>
        </p:nvGrpSpPr>
        <p:grpSpPr>
          <a:xfrm>
            <a:off x="3339866" y="4779364"/>
            <a:ext cx="3674346" cy="717459"/>
            <a:chOff x="2455175" y="4567750"/>
            <a:chExt cx="3179600" cy="620800"/>
          </a:xfrm>
        </p:grpSpPr>
        <p:sp>
          <p:nvSpPr>
            <p:cNvPr id="4426" name="Google Shape;4426;p34"/>
            <p:cNvSpPr/>
            <p:nvPr/>
          </p:nvSpPr>
          <p:spPr>
            <a:xfrm rot="10800000" flipH="1">
              <a:off x="2455175" y="5181575"/>
              <a:ext cx="3700" cy="6975"/>
            </a:xfrm>
            <a:custGeom>
              <a:avLst/>
              <a:gdLst/>
              <a:ahLst/>
              <a:cxnLst/>
              <a:rect l="l" t="t" r="r" b="b"/>
              <a:pathLst>
                <a:path w="148" h="279" extrusionOk="0">
                  <a:moveTo>
                    <a:pt x="0" y="0"/>
                  </a:moveTo>
                  <a:lnTo>
                    <a:pt x="0" y="279"/>
                  </a:lnTo>
                  <a:lnTo>
                    <a:pt x="33" y="279"/>
                  </a:lnTo>
                  <a:cubicBezTo>
                    <a:pt x="49" y="279"/>
                    <a:pt x="82" y="279"/>
                    <a:pt x="99" y="246"/>
                  </a:cubicBezTo>
                  <a:cubicBezTo>
                    <a:pt x="148" y="213"/>
                    <a:pt x="148" y="148"/>
                    <a:pt x="99" y="99"/>
                  </a:cubicBezTo>
                  <a:cubicBezTo>
                    <a:pt x="66" y="66"/>
                    <a:pt x="33" y="3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27" name="Google Shape;4427;p34"/>
            <p:cNvSpPr/>
            <p:nvPr/>
          </p:nvSpPr>
          <p:spPr>
            <a:xfrm rot="10800000" flipH="1">
              <a:off x="2471950" y="5145975"/>
              <a:ext cx="24975" cy="22625"/>
            </a:xfrm>
            <a:custGeom>
              <a:avLst/>
              <a:gdLst/>
              <a:ahLst/>
              <a:cxnLst/>
              <a:rect l="l" t="t" r="r" b="b"/>
              <a:pathLst>
                <a:path w="999" h="905" extrusionOk="0">
                  <a:moveTo>
                    <a:pt x="113" y="0"/>
                  </a:moveTo>
                  <a:cubicBezTo>
                    <a:pt x="86" y="0"/>
                    <a:pt x="58" y="13"/>
                    <a:pt x="33" y="37"/>
                  </a:cubicBezTo>
                  <a:cubicBezTo>
                    <a:pt x="0" y="70"/>
                    <a:pt x="0" y="135"/>
                    <a:pt x="33" y="185"/>
                  </a:cubicBezTo>
                  <a:cubicBezTo>
                    <a:pt x="295" y="414"/>
                    <a:pt x="557" y="659"/>
                    <a:pt x="819" y="888"/>
                  </a:cubicBezTo>
                  <a:cubicBezTo>
                    <a:pt x="835" y="905"/>
                    <a:pt x="868" y="905"/>
                    <a:pt x="884" y="905"/>
                  </a:cubicBezTo>
                  <a:cubicBezTo>
                    <a:pt x="917" y="905"/>
                    <a:pt x="950" y="905"/>
                    <a:pt x="966" y="872"/>
                  </a:cubicBezTo>
                  <a:cubicBezTo>
                    <a:pt x="999" y="839"/>
                    <a:pt x="999" y="757"/>
                    <a:pt x="950" y="725"/>
                  </a:cubicBezTo>
                  <a:cubicBezTo>
                    <a:pt x="704" y="496"/>
                    <a:pt x="442" y="266"/>
                    <a:pt x="181" y="37"/>
                  </a:cubicBezTo>
                  <a:cubicBezTo>
                    <a:pt x="164" y="13"/>
                    <a:pt x="14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28" name="Google Shape;4428;p34"/>
            <p:cNvSpPr/>
            <p:nvPr/>
          </p:nvSpPr>
          <p:spPr>
            <a:xfrm rot="10800000" flipH="1">
              <a:off x="5448950" y="5134500"/>
              <a:ext cx="31125" cy="5775"/>
            </a:xfrm>
            <a:custGeom>
              <a:avLst/>
              <a:gdLst/>
              <a:ahLst/>
              <a:cxnLst/>
              <a:rect l="l" t="t" r="r" b="b"/>
              <a:pathLst>
                <a:path w="1245" h="231" extrusionOk="0">
                  <a:moveTo>
                    <a:pt x="99" y="1"/>
                  </a:moveTo>
                  <a:cubicBezTo>
                    <a:pt x="50" y="1"/>
                    <a:pt x="1" y="50"/>
                    <a:pt x="1" y="99"/>
                  </a:cubicBezTo>
                  <a:cubicBezTo>
                    <a:pt x="1" y="165"/>
                    <a:pt x="50" y="214"/>
                    <a:pt x="99" y="214"/>
                  </a:cubicBezTo>
                  <a:lnTo>
                    <a:pt x="197" y="214"/>
                  </a:lnTo>
                  <a:cubicBezTo>
                    <a:pt x="525" y="214"/>
                    <a:pt x="836" y="214"/>
                    <a:pt x="1147" y="230"/>
                  </a:cubicBezTo>
                  <a:cubicBezTo>
                    <a:pt x="1196" y="230"/>
                    <a:pt x="1245" y="181"/>
                    <a:pt x="1245" y="116"/>
                  </a:cubicBezTo>
                  <a:cubicBezTo>
                    <a:pt x="1245" y="66"/>
                    <a:pt x="1212" y="17"/>
                    <a:pt x="1147" y="17"/>
                  </a:cubicBezTo>
                  <a:cubicBezTo>
                    <a:pt x="836" y="1"/>
                    <a:pt x="525" y="1"/>
                    <a:pt x="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29" name="Google Shape;4429;p34"/>
            <p:cNvSpPr/>
            <p:nvPr/>
          </p:nvSpPr>
          <p:spPr>
            <a:xfrm rot="10800000" flipH="1">
              <a:off x="5396575" y="5133275"/>
              <a:ext cx="31550" cy="6575"/>
            </a:xfrm>
            <a:custGeom>
              <a:avLst/>
              <a:gdLst/>
              <a:ahLst/>
              <a:cxnLst/>
              <a:rect l="l" t="t" r="r" b="b"/>
              <a:pathLst>
                <a:path w="1262" h="263" extrusionOk="0">
                  <a:moveTo>
                    <a:pt x="1146" y="0"/>
                  </a:moveTo>
                  <a:cubicBezTo>
                    <a:pt x="803" y="17"/>
                    <a:pt x="443" y="33"/>
                    <a:pt x="99" y="49"/>
                  </a:cubicBezTo>
                  <a:cubicBezTo>
                    <a:pt x="50" y="66"/>
                    <a:pt x="1" y="115"/>
                    <a:pt x="1" y="164"/>
                  </a:cubicBezTo>
                  <a:cubicBezTo>
                    <a:pt x="1" y="229"/>
                    <a:pt x="50" y="262"/>
                    <a:pt x="115" y="262"/>
                  </a:cubicBezTo>
                  <a:cubicBezTo>
                    <a:pt x="459" y="246"/>
                    <a:pt x="819" y="229"/>
                    <a:pt x="1146" y="213"/>
                  </a:cubicBezTo>
                  <a:cubicBezTo>
                    <a:pt x="1212" y="213"/>
                    <a:pt x="1261" y="164"/>
                    <a:pt x="1261" y="99"/>
                  </a:cubicBezTo>
                  <a:cubicBezTo>
                    <a:pt x="1245" y="49"/>
                    <a:pt x="1196"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30" name="Google Shape;4430;p34"/>
            <p:cNvSpPr/>
            <p:nvPr/>
          </p:nvSpPr>
          <p:spPr>
            <a:xfrm rot="10800000" flipH="1">
              <a:off x="5500925" y="5130825"/>
              <a:ext cx="31525" cy="7800"/>
            </a:xfrm>
            <a:custGeom>
              <a:avLst/>
              <a:gdLst/>
              <a:ahLst/>
              <a:cxnLst/>
              <a:rect l="l" t="t" r="r" b="b"/>
              <a:pathLst>
                <a:path w="1261" h="312" extrusionOk="0">
                  <a:moveTo>
                    <a:pt x="115" y="0"/>
                  </a:moveTo>
                  <a:cubicBezTo>
                    <a:pt x="66" y="0"/>
                    <a:pt x="17" y="33"/>
                    <a:pt x="1" y="99"/>
                  </a:cubicBezTo>
                  <a:cubicBezTo>
                    <a:pt x="1" y="148"/>
                    <a:pt x="50" y="213"/>
                    <a:pt x="99" y="213"/>
                  </a:cubicBezTo>
                  <a:cubicBezTo>
                    <a:pt x="443" y="230"/>
                    <a:pt x="803" y="262"/>
                    <a:pt x="1146" y="295"/>
                  </a:cubicBezTo>
                  <a:cubicBezTo>
                    <a:pt x="1146" y="311"/>
                    <a:pt x="1146" y="311"/>
                    <a:pt x="1146" y="311"/>
                  </a:cubicBezTo>
                  <a:cubicBezTo>
                    <a:pt x="1212" y="311"/>
                    <a:pt x="1245" y="262"/>
                    <a:pt x="1261" y="213"/>
                  </a:cubicBezTo>
                  <a:cubicBezTo>
                    <a:pt x="1261" y="148"/>
                    <a:pt x="1228" y="99"/>
                    <a:pt x="1163" y="99"/>
                  </a:cubicBezTo>
                  <a:cubicBezTo>
                    <a:pt x="819" y="50"/>
                    <a:pt x="475" y="33"/>
                    <a:pt x="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31" name="Google Shape;4431;p34"/>
            <p:cNvSpPr/>
            <p:nvPr/>
          </p:nvSpPr>
          <p:spPr>
            <a:xfrm rot="10800000" flipH="1">
              <a:off x="5344600" y="5128375"/>
              <a:ext cx="31550" cy="7875"/>
            </a:xfrm>
            <a:custGeom>
              <a:avLst/>
              <a:gdLst/>
              <a:ahLst/>
              <a:cxnLst/>
              <a:rect l="l" t="t" r="r" b="b"/>
              <a:pathLst>
                <a:path w="1262" h="315" extrusionOk="0">
                  <a:moveTo>
                    <a:pt x="1156" y="0"/>
                  </a:moveTo>
                  <a:cubicBezTo>
                    <a:pt x="1148" y="0"/>
                    <a:pt x="1139" y="1"/>
                    <a:pt x="1130" y="4"/>
                  </a:cubicBezTo>
                  <a:cubicBezTo>
                    <a:pt x="918" y="20"/>
                    <a:pt x="688" y="36"/>
                    <a:pt x="476" y="69"/>
                  </a:cubicBezTo>
                  <a:cubicBezTo>
                    <a:pt x="345" y="85"/>
                    <a:pt x="214" y="85"/>
                    <a:pt x="99" y="102"/>
                  </a:cubicBezTo>
                  <a:cubicBezTo>
                    <a:pt x="34" y="118"/>
                    <a:pt x="1" y="167"/>
                    <a:pt x="1" y="216"/>
                  </a:cubicBezTo>
                  <a:cubicBezTo>
                    <a:pt x="1" y="282"/>
                    <a:pt x="50" y="315"/>
                    <a:pt x="99" y="315"/>
                  </a:cubicBezTo>
                  <a:lnTo>
                    <a:pt x="115" y="315"/>
                  </a:lnTo>
                  <a:cubicBezTo>
                    <a:pt x="246" y="298"/>
                    <a:pt x="361" y="282"/>
                    <a:pt x="492" y="266"/>
                  </a:cubicBezTo>
                  <a:cubicBezTo>
                    <a:pt x="721" y="249"/>
                    <a:pt x="934" y="233"/>
                    <a:pt x="1163" y="200"/>
                  </a:cubicBezTo>
                  <a:cubicBezTo>
                    <a:pt x="1212" y="200"/>
                    <a:pt x="1261" y="151"/>
                    <a:pt x="1245" y="85"/>
                  </a:cubicBezTo>
                  <a:cubicBezTo>
                    <a:pt x="1245" y="43"/>
                    <a:pt x="1208" y="0"/>
                    <a:pt x="1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32" name="Google Shape;4432;p34"/>
            <p:cNvSpPr/>
            <p:nvPr/>
          </p:nvSpPr>
          <p:spPr>
            <a:xfrm rot="10800000" flipH="1">
              <a:off x="5552900" y="5123050"/>
              <a:ext cx="31125" cy="9850"/>
            </a:xfrm>
            <a:custGeom>
              <a:avLst/>
              <a:gdLst/>
              <a:ahLst/>
              <a:cxnLst/>
              <a:rect l="l" t="t" r="r" b="b"/>
              <a:pathLst>
                <a:path w="1245" h="394" extrusionOk="0">
                  <a:moveTo>
                    <a:pt x="131" y="1"/>
                  </a:moveTo>
                  <a:cubicBezTo>
                    <a:pt x="66" y="1"/>
                    <a:pt x="17" y="33"/>
                    <a:pt x="0" y="99"/>
                  </a:cubicBezTo>
                  <a:cubicBezTo>
                    <a:pt x="0" y="148"/>
                    <a:pt x="33" y="197"/>
                    <a:pt x="99" y="213"/>
                  </a:cubicBezTo>
                  <a:cubicBezTo>
                    <a:pt x="442" y="262"/>
                    <a:pt x="786" y="328"/>
                    <a:pt x="1113" y="393"/>
                  </a:cubicBezTo>
                  <a:lnTo>
                    <a:pt x="1146" y="393"/>
                  </a:lnTo>
                  <a:cubicBezTo>
                    <a:pt x="1195" y="393"/>
                    <a:pt x="1228" y="361"/>
                    <a:pt x="1244" y="312"/>
                  </a:cubicBezTo>
                  <a:cubicBezTo>
                    <a:pt x="1244" y="262"/>
                    <a:pt x="1212" y="197"/>
                    <a:pt x="1163" y="181"/>
                  </a:cubicBezTo>
                  <a:cubicBezTo>
                    <a:pt x="819" y="115"/>
                    <a:pt x="475" y="66"/>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33" name="Google Shape;4433;p34"/>
            <p:cNvSpPr/>
            <p:nvPr/>
          </p:nvSpPr>
          <p:spPr>
            <a:xfrm rot="10800000" flipH="1">
              <a:off x="5292650" y="5121000"/>
              <a:ext cx="31525" cy="9125"/>
            </a:xfrm>
            <a:custGeom>
              <a:avLst/>
              <a:gdLst/>
              <a:ahLst/>
              <a:cxnLst/>
              <a:rect l="l" t="t" r="r" b="b"/>
              <a:pathLst>
                <a:path w="1261" h="365" extrusionOk="0">
                  <a:moveTo>
                    <a:pt x="1155" y="1"/>
                  </a:moveTo>
                  <a:cubicBezTo>
                    <a:pt x="1147" y="1"/>
                    <a:pt x="1138" y="2"/>
                    <a:pt x="1130" y="4"/>
                  </a:cubicBezTo>
                  <a:cubicBezTo>
                    <a:pt x="786" y="53"/>
                    <a:pt x="442" y="102"/>
                    <a:pt x="98" y="151"/>
                  </a:cubicBezTo>
                  <a:cubicBezTo>
                    <a:pt x="33" y="168"/>
                    <a:pt x="0" y="217"/>
                    <a:pt x="16" y="282"/>
                  </a:cubicBezTo>
                  <a:cubicBezTo>
                    <a:pt x="16" y="332"/>
                    <a:pt x="66" y="364"/>
                    <a:pt x="115" y="364"/>
                  </a:cubicBezTo>
                  <a:lnTo>
                    <a:pt x="131" y="364"/>
                  </a:lnTo>
                  <a:cubicBezTo>
                    <a:pt x="475" y="315"/>
                    <a:pt x="819" y="250"/>
                    <a:pt x="1162" y="201"/>
                  </a:cubicBezTo>
                  <a:cubicBezTo>
                    <a:pt x="1211" y="201"/>
                    <a:pt x="1260" y="151"/>
                    <a:pt x="1244" y="86"/>
                  </a:cubicBezTo>
                  <a:cubicBezTo>
                    <a:pt x="1244" y="43"/>
                    <a:pt x="1207" y="1"/>
                    <a:pt x="1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34" name="Google Shape;4434;p34"/>
            <p:cNvSpPr/>
            <p:nvPr/>
          </p:nvSpPr>
          <p:spPr>
            <a:xfrm rot="10800000" flipH="1">
              <a:off x="2511225" y="5112825"/>
              <a:ext cx="26225" cy="21350"/>
            </a:xfrm>
            <a:custGeom>
              <a:avLst/>
              <a:gdLst/>
              <a:ahLst/>
              <a:cxnLst/>
              <a:rect l="l" t="t" r="r" b="b"/>
              <a:pathLst>
                <a:path w="1049" h="854" extrusionOk="0">
                  <a:moveTo>
                    <a:pt x="120" y="1"/>
                  </a:moveTo>
                  <a:cubicBezTo>
                    <a:pt x="87" y="1"/>
                    <a:pt x="54" y="15"/>
                    <a:pt x="34" y="35"/>
                  </a:cubicBezTo>
                  <a:cubicBezTo>
                    <a:pt x="1" y="84"/>
                    <a:pt x="1" y="150"/>
                    <a:pt x="50" y="183"/>
                  </a:cubicBezTo>
                  <a:cubicBezTo>
                    <a:pt x="312" y="412"/>
                    <a:pt x="590" y="624"/>
                    <a:pt x="868" y="837"/>
                  </a:cubicBezTo>
                  <a:cubicBezTo>
                    <a:pt x="885" y="854"/>
                    <a:pt x="901" y="854"/>
                    <a:pt x="934" y="854"/>
                  </a:cubicBezTo>
                  <a:cubicBezTo>
                    <a:pt x="967" y="854"/>
                    <a:pt x="999" y="854"/>
                    <a:pt x="1016" y="821"/>
                  </a:cubicBezTo>
                  <a:cubicBezTo>
                    <a:pt x="1048" y="772"/>
                    <a:pt x="1032" y="706"/>
                    <a:pt x="999" y="674"/>
                  </a:cubicBezTo>
                  <a:cubicBezTo>
                    <a:pt x="721" y="461"/>
                    <a:pt x="443" y="248"/>
                    <a:pt x="181" y="19"/>
                  </a:cubicBezTo>
                  <a:cubicBezTo>
                    <a:pt x="162" y="6"/>
                    <a:pt x="141" y="1"/>
                    <a:pt x="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35" name="Google Shape;4435;p34"/>
            <p:cNvSpPr/>
            <p:nvPr/>
          </p:nvSpPr>
          <p:spPr>
            <a:xfrm rot="10800000" flipH="1">
              <a:off x="5241500" y="5111175"/>
              <a:ext cx="31125" cy="10375"/>
            </a:xfrm>
            <a:custGeom>
              <a:avLst/>
              <a:gdLst/>
              <a:ahLst/>
              <a:cxnLst/>
              <a:rect l="l" t="t" r="r" b="b"/>
              <a:pathLst>
                <a:path w="1245" h="415" extrusionOk="0">
                  <a:moveTo>
                    <a:pt x="1139" y="1"/>
                  </a:moveTo>
                  <a:cubicBezTo>
                    <a:pt x="1130" y="1"/>
                    <a:pt x="1122" y="2"/>
                    <a:pt x="1113" y="5"/>
                  </a:cubicBezTo>
                  <a:cubicBezTo>
                    <a:pt x="769" y="70"/>
                    <a:pt x="426" y="136"/>
                    <a:pt x="82" y="218"/>
                  </a:cubicBezTo>
                  <a:cubicBezTo>
                    <a:pt x="33" y="218"/>
                    <a:pt x="0" y="283"/>
                    <a:pt x="0" y="332"/>
                  </a:cubicBezTo>
                  <a:cubicBezTo>
                    <a:pt x="16" y="381"/>
                    <a:pt x="66" y="414"/>
                    <a:pt x="115" y="414"/>
                  </a:cubicBezTo>
                  <a:lnTo>
                    <a:pt x="131" y="414"/>
                  </a:lnTo>
                  <a:cubicBezTo>
                    <a:pt x="475" y="349"/>
                    <a:pt x="802" y="267"/>
                    <a:pt x="1146" y="201"/>
                  </a:cubicBezTo>
                  <a:cubicBezTo>
                    <a:pt x="1211" y="201"/>
                    <a:pt x="1244" y="136"/>
                    <a:pt x="1228" y="87"/>
                  </a:cubicBezTo>
                  <a:cubicBezTo>
                    <a:pt x="1228" y="32"/>
                    <a:pt x="1183" y="1"/>
                    <a:pt x="1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36" name="Google Shape;4436;p34"/>
            <p:cNvSpPr/>
            <p:nvPr/>
          </p:nvSpPr>
          <p:spPr>
            <a:xfrm rot="10800000" flipH="1">
              <a:off x="5604050" y="5109950"/>
              <a:ext cx="30725" cy="12425"/>
            </a:xfrm>
            <a:custGeom>
              <a:avLst/>
              <a:gdLst/>
              <a:ahLst/>
              <a:cxnLst/>
              <a:rect l="l" t="t" r="r" b="b"/>
              <a:pathLst>
                <a:path w="1229" h="497" extrusionOk="0">
                  <a:moveTo>
                    <a:pt x="104" y="1"/>
                  </a:moveTo>
                  <a:cubicBezTo>
                    <a:pt x="61" y="1"/>
                    <a:pt x="17" y="30"/>
                    <a:pt x="17" y="71"/>
                  </a:cubicBezTo>
                  <a:cubicBezTo>
                    <a:pt x="0" y="136"/>
                    <a:pt x="33" y="185"/>
                    <a:pt x="82" y="202"/>
                  </a:cubicBezTo>
                  <a:cubicBezTo>
                    <a:pt x="426" y="300"/>
                    <a:pt x="753" y="382"/>
                    <a:pt x="1081" y="496"/>
                  </a:cubicBezTo>
                  <a:lnTo>
                    <a:pt x="1114" y="496"/>
                  </a:lnTo>
                  <a:cubicBezTo>
                    <a:pt x="1163" y="496"/>
                    <a:pt x="1195" y="463"/>
                    <a:pt x="1212" y="414"/>
                  </a:cubicBezTo>
                  <a:cubicBezTo>
                    <a:pt x="1228" y="365"/>
                    <a:pt x="1195" y="316"/>
                    <a:pt x="1146" y="283"/>
                  </a:cubicBezTo>
                  <a:cubicBezTo>
                    <a:pt x="819" y="185"/>
                    <a:pt x="475" y="87"/>
                    <a:pt x="131" y="5"/>
                  </a:cubicBezTo>
                  <a:cubicBezTo>
                    <a:pt x="123" y="2"/>
                    <a:pt x="114"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37" name="Google Shape;4437;p34"/>
            <p:cNvSpPr/>
            <p:nvPr/>
          </p:nvSpPr>
          <p:spPr>
            <a:xfrm rot="10800000" flipH="1">
              <a:off x="5190325" y="5098900"/>
              <a:ext cx="31125" cy="11600"/>
            </a:xfrm>
            <a:custGeom>
              <a:avLst/>
              <a:gdLst/>
              <a:ahLst/>
              <a:cxnLst/>
              <a:rect l="l" t="t" r="r" b="b"/>
              <a:pathLst>
                <a:path w="1245" h="464" extrusionOk="0">
                  <a:moveTo>
                    <a:pt x="1140" y="1"/>
                  </a:moveTo>
                  <a:cubicBezTo>
                    <a:pt x="1131" y="1"/>
                    <a:pt x="1122" y="2"/>
                    <a:pt x="1114" y="5"/>
                  </a:cubicBezTo>
                  <a:cubicBezTo>
                    <a:pt x="770" y="87"/>
                    <a:pt x="427" y="169"/>
                    <a:pt x="99" y="267"/>
                  </a:cubicBezTo>
                  <a:cubicBezTo>
                    <a:pt x="34" y="283"/>
                    <a:pt x="1" y="332"/>
                    <a:pt x="17" y="398"/>
                  </a:cubicBezTo>
                  <a:cubicBezTo>
                    <a:pt x="34" y="430"/>
                    <a:pt x="83" y="463"/>
                    <a:pt x="116" y="463"/>
                  </a:cubicBezTo>
                  <a:lnTo>
                    <a:pt x="148" y="463"/>
                  </a:lnTo>
                  <a:cubicBezTo>
                    <a:pt x="492" y="381"/>
                    <a:pt x="819" y="283"/>
                    <a:pt x="1163" y="201"/>
                  </a:cubicBezTo>
                  <a:cubicBezTo>
                    <a:pt x="1212" y="201"/>
                    <a:pt x="1245" y="136"/>
                    <a:pt x="1245" y="87"/>
                  </a:cubicBezTo>
                  <a:cubicBezTo>
                    <a:pt x="1231" y="32"/>
                    <a:pt x="1184"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38" name="Google Shape;4438;p34"/>
            <p:cNvSpPr/>
            <p:nvPr/>
          </p:nvSpPr>
          <p:spPr>
            <a:xfrm rot="10800000" flipH="1">
              <a:off x="5140425" y="5084175"/>
              <a:ext cx="30700" cy="12825"/>
            </a:xfrm>
            <a:custGeom>
              <a:avLst/>
              <a:gdLst/>
              <a:ahLst/>
              <a:cxnLst/>
              <a:rect l="l" t="t" r="r" b="b"/>
              <a:pathLst>
                <a:path w="1228" h="513" extrusionOk="0">
                  <a:moveTo>
                    <a:pt x="1114" y="1"/>
                  </a:moveTo>
                  <a:cubicBezTo>
                    <a:pt x="1103" y="1"/>
                    <a:pt x="1092" y="2"/>
                    <a:pt x="1080" y="5"/>
                  </a:cubicBezTo>
                  <a:cubicBezTo>
                    <a:pt x="753" y="103"/>
                    <a:pt x="409" y="201"/>
                    <a:pt x="82" y="316"/>
                  </a:cubicBezTo>
                  <a:cubicBezTo>
                    <a:pt x="33" y="332"/>
                    <a:pt x="0" y="381"/>
                    <a:pt x="16" y="447"/>
                  </a:cubicBezTo>
                  <a:cubicBezTo>
                    <a:pt x="33" y="496"/>
                    <a:pt x="66" y="512"/>
                    <a:pt x="115" y="512"/>
                  </a:cubicBezTo>
                  <a:lnTo>
                    <a:pt x="147" y="512"/>
                  </a:lnTo>
                  <a:cubicBezTo>
                    <a:pt x="475" y="398"/>
                    <a:pt x="802" y="300"/>
                    <a:pt x="1146" y="201"/>
                  </a:cubicBezTo>
                  <a:cubicBezTo>
                    <a:pt x="1195" y="185"/>
                    <a:pt x="1228"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39" name="Google Shape;4439;p34"/>
            <p:cNvSpPr/>
            <p:nvPr/>
          </p:nvSpPr>
          <p:spPr>
            <a:xfrm rot="10800000" flipH="1">
              <a:off x="2552575" y="5082125"/>
              <a:ext cx="27025" cy="20100"/>
            </a:xfrm>
            <a:custGeom>
              <a:avLst/>
              <a:gdLst/>
              <a:ahLst/>
              <a:cxnLst/>
              <a:rect l="l" t="t" r="r" b="b"/>
              <a:pathLst>
                <a:path w="1081" h="804" extrusionOk="0">
                  <a:moveTo>
                    <a:pt x="124" y="1"/>
                  </a:moveTo>
                  <a:cubicBezTo>
                    <a:pt x="89" y="1"/>
                    <a:pt x="54" y="19"/>
                    <a:pt x="33" y="50"/>
                  </a:cubicBezTo>
                  <a:cubicBezTo>
                    <a:pt x="0" y="83"/>
                    <a:pt x="0" y="149"/>
                    <a:pt x="49" y="198"/>
                  </a:cubicBezTo>
                  <a:cubicBezTo>
                    <a:pt x="327" y="394"/>
                    <a:pt x="622" y="590"/>
                    <a:pt x="900" y="787"/>
                  </a:cubicBezTo>
                  <a:cubicBezTo>
                    <a:pt x="933" y="803"/>
                    <a:pt x="949" y="803"/>
                    <a:pt x="966" y="803"/>
                  </a:cubicBezTo>
                  <a:cubicBezTo>
                    <a:pt x="999" y="803"/>
                    <a:pt x="1031" y="787"/>
                    <a:pt x="1048" y="771"/>
                  </a:cubicBezTo>
                  <a:cubicBezTo>
                    <a:pt x="1080" y="721"/>
                    <a:pt x="1080" y="656"/>
                    <a:pt x="1031" y="623"/>
                  </a:cubicBezTo>
                  <a:cubicBezTo>
                    <a:pt x="737" y="427"/>
                    <a:pt x="458" y="214"/>
                    <a:pt x="180" y="18"/>
                  </a:cubicBezTo>
                  <a:cubicBezTo>
                    <a:pt x="163" y="6"/>
                    <a:pt x="143" y="1"/>
                    <a:pt x="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40" name="Google Shape;4440;p34"/>
            <p:cNvSpPr/>
            <p:nvPr/>
          </p:nvSpPr>
          <p:spPr>
            <a:xfrm rot="10800000" flipH="1">
              <a:off x="5090900" y="5067000"/>
              <a:ext cx="30300" cy="14025"/>
            </a:xfrm>
            <a:custGeom>
              <a:avLst/>
              <a:gdLst/>
              <a:ahLst/>
              <a:cxnLst/>
              <a:rect l="l" t="t" r="r" b="b"/>
              <a:pathLst>
                <a:path w="1212" h="561" extrusionOk="0">
                  <a:moveTo>
                    <a:pt x="1098" y="0"/>
                  </a:moveTo>
                  <a:cubicBezTo>
                    <a:pt x="1087" y="0"/>
                    <a:pt x="1076" y="1"/>
                    <a:pt x="1064" y="4"/>
                  </a:cubicBezTo>
                  <a:cubicBezTo>
                    <a:pt x="737" y="119"/>
                    <a:pt x="410" y="234"/>
                    <a:pt x="82" y="364"/>
                  </a:cubicBezTo>
                  <a:cubicBezTo>
                    <a:pt x="33" y="381"/>
                    <a:pt x="0" y="430"/>
                    <a:pt x="17" y="495"/>
                  </a:cubicBezTo>
                  <a:cubicBezTo>
                    <a:pt x="33" y="528"/>
                    <a:pt x="82" y="561"/>
                    <a:pt x="115" y="561"/>
                  </a:cubicBezTo>
                  <a:cubicBezTo>
                    <a:pt x="131" y="561"/>
                    <a:pt x="148" y="561"/>
                    <a:pt x="148" y="545"/>
                  </a:cubicBezTo>
                  <a:cubicBezTo>
                    <a:pt x="475" y="430"/>
                    <a:pt x="803" y="315"/>
                    <a:pt x="1130" y="201"/>
                  </a:cubicBezTo>
                  <a:cubicBezTo>
                    <a:pt x="1195" y="184"/>
                    <a:pt x="1212" y="119"/>
                    <a:pt x="1195" y="70"/>
                  </a:cubicBezTo>
                  <a:cubicBezTo>
                    <a:pt x="1182" y="29"/>
                    <a:pt x="1146" y="0"/>
                    <a:pt x="1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41" name="Google Shape;4441;p34"/>
            <p:cNvSpPr/>
            <p:nvPr/>
          </p:nvSpPr>
          <p:spPr>
            <a:xfrm rot="10800000" flipH="1">
              <a:off x="2595525" y="5053900"/>
              <a:ext cx="28275" cy="18850"/>
            </a:xfrm>
            <a:custGeom>
              <a:avLst/>
              <a:gdLst/>
              <a:ahLst/>
              <a:cxnLst/>
              <a:rect l="l" t="t" r="r" b="b"/>
              <a:pathLst>
                <a:path w="1131" h="754" extrusionOk="0">
                  <a:moveTo>
                    <a:pt x="125" y="0"/>
                  </a:moveTo>
                  <a:cubicBezTo>
                    <a:pt x="89" y="0"/>
                    <a:pt x="55" y="18"/>
                    <a:pt x="33" y="50"/>
                  </a:cubicBezTo>
                  <a:cubicBezTo>
                    <a:pt x="1" y="99"/>
                    <a:pt x="17" y="164"/>
                    <a:pt x="66" y="197"/>
                  </a:cubicBezTo>
                  <a:cubicBezTo>
                    <a:pt x="361" y="377"/>
                    <a:pt x="655" y="557"/>
                    <a:pt x="966" y="737"/>
                  </a:cubicBezTo>
                  <a:cubicBezTo>
                    <a:pt x="983" y="754"/>
                    <a:pt x="999" y="754"/>
                    <a:pt x="1016" y="754"/>
                  </a:cubicBezTo>
                  <a:cubicBezTo>
                    <a:pt x="1048" y="754"/>
                    <a:pt x="1081" y="737"/>
                    <a:pt x="1097" y="705"/>
                  </a:cubicBezTo>
                  <a:cubicBezTo>
                    <a:pt x="1130" y="655"/>
                    <a:pt x="1114" y="590"/>
                    <a:pt x="1065" y="557"/>
                  </a:cubicBezTo>
                  <a:cubicBezTo>
                    <a:pt x="770" y="377"/>
                    <a:pt x="459" y="197"/>
                    <a:pt x="181" y="17"/>
                  </a:cubicBezTo>
                  <a:cubicBezTo>
                    <a:pt x="163" y="6"/>
                    <a:pt x="144" y="0"/>
                    <a:pt x="1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42" name="Google Shape;4442;p34"/>
            <p:cNvSpPr/>
            <p:nvPr/>
          </p:nvSpPr>
          <p:spPr>
            <a:xfrm rot="10800000" flipH="1">
              <a:off x="5042200" y="5047750"/>
              <a:ext cx="30300" cy="15275"/>
            </a:xfrm>
            <a:custGeom>
              <a:avLst/>
              <a:gdLst/>
              <a:ahLst/>
              <a:cxnLst/>
              <a:rect l="l" t="t" r="r" b="b"/>
              <a:pathLst>
                <a:path w="1212" h="611" extrusionOk="0">
                  <a:moveTo>
                    <a:pt x="1081" y="0"/>
                  </a:moveTo>
                  <a:cubicBezTo>
                    <a:pt x="1071" y="0"/>
                    <a:pt x="1060" y="2"/>
                    <a:pt x="1048" y="5"/>
                  </a:cubicBezTo>
                  <a:cubicBezTo>
                    <a:pt x="721" y="136"/>
                    <a:pt x="410" y="283"/>
                    <a:pt x="82" y="414"/>
                  </a:cubicBezTo>
                  <a:cubicBezTo>
                    <a:pt x="33" y="430"/>
                    <a:pt x="1" y="496"/>
                    <a:pt x="33" y="545"/>
                  </a:cubicBezTo>
                  <a:cubicBezTo>
                    <a:pt x="50" y="594"/>
                    <a:pt x="82" y="610"/>
                    <a:pt x="115" y="610"/>
                  </a:cubicBezTo>
                  <a:lnTo>
                    <a:pt x="164" y="610"/>
                  </a:lnTo>
                  <a:cubicBezTo>
                    <a:pt x="492" y="463"/>
                    <a:pt x="803" y="332"/>
                    <a:pt x="1130" y="201"/>
                  </a:cubicBezTo>
                  <a:cubicBezTo>
                    <a:pt x="1179" y="185"/>
                    <a:pt x="1212" y="119"/>
                    <a:pt x="1179" y="70"/>
                  </a:cubicBezTo>
                  <a:cubicBezTo>
                    <a:pt x="1166" y="30"/>
                    <a:pt x="1130" y="0"/>
                    <a:pt x="10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43" name="Google Shape;4443;p34"/>
            <p:cNvSpPr/>
            <p:nvPr/>
          </p:nvSpPr>
          <p:spPr>
            <a:xfrm rot="10800000" flipH="1">
              <a:off x="2640550" y="5028525"/>
              <a:ext cx="29075" cy="17625"/>
            </a:xfrm>
            <a:custGeom>
              <a:avLst/>
              <a:gdLst/>
              <a:ahLst/>
              <a:cxnLst/>
              <a:rect l="l" t="t" r="r" b="b"/>
              <a:pathLst>
                <a:path w="1163" h="705" extrusionOk="0">
                  <a:moveTo>
                    <a:pt x="112" y="1"/>
                  </a:moveTo>
                  <a:cubicBezTo>
                    <a:pt x="77" y="1"/>
                    <a:pt x="44" y="23"/>
                    <a:pt x="33" y="66"/>
                  </a:cubicBezTo>
                  <a:cubicBezTo>
                    <a:pt x="0" y="115"/>
                    <a:pt x="17" y="164"/>
                    <a:pt x="66" y="197"/>
                  </a:cubicBezTo>
                  <a:cubicBezTo>
                    <a:pt x="377" y="377"/>
                    <a:pt x="688" y="541"/>
                    <a:pt x="982" y="705"/>
                  </a:cubicBezTo>
                  <a:lnTo>
                    <a:pt x="1031" y="705"/>
                  </a:lnTo>
                  <a:cubicBezTo>
                    <a:pt x="1081" y="705"/>
                    <a:pt x="1113" y="688"/>
                    <a:pt x="1130" y="655"/>
                  </a:cubicBezTo>
                  <a:cubicBezTo>
                    <a:pt x="1162" y="606"/>
                    <a:pt x="1130" y="541"/>
                    <a:pt x="1081" y="508"/>
                  </a:cubicBezTo>
                  <a:cubicBezTo>
                    <a:pt x="786" y="361"/>
                    <a:pt x="475" y="181"/>
                    <a:pt x="164" y="17"/>
                  </a:cubicBezTo>
                  <a:cubicBezTo>
                    <a:pt x="148"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44" name="Google Shape;4444;p34"/>
            <p:cNvSpPr/>
            <p:nvPr/>
          </p:nvSpPr>
          <p:spPr>
            <a:xfrm rot="10800000" flipH="1">
              <a:off x="4994725" y="5026075"/>
              <a:ext cx="29500" cy="16300"/>
            </a:xfrm>
            <a:custGeom>
              <a:avLst/>
              <a:gdLst/>
              <a:ahLst/>
              <a:cxnLst/>
              <a:rect l="l" t="t" r="r" b="b"/>
              <a:pathLst>
                <a:path w="1180" h="652" extrusionOk="0">
                  <a:moveTo>
                    <a:pt x="1067" y="0"/>
                  </a:moveTo>
                  <a:cubicBezTo>
                    <a:pt x="1051" y="0"/>
                    <a:pt x="1034" y="4"/>
                    <a:pt x="1016" y="13"/>
                  </a:cubicBezTo>
                  <a:cubicBezTo>
                    <a:pt x="705" y="144"/>
                    <a:pt x="394" y="308"/>
                    <a:pt x="66" y="455"/>
                  </a:cubicBezTo>
                  <a:cubicBezTo>
                    <a:pt x="17" y="472"/>
                    <a:pt x="1" y="537"/>
                    <a:pt x="34" y="586"/>
                  </a:cubicBezTo>
                  <a:cubicBezTo>
                    <a:pt x="50" y="635"/>
                    <a:pt x="83" y="652"/>
                    <a:pt x="115" y="652"/>
                  </a:cubicBezTo>
                  <a:cubicBezTo>
                    <a:pt x="132" y="652"/>
                    <a:pt x="148" y="652"/>
                    <a:pt x="165" y="635"/>
                  </a:cubicBezTo>
                  <a:cubicBezTo>
                    <a:pt x="476" y="488"/>
                    <a:pt x="787" y="341"/>
                    <a:pt x="1114" y="193"/>
                  </a:cubicBezTo>
                  <a:cubicBezTo>
                    <a:pt x="1163" y="177"/>
                    <a:pt x="1179" y="112"/>
                    <a:pt x="1163" y="62"/>
                  </a:cubicBezTo>
                  <a:cubicBezTo>
                    <a:pt x="1139" y="27"/>
                    <a:pt x="1107"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45" name="Google Shape;4445;p34"/>
            <p:cNvSpPr/>
            <p:nvPr/>
          </p:nvSpPr>
          <p:spPr>
            <a:xfrm rot="10800000" flipH="1">
              <a:off x="2686775" y="5005600"/>
              <a:ext cx="29900" cy="16400"/>
            </a:xfrm>
            <a:custGeom>
              <a:avLst/>
              <a:gdLst/>
              <a:ahLst/>
              <a:cxnLst/>
              <a:rect l="l" t="t" r="r" b="b"/>
              <a:pathLst>
                <a:path w="1196" h="656" extrusionOk="0">
                  <a:moveTo>
                    <a:pt x="112" y="0"/>
                  </a:moveTo>
                  <a:cubicBezTo>
                    <a:pt x="77" y="0"/>
                    <a:pt x="45" y="22"/>
                    <a:pt x="34" y="66"/>
                  </a:cubicBezTo>
                  <a:cubicBezTo>
                    <a:pt x="1" y="115"/>
                    <a:pt x="17" y="180"/>
                    <a:pt x="83" y="197"/>
                  </a:cubicBezTo>
                  <a:cubicBezTo>
                    <a:pt x="394" y="344"/>
                    <a:pt x="705" y="491"/>
                    <a:pt x="1032" y="639"/>
                  </a:cubicBezTo>
                  <a:cubicBezTo>
                    <a:pt x="1048" y="655"/>
                    <a:pt x="1065" y="655"/>
                    <a:pt x="1065" y="655"/>
                  </a:cubicBezTo>
                  <a:cubicBezTo>
                    <a:pt x="1114" y="655"/>
                    <a:pt x="1147" y="622"/>
                    <a:pt x="1163" y="590"/>
                  </a:cubicBezTo>
                  <a:cubicBezTo>
                    <a:pt x="1196" y="541"/>
                    <a:pt x="1163" y="475"/>
                    <a:pt x="1114" y="459"/>
                  </a:cubicBezTo>
                  <a:cubicBezTo>
                    <a:pt x="787" y="311"/>
                    <a:pt x="476" y="164"/>
                    <a:pt x="165" y="17"/>
                  </a:cubicBezTo>
                  <a:cubicBezTo>
                    <a:pt x="148" y="6"/>
                    <a:pt x="130"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46" name="Google Shape;4446;p34"/>
            <p:cNvSpPr/>
            <p:nvPr/>
          </p:nvSpPr>
          <p:spPr>
            <a:xfrm rot="10800000" flipH="1">
              <a:off x="4948075" y="5002325"/>
              <a:ext cx="29100" cy="17375"/>
            </a:xfrm>
            <a:custGeom>
              <a:avLst/>
              <a:gdLst/>
              <a:ahLst/>
              <a:cxnLst/>
              <a:rect l="l" t="t" r="r" b="b"/>
              <a:pathLst>
                <a:path w="1164" h="695" extrusionOk="0">
                  <a:moveTo>
                    <a:pt x="1038" y="1"/>
                  </a:moveTo>
                  <a:cubicBezTo>
                    <a:pt x="1025" y="1"/>
                    <a:pt x="1012" y="3"/>
                    <a:pt x="999" y="7"/>
                  </a:cubicBezTo>
                  <a:cubicBezTo>
                    <a:pt x="688" y="170"/>
                    <a:pt x="377" y="334"/>
                    <a:pt x="83" y="498"/>
                  </a:cubicBezTo>
                  <a:cubicBezTo>
                    <a:pt x="17" y="530"/>
                    <a:pt x="1" y="596"/>
                    <a:pt x="34" y="645"/>
                  </a:cubicBezTo>
                  <a:cubicBezTo>
                    <a:pt x="50" y="678"/>
                    <a:pt x="83" y="694"/>
                    <a:pt x="132" y="694"/>
                  </a:cubicBezTo>
                  <a:cubicBezTo>
                    <a:pt x="148" y="694"/>
                    <a:pt x="165" y="694"/>
                    <a:pt x="181" y="678"/>
                  </a:cubicBezTo>
                  <a:cubicBezTo>
                    <a:pt x="476" y="514"/>
                    <a:pt x="787" y="350"/>
                    <a:pt x="1098" y="203"/>
                  </a:cubicBezTo>
                  <a:cubicBezTo>
                    <a:pt x="1147" y="170"/>
                    <a:pt x="1163" y="105"/>
                    <a:pt x="1147" y="56"/>
                  </a:cubicBezTo>
                  <a:cubicBezTo>
                    <a:pt x="1122" y="19"/>
                    <a:pt x="1079" y="1"/>
                    <a:pt x="1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47" name="Google Shape;4447;p34"/>
            <p:cNvSpPr/>
            <p:nvPr/>
          </p:nvSpPr>
          <p:spPr>
            <a:xfrm rot="10800000" flipH="1">
              <a:off x="2734675" y="4985975"/>
              <a:ext cx="30300" cy="14675"/>
            </a:xfrm>
            <a:custGeom>
              <a:avLst/>
              <a:gdLst/>
              <a:ahLst/>
              <a:cxnLst/>
              <a:rect l="l" t="t" r="r" b="b"/>
              <a:pathLst>
                <a:path w="1212" h="587" extrusionOk="0">
                  <a:moveTo>
                    <a:pt x="104" y="1"/>
                  </a:moveTo>
                  <a:cubicBezTo>
                    <a:pt x="65" y="1"/>
                    <a:pt x="28" y="28"/>
                    <a:pt x="16" y="63"/>
                  </a:cubicBezTo>
                  <a:cubicBezTo>
                    <a:pt x="0" y="112"/>
                    <a:pt x="16" y="178"/>
                    <a:pt x="82" y="194"/>
                  </a:cubicBezTo>
                  <a:cubicBezTo>
                    <a:pt x="393" y="341"/>
                    <a:pt x="720" y="456"/>
                    <a:pt x="1048" y="587"/>
                  </a:cubicBezTo>
                  <a:lnTo>
                    <a:pt x="1080" y="587"/>
                  </a:lnTo>
                  <a:cubicBezTo>
                    <a:pt x="1129" y="587"/>
                    <a:pt x="1179" y="570"/>
                    <a:pt x="1179" y="521"/>
                  </a:cubicBezTo>
                  <a:cubicBezTo>
                    <a:pt x="1211" y="472"/>
                    <a:pt x="1179" y="407"/>
                    <a:pt x="1129" y="390"/>
                  </a:cubicBezTo>
                  <a:cubicBezTo>
                    <a:pt x="802" y="276"/>
                    <a:pt x="475" y="145"/>
                    <a:pt x="147" y="14"/>
                  </a:cubicBezTo>
                  <a:cubicBezTo>
                    <a:pt x="134" y="5"/>
                    <a:pt x="119"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48" name="Google Shape;4448;p34"/>
            <p:cNvSpPr/>
            <p:nvPr/>
          </p:nvSpPr>
          <p:spPr>
            <a:xfrm rot="10800000" flipH="1">
              <a:off x="4902650" y="4976550"/>
              <a:ext cx="28675" cy="18375"/>
            </a:xfrm>
            <a:custGeom>
              <a:avLst/>
              <a:gdLst/>
              <a:ahLst/>
              <a:cxnLst/>
              <a:rect l="l" t="t" r="r" b="b"/>
              <a:pathLst>
                <a:path w="1147" h="735" extrusionOk="0">
                  <a:moveTo>
                    <a:pt x="1024" y="1"/>
                  </a:moveTo>
                  <a:cubicBezTo>
                    <a:pt x="1011" y="1"/>
                    <a:pt x="997" y="5"/>
                    <a:pt x="983" y="14"/>
                  </a:cubicBezTo>
                  <a:cubicBezTo>
                    <a:pt x="672" y="194"/>
                    <a:pt x="377" y="374"/>
                    <a:pt x="66" y="554"/>
                  </a:cubicBezTo>
                  <a:cubicBezTo>
                    <a:pt x="17" y="587"/>
                    <a:pt x="1" y="636"/>
                    <a:pt x="34" y="685"/>
                  </a:cubicBezTo>
                  <a:cubicBezTo>
                    <a:pt x="50" y="718"/>
                    <a:pt x="99" y="734"/>
                    <a:pt x="132" y="734"/>
                  </a:cubicBezTo>
                  <a:lnTo>
                    <a:pt x="181" y="734"/>
                  </a:lnTo>
                  <a:cubicBezTo>
                    <a:pt x="476" y="554"/>
                    <a:pt x="770" y="374"/>
                    <a:pt x="1081" y="194"/>
                  </a:cubicBezTo>
                  <a:cubicBezTo>
                    <a:pt x="1130" y="161"/>
                    <a:pt x="1147" y="112"/>
                    <a:pt x="1114" y="63"/>
                  </a:cubicBezTo>
                  <a:cubicBezTo>
                    <a:pt x="1090" y="28"/>
                    <a:pt x="1058" y="1"/>
                    <a:pt x="1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49" name="Google Shape;4449;p34"/>
            <p:cNvSpPr/>
            <p:nvPr/>
          </p:nvSpPr>
          <p:spPr>
            <a:xfrm rot="10800000" flipH="1">
              <a:off x="2783350" y="4968775"/>
              <a:ext cx="30725" cy="13650"/>
            </a:xfrm>
            <a:custGeom>
              <a:avLst/>
              <a:gdLst/>
              <a:ahLst/>
              <a:cxnLst/>
              <a:rect l="l" t="t" r="r" b="b"/>
              <a:pathLst>
                <a:path w="1229" h="546" extrusionOk="0">
                  <a:moveTo>
                    <a:pt x="131" y="1"/>
                  </a:moveTo>
                  <a:cubicBezTo>
                    <a:pt x="82" y="1"/>
                    <a:pt x="44" y="30"/>
                    <a:pt x="17" y="71"/>
                  </a:cubicBezTo>
                  <a:cubicBezTo>
                    <a:pt x="1" y="136"/>
                    <a:pt x="34" y="185"/>
                    <a:pt x="83" y="218"/>
                  </a:cubicBezTo>
                  <a:cubicBezTo>
                    <a:pt x="410" y="316"/>
                    <a:pt x="754" y="431"/>
                    <a:pt x="1081" y="529"/>
                  </a:cubicBezTo>
                  <a:cubicBezTo>
                    <a:pt x="1098" y="545"/>
                    <a:pt x="1114" y="545"/>
                    <a:pt x="1114" y="545"/>
                  </a:cubicBezTo>
                  <a:cubicBezTo>
                    <a:pt x="1163" y="545"/>
                    <a:pt x="1196" y="513"/>
                    <a:pt x="1212" y="464"/>
                  </a:cubicBezTo>
                  <a:cubicBezTo>
                    <a:pt x="1228" y="414"/>
                    <a:pt x="1196" y="349"/>
                    <a:pt x="1147" y="333"/>
                  </a:cubicBezTo>
                  <a:cubicBezTo>
                    <a:pt x="819" y="234"/>
                    <a:pt x="476" y="120"/>
                    <a:pt x="165" y="5"/>
                  </a:cubicBezTo>
                  <a:cubicBezTo>
                    <a:pt x="153" y="2"/>
                    <a:pt x="142"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50" name="Google Shape;4450;p34"/>
            <p:cNvSpPr/>
            <p:nvPr/>
          </p:nvSpPr>
          <p:spPr>
            <a:xfrm rot="10800000" flipH="1">
              <a:off x="2833275" y="4954875"/>
              <a:ext cx="31125" cy="11975"/>
            </a:xfrm>
            <a:custGeom>
              <a:avLst/>
              <a:gdLst/>
              <a:ahLst/>
              <a:cxnLst/>
              <a:rect l="l" t="t" r="r" b="b"/>
              <a:pathLst>
                <a:path w="1245" h="479" extrusionOk="0">
                  <a:moveTo>
                    <a:pt x="122" y="0"/>
                  </a:moveTo>
                  <a:cubicBezTo>
                    <a:pt x="78" y="0"/>
                    <a:pt x="31" y="32"/>
                    <a:pt x="17" y="86"/>
                  </a:cubicBezTo>
                  <a:cubicBezTo>
                    <a:pt x="1" y="135"/>
                    <a:pt x="34" y="201"/>
                    <a:pt x="99" y="201"/>
                  </a:cubicBezTo>
                  <a:cubicBezTo>
                    <a:pt x="426" y="299"/>
                    <a:pt x="770" y="397"/>
                    <a:pt x="1114" y="479"/>
                  </a:cubicBezTo>
                  <a:lnTo>
                    <a:pt x="1130" y="479"/>
                  </a:lnTo>
                  <a:cubicBezTo>
                    <a:pt x="1179" y="479"/>
                    <a:pt x="1228" y="446"/>
                    <a:pt x="1228" y="397"/>
                  </a:cubicBezTo>
                  <a:cubicBezTo>
                    <a:pt x="1245" y="348"/>
                    <a:pt x="1212" y="282"/>
                    <a:pt x="1163" y="266"/>
                  </a:cubicBezTo>
                  <a:cubicBezTo>
                    <a:pt x="819" y="184"/>
                    <a:pt x="475" y="102"/>
                    <a:pt x="148" y="4"/>
                  </a:cubicBezTo>
                  <a:cubicBezTo>
                    <a:pt x="140" y="1"/>
                    <a:pt x="131" y="0"/>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51" name="Google Shape;4451;p34"/>
            <p:cNvSpPr/>
            <p:nvPr/>
          </p:nvSpPr>
          <p:spPr>
            <a:xfrm rot="10800000" flipH="1">
              <a:off x="4858875" y="4948325"/>
              <a:ext cx="27850" cy="19500"/>
            </a:xfrm>
            <a:custGeom>
              <a:avLst/>
              <a:gdLst/>
              <a:ahLst/>
              <a:cxnLst/>
              <a:rect l="l" t="t" r="r" b="b"/>
              <a:pathLst>
                <a:path w="1114" h="780" extrusionOk="0">
                  <a:moveTo>
                    <a:pt x="992" y="1"/>
                  </a:moveTo>
                  <a:cubicBezTo>
                    <a:pt x="972" y="1"/>
                    <a:pt x="952" y="4"/>
                    <a:pt x="934" y="10"/>
                  </a:cubicBezTo>
                  <a:cubicBezTo>
                    <a:pt x="639" y="207"/>
                    <a:pt x="344" y="403"/>
                    <a:pt x="50" y="583"/>
                  </a:cubicBezTo>
                  <a:cubicBezTo>
                    <a:pt x="17" y="616"/>
                    <a:pt x="1" y="682"/>
                    <a:pt x="33" y="731"/>
                  </a:cubicBezTo>
                  <a:cubicBezTo>
                    <a:pt x="50" y="763"/>
                    <a:pt x="82" y="780"/>
                    <a:pt x="115" y="780"/>
                  </a:cubicBezTo>
                  <a:cubicBezTo>
                    <a:pt x="132" y="780"/>
                    <a:pt x="148" y="780"/>
                    <a:pt x="181" y="763"/>
                  </a:cubicBezTo>
                  <a:cubicBezTo>
                    <a:pt x="459" y="567"/>
                    <a:pt x="754" y="387"/>
                    <a:pt x="1048" y="191"/>
                  </a:cubicBezTo>
                  <a:cubicBezTo>
                    <a:pt x="1097" y="158"/>
                    <a:pt x="1114" y="92"/>
                    <a:pt x="1081" y="43"/>
                  </a:cubicBezTo>
                  <a:cubicBezTo>
                    <a:pt x="1060" y="12"/>
                    <a:pt x="1026" y="1"/>
                    <a:pt x="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52" name="Google Shape;4452;p34"/>
            <p:cNvSpPr/>
            <p:nvPr/>
          </p:nvSpPr>
          <p:spPr>
            <a:xfrm rot="10800000" flipH="1">
              <a:off x="2884425" y="4943825"/>
              <a:ext cx="31125" cy="10350"/>
            </a:xfrm>
            <a:custGeom>
              <a:avLst/>
              <a:gdLst/>
              <a:ahLst/>
              <a:cxnLst/>
              <a:rect l="l" t="t" r="r" b="b"/>
              <a:pathLst>
                <a:path w="1245" h="414" extrusionOk="0">
                  <a:moveTo>
                    <a:pt x="99" y="0"/>
                  </a:moveTo>
                  <a:cubicBezTo>
                    <a:pt x="50" y="0"/>
                    <a:pt x="14" y="30"/>
                    <a:pt x="1" y="70"/>
                  </a:cubicBezTo>
                  <a:cubicBezTo>
                    <a:pt x="1" y="136"/>
                    <a:pt x="34" y="185"/>
                    <a:pt x="83" y="201"/>
                  </a:cubicBezTo>
                  <a:cubicBezTo>
                    <a:pt x="426" y="267"/>
                    <a:pt x="770" y="348"/>
                    <a:pt x="1114" y="414"/>
                  </a:cubicBezTo>
                  <a:lnTo>
                    <a:pt x="1130" y="414"/>
                  </a:lnTo>
                  <a:cubicBezTo>
                    <a:pt x="1179" y="414"/>
                    <a:pt x="1229" y="365"/>
                    <a:pt x="1229" y="316"/>
                  </a:cubicBezTo>
                  <a:cubicBezTo>
                    <a:pt x="1245" y="267"/>
                    <a:pt x="1212" y="217"/>
                    <a:pt x="1147" y="201"/>
                  </a:cubicBezTo>
                  <a:cubicBezTo>
                    <a:pt x="803" y="136"/>
                    <a:pt x="459" y="70"/>
                    <a:pt x="132" y="5"/>
                  </a:cubicBezTo>
                  <a:cubicBezTo>
                    <a:pt x="120" y="2"/>
                    <a:pt x="109"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53" name="Google Shape;4453;p34"/>
            <p:cNvSpPr/>
            <p:nvPr/>
          </p:nvSpPr>
          <p:spPr>
            <a:xfrm rot="10800000" flipH="1">
              <a:off x="3301000" y="4938500"/>
              <a:ext cx="31550" cy="5750"/>
            </a:xfrm>
            <a:custGeom>
              <a:avLst/>
              <a:gdLst/>
              <a:ahLst/>
              <a:cxnLst/>
              <a:rect l="l" t="t" r="r" b="b"/>
              <a:pathLst>
                <a:path w="1262" h="230" extrusionOk="0">
                  <a:moveTo>
                    <a:pt x="116" y="0"/>
                  </a:moveTo>
                  <a:cubicBezTo>
                    <a:pt x="50" y="0"/>
                    <a:pt x="1" y="50"/>
                    <a:pt x="1" y="99"/>
                  </a:cubicBezTo>
                  <a:cubicBezTo>
                    <a:pt x="1" y="164"/>
                    <a:pt x="50" y="213"/>
                    <a:pt x="116" y="213"/>
                  </a:cubicBezTo>
                  <a:cubicBezTo>
                    <a:pt x="459" y="213"/>
                    <a:pt x="819" y="213"/>
                    <a:pt x="1147" y="230"/>
                  </a:cubicBezTo>
                  <a:cubicBezTo>
                    <a:pt x="1212" y="230"/>
                    <a:pt x="1261" y="181"/>
                    <a:pt x="1261" y="131"/>
                  </a:cubicBezTo>
                  <a:cubicBezTo>
                    <a:pt x="1261" y="66"/>
                    <a:pt x="1212" y="17"/>
                    <a:pt x="1163" y="17"/>
                  </a:cubicBezTo>
                  <a:cubicBezTo>
                    <a:pt x="819" y="17"/>
                    <a:pt x="459"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54" name="Google Shape;4454;p34"/>
            <p:cNvSpPr/>
            <p:nvPr/>
          </p:nvSpPr>
          <p:spPr>
            <a:xfrm rot="10800000" flipH="1">
              <a:off x="3248625" y="4938100"/>
              <a:ext cx="31550" cy="6150"/>
            </a:xfrm>
            <a:custGeom>
              <a:avLst/>
              <a:gdLst/>
              <a:ahLst/>
              <a:cxnLst/>
              <a:rect l="l" t="t" r="r" b="b"/>
              <a:pathLst>
                <a:path w="1262" h="246" extrusionOk="0">
                  <a:moveTo>
                    <a:pt x="1163" y="0"/>
                  </a:moveTo>
                  <a:cubicBezTo>
                    <a:pt x="803" y="17"/>
                    <a:pt x="459" y="17"/>
                    <a:pt x="115" y="33"/>
                  </a:cubicBezTo>
                  <a:cubicBezTo>
                    <a:pt x="50" y="33"/>
                    <a:pt x="1" y="82"/>
                    <a:pt x="1" y="148"/>
                  </a:cubicBezTo>
                  <a:cubicBezTo>
                    <a:pt x="17" y="197"/>
                    <a:pt x="50" y="246"/>
                    <a:pt x="115" y="246"/>
                  </a:cubicBezTo>
                  <a:cubicBezTo>
                    <a:pt x="459" y="230"/>
                    <a:pt x="819" y="230"/>
                    <a:pt x="1163" y="213"/>
                  </a:cubicBezTo>
                  <a:cubicBezTo>
                    <a:pt x="1212" y="213"/>
                    <a:pt x="1261" y="164"/>
                    <a:pt x="1261" y="115"/>
                  </a:cubicBezTo>
                  <a:cubicBezTo>
                    <a:pt x="1261" y="50"/>
                    <a:pt x="1212" y="17"/>
                    <a:pt x="1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55" name="Google Shape;4455;p34"/>
            <p:cNvSpPr/>
            <p:nvPr/>
          </p:nvSpPr>
          <p:spPr>
            <a:xfrm rot="10800000" flipH="1">
              <a:off x="2935575" y="4936050"/>
              <a:ext cx="31550" cy="9025"/>
            </a:xfrm>
            <a:custGeom>
              <a:avLst/>
              <a:gdLst/>
              <a:ahLst/>
              <a:cxnLst/>
              <a:rect l="l" t="t" r="r" b="b"/>
              <a:pathLst>
                <a:path w="1262" h="361" extrusionOk="0">
                  <a:moveTo>
                    <a:pt x="132" y="1"/>
                  </a:moveTo>
                  <a:cubicBezTo>
                    <a:pt x="83" y="1"/>
                    <a:pt x="17" y="33"/>
                    <a:pt x="17" y="99"/>
                  </a:cubicBezTo>
                  <a:cubicBezTo>
                    <a:pt x="1" y="148"/>
                    <a:pt x="50" y="197"/>
                    <a:pt x="99" y="214"/>
                  </a:cubicBezTo>
                  <a:cubicBezTo>
                    <a:pt x="443" y="263"/>
                    <a:pt x="787" y="312"/>
                    <a:pt x="1147" y="361"/>
                  </a:cubicBezTo>
                  <a:cubicBezTo>
                    <a:pt x="1212" y="361"/>
                    <a:pt x="1245" y="312"/>
                    <a:pt x="1261" y="263"/>
                  </a:cubicBezTo>
                  <a:cubicBezTo>
                    <a:pt x="1261" y="197"/>
                    <a:pt x="1229" y="148"/>
                    <a:pt x="1163" y="148"/>
                  </a:cubicBezTo>
                  <a:cubicBezTo>
                    <a:pt x="819" y="99"/>
                    <a:pt x="476" y="50"/>
                    <a:pt x="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56" name="Google Shape;4456;p34"/>
            <p:cNvSpPr/>
            <p:nvPr/>
          </p:nvSpPr>
          <p:spPr>
            <a:xfrm rot="10800000" flipH="1">
              <a:off x="3196650" y="4935625"/>
              <a:ext cx="31550" cy="6575"/>
            </a:xfrm>
            <a:custGeom>
              <a:avLst/>
              <a:gdLst/>
              <a:ahLst/>
              <a:cxnLst/>
              <a:rect l="l" t="t" r="r" b="b"/>
              <a:pathLst>
                <a:path w="1262" h="263" extrusionOk="0">
                  <a:moveTo>
                    <a:pt x="1147" y="0"/>
                  </a:moveTo>
                  <a:cubicBezTo>
                    <a:pt x="803" y="17"/>
                    <a:pt x="443" y="33"/>
                    <a:pt x="99" y="49"/>
                  </a:cubicBezTo>
                  <a:cubicBezTo>
                    <a:pt x="34" y="49"/>
                    <a:pt x="1" y="99"/>
                    <a:pt x="1" y="164"/>
                  </a:cubicBezTo>
                  <a:cubicBezTo>
                    <a:pt x="1" y="213"/>
                    <a:pt x="50" y="262"/>
                    <a:pt x="99" y="262"/>
                  </a:cubicBezTo>
                  <a:lnTo>
                    <a:pt x="116" y="262"/>
                  </a:lnTo>
                  <a:cubicBezTo>
                    <a:pt x="459" y="246"/>
                    <a:pt x="803" y="229"/>
                    <a:pt x="1147" y="213"/>
                  </a:cubicBezTo>
                  <a:cubicBezTo>
                    <a:pt x="1212" y="197"/>
                    <a:pt x="1261" y="148"/>
                    <a:pt x="1245" y="99"/>
                  </a:cubicBezTo>
                  <a:cubicBezTo>
                    <a:pt x="1245" y="33"/>
                    <a:pt x="1196" y="0"/>
                    <a:pt x="11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57" name="Google Shape;4457;p34"/>
            <p:cNvSpPr/>
            <p:nvPr/>
          </p:nvSpPr>
          <p:spPr>
            <a:xfrm rot="10800000" flipH="1">
              <a:off x="3353400" y="4934825"/>
              <a:ext cx="31525" cy="7450"/>
            </a:xfrm>
            <a:custGeom>
              <a:avLst/>
              <a:gdLst/>
              <a:ahLst/>
              <a:cxnLst/>
              <a:rect l="l" t="t" r="r" b="b"/>
              <a:pathLst>
                <a:path w="1261" h="298" extrusionOk="0">
                  <a:moveTo>
                    <a:pt x="90" y="0"/>
                  </a:moveTo>
                  <a:cubicBezTo>
                    <a:pt x="37" y="0"/>
                    <a:pt x="0" y="45"/>
                    <a:pt x="0" y="102"/>
                  </a:cubicBezTo>
                  <a:cubicBezTo>
                    <a:pt x="0" y="151"/>
                    <a:pt x="33" y="200"/>
                    <a:pt x="98" y="200"/>
                  </a:cubicBezTo>
                  <a:cubicBezTo>
                    <a:pt x="442" y="232"/>
                    <a:pt x="802" y="265"/>
                    <a:pt x="1130" y="298"/>
                  </a:cubicBezTo>
                  <a:lnTo>
                    <a:pt x="1146" y="298"/>
                  </a:lnTo>
                  <a:cubicBezTo>
                    <a:pt x="1195" y="298"/>
                    <a:pt x="1244" y="265"/>
                    <a:pt x="1244" y="216"/>
                  </a:cubicBezTo>
                  <a:cubicBezTo>
                    <a:pt x="1260" y="151"/>
                    <a:pt x="1211" y="102"/>
                    <a:pt x="1162" y="85"/>
                  </a:cubicBezTo>
                  <a:cubicBezTo>
                    <a:pt x="819" y="52"/>
                    <a:pt x="458" y="20"/>
                    <a:pt x="115" y="3"/>
                  </a:cubicBezTo>
                  <a:cubicBezTo>
                    <a:pt x="106" y="1"/>
                    <a:pt x="98"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58" name="Google Shape;4458;p34"/>
            <p:cNvSpPr/>
            <p:nvPr/>
          </p:nvSpPr>
          <p:spPr>
            <a:xfrm rot="10800000" flipH="1">
              <a:off x="3144275" y="4932775"/>
              <a:ext cx="31550" cy="6650"/>
            </a:xfrm>
            <a:custGeom>
              <a:avLst/>
              <a:gdLst/>
              <a:ahLst/>
              <a:cxnLst/>
              <a:rect l="l" t="t" r="r" b="b"/>
              <a:pathLst>
                <a:path w="1262" h="266" extrusionOk="0">
                  <a:moveTo>
                    <a:pt x="1172" y="1"/>
                  </a:moveTo>
                  <a:cubicBezTo>
                    <a:pt x="1164" y="1"/>
                    <a:pt x="1155" y="2"/>
                    <a:pt x="1147" y="4"/>
                  </a:cubicBezTo>
                  <a:cubicBezTo>
                    <a:pt x="803" y="20"/>
                    <a:pt x="459" y="37"/>
                    <a:pt x="99" y="53"/>
                  </a:cubicBezTo>
                  <a:cubicBezTo>
                    <a:pt x="50" y="53"/>
                    <a:pt x="1" y="102"/>
                    <a:pt x="1" y="168"/>
                  </a:cubicBezTo>
                  <a:cubicBezTo>
                    <a:pt x="17" y="217"/>
                    <a:pt x="50" y="266"/>
                    <a:pt x="115" y="266"/>
                  </a:cubicBezTo>
                  <a:cubicBezTo>
                    <a:pt x="459" y="249"/>
                    <a:pt x="819" y="217"/>
                    <a:pt x="1163" y="200"/>
                  </a:cubicBezTo>
                  <a:cubicBezTo>
                    <a:pt x="1212" y="200"/>
                    <a:pt x="1261" y="151"/>
                    <a:pt x="1261" y="102"/>
                  </a:cubicBezTo>
                  <a:cubicBezTo>
                    <a:pt x="1261" y="45"/>
                    <a:pt x="1224" y="1"/>
                    <a:pt x="11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59" name="Google Shape;4459;p34"/>
            <p:cNvSpPr/>
            <p:nvPr/>
          </p:nvSpPr>
          <p:spPr>
            <a:xfrm rot="10800000" flipH="1">
              <a:off x="2987550" y="4931550"/>
              <a:ext cx="31550" cy="7375"/>
            </a:xfrm>
            <a:custGeom>
              <a:avLst/>
              <a:gdLst/>
              <a:ahLst/>
              <a:cxnLst/>
              <a:rect l="l" t="t" r="r" b="b"/>
              <a:pathLst>
                <a:path w="1262" h="295" extrusionOk="0">
                  <a:moveTo>
                    <a:pt x="132" y="0"/>
                  </a:moveTo>
                  <a:cubicBezTo>
                    <a:pt x="66" y="0"/>
                    <a:pt x="17" y="49"/>
                    <a:pt x="17" y="98"/>
                  </a:cubicBezTo>
                  <a:cubicBezTo>
                    <a:pt x="1" y="164"/>
                    <a:pt x="50" y="213"/>
                    <a:pt x="99" y="213"/>
                  </a:cubicBezTo>
                  <a:cubicBezTo>
                    <a:pt x="459" y="246"/>
                    <a:pt x="803" y="262"/>
                    <a:pt x="1147" y="295"/>
                  </a:cubicBezTo>
                  <a:lnTo>
                    <a:pt x="1163" y="295"/>
                  </a:lnTo>
                  <a:cubicBezTo>
                    <a:pt x="1212" y="295"/>
                    <a:pt x="1261" y="246"/>
                    <a:pt x="1261" y="197"/>
                  </a:cubicBezTo>
                  <a:cubicBezTo>
                    <a:pt x="1261" y="131"/>
                    <a:pt x="1212" y="82"/>
                    <a:pt x="1163" y="82"/>
                  </a:cubicBezTo>
                  <a:cubicBezTo>
                    <a:pt x="819" y="66"/>
                    <a:pt x="459" y="33"/>
                    <a:pt x="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60" name="Google Shape;4460;p34"/>
            <p:cNvSpPr/>
            <p:nvPr/>
          </p:nvSpPr>
          <p:spPr>
            <a:xfrm rot="10800000" flipH="1">
              <a:off x="3092325" y="4930725"/>
              <a:ext cx="31125" cy="6150"/>
            </a:xfrm>
            <a:custGeom>
              <a:avLst/>
              <a:gdLst/>
              <a:ahLst/>
              <a:cxnLst/>
              <a:rect l="l" t="t" r="r" b="b"/>
              <a:pathLst>
                <a:path w="1245" h="246" extrusionOk="0">
                  <a:moveTo>
                    <a:pt x="1146" y="0"/>
                  </a:moveTo>
                  <a:cubicBezTo>
                    <a:pt x="786" y="16"/>
                    <a:pt x="442" y="16"/>
                    <a:pt x="98" y="33"/>
                  </a:cubicBezTo>
                  <a:cubicBezTo>
                    <a:pt x="33" y="33"/>
                    <a:pt x="0" y="82"/>
                    <a:pt x="0" y="131"/>
                  </a:cubicBezTo>
                  <a:cubicBezTo>
                    <a:pt x="0" y="197"/>
                    <a:pt x="49" y="246"/>
                    <a:pt x="98" y="246"/>
                  </a:cubicBezTo>
                  <a:cubicBezTo>
                    <a:pt x="458" y="229"/>
                    <a:pt x="802" y="213"/>
                    <a:pt x="1146" y="213"/>
                  </a:cubicBezTo>
                  <a:cubicBezTo>
                    <a:pt x="1211" y="197"/>
                    <a:pt x="1244" y="147"/>
                    <a:pt x="1244"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61" name="Google Shape;4461;p34"/>
            <p:cNvSpPr/>
            <p:nvPr/>
          </p:nvSpPr>
          <p:spPr>
            <a:xfrm rot="10800000" flipH="1">
              <a:off x="3039925" y="4930325"/>
              <a:ext cx="31550" cy="5750"/>
            </a:xfrm>
            <a:custGeom>
              <a:avLst/>
              <a:gdLst/>
              <a:ahLst/>
              <a:cxnLst/>
              <a:rect l="l" t="t" r="r" b="b"/>
              <a:pathLst>
                <a:path w="1262" h="230" extrusionOk="0">
                  <a:moveTo>
                    <a:pt x="115" y="1"/>
                  </a:moveTo>
                  <a:cubicBezTo>
                    <a:pt x="50" y="17"/>
                    <a:pt x="1" y="50"/>
                    <a:pt x="1" y="115"/>
                  </a:cubicBezTo>
                  <a:cubicBezTo>
                    <a:pt x="1" y="165"/>
                    <a:pt x="50" y="214"/>
                    <a:pt x="99" y="214"/>
                  </a:cubicBezTo>
                  <a:lnTo>
                    <a:pt x="148" y="214"/>
                  </a:lnTo>
                  <a:cubicBezTo>
                    <a:pt x="426" y="214"/>
                    <a:pt x="705" y="230"/>
                    <a:pt x="983" y="230"/>
                  </a:cubicBezTo>
                  <a:lnTo>
                    <a:pt x="1147" y="230"/>
                  </a:lnTo>
                  <a:cubicBezTo>
                    <a:pt x="1212" y="230"/>
                    <a:pt x="1261" y="181"/>
                    <a:pt x="1261" y="115"/>
                  </a:cubicBezTo>
                  <a:cubicBezTo>
                    <a:pt x="1261" y="66"/>
                    <a:pt x="1212" y="17"/>
                    <a:pt x="1147" y="17"/>
                  </a:cubicBezTo>
                  <a:lnTo>
                    <a:pt x="983" y="17"/>
                  </a:lnTo>
                  <a:cubicBezTo>
                    <a:pt x="705" y="17"/>
                    <a:pt x="426" y="17"/>
                    <a:pt x="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62" name="Google Shape;4462;p34"/>
            <p:cNvSpPr/>
            <p:nvPr/>
          </p:nvSpPr>
          <p:spPr>
            <a:xfrm rot="10800000" flipH="1">
              <a:off x="3404950" y="4926225"/>
              <a:ext cx="31525" cy="10250"/>
            </a:xfrm>
            <a:custGeom>
              <a:avLst/>
              <a:gdLst/>
              <a:ahLst/>
              <a:cxnLst/>
              <a:rect l="l" t="t" r="r" b="b"/>
              <a:pathLst>
                <a:path w="1261" h="410" extrusionOk="0">
                  <a:moveTo>
                    <a:pt x="131" y="0"/>
                  </a:moveTo>
                  <a:cubicBezTo>
                    <a:pt x="66" y="0"/>
                    <a:pt x="17" y="33"/>
                    <a:pt x="17" y="99"/>
                  </a:cubicBezTo>
                  <a:cubicBezTo>
                    <a:pt x="1" y="148"/>
                    <a:pt x="50" y="197"/>
                    <a:pt x="99" y="213"/>
                  </a:cubicBezTo>
                  <a:cubicBezTo>
                    <a:pt x="442" y="262"/>
                    <a:pt x="786" y="328"/>
                    <a:pt x="1114" y="410"/>
                  </a:cubicBezTo>
                  <a:lnTo>
                    <a:pt x="1146" y="410"/>
                  </a:lnTo>
                  <a:cubicBezTo>
                    <a:pt x="1195" y="410"/>
                    <a:pt x="1228" y="377"/>
                    <a:pt x="1245" y="328"/>
                  </a:cubicBezTo>
                  <a:cubicBezTo>
                    <a:pt x="1261" y="262"/>
                    <a:pt x="1228" y="213"/>
                    <a:pt x="1163" y="197"/>
                  </a:cubicBezTo>
                  <a:cubicBezTo>
                    <a:pt x="835" y="131"/>
                    <a:pt x="475" y="66"/>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63" name="Google Shape;4463;p34"/>
            <p:cNvSpPr/>
            <p:nvPr/>
          </p:nvSpPr>
          <p:spPr>
            <a:xfrm rot="10800000" flipH="1">
              <a:off x="4815900" y="4918025"/>
              <a:ext cx="27450" cy="20650"/>
            </a:xfrm>
            <a:custGeom>
              <a:avLst/>
              <a:gdLst/>
              <a:ahLst/>
              <a:cxnLst/>
              <a:rect l="l" t="t" r="r" b="b"/>
              <a:pathLst>
                <a:path w="1098" h="826" extrusionOk="0">
                  <a:moveTo>
                    <a:pt x="989" y="0"/>
                  </a:moveTo>
                  <a:cubicBezTo>
                    <a:pt x="965" y="0"/>
                    <a:pt x="940" y="8"/>
                    <a:pt x="918" y="23"/>
                  </a:cubicBezTo>
                  <a:cubicBezTo>
                    <a:pt x="623" y="219"/>
                    <a:pt x="345" y="432"/>
                    <a:pt x="66" y="629"/>
                  </a:cubicBezTo>
                  <a:cubicBezTo>
                    <a:pt x="17" y="661"/>
                    <a:pt x="1" y="727"/>
                    <a:pt x="50" y="776"/>
                  </a:cubicBezTo>
                  <a:cubicBezTo>
                    <a:pt x="66" y="809"/>
                    <a:pt x="99" y="825"/>
                    <a:pt x="132" y="825"/>
                  </a:cubicBezTo>
                  <a:cubicBezTo>
                    <a:pt x="148" y="825"/>
                    <a:pt x="165" y="809"/>
                    <a:pt x="197" y="809"/>
                  </a:cubicBezTo>
                  <a:cubicBezTo>
                    <a:pt x="476" y="596"/>
                    <a:pt x="754" y="383"/>
                    <a:pt x="1032" y="187"/>
                  </a:cubicBezTo>
                  <a:cubicBezTo>
                    <a:pt x="1081" y="154"/>
                    <a:pt x="1098" y="88"/>
                    <a:pt x="1065" y="39"/>
                  </a:cubicBezTo>
                  <a:cubicBezTo>
                    <a:pt x="1047" y="12"/>
                    <a:pt x="1019" y="0"/>
                    <a:pt x="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64" name="Google Shape;4464;p34"/>
            <p:cNvSpPr/>
            <p:nvPr/>
          </p:nvSpPr>
          <p:spPr>
            <a:xfrm rot="10800000" flipH="1">
              <a:off x="3456100" y="4912300"/>
              <a:ext cx="30725" cy="12825"/>
            </a:xfrm>
            <a:custGeom>
              <a:avLst/>
              <a:gdLst/>
              <a:ahLst/>
              <a:cxnLst/>
              <a:rect l="l" t="t" r="r" b="b"/>
              <a:pathLst>
                <a:path w="1229" h="513" extrusionOk="0">
                  <a:moveTo>
                    <a:pt x="106" y="1"/>
                  </a:moveTo>
                  <a:cubicBezTo>
                    <a:pt x="66" y="1"/>
                    <a:pt x="30" y="30"/>
                    <a:pt x="17" y="70"/>
                  </a:cubicBezTo>
                  <a:cubicBezTo>
                    <a:pt x="1" y="119"/>
                    <a:pt x="33" y="185"/>
                    <a:pt x="82" y="201"/>
                  </a:cubicBezTo>
                  <a:cubicBezTo>
                    <a:pt x="312" y="267"/>
                    <a:pt x="541" y="332"/>
                    <a:pt x="754" y="414"/>
                  </a:cubicBezTo>
                  <a:cubicBezTo>
                    <a:pt x="868" y="447"/>
                    <a:pt x="966" y="479"/>
                    <a:pt x="1081" y="512"/>
                  </a:cubicBezTo>
                  <a:lnTo>
                    <a:pt x="1114" y="512"/>
                  </a:lnTo>
                  <a:cubicBezTo>
                    <a:pt x="1146" y="512"/>
                    <a:pt x="1195" y="496"/>
                    <a:pt x="1212" y="447"/>
                  </a:cubicBezTo>
                  <a:cubicBezTo>
                    <a:pt x="1228" y="398"/>
                    <a:pt x="1195" y="332"/>
                    <a:pt x="1146" y="316"/>
                  </a:cubicBezTo>
                  <a:cubicBezTo>
                    <a:pt x="1032" y="283"/>
                    <a:pt x="934" y="234"/>
                    <a:pt x="819" y="201"/>
                  </a:cubicBezTo>
                  <a:cubicBezTo>
                    <a:pt x="606" y="136"/>
                    <a:pt x="377" y="70"/>
                    <a:pt x="132" y="5"/>
                  </a:cubicBezTo>
                  <a:cubicBezTo>
                    <a:pt x="123" y="2"/>
                    <a:pt x="114" y="1"/>
                    <a:pt x="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65" name="Google Shape;4465;p34"/>
            <p:cNvSpPr/>
            <p:nvPr/>
          </p:nvSpPr>
          <p:spPr>
            <a:xfrm rot="10800000" flipH="1">
              <a:off x="3505200" y="4891850"/>
              <a:ext cx="29900" cy="16125"/>
            </a:xfrm>
            <a:custGeom>
              <a:avLst/>
              <a:gdLst/>
              <a:ahLst/>
              <a:cxnLst/>
              <a:rect l="l" t="t" r="r" b="b"/>
              <a:pathLst>
                <a:path w="1196" h="645" extrusionOk="0">
                  <a:moveTo>
                    <a:pt x="118" y="0"/>
                  </a:moveTo>
                  <a:cubicBezTo>
                    <a:pt x="75" y="0"/>
                    <a:pt x="42" y="19"/>
                    <a:pt x="17" y="55"/>
                  </a:cubicBezTo>
                  <a:cubicBezTo>
                    <a:pt x="1" y="121"/>
                    <a:pt x="34" y="170"/>
                    <a:pt x="83" y="203"/>
                  </a:cubicBezTo>
                  <a:cubicBezTo>
                    <a:pt x="394" y="334"/>
                    <a:pt x="705" y="481"/>
                    <a:pt x="1032" y="628"/>
                  </a:cubicBezTo>
                  <a:cubicBezTo>
                    <a:pt x="1048" y="628"/>
                    <a:pt x="1048" y="645"/>
                    <a:pt x="1065" y="645"/>
                  </a:cubicBezTo>
                  <a:cubicBezTo>
                    <a:pt x="1114" y="645"/>
                    <a:pt x="1147" y="612"/>
                    <a:pt x="1163" y="579"/>
                  </a:cubicBezTo>
                  <a:cubicBezTo>
                    <a:pt x="1196" y="530"/>
                    <a:pt x="1163" y="465"/>
                    <a:pt x="1114" y="432"/>
                  </a:cubicBezTo>
                  <a:cubicBezTo>
                    <a:pt x="803" y="285"/>
                    <a:pt x="475" y="137"/>
                    <a:pt x="164" y="6"/>
                  </a:cubicBezTo>
                  <a:cubicBezTo>
                    <a:pt x="148" y="2"/>
                    <a:pt x="13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66" name="Google Shape;4466;p34"/>
            <p:cNvSpPr/>
            <p:nvPr/>
          </p:nvSpPr>
          <p:spPr>
            <a:xfrm rot="10800000" flipH="1">
              <a:off x="4775000" y="4886125"/>
              <a:ext cx="26200" cy="21450"/>
            </a:xfrm>
            <a:custGeom>
              <a:avLst/>
              <a:gdLst/>
              <a:ahLst/>
              <a:cxnLst/>
              <a:rect l="l" t="t" r="r" b="b"/>
              <a:pathLst>
                <a:path w="1048" h="858" extrusionOk="0">
                  <a:moveTo>
                    <a:pt x="939" y="0"/>
                  </a:moveTo>
                  <a:cubicBezTo>
                    <a:pt x="915" y="0"/>
                    <a:pt x="890" y="8"/>
                    <a:pt x="868" y="23"/>
                  </a:cubicBezTo>
                  <a:cubicBezTo>
                    <a:pt x="589" y="236"/>
                    <a:pt x="327" y="465"/>
                    <a:pt x="49" y="678"/>
                  </a:cubicBezTo>
                  <a:cubicBezTo>
                    <a:pt x="0" y="710"/>
                    <a:pt x="0" y="776"/>
                    <a:pt x="33" y="825"/>
                  </a:cubicBezTo>
                  <a:cubicBezTo>
                    <a:pt x="49" y="858"/>
                    <a:pt x="82" y="858"/>
                    <a:pt x="115" y="858"/>
                  </a:cubicBezTo>
                  <a:cubicBezTo>
                    <a:pt x="131" y="858"/>
                    <a:pt x="164" y="858"/>
                    <a:pt x="180" y="841"/>
                  </a:cubicBezTo>
                  <a:cubicBezTo>
                    <a:pt x="458" y="612"/>
                    <a:pt x="720" y="399"/>
                    <a:pt x="999" y="187"/>
                  </a:cubicBezTo>
                  <a:cubicBezTo>
                    <a:pt x="1048" y="154"/>
                    <a:pt x="1048" y="88"/>
                    <a:pt x="1015" y="39"/>
                  </a:cubicBezTo>
                  <a:cubicBezTo>
                    <a:pt x="997" y="12"/>
                    <a:pt x="969"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67" name="Google Shape;4467;p34"/>
            <p:cNvSpPr/>
            <p:nvPr/>
          </p:nvSpPr>
          <p:spPr>
            <a:xfrm rot="10800000" flipH="1">
              <a:off x="3552275" y="4866875"/>
              <a:ext cx="28650" cy="18450"/>
            </a:xfrm>
            <a:custGeom>
              <a:avLst/>
              <a:gdLst/>
              <a:ahLst/>
              <a:cxnLst/>
              <a:rect l="l" t="t" r="r" b="b"/>
              <a:pathLst>
                <a:path w="1146" h="738" extrusionOk="0">
                  <a:moveTo>
                    <a:pt x="112" y="1"/>
                  </a:moveTo>
                  <a:cubicBezTo>
                    <a:pt x="77" y="1"/>
                    <a:pt x="44" y="22"/>
                    <a:pt x="33" y="66"/>
                  </a:cubicBezTo>
                  <a:cubicBezTo>
                    <a:pt x="0" y="115"/>
                    <a:pt x="17" y="181"/>
                    <a:pt x="66" y="197"/>
                  </a:cubicBezTo>
                  <a:cubicBezTo>
                    <a:pt x="360" y="361"/>
                    <a:pt x="655" y="541"/>
                    <a:pt x="966" y="721"/>
                  </a:cubicBezTo>
                  <a:cubicBezTo>
                    <a:pt x="982" y="737"/>
                    <a:pt x="999" y="737"/>
                    <a:pt x="1015" y="737"/>
                  </a:cubicBezTo>
                  <a:cubicBezTo>
                    <a:pt x="1048" y="737"/>
                    <a:pt x="1097" y="721"/>
                    <a:pt x="1113" y="688"/>
                  </a:cubicBezTo>
                  <a:cubicBezTo>
                    <a:pt x="1146" y="639"/>
                    <a:pt x="1130" y="573"/>
                    <a:pt x="1080" y="541"/>
                  </a:cubicBezTo>
                  <a:cubicBezTo>
                    <a:pt x="769" y="361"/>
                    <a:pt x="458" y="181"/>
                    <a:pt x="164" y="17"/>
                  </a:cubicBezTo>
                  <a:cubicBezTo>
                    <a:pt x="147"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68" name="Google Shape;4468;p34"/>
            <p:cNvSpPr/>
            <p:nvPr/>
          </p:nvSpPr>
          <p:spPr>
            <a:xfrm rot="10800000" flipH="1">
              <a:off x="4734875" y="4852150"/>
              <a:ext cx="25825" cy="22275"/>
            </a:xfrm>
            <a:custGeom>
              <a:avLst/>
              <a:gdLst/>
              <a:ahLst/>
              <a:cxnLst/>
              <a:rect l="l" t="t" r="r" b="b"/>
              <a:pathLst>
                <a:path w="1033" h="891" extrusionOk="0">
                  <a:moveTo>
                    <a:pt x="924" y="0"/>
                  </a:moveTo>
                  <a:cubicBezTo>
                    <a:pt x="900" y="0"/>
                    <a:pt x="874" y="8"/>
                    <a:pt x="852" y="23"/>
                  </a:cubicBezTo>
                  <a:cubicBezTo>
                    <a:pt x="590" y="252"/>
                    <a:pt x="312" y="481"/>
                    <a:pt x="50" y="710"/>
                  </a:cubicBezTo>
                  <a:cubicBezTo>
                    <a:pt x="17" y="743"/>
                    <a:pt x="1" y="809"/>
                    <a:pt x="50" y="841"/>
                  </a:cubicBezTo>
                  <a:cubicBezTo>
                    <a:pt x="66" y="874"/>
                    <a:pt x="99" y="890"/>
                    <a:pt x="116" y="890"/>
                  </a:cubicBezTo>
                  <a:cubicBezTo>
                    <a:pt x="148" y="890"/>
                    <a:pt x="165" y="874"/>
                    <a:pt x="197" y="858"/>
                  </a:cubicBezTo>
                  <a:cubicBezTo>
                    <a:pt x="459" y="628"/>
                    <a:pt x="721" y="399"/>
                    <a:pt x="983" y="187"/>
                  </a:cubicBezTo>
                  <a:cubicBezTo>
                    <a:pt x="1032" y="137"/>
                    <a:pt x="1032" y="72"/>
                    <a:pt x="999" y="39"/>
                  </a:cubicBezTo>
                  <a:cubicBezTo>
                    <a:pt x="981" y="12"/>
                    <a:pt x="953" y="0"/>
                    <a:pt x="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69" name="Google Shape;4469;p34"/>
            <p:cNvSpPr/>
            <p:nvPr/>
          </p:nvSpPr>
          <p:spPr>
            <a:xfrm rot="10800000" flipH="1">
              <a:off x="3596875" y="4838250"/>
              <a:ext cx="27425" cy="19825"/>
            </a:xfrm>
            <a:custGeom>
              <a:avLst/>
              <a:gdLst/>
              <a:ahLst/>
              <a:cxnLst/>
              <a:rect l="l" t="t" r="r" b="b"/>
              <a:pathLst>
                <a:path w="1097" h="793" extrusionOk="0">
                  <a:moveTo>
                    <a:pt x="109" y="1"/>
                  </a:moveTo>
                  <a:cubicBezTo>
                    <a:pt x="79" y="1"/>
                    <a:pt x="51" y="13"/>
                    <a:pt x="33" y="40"/>
                  </a:cubicBezTo>
                  <a:cubicBezTo>
                    <a:pt x="0" y="89"/>
                    <a:pt x="17" y="155"/>
                    <a:pt x="66" y="187"/>
                  </a:cubicBezTo>
                  <a:cubicBezTo>
                    <a:pt x="344" y="367"/>
                    <a:pt x="622" y="564"/>
                    <a:pt x="917" y="777"/>
                  </a:cubicBezTo>
                  <a:cubicBezTo>
                    <a:pt x="933" y="793"/>
                    <a:pt x="966" y="793"/>
                    <a:pt x="982" y="793"/>
                  </a:cubicBezTo>
                  <a:cubicBezTo>
                    <a:pt x="1015" y="793"/>
                    <a:pt x="1048" y="777"/>
                    <a:pt x="1064" y="760"/>
                  </a:cubicBezTo>
                  <a:cubicBezTo>
                    <a:pt x="1097" y="711"/>
                    <a:pt x="1081" y="646"/>
                    <a:pt x="1048" y="613"/>
                  </a:cubicBezTo>
                  <a:cubicBezTo>
                    <a:pt x="753" y="400"/>
                    <a:pt x="459" y="204"/>
                    <a:pt x="180" y="24"/>
                  </a:cubicBezTo>
                  <a:cubicBezTo>
                    <a:pt x="158" y="9"/>
                    <a:pt x="133" y="1"/>
                    <a:pt x="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70" name="Google Shape;4470;p34"/>
            <p:cNvSpPr/>
            <p:nvPr/>
          </p:nvSpPr>
          <p:spPr>
            <a:xfrm rot="10800000" flipH="1">
              <a:off x="4695600" y="4817775"/>
              <a:ext cx="25800" cy="22500"/>
            </a:xfrm>
            <a:custGeom>
              <a:avLst/>
              <a:gdLst/>
              <a:ahLst/>
              <a:cxnLst/>
              <a:rect l="l" t="t" r="r" b="b"/>
              <a:pathLst>
                <a:path w="1032" h="900" extrusionOk="0">
                  <a:moveTo>
                    <a:pt x="907" y="1"/>
                  </a:moveTo>
                  <a:cubicBezTo>
                    <a:pt x="883" y="1"/>
                    <a:pt x="858" y="10"/>
                    <a:pt x="835" y="32"/>
                  </a:cubicBezTo>
                  <a:cubicBezTo>
                    <a:pt x="573" y="261"/>
                    <a:pt x="312" y="490"/>
                    <a:pt x="50" y="719"/>
                  </a:cubicBezTo>
                  <a:cubicBezTo>
                    <a:pt x="17" y="752"/>
                    <a:pt x="1" y="817"/>
                    <a:pt x="50" y="867"/>
                  </a:cubicBezTo>
                  <a:cubicBezTo>
                    <a:pt x="66" y="883"/>
                    <a:pt x="99" y="899"/>
                    <a:pt x="132" y="899"/>
                  </a:cubicBezTo>
                  <a:cubicBezTo>
                    <a:pt x="148" y="899"/>
                    <a:pt x="181" y="899"/>
                    <a:pt x="197" y="883"/>
                  </a:cubicBezTo>
                  <a:cubicBezTo>
                    <a:pt x="459" y="637"/>
                    <a:pt x="721" y="408"/>
                    <a:pt x="983" y="179"/>
                  </a:cubicBezTo>
                  <a:cubicBezTo>
                    <a:pt x="1015" y="146"/>
                    <a:pt x="1032" y="81"/>
                    <a:pt x="983" y="32"/>
                  </a:cubicBezTo>
                  <a:cubicBezTo>
                    <a:pt x="965" y="14"/>
                    <a:pt x="937" y="1"/>
                    <a:pt x="9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71" name="Google Shape;4471;p34"/>
            <p:cNvSpPr/>
            <p:nvPr/>
          </p:nvSpPr>
          <p:spPr>
            <a:xfrm rot="10800000" flipH="1">
              <a:off x="3639425" y="4807150"/>
              <a:ext cx="27025" cy="20900"/>
            </a:xfrm>
            <a:custGeom>
              <a:avLst/>
              <a:gdLst/>
              <a:ahLst/>
              <a:cxnLst/>
              <a:rect l="l" t="t" r="r" b="b"/>
              <a:pathLst>
                <a:path w="1081" h="836" extrusionOk="0">
                  <a:moveTo>
                    <a:pt x="128" y="0"/>
                  </a:moveTo>
                  <a:cubicBezTo>
                    <a:pt x="97" y="0"/>
                    <a:pt x="65" y="19"/>
                    <a:pt x="33" y="50"/>
                  </a:cubicBezTo>
                  <a:cubicBezTo>
                    <a:pt x="1" y="83"/>
                    <a:pt x="17" y="165"/>
                    <a:pt x="66" y="198"/>
                  </a:cubicBezTo>
                  <a:cubicBezTo>
                    <a:pt x="344" y="394"/>
                    <a:pt x="623" y="607"/>
                    <a:pt x="885" y="820"/>
                  </a:cubicBezTo>
                  <a:cubicBezTo>
                    <a:pt x="917" y="836"/>
                    <a:pt x="934" y="836"/>
                    <a:pt x="950" y="836"/>
                  </a:cubicBezTo>
                  <a:cubicBezTo>
                    <a:pt x="983" y="836"/>
                    <a:pt x="1015" y="836"/>
                    <a:pt x="1032" y="803"/>
                  </a:cubicBezTo>
                  <a:cubicBezTo>
                    <a:pt x="1081" y="754"/>
                    <a:pt x="1065" y="689"/>
                    <a:pt x="1015" y="656"/>
                  </a:cubicBezTo>
                  <a:cubicBezTo>
                    <a:pt x="737" y="443"/>
                    <a:pt x="459" y="230"/>
                    <a:pt x="181" y="17"/>
                  </a:cubicBezTo>
                  <a:cubicBezTo>
                    <a:pt x="163" y="6"/>
                    <a:pt x="146" y="0"/>
                    <a:pt x="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72" name="Google Shape;4472;p34"/>
            <p:cNvSpPr/>
            <p:nvPr/>
          </p:nvSpPr>
          <p:spPr>
            <a:xfrm rot="10800000" flipH="1">
              <a:off x="4656725" y="4783000"/>
              <a:ext cx="25400" cy="22625"/>
            </a:xfrm>
            <a:custGeom>
              <a:avLst/>
              <a:gdLst/>
              <a:ahLst/>
              <a:cxnLst/>
              <a:rect l="l" t="t" r="r" b="b"/>
              <a:pathLst>
                <a:path w="1016" h="905" extrusionOk="0">
                  <a:moveTo>
                    <a:pt x="903" y="0"/>
                  </a:moveTo>
                  <a:cubicBezTo>
                    <a:pt x="876" y="0"/>
                    <a:pt x="852" y="13"/>
                    <a:pt x="835" y="37"/>
                  </a:cubicBezTo>
                  <a:cubicBezTo>
                    <a:pt x="573" y="266"/>
                    <a:pt x="312" y="495"/>
                    <a:pt x="50" y="725"/>
                  </a:cubicBezTo>
                  <a:cubicBezTo>
                    <a:pt x="1" y="757"/>
                    <a:pt x="1" y="823"/>
                    <a:pt x="33" y="872"/>
                  </a:cubicBezTo>
                  <a:cubicBezTo>
                    <a:pt x="66" y="888"/>
                    <a:pt x="99" y="905"/>
                    <a:pt x="115" y="905"/>
                  </a:cubicBezTo>
                  <a:cubicBezTo>
                    <a:pt x="148" y="905"/>
                    <a:pt x="164" y="905"/>
                    <a:pt x="197" y="872"/>
                  </a:cubicBezTo>
                  <a:cubicBezTo>
                    <a:pt x="443" y="643"/>
                    <a:pt x="704" y="414"/>
                    <a:pt x="966" y="184"/>
                  </a:cubicBezTo>
                  <a:cubicBezTo>
                    <a:pt x="1015" y="152"/>
                    <a:pt x="1015" y="86"/>
                    <a:pt x="983" y="37"/>
                  </a:cubicBezTo>
                  <a:cubicBezTo>
                    <a:pt x="958" y="13"/>
                    <a:pt x="929" y="0"/>
                    <a:pt x="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73" name="Google Shape;4473;p34"/>
            <p:cNvSpPr/>
            <p:nvPr/>
          </p:nvSpPr>
          <p:spPr>
            <a:xfrm rot="10800000" flipH="1">
              <a:off x="3680750" y="4774400"/>
              <a:ext cx="26625" cy="21725"/>
            </a:xfrm>
            <a:custGeom>
              <a:avLst/>
              <a:gdLst/>
              <a:ahLst/>
              <a:cxnLst/>
              <a:rect l="l" t="t" r="r" b="b"/>
              <a:pathLst>
                <a:path w="1065" h="869" extrusionOk="0">
                  <a:moveTo>
                    <a:pt x="141" y="0"/>
                  </a:moveTo>
                  <a:cubicBezTo>
                    <a:pt x="106" y="0"/>
                    <a:pt x="71" y="18"/>
                    <a:pt x="50" y="50"/>
                  </a:cubicBezTo>
                  <a:cubicBezTo>
                    <a:pt x="1" y="83"/>
                    <a:pt x="17" y="148"/>
                    <a:pt x="66" y="181"/>
                  </a:cubicBezTo>
                  <a:cubicBezTo>
                    <a:pt x="328" y="410"/>
                    <a:pt x="606" y="623"/>
                    <a:pt x="868" y="836"/>
                  </a:cubicBezTo>
                  <a:cubicBezTo>
                    <a:pt x="901" y="852"/>
                    <a:pt x="917" y="868"/>
                    <a:pt x="934" y="868"/>
                  </a:cubicBezTo>
                  <a:cubicBezTo>
                    <a:pt x="967" y="868"/>
                    <a:pt x="999" y="852"/>
                    <a:pt x="1016" y="819"/>
                  </a:cubicBezTo>
                  <a:cubicBezTo>
                    <a:pt x="1065" y="787"/>
                    <a:pt x="1048" y="721"/>
                    <a:pt x="999" y="672"/>
                  </a:cubicBezTo>
                  <a:cubicBezTo>
                    <a:pt x="737" y="459"/>
                    <a:pt x="459" y="246"/>
                    <a:pt x="197" y="17"/>
                  </a:cubicBezTo>
                  <a:cubicBezTo>
                    <a:pt x="180" y="6"/>
                    <a:pt x="160" y="0"/>
                    <a:pt x="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74" name="Google Shape;4474;p34"/>
            <p:cNvSpPr/>
            <p:nvPr/>
          </p:nvSpPr>
          <p:spPr>
            <a:xfrm rot="10800000" flipH="1">
              <a:off x="4617450" y="4748625"/>
              <a:ext cx="25400" cy="22275"/>
            </a:xfrm>
            <a:custGeom>
              <a:avLst/>
              <a:gdLst/>
              <a:ahLst/>
              <a:cxnLst/>
              <a:rect l="l" t="t" r="r" b="b"/>
              <a:pathLst>
                <a:path w="1016" h="891" extrusionOk="0">
                  <a:moveTo>
                    <a:pt x="907" y="0"/>
                  </a:moveTo>
                  <a:cubicBezTo>
                    <a:pt x="882" y="0"/>
                    <a:pt x="857" y="8"/>
                    <a:pt x="835" y="23"/>
                  </a:cubicBezTo>
                  <a:cubicBezTo>
                    <a:pt x="573" y="252"/>
                    <a:pt x="311" y="481"/>
                    <a:pt x="49" y="711"/>
                  </a:cubicBezTo>
                  <a:cubicBezTo>
                    <a:pt x="0" y="743"/>
                    <a:pt x="0" y="809"/>
                    <a:pt x="33" y="858"/>
                  </a:cubicBezTo>
                  <a:cubicBezTo>
                    <a:pt x="49" y="874"/>
                    <a:pt x="82" y="891"/>
                    <a:pt x="115" y="891"/>
                  </a:cubicBezTo>
                  <a:cubicBezTo>
                    <a:pt x="131" y="891"/>
                    <a:pt x="164" y="891"/>
                    <a:pt x="180" y="874"/>
                  </a:cubicBezTo>
                  <a:cubicBezTo>
                    <a:pt x="442" y="645"/>
                    <a:pt x="704" y="416"/>
                    <a:pt x="982" y="187"/>
                  </a:cubicBezTo>
                  <a:cubicBezTo>
                    <a:pt x="1015" y="138"/>
                    <a:pt x="1015" y="72"/>
                    <a:pt x="982" y="39"/>
                  </a:cubicBezTo>
                  <a:cubicBezTo>
                    <a:pt x="964" y="12"/>
                    <a:pt x="936" y="0"/>
                    <a:pt x="9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75" name="Google Shape;4475;p34"/>
            <p:cNvSpPr/>
            <p:nvPr/>
          </p:nvSpPr>
          <p:spPr>
            <a:xfrm rot="10800000" flipH="1">
              <a:off x="3721675" y="4741675"/>
              <a:ext cx="26225" cy="21625"/>
            </a:xfrm>
            <a:custGeom>
              <a:avLst/>
              <a:gdLst/>
              <a:ahLst/>
              <a:cxnLst/>
              <a:rect l="l" t="t" r="r" b="b"/>
              <a:pathLst>
                <a:path w="1049" h="865" extrusionOk="0">
                  <a:moveTo>
                    <a:pt x="114" y="0"/>
                  </a:moveTo>
                  <a:cubicBezTo>
                    <a:pt x="83" y="0"/>
                    <a:pt x="52" y="18"/>
                    <a:pt x="33" y="46"/>
                  </a:cubicBezTo>
                  <a:cubicBezTo>
                    <a:pt x="1" y="79"/>
                    <a:pt x="1" y="145"/>
                    <a:pt x="50" y="194"/>
                  </a:cubicBezTo>
                  <a:cubicBezTo>
                    <a:pt x="328" y="407"/>
                    <a:pt x="590" y="619"/>
                    <a:pt x="868" y="849"/>
                  </a:cubicBezTo>
                  <a:cubicBezTo>
                    <a:pt x="885" y="865"/>
                    <a:pt x="901" y="865"/>
                    <a:pt x="934" y="865"/>
                  </a:cubicBezTo>
                  <a:cubicBezTo>
                    <a:pt x="966" y="865"/>
                    <a:pt x="983" y="849"/>
                    <a:pt x="1016" y="832"/>
                  </a:cubicBezTo>
                  <a:cubicBezTo>
                    <a:pt x="1048" y="783"/>
                    <a:pt x="1032" y="718"/>
                    <a:pt x="999" y="685"/>
                  </a:cubicBezTo>
                  <a:cubicBezTo>
                    <a:pt x="721" y="456"/>
                    <a:pt x="459" y="243"/>
                    <a:pt x="181" y="30"/>
                  </a:cubicBezTo>
                  <a:cubicBezTo>
                    <a:pt x="160" y="10"/>
                    <a:pt x="137" y="0"/>
                    <a:pt x="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76" name="Google Shape;4476;p34"/>
            <p:cNvSpPr/>
            <p:nvPr/>
          </p:nvSpPr>
          <p:spPr>
            <a:xfrm rot="10800000" flipH="1">
              <a:off x="4576925" y="4715475"/>
              <a:ext cx="26225" cy="21475"/>
            </a:xfrm>
            <a:custGeom>
              <a:avLst/>
              <a:gdLst/>
              <a:ahLst/>
              <a:cxnLst/>
              <a:rect l="l" t="t" r="r" b="b"/>
              <a:pathLst>
                <a:path w="1049" h="859" extrusionOk="0">
                  <a:moveTo>
                    <a:pt x="940" y="1"/>
                  </a:moveTo>
                  <a:cubicBezTo>
                    <a:pt x="916" y="1"/>
                    <a:pt x="890" y="9"/>
                    <a:pt x="868" y="24"/>
                  </a:cubicBezTo>
                  <a:cubicBezTo>
                    <a:pt x="606" y="236"/>
                    <a:pt x="328" y="466"/>
                    <a:pt x="50" y="678"/>
                  </a:cubicBezTo>
                  <a:cubicBezTo>
                    <a:pt x="17" y="711"/>
                    <a:pt x="1" y="777"/>
                    <a:pt x="33" y="826"/>
                  </a:cubicBezTo>
                  <a:cubicBezTo>
                    <a:pt x="66" y="858"/>
                    <a:pt x="83" y="858"/>
                    <a:pt x="115" y="858"/>
                  </a:cubicBezTo>
                  <a:cubicBezTo>
                    <a:pt x="148" y="858"/>
                    <a:pt x="164" y="858"/>
                    <a:pt x="181" y="842"/>
                  </a:cubicBezTo>
                  <a:cubicBezTo>
                    <a:pt x="459" y="629"/>
                    <a:pt x="737" y="400"/>
                    <a:pt x="999" y="187"/>
                  </a:cubicBezTo>
                  <a:cubicBezTo>
                    <a:pt x="1048" y="138"/>
                    <a:pt x="1048" y="73"/>
                    <a:pt x="1016" y="40"/>
                  </a:cubicBezTo>
                  <a:cubicBezTo>
                    <a:pt x="998" y="13"/>
                    <a:pt x="970" y="1"/>
                    <a:pt x="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77" name="Google Shape;4477;p34"/>
            <p:cNvSpPr/>
            <p:nvPr/>
          </p:nvSpPr>
          <p:spPr>
            <a:xfrm rot="10800000" flipH="1">
              <a:off x="3762200" y="4709350"/>
              <a:ext cx="26625" cy="21225"/>
            </a:xfrm>
            <a:custGeom>
              <a:avLst/>
              <a:gdLst/>
              <a:ahLst/>
              <a:cxnLst/>
              <a:rect l="l" t="t" r="r" b="b"/>
              <a:pathLst>
                <a:path w="1065" h="849" extrusionOk="0">
                  <a:moveTo>
                    <a:pt x="130" y="1"/>
                  </a:moveTo>
                  <a:cubicBezTo>
                    <a:pt x="98" y="1"/>
                    <a:pt x="68" y="18"/>
                    <a:pt x="49" y="47"/>
                  </a:cubicBezTo>
                  <a:cubicBezTo>
                    <a:pt x="0" y="80"/>
                    <a:pt x="17" y="145"/>
                    <a:pt x="66" y="178"/>
                  </a:cubicBezTo>
                  <a:cubicBezTo>
                    <a:pt x="328" y="407"/>
                    <a:pt x="606" y="620"/>
                    <a:pt x="884" y="833"/>
                  </a:cubicBezTo>
                  <a:cubicBezTo>
                    <a:pt x="900" y="849"/>
                    <a:pt x="933" y="849"/>
                    <a:pt x="950" y="849"/>
                  </a:cubicBezTo>
                  <a:cubicBezTo>
                    <a:pt x="982" y="849"/>
                    <a:pt x="1015" y="833"/>
                    <a:pt x="1031" y="816"/>
                  </a:cubicBezTo>
                  <a:cubicBezTo>
                    <a:pt x="1064" y="767"/>
                    <a:pt x="1064" y="702"/>
                    <a:pt x="1015" y="669"/>
                  </a:cubicBezTo>
                  <a:cubicBezTo>
                    <a:pt x="737" y="456"/>
                    <a:pt x="458" y="243"/>
                    <a:pt x="197" y="31"/>
                  </a:cubicBezTo>
                  <a:cubicBezTo>
                    <a:pt x="176" y="10"/>
                    <a:pt x="153" y="1"/>
                    <a:pt x="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78" name="Google Shape;4478;p34"/>
            <p:cNvSpPr/>
            <p:nvPr/>
          </p:nvSpPr>
          <p:spPr>
            <a:xfrm rot="10800000" flipH="1">
              <a:off x="4535200" y="4683975"/>
              <a:ext cx="27025" cy="20650"/>
            </a:xfrm>
            <a:custGeom>
              <a:avLst/>
              <a:gdLst/>
              <a:ahLst/>
              <a:cxnLst/>
              <a:rect l="l" t="t" r="r" b="b"/>
              <a:pathLst>
                <a:path w="1081" h="826" extrusionOk="0">
                  <a:moveTo>
                    <a:pt x="972" y="1"/>
                  </a:moveTo>
                  <a:cubicBezTo>
                    <a:pt x="948" y="1"/>
                    <a:pt x="922" y="9"/>
                    <a:pt x="900" y="24"/>
                  </a:cubicBezTo>
                  <a:cubicBezTo>
                    <a:pt x="622" y="237"/>
                    <a:pt x="327" y="449"/>
                    <a:pt x="66" y="646"/>
                  </a:cubicBezTo>
                  <a:cubicBezTo>
                    <a:pt x="16" y="662"/>
                    <a:pt x="0" y="744"/>
                    <a:pt x="33" y="777"/>
                  </a:cubicBezTo>
                  <a:cubicBezTo>
                    <a:pt x="49" y="809"/>
                    <a:pt x="82" y="826"/>
                    <a:pt x="115" y="826"/>
                  </a:cubicBezTo>
                  <a:cubicBezTo>
                    <a:pt x="147" y="826"/>
                    <a:pt x="164" y="826"/>
                    <a:pt x="180" y="809"/>
                  </a:cubicBezTo>
                  <a:cubicBezTo>
                    <a:pt x="458" y="613"/>
                    <a:pt x="737" y="400"/>
                    <a:pt x="1031" y="187"/>
                  </a:cubicBezTo>
                  <a:cubicBezTo>
                    <a:pt x="1080" y="155"/>
                    <a:pt x="1080" y="89"/>
                    <a:pt x="1048" y="40"/>
                  </a:cubicBezTo>
                  <a:cubicBezTo>
                    <a:pt x="1030" y="13"/>
                    <a:pt x="1002" y="1"/>
                    <a:pt x="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79" name="Google Shape;4479;p34"/>
            <p:cNvSpPr/>
            <p:nvPr/>
          </p:nvSpPr>
          <p:spPr>
            <a:xfrm rot="10800000" flipH="1">
              <a:off x="3803925" y="4678650"/>
              <a:ext cx="27050" cy="20225"/>
            </a:xfrm>
            <a:custGeom>
              <a:avLst/>
              <a:gdLst/>
              <a:ahLst/>
              <a:cxnLst/>
              <a:rect l="l" t="t" r="r" b="b"/>
              <a:pathLst>
                <a:path w="1082" h="809" extrusionOk="0">
                  <a:moveTo>
                    <a:pt x="109" y="0"/>
                  </a:moveTo>
                  <a:cubicBezTo>
                    <a:pt x="79" y="0"/>
                    <a:pt x="51" y="12"/>
                    <a:pt x="33" y="39"/>
                  </a:cubicBezTo>
                  <a:cubicBezTo>
                    <a:pt x="1" y="88"/>
                    <a:pt x="17" y="154"/>
                    <a:pt x="50" y="187"/>
                  </a:cubicBezTo>
                  <a:cubicBezTo>
                    <a:pt x="344" y="399"/>
                    <a:pt x="623" y="596"/>
                    <a:pt x="917" y="792"/>
                  </a:cubicBezTo>
                  <a:cubicBezTo>
                    <a:pt x="934" y="809"/>
                    <a:pt x="950" y="809"/>
                    <a:pt x="966" y="809"/>
                  </a:cubicBezTo>
                  <a:cubicBezTo>
                    <a:pt x="999" y="809"/>
                    <a:pt x="1032" y="809"/>
                    <a:pt x="1048" y="776"/>
                  </a:cubicBezTo>
                  <a:cubicBezTo>
                    <a:pt x="1081" y="727"/>
                    <a:pt x="1081" y="661"/>
                    <a:pt x="1032" y="629"/>
                  </a:cubicBezTo>
                  <a:cubicBezTo>
                    <a:pt x="737" y="432"/>
                    <a:pt x="459" y="219"/>
                    <a:pt x="181" y="23"/>
                  </a:cubicBezTo>
                  <a:cubicBezTo>
                    <a:pt x="159" y="8"/>
                    <a:pt x="133"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80" name="Google Shape;4480;p34"/>
            <p:cNvSpPr/>
            <p:nvPr/>
          </p:nvSpPr>
          <p:spPr>
            <a:xfrm rot="10800000" flipH="1">
              <a:off x="4491825" y="4654925"/>
              <a:ext cx="27850" cy="19400"/>
            </a:xfrm>
            <a:custGeom>
              <a:avLst/>
              <a:gdLst/>
              <a:ahLst/>
              <a:cxnLst/>
              <a:rect l="l" t="t" r="r" b="b"/>
              <a:pathLst>
                <a:path w="1114" h="776" extrusionOk="0">
                  <a:moveTo>
                    <a:pt x="1005" y="0"/>
                  </a:moveTo>
                  <a:cubicBezTo>
                    <a:pt x="981" y="0"/>
                    <a:pt x="955" y="8"/>
                    <a:pt x="933" y="23"/>
                  </a:cubicBezTo>
                  <a:cubicBezTo>
                    <a:pt x="638" y="203"/>
                    <a:pt x="344" y="400"/>
                    <a:pt x="66" y="580"/>
                  </a:cubicBezTo>
                  <a:cubicBezTo>
                    <a:pt x="16" y="596"/>
                    <a:pt x="0" y="661"/>
                    <a:pt x="16" y="711"/>
                  </a:cubicBezTo>
                  <a:cubicBezTo>
                    <a:pt x="49" y="743"/>
                    <a:pt x="82" y="776"/>
                    <a:pt x="115" y="776"/>
                  </a:cubicBezTo>
                  <a:cubicBezTo>
                    <a:pt x="131" y="776"/>
                    <a:pt x="147" y="760"/>
                    <a:pt x="164" y="760"/>
                  </a:cubicBezTo>
                  <a:cubicBezTo>
                    <a:pt x="458" y="580"/>
                    <a:pt x="753" y="383"/>
                    <a:pt x="1048" y="187"/>
                  </a:cubicBezTo>
                  <a:cubicBezTo>
                    <a:pt x="1097" y="154"/>
                    <a:pt x="1113" y="89"/>
                    <a:pt x="1080" y="39"/>
                  </a:cubicBezTo>
                  <a:cubicBezTo>
                    <a:pt x="1062" y="12"/>
                    <a:pt x="1034" y="0"/>
                    <a:pt x="10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81" name="Google Shape;4481;p34"/>
            <p:cNvSpPr/>
            <p:nvPr/>
          </p:nvSpPr>
          <p:spPr>
            <a:xfrm rot="10800000" flipH="1">
              <a:off x="3846900" y="4650000"/>
              <a:ext cx="28250" cy="19275"/>
            </a:xfrm>
            <a:custGeom>
              <a:avLst/>
              <a:gdLst/>
              <a:ahLst/>
              <a:cxnLst/>
              <a:rect l="l" t="t" r="r" b="b"/>
              <a:pathLst>
                <a:path w="1130" h="771" extrusionOk="0">
                  <a:moveTo>
                    <a:pt x="124" y="0"/>
                  </a:moveTo>
                  <a:cubicBezTo>
                    <a:pt x="89" y="0"/>
                    <a:pt x="54" y="19"/>
                    <a:pt x="33" y="50"/>
                  </a:cubicBezTo>
                  <a:cubicBezTo>
                    <a:pt x="0" y="99"/>
                    <a:pt x="17" y="165"/>
                    <a:pt x="66" y="198"/>
                  </a:cubicBezTo>
                  <a:cubicBezTo>
                    <a:pt x="361" y="394"/>
                    <a:pt x="672" y="574"/>
                    <a:pt x="950" y="754"/>
                  </a:cubicBezTo>
                  <a:cubicBezTo>
                    <a:pt x="966" y="754"/>
                    <a:pt x="983" y="770"/>
                    <a:pt x="1015" y="770"/>
                  </a:cubicBezTo>
                  <a:cubicBezTo>
                    <a:pt x="1048" y="770"/>
                    <a:pt x="1081" y="738"/>
                    <a:pt x="1097" y="705"/>
                  </a:cubicBezTo>
                  <a:cubicBezTo>
                    <a:pt x="1130" y="656"/>
                    <a:pt x="1113" y="590"/>
                    <a:pt x="1064" y="574"/>
                  </a:cubicBezTo>
                  <a:cubicBezTo>
                    <a:pt x="770" y="394"/>
                    <a:pt x="475" y="214"/>
                    <a:pt x="180" y="17"/>
                  </a:cubicBezTo>
                  <a:cubicBezTo>
                    <a:pt x="163" y="6"/>
                    <a:pt x="144" y="0"/>
                    <a:pt x="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82" name="Google Shape;4482;p34"/>
            <p:cNvSpPr/>
            <p:nvPr/>
          </p:nvSpPr>
          <p:spPr>
            <a:xfrm rot="10800000" flipH="1">
              <a:off x="4445975" y="4629950"/>
              <a:ext cx="29075" cy="17225"/>
            </a:xfrm>
            <a:custGeom>
              <a:avLst/>
              <a:gdLst/>
              <a:ahLst/>
              <a:cxnLst/>
              <a:rect l="l" t="t" r="r" b="b"/>
              <a:pathLst>
                <a:path w="1163" h="689" extrusionOk="0">
                  <a:moveTo>
                    <a:pt x="1055" y="0"/>
                  </a:moveTo>
                  <a:cubicBezTo>
                    <a:pt x="1036" y="0"/>
                    <a:pt x="1017" y="6"/>
                    <a:pt x="999" y="17"/>
                  </a:cubicBezTo>
                  <a:lnTo>
                    <a:pt x="852" y="83"/>
                  </a:lnTo>
                  <a:cubicBezTo>
                    <a:pt x="590" y="230"/>
                    <a:pt x="328" y="361"/>
                    <a:pt x="66" y="492"/>
                  </a:cubicBezTo>
                  <a:cubicBezTo>
                    <a:pt x="17" y="525"/>
                    <a:pt x="1" y="590"/>
                    <a:pt x="17" y="639"/>
                  </a:cubicBezTo>
                  <a:cubicBezTo>
                    <a:pt x="50" y="672"/>
                    <a:pt x="83" y="688"/>
                    <a:pt x="115" y="688"/>
                  </a:cubicBezTo>
                  <a:lnTo>
                    <a:pt x="164" y="688"/>
                  </a:lnTo>
                  <a:cubicBezTo>
                    <a:pt x="426" y="558"/>
                    <a:pt x="688" y="410"/>
                    <a:pt x="967" y="263"/>
                  </a:cubicBezTo>
                  <a:lnTo>
                    <a:pt x="1097" y="197"/>
                  </a:lnTo>
                  <a:cubicBezTo>
                    <a:pt x="1147" y="165"/>
                    <a:pt x="1163" y="99"/>
                    <a:pt x="1130" y="50"/>
                  </a:cubicBezTo>
                  <a:cubicBezTo>
                    <a:pt x="1120" y="18"/>
                    <a:pt x="1089" y="0"/>
                    <a:pt x="1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83" name="Google Shape;4483;p34"/>
            <p:cNvSpPr/>
            <p:nvPr/>
          </p:nvSpPr>
          <p:spPr>
            <a:xfrm rot="10800000" flipH="1">
              <a:off x="3891900" y="4625450"/>
              <a:ext cx="29500" cy="17200"/>
            </a:xfrm>
            <a:custGeom>
              <a:avLst/>
              <a:gdLst/>
              <a:ahLst/>
              <a:cxnLst/>
              <a:rect l="l" t="t" r="r" b="b"/>
              <a:pathLst>
                <a:path w="1180" h="688" extrusionOk="0">
                  <a:moveTo>
                    <a:pt x="113" y="0"/>
                  </a:moveTo>
                  <a:cubicBezTo>
                    <a:pt x="77" y="0"/>
                    <a:pt x="45" y="22"/>
                    <a:pt x="34" y="66"/>
                  </a:cubicBezTo>
                  <a:cubicBezTo>
                    <a:pt x="1" y="115"/>
                    <a:pt x="17" y="164"/>
                    <a:pt x="66" y="196"/>
                  </a:cubicBezTo>
                  <a:cubicBezTo>
                    <a:pt x="377" y="360"/>
                    <a:pt x="688" y="524"/>
                    <a:pt x="1016" y="671"/>
                  </a:cubicBezTo>
                  <a:cubicBezTo>
                    <a:pt x="1016" y="671"/>
                    <a:pt x="1032" y="688"/>
                    <a:pt x="1049" y="688"/>
                  </a:cubicBezTo>
                  <a:cubicBezTo>
                    <a:pt x="1098" y="688"/>
                    <a:pt x="1130" y="655"/>
                    <a:pt x="1147" y="622"/>
                  </a:cubicBezTo>
                  <a:cubicBezTo>
                    <a:pt x="1179" y="573"/>
                    <a:pt x="1147" y="507"/>
                    <a:pt x="1098" y="475"/>
                  </a:cubicBezTo>
                  <a:cubicBezTo>
                    <a:pt x="787" y="327"/>
                    <a:pt x="476" y="180"/>
                    <a:pt x="165" y="16"/>
                  </a:cubicBezTo>
                  <a:cubicBezTo>
                    <a:pt x="148" y="6"/>
                    <a:pt x="13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84" name="Google Shape;4484;p34"/>
            <p:cNvSpPr/>
            <p:nvPr/>
          </p:nvSpPr>
          <p:spPr>
            <a:xfrm rot="10800000" flipH="1">
              <a:off x="4398100" y="4608675"/>
              <a:ext cx="30300" cy="15325"/>
            </a:xfrm>
            <a:custGeom>
              <a:avLst/>
              <a:gdLst/>
              <a:ahLst/>
              <a:cxnLst/>
              <a:rect l="l" t="t" r="r" b="b"/>
              <a:pathLst>
                <a:path w="1212" h="613" extrusionOk="0">
                  <a:moveTo>
                    <a:pt x="1087" y="1"/>
                  </a:moveTo>
                  <a:cubicBezTo>
                    <a:pt x="1074" y="1"/>
                    <a:pt x="1061" y="3"/>
                    <a:pt x="1048" y="7"/>
                  </a:cubicBezTo>
                  <a:cubicBezTo>
                    <a:pt x="737" y="154"/>
                    <a:pt x="410" y="285"/>
                    <a:pt x="83" y="416"/>
                  </a:cubicBezTo>
                  <a:cubicBezTo>
                    <a:pt x="33" y="433"/>
                    <a:pt x="1" y="498"/>
                    <a:pt x="33" y="547"/>
                  </a:cubicBezTo>
                  <a:cubicBezTo>
                    <a:pt x="33" y="580"/>
                    <a:pt x="83" y="613"/>
                    <a:pt x="115" y="613"/>
                  </a:cubicBezTo>
                  <a:lnTo>
                    <a:pt x="164" y="613"/>
                  </a:lnTo>
                  <a:cubicBezTo>
                    <a:pt x="492" y="482"/>
                    <a:pt x="819" y="334"/>
                    <a:pt x="1130" y="203"/>
                  </a:cubicBezTo>
                  <a:cubicBezTo>
                    <a:pt x="1179" y="187"/>
                    <a:pt x="1212" y="122"/>
                    <a:pt x="1179" y="56"/>
                  </a:cubicBezTo>
                  <a:cubicBezTo>
                    <a:pt x="1167" y="19"/>
                    <a:pt x="1127"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85" name="Google Shape;4485;p34"/>
            <p:cNvSpPr/>
            <p:nvPr/>
          </p:nvSpPr>
          <p:spPr>
            <a:xfrm rot="10800000" flipH="1">
              <a:off x="3938975" y="4605400"/>
              <a:ext cx="30300" cy="14900"/>
            </a:xfrm>
            <a:custGeom>
              <a:avLst/>
              <a:gdLst/>
              <a:ahLst/>
              <a:cxnLst/>
              <a:rect l="l" t="t" r="r" b="b"/>
              <a:pathLst>
                <a:path w="1212" h="596" extrusionOk="0">
                  <a:moveTo>
                    <a:pt x="127" y="0"/>
                  </a:moveTo>
                  <a:cubicBezTo>
                    <a:pt x="87" y="0"/>
                    <a:pt x="46" y="22"/>
                    <a:pt x="33" y="72"/>
                  </a:cubicBezTo>
                  <a:cubicBezTo>
                    <a:pt x="0" y="121"/>
                    <a:pt x="33" y="186"/>
                    <a:pt x="82" y="203"/>
                  </a:cubicBezTo>
                  <a:cubicBezTo>
                    <a:pt x="410" y="334"/>
                    <a:pt x="737" y="465"/>
                    <a:pt x="1064" y="596"/>
                  </a:cubicBezTo>
                  <a:lnTo>
                    <a:pt x="1097" y="596"/>
                  </a:lnTo>
                  <a:cubicBezTo>
                    <a:pt x="1146" y="596"/>
                    <a:pt x="1179" y="563"/>
                    <a:pt x="1195" y="530"/>
                  </a:cubicBezTo>
                  <a:cubicBezTo>
                    <a:pt x="1212" y="481"/>
                    <a:pt x="1195" y="416"/>
                    <a:pt x="1130" y="399"/>
                  </a:cubicBezTo>
                  <a:cubicBezTo>
                    <a:pt x="802" y="268"/>
                    <a:pt x="475" y="154"/>
                    <a:pt x="164" y="6"/>
                  </a:cubicBezTo>
                  <a:cubicBezTo>
                    <a:pt x="152" y="2"/>
                    <a:pt x="140" y="0"/>
                    <a:pt x="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86" name="Google Shape;4486;p34"/>
            <p:cNvSpPr/>
            <p:nvPr/>
          </p:nvSpPr>
          <p:spPr>
            <a:xfrm rot="10800000" flipH="1">
              <a:off x="4348600" y="4591900"/>
              <a:ext cx="31125" cy="13225"/>
            </a:xfrm>
            <a:custGeom>
              <a:avLst/>
              <a:gdLst/>
              <a:ahLst/>
              <a:cxnLst/>
              <a:rect l="l" t="t" r="r" b="b"/>
              <a:pathLst>
                <a:path w="1245" h="529" extrusionOk="0">
                  <a:moveTo>
                    <a:pt x="1114" y="1"/>
                  </a:moveTo>
                  <a:cubicBezTo>
                    <a:pt x="1103" y="1"/>
                    <a:pt x="1092" y="2"/>
                    <a:pt x="1080" y="5"/>
                  </a:cubicBezTo>
                  <a:cubicBezTo>
                    <a:pt x="753" y="120"/>
                    <a:pt x="426" y="218"/>
                    <a:pt x="98" y="316"/>
                  </a:cubicBezTo>
                  <a:cubicBezTo>
                    <a:pt x="33" y="332"/>
                    <a:pt x="0" y="398"/>
                    <a:pt x="16" y="447"/>
                  </a:cubicBezTo>
                  <a:cubicBezTo>
                    <a:pt x="33" y="496"/>
                    <a:pt x="82" y="529"/>
                    <a:pt x="115" y="529"/>
                  </a:cubicBezTo>
                  <a:lnTo>
                    <a:pt x="147" y="529"/>
                  </a:lnTo>
                  <a:cubicBezTo>
                    <a:pt x="491" y="431"/>
                    <a:pt x="819" y="316"/>
                    <a:pt x="1146" y="201"/>
                  </a:cubicBezTo>
                  <a:cubicBezTo>
                    <a:pt x="1211" y="185"/>
                    <a:pt x="1244"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87" name="Google Shape;4487;p34"/>
            <p:cNvSpPr/>
            <p:nvPr/>
          </p:nvSpPr>
          <p:spPr>
            <a:xfrm rot="10800000" flipH="1">
              <a:off x="3988075" y="4589450"/>
              <a:ext cx="31125" cy="12800"/>
            </a:xfrm>
            <a:custGeom>
              <a:avLst/>
              <a:gdLst/>
              <a:ahLst/>
              <a:cxnLst/>
              <a:rect l="l" t="t" r="r" b="b"/>
              <a:pathLst>
                <a:path w="1245" h="512" extrusionOk="0">
                  <a:moveTo>
                    <a:pt x="121" y="0"/>
                  </a:moveTo>
                  <a:cubicBezTo>
                    <a:pt x="78" y="0"/>
                    <a:pt x="30" y="32"/>
                    <a:pt x="17" y="86"/>
                  </a:cubicBezTo>
                  <a:cubicBezTo>
                    <a:pt x="1" y="136"/>
                    <a:pt x="33" y="201"/>
                    <a:pt x="82" y="217"/>
                  </a:cubicBezTo>
                  <a:cubicBezTo>
                    <a:pt x="410" y="316"/>
                    <a:pt x="753" y="414"/>
                    <a:pt x="1097" y="512"/>
                  </a:cubicBezTo>
                  <a:lnTo>
                    <a:pt x="1130" y="512"/>
                  </a:lnTo>
                  <a:cubicBezTo>
                    <a:pt x="1163" y="512"/>
                    <a:pt x="1212" y="479"/>
                    <a:pt x="1228" y="430"/>
                  </a:cubicBezTo>
                  <a:cubicBezTo>
                    <a:pt x="1245" y="381"/>
                    <a:pt x="1212" y="316"/>
                    <a:pt x="1146" y="299"/>
                  </a:cubicBezTo>
                  <a:cubicBezTo>
                    <a:pt x="819" y="217"/>
                    <a:pt x="475" y="119"/>
                    <a:pt x="148" y="5"/>
                  </a:cubicBezTo>
                  <a:cubicBezTo>
                    <a:pt x="139" y="2"/>
                    <a:pt x="131" y="0"/>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88" name="Google Shape;4488;p34"/>
            <p:cNvSpPr/>
            <p:nvPr/>
          </p:nvSpPr>
          <p:spPr>
            <a:xfrm rot="10800000" flipH="1">
              <a:off x="4298250" y="4579625"/>
              <a:ext cx="31125" cy="10775"/>
            </a:xfrm>
            <a:custGeom>
              <a:avLst/>
              <a:gdLst/>
              <a:ahLst/>
              <a:cxnLst/>
              <a:rect l="l" t="t" r="r" b="b"/>
              <a:pathLst>
                <a:path w="1245" h="431" extrusionOk="0">
                  <a:moveTo>
                    <a:pt x="1131" y="1"/>
                  </a:moveTo>
                  <a:cubicBezTo>
                    <a:pt x="1120" y="1"/>
                    <a:pt x="1109" y="2"/>
                    <a:pt x="1097" y="5"/>
                  </a:cubicBezTo>
                  <a:cubicBezTo>
                    <a:pt x="770" y="87"/>
                    <a:pt x="426" y="153"/>
                    <a:pt x="83" y="218"/>
                  </a:cubicBezTo>
                  <a:cubicBezTo>
                    <a:pt x="34" y="234"/>
                    <a:pt x="1" y="284"/>
                    <a:pt x="1" y="349"/>
                  </a:cubicBezTo>
                  <a:cubicBezTo>
                    <a:pt x="17" y="398"/>
                    <a:pt x="50" y="431"/>
                    <a:pt x="99" y="431"/>
                  </a:cubicBezTo>
                  <a:lnTo>
                    <a:pt x="132" y="431"/>
                  </a:lnTo>
                  <a:cubicBezTo>
                    <a:pt x="475" y="365"/>
                    <a:pt x="819" y="284"/>
                    <a:pt x="1147" y="202"/>
                  </a:cubicBezTo>
                  <a:cubicBezTo>
                    <a:pt x="1212" y="185"/>
                    <a:pt x="1245" y="136"/>
                    <a:pt x="1228" y="71"/>
                  </a:cubicBezTo>
                  <a:cubicBezTo>
                    <a:pt x="1215" y="30"/>
                    <a:pt x="1179" y="1"/>
                    <a:pt x="1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89" name="Google Shape;4489;p34"/>
            <p:cNvSpPr/>
            <p:nvPr/>
          </p:nvSpPr>
          <p:spPr>
            <a:xfrm rot="10800000" flipH="1">
              <a:off x="4038825" y="4577975"/>
              <a:ext cx="31125" cy="10375"/>
            </a:xfrm>
            <a:custGeom>
              <a:avLst/>
              <a:gdLst/>
              <a:ahLst/>
              <a:cxnLst/>
              <a:rect l="l" t="t" r="r" b="b"/>
              <a:pathLst>
                <a:path w="1245" h="415" extrusionOk="0">
                  <a:moveTo>
                    <a:pt x="99" y="1"/>
                  </a:moveTo>
                  <a:cubicBezTo>
                    <a:pt x="50" y="1"/>
                    <a:pt x="14" y="33"/>
                    <a:pt x="0" y="87"/>
                  </a:cubicBezTo>
                  <a:cubicBezTo>
                    <a:pt x="0" y="136"/>
                    <a:pt x="33" y="202"/>
                    <a:pt x="82" y="202"/>
                  </a:cubicBezTo>
                  <a:cubicBezTo>
                    <a:pt x="426" y="283"/>
                    <a:pt x="770" y="349"/>
                    <a:pt x="1113" y="414"/>
                  </a:cubicBezTo>
                  <a:lnTo>
                    <a:pt x="1130" y="414"/>
                  </a:lnTo>
                  <a:cubicBezTo>
                    <a:pt x="1179" y="414"/>
                    <a:pt x="1228" y="382"/>
                    <a:pt x="1228" y="332"/>
                  </a:cubicBezTo>
                  <a:cubicBezTo>
                    <a:pt x="1244" y="283"/>
                    <a:pt x="1211" y="218"/>
                    <a:pt x="1146" y="218"/>
                  </a:cubicBezTo>
                  <a:cubicBezTo>
                    <a:pt x="802" y="152"/>
                    <a:pt x="459" y="71"/>
                    <a:pt x="131" y="5"/>
                  </a:cubicBezTo>
                  <a:cubicBezTo>
                    <a:pt x="120" y="2"/>
                    <a:pt x="109" y="1"/>
                    <a:pt x="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90" name="Google Shape;4490;p34"/>
            <p:cNvSpPr/>
            <p:nvPr/>
          </p:nvSpPr>
          <p:spPr>
            <a:xfrm rot="10800000" flipH="1">
              <a:off x="4246300" y="4571425"/>
              <a:ext cx="31525" cy="9025"/>
            </a:xfrm>
            <a:custGeom>
              <a:avLst/>
              <a:gdLst/>
              <a:ahLst/>
              <a:cxnLst/>
              <a:rect l="l" t="t" r="r" b="b"/>
              <a:pathLst>
                <a:path w="1261" h="361" extrusionOk="0">
                  <a:moveTo>
                    <a:pt x="1146" y="0"/>
                  </a:moveTo>
                  <a:cubicBezTo>
                    <a:pt x="802" y="66"/>
                    <a:pt x="458" y="115"/>
                    <a:pt x="115" y="147"/>
                  </a:cubicBezTo>
                  <a:cubicBezTo>
                    <a:pt x="49" y="147"/>
                    <a:pt x="0" y="197"/>
                    <a:pt x="16" y="262"/>
                  </a:cubicBezTo>
                  <a:cubicBezTo>
                    <a:pt x="16" y="311"/>
                    <a:pt x="65" y="360"/>
                    <a:pt x="115" y="360"/>
                  </a:cubicBezTo>
                  <a:lnTo>
                    <a:pt x="131" y="360"/>
                  </a:lnTo>
                  <a:cubicBezTo>
                    <a:pt x="475" y="311"/>
                    <a:pt x="835" y="262"/>
                    <a:pt x="1162" y="213"/>
                  </a:cubicBezTo>
                  <a:cubicBezTo>
                    <a:pt x="1228" y="213"/>
                    <a:pt x="1260" y="147"/>
                    <a:pt x="1260"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91" name="Google Shape;4491;p34"/>
            <p:cNvSpPr/>
            <p:nvPr/>
          </p:nvSpPr>
          <p:spPr>
            <a:xfrm rot="10800000" flipH="1">
              <a:off x="4089975" y="4570625"/>
              <a:ext cx="31525" cy="8275"/>
            </a:xfrm>
            <a:custGeom>
              <a:avLst/>
              <a:gdLst/>
              <a:ahLst/>
              <a:cxnLst/>
              <a:rect l="l" t="t" r="r" b="b"/>
              <a:pathLst>
                <a:path w="1261" h="331" extrusionOk="0">
                  <a:moveTo>
                    <a:pt x="111" y="0"/>
                  </a:moveTo>
                  <a:cubicBezTo>
                    <a:pt x="66" y="0"/>
                    <a:pt x="17" y="43"/>
                    <a:pt x="17" y="85"/>
                  </a:cubicBezTo>
                  <a:cubicBezTo>
                    <a:pt x="0" y="151"/>
                    <a:pt x="49" y="200"/>
                    <a:pt x="98" y="200"/>
                  </a:cubicBezTo>
                  <a:cubicBezTo>
                    <a:pt x="442" y="249"/>
                    <a:pt x="802" y="298"/>
                    <a:pt x="1146" y="331"/>
                  </a:cubicBezTo>
                  <a:lnTo>
                    <a:pt x="1162" y="331"/>
                  </a:lnTo>
                  <a:cubicBezTo>
                    <a:pt x="1212" y="331"/>
                    <a:pt x="1261" y="298"/>
                    <a:pt x="1261" y="233"/>
                  </a:cubicBezTo>
                  <a:cubicBezTo>
                    <a:pt x="1261" y="184"/>
                    <a:pt x="1228" y="135"/>
                    <a:pt x="1162" y="118"/>
                  </a:cubicBezTo>
                  <a:cubicBezTo>
                    <a:pt x="819" y="85"/>
                    <a:pt x="475" y="53"/>
                    <a:pt x="131" y="4"/>
                  </a:cubicBezTo>
                  <a:cubicBezTo>
                    <a:pt x="125" y="1"/>
                    <a:pt x="118" y="0"/>
                    <a:pt x="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92" name="Google Shape;4492;p34"/>
            <p:cNvSpPr/>
            <p:nvPr/>
          </p:nvSpPr>
          <p:spPr>
            <a:xfrm rot="10800000" flipH="1">
              <a:off x="4194325" y="4568150"/>
              <a:ext cx="31525" cy="6250"/>
            </a:xfrm>
            <a:custGeom>
              <a:avLst/>
              <a:gdLst/>
              <a:ahLst/>
              <a:cxnLst/>
              <a:rect l="l" t="t" r="r" b="b"/>
              <a:pathLst>
                <a:path w="1261" h="250" extrusionOk="0">
                  <a:moveTo>
                    <a:pt x="1171" y="0"/>
                  </a:moveTo>
                  <a:cubicBezTo>
                    <a:pt x="1163" y="0"/>
                    <a:pt x="1155" y="1"/>
                    <a:pt x="1146" y="4"/>
                  </a:cubicBezTo>
                  <a:cubicBezTo>
                    <a:pt x="802" y="20"/>
                    <a:pt x="459" y="36"/>
                    <a:pt x="115" y="53"/>
                  </a:cubicBezTo>
                  <a:cubicBezTo>
                    <a:pt x="49" y="53"/>
                    <a:pt x="0" y="102"/>
                    <a:pt x="17" y="151"/>
                  </a:cubicBezTo>
                  <a:cubicBezTo>
                    <a:pt x="17" y="216"/>
                    <a:pt x="49" y="249"/>
                    <a:pt x="115" y="249"/>
                  </a:cubicBezTo>
                  <a:cubicBezTo>
                    <a:pt x="459" y="249"/>
                    <a:pt x="819" y="233"/>
                    <a:pt x="1162" y="200"/>
                  </a:cubicBezTo>
                  <a:cubicBezTo>
                    <a:pt x="1228" y="200"/>
                    <a:pt x="1261" y="151"/>
                    <a:pt x="1261" y="102"/>
                  </a:cubicBezTo>
                  <a:cubicBezTo>
                    <a:pt x="1261" y="45"/>
                    <a:pt x="1224" y="0"/>
                    <a:pt x="1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93" name="Google Shape;4493;p34"/>
            <p:cNvSpPr/>
            <p:nvPr/>
          </p:nvSpPr>
          <p:spPr>
            <a:xfrm rot="10800000" flipH="1">
              <a:off x="4142350" y="4567750"/>
              <a:ext cx="31125" cy="6175"/>
            </a:xfrm>
            <a:custGeom>
              <a:avLst/>
              <a:gdLst/>
              <a:ahLst/>
              <a:cxnLst/>
              <a:rect l="l" t="t" r="r" b="b"/>
              <a:pathLst>
                <a:path w="1245" h="247" extrusionOk="0">
                  <a:moveTo>
                    <a:pt x="115" y="1"/>
                  </a:moveTo>
                  <a:cubicBezTo>
                    <a:pt x="50" y="1"/>
                    <a:pt x="0" y="50"/>
                    <a:pt x="0" y="99"/>
                  </a:cubicBezTo>
                  <a:cubicBezTo>
                    <a:pt x="0" y="165"/>
                    <a:pt x="33" y="214"/>
                    <a:pt x="99" y="214"/>
                  </a:cubicBezTo>
                  <a:cubicBezTo>
                    <a:pt x="442" y="230"/>
                    <a:pt x="802" y="247"/>
                    <a:pt x="1146" y="247"/>
                  </a:cubicBezTo>
                  <a:cubicBezTo>
                    <a:pt x="1195" y="247"/>
                    <a:pt x="1244" y="197"/>
                    <a:pt x="1244" y="148"/>
                  </a:cubicBezTo>
                  <a:cubicBezTo>
                    <a:pt x="1244" y="83"/>
                    <a:pt x="1212" y="34"/>
                    <a:pt x="1146" y="34"/>
                  </a:cubicBezTo>
                  <a:cubicBezTo>
                    <a:pt x="802" y="34"/>
                    <a:pt x="459" y="17"/>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494" name="Google Shape;4494;p34"/>
          <p:cNvSpPr/>
          <p:nvPr/>
        </p:nvSpPr>
        <p:spPr>
          <a:xfrm>
            <a:off x="6843563" y="4948038"/>
            <a:ext cx="674100" cy="67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95" name="Google Shape;4495;p34"/>
          <p:cNvSpPr/>
          <p:nvPr/>
        </p:nvSpPr>
        <p:spPr>
          <a:xfrm rot="10800000" flipH="1">
            <a:off x="5058586" y="74446"/>
            <a:ext cx="236927" cy="235676"/>
          </a:xfrm>
          <a:custGeom>
            <a:avLst/>
            <a:gdLst/>
            <a:ahLst/>
            <a:cxnLst/>
            <a:rect l="l" t="t" r="r" b="b"/>
            <a:pathLst>
              <a:path w="8201" h="8157" extrusionOk="0">
                <a:moveTo>
                  <a:pt x="4234" y="1"/>
                </a:moveTo>
                <a:cubicBezTo>
                  <a:pt x="4191" y="1"/>
                  <a:pt x="4149" y="21"/>
                  <a:pt x="4125" y="60"/>
                </a:cubicBezTo>
                <a:lnTo>
                  <a:pt x="3356" y="1353"/>
                </a:lnTo>
                <a:cubicBezTo>
                  <a:pt x="2898" y="2122"/>
                  <a:pt x="2243" y="2744"/>
                  <a:pt x="1441" y="3137"/>
                </a:cubicBezTo>
                <a:lnTo>
                  <a:pt x="99" y="3825"/>
                </a:lnTo>
                <a:cubicBezTo>
                  <a:pt x="0" y="3874"/>
                  <a:pt x="0" y="4005"/>
                  <a:pt x="82" y="4054"/>
                </a:cubicBezTo>
                <a:lnTo>
                  <a:pt x="1392" y="4823"/>
                </a:lnTo>
                <a:cubicBezTo>
                  <a:pt x="2145" y="5282"/>
                  <a:pt x="2767" y="5936"/>
                  <a:pt x="3176" y="6738"/>
                </a:cubicBezTo>
                <a:lnTo>
                  <a:pt x="3847" y="8081"/>
                </a:lnTo>
                <a:cubicBezTo>
                  <a:pt x="3873" y="8132"/>
                  <a:pt x="3921" y="8156"/>
                  <a:pt x="3968" y="8156"/>
                </a:cubicBezTo>
                <a:cubicBezTo>
                  <a:pt x="4011" y="8156"/>
                  <a:pt x="4053" y="8136"/>
                  <a:pt x="4076" y="8097"/>
                </a:cubicBezTo>
                <a:lnTo>
                  <a:pt x="4845" y="6787"/>
                </a:lnTo>
                <a:cubicBezTo>
                  <a:pt x="5304" y="6018"/>
                  <a:pt x="5958" y="5413"/>
                  <a:pt x="6761" y="5003"/>
                </a:cubicBezTo>
                <a:lnTo>
                  <a:pt x="8103" y="4332"/>
                </a:lnTo>
                <a:cubicBezTo>
                  <a:pt x="8201" y="4283"/>
                  <a:pt x="8201" y="4152"/>
                  <a:pt x="8119" y="4087"/>
                </a:cubicBezTo>
                <a:lnTo>
                  <a:pt x="6810" y="3334"/>
                </a:lnTo>
                <a:cubicBezTo>
                  <a:pt x="6057" y="2875"/>
                  <a:pt x="5435" y="2204"/>
                  <a:pt x="5025" y="1419"/>
                </a:cubicBezTo>
                <a:lnTo>
                  <a:pt x="4354" y="76"/>
                </a:lnTo>
                <a:cubicBezTo>
                  <a:pt x="4329" y="25"/>
                  <a:pt x="4281" y="1"/>
                  <a:pt x="42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41425973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496"/>
        <p:cNvGrpSpPr/>
        <p:nvPr/>
      </p:nvGrpSpPr>
      <p:grpSpPr>
        <a:xfrm>
          <a:off x="0" y="0"/>
          <a:ext cx="0" cy="0"/>
          <a:chOff x="0" y="0"/>
          <a:chExt cx="0" cy="0"/>
        </a:xfrm>
      </p:grpSpPr>
      <p:grpSp>
        <p:nvGrpSpPr>
          <p:cNvPr id="4497" name="Google Shape;4497;p35"/>
          <p:cNvGrpSpPr/>
          <p:nvPr/>
        </p:nvGrpSpPr>
        <p:grpSpPr>
          <a:xfrm flipH="1">
            <a:off x="-417053" y="-167508"/>
            <a:ext cx="1828304" cy="2318362"/>
            <a:chOff x="8034812" y="-198639"/>
            <a:chExt cx="2264715" cy="2871748"/>
          </a:xfrm>
        </p:grpSpPr>
        <p:grpSp>
          <p:nvGrpSpPr>
            <p:cNvPr id="4498" name="Google Shape;4498;p35"/>
            <p:cNvGrpSpPr/>
            <p:nvPr/>
          </p:nvGrpSpPr>
          <p:grpSpPr>
            <a:xfrm flipH="1">
              <a:off x="8529412" y="-198639"/>
              <a:ext cx="1770115" cy="2871748"/>
              <a:chOff x="2302050" y="1697775"/>
              <a:chExt cx="824575" cy="1337750"/>
            </a:xfrm>
          </p:grpSpPr>
          <p:sp>
            <p:nvSpPr>
              <p:cNvPr id="4499" name="Google Shape;4499;p35"/>
              <p:cNvSpPr/>
              <p:nvPr/>
            </p:nvSpPr>
            <p:spPr>
              <a:xfrm>
                <a:off x="2616325" y="1697775"/>
                <a:ext cx="31125" cy="6975"/>
              </a:xfrm>
              <a:custGeom>
                <a:avLst/>
                <a:gdLst/>
                <a:ahLst/>
                <a:cxnLst/>
                <a:rect l="l" t="t" r="r" b="b"/>
                <a:pathLst>
                  <a:path w="1245" h="279" extrusionOk="0">
                    <a:moveTo>
                      <a:pt x="1130" y="1"/>
                    </a:moveTo>
                    <a:cubicBezTo>
                      <a:pt x="786" y="1"/>
                      <a:pt x="442" y="17"/>
                      <a:pt x="82" y="66"/>
                    </a:cubicBezTo>
                    <a:cubicBezTo>
                      <a:pt x="33" y="82"/>
                      <a:pt x="0" y="132"/>
                      <a:pt x="0" y="197"/>
                    </a:cubicBezTo>
                    <a:cubicBezTo>
                      <a:pt x="17" y="246"/>
                      <a:pt x="49" y="279"/>
                      <a:pt x="98" y="279"/>
                    </a:cubicBezTo>
                    <a:lnTo>
                      <a:pt x="115" y="279"/>
                    </a:lnTo>
                    <a:cubicBezTo>
                      <a:pt x="459" y="230"/>
                      <a:pt x="802" y="197"/>
                      <a:pt x="1146" y="197"/>
                    </a:cubicBezTo>
                    <a:cubicBezTo>
                      <a:pt x="1212" y="197"/>
                      <a:pt x="1244" y="148"/>
                      <a:pt x="1244" y="99"/>
                    </a:cubicBezTo>
                    <a:cubicBezTo>
                      <a:pt x="1244" y="33"/>
                      <a:pt x="1195" y="1"/>
                      <a:pt x="1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00" name="Google Shape;4500;p35"/>
              <p:cNvSpPr/>
              <p:nvPr/>
            </p:nvSpPr>
            <p:spPr>
              <a:xfrm>
                <a:off x="2668300" y="1699750"/>
                <a:ext cx="31125" cy="11150"/>
              </a:xfrm>
              <a:custGeom>
                <a:avLst/>
                <a:gdLst/>
                <a:ahLst/>
                <a:cxnLst/>
                <a:rect l="l" t="t" r="r" b="b"/>
                <a:pathLst>
                  <a:path w="1245" h="446" extrusionOk="0">
                    <a:moveTo>
                      <a:pt x="106" y="0"/>
                    </a:moveTo>
                    <a:cubicBezTo>
                      <a:pt x="53" y="0"/>
                      <a:pt x="14" y="43"/>
                      <a:pt x="0" y="85"/>
                    </a:cubicBezTo>
                    <a:cubicBezTo>
                      <a:pt x="0" y="151"/>
                      <a:pt x="33" y="200"/>
                      <a:pt x="98" y="200"/>
                    </a:cubicBezTo>
                    <a:cubicBezTo>
                      <a:pt x="196" y="216"/>
                      <a:pt x="311" y="249"/>
                      <a:pt x="409" y="265"/>
                    </a:cubicBezTo>
                    <a:cubicBezTo>
                      <a:pt x="638" y="314"/>
                      <a:pt x="868" y="364"/>
                      <a:pt x="1097" y="445"/>
                    </a:cubicBezTo>
                    <a:lnTo>
                      <a:pt x="1129" y="445"/>
                    </a:lnTo>
                    <a:cubicBezTo>
                      <a:pt x="1162" y="445"/>
                      <a:pt x="1211" y="413"/>
                      <a:pt x="1228" y="364"/>
                    </a:cubicBezTo>
                    <a:cubicBezTo>
                      <a:pt x="1244" y="314"/>
                      <a:pt x="1211" y="249"/>
                      <a:pt x="1162" y="233"/>
                    </a:cubicBezTo>
                    <a:cubicBezTo>
                      <a:pt x="917" y="167"/>
                      <a:pt x="688" y="102"/>
                      <a:pt x="458" y="53"/>
                    </a:cubicBezTo>
                    <a:cubicBezTo>
                      <a:pt x="344" y="36"/>
                      <a:pt x="229" y="20"/>
                      <a:pt x="131" y="3"/>
                    </a:cubicBezTo>
                    <a:cubicBezTo>
                      <a:pt x="122" y="1"/>
                      <a:pt x="114" y="0"/>
                      <a:pt x="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01" name="Google Shape;4501;p35"/>
              <p:cNvSpPr/>
              <p:nvPr/>
            </p:nvSpPr>
            <p:spPr>
              <a:xfrm>
                <a:off x="2565975" y="1705450"/>
                <a:ext cx="30325" cy="14450"/>
              </a:xfrm>
              <a:custGeom>
                <a:avLst/>
                <a:gdLst/>
                <a:ahLst/>
                <a:cxnLst/>
                <a:rect l="l" t="t" r="r" b="b"/>
                <a:pathLst>
                  <a:path w="1213" h="578" extrusionOk="0">
                    <a:moveTo>
                      <a:pt x="1098" y="0"/>
                    </a:moveTo>
                    <a:cubicBezTo>
                      <a:pt x="1088" y="0"/>
                      <a:pt x="1077" y="2"/>
                      <a:pt x="1065" y="5"/>
                    </a:cubicBezTo>
                    <a:cubicBezTo>
                      <a:pt x="738" y="103"/>
                      <a:pt x="410" y="217"/>
                      <a:pt x="83" y="381"/>
                    </a:cubicBezTo>
                    <a:cubicBezTo>
                      <a:pt x="34" y="397"/>
                      <a:pt x="1" y="463"/>
                      <a:pt x="34" y="512"/>
                    </a:cubicBezTo>
                    <a:cubicBezTo>
                      <a:pt x="50" y="545"/>
                      <a:pt x="83" y="577"/>
                      <a:pt x="132" y="577"/>
                    </a:cubicBezTo>
                    <a:cubicBezTo>
                      <a:pt x="132" y="577"/>
                      <a:pt x="148" y="577"/>
                      <a:pt x="165" y="561"/>
                    </a:cubicBezTo>
                    <a:cubicBezTo>
                      <a:pt x="476" y="414"/>
                      <a:pt x="803" y="299"/>
                      <a:pt x="1130" y="201"/>
                    </a:cubicBezTo>
                    <a:cubicBezTo>
                      <a:pt x="1179" y="185"/>
                      <a:pt x="1212" y="119"/>
                      <a:pt x="1196" y="70"/>
                    </a:cubicBezTo>
                    <a:cubicBezTo>
                      <a:pt x="1182" y="30"/>
                      <a:pt x="1147" y="0"/>
                      <a:pt x="1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02" name="Google Shape;4502;p35"/>
              <p:cNvSpPr/>
              <p:nvPr/>
            </p:nvSpPr>
            <p:spPr>
              <a:xfrm>
                <a:off x="2717800" y="1714800"/>
                <a:ext cx="29075" cy="17375"/>
              </a:xfrm>
              <a:custGeom>
                <a:avLst/>
                <a:gdLst/>
                <a:ahLst/>
                <a:cxnLst/>
                <a:rect l="l" t="t" r="r" b="b"/>
                <a:pathLst>
                  <a:path w="1163" h="695" extrusionOk="0">
                    <a:moveTo>
                      <a:pt x="125" y="1"/>
                    </a:moveTo>
                    <a:cubicBezTo>
                      <a:pt x="86" y="1"/>
                      <a:pt x="46" y="19"/>
                      <a:pt x="33" y="56"/>
                    </a:cubicBezTo>
                    <a:cubicBezTo>
                      <a:pt x="1" y="122"/>
                      <a:pt x="33" y="187"/>
                      <a:pt x="82" y="203"/>
                    </a:cubicBezTo>
                    <a:cubicBezTo>
                      <a:pt x="393" y="334"/>
                      <a:pt x="688" y="498"/>
                      <a:pt x="999" y="678"/>
                    </a:cubicBezTo>
                    <a:cubicBezTo>
                      <a:pt x="1016" y="695"/>
                      <a:pt x="1032" y="695"/>
                      <a:pt x="1048" y="695"/>
                    </a:cubicBezTo>
                    <a:cubicBezTo>
                      <a:pt x="1081" y="695"/>
                      <a:pt x="1114" y="678"/>
                      <a:pt x="1130" y="645"/>
                    </a:cubicBezTo>
                    <a:cubicBezTo>
                      <a:pt x="1163" y="596"/>
                      <a:pt x="1146" y="531"/>
                      <a:pt x="1097" y="498"/>
                    </a:cubicBezTo>
                    <a:cubicBezTo>
                      <a:pt x="786" y="318"/>
                      <a:pt x="475" y="154"/>
                      <a:pt x="164" y="7"/>
                    </a:cubicBezTo>
                    <a:cubicBezTo>
                      <a:pt x="152" y="3"/>
                      <a:pt x="139" y="1"/>
                      <a:pt x="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03" name="Google Shape;4503;p35"/>
              <p:cNvSpPr/>
              <p:nvPr/>
            </p:nvSpPr>
            <p:spPr>
              <a:xfrm>
                <a:off x="2521800" y="1726825"/>
                <a:ext cx="27025" cy="20075"/>
              </a:xfrm>
              <a:custGeom>
                <a:avLst/>
                <a:gdLst/>
                <a:ahLst/>
                <a:cxnLst/>
                <a:rect l="l" t="t" r="r" b="b"/>
                <a:pathLst>
                  <a:path w="1081" h="803" extrusionOk="0">
                    <a:moveTo>
                      <a:pt x="973" y="0"/>
                    </a:moveTo>
                    <a:cubicBezTo>
                      <a:pt x="954" y="0"/>
                      <a:pt x="934" y="6"/>
                      <a:pt x="917" y="17"/>
                    </a:cubicBezTo>
                    <a:cubicBezTo>
                      <a:pt x="622" y="197"/>
                      <a:pt x="328" y="394"/>
                      <a:pt x="49" y="623"/>
                    </a:cubicBezTo>
                    <a:cubicBezTo>
                      <a:pt x="0" y="655"/>
                      <a:pt x="0" y="721"/>
                      <a:pt x="33" y="770"/>
                    </a:cubicBezTo>
                    <a:cubicBezTo>
                      <a:pt x="49" y="786"/>
                      <a:pt x="82" y="803"/>
                      <a:pt x="115" y="803"/>
                    </a:cubicBezTo>
                    <a:cubicBezTo>
                      <a:pt x="131" y="803"/>
                      <a:pt x="164" y="803"/>
                      <a:pt x="180" y="786"/>
                    </a:cubicBezTo>
                    <a:cubicBezTo>
                      <a:pt x="442" y="574"/>
                      <a:pt x="737" y="377"/>
                      <a:pt x="1031" y="197"/>
                    </a:cubicBezTo>
                    <a:cubicBezTo>
                      <a:pt x="1064" y="164"/>
                      <a:pt x="1080" y="99"/>
                      <a:pt x="1064" y="50"/>
                    </a:cubicBezTo>
                    <a:cubicBezTo>
                      <a:pt x="1043" y="18"/>
                      <a:pt x="1008" y="0"/>
                      <a:pt x="9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04" name="Google Shape;4504;p35"/>
              <p:cNvSpPr/>
              <p:nvPr/>
            </p:nvSpPr>
            <p:spPr>
              <a:xfrm>
                <a:off x="2762400" y="1741800"/>
                <a:ext cx="26225" cy="21875"/>
              </a:xfrm>
              <a:custGeom>
                <a:avLst/>
                <a:gdLst/>
                <a:ahLst/>
                <a:cxnLst/>
                <a:rect l="l" t="t" r="r" b="b"/>
                <a:pathLst>
                  <a:path w="1049" h="875" extrusionOk="0">
                    <a:moveTo>
                      <a:pt x="123" y="1"/>
                    </a:moveTo>
                    <a:cubicBezTo>
                      <a:pt x="96" y="1"/>
                      <a:pt x="68" y="13"/>
                      <a:pt x="50" y="40"/>
                    </a:cubicBezTo>
                    <a:cubicBezTo>
                      <a:pt x="1" y="89"/>
                      <a:pt x="17" y="155"/>
                      <a:pt x="66" y="187"/>
                    </a:cubicBezTo>
                    <a:cubicBezTo>
                      <a:pt x="328" y="384"/>
                      <a:pt x="590" y="613"/>
                      <a:pt x="852" y="842"/>
                    </a:cubicBezTo>
                    <a:cubicBezTo>
                      <a:pt x="885" y="875"/>
                      <a:pt x="901" y="875"/>
                      <a:pt x="934" y="875"/>
                    </a:cubicBezTo>
                    <a:cubicBezTo>
                      <a:pt x="950" y="875"/>
                      <a:pt x="983" y="859"/>
                      <a:pt x="999" y="842"/>
                    </a:cubicBezTo>
                    <a:cubicBezTo>
                      <a:pt x="1048" y="793"/>
                      <a:pt x="1048" y="728"/>
                      <a:pt x="999" y="695"/>
                    </a:cubicBezTo>
                    <a:cubicBezTo>
                      <a:pt x="737" y="449"/>
                      <a:pt x="459" y="220"/>
                      <a:pt x="181" y="24"/>
                    </a:cubicBezTo>
                    <a:cubicBezTo>
                      <a:pt x="166" y="9"/>
                      <a:pt x="145" y="1"/>
                      <a:pt x="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05" name="Google Shape;4505;p35"/>
              <p:cNvSpPr/>
              <p:nvPr/>
            </p:nvSpPr>
            <p:spPr>
              <a:xfrm>
                <a:off x="2484150" y="1758950"/>
                <a:ext cx="23750" cy="24375"/>
              </a:xfrm>
              <a:custGeom>
                <a:avLst/>
                <a:gdLst/>
                <a:ahLst/>
                <a:cxnLst/>
                <a:rect l="l" t="t" r="r" b="b"/>
                <a:pathLst>
                  <a:path w="950" h="975" extrusionOk="0">
                    <a:moveTo>
                      <a:pt x="833" y="1"/>
                    </a:moveTo>
                    <a:cubicBezTo>
                      <a:pt x="806" y="1"/>
                      <a:pt x="778" y="9"/>
                      <a:pt x="753" y="25"/>
                    </a:cubicBezTo>
                    <a:cubicBezTo>
                      <a:pt x="508" y="271"/>
                      <a:pt x="262" y="533"/>
                      <a:pt x="33" y="811"/>
                    </a:cubicBezTo>
                    <a:cubicBezTo>
                      <a:pt x="0" y="844"/>
                      <a:pt x="0" y="909"/>
                      <a:pt x="49" y="958"/>
                    </a:cubicBezTo>
                    <a:cubicBezTo>
                      <a:pt x="66" y="975"/>
                      <a:pt x="98" y="975"/>
                      <a:pt x="115" y="975"/>
                    </a:cubicBezTo>
                    <a:cubicBezTo>
                      <a:pt x="148" y="975"/>
                      <a:pt x="180" y="958"/>
                      <a:pt x="197" y="942"/>
                    </a:cubicBezTo>
                    <a:cubicBezTo>
                      <a:pt x="426" y="680"/>
                      <a:pt x="655" y="418"/>
                      <a:pt x="901" y="173"/>
                    </a:cubicBezTo>
                    <a:cubicBezTo>
                      <a:pt x="950" y="140"/>
                      <a:pt x="950" y="74"/>
                      <a:pt x="901" y="25"/>
                    </a:cubicBezTo>
                    <a:cubicBezTo>
                      <a:pt x="884" y="9"/>
                      <a:pt x="860" y="1"/>
                      <a:pt x="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06" name="Google Shape;4506;p35"/>
              <p:cNvSpPr/>
              <p:nvPr/>
            </p:nvSpPr>
            <p:spPr>
              <a:xfrm>
                <a:off x="2801275" y="1776950"/>
                <a:ext cx="22950" cy="25200"/>
              </a:xfrm>
              <a:custGeom>
                <a:avLst/>
                <a:gdLst/>
                <a:ahLst/>
                <a:cxnLst/>
                <a:rect l="l" t="t" r="r" b="b"/>
                <a:pathLst>
                  <a:path w="918" h="1008" extrusionOk="0">
                    <a:moveTo>
                      <a:pt x="115" y="1"/>
                    </a:moveTo>
                    <a:cubicBezTo>
                      <a:pt x="91" y="1"/>
                      <a:pt x="66" y="9"/>
                      <a:pt x="50" y="25"/>
                    </a:cubicBezTo>
                    <a:cubicBezTo>
                      <a:pt x="1" y="58"/>
                      <a:pt x="1" y="140"/>
                      <a:pt x="34" y="173"/>
                    </a:cubicBezTo>
                    <a:cubicBezTo>
                      <a:pt x="263" y="418"/>
                      <a:pt x="492" y="697"/>
                      <a:pt x="705" y="958"/>
                    </a:cubicBezTo>
                    <a:cubicBezTo>
                      <a:pt x="737" y="991"/>
                      <a:pt x="754" y="1008"/>
                      <a:pt x="787" y="1008"/>
                    </a:cubicBezTo>
                    <a:cubicBezTo>
                      <a:pt x="819" y="1008"/>
                      <a:pt x="836" y="991"/>
                      <a:pt x="852" y="975"/>
                    </a:cubicBezTo>
                    <a:cubicBezTo>
                      <a:pt x="901" y="942"/>
                      <a:pt x="917" y="877"/>
                      <a:pt x="868" y="827"/>
                    </a:cubicBezTo>
                    <a:cubicBezTo>
                      <a:pt x="656" y="549"/>
                      <a:pt x="426" y="287"/>
                      <a:pt x="181" y="25"/>
                    </a:cubicBezTo>
                    <a:cubicBezTo>
                      <a:pt x="165" y="9"/>
                      <a:pt x="140" y="1"/>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07" name="Google Shape;4507;p35"/>
              <p:cNvSpPr/>
              <p:nvPr/>
            </p:nvSpPr>
            <p:spPr>
              <a:xfrm>
                <a:off x="2454675" y="1798825"/>
                <a:ext cx="19675" cy="27875"/>
              </a:xfrm>
              <a:custGeom>
                <a:avLst/>
                <a:gdLst/>
                <a:ahLst/>
                <a:cxnLst/>
                <a:rect l="l" t="t" r="r" b="b"/>
                <a:pathLst>
                  <a:path w="787" h="1115" extrusionOk="0">
                    <a:moveTo>
                      <a:pt x="666" y="1"/>
                    </a:moveTo>
                    <a:cubicBezTo>
                      <a:pt x="632" y="1"/>
                      <a:pt x="601" y="19"/>
                      <a:pt x="590" y="51"/>
                    </a:cubicBezTo>
                    <a:cubicBezTo>
                      <a:pt x="377" y="345"/>
                      <a:pt x="197" y="640"/>
                      <a:pt x="33" y="951"/>
                    </a:cubicBezTo>
                    <a:cubicBezTo>
                      <a:pt x="1" y="1000"/>
                      <a:pt x="17" y="1066"/>
                      <a:pt x="83" y="1098"/>
                    </a:cubicBezTo>
                    <a:cubicBezTo>
                      <a:pt x="99" y="1098"/>
                      <a:pt x="115" y="1115"/>
                      <a:pt x="132" y="1115"/>
                    </a:cubicBezTo>
                    <a:cubicBezTo>
                      <a:pt x="164" y="1115"/>
                      <a:pt x="197" y="1082"/>
                      <a:pt x="214" y="1049"/>
                    </a:cubicBezTo>
                    <a:cubicBezTo>
                      <a:pt x="377" y="755"/>
                      <a:pt x="557" y="460"/>
                      <a:pt x="754" y="165"/>
                    </a:cubicBezTo>
                    <a:cubicBezTo>
                      <a:pt x="786" y="116"/>
                      <a:pt x="770" y="51"/>
                      <a:pt x="721" y="18"/>
                    </a:cubicBezTo>
                    <a:cubicBezTo>
                      <a:pt x="704" y="6"/>
                      <a:pt x="684" y="1"/>
                      <a:pt x="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08" name="Google Shape;4508;p35"/>
              <p:cNvSpPr/>
              <p:nvPr/>
            </p:nvSpPr>
            <p:spPr>
              <a:xfrm>
                <a:off x="2833600" y="1817925"/>
                <a:ext cx="19675" cy="27200"/>
              </a:xfrm>
              <a:custGeom>
                <a:avLst/>
                <a:gdLst/>
                <a:ahLst/>
                <a:cxnLst/>
                <a:rect l="l" t="t" r="r" b="b"/>
                <a:pathLst>
                  <a:path w="787" h="1088" extrusionOk="0">
                    <a:moveTo>
                      <a:pt x="122" y="0"/>
                    </a:moveTo>
                    <a:cubicBezTo>
                      <a:pt x="97" y="0"/>
                      <a:pt x="72" y="9"/>
                      <a:pt x="50" y="23"/>
                    </a:cubicBezTo>
                    <a:cubicBezTo>
                      <a:pt x="17" y="56"/>
                      <a:pt x="1" y="122"/>
                      <a:pt x="34" y="154"/>
                    </a:cubicBezTo>
                    <a:lnTo>
                      <a:pt x="132" y="318"/>
                    </a:lnTo>
                    <a:cubicBezTo>
                      <a:pt x="279" y="547"/>
                      <a:pt x="443" y="793"/>
                      <a:pt x="590" y="1038"/>
                    </a:cubicBezTo>
                    <a:cubicBezTo>
                      <a:pt x="607" y="1071"/>
                      <a:pt x="639" y="1087"/>
                      <a:pt x="672" y="1087"/>
                    </a:cubicBezTo>
                    <a:cubicBezTo>
                      <a:pt x="688" y="1087"/>
                      <a:pt x="705" y="1087"/>
                      <a:pt x="721" y="1071"/>
                    </a:cubicBezTo>
                    <a:cubicBezTo>
                      <a:pt x="770" y="1038"/>
                      <a:pt x="787" y="989"/>
                      <a:pt x="770" y="940"/>
                    </a:cubicBezTo>
                    <a:cubicBezTo>
                      <a:pt x="623" y="678"/>
                      <a:pt x="459" y="433"/>
                      <a:pt x="296" y="187"/>
                    </a:cubicBezTo>
                    <a:lnTo>
                      <a:pt x="197" y="40"/>
                    </a:lnTo>
                    <a:cubicBezTo>
                      <a:pt x="179" y="13"/>
                      <a:pt x="151" y="0"/>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09" name="Google Shape;4509;p35"/>
              <p:cNvSpPr/>
              <p:nvPr/>
            </p:nvSpPr>
            <p:spPr>
              <a:xfrm>
                <a:off x="2435050" y="1844950"/>
                <a:ext cx="14325" cy="29625"/>
              </a:xfrm>
              <a:custGeom>
                <a:avLst/>
                <a:gdLst/>
                <a:ahLst/>
                <a:cxnLst/>
                <a:rect l="l" t="t" r="r" b="b"/>
                <a:pathLst>
                  <a:path w="573" h="1185" extrusionOk="0">
                    <a:moveTo>
                      <a:pt x="461" y="0"/>
                    </a:moveTo>
                    <a:cubicBezTo>
                      <a:pt x="418" y="0"/>
                      <a:pt x="385" y="19"/>
                      <a:pt x="360" y="55"/>
                    </a:cubicBezTo>
                    <a:cubicBezTo>
                      <a:pt x="229" y="383"/>
                      <a:pt x="115" y="726"/>
                      <a:pt x="16" y="1054"/>
                    </a:cubicBezTo>
                    <a:cubicBezTo>
                      <a:pt x="0" y="1119"/>
                      <a:pt x="33" y="1168"/>
                      <a:pt x="82" y="1185"/>
                    </a:cubicBezTo>
                    <a:lnTo>
                      <a:pt x="115" y="1185"/>
                    </a:lnTo>
                    <a:cubicBezTo>
                      <a:pt x="164" y="1185"/>
                      <a:pt x="196" y="1168"/>
                      <a:pt x="213" y="1119"/>
                    </a:cubicBezTo>
                    <a:cubicBezTo>
                      <a:pt x="311" y="792"/>
                      <a:pt x="426" y="465"/>
                      <a:pt x="557" y="137"/>
                    </a:cubicBezTo>
                    <a:cubicBezTo>
                      <a:pt x="573" y="88"/>
                      <a:pt x="557" y="23"/>
                      <a:pt x="507" y="6"/>
                    </a:cubicBezTo>
                    <a:cubicBezTo>
                      <a:pt x="491" y="2"/>
                      <a:pt x="476" y="0"/>
                      <a:pt x="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10" name="Google Shape;4510;p35"/>
              <p:cNvSpPr/>
              <p:nvPr/>
            </p:nvSpPr>
            <p:spPr>
              <a:xfrm>
                <a:off x="2860200" y="1862775"/>
                <a:ext cx="17225" cy="29000"/>
              </a:xfrm>
              <a:custGeom>
                <a:avLst/>
                <a:gdLst/>
                <a:ahLst/>
                <a:cxnLst/>
                <a:rect l="l" t="t" r="r" b="b"/>
                <a:pathLst>
                  <a:path w="689" h="1160" extrusionOk="0">
                    <a:moveTo>
                      <a:pt x="110" y="0"/>
                    </a:moveTo>
                    <a:cubicBezTo>
                      <a:pt x="95" y="0"/>
                      <a:pt x="80" y="4"/>
                      <a:pt x="66" y="13"/>
                    </a:cubicBezTo>
                    <a:cubicBezTo>
                      <a:pt x="17" y="46"/>
                      <a:pt x="1" y="95"/>
                      <a:pt x="17" y="161"/>
                    </a:cubicBezTo>
                    <a:cubicBezTo>
                      <a:pt x="181" y="455"/>
                      <a:pt x="328" y="783"/>
                      <a:pt x="459" y="1094"/>
                    </a:cubicBezTo>
                    <a:cubicBezTo>
                      <a:pt x="492" y="1127"/>
                      <a:pt x="525" y="1159"/>
                      <a:pt x="557" y="1159"/>
                    </a:cubicBezTo>
                    <a:cubicBezTo>
                      <a:pt x="574" y="1159"/>
                      <a:pt x="590" y="1159"/>
                      <a:pt x="607" y="1143"/>
                    </a:cubicBezTo>
                    <a:cubicBezTo>
                      <a:pt x="656" y="1127"/>
                      <a:pt x="688" y="1061"/>
                      <a:pt x="656" y="1012"/>
                    </a:cubicBezTo>
                    <a:cubicBezTo>
                      <a:pt x="525" y="685"/>
                      <a:pt x="361" y="374"/>
                      <a:pt x="214" y="63"/>
                    </a:cubicBezTo>
                    <a:cubicBezTo>
                      <a:pt x="190" y="27"/>
                      <a:pt x="149" y="0"/>
                      <a:pt x="1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11" name="Google Shape;4511;p35"/>
              <p:cNvSpPr/>
              <p:nvPr/>
            </p:nvSpPr>
            <p:spPr>
              <a:xfrm>
                <a:off x="2426025" y="1894925"/>
                <a:ext cx="8625" cy="31225"/>
              </a:xfrm>
              <a:custGeom>
                <a:avLst/>
                <a:gdLst/>
                <a:ahLst/>
                <a:cxnLst/>
                <a:rect l="l" t="t" r="r" b="b"/>
                <a:pathLst>
                  <a:path w="345" h="1249" extrusionOk="0">
                    <a:moveTo>
                      <a:pt x="227" y="1"/>
                    </a:moveTo>
                    <a:cubicBezTo>
                      <a:pt x="185" y="1"/>
                      <a:pt x="146" y="44"/>
                      <a:pt x="132" y="86"/>
                    </a:cubicBezTo>
                    <a:cubicBezTo>
                      <a:pt x="66" y="430"/>
                      <a:pt x="34" y="790"/>
                      <a:pt x="1" y="1134"/>
                    </a:cubicBezTo>
                    <a:cubicBezTo>
                      <a:pt x="1" y="1199"/>
                      <a:pt x="50" y="1248"/>
                      <a:pt x="99" y="1248"/>
                    </a:cubicBezTo>
                    <a:lnTo>
                      <a:pt x="116" y="1248"/>
                    </a:lnTo>
                    <a:cubicBezTo>
                      <a:pt x="165" y="1248"/>
                      <a:pt x="214" y="1199"/>
                      <a:pt x="214" y="1150"/>
                    </a:cubicBezTo>
                    <a:cubicBezTo>
                      <a:pt x="230" y="806"/>
                      <a:pt x="279" y="463"/>
                      <a:pt x="328" y="119"/>
                    </a:cubicBezTo>
                    <a:cubicBezTo>
                      <a:pt x="345" y="70"/>
                      <a:pt x="312" y="4"/>
                      <a:pt x="246" y="4"/>
                    </a:cubicBezTo>
                    <a:cubicBezTo>
                      <a:pt x="240" y="2"/>
                      <a:pt x="233" y="1"/>
                      <a:pt x="2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12" name="Google Shape;4512;p35"/>
              <p:cNvSpPr/>
              <p:nvPr/>
            </p:nvSpPr>
            <p:spPr>
              <a:xfrm>
                <a:off x="2881075" y="1910650"/>
                <a:ext cx="14350" cy="30225"/>
              </a:xfrm>
              <a:custGeom>
                <a:avLst/>
                <a:gdLst/>
                <a:ahLst/>
                <a:cxnLst/>
                <a:rect l="l" t="t" r="r" b="b"/>
                <a:pathLst>
                  <a:path w="574" h="1209" extrusionOk="0">
                    <a:moveTo>
                      <a:pt x="124" y="1"/>
                    </a:moveTo>
                    <a:cubicBezTo>
                      <a:pt x="110" y="1"/>
                      <a:pt x="96" y="5"/>
                      <a:pt x="83" y="14"/>
                    </a:cubicBezTo>
                    <a:cubicBezTo>
                      <a:pt x="33" y="30"/>
                      <a:pt x="1" y="95"/>
                      <a:pt x="17" y="145"/>
                    </a:cubicBezTo>
                    <a:cubicBezTo>
                      <a:pt x="132" y="472"/>
                      <a:pt x="246" y="799"/>
                      <a:pt x="344" y="1127"/>
                    </a:cubicBezTo>
                    <a:cubicBezTo>
                      <a:pt x="361" y="1176"/>
                      <a:pt x="410" y="1208"/>
                      <a:pt x="443" y="1208"/>
                    </a:cubicBezTo>
                    <a:cubicBezTo>
                      <a:pt x="459" y="1208"/>
                      <a:pt x="475" y="1208"/>
                      <a:pt x="475" y="1192"/>
                    </a:cubicBezTo>
                    <a:cubicBezTo>
                      <a:pt x="541" y="1176"/>
                      <a:pt x="574" y="1127"/>
                      <a:pt x="557" y="1061"/>
                    </a:cubicBezTo>
                    <a:cubicBezTo>
                      <a:pt x="443" y="734"/>
                      <a:pt x="328" y="390"/>
                      <a:pt x="213" y="79"/>
                    </a:cubicBezTo>
                    <a:cubicBezTo>
                      <a:pt x="201" y="31"/>
                      <a:pt x="163" y="1"/>
                      <a:pt x="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13" name="Google Shape;4513;p35"/>
              <p:cNvSpPr/>
              <p:nvPr/>
            </p:nvSpPr>
            <p:spPr>
              <a:xfrm>
                <a:off x="2426025" y="1947000"/>
                <a:ext cx="9050" cy="31125"/>
              </a:xfrm>
              <a:custGeom>
                <a:avLst/>
                <a:gdLst/>
                <a:ahLst/>
                <a:cxnLst/>
                <a:rect l="l" t="t" r="r" b="b"/>
                <a:pathLst>
                  <a:path w="362" h="1245" extrusionOk="0">
                    <a:moveTo>
                      <a:pt x="116" y="0"/>
                    </a:moveTo>
                    <a:cubicBezTo>
                      <a:pt x="50" y="0"/>
                      <a:pt x="1" y="49"/>
                      <a:pt x="17" y="115"/>
                    </a:cubicBezTo>
                    <a:cubicBezTo>
                      <a:pt x="34" y="327"/>
                      <a:pt x="50" y="557"/>
                      <a:pt x="83" y="769"/>
                    </a:cubicBezTo>
                    <a:cubicBezTo>
                      <a:pt x="99" y="900"/>
                      <a:pt x="132" y="1031"/>
                      <a:pt x="148" y="1162"/>
                    </a:cubicBezTo>
                    <a:cubicBezTo>
                      <a:pt x="165" y="1211"/>
                      <a:pt x="214" y="1244"/>
                      <a:pt x="263" y="1244"/>
                    </a:cubicBezTo>
                    <a:lnTo>
                      <a:pt x="279" y="1244"/>
                    </a:lnTo>
                    <a:cubicBezTo>
                      <a:pt x="328" y="1228"/>
                      <a:pt x="361" y="1179"/>
                      <a:pt x="361" y="1113"/>
                    </a:cubicBezTo>
                    <a:cubicBezTo>
                      <a:pt x="328" y="998"/>
                      <a:pt x="312" y="868"/>
                      <a:pt x="296" y="737"/>
                    </a:cubicBezTo>
                    <a:cubicBezTo>
                      <a:pt x="263" y="524"/>
                      <a:pt x="230" y="311"/>
                      <a:pt x="230" y="98"/>
                    </a:cubicBezTo>
                    <a:cubicBezTo>
                      <a:pt x="214" y="33"/>
                      <a:pt x="165"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14" name="Google Shape;4514;p35"/>
              <p:cNvSpPr/>
              <p:nvPr/>
            </p:nvSpPr>
            <p:spPr>
              <a:xfrm>
                <a:off x="2896225" y="1960800"/>
                <a:ext cx="11475" cy="30825"/>
              </a:xfrm>
              <a:custGeom>
                <a:avLst/>
                <a:gdLst/>
                <a:ahLst/>
                <a:cxnLst/>
                <a:rect l="l" t="t" r="r" b="b"/>
                <a:pathLst>
                  <a:path w="459" h="1233" extrusionOk="0">
                    <a:moveTo>
                      <a:pt x="126" y="0"/>
                    </a:moveTo>
                    <a:cubicBezTo>
                      <a:pt x="116" y="0"/>
                      <a:pt x="107" y="2"/>
                      <a:pt x="99" y="5"/>
                    </a:cubicBezTo>
                    <a:cubicBezTo>
                      <a:pt x="33" y="5"/>
                      <a:pt x="0" y="70"/>
                      <a:pt x="17" y="119"/>
                    </a:cubicBezTo>
                    <a:cubicBezTo>
                      <a:pt x="99" y="463"/>
                      <a:pt x="180" y="807"/>
                      <a:pt x="246" y="1134"/>
                    </a:cubicBezTo>
                    <a:cubicBezTo>
                      <a:pt x="246" y="1183"/>
                      <a:pt x="295" y="1232"/>
                      <a:pt x="344" y="1232"/>
                    </a:cubicBezTo>
                    <a:cubicBezTo>
                      <a:pt x="344" y="1232"/>
                      <a:pt x="360" y="1232"/>
                      <a:pt x="360" y="1216"/>
                    </a:cubicBezTo>
                    <a:cubicBezTo>
                      <a:pt x="426" y="1216"/>
                      <a:pt x="459" y="1150"/>
                      <a:pt x="442" y="1101"/>
                    </a:cubicBezTo>
                    <a:cubicBezTo>
                      <a:pt x="377" y="757"/>
                      <a:pt x="311" y="414"/>
                      <a:pt x="229" y="70"/>
                    </a:cubicBezTo>
                    <a:cubicBezTo>
                      <a:pt x="216" y="30"/>
                      <a:pt x="169" y="0"/>
                      <a:pt x="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15" name="Google Shape;4515;p35"/>
              <p:cNvSpPr/>
              <p:nvPr/>
            </p:nvSpPr>
            <p:spPr>
              <a:xfrm>
                <a:off x="2435850" y="1998025"/>
                <a:ext cx="14775" cy="30000"/>
              </a:xfrm>
              <a:custGeom>
                <a:avLst/>
                <a:gdLst/>
                <a:ahLst/>
                <a:cxnLst/>
                <a:rect l="l" t="t" r="r" b="b"/>
                <a:pathLst>
                  <a:path w="591" h="1200" extrusionOk="0">
                    <a:moveTo>
                      <a:pt x="115" y="1"/>
                    </a:moveTo>
                    <a:cubicBezTo>
                      <a:pt x="105" y="1"/>
                      <a:pt x="94" y="2"/>
                      <a:pt x="83" y="5"/>
                    </a:cubicBezTo>
                    <a:cubicBezTo>
                      <a:pt x="34" y="21"/>
                      <a:pt x="1" y="87"/>
                      <a:pt x="17" y="136"/>
                    </a:cubicBezTo>
                    <a:cubicBezTo>
                      <a:pt x="115" y="480"/>
                      <a:pt x="230" y="807"/>
                      <a:pt x="377" y="1135"/>
                    </a:cubicBezTo>
                    <a:cubicBezTo>
                      <a:pt x="394" y="1167"/>
                      <a:pt x="426" y="1200"/>
                      <a:pt x="475" y="1200"/>
                    </a:cubicBezTo>
                    <a:cubicBezTo>
                      <a:pt x="475" y="1200"/>
                      <a:pt x="492" y="1200"/>
                      <a:pt x="508" y="1184"/>
                    </a:cubicBezTo>
                    <a:cubicBezTo>
                      <a:pt x="557" y="1167"/>
                      <a:pt x="590" y="1102"/>
                      <a:pt x="574" y="1053"/>
                    </a:cubicBezTo>
                    <a:cubicBezTo>
                      <a:pt x="426" y="725"/>
                      <a:pt x="312" y="414"/>
                      <a:pt x="214" y="87"/>
                    </a:cubicBezTo>
                    <a:cubicBezTo>
                      <a:pt x="200" y="33"/>
                      <a:pt x="164" y="1"/>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16" name="Google Shape;4516;p35"/>
              <p:cNvSpPr/>
              <p:nvPr/>
            </p:nvSpPr>
            <p:spPr>
              <a:xfrm>
                <a:off x="2906450" y="2011975"/>
                <a:ext cx="8200" cy="31200"/>
              </a:xfrm>
              <a:custGeom>
                <a:avLst/>
                <a:gdLst/>
                <a:ahLst/>
                <a:cxnLst/>
                <a:rect l="l" t="t" r="r" b="b"/>
                <a:pathLst>
                  <a:path w="328" h="1248" extrusionOk="0">
                    <a:moveTo>
                      <a:pt x="108" y="0"/>
                    </a:moveTo>
                    <a:cubicBezTo>
                      <a:pt x="100" y="0"/>
                      <a:pt x="91" y="1"/>
                      <a:pt x="82" y="4"/>
                    </a:cubicBezTo>
                    <a:cubicBezTo>
                      <a:pt x="33" y="4"/>
                      <a:pt x="1" y="69"/>
                      <a:pt x="1" y="118"/>
                    </a:cubicBezTo>
                    <a:cubicBezTo>
                      <a:pt x="50" y="462"/>
                      <a:pt x="82" y="806"/>
                      <a:pt x="115" y="1149"/>
                    </a:cubicBezTo>
                    <a:cubicBezTo>
                      <a:pt x="115" y="1199"/>
                      <a:pt x="164" y="1248"/>
                      <a:pt x="213" y="1248"/>
                    </a:cubicBezTo>
                    <a:lnTo>
                      <a:pt x="230" y="1248"/>
                    </a:lnTo>
                    <a:cubicBezTo>
                      <a:pt x="295" y="1248"/>
                      <a:pt x="328" y="1199"/>
                      <a:pt x="328" y="1133"/>
                    </a:cubicBezTo>
                    <a:cubicBezTo>
                      <a:pt x="295" y="789"/>
                      <a:pt x="262" y="429"/>
                      <a:pt x="213" y="85"/>
                    </a:cubicBezTo>
                    <a:cubicBezTo>
                      <a:pt x="199" y="43"/>
                      <a:pt x="160" y="0"/>
                      <a:pt x="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17" name="Google Shape;4517;p35"/>
              <p:cNvSpPr/>
              <p:nvPr/>
            </p:nvSpPr>
            <p:spPr>
              <a:xfrm>
                <a:off x="2455900" y="2046275"/>
                <a:ext cx="19275" cy="27600"/>
              </a:xfrm>
              <a:custGeom>
                <a:avLst/>
                <a:gdLst/>
                <a:ahLst/>
                <a:cxnLst/>
                <a:rect l="l" t="t" r="r" b="b"/>
                <a:pathLst>
                  <a:path w="771" h="1104" extrusionOk="0">
                    <a:moveTo>
                      <a:pt x="105" y="0"/>
                    </a:moveTo>
                    <a:cubicBezTo>
                      <a:pt x="92" y="0"/>
                      <a:pt x="79" y="2"/>
                      <a:pt x="66" y="7"/>
                    </a:cubicBezTo>
                    <a:cubicBezTo>
                      <a:pt x="17" y="39"/>
                      <a:pt x="1" y="105"/>
                      <a:pt x="34" y="154"/>
                    </a:cubicBezTo>
                    <a:cubicBezTo>
                      <a:pt x="197" y="465"/>
                      <a:pt x="377" y="760"/>
                      <a:pt x="574" y="1054"/>
                    </a:cubicBezTo>
                    <a:cubicBezTo>
                      <a:pt x="590" y="1087"/>
                      <a:pt x="623" y="1103"/>
                      <a:pt x="656" y="1103"/>
                    </a:cubicBezTo>
                    <a:cubicBezTo>
                      <a:pt x="672" y="1103"/>
                      <a:pt x="705" y="1103"/>
                      <a:pt x="721" y="1087"/>
                    </a:cubicBezTo>
                    <a:cubicBezTo>
                      <a:pt x="770" y="1054"/>
                      <a:pt x="770" y="989"/>
                      <a:pt x="737" y="940"/>
                    </a:cubicBezTo>
                    <a:cubicBezTo>
                      <a:pt x="557" y="645"/>
                      <a:pt x="377" y="350"/>
                      <a:pt x="214" y="56"/>
                    </a:cubicBezTo>
                    <a:cubicBezTo>
                      <a:pt x="189" y="19"/>
                      <a:pt x="146" y="0"/>
                      <a:pt x="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18" name="Google Shape;4518;p35"/>
              <p:cNvSpPr/>
              <p:nvPr/>
            </p:nvSpPr>
            <p:spPr>
              <a:xfrm>
                <a:off x="2910950" y="2064025"/>
                <a:ext cx="5750" cy="31525"/>
              </a:xfrm>
              <a:custGeom>
                <a:avLst/>
                <a:gdLst/>
                <a:ahLst/>
                <a:cxnLst/>
                <a:rect l="l" t="t" r="r" b="b"/>
                <a:pathLst>
                  <a:path w="230" h="1261" extrusionOk="0">
                    <a:moveTo>
                      <a:pt x="99" y="0"/>
                    </a:moveTo>
                    <a:cubicBezTo>
                      <a:pt x="50" y="0"/>
                      <a:pt x="1" y="50"/>
                      <a:pt x="1" y="115"/>
                    </a:cubicBezTo>
                    <a:cubicBezTo>
                      <a:pt x="17" y="426"/>
                      <a:pt x="17" y="753"/>
                      <a:pt x="17" y="1064"/>
                    </a:cubicBezTo>
                    <a:lnTo>
                      <a:pt x="17" y="1146"/>
                    </a:lnTo>
                    <a:cubicBezTo>
                      <a:pt x="17" y="1212"/>
                      <a:pt x="66" y="1244"/>
                      <a:pt x="132" y="1261"/>
                    </a:cubicBezTo>
                    <a:cubicBezTo>
                      <a:pt x="181" y="1261"/>
                      <a:pt x="230" y="1212"/>
                      <a:pt x="230" y="1146"/>
                    </a:cubicBezTo>
                    <a:lnTo>
                      <a:pt x="230" y="1064"/>
                    </a:lnTo>
                    <a:cubicBezTo>
                      <a:pt x="230" y="753"/>
                      <a:pt x="230" y="426"/>
                      <a:pt x="213" y="99"/>
                    </a:cubicBezTo>
                    <a:cubicBezTo>
                      <a:pt x="213" y="33"/>
                      <a:pt x="164"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19" name="Google Shape;4519;p35"/>
              <p:cNvSpPr/>
              <p:nvPr/>
            </p:nvSpPr>
            <p:spPr>
              <a:xfrm>
                <a:off x="3099600" y="2085275"/>
                <a:ext cx="27025" cy="20500"/>
              </a:xfrm>
              <a:custGeom>
                <a:avLst/>
                <a:gdLst/>
                <a:ahLst/>
                <a:cxnLst/>
                <a:rect l="l" t="t" r="r" b="b"/>
                <a:pathLst>
                  <a:path w="1081" h="820" extrusionOk="0">
                    <a:moveTo>
                      <a:pt x="957" y="1"/>
                    </a:moveTo>
                    <a:cubicBezTo>
                      <a:pt x="938" y="1"/>
                      <a:pt x="918" y="6"/>
                      <a:pt x="901" y="18"/>
                    </a:cubicBezTo>
                    <a:cubicBezTo>
                      <a:pt x="622" y="231"/>
                      <a:pt x="344" y="427"/>
                      <a:pt x="50" y="624"/>
                    </a:cubicBezTo>
                    <a:cubicBezTo>
                      <a:pt x="0" y="656"/>
                      <a:pt x="0" y="722"/>
                      <a:pt x="33" y="771"/>
                    </a:cubicBezTo>
                    <a:cubicBezTo>
                      <a:pt x="50" y="804"/>
                      <a:pt x="82" y="820"/>
                      <a:pt x="115" y="820"/>
                    </a:cubicBezTo>
                    <a:cubicBezTo>
                      <a:pt x="131" y="820"/>
                      <a:pt x="164" y="820"/>
                      <a:pt x="180" y="804"/>
                    </a:cubicBezTo>
                    <a:cubicBezTo>
                      <a:pt x="459" y="607"/>
                      <a:pt x="737" y="394"/>
                      <a:pt x="1032" y="198"/>
                    </a:cubicBezTo>
                    <a:cubicBezTo>
                      <a:pt x="1064" y="149"/>
                      <a:pt x="1081" y="83"/>
                      <a:pt x="1048" y="51"/>
                    </a:cubicBezTo>
                    <a:cubicBezTo>
                      <a:pt x="1027" y="19"/>
                      <a:pt x="992" y="1"/>
                      <a:pt x="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20" name="Google Shape;4520;p35"/>
              <p:cNvSpPr/>
              <p:nvPr/>
            </p:nvSpPr>
            <p:spPr>
              <a:xfrm>
                <a:off x="2484975" y="2089650"/>
                <a:ext cx="22925" cy="25150"/>
              </a:xfrm>
              <a:custGeom>
                <a:avLst/>
                <a:gdLst/>
                <a:ahLst/>
                <a:cxnLst/>
                <a:rect l="l" t="t" r="r" b="b"/>
                <a:pathLst>
                  <a:path w="917" h="1006" extrusionOk="0">
                    <a:moveTo>
                      <a:pt x="121" y="0"/>
                    </a:moveTo>
                    <a:cubicBezTo>
                      <a:pt x="97" y="0"/>
                      <a:pt x="71" y="8"/>
                      <a:pt x="49" y="23"/>
                    </a:cubicBezTo>
                    <a:cubicBezTo>
                      <a:pt x="0" y="56"/>
                      <a:pt x="0" y="121"/>
                      <a:pt x="33" y="170"/>
                    </a:cubicBezTo>
                    <a:cubicBezTo>
                      <a:pt x="246" y="449"/>
                      <a:pt x="491" y="710"/>
                      <a:pt x="720" y="972"/>
                    </a:cubicBezTo>
                    <a:cubicBezTo>
                      <a:pt x="753" y="989"/>
                      <a:pt x="769" y="1005"/>
                      <a:pt x="802" y="1005"/>
                    </a:cubicBezTo>
                    <a:cubicBezTo>
                      <a:pt x="835" y="1005"/>
                      <a:pt x="851" y="989"/>
                      <a:pt x="868" y="972"/>
                    </a:cubicBezTo>
                    <a:cubicBezTo>
                      <a:pt x="917" y="923"/>
                      <a:pt x="917" y="858"/>
                      <a:pt x="884" y="825"/>
                    </a:cubicBezTo>
                    <a:cubicBezTo>
                      <a:pt x="638" y="563"/>
                      <a:pt x="409" y="301"/>
                      <a:pt x="196" y="39"/>
                    </a:cubicBezTo>
                    <a:cubicBezTo>
                      <a:pt x="178" y="12"/>
                      <a:pt x="150" y="0"/>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21" name="Google Shape;4521;p35"/>
              <p:cNvSpPr/>
              <p:nvPr/>
            </p:nvSpPr>
            <p:spPr>
              <a:xfrm>
                <a:off x="3055800" y="2115150"/>
                <a:ext cx="27875" cy="19275"/>
              </a:xfrm>
              <a:custGeom>
                <a:avLst/>
                <a:gdLst/>
                <a:ahLst/>
                <a:cxnLst/>
                <a:rect l="l" t="t" r="r" b="b"/>
                <a:pathLst>
                  <a:path w="1115" h="771" extrusionOk="0">
                    <a:moveTo>
                      <a:pt x="995" y="1"/>
                    </a:moveTo>
                    <a:cubicBezTo>
                      <a:pt x="978" y="1"/>
                      <a:pt x="962" y="6"/>
                      <a:pt x="950" y="18"/>
                    </a:cubicBezTo>
                    <a:cubicBezTo>
                      <a:pt x="656" y="214"/>
                      <a:pt x="361" y="394"/>
                      <a:pt x="66" y="574"/>
                    </a:cubicBezTo>
                    <a:cubicBezTo>
                      <a:pt x="17" y="607"/>
                      <a:pt x="1" y="673"/>
                      <a:pt x="17" y="722"/>
                    </a:cubicBezTo>
                    <a:cubicBezTo>
                      <a:pt x="50" y="754"/>
                      <a:pt x="83" y="771"/>
                      <a:pt x="116" y="771"/>
                    </a:cubicBezTo>
                    <a:cubicBezTo>
                      <a:pt x="132" y="771"/>
                      <a:pt x="148" y="754"/>
                      <a:pt x="165" y="754"/>
                    </a:cubicBezTo>
                    <a:cubicBezTo>
                      <a:pt x="459" y="574"/>
                      <a:pt x="770" y="378"/>
                      <a:pt x="1065" y="198"/>
                    </a:cubicBezTo>
                    <a:cubicBezTo>
                      <a:pt x="1114" y="165"/>
                      <a:pt x="1114" y="100"/>
                      <a:pt x="1081" y="51"/>
                    </a:cubicBezTo>
                    <a:cubicBezTo>
                      <a:pt x="1060" y="19"/>
                      <a:pt x="1025" y="1"/>
                      <a:pt x="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22" name="Google Shape;4522;p35"/>
              <p:cNvSpPr/>
              <p:nvPr/>
            </p:nvSpPr>
            <p:spPr>
              <a:xfrm>
                <a:off x="2908900" y="2116325"/>
                <a:ext cx="7400" cy="31200"/>
              </a:xfrm>
              <a:custGeom>
                <a:avLst/>
                <a:gdLst/>
                <a:ahLst/>
                <a:cxnLst/>
                <a:rect l="l" t="t" r="r" b="b"/>
                <a:pathLst>
                  <a:path w="296" h="1248" extrusionOk="0">
                    <a:moveTo>
                      <a:pt x="172" y="0"/>
                    </a:moveTo>
                    <a:cubicBezTo>
                      <a:pt x="120" y="0"/>
                      <a:pt x="83" y="45"/>
                      <a:pt x="83" y="102"/>
                    </a:cubicBezTo>
                    <a:cubicBezTo>
                      <a:pt x="66" y="446"/>
                      <a:pt x="33" y="789"/>
                      <a:pt x="17" y="1133"/>
                    </a:cubicBezTo>
                    <a:cubicBezTo>
                      <a:pt x="1" y="1198"/>
                      <a:pt x="50" y="1248"/>
                      <a:pt x="99" y="1248"/>
                    </a:cubicBezTo>
                    <a:lnTo>
                      <a:pt x="115" y="1248"/>
                    </a:lnTo>
                    <a:cubicBezTo>
                      <a:pt x="164" y="1248"/>
                      <a:pt x="214" y="1198"/>
                      <a:pt x="214" y="1149"/>
                    </a:cubicBezTo>
                    <a:cubicBezTo>
                      <a:pt x="246" y="806"/>
                      <a:pt x="279" y="446"/>
                      <a:pt x="295" y="102"/>
                    </a:cubicBezTo>
                    <a:cubicBezTo>
                      <a:pt x="295" y="53"/>
                      <a:pt x="246" y="4"/>
                      <a:pt x="197" y="4"/>
                    </a:cubicBezTo>
                    <a:cubicBezTo>
                      <a:pt x="189" y="1"/>
                      <a:pt x="180" y="0"/>
                      <a:pt x="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23" name="Google Shape;4523;p35"/>
              <p:cNvSpPr/>
              <p:nvPr/>
            </p:nvSpPr>
            <p:spPr>
              <a:xfrm>
                <a:off x="2520975" y="2127500"/>
                <a:ext cx="25800" cy="22075"/>
              </a:xfrm>
              <a:custGeom>
                <a:avLst/>
                <a:gdLst/>
                <a:ahLst/>
                <a:cxnLst/>
                <a:rect l="l" t="t" r="r" b="b"/>
                <a:pathLst>
                  <a:path w="1032" h="883" extrusionOk="0">
                    <a:moveTo>
                      <a:pt x="109" y="0"/>
                    </a:moveTo>
                    <a:cubicBezTo>
                      <a:pt x="79" y="0"/>
                      <a:pt x="51" y="13"/>
                      <a:pt x="33" y="31"/>
                    </a:cubicBezTo>
                    <a:cubicBezTo>
                      <a:pt x="0" y="80"/>
                      <a:pt x="0" y="146"/>
                      <a:pt x="50" y="179"/>
                    </a:cubicBezTo>
                    <a:cubicBezTo>
                      <a:pt x="295" y="408"/>
                      <a:pt x="573" y="637"/>
                      <a:pt x="852" y="850"/>
                    </a:cubicBezTo>
                    <a:cubicBezTo>
                      <a:pt x="868" y="866"/>
                      <a:pt x="901" y="882"/>
                      <a:pt x="917" y="882"/>
                    </a:cubicBezTo>
                    <a:cubicBezTo>
                      <a:pt x="950" y="882"/>
                      <a:pt x="983" y="866"/>
                      <a:pt x="999" y="833"/>
                    </a:cubicBezTo>
                    <a:cubicBezTo>
                      <a:pt x="1032" y="784"/>
                      <a:pt x="1032" y="719"/>
                      <a:pt x="983" y="686"/>
                    </a:cubicBezTo>
                    <a:cubicBezTo>
                      <a:pt x="704" y="473"/>
                      <a:pt x="442" y="260"/>
                      <a:pt x="180" y="31"/>
                    </a:cubicBezTo>
                    <a:cubicBezTo>
                      <a:pt x="158" y="9"/>
                      <a:pt x="133"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24" name="Google Shape;4524;p35"/>
              <p:cNvSpPr/>
              <p:nvPr/>
            </p:nvSpPr>
            <p:spPr>
              <a:xfrm>
                <a:off x="3009975" y="2142175"/>
                <a:ext cx="29075" cy="17625"/>
              </a:xfrm>
              <a:custGeom>
                <a:avLst/>
                <a:gdLst/>
                <a:ahLst/>
                <a:cxnLst/>
                <a:rect l="l" t="t" r="r" b="b"/>
                <a:pathLst>
                  <a:path w="1163" h="705" extrusionOk="0">
                    <a:moveTo>
                      <a:pt x="1055" y="0"/>
                    </a:moveTo>
                    <a:cubicBezTo>
                      <a:pt x="1036" y="0"/>
                      <a:pt x="1017" y="6"/>
                      <a:pt x="999" y="17"/>
                    </a:cubicBezTo>
                    <a:cubicBezTo>
                      <a:pt x="688" y="181"/>
                      <a:pt x="377" y="345"/>
                      <a:pt x="83" y="508"/>
                    </a:cubicBezTo>
                    <a:cubicBezTo>
                      <a:pt x="17" y="541"/>
                      <a:pt x="1" y="606"/>
                      <a:pt x="33" y="656"/>
                    </a:cubicBezTo>
                    <a:cubicBezTo>
                      <a:pt x="50" y="688"/>
                      <a:pt x="83" y="705"/>
                      <a:pt x="132" y="705"/>
                    </a:cubicBezTo>
                    <a:cubicBezTo>
                      <a:pt x="148" y="705"/>
                      <a:pt x="164" y="705"/>
                      <a:pt x="164" y="688"/>
                    </a:cubicBezTo>
                    <a:cubicBezTo>
                      <a:pt x="475" y="541"/>
                      <a:pt x="786" y="377"/>
                      <a:pt x="1097" y="197"/>
                    </a:cubicBezTo>
                    <a:cubicBezTo>
                      <a:pt x="1147" y="164"/>
                      <a:pt x="1163" y="115"/>
                      <a:pt x="1130" y="50"/>
                    </a:cubicBezTo>
                    <a:cubicBezTo>
                      <a:pt x="1120" y="18"/>
                      <a:pt x="1089" y="0"/>
                      <a:pt x="1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25" name="Google Shape;4525;p35"/>
              <p:cNvSpPr/>
              <p:nvPr/>
            </p:nvSpPr>
            <p:spPr>
              <a:xfrm>
                <a:off x="2562300" y="2159350"/>
                <a:ext cx="28275" cy="18875"/>
              </a:xfrm>
              <a:custGeom>
                <a:avLst/>
                <a:gdLst/>
                <a:ahLst/>
                <a:cxnLst/>
                <a:rect l="l" t="t" r="r" b="b"/>
                <a:pathLst>
                  <a:path w="1131" h="755" extrusionOk="0">
                    <a:moveTo>
                      <a:pt x="125" y="1"/>
                    </a:moveTo>
                    <a:cubicBezTo>
                      <a:pt x="89" y="1"/>
                      <a:pt x="55" y="19"/>
                      <a:pt x="33" y="50"/>
                    </a:cubicBezTo>
                    <a:cubicBezTo>
                      <a:pt x="1" y="99"/>
                      <a:pt x="17" y="165"/>
                      <a:pt x="66" y="181"/>
                    </a:cubicBezTo>
                    <a:cubicBezTo>
                      <a:pt x="344" y="378"/>
                      <a:pt x="655" y="558"/>
                      <a:pt x="966" y="738"/>
                    </a:cubicBezTo>
                    <a:cubicBezTo>
                      <a:pt x="983" y="738"/>
                      <a:pt x="999" y="754"/>
                      <a:pt x="1015" y="754"/>
                    </a:cubicBezTo>
                    <a:cubicBezTo>
                      <a:pt x="1048" y="754"/>
                      <a:pt x="1081" y="721"/>
                      <a:pt x="1097" y="689"/>
                    </a:cubicBezTo>
                    <a:cubicBezTo>
                      <a:pt x="1130" y="640"/>
                      <a:pt x="1114" y="574"/>
                      <a:pt x="1065" y="558"/>
                    </a:cubicBezTo>
                    <a:cubicBezTo>
                      <a:pt x="754" y="378"/>
                      <a:pt x="459" y="198"/>
                      <a:pt x="181" y="18"/>
                    </a:cubicBezTo>
                    <a:cubicBezTo>
                      <a:pt x="163" y="6"/>
                      <a:pt x="144" y="1"/>
                      <a:pt x="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26" name="Google Shape;4526;p35"/>
              <p:cNvSpPr/>
              <p:nvPr/>
            </p:nvSpPr>
            <p:spPr>
              <a:xfrm>
                <a:off x="2962925" y="2166175"/>
                <a:ext cx="29900" cy="15725"/>
              </a:xfrm>
              <a:custGeom>
                <a:avLst/>
                <a:gdLst/>
                <a:ahLst/>
                <a:cxnLst/>
                <a:rect l="l" t="t" r="r" b="b"/>
                <a:pathLst>
                  <a:path w="1196" h="629" extrusionOk="0">
                    <a:moveTo>
                      <a:pt x="1068" y="0"/>
                    </a:moveTo>
                    <a:cubicBezTo>
                      <a:pt x="1056" y="0"/>
                      <a:pt x="1044" y="2"/>
                      <a:pt x="1032" y="7"/>
                    </a:cubicBezTo>
                    <a:cubicBezTo>
                      <a:pt x="704" y="154"/>
                      <a:pt x="393" y="301"/>
                      <a:pt x="66" y="432"/>
                    </a:cubicBezTo>
                    <a:cubicBezTo>
                      <a:pt x="17" y="448"/>
                      <a:pt x="0" y="514"/>
                      <a:pt x="17" y="563"/>
                    </a:cubicBezTo>
                    <a:cubicBezTo>
                      <a:pt x="33" y="612"/>
                      <a:pt x="66" y="629"/>
                      <a:pt x="115" y="629"/>
                    </a:cubicBezTo>
                    <a:lnTo>
                      <a:pt x="148" y="629"/>
                    </a:lnTo>
                    <a:cubicBezTo>
                      <a:pt x="475" y="481"/>
                      <a:pt x="786" y="350"/>
                      <a:pt x="1113" y="203"/>
                    </a:cubicBezTo>
                    <a:cubicBezTo>
                      <a:pt x="1163" y="170"/>
                      <a:pt x="1195" y="105"/>
                      <a:pt x="1163" y="56"/>
                    </a:cubicBezTo>
                    <a:cubicBezTo>
                      <a:pt x="1138" y="19"/>
                      <a:pt x="1104" y="0"/>
                      <a:pt x="10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27" name="Google Shape;4527;p35"/>
              <p:cNvSpPr/>
              <p:nvPr/>
            </p:nvSpPr>
            <p:spPr>
              <a:xfrm>
                <a:off x="2902350" y="2168300"/>
                <a:ext cx="9450" cy="31200"/>
              </a:xfrm>
              <a:custGeom>
                <a:avLst/>
                <a:gdLst/>
                <a:ahLst/>
                <a:cxnLst/>
                <a:rect l="l" t="t" r="r" b="b"/>
                <a:pathLst>
                  <a:path w="378" h="1248" extrusionOk="0">
                    <a:moveTo>
                      <a:pt x="254" y="0"/>
                    </a:moveTo>
                    <a:cubicBezTo>
                      <a:pt x="201" y="0"/>
                      <a:pt x="165" y="43"/>
                      <a:pt x="165" y="85"/>
                    </a:cubicBezTo>
                    <a:cubicBezTo>
                      <a:pt x="115" y="429"/>
                      <a:pt x="66" y="773"/>
                      <a:pt x="1" y="1116"/>
                    </a:cubicBezTo>
                    <a:cubicBezTo>
                      <a:pt x="1" y="1182"/>
                      <a:pt x="34" y="1231"/>
                      <a:pt x="83" y="1247"/>
                    </a:cubicBezTo>
                    <a:lnTo>
                      <a:pt x="115" y="1247"/>
                    </a:lnTo>
                    <a:cubicBezTo>
                      <a:pt x="165" y="1247"/>
                      <a:pt x="197" y="1198"/>
                      <a:pt x="214" y="1149"/>
                    </a:cubicBezTo>
                    <a:cubicBezTo>
                      <a:pt x="263" y="805"/>
                      <a:pt x="328" y="462"/>
                      <a:pt x="361" y="118"/>
                    </a:cubicBezTo>
                    <a:cubicBezTo>
                      <a:pt x="377" y="52"/>
                      <a:pt x="328" y="3"/>
                      <a:pt x="279" y="3"/>
                    </a:cubicBezTo>
                    <a:cubicBezTo>
                      <a:pt x="270" y="1"/>
                      <a:pt x="262"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28" name="Google Shape;4528;p35"/>
              <p:cNvSpPr/>
              <p:nvPr/>
            </p:nvSpPr>
            <p:spPr>
              <a:xfrm>
                <a:off x="2913825" y="2186275"/>
                <a:ext cx="30700" cy="14050"/>
              </a:xfrm>
              <a:custGeom>
                <a:avLst/>
                <a:gdLst/>
                <a:ahLst/>
                <a:cxnLst/>
                <a:rect l="l" t="t" r="r" b="b"/>
                <a:pathLst>
                  <a:path w="1228" h="562" extrusionOk="0">
                    <a:moveTo>
                      <a:pt x="1097" y="0"/>
                    </a:moveTo>
                    <a:cubicBezTo>
                      <a:pt x="1087" y="0"/>
                      <a:pt x="1076" y="2"/>
                      <a:pt x="1064" y="5"/>
                    </a:cubicBezTo>
                    <a:cubicBezTo>
                      <a:pt x="737" y="136"/>
                      <a:pt x="409" y="250"/>
                      <a:pt x="82" y="348"/>
                    </a:cubicBezTo>
                    <a:cubicBezTo>
                      <a:pt x="33" y="365"/>
                      <a:pt x="0" y="430"/>
                      <a:pt x="17" y="479"/>
                    </a:cubicBezTo>
                    <a:cubicBezTo>
                      <a:pt x="33" y="528"/>
                      <a:pt x="66" y="561"/>
                      <a:pt x="115" y="561"/>
                    </a:cubicBezTo>
                    <a:cubicBezTo>
                      <a:pt x="131" y="561"/>
                      <a:pt x="131" y="545"/>
                      <a:pt x="147" y="545"/>
                    </a:cubicBezTo>
                    <a:cubicBezTo>
                      <a:pt x="475" y="447"/>
                      <a:pt x="819" y="332"/>
                      <a:pt x="1146" y="201"/>
                    </a:cubicBezTo>
                    <a:cubicBezTo>
                      <a:pt x="1195" y="185"/>
                      <a:pt x="1228" y="119"/>
                      <a:pt x="1211" y="70"/>
                    </a:cubicBezTo>
                    <a:cubicBezTo>
                      <a:pt x="1184" y="30"/>
                      <a:pt x="1146" y="0"/>
                      <a:pt x="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29" name="Google Shape;4529;p35"/>
              <p:cNvSpPr/>
              <p:nvPr/>
            </p:nvSpPr>
            <p:spPr>
              <a:xfrm>
                <a:off x="2607725" y="2184750"/>
                <a:ext cx="30300" cy="15575"/>
              </a:xfrm>
              <a:custGeom>
                <a:avLst/>
                <a:gdLst/>
                <a:ahLst/>
                <a:cxnLst/>
                <a:rect l="l" t="t" r="r" b="b"/>
                <a:pathLst>
                  <a:path w="1212" h="623" extrusionOk="0">
                    <a:moveTo>
                      <a:pt x="112" y="0"/>
                    </a:moveTo>
                    <a:cubicBezTo>
                      <a:pt x="77" y="0"/>
                      <a:pt x="44" y="22"/>
                      <a:pt x="33" y="66"/>
                    </a:cubicBezTo>
                    <a:cubicBezTo>
                      <a:pt x="1" y="115"/>
                      <a:pt x="33" y="180"/>
                      <a:pt x="82" y="197"/>
                    </a:cubicBezTo>
                    <a:cubicBezTo>
                      <a:pt x="393" y="344"/>
                      <a:pt x="721" y="491"/>
                      <a:pt x="1048" y="606"/>
                    </a:cubicBezTo>
                    <a:cubicBezTo>
                      <a:pt x="1064" y="622"/>
                      <a:pt x="1081" y="622"/>
                      <a:pt x="1081" y="622"/>
                    </a:cubicBezTo>
                    <a:cubicBezTo>
                      <a:pt x="1130" y="622"/>
                      <a:pt x="1163" y="589"/>
                      <a:pt x="1179" y="557"/>
                    </a:cubicBezTo>
                    <a:cubicBezTo>
                      <a:pt x="1212" y="491"/>
                      <a:pt x="1179" y="442"/>
                      <a:pt x="1130" y="409"/>
                    </a:cubicBezTo>
                    <a:cubicBezTo>
                      <a:pt x="803" y="295"/>
                      <a:pt x="475" y="164"/>
                      <a:pt x="164" y="16"/>
                    </a:cubicBezTo>
                    <a:cubicBezTo>
                      <a:pt x="148" y="6"/>
                      <a:pt x="130"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30" name="Google Shape;4530;p35"/>
              <p:cNvSpPr/>
              <p:nvPr/>
            </p:nvSpPr>
            <p:spPr>
              <a:xfrm>
                <a:off x="2863475" y="2202225"/>
                <a:ext cx="31125" cy="11600"/>
              </a:xfrm>
              <a:custGeom>
                <a:avLst/>
                <a:gdLst/>
                <a:ahLst/>
                <a:cxnLst/>
                <a:rect l="l" t="t" r="r" b="b"/>
                <a:pathLst>
                  <a:path w="1245" h="464" extrusionOk="0">
                    <a:moveTo>
                      <a:pt x="1130" y="1"/>
                    </a:moveTo>
                    <a:cubicBezTo>
                      <a:pt x="1119" y="1"/>
                      <a:pt x="1109" y="2"/>
                      <a:pt x="1098" y="5"/>
                    </a:cubicBezTo>
                    <a:cubicBezTo>
                      <a:pt x="770" y="103"/>
                      <a:pt x="426" y="185"/>
                      <a:pt x="83" y="251"/>
                    </a:cubicBezTo>
                    <a:cubicBezTo>
                      <a:pt x="34" y="267"/>
                      <a:pt x="1" y="316"/>
                      <a:pt x="17" y="381"/>
                    </a:cubicBezTo>
                    <a:cubicBezTo>
                      <a:pt x="17" y="431"/>
                      <a:pt x="66" y="463"/>
                      <a:pt x="115" y="463"/>
                    </a:cubicBezTo>
                    <a:lnTo>
                      <a:pt x="132" y="463"/>
                    </a:lnTo>
                    <a:cubicBezTo>
                      <a:pt x="476" y="381"/>
                      <a:pt x="819" y="300"/>
                      <a:pt x="1163" y="201"/>
                    </a:cubicBezTo>
                    <a:cubicBezTo>
                      <a:pt x="1212" y="185"/>
                      <a:pt x="1245" y="136"/>
                      <a:pt x="1228" y="87"/>
                    </a:cubicBezTo>
                    <a:cubicBezTo>
                      <a:pt x="1215" y="33"/>
                      <a:pt x="1179" y="1"/>
                      <a:pt x="1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31" name="Google Shape;4531;p35"/>
              <p:cNvSpPr/>
              <p:nvPr/>
            </p:nvSpPr>
            <p:spPr>
              <a:xfrm>
                <a:off x="2656825" y="2203450"/>
                <a:ext cx="30725" cy="12000"/>
              </a:xfrm>
              <a:custGeom>
                <a:avLst/>
                <a:gdLst/>
                <a:ahLst/>
                <a:cxnLst/>
                <a:rect l="l" t="t" r="r" b="b"/>
                <a:pathLst>
                  <a:path w="1229" h="480" extrusionOk="0">
                    <a:moveTo>
                      <a:pt x="115" y="1"/>
                    </a:moveTo>
                    <a:cubicBezTo>
                      <a:pt x="66" y="1"/>
                      <a:pt x="31" y="30"/>
                      <a:pt x="17" y="71"/>
                    </a:cubicBezTo>
                    <a:cubicBezTo>
                      <a:pt x="1" y="136"/>
                      <a:pt x="17" y="185"/>
                      <a:pt x="83" y="202"/>
                    </a:cubicBezTo>
                    <a:cubicBezTo>
                      <a:pt x="410" y="300"/>
                      <a:pt x="754" y="398"/>
                      <a:pt x="1097" y="480"/>
                    </a:cubicBezTo>
                    <a:lnTo>
                      <a:pt x="1114" y="480"/>
                    </a:lnTo>
                    <a:cubicBezTo>
                      <a:pt x="1163" y="480"/>
                      <a:pt x="1212" y="447"/>
                      <a:pt x="1228" y="398"/>
                    </a:cubicBezTo>
                    <a:cubicBezTo>
                      <a:pt x="1228" y="349"/>
                      <a:pt x="1196" y="283"/>
                      <a:pt x="1147" y="267"/>
                    </a:cubicBezTo>
                    <a:cubicBezTo>
                      <a:pt x="803" y="202"/>
                      <a:pt x="475" y="103"/>
                      <a:pt x="148" y="5"/>
                    </a:cubicBezTo>
                    <a:cubicBezTo>
                      <a:pt x="136" y="2"/>
                      <a:pt x="125" y="1"/>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32" name="Google Shape;4532;p35"/>
              <p:cNvSpPr/>
              <p:nvPr/>
            </p:nvSpPr>
            <p:spPr>
              <a:xfrm>
                <a:off x="2811925" y="2213300"/>
                <a:ext cx="31525" cy="8700"/>
              </a:xfrm>
              <a:custGeom>
                <a:avLst/>
                <a:gdLst/>
                <a:ahLst/>
                <a:cxnLst/>
                <a:rect l="l" t="t" r="r" b="b"/>
                <a:pathLst>
                  <a:path w="1261" h="348" extrusionOk="0">
                    <a:moveTo>
                      <a:pt x="1155" y="1"/>
                    </a:moveTo>
                    <a:cubicBezTo>
                      <a:pt x="1147" y="1"/>
                      <a:pt x="1139" y="2"/>
                      <a:pt x="1130" y="4"/>
                    </a:cubicBezTo>
                    <a:cubicBezTo>
                      <a:pt x="786" y="53"/>
                      <a:pt x="442" y="102"/>
                      <a:pt x="99" y="135"/>
                    </a:cubicBezTo>
                    <a:cubicBezTo>
                      <a:pt x="50" y="151"/>
                      <a:pt x="0" y="200"/>
                      <a:pt x="0" y="249"/>
                    </a:cubicBezTo>
                    <a:cubicBezTo>
                      <a:pt x="17" y="315"/>
                      <a:pt x="66" y="348"/>
                      <a:pt x="115" y="348"/>
                    </a:cubicBezTo>
                    <a:cubicBezTo>
                      <a:pt x="459" y="315"/>
                      <a:pt x="819" y="266"/>
                      <a:pt x="1163" y="200"/>
                    </a:cubicBezTo>
                    <a:cubicBezTo>
                      <a:pt x="1228" y="200"/>
                      <a:pt x="1261" y="151"/>
                      <a:pt x="1244" y="86"/>
                    </a:cubicBezTo>
                    <a:cubicBezTo>
                      <a:pt x="1244" y="43"/>
                      <a:pt x="1208" y="1"/>
                      <a:pt x="1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33" name="Google Shape;4533;p35"/>
              <p:cNvSpPr/>
              <p:nvPr/>
            </p:nvSpPr>
            <p:spPr>
              <a:xfrm>
                <a:off x="2707575" y="2215025"/>
                <a:ext cx="31525" cy="8200"/>
              </a:xfrm>
              <a:custGeom>
                <a:avLst/>
                <a:gdLst/>
                <a:ahLst/>
                <a:cxnLst/>
                <a:rect l="l" t="t" r="r" b="b"/>
                <a:pathLst>
                  <a:path w="1261" h="328" extrusionOk="0">
                    <a:moveTo>
                      <a:pt x="131" y="0"/>
                    </a:moveTo>
                    <a:cubicBezTo>
                      <a:pt x="82" y="0"/>
                      <a:pt x="17" y="33"/>
                      <a:pt x="17" y="99"/>
                    </a:cubicBezTo>
                    <a:cubicBezTo>
                      <a:pt x="0" y="148"/>
                      <a:pt x="50" y="197"/>
                      <a:pt x="99" y="213"/>
                    </a:cubicBezTo>
                    <a:cubicBezTo>
                      <a:pt x="377" y="246"/>
                      <a:pt x="655" y="279"/>
                      <a:pt x="917" y="311"/>
                    </a:cubicBezTo>
                    <a:cubicBezTo>
                      <a:pt x="999" y="311"/>
                      <a:pt x="1064" y="328"/>
                      <a:pt x="1146" y="328"/>
                    </a:cubicBezTo>
                    <a:lnTo>
                      <a:pt x="1163" y="328"/>
                    </a:lnTo>
                    <a:cubicBezTo>
                      <a:pt x="1212" y="328"/>
                      <a:pt x="1261" y="295"/>
                      <a:pt x="1261" y="230"/>
                    </a:cubicBezTo>
                    <a:cubicBezTo>
                      <a:pt x="1261" y="180"/>
                      <a:pt x="1228" y="131"/>
                      <a:pt x="1163" y="115"/>
                    </a:cubicBezTo>
                    <a:cubicBezTo>
                      <a:pt x="1081" y="115"/>
                      <a:pt x="1015" y="115"/>
                      <a:pt x="950" y="99"/>
                    </a:cubicBezTo>
                    <a:cubicBezTo>
                      <a:pt x="672" y="82"/>
                      <a:pt x="393" y="50"/>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34" name="Google Shape;4534;p35"/>
              <p:cNvSpPr/>
              <p:nvPr/>
            </p:nvSpPr>
            <p:spPr>
              <a:xfrm>
                <a:off x="2759950" y="2218700"/>
                <a:ext cx="31525" cy="5750"/>
              </a:xfrm>
              <a:custGeom>
                <a:avLst/>
                <a:gdLst/>
                <a:ahLst/>
                <a:cxnLst/>
                <a:rect l="l" t="t" r="r" b="b"/>
                <a:pathLst>
                  <a:path w="1261" h="230" extrusionOk="0">
                    <a:moveTo>
                      <a:pt x="1146" y="1"/>
                    </a:moveTo>
                    <a:cubicBezTo>
                      <a:pt x="803" y="17"/>
                      <a:pt x="459" y="17"/>
                      <a:pt x="99" y="17"/>
                    </a:cubicBezTo>
                    <a:cubicBezTo>
                      <a:pt x="33" y="17"/>
                      <a:pt x="1" y="66"/>
                      <a:pt x="1" y="115"/>
                    </a:cubicBezTo>
                    <a:cubicBezTo>
                      <a:pt x="1" y="181"/>
                      <a:pt x="50" y="230"/>
                      <a:pt x="99" y="230"/>
                    </a:cubicBezTo>
                    <a:lnTo>
                      <a:pt x="344" y="230"/>
                    </a:lnTo>
                    <a:cubicBezTo>
                      <a:pt x="606" y="230"/>
                      <a:pt x="885" y="230"/>
                      <a:pt x="1146" y="214"/>
                    </a:cubicBezTo>
                    <a:cubicBezTo>
                      <a:pt x="1212" y="214"/>
                      <a:pt x="1261" y="164"/>
                      <a:pt x="1261" y="99"/>
                    </a:cubicBezTo>
                    <a:cubicBezTo>
                      <a:pt x="1245" y="50"/>
                      <a:pt x="1196" y="1"/>
                      <a:pt x="1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35" name="Google Shape;4535;p35"/>
              <p:cNvSpPr/>
              <p:nvPr/>
            </p:nvSpPr>
            <p:spPr>
              <a:xfrm>
                <a:off x="2891300" y="2219825"/>
                <a:ext cx="11900" cy="30825"/>
              </a:xfrm>
              <a:custGeom>
                <a:avLst/>
                <a:gdLst/>
                <a:ahLst/>
                <a:cxnLst/>
                <a:rect l="l" t="t" r="r" b="b"/>
                <a:pathLst>
                  <a:path w="476" h="1233" extrusionOk="0">
                    <a:moveTo>
                      <a:pt x="351" y="1"/>
                    </a:moveTo>
                    <a:cubicBezTo>
                      <a:pt x="307" y="1"/>
                      <a:pt x="260" y="32"/>
                      <a:pt x="246" y="87"/>
                    </a:cubicBezTo>
                    <a:cubicBezTo>
                      <a:pt x="181" y="414"/>
                      <a:pt x="99" y="758"/>
                      <a:pt x="17" y="1102"/>
                    </a:cubicBezTo>
                    <a:cubicBezTo>
                      <a:pt x="1" y="1151"/>
                      <a:pt x="50" y="1216"/>
                      <a:pt x="99" y="1216"/>
                    </a:cubicBezTo>
                    <a:cubicBezTo>
                      <a:pt x="115" y="1232"/>
                      <a:pt x="115" y="1232"/>
                      <a:pt x="132" y="1232"/>
                    </a:cubicBezTo>
                    <a:cubicBezTo>
                      <a:pt x="165" y="1232"/>
                      <a:pt x="214" y="1200"/>
                      <a:pt x="230" y="1151"/>
                    </a:cubicBezTo>
                    <a:cubicBezTo>
                      <a:pt x="312" y="807"/>
                      <a:pt x="394" y="463"/>
                      <a:pt x="459" y="119"/>
                    </a:cubicBezTo>
                    <a:cubicBezTo>
                      <a:pt x="476" y="70"/>
                      <a:pt x="426" y="5"/>
                      <a:pt x="377" y="5"/>
                    </a:cubicBezTo>
                    <a:cubicBezTo>
                      <a:pt x="369" y="2"/>
                      <a:pt x="360" y="1"/>
                      <a:pt x="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36" name="Google Shape;4536;p35"/>
              <p:cNvSpPr/>
              <p:nvPr/>
            </p:nvSpPr>
            <p:spPr>
              <a:xfrm>
                <a:off x="2876975" y="2270575"/>
                <a:ext cx="13550" cy="30000"/>
              </a:xfrm>
              <a:custGeom>
                <a:avLst/>
                <a:gdLst/>
                <a:ahLst/>
                <a:cxnLst/>
                <a:rect l="l" t="t" r="r" b="b"/>
                <a:pathLst>
                  <a:path w="542" h="1200" extrusionOk="0">
                    <a:moveTo>
                      <a:pt x="426" y="0"/>
                    </a:moveTo>
                    <a:cubicBezTo>
                      <a:pt x="377" y="0"/>
                      <a:pt x="342" y="30"/>
                      <a:pt x="328" y="70"/>
                    </a:cubicBezTo>
                    <a:cubicBezTo>
                      <a:pt x="230" y="414"/>
                      <a:pt x="132" y="741"/>
                      <a:pt x="17" y="1068"/>
                    </a:cubicBezTo>
                    <a:cubicBezTo>
                      <a:pt x="1" y="1118"/>
                      <a:pt x="34" y="1183"/>
                      <a:pt x="83" y="1199"/>
                    </a:cubicBezTo>
                    <a:lnTo>
                      <a:pt x="116" y="1199"/>
                    </a:lnTo>
                    <a:cubicBezTo>
                      <a:pt x="165" y="1199"/>
                      <a:pt x="197" y="1183"/>
                      <a:pt x="214" y="1134"/>
                    </a:cubicBezTo>
                    <a:cubicBezTo>
                      <a:pt x="328" y="807"/>
                      <a:pt x="427" y="463"/>
                      <a:pt x="525" y="135"/>
                    </a:cubicBezTo>
                    <a:cubicBezTo>
                      <a:pt x="541" y="70"/>
                      <a:pt x="508" y="21"/>
                      <a:pt x="459" y="5"/>
                    </a:cubicBezTo>
                    <a:cubicBezTo>
                      <a:pt x="448" y="2"/>
                      <a:pt x="437" y="0"/>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37" name="Google Shape;4537;p35"/>
              <p:cNvSpPr/>
              <p:nvPr/>
            </p:nvSpPr>
            <p:spPr>
              <a:xfrm>
                <a:off x="2858975" y="2320075"/>
                <a:ext cx="15575" cy="29600"/>
              </a:xfrm>
              <a:custGeom>
                <a:avLst/>
                <a:gdLst/>
                <a:ahLst/>
                <a:cxnLst/>
                <a:rect l="l" t="t" r="r" b="b"/>
                <a:pathLst>
                  <a:path w="623" h="1184" extrusionOk="0">
                    <a:moveTo>
                      <a:pt x="508" y="1"/>
                    </a:moveTo>
                    <a:cubicBezTo>
                      <a:pt x="459" y="1"/>
                      <a:pt x="421" y="30"/>
                      <a:pt x="394" y="71"/>
                    </a:cubicBezTo>
                    <a:cubicBezTo>
                      <a:pt x="279" y="398"/>
                      <a:pt x="148" y="725"/>
                      <a:pt x="34" y="1036"/>
                    </a:cubicBezTo>
                    <a:cubicBezTo>
                      <a:pt x="1" y="1102"/>
                      <a:pt x="34" y="1151"/>
                      <a:pt x="83" y="1184"/>
                    </a:cubicBezTo>
                    <a:lnTo>
                      <a:pt x="115" y="1184"/>
                    </a:lnTo>
                    <a:cubicBezTo>
                      <a:pt x="164" y="1184"/>
                      <a:pt x="197" y="1167"/>
                      <a:pt x="214" y="1118"/>
                    </a:cubicBezTo>
                    <a:cubicBezTo>
                      <a:pt x="345" y="807"/>
                      <a:pt x="475" y="480"/>
                      <a:pt x="590" y="152"/>
                    </a:cubicBezTo>
                    <a:cubicBezTo>
                      <a:pt x="623" y="87"/>
                      <a:pt x="590" y="38"/>
                      <a:pt x="541" y="5"/>
                    </a:cubicBezTo>
                    <a:cubicBezTo>
                      <a:pt x="529" y="2"/>
                      <a:pt x="518" y="1"/>
                      <a:pt x="5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38" name="Google Shape;4538;p35"/>
              <p:cNvSpPr/>
              <p:nvPr/>
            </p:nvSpPr>
            <p:spPr>
              <a:xfrm>
                <a:off x="2837700" y="2368550"/>
                <a:ext cx="16800" cy="29000"/>
              </a:xfrm>
              <a:custGeom>
                <a:avLst/>
                <a:gdLst/>
                <a:ahLst/>
                <a:cxnLst/>
                <a:rect l="l" t="t" r="r" b="b"/>
                <a:pathLst>
                  <a:path w="672" h="1160" extrusionOk="0">
                    <a:moveTo>
                      <a:pt x="562" y="1"/>
                    </a:moveTo>
                    <a:cubicBezTo>
                      <a:pt x="523" y="1"/>
                      <a:pt x="483" y="28"/>
                      <a:pt x="459" y="63"/>
                    </a:cubicBezTo>
                    <a:cubicBezTo>
                      <a:pt x="344" y="341"/>
                      <a:pt x="213" y="636"/>
                      <a:pt x="66" y="898"/>
                    </a:cubicBezTo>
                    <a:lnTo>
                      <a:pt x="17" y="1012"/>
                    </a:lnTo>
                    <a:cubicBezTo>
                      <a:pt x="1" y="1062"/>
                      <a:pt x="17" y="1127"/>
                      <a:pt x="66" y="1143"/>
                    </a:cubicBezTo>
                    <a:cubicBezTo>
                      <a:pt x="82" y="1160"/>
                      <a:pt x="99" y="1160"/>
                      <a:pt x="115" y="1160"/>
                    </a:cubicBezTo>
                    <a:cubicBezTo>
                      <a:pt x="148" y="1160"/>
                      <a:pt x="197" y="1127"/>
                      <a:pt x="213" y="1094"/>
                    </a:cubicBezTo>
                    <a:lnTo>
                      <a:pt x="263" y="996"/>
                    </a:lnTo>
                    <a:cubicBezTo>
                      <a:pt x="393" y="718"/>
                      <a:pt x="524" y="440"/>
                      <a:pt x="655" y="145"/>
                    </a:cubicBezTo>
                    <a:cubicBezTo>
                      <a:pt x="672" y="96"/>
                      <a:pt x="655" y="30"/>
                      <a:pt x="606" y="14"/>
                    </a:cubicBezTo>
                    <a:cubicBezTo>
                      <a:pt x="593" y="5"/>
                      <a:pt x="578"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39" name="Google Shape;4539;p35"/>
              <p:cNvSpPr/>
              <p:nvPr/>
            </p:nvSpPr>
            <p:spPr>
              <a:xfrm>
                <a:off x="2813150" y="2415525"/>
                <a:ext cx="18450" cy="28275"/>
              </a:xfrm>
              <a:custGeom>
                <a:avLst/>
                <a:gdLst/>
                <a:ahLst/>
                <a:cxnLst/>
                <a:rect l="l" t="t" r="r" b="b"/>
                <a:pathLst>
                  <a:path w="738" h="1131" extrusionOk="0">
                    <a:moveTo>
                      <a:pt x="615" y="0"/>
                    </a:moveTo>
                    <a:cubicBezTo>
                      <a:pt x="580" y="0"/>
                      <a:pt x="545" y="18"/>
                      <a:pt x="524" y="50"/>
                    </a:cubicBezTo>
                    <a:cubicBezTo>
                      <a:pt x="377" y="361"/>
                      <a:pt x="197" y="672"/>
                      <a:pt x="33" y="967"/>
                    </a:cubicBezTo>
                    <a:cubicBezTo>
                      <a:pt x="1" y="1016"/>
                      <a:pt x="17" y="1081"/>
                      <a:pt x="66" y="1114"/>
                    </a:cubicBezTo>
                    <a:cubicBezTo>
                      <a:pt x="82" y="1130"/>
                      <a:pt x="99" y="1130"/>
                      <a:pt x="115" y="1130"/>
                    </a:cubicBezTo>
                    <a:cubicBezTo>
                      <a:pt x="164" y="1130"/>
                      <a:pt x="197" y="1114"/>
                      <a:pt x="213" y="1065"/>
                    </a:cubicBezTo>
                    <a:cubicBezTo>
                      <a:pt x="377" y="770"/>
                      <a:pt x="557" y="459"/>
                      <a:pt x="721" y="148"/>
                    </a:cubicBezTo>
                    <a:cubicBezTo>
                      <a:pt x="737" y="99"/>
                      <a:pt x="721" y="34"/>
                      <a:pt x="672" y="17"/>
                    </a:cubicBezTo>
                    <a:cubicBezTo>
                      <a:pt x="654" y="6"/>
                      <a:pt x="635" y="0"/>
                      <a:pt x="6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40" name="Google Shape;4540;p35"/>
              <p:cNvSpPr/>
              <p:nvPr/>
            </p:nvSpPr>
            <p:spPr>
              <a:xfrm>
                <a:off x="2786150" y="2460950"/>
                <a:ext cx="20075" cy="27450"/>
              </a:xfrm>
              <a:custGeom>
                <a:avLst/>
                <a:gdLst/>
                <a:ahLst/>
                <a:cxnLst/>
                <a:rect l="l" t="t" r="r" b="b"/>
                <a:pathLst>
                  <a:path w="803" h="1098" extrusionOk="0">
                    <a:moveTo>
                      <a:pt x="681" y="0"/>
                    </a:moveTo>
                    <a:cubicBezTo>
                      <a:pt x="645" y="0"/>
                      <a:pt x="611" y="18"/>
                      <a:pt x="589" y="50"/>
                    </a:cubicBezTo>
                    <a:cubicBezTo>
                      <a:pt x="409" y="361"/>
                      <a:pt x="229" y="656"/>
                      <a:pt x="33" y="950"/>
                    </a:cubicBezTo>
                    <a:cubicBezTo>
                      <a:pt x="0" y="983"/>
                      <a:pt x="17" y="1048"/>
                      <a:pt x="66" y="1081"/>
                    </a:cubicBezTo>
                    <a:cubicBezTo>
                      <a:pt x="82" y="1098"/>
                      <a:pt x="115" y="1098"/>
                      <a:pt x="131" y="1098"/>
                    </a:cubicBezTo>
                    <a:cubicBezTo>
                      <a:pt x="164" y="1098"/>
                      <a:pt x="197" y="1081"/>
                      <a:pt x="213" y="1048"/>
                    </a:cubicBezTo>
                    <a:cubicBezTo>
                      <a:pt x="409" y="754"/>
                      <a:pt x="589" y="459"/>
                      <a:pt x="770" y="165"/>
                    </a:cubicBezTo>
                    <a:cubicBezTo>
                      <a:pt x="802" y="115"/>
                      <a:pt x="786" y="50"/>
                      <a:pt x="737" y="17"/>
                    </a:cubicBezTo>
                    <a:cubicBezTo>
                      <a:pt x="719" y="6"/>
                      <a:pt x="700" y="0"/>
                      <a:pt x="6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41" name="Google Shape;4541;p35"/>
              <p:cNvSpPr/>
              <p:nvPr/>
            </p:nvSpPr>
            <p:spPr>
              <a:xfrm>
                <a:off x="2757500" y="2505150"/>
                <a:ext cx="20475" cy="26625"/>
              </a:xfrm>
              <a:custGeom>
                <a:avLst/>
                <a:gdLst/>
                <a:ahLst/>
                <a:cxnLst/>
                <a:rect l="l" t="t" r="r" b="b"/>
                <a:pathLst>
                  <a:path w="819" h="1065" extrusionOk="0">
                    <a:moveTo>
                      <a:pt x="702" y="0"/>
                    </a:moveTo>
                    <a:cubicBezTo>
                      <a:pt x="672" y="0"/>
                      <a:pt x="644" y="18"/>
                      <a:pt x="622" y="50"/>
                    </a:cubicBezTo>
                    <a:cubicBezTo>
                      <a:pt x="426" y="344"/>
                      <a:pt x="230" y="623"/>
                      <a:pt x="33" y="901"/>
                    </a:cubicBezTo>
                    <a:cubicBezTo>
                      <a:pt x="0" y="950"/>
                      <a:pt x="0" y="1016"/>
                      <a:pt x="50" y="1048"/>
                    </a:cubicBezTo>
                    <a:cubicBezTo>
                      <a:pt x="66" y="1065"/>
                      <a:pt x="99" y="1065"/>
                      <a:pt x="115" y="1065"/>
                    </a:cubicBezTo>
                    <a:cubicBezTo>
                      <a:pt x="148" y="1065"/>
                      <a:pt x="180" y="1048"/>
                      <a:pt x="197" y="1032"/>
                    </a:cubicBezTo>
                    <a:cubicBezTo>
                      <a:pt x="393" y="737"/>
                      <a:pt x="590" y="459"/>
                      <a:pt x="786" y="164"/>
                    </a:cubicBezTo>
                    <a:cubicBezTo>
                      <a:pt x="819" y="115"/>
                      <a:pt x="802" y="50"/>
                      <a:pt x="753" y="17"/>
                    </a:cubicBezTo>
                    <a:cubicBezTo>
                      <a:pt x="736" y="5"/>
                      <a:pt x="719" y="0"/>
                      <a:pt x="7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42" name="Google Shape;4542;p35"/>
              <p:cNvSpPr/>
              <p:nvPr/>
            </p:nvSpPr>
            <p:spPr>
              <a:xfrm>
                <a:off x="2726400" y="2547950"/>
                <a:ext cx="21700" cy="25975"/>
              </a:xfrm>
              <a:custGeom>
                <a:avLst/>
                <a:gdLst/>
                <a:ahLst/>
                <a:cxnLst/>
                <a:rect l="l" t="t" r="r" b="b"/>
                <a:pathLst>
                  <a:path w="868" h="1039" extrusionOk="0">
                    <a:moveTo>
                      <a:pt x="737" y="1"/>
                    </a:moveTo>
                    <a:cubicBezTo>
                      <a:pt x="706" y="1"/>
                      <a:pt x="673" y="13"/>
                      <a:pt x="655" y="40"/>
                    </a:cubicBezTo>
                    <a:cubicBezTo>
                      <a:pt x="459" y="318"/>
                      <a:pt x="246" y="597"/>
                      <a:pt x="33" y="875"/>
                    </a:cubicBezTo>
                    <a:cubicBezTo>
                      <a:pt x="0" y="924"/>
                      <a:pt x="17" y="990"/>
                      <a:pt x="66" y="1022"/>
                    </a:cubicBezTo>
                    <a:cubicBezTo>
                      <a:pt x="82" y="1039"/>
                      <a:pt x="99" y="1039"/>
                      <a:pt x="115" y="1039"/>
                    </a:cubicBezTo>
                    <a:cubicBezTo>
                      <a:pt x="148" y="1039"/>
                      <a:pt x="180" y="1039"/>
                      <a:pt x="197" y="1006"/>
                    </a:cubicBezTo>
                    <a:cubicBezTo>
                      <a:pt x="410" y="728"/>
                      <a:pt x="622" y="449"/>
                      <a:pt x="835" y="171"/>
                    </a:cubicBezTo>
                    <a:cubicBezTo>
                      <a:pt x="868" y="122"/>
                      <a:pt x="852" y="56"/>
                      <a:pt x="802" y="24"/>
                    </a:cubicBezTo>
                    <a:cubicBezTo>
                      <a:pt x="788" y="9"/>
                      <a:pt x="763" y="1"/>
                      <a:pt x="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43" name="Google Shape;4543;p35"/>
              <p:cNvSpPr/>
              <p:nvPr/>
            </p:nvSpPr>
            <p:spPr>
              <a:xfrm>
                <a:off x="2694075" y="2589425"/>
                <a:ext cx="22125" cy="25825"/>
              </a:xfrm>
              <a:custGeom>
                <a:avLst/>
                <a:gdLst/>
                <a:ahLst/>
                <a:cxnLst/>
                <a:rect l="l" t="t" r="r" b="b"/>
                <a:pathLst>
                  <a:path w="885" h="1033" extrusionOk="0">
                    <a:moveTo>
                      <a:pt x="779" y="1"/>
                    </a:moveTo>
                    <a:cubicBezTo>
                      <a:pt x="744" y="1"/>
                      <a:pt x="709" y="19"/>
                      <a:pt x="688" y="51"/>
                    </a:cubicBezTo>
                    <a:cubicBezTo>
                      <a:pt x="475" y="313"/>
                      <a:pt x="262" y="591"/>
                      <a:pt x="33" y="853"/>
                    </a:cubicBezTo>
                    <a:cubicBezTo>
                      <a:pt x="0" y="902"/>
                      <a:pt x="0" y="967"/>
                      <a:pt x="49" y="1000"/>
                    </a:cubicBezTo>
                    <a:cubicBezTo>
                      <a:pt x="66" y="1016"/>
                      <a:pt x="98" y="1033"/>
                      <a:pt x="115" y="1033"/>
                    </a:cubicBezTo>
                    <a:cubicBezTo>
                      <a:pt x="148" y="1033"/>
                      <a:pt x="180" y="1016"/>
                      <a:pt x="197" y="984"/>
                    </a:cubicBezTo>
                    <a:cubicBezTo>
                      <a:pt x="426" y="722"/>
                      <a:pt x="639" y="444"/>
                      <a:pt x="851" y="165"/>
                    </a:cubicBezTo>
                    <a:cubicBezTo>
                      <a:pt x="884" y="133"/>
                      <a:pt x="884" y="67"/>
                      <a:pt x="835" y="18"/>
                    </a:cubicBezTo>
                    <a:cubicBezTo>
                      <a:pt x="818" y="6"/>
                      <a:pt x="798" y="1"/>
                      <a:pt x="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44" name="Google Shape;4544;p35"/>
              <p:cNvSpPr/>
              <p:nvPr/>
            </p:nvSpPr>
            <p:spPr>
              <a:xfrm>
                <a:off x="2660525" y="2629800"/>
                <a:ext cx="22525" cy="25150"/>
              </a:xfrm>
              <a:custGeom>
                <a:avLst/>
                <a:gdLst/>
                <a:ahLst/>
                <a:cxnLst/>
                <a:rect l="l" t="t" r="r" b="b"/>
                <a:pathLst>
                  <a:path w="901" h="1006" extrusionOk="0">
                    <a:moveTo>
                      <a:pt x="792" y="1"/>
                    </a:moveTo>
                    <a:cubicBezTo>
                      <a:pt x="763" y="1"/>
                      <a:pt x="731" y="13"/>
                      <a:pt x="704" y="40"/>
                    </a:cubicBezTo>
                    <a:cubicBezTo>
                      <a:pt x="491" y="302"/>
                      <a:pt x="262" y="564"/>
                      <a:pt x="33" y="842"/>
                    </a:cubicBezTo>
                    <a:cubicBezTo>
                      <a:pt x="0" y="875"/>
                      <a:pt x="0" y="940"/>
                      <a:pt x="33" y="973"/>
                    </a:cubicBezTo>
                    <a:cubicBezTo>
                      <a:pt x="66" y="1006"/>
                      <a:pt x="82" y="1006"/>
                      <a:pt x="115" y="1006"/>
                    </a:cubicBezTo>
                    <a:cubicBezTo>
                      <a:pt x="131" y="1006"/>
                      <a:pt x="164" y="989"/>
                      <a:pt x="196" y="973"/>
                    </a:cubicBezTo>
                    <a:cubicBezTo>
                      <a:pt x="409" y="711"/>
                      <a:pt x="638" y="449"/>
                      <a:pt x="868" y="171"/>
                    </a:cubicBezTo>
                    <a:cubicBezTo>
                      <a:pt x="900" y="138"/>
                      <a:pt x="900" y="73"/>
                      <a:pt x="851" y="23"/>
                    </a:cubicBezTo>
                    <a:cubicBezTo>
                      <a:pt x="837" y="9"/>
                      <a:pt x="815" y="1"/>
                      <a:pt x="7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45" name="Google Shape;4545;p35"/>
              <p:cNvSpPr/>
              <p:nvPr/>
            </p:nvSpPr>
            <p:spPr>
              <a:xfrm>
                <a:off x="2625725" y="2669300"/>
                <a:ext cx="23350" cy="24525"/>
              </a:xfrm>
              <a:custGeom>
                <a:avLst/>
                <a:gdLst/>
                <a:ahLst/>
                <a:cxnLst/>
                <a:rect l="l" t="t" r="r" b="b"/>
                <a:pathLst>
                  <a:path w="934" h="981" extrusionOk="0">
                    <a:moveTo>
                      <a:pt x="813" y="0"/>
                    </a:moveTo>
                    <a:cubicBezTo>
                      <a:pt x="783" y="0"/>
                      <a:pt x="755" y="13"/>
                      <a:pt x="737" y="31"/>
                    </a:cubicBezTo>
                    <a:cubicBezTo>
                      <a:pt x="508" y="293"/>
                      <a:pt x="263" y="555"/>
                      <a:pt x="33" y="817"/>
                    </a:cubicBezTo>
                    <a:cubicBezTo>
                      <a:pt x="1" y="850"/>
                      <a:pt x="1" y="915"/>
                      <a:pt x="33" y="964"/>
                    </a:cubicBezTo>
                    <a:cubicBezTo>
                      <a:pt x="66" y="981"/>
                      <a:pt x="83" y="981"/>
                      <a:pt x="115" y="981"/>
                    </a:cubicBezTo>
                    <a:cubicBezTo>
                      <a:pt x="148" y="981"/>
                      <a:pt x="164" y="981"/>
                      <a:pt x="181" y="948"/>
                    </a:cubicBezTo>
                    <a:cubicBezTo>
                      <a:pt x="426" y="702"/>
                      <a:pt x="655" y="440"/>
                      <a:pt x="885" y="179"/>
                    </a:cubicBezTo>
                    <a:cubicBezTo>
                      <a:pt x="934" y="129"/>
                      <a:pt x="917" y="64"/>
                      <a:pt x="885" y="31"/>
                    </a:cubicBezTo>
                    <a:cubicBezTo>
                      <a:pt x="862" y="9"/>
                      <a:pt x="837" y="0"/>
                      <a:pt x="8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46" name="Google Shape;4546;p35"/>
              <p:cNvSpPr/>
              <p:nvPr/>
            </p:nvSpPr>
            <p:spPr>
              <a:xfrm>
                <a:off x="2590125" y="2707975"/>
                <a:ext cx="23775" cy="24325"/>
              </a:xfrm>
              <a:custGeom>
                <a:avLst/>
                <a:gdLst/>
                <a:ahLst/>
                <a:cxnLst/>
                <a:rect l="l" t="t" r="r" b="b"/>
                <a:pathLst>
                  <a:path w="951" h="973" extrusionOk="0">
                    <a:moveTo>
                      <a:pt x="829" y="0"/>
                    </a:moveTo>
                    <a:cubicBezTo>
                      <a:pt x="800" y="0"/>
                      <a:pt x="772" y="12"/>
                      <a:pt x="754" y="39"/>
                    </a:cubicBezTo>
                    <a:cubicBezTo>
                      <a:pt x="508" y="285"/>
                      <a:pt x="279" y="547"/>
                      <a:pt x="33" y="792"/>
                    </a:cubicBezTo>
                    <a:cubicBezTo>
                      <a:pt x="1" y="841"/>
                      <a:pt x="1" y="907"/>
                      <a:pt x="50" y="939"/>
                    </a:cubicBezTo>
                    <a:cubicBezTo>
                      <a:pt x="66" y="956"/>
                      <a:pt x="83" y="972"/>
                      <a:pt x="115" y="972"/>
                    </a:cubicBezTo>
                    <a:cubicBezTo>
                      <a:pt x="148" y="972"/>
                      <a:pt x="164" y="956"/>
                      <a:pt x="181" y="939"/>
                    </a:cubicBezTo>
                    <a:cubicBezTo>
                      <a:pt x="426" y="694"/>
                      <a:pt x="672" y="432"/>
                      <a:pt x="901" y="170"/>
                    </a:cubicBezTo>
                    <a:cubicBezTo>
                      <a:pt x="950" y="137"/>
                      <a:pt x="934" y="72"/>
                      <a:pt x="901" y="23"/>
                    </a:cubicBezTo>
                    <a:cubicBezTo>
                      <a:pt x="879" y="8"/>
                      <a:pt x="854" y="0"/>
                      <a:pt x="8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47" name="Google Shape;4547;p35"/>
              <p:cNvSpPr/>
              <p:nvPr/>
            </p:nvSpPr>
            <p:spPr>
              <a:xfrm>
                <a:off x="2553700" y="2746025"/>
                <a:ext cx="24175" cy="23925"/>
              </a:xfrm>
              <a:custGeom>
                <a:avLst/>
                <a:gdLst/>
                <a:ahLst/>
                <a:cxnLst/>
                <a:rect l="l" t="t" r="r" b="b"/>
                <a:pathLst>
                  <a:path w="967" h="957" extrusionOk="0">
                    <a:moveTo>
                      <a:pt x="858" y="0"/>
                    </a:moveTo>
                    <a:cubicBezTo>
                      <a:pt x="829" y="0"/>
                      <a:pt x="797" y="12"/>
                      <a:pt x="770" y="39"/>
                    </a:cubicBezTo>
                    <a:cubicBezTo>
                      <a:pt x="541" y="285"/>
                      <a:pt x="296" y="531"/>
                      <a:pt x="50" y="792"/>
                    </a:cubicBezTo>
                    <a:cubicBezTo>
                      <a:pt x="1" y="825"/>
                      <a:pt x="17" y="891"/>
                      <a:pt x="50" y="923"/>
                    </a:cubicBezTo>
                    <a:cubicBezTo>
                      <a:pt x="66" y="956"/>
                      <a:pt x="99" y="956"/>
                      <a:pt x="132" y="956"/>
                    </a:cubicBezTo>
                    <a:cubicBezTo>
                      <a:pt x="148" y="956"/>
                      <a:pt x="181" y="956"/>
                      <a:pt x="197" y="923"/>
                    </a:cubicBezTo>
                    <a:cubicBezTo>
                      <a:pt x="443" y="678"/>
                      <a:pt x="688" y="432"/>
                      <a:pt x="918" y="170"/>
                    </a:cubicBezTo>
                    <a:cubicBezTo>
                      <a:pt x="967" y="138"/>
                      <a:pt x="967" y="72"/>
                      <a:pt x="918" y="23"/>
                    </a:cubicBezTo>
                    <a:cubicBezTo>
                      <a:pt x="903" y="8"/>
                      <a:pt x="882" y="0"/>
                      <a:pt x="8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48" name="Google Shape;4548;p35"/>
              <p:cNvSpPr/>
              <p:nvPr/>
            </p:nvSpPr>
            <p:spPr>
              <a:xfrm>
                <a:off x="2517300" y="2783625"/>
                <a:ext cx="24150" cy="23975"/>
              </a:xfrm>
              <a:custGeom>
                <a:avLst/>
                <a:gdLst/>
                <a:ahLst/>
                <a:cxnLst/>
                <a:rect l="l" t="t" r="r" b="b"/>
                <a:pathLst>
                  <a:path w="966" h="959" extrusionOk="0">
                    <a:moveTo>
                      <a:pt x="851" y="0"/>
                    </a:moveTo>
                    <a:cubicBezTo>
                      <a:pt x="823" y="0"/>
                      <a:pt x="794" y="9"/>
                      <a:pt x="769" y="25"/>
                    </a:cubicBezTo>
                    <a:cubicBezTo>
                      <a:pt x="540" y="271"/>
                      <a:pt x="295" y="532"/>
                      <a:pt x="49" y="778"/>
                    </a:cubicBezTo>
                    <a:cubicBezTo>
                      <a:pt x="0" y="811"/>
                      <a:pt x="0" y="876"/>
                      <a:pt x="49" y="925"/>
                    </a:cubicBezTo>
                    <a:cubicBezTo>
                      <a:pt x="66" y="942"/>
                      <a:pt x="98" y="958"/>
                      <a:pt x="115" y="958"/>
                    </a:cubicBezTo>
                    <a:cubicBezTo>
                      <a:pt x="147" y="958"/>
                      <a:pt x="180" y="942"/>
                      <a:pt x="197" y="925"/>
                    </a:cubicBezTo>
                    <a:cubicBezTo>
                      <a:pt x="442" y="680"/>
                      <a:pt x="688" y="418"/>
                      <a:pt x="933" y="172"/>
                    </a:cubicBezTo>
                    <a:cubicBezTo>
                      <a:pt x="966" y="140"/>
                      <a:pt x="966" y="74"/>
                      <a:pt x="933" y="25"/>
                    </a:cubicBezTo>
                    <a:cubicBezTo>
                      <a:pt x="909" y="9"/>
                      <a:pt x="880" y="0"/>
                      <a:pt x="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49" name="Google Shape;4549;p35"/>
              <p:cNvSpPr/>
              <p:nvPr/>
            </p:nvSpPr>
            <p:spPr>
              <a:xfrm>
                <a:off x="2480875" y="2820875"/>
                <a:ext cx="24175" cy="23950"/>
              </a:xfrm>
              <a:custGeom>
                <a:avLst/>
                <a:gdLst/>
                <a:ahLst/>
                <a:cxnLst/>
                <a:rect l="l" t="t" r="r" b="b"/>
                <a:pathLst>
                  <a:path w="967" h="958" extrusionOk="0">
                    <a:moveTo>
                      <a:pt x="837" y="0"/>
                    </a:moveTo>
                    <a:cubicBezTo>
                      <a:pt x="811" y="0"/>
                      <a:pt x="786" y="8"/>
                      <a:pt x="770" y="25"/>
                    </a:cubicBezTo>
                    <a:lnTo>
                      <a:pt x="33" y="778"/>
                    </a:lnTo>
                    <a:cubicBezTo>
                      <a:pt x="0" y="810"/>
                      <a:pt x="0" y="876"/>
                      <a:pt x="33" y="925"/>
                    </a:cubicBezTo>
                    <a:cubicBezTo>
                      <a:pt x="49" y="941"/>
                      <a:pt x="82" y="958"/>
                      <a:pt x="115" y="958"/>
                    </a:cubicBezTo>
                    <a:cubicBezTo>
                      <a:pt x="131" y="958"/>
                      <a:pt x="164" y="941"/>
                      <a:pt x="180" y="925"/>
                    </a:cubicBezTo>
                    <a:lnTo>
                      <a:pt x="917" y="172"/>
                    </a:lnTo>
                    <a:cubicBezTo>
                      <a:pt x="966" y="139"/>
                      <a:pt x="950" y="74"/>
                      <a:pt x="917" y="25"/>
                    </a:cubicBezTo>
                    <a:cubicBezTo>
                      <a:pt x="892" y="8"/>
                      <a:pt x="864" y="0"/>
                      <a:pt x="8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50" name="Google Shape;4550;p35"/>
              <p:cNvSpPr/>
              <p:nvPr/>
            </p:nvSpPr>
            <p:spPr>
              <a:xfrm>
                <a:off x="2444050" y="2858100"/>
                <a:ext cx="24150" cy="23975"/>
              </a:xfrm>
              <a:custGeom>
                <a:avLst/>
                <a:gdLst/>
                <a:ahLst/>
                <a:cxnLst/>
                <a:rect l="l" t="t" r="r" b="b"/>
                <a:pathLst>
                  <a:path w="966" h="959" extrusionOk="0">
                    <a:moveTo>
                      <a:pt x="849" y="1"/>
                    </a:moveTo>
                    <a:cubicBezTo>
                      <a:pt x="823" y="1"/>
                      <a:pt x="794" y="9"/>
                      <a:pt x="769" y="25"/>
                    </a:cubicBezTo>
                    <a:cubicBezTo>
                      <a:pt x="524" y="271"/>
                      <a:pt x="278" y="533"/>
                      <a:pt x="49" y="778"/>
                    </a:cubicBezTo>
                    <a:cubicBezTo>
                      <a:pt x="0" y="811"/>
                      <a:pt x="0" y="876"/>
                      <a:pt x="49" y="925"/>
                    </a:cubicBezTo>
                    <a:cubicBezTo>
                      <a:pt x="66" y="942"/>
                      <a:pt x="98" y="958"/>
                      <a:pt x="115" y="958"/>
                    </a:cubicBezTo>
                    <a:cubicBezTo>
                      <a:pt x="147" y="958"/>
                      <a:pt x="164" y="942"/>
                      <a:pt x="197" y="925"/>
                    </a:cubicBezTo>
                    <a:cubicBezTo>
                      <a:pt x="442" y="680"/>
                      <a:pt x="671" y="418"/>
                      <a:pt x="917" y="172"/>
                    </a:cubicBezTo>
                    <a:cubicBezTo>
                      <a:pt x="966" y="140"/>
                      <a:pt x="966" y="74"/>
                      <a:pt x="917" y="25"/>
                    </a:cubicBezTo>
                    <a:cubicBezTo>
                      <a:pt x="900" y="9"/>
                      <a:pt x="876" y="1"/>
                      <a:pt x="8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51" name="Google Shape;4551;p35"/>
              <p:cNvSpPr/>
              <p:nvPr/>
            </p:nvSpPr>
            <p:spPr>
              <a:xfrm>
                <a:off x="2407625" y="2895375"/>
                <a:ext cx="24175" cy="23925"/>
              </a:xfrm>
              <a:custGeom>
                <a:avLst/>
                <a:gdLst/>
                <a:ahLst/>
                <a:cxnLst/>
                <a:rect l="l" t="t" r="r" b="b"/>
                <a:pathLst>
                  <a:path w="967" h="957" extrusionOk="0">
                    <a:moveTo>
                      <a:pt x="845" y="1"/>
                    </a:moveTo>
                    <a:cubicBezTo>
                      <a:pt x="816" y="1"/>
                      <a:pt x="788" y="13"/>
                      <a:pt x="770" y="40"/>
                    </a:cubicBezTo>
                    <a:cubicBezTo>
                      <a:pt x="524" y="286"/>
                      <a:pt x="279" y="531"/>
                      <a:pt x="49" y="793"/>
                    </a:cubicBezTo>
                    <a:cubicBezTo>
                      <a:pt x="0" y="826"/>
                      <a:pt x="0" y="891"/>
                      <a:pt x="49" y="940"/>
                    </a:cubicBezTo>
                    <a:cubicBezTo>
                      <a:pt x="66" y="957"/>
                      <a:pt x="99" y="957"/>
                      <a:pt x="115" y="957"/>
                    </a:cubicBezTo>
                    <a:cubicBezTo>
                      <a:pt x="148" y="957"/>
                      <a:pt x="164" y="957"/>
                      <a:pt x="197" y="924"/>
                    </a:cubicBezTo>
                    <a:cubicBezTo>
                      <a:pt x="442" y="678"/>
                      <a:pt x="671" y="433"/>
                      <a:pt x="917" y="171"/>
                    </a:cubicBezTo>
                    <a:cubicBezTo>
                      <a:pt x="966" y="138"/>
                      <a:pt x="950" y="73"/>
                      <a:pt x="917" y="24"/>
                    </a:cubicBezTo>
                    <a:cubicBezTo>
                      <a:pt x="895" y="9"/>
                      <a:pt x="870" y="1"/>
                      <a:pt x="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52" name="Google Shape;4552;p35"/>
              <p:cNvSpPr/>
              <p:nvPr/>
            </p:nvSpPr>
            <p:spPr>
              <a:xfrm>
                <a:off x="2371600" y="2933100"/>
                <a:ext cx="23775" cy="24250"/>
              </a:xfrm>
              <a:custGeom>
                <a:avLst/>
                <a:gdLst/>
                <a:ahLst/>
                <a:cxnLst/>
                <a:rect l="l" t="t" r="r" b="b"/>
                <a:pathLst>
                  <a:path w="951" h="970" extrusionOk="0">
                    <a:moveTo>
                      <a:pt x="836" y="0"/>
                    </a:moveTo>
                    <a:cubicBezTo>
                      <a:pt x="807" y="0"/>
                      <a:pt x="778" y="12"/>
                      <a:pt x="754" y="37"/>
                    </a:cubicBezTo>
                    <a:cubicBezTo>
                      <a:pt x="525" y="282"/>
                      <a:pt x="279" y="544"/>
                      <a:pt x="50" y="790"/>
                    </a:cubicBezTo>
                    <a:cubicBezTo>
                      <a:pt x="1" y="839"/>
                      <a:pt x="17" y="904"/>
                      <a:pt x="50" y="937"/>
                    </a:cubicBezTo>
                    <a:cubicBezTo>
                      <a:pt x="66" y="970"/>
                      <a:pt x="99" y="970"/>
                      <a:pt x="116" y="970"/>
                    </a:cubicBezTo>
                    <a:cubicBezTo>
                      <a:pt x="148" y="970"/>
                      <a:pt x="181" y="954"/>
                      <a:pt x="197" y="937"/>
                    </a:cubicBezTo>
                    <a:cubicBezTo>
                      <a:pt x="443" y="675"/>
                      <a:pt x="672" y="430"/>
                      <a:pt x="918" y="184"/>
                    </a:cubicBezTo>
                    <a:cubicBezTo>
                      <a:pt x="950" y="135"/>
                      <a:pt x="950" y="70"/>
                      <a:pt x="918" y="37"/>
                    </a:cubicBezTo>
                    <a:cubicBezTo>
                      <a:pt x="893" y="12"/>
                      <a:pt x="864" y="0"/>
                      <a:pt x="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53" name="Google Shape;4553;p35"/>
              <p:cNvSpPr/>
              <p:nvPr/>
            </p:nvSpPr>
            <p:spPr>
              <a:xfrm>
                <a:off x="2336425" y="2971450"/>
                <a:ext cx="23350" cy="24375"/>
              </a:xfrm>
              <a:custGeom>
                <a:avLst/>
                <a:gdLst/>
                <a:ahLst/>
                <a:cxnLst/>
                <a:rect l="l" t="t" r="r" b="b"/>
                <a:pathLst>
                  <a:path w="934" h="975" extrusionOk="0">
                    <a:moveTo>
                      <a:pt x="817" y="1"/>
                    </a:moveTo>
                    <a:cubicBezTo>
                      <a:pt x="790" y="1"/>
                      <a:pt x="761" y="9"/>
                      <a:pt x="737" y="25"/>
                    </a:cubicBezTo>
                    <a:cubicBezTo>
                      <a:pt x="508" y="287"/>
                      <a:pt x="279" y="549"/>
                      <a:pt x="33" y="811"/>
                    </a:cubicBezTo>
                    <a:cubicBezTo>
                      <a:pt x="0" y="844"/>
                      <a:pt x="0" y="909"/>
                      <a:pt x="49" y="958"/>
                    </a:cubicBezTo>
                    <a:cubicBezTo>
                      <a:pt x="66" y="975"/>
                      <a:pt x="98" y="975"/>
                      <a:pt x="115" y="975"/>
                    </a:cubicBezTo>
                    <a:cubicBezTo>
                      <a:pt x="148" y="975"/>
                      <a:pt x="180" y="975"/>
                      <a:pt x="197" y="942"/>
                    </a:cubicBezTo>
                    <a:cubicBezTo>
                      <a:pt x="426" y="680"/>
                      <a:pt x="655" y="434"/>
                      <a:pt x="901" y="173"/>
                    </a:cubicBezTo>
                    <a:cubicBezTo>
                      <a:pt x="933" y="123"/>
                      <a:pt x="933" y="58"/>
                      <a:pt x="884" y="25"/>
                    </a:cubicBezTo>
                    <a:cubicBezTo>
                      <a:pt x="868" y="9"/>
                      <a:pt x="843" y="1"/>
                      <a:pt x="8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54" name="Google Shape;4554;p35"/>
              <p:cNvSpPr/>
              <p:nvPr/>
            </p:nvSpPr>
            <p:spPr>
              <a:xfrm>
                <a:off x="2302050" y="3010375"/>
                <a:ext cx="22925" cy="25150"/>
              </a:xfrm>
              <a:custGeom>
                <a:avLst/>
                <a:gdLst/>
                <a:ahLst/>
                <a:cxnLst/>
                <a:rect l="l" t="t" r="r" b="b"/>
                <a:pathLst>
                  <a:path w="917" h="1006" extrusionOk="0">
                    <a:moveTo>
                      <a:pt x="796" y="0"/>
                    </a:moveTo>
                    <a:cubicBezTo>
                      <a:pt x="767" y="0"/>
                      <a:pt x="739" y="13"/>
                      <a:pt x="721" y="40"/>
                    </a:cubicBezTo>
                    <a:cubicBezTo>
                      <a:pt x="491" y="301"/>
                      <a:pt x="262" y="563"/>
                      <a:pt x="33" y="825"/>
                    </a:cubicBezTo>
                    <a:cubicBezTo>
                      <a:pt x="0" y="874"/>
                      <a:pt x="0" y="940"/>
                      <a:pt x="49" y="973"/>
                    </a:cubicBezTo>
                    <a:cubicBezTo>
                      <a:pt x="66" y="989"/>
                      <a:pt x="99" y="1005"/>
                      <a:pt x="115" y="1005"/>
                    </a:cubicBezTo>
                    <a:cubicBezTo>
                      <a:pt x="148" y="1005"/>
                      <a:pt x="180" y="989"/>
                      <a:pt x="197" y="956"/>
                    </a:cubicBezTo>
                    <a:cubicBezTo>
                      <a:pt x="426" y="694"/>
                      <a:pt x="655" y="432"/>
                      <a:pt x="884" y="171"/>
                    </a:cubicBezTo>
                    <a:cubicBezTo>
                      <a:pt x="917" y="121"/>
                      <a:pt x="917" y="56"/>
                      <a:pt x="868" y="23"/>
                    </a:cubicBezTo>
                    <a:cubicBezTo>
                      <a:pt x="846" y="8"/>
                      <a:pt x="820" y="0"/>
                      <a:pt x="7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555" name="Google Shape;4555;p35"/>
            <p:cNvGrpSpPr/>
            <p:nvPr/>
          </p:nvGrpSpPr>
          <p:grpSpPr>
            <a:xfrm flipH="1">
              <a:off x="8034812" y="394279"/>
              <a:ext cx="855675" cy="717803"/>
              <a:chOff x="2958425" y="1973975"/>
              <a:chExt cx="398600" cy="334375"/>
            </a:xfrm>
          </p:grpSpPr>
          <p:sp>
            <p:nvSpPr>
              <p:cNvPr id="4556" name="Google Shape;4556;p35"/>
              <p:cNvSpPr/>
              <p:nvPr/>
            </p:nvSpPr>
            <p:spPr>
              <a:xfrm>
                <a:off x="2961275" y="1976450"/>
                <a:ext cx="392875" cy="329025"/>
              </a:xfrm>
              <a:custGeom>
                <a:avLst/>
                <a:gdLst/>
                <a:ahLst/>
                <a:cxnLst/>
                <a:rect l="l" t="t" r="r" b="b"/>
                <a:pathLst>
                  <a:path w="15715" h="13161" extrusionOk="0">
                    <a:moveTo>
                      <a:pt x="15715" y="1"/>
                    </a:moveTo>
                    <a:lnTo>
                      <a:pt x="1" y="1965"/>
                    </a:lnTo>
                    <a:lnTo>
                      <a:pt x="4682" y="4633"/>
                    </a:lnTo>
                    <a:lnTo>
                      <a:pt x="2063" y="7317"/>
                    </a:lnTo>
                    <a:lnTo>
                      <a:pt x="6188" y="7563"/>
                    </a:lnTo>
                    <a:lnTo>
                      <a:pt x="6188" y="13161"/>
                    </a:lnTo>
                    <a:lnTo>
                      <a:pt x="157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57" name="Google Shape;4557;p35"/>
              <p:cNvSpPr/>
              <p:nvPr/>
            </p:nvSpPr>
            <p:spPr>
              <a:xfrm>
                <a:off x="2958425" y="1973975"/>
                <a:ext cx="398600" cy="334375"/>
              </a:xfrm>
              <a:custGeom>
                <a:avLst/>
                <a:gdLst/>
                <a:ahLst/>
                <a:cxnLst/>
                <a:rect l="l" t="t" r="r" b="b"/>
                <a:pathLst>
                  <a:path w="15944" h="13375" extrusionOk="0">
                    <a:moveTo>
                      <a:pt x="15819" y="1"/>
                    </a:moveTo>
                    <a:cubicBezTo>
                      <a:pt x="15800" y="1"/>
                      <a:pt x="15780" y="6"/>
                      <a:pt x="15763" y="18"/>
                    </a:cubicBezTo>
                    <a:lnTo>
                      <a:pt x="6138" y="5452"/>
                    </a:lnTo>
                    <a:lnTo>
                      <a:pt x="164" y="1966"/>
                    </a:lnTo>
                    <a:cubicBezTo>
                      <a:pt x="147" y="1954"/>
                      <a:pt x="129" y="1949"/>
                      <a:pt x="113" y="1949"/>
                    </a:cubicBezTo>
                    <a:cubicBezTo>
                      <a:pt x="82" y="1949"/>
                      <a:pt x="54" y="1967"/>
                      <a:pt x="33" y="1998"/>
                    </a:cubicBezTo>
                    <a:cubicBezTo>
                      <a:pt x="0" y="2047"/>
                      <a:pt x="17" y="2113"/>
                      <a:pt x="66" y="2146"/>
                    </a:cubicBezTo>
                    <a:lnTo>
                      <a:pt x="6089" y="5665"/>
                    </a:lnTo>
                    <a:cubicBezTo>
                      <a:pt x="6106" y="5673"/>
                      <a:pt x="6122" y="5677"/>
                      <a:pt x="6138" y="5677"/>
                    </a:cubicBezTo>
                    <a:cubicBezTo>
                      <a:pt x="6155" y="5677"/>
                      <a:pt x="6171" y="5673"/>
                      <a:pt x="6188" y="5665"/>
                    </a:cubicBezTo>
                    <a:lnTo>
                      <a:pt x="12457" y="2129"/>
                    </a:lnTo>
                    <a:lnTo>
                      <a:pt x="6417" y="5976"/>
                    </a:lnTo>
                    <a:cubicBezTo>
                      <a:pt x="6384" y="5992"/>
                      <a:pt x="6368" y="6025"/>
                      <a:pt x="6368" y="6058"/>
                    </a:cubicBezTo>
                    <a:lnTo>
                      <a:pt x="6188" y="13260"/>
                    </a:lnTo>
                    <a:cubicBezTo>
                      <a:pt x="6188" y="13325"/>
                      <a:pt x="6237" y="13374"/>
                      <a:pt x="6286" y="13374"/>
                    </a:cubicBezTo>
                    <a:lnTo>
                      <a:pt x="6302" y="13374"/>
                    </a:lnTo>
                    <a:cubicBezTo>
                      <a:pt x="6351" y="13374"/>
                      <a:pt x="6400" y="13325"/>
                      <a:pt x="6400" y="13260"/>
                    </a:cubicBezTo>
                    <a:lnTo>
                      <a:pt x="6580" y="6123"/>
                    </a:lnTo>
                    <a:lnTo>
                      <a:pt x="15878" y="198"/>
                    </a:lnTo>
                    <a:cubicBezTo>
                      <a:pt x="15927" y="165"/>
                      <a:pt x="15943" y="100"/>
                      <a:pt x="15910" y="50"/>
                    </a:cubicBezTo>
                    <a:cubicBezTo>
                      <a:pt x="15889" y="19"/>
                      <a:pt x="15854" y="1"/>
                      <a:pt x="158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4558" name="Google Shape;4558;p35"/>
          <p:cNvSpPr/>
          <p:nvPr/>
        </p:nvSpPr>
        <p:spPr>
          <a:xfrm rot="10800000">
            <a:off x="425612" y="873846"/>
            <a:ext cx="236927" cy="235676"/>
          </a:xfrm>
          <a:custGeom>
            <a:avLst/>
            <a:gdLst/>
            <a:ahLst/>
            <a:cxnLst/>
            <a:rect l="l" t="t" r="r" b="b"/>
            <a:pathLst>
              <a:path w="8201" h="8157" extrusionOk="0">
                <a:moveTo>
                  <a:pt x="4234" y="1"/>
                </a:moveTo>
                <a:cubicBezTo>
                  <a:pt x="4191" y="1"/>
                  <a:pt x="4149" y="21"/>
                  <a:pt x="4125" y="60"/>
                </a:cubicBezTo>
                <a:lnTo>
                  <a:pt x="3356" y="1353"/>
                </a:lnTo>
                <a:cubicBezTo>
                  <a:pt x="2898" y="2122"/>
                  <a:pt x="2243" y="2744"/>
                  <a:pt x="1441" y="3137"/>
                </a:cubicBezTo>
                <a:lnTo>
                  <a:pt x="99" y="3825"/>
                </a:lnTo>
                <a:cubicBezTo>
                  <a:pt x="0" y="3874"/>
                  <a:pt x="0" y="4005"/>
                  <a:pt x="82" y="4054"/>
                </a:cubicBezTo>
                <a:lnTo>
                  <a:pt x="1392" y="4823"/>
                </a:lnTo>
                <a:cubicBezTo>
                  <a:pt x="2145" y="5282"/>
                  <a:pt x="2767" y="5936"/>
                  <a:pt x="3176" y="6738"/>
                </a:cubicBezTo>
                <a:lnTo>
                  <a:pt x="3847" y="8081"/>
                </a:lnTo>
                <a:cubicBezTo>
                  <a:pt x="3873" y="8132"/>
                  <a:pt x="3921" y="8156"/>
                  <a:pt x="3968" y="8156"/>
                </a:cubicBezTo>
                <a:cubicBezTo>
                  <a:pt x="4011" y="8156"/>
                  <a:pt x="4053" y="8136"/>
                  <a:pt x="4076" y="8097"/>
                </a:cubicBezTo>
                <a:lnTo>
                  <a:pt x="4845" y="6787"/>
                </a:lnTo>
                <a:cubicBezTo>
                  <a:pt x="5304" y="6018"/>
                  <a:pt x="5958" y="5413"/>
                  <a:pt x="6761" y="5003"/>
                </a:cubicBezTo>
                <a:lnTo>
                  <a:pt x="8103" y="4332"/>
                </a:lnTo>
                <a:cubicBezTo>
                  <a:pt x="8201" y="4283"/>
                  <a:pt x="8201" y="4152"/>
                  <a:pt x="8119" y="4087"/>
                </a:cubicBezTo>
                <a:lnTo>
                  <a:pt x="6810" y="3334"/>
                </a:lnTo>
                <a:cubicBezTo>
                  <a:pt x="6057" y="2875"/>
                  <a:pt x="5435" y="2204"/>
                  <a:pt x="5025" y="1419"/>
                </a:cubicBezTo>
                <a:lnTo>
                  <a:pt x="4354" y="76"/>
                </a:lnTo>
                <a:cubicBezTo>
                  <a:pt x="4329" y="25"/>
                  <a:pt x="4281" y="1"/>
                  <a:pt x="42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59" name="Google Shape;4559;p35"/>
          <p:cNvSpPr/>
          <p:nvPr/>
        </p:nvSpPr>
        <p:spPr>
          <a:xfrm>
            <a:off x="3097038" y="-303500"/>
            <a:ext cx="674100" cy="67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60" name="Google Shape;4560;p35"/>
          <p:cNvSpPr/>
          <p:nvPr/>
        </p:nvSpPr>
        <p:spPr>
          <a:xfrm rot="-10464737">
            <a:off x="461412" y="4785829"/>
            <a:ext cx="503380" cy="577649"/>
          </a:xfrm>
          <a:custGeom>
            <a:avLst/>
            <a:gdLst/>
            <a:ahLst/>
            <a:cxnLst/>
            <a:rect l="l" t="t" r="r" b="b"/>
            <a:pathLst>
              <a:path w="3111" h="3570" extrusionOk="0">
                <a:moveTo>
                  <a:pt x="2342" y="1"/>
                </a:moveTo>
                <a:lnTo>
                  <a:pt x="1" y="1572"/>
                </a:lnTo>
                <a:lnTo>
                  <a:pt x="3111" y="3569"/>
                </a:lnTo>
                <a:lnTo>
                  <a:pt x="23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4561" name="Google Shape;4561;p35"/>
          <p:cNvGrpSpPr/>
          <p:nvPr/>
        </p:nvGrpSpPr>
        <p:grpSpPr>
          <a:xfrm rot="-957755">
            <a:off x="-88604" y="2583287"/>
            <a:ext cx="423249" cy="1440291"/>
            <a:chOff x="2869625" y="946450"/>
            <a:chExt cx="52800" cy="179675"/>
          </a:xfrm>
        </p:grpSpPr>
        <p:sp>
          <p:nvSpPr>
            <p:cNvPr id="4562" name="Google Shape;4562;p35"/>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63" name="Google Shape;4563;p35"/>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64" name="Google Shape;4564;p35"/>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65" name="Google Shape;4565;p35"/>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66" name="Google Shape;4566;p35"/>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67" name="Google Shape;4567;p35"/>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68" name="Google Shape;4568;p35"/>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69" name="Google Shape;4569;p35"/>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570" name="Google Shape;4570;p35"/>
          <p:cNvGrpSpPr/>
          <p:nvPr/>
        </p:nvGrpSpPr>
        <p:grpSpPr>
          <a:xfrm rot="-4582862">
            <a:off x="7106522" y="3157901"/>
            <a:ext cx="3674319" cy="717406"/>
            <a:chOff x="2455175" y="4567750"/>
            <a:chExt cx="3179600" cy="620800"/>
          </a:xfrm>
        </p:grpSpPr>
        <p:sp>
          <p:nvSpPr>
            <p:cNvPr id="4571" name="Google Shape;4571;p35"/>
            <p:cNvSpPr/>
            <p:nvPr/>
          </p:nvSpPr>
          <p:spPr>
            <a:xfrm rot="10800000" flipH="1">
              <a:off x="2455175" y="5181575"/>
              <a:ext cx="3700" cy="6975"/>
            </a:xfrm>
            <a:custGeom>
              <a:avLst/>
              <a:gdLst/>
              <a:ahLst/>
              <a:cxnLst/>
              <a:rect l="l" t="t" r="r" b="b"/>
              <a:pathLst>
                <a:path w="148" h="279" extrusionOk="0">
                  <a:moveTo>
                    <a:pt x="0" y="0"/>
                  </a:moveTo>
                  <a:lnTo>
                    <a:pt x="0" y="279"/>
                  </a:lnTo>
                  <a:lnTo>
                    <a:pt x="33" y="279"/>
                  </a:lnTo>
                  <a:cubicBezTo>
                    <a:pt x="49" y="279"/>
                    <a:pt x="82" y="279"/>
                    <a:pt x="99" y="246"/>
                  </a:cubicBezTo>
                  <a:cubicBezTo>
                    <a:pt x="148" y="213"/>
                    <a:pt x="148" y="148"/>
                    <a:pt x="99" y="99"/>
                  </a:cubicBezTo>
                  <a:cubicBezTo>
                    <a:pt x="66" y="66"/>
                    <a:pt x="33" y="3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72" name="Google Shape;4572;p35"/>
            <p:cNvSpPr/>
            <p:nvPr/>
          </p:nvSpPr>
          <p:spPr>
            <a:xfrm rot="10800000" flipH="1">
              <a:off x="2471950" y="5145975"/>
              <a:ext cx="24975" cy="22625"/>
            </a:xfrm>
            <a:custGeom>
              <a:avLst/>
              <a:gdLst/>
              <a:ahLst/>
              <a:cxnLst/>
              <a:rect l="l" t="t" r="r" b="b"/>
              <a:pathLst>
                <a:path w="999" h="905" extrusionOk="0">
                  <a:moveTo>
                    <a:pt x="113" y="0"/>
                  </a:moveTo>
                  <a:cubicBezTo>
                    <a:pt x="86" y="0"/>
                    <a:pt x="58" y="13"/>
                    <a:pt x="33" y="37"/>
                  </a:cubicBezTo>
                  <a:cubicBezTo>
                    <a:pt x="0" y="70"/>
                    <a:pt x="0" y="135"/>
                    <a:pt x="33" y="185"/>
                  </a:cubicBezTo>
                  <a:cubicBezTo>
                    <a:pt x="295" y="414"/>
                    <a:pt x="557" y="659"/>
                    <a:pt x="819" y="888"/>
                  </a:cubicBezTo>
                  <a:cubicBezTo>
                    <a:pt x="835" y="905"/>
                    <a:pt x="868" y="905"/>
                    <a:pt x="884" y="905"/>
                  </a:cubicBezTo>
                  <a:cubicBezTo>
                    <a:pt x="917" y="905"/>
                    <a:pt x="950" y="905"/>
                    <a:pt x="966" y="872"/>
                  </a:cubicBezTo>
                  <a:cubicBezTo>
                    <a:pt x="999" y="839"/>
                    <a:pt x="999" y="757"/>
                    <a:pt x="950" y="725"/>
                  </a:cubicBezTo>
                  <a:cubicBezTo>
                    <a:pt x="704" y="496"/>
                    <a:pt x="442" y="266"/>
                    <a:pt x="181" y="37"/>
                  </a:cubicBezTo>
                  <a:cubicBezTo>
                    <a:pt x="164" y="13"/>
                    <a:pt x="14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73" name="Google Shape;4573;p35"/>
            <p:cNvSpPr/>
            <p:nvPr/>
          </p:nvSpPr>
          <p:spPr>
            <a:xfrm rot="10800000" flipH="1">
              <a:off x="5448950" y="5134500"/>
              <a:ext cx="31125" cy="5775"/>
            </a:xfrm>
            <a:custGeom>
              <a:avLst/>
              <a:gdLst/>
              <a:ahLst/>
              <a:cxnLst/>
              <a:rect l="l" t="t" r="r" b="b"/>
              <a:pathLst>
                <a:path w="1245" h="231" extrusionOk="0">
                  <a:moveTo>
                    <a:pt x="99" y="1"/>
                  </a:moveTo>
                  <a:cubicBezTo>
                    <a:pt x="50" y="1"/>
                    <a:pt x="1" y="50"/>
                    <a:pt x="1" y="99"/>
                  </a:cubicBezTo>
                  <a:cubicBezTo>
                    <a:pt x="1" y="165"/>
                    <a:pt x="50" y="214"/>
                    <a:pt x="99" y="214"/>
                  </a:cubicBezTo>
                  <a:lnTo>
                    <a:pt x="197" y="214"/>
                  </a:lnTo>
                  <a:cubicBezTo>
                    <a:pt x="525" y="214"/>
                    <a:pt x="836" y="214"/>
                    <a:pt x="1147" y="230"/>
                  </a:cubicBezTo>
                  <a:cubicBezTo>
                    <a:pt x="1196" y="230"/>
                    <a:pt x="1245" y="181"/>
                    <a:pt x="1245" y="116"/>
                  </a:cubicBezTo>
                  <a:cubicBezTo>
                    <a:pt x="1245" y="66"/>
                    <a:pt x="1212" y="17"/>
                    <a:pt x="1147" y="17"/>
                  </a:cubicBezTo>
                  <a:cubicBezTo>
                    <a:pt x="836" y="1"/>
                    <a:pt x="525" y="1"/>
                    <a:pt x="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74" name="Google Shape;4574;p35"/>
            <p:cNvSpPr/>
            <p:nvPr/>
          </p:nvSpPr>
          <p:spPr>
            <a:xfrm rot="10800000" flipH="1">
              <a:off x="5396575" y="5133275"/>
              <a:ext cx="31550" cy="6575"/>
            </a:xfrm>
            <a:custGeom>
              <a:avLst/>
              <a:gdLst/>
              <a:ahLst/>
              <a:cxnLst/>
              <a:rect l="l" t="t" r="r" b="b"/>
              <a:pathLst>
                <a:path w="1262" h="263" extrusionOk="0">
                  <a:moveTo>
                    <a:pt x="1146" y="0"/>
                  </a:moveTo>
                  <a:cubicBezTo>
                    <a:pt x="803" y="17"/>
                    <a:pt x="443" y="33"/>
                    <a:pt x="99" y="49"/>
                  </a:cubicBezTo>
                  <a:cubicBezTo>
                    <a:pt x="50" y="66"/>
                    <a:pt x="1" y="115"/>
                    <a:pt x="1" y="164"/>
                  </a:cubicBezTo>
                  <a:cubicBezTo>
                    <a:pt x="1" y="229"/>
                    <a:pt x="50" y="262"/>
                    <a:pt x="115" y="262"/>
                  </a:cubicBezTo>
                  <a:cubicBezTo>
                    <a:pt x="459" y="246"/>
                    <a:pt x="819" y="229"/>
                    <a:pt x="1146" y="213"/>
                  </a:cubicBezTo>
                  <a:cubicBezTo>
                    <a:pt x="1212" y="213"/>
                    <a:pt x="1261" y="164"/>
                    <a:pt x="1261" y="99"/>
                  </a:cubicBezTo>
                  <a:cubicBezTo>
                    <a:pt x="1245" y="49"/>
                    <a:pt x="1196"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75" name="Google Shape;4575;p35"/>
            <p:cNvSpPr/>
            <p:nvPr/>
          </p:nvSpPr>
          <p:spPr>
            <a:xfrm rot="10800000" flipH="1">
              <a:off x="5500925" y="5130825"/>
              <a:ext cx="31525" cy="7800"/>
            </a:xfrm>
            <a:custGeom>
              <a:avLst/>
              <a:gdLst/>
              <a:ahLst/>
              <a:cxnLst/>
              <a:rect l="l" t="t" r="r" b="b"/>
              <a:pathLst>
                <a:path w="1261" h="312" extrusionOk="0">
                  <a:moveTo>
                    <a:pt x="115" y="0"/>
                  </a:moveTo>
                  <a:cubicBezTo>
                    <a:pt x="66" y="0"/>
                    <a:pt x="17" y="33"/>
                    <a:pt x="1" y="99"/>
                  </a:cubicBezTo>
                  <a:cubicBezTo>
                    <a:pt x="1" y="148"/>
                    <a:pt x="50" y="213"/>
                    <a:pt x="99" y="213"/>
                  </a:cubicBezTo>
                  <a:cubicBezTo>
                    <a:pt x="443" y="230"/>
                    <a:pt x="803" y="262"/>
                    <a:pt x="1146" y="295"/>
                  </a:cubicBezTo>
                  <a:cubicBezTo>
                    <a:pt x="1146" y="311"/>
                    <a:pt x="1146" y="311"/>
                    <a:pt x="1146" y="311"/>
                  </a:cubicBezTo>
                  <a:cubicBezTo>
                    <a:pt x="1212" y="311"/>
                    <a:pt x="1245" y="262"/>
                    <a:pt x="1261" y="213"/>
                  </a:cubicBezTo>
                  <a:cubicBezTo>
                    <a:pt x="1261" y="148"/>
                    <a:pt x="1228" y="99"/>
                    <a:pt x="1163" y="99"/>
                  </a:cubicBezTo>
                  <a:cubicBezTo>
                    <a:pt x="819" y="50"/>
                    <a:pt x="475" y="33"/>
                    <a:pt x="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76" name="Google Shape;4576;p35"/>
            <p:cNvSpPr/>
            <p:nvPr/>
          </p:nvSpPr>
          <p:spPr>
            <a:xfrm rot="10800000" flipH="1">
              <a:off x="5344600" y="5128375"/>
              <a:ext cx="31550" cy="7875"/>
            </a:xfrm>
            <a:custGeom>
              <a:avLst/>
              <a:gdLst/>
              <a:ahLst/>
              <a:cxnLst/>
              <a:rect l="l" t="t" r="r" b="b"/>
              <a:pathLst>
                <a:path w="1262" h="315" extrusionOk="0">
                  <a:moveTo>
                    <a:pt x="1156" y="0"/>
                  </a:moveTo>
                  <a:cubicBezTo>
                    <a:pt x="1148" y="0"/>
                    <a:pt x="1139" y="1"/>
                    <a:pt x="1130" y="4"/>
                  </a:cubicBezTo>
                  <a:cubicBezTo>
                    <a:pt x="918" y="20"/>
                    <a:pt x="688" y="36"/>
                    <a:pt x="476" y="69"/>
                  </a:cubicBezTo>
                  <a:cubicBezTo>
                    <a:pt x="345" y="85"/>
                    <a:pt x="214" y="85"/>
                    <a:pt x="99" y="102"/>
                  </a:cubicBezTo>
                  <a:cubicBezTo>
                    <a:pt x="34" y="118"/>
                    <a:pt x="1" y="167"/>
                    <a:pt x="1" y="216"/>
                  </a:cubicBezTo>
                  <a:cubicBezTo>
                    <a:pt x="1" y="282"/>
                    <a:pt x="50" y="315"/>
                    <a:pt x="99" y="315"/>
                  </a:cubicBezTo>
                  <a:lnTo>
                    <a:pt x="115" y="315"/>
                  </a:lnTo>
                  <a:cubicBezTo>
                    <a:pt x="246" y="298"/>
                    <a:pt x="361" y="282"/>
                    <a:pt x="492" y="266"/>
                  </a:cubicBezTo>
                  <a:cubicBezTo>
                    <a:pt x="721" y="249"/>
                    <a:pt x="934" y="233"/>
                    <a:pt x="1163" y="200"/>
                  </a:cubicBezTo>
                  <a:cubicBezTo>
                    <a:pt x="1212" y="200"/>
                    <a:pt x="1261" y="151"/>
                    <a:pt x="1245" y="85"/>
                  </a:cubicBezTo>
                  <a:cubicBezTo>
                    <a:pt x="1245" y="43"/>
                    <a:pt x="1208" y="0"/>
                    <a:pt x="1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77" name="Google Shape;4577;p35"/>
            <p:cNvSpPr/>
            <p:nvPr/>
          </p:nvSpPr>
          <p:spPr>
            <a:xfrm rot="10800000" flipH="1">
              <a:off x="5552900" y="5123050"/>
              <a:ext cx="31125" cy="9850"/>
            </a:xfrm>
            <a:custGeom>
              <a:avLst/>
              <a:gdLst/>
              <a:ahLst/>
              <a:cxnLst/>
              <a:rect l="l" t="t" r="r" b="b"/>
              <a:pathLst>
                <a:path w="1245" h="394" extrusionOk="0">
                  <a:moveTo>
                    <a:pt x="131" y="1"/>
                  </a:moveTo>
                  <a:cubicBezTo>
                    <a:pt x="66" y="1"/>
                    <a:pt x="17" y="33"/>
                    <a:pt x="0" y="99"/>
                  </a:cubicBezTo>
                  <a:cubicBezTo>
                    <a:pt x="0" y="148"/>
                    <a:pt x="33" y="197"/>
                    <a:pt x="99" y="213"/>
                  </a:cubicBezTo>
                  <a:cubicBezTo>
                    <a:pt x="442" y="262"/>
                    <a:pt x="786" y="328"/>
                    <a:pt x="1113" y="393"/>
                  </a:cubicBezTo>
                  <a:lnTo>
                    <a:pt x="1146" y="393"/>
                  </a:lnTo>
                  <a:cubicBezTo>
                    <a:pt x="1195" y="393"/>
                    <a:pt x="1228" y="361"/>
                    <a:pt x="1244" y="312"/>
                  </a:cubicBezTo>
                  <a:cubicBezTo>
                    <a:pt x="1244" y="262"/>
                    <a:pt x="1212" y="197"/>
                    <a:pt x="1163" y="181"/>
                  </a:cubicBezTo>
                  <a:cubicBezTo>
                    <a:pt x="819" y="115"/>
                    <a:pt x="475" y="66"/>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78" name="Google Shape;4578;p35"/>
            <p:cNvSpPr/>
            <p:nvPr/>
          </p:nvSpPr>
          <p:spPr>
            <a:xfrm rot="10800000" flipH="1">
              <a:off x="5292650" y="5121000"/>
              <a:ext cx="31525" cy="9125"/>
            </a:xfrm>
            <a:custGeom>
              <a:avLst/>
              <a:gdLst/>
              <a:ahLst/>
              <a:cxnLst/>
              <a:rect l="l" t="t" r="r" b="b"/>
              <a:pathLst>
                <a:path w="1261" h="365" extrusionOk="0">
                  <a:moveTo>
                    <a:pt x="1155" y="1"/>
                  </a:moveTo>
                  <a:cubicBezTo>
                    <a:pt x="1147" y="1"/>
                    <a:pt x="1138" y="2"/>
                    <a:pt x="1130" y="4"/>
                  </a:cubicBezTo>
                  <a:cubicBezTo>
                    <a:pt x="786" y="53"/>
                    <a:pt x="442" y="102"/>
                    <a:pt x="98" y="151"/>
                  </a:cubicBezTo>
                  <a:cubicBezTo>
                    <a:pt x="33" y="168"/>
                    <a:pt x="0" y="217"/>
                    <a:pt x="16" y="282"/>
                  </a:cubicBezTo>
                  <a:cubicBezTo>
                    <a:pt x="16" y="332"/>
                    <a:pt x="66" y="364"/>
                    <a:pt x="115" y="364"/>
                  </a:cubicBezTo>
                  <a:lnTo>
                    <a:pt x="131" y="364"/>
                  </a:lnTo>
                  <a:cubicBezTo>
                    <a:pt x="475" y="315"/>
                    <a:pt x="819" y="250"/>
                    <a:pt x="1162" y="201"/>
                  </a:cubicBezTo>
                  <a:cubicBezTo>
                    <a:pt x="1211" y="201"/>
                    <a:pt x="1260" y="151"/>
                    <a:pt x="1244" y="86"/>
                  </a:cubicBezTo>
                  <a:cubicBezTo>
                    <a:pt x="1244" y="43"/>
                    <a:pt x="1207" y="1"/>
                    <a:pt x="1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79" name="Google Shape;4579;p35"/>
            <p:cNvSpPr/>
            <p:nvPr/>
          </p:nvSpPr>
          <p:spPr>
            <a:xfrm rot="10800000" flipH="1">
              <a:off x="2511225" y="5112825"/>
              <a:ext cx="26225" cy="21350"/>
            </a:xfrm>
            <a:custGeom>
              <a:avLst/>
              <a:gdLst/>
              <a:ahLst/>
              <a:cxnLst/>
              <a:rect l="l" t="t" r="r" b="b"/>
              <a:pathLst>
                <a:path w="1049" h="854" extrusionOk="0">
                  <a:moveTo>
                    <a:pt x="120" y="1"/>
                  </a:moveTo>
                  <a:cubicBezTo>
                    <a:pt x="87" y="1"/>
                    <a:pt x="54" y="15"/>
                    <a:pt x="34" y="35"/>
                  </a:cubicBezTo>
                  <a:cubicBezTo>
                    <a:pt x="1" y="84"/>
                    <a:pt x="1" y="150"/>
                    <a:pt x="50" y="183"/>
                  </a:cubicBezTo>
                  <a:cubicBezTo>
                    <a:pt x="312" y="412"/>
                    <a:pt x="590" y="624"/>
                    <a:pt x="868" y="837"/>
                  </a:cubicBezTo>
                  <a:cubicBezTo>
                    <a:pt x="885" y="854"/>
                    <a:pt x="901" y="854"/>
                    <a:pt x="934" y="854"/>
                  </a:cubicBezTo>
                  <a:cubicBezTo>
                    <a:pt x="967" y="854"/>
                    <a:pt x="999" y="854"/>
                    <a:pt x="1016" y="821"/>
                  </a:cubicBezTo>
                  <a:cubicBezTo>
                    <a:pt x="1048" y="772"/>
                    <a:pt x="1032" y="706"/>
                    <a:pt x="999" y="674"/>
                  </a:cubicBezTo>
                  <a:cubicBezTo>
                    <a:pt x="721" y="461"/>
                    <a:pt x="443" y="248"/>
                    <a:pt x="181" y="19"/>
                  </a:cubicBezTo>
                  <a:cubicBezTo>
                    <a:pt x="162" y="6"/>
                    <a:pt x="141" y="1"/>
                    <a:pt x="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80" name="Google Shape;4580;p35"/>
            <p:cNvSpPr/>
            <p:nvPr/>
          </p:nvSpPr>
          <p:spPr>
            <a:xfrm rot="10800000" flipH="1">
              <a:off x="5241500" y="5111175"/>
              <a:ext cx="31125" cy="10375"/>
            </a:xfrm>
            <a:custGeom>
              <a:avLst/>
              <a:gdLst/>
              <a:ahLst/>
              <a:cxnLst/>
              <a:rect l="l" t="t" r="r" b="b"/>
              <a:pathLst>
                <a:path w="1245" h="415" extrusionOk="0">
                  <a:moveTo>
                    <a:pt x="1139" y="1"/>
                  </a:moveTo>
                  <a:cubicBezTo>
                    <a:pt x="1130" y="1"/>
                    <a:pt x="1122" y="2"/>
                    <a:pt x="1113" y="5"/>
                  </a:cubicBezTo>
                  <a:cubicBezTo>
                    <a:pt x="769" y="70"/>
                    <a:pt x="426" y="136"/>
                    <a:pt x="82" y="218"/>
                  </a:cubicBezTo>
                  <a:cubicBezTo>
                    <a:pt x="33" y="218"/>
                    <a:pt x="0" y="283"/>
                    <a:pt x="0" y="332"/>
                  </a:cubicBezTo>
                  <a:cubicBezTo>
                    <a:pt x="16" y="381"/>
                    <a:pt x="66" y="414"/>
                    <a:pt x="115" y="414"/>
                  </a:cubicBezTo>
                  <a:lnTo>
                    <a:pt x="131" y="414"/>
                  </a:lnTo>
                  <a:cubicBezTo>
                    <a:pt x="475" y="349"/>
                    <a:pt x="802" y="267"/>
                    <a:pt x="1146" y="201"/>
                  </a:cubicBezTo>
                  <a:cubicBezTo>
                    <a:pt x="1211" y="201"/>
                    <a:pt x="1244" y="136"/>
                    <a:pt x="1228" y="87"/>
                  </a:cubicBezTo>
                  <a:cubicBezTo>
                    <a:pt x="1228" y="32"/>
                    <a:pt x="1183" y="1"/>
                    <a:pt x="1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81" name="Google Shape;4581;p35"/>
            <p:cNvSpPr/>
            <p:nvPr/>
          </p:nvSpPr>
          <p:spPr>
            <a:xfrm rot="10800000" flipH="1">
              <a:off x="5604050" y="5109950"/>
              <a:ext cx="30725" cy="12425"/>
            </a:xfrm>
            <a:custGeom>
              <a:avLst/>
              <a:gdLst/>
              <a:ahLst/>
              <a:cxnLst/>
              <a:rect l="l" t="t" r="r" b="b"/>
              <a:pathLst>
                <a:path w="1229" h="497" extrusionOk="0">
                  <a:moveTo>
                    <a:pt x="104" y="1"/>
                  </a:moveTo>
                  <a:cubicBezTo>
                    <a:pt x="61" y="1"/>
                    <a:pt x="17" y="30"/>
                    <a:pt x="17" y="71"/>
                  </a:cubicBezTo>
                  <a:cubicBezTo>
                    <a:pt x="0" y="136"/>
                    <a:pt x="33" y="185"/>
                    <a:pt x="82" y="202"/>
                  </a:cubicBezTo>
                  <a:cubicBezTo>
                    <a:pt x="426" y="300"/>
                    <a:pt x="753" y="382"/>
                    <a:pt x="1081" y="496"/>
                  </a:cubicBezTo>
                  <a:lnTo>
                    <a:pt x="1114" y="496"/>
                  </a:lnTo>
                  <a:cubicBezTo>
                    <a:pt x="1163" y="496"/>
                    <a:pt x="1195" y="463"/>
                    <a:pt x="1212" y="414"/>
                  </a:cubicBezTo>
                  <a:cubicBezTo>
                    <a:pt x="1228" y="365"/>
                    <a:pt x="1195" y="316"/>
                    <a:pt x="1146" y="283"/>
                  </a:cubicBezTo>
                  <a:cubicBezTo>
                    <a:pt x="819" y="185"/>
                    <a:pt x="475" y="87"/>
                    <a:pt x="131" y="5"/>
                  </a:cubicBezTo>
                  <a:cubicBezTo>
                    <a:pt x="123" y="2"/>
                    <a:pt x="114"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82" name="Google Shape;4582;p35"/>
            <p:cNvSpPr/>
            <p:nvPr/>
          </p:nvSpPr>
          <p:spPr>
            <a:xfrm rot="10800000" flipH="1">
              <a:off x="5190325" y="5098900"/>
              <a:ext cx="31125" cy="11600"/>
            </a:xfrm>
            <a:custGeom>
              <a:avLst/>
              <a:gdLst/>
              <a:ahLst/>
              <a:cxnLst/>
              <a:rect l="l" t="t" r="r" b="b"/>
              <a:pathLst>
                <a:path w="1245" h="464" extrusionOk="0">
                  <a:moveTo>
                    <a:pt x="1140" y="1"/>
                  </a:moveTo>
                  <a:cubicBezTo>
                    <a:pt x="1131" y="1"/>
                    <a:pt x="1122" y="2"/>
                    <a:pt x="1114" y="5"/>
                  </a:cubicBezTo>
                  <a:cubicBezTo>
                    <a:pt x="770" y="87"/>
                    <a:pt x="427" y="169"/>
                    <a:pt x="99" y="267"/>
                  </a:cubicBezTo>
                  <a:cubicBezTo>
                    <a:pt x="34" y="283"/>
                    <a:pt x="1" y="332"/>
                    <a:pt x="17" y="398"/>
                  </a:cubicBezTo>
                  <a:cubicBezTo>
                    <a:pt x="34" y="430"/>
                    <a:pt x="83" y="463"/>
                    <a:pt x="116" y="463"/>
                  </a:cubicBezTo>
                  <a:lnTo>
                    <a:pt x="148" y="463"/>
                  </a:lnTo>
                  <a:cubicBezTo>
                    <a:pt x="492" y="381"/>
                    <a:pt x="819" y="283"/>
                    <a:pt x="1163" y="201"/>
                  </a:cubicBezTo>
                  <a:cubicBezTo>
                    <a:pt x="1212" y="201"/>
                    <a:pt x="1245" y="136"/>
                    <a:pt x="1245" y="87"/>
                  </a:cubicBezTo>
                  <a:cubicBezTo>
                    <a:pt x="1231" y="32"/>
                    <a:pt x="1184"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83" name="Google Shape;4583;p35"/>
            <p:cNvSpPr/>
            <p:nvPr/>
          </p:nvSpPr>
          <p:spPr>
            <a:xfrm rot="10800000" flipH="1">
              <a:off x="5140425" y="5084175"/>
              <a:ext cx="30700" cy="12825"/>
            </a:xfrm>
            <a:custGeom>
              <a:avLst/>
              <a:gdLst/>
              <a:ahLst/>
              <a:cxnLst/>
              <a:rect l="l" t="t" r="r" b="b"/>
              <a:pathLst>
                <a:path w="1228" h="513" extrusionOk="0">
                  <a:moveTo>
                    <a:pt x="1114" y="1"/>
                  </a:moveTo>
                  <a:cubicBezTo>
                    <a:pt x="1103" y="1"/>
                    <a:pt x="1092" y="2"/>
                    <a:pt x="1080" y="5"/>
                  </a:cubicBezTo>
                  <a:cubicBezTo>
                    <a:pt x="753" y="103"/>
                    <a:pt x="409" y="201"/>
                    <a:pt x="82" y="316"/>
                  </a:cubicBezTo>
                  <a:cubicBezTo>
                    <a:pt x="33" y="332"/>
                    <a:pt x="0" y="381"/>
                    <a:pt x="16" y="447"/>
                  </a:cubicBezTo>
                  <a:cubicBezTo>
                    <a:pt x="33" y="496"/>
                    <a:pt x="66" y="512"/>
                    <a:pt x="115" y="512"/>
                  </a:cubicBezTo>
                  <a:lnTo>
                    <a:pt x="147" y="512"/>
                  </a:lnTo>
                  <a:cubicBezTo>
                    <a:pt x="475" y="398"/>
                    <a:pt x="802" y="300"/>
                    <a:pt x="1146" y="201"/>
                  </a:cubicBezTo>
                  <a:cubicBezTo>
                    <a:pt x="1195" y="185"/>
                    <a:pt x="1228"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84" name="Google Shape;4584;p35"/>
            <p:cNvSpPr/>
            <p:nvPr/>
          </p:nvSpPr>
          <p:spPr>
            <a:xfrm rot="10800000" flipH="1">
              <a:off x="2552575" y="5082125"/>
              <a:ext cx="27025" cy="20100"/>
            </a:xfrm>
            <a:custGeom>
              <a:avLst/>
              <a:gdLst/>
              <a:ahLst/>
              <a:cxnLst/>
              <a:rect l="l" t="t" r="r" b="b"/>
              <a:pathLst>
                <a:path w="1081" h="804" extrusionOk="0">
                  <a:moveTo>
                    <a:pt x="124" y="1"/>
                  </a:moveTo>
                  <a:cubicBezTo>
                    <a:pt x="89" y="1"/>
                    <a:pt x="54" y="19"/>
                    <a:pt x="33" y="50"/>
                  </a:cubicBezTo>
                  <a:cubicBezTo>
                    <a:pt x="0" y="83"/>
                    <a:pt x="0" y="149"/>
                    <a:pt x="49" y="198"/>
                  </a:cubicBezTo>
                  <a:cubicBezTo>
                    <a:pt x="327" y="394"/>
                    <a:pt x="622" y="590"/>
                    <a:pt x="900" y="787"/>
                  </a:cubicBezTo>
                  <a:cubicBezTo>
                    <a:pt x="933" y="803"/>
                    <a:pt x="949" y="803"/>
                    <a:pt x="966" y="803"/>
                  </a:cubicBezTo>
                  <a:cubicBezTo>
                    <a:pt x="999" y="803"/>
                    <a:pt x="1031" y="787"/>
                    <a:pt x="1048" y="771"/>
                  </a:cubicBezTo>
                  <a:cubicBezTo>
                    <a:pt x="1080" y="721"/>
                    <a:pt x="1080" y="656"/>
                    <a:pt x="1031" y="623"/>
                  </a:cubicBezTo>
                  <a:cubicBezTo>
                    <a:pt x="737" y="427"/>
                    <a:pt x="458" y="214"/>
                    <a:pt x="180" y="18"/>
                  </a:cubicBezTo>
                  <a:cubicBezTo>
                    <a:pt x="163" y="6"/>
                    <a:pt x="143" y="1"/>
                    <a:pt x="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85" name="Google Shape;4585;p35"/>
            <p:cNvSpPr/>
            <p:nvPr/>
          </p:nvSpPr>
          <p:spPr>
            <a:xfrm rot="10800000" flipH="1">
              <a:off x="5090900" y="5067000"/>
              <a:ext cx="30300" cy="14025"/>
            </a:xfrm>
            <a:custGeom>
              <a:avLst/>
              <a:gdLst/>
              <a:ahLst/>
              <a:cxnLst/>
              <a:rect l="l" t="t" r="r" b="b"/>
              <a:pathLst>
                <a:path w="1212" h="561" extrusionOk="0">
                  <a:moveTo>
                    <a:pt x="1098" y="0"/>
                  </a:moveTo>
                  <a:cubicBezTo>
                    <a:pt x="1087" y="0"/>
                    <a:pt x="1076" y="1"/>
                    <a:pt x="1064" y="4"/>
                  </a:cubicBezTo>
                  <a:cubicBezTo>
                    <a:pt x="737" y="119"/>
                    <a:pt x="410" y="234"/>
                    <a:pt x="82" y="364"/>
                  </a:cubicBezTo>
                  <a:cubicBezTo>
                    <a:pt x="33" y="381"/>
                    <a:pt x="0" y="430"/>
                    <a:pt x="17" y="495"/>
                  </a:cubicBezTo>
                  <a:cubicBezTo>
                    <a:pt x="33" y="528"/>
                    <a:pt x="82" y="561"/>
                    <a:pt x="115" y="561"/>
                  </a:cubicBezTo>
                  <a:cubicBezTo>
                    <a:pt x="131" y="561"/>
                    <a:pt x="148" y="561"/>
                    <a:pt x="148" y="545"/>
                  </a:cubicBezTo>
                  <a:cubicBezTo>
                    <a:pt x="475" y="430"/>
                    <a:pt x="803" y="315"/>
                    <a:pt x="1130" y="201"/>
                  </a:cubicBezTo>
                  <a:cubicBezTo>
                    <a:pt x="1195" y="184"/>
                    <a:pt x="1212" y="119"/>
                    <a:pt x="1195" y="70"/>
                  </a:cubicBezTo>
                  <a:cubicBezTo>
                    <a:pt x="1182" y="29"/>
                    <a:pt x="1146" y="0"/>
                    <a:pt x="1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86" name="Google Shape;4586;p35"/>
            <p:cNvSpPr/>
            <p:nvPr/>
          </p:nvSpPr>
          <p:spPr>
            <a:xfrm rot="10800000" flipH="1">
              <a:off x="2595525" y="5053900"/>
              <a:ext cx="28275" cy="18850"/>
            </a:xfrm>
            <a:custGeom>
              <a:avLst/>
              <a:gdLst/>
              <a:ahLst/>
              <a:cxnLst/>
              <a:rect l="l" t="t" r="r" b="b"/>
              <a:pathLst>
                <a:path w="1131" h="754" extrusionOk="0">
                  <a:moveTo>
                    <a:pt x="125" y="0"/>
                  </a:moveTo>
                  <a:cubicBezTo>
                    <a:pt x="89" y="0"/>
                    <a:pt x="55" y="18"/>
                    <a:pt x="33" y="50"/>
                  </a:cubicBezTo>
                  <a:cubicBezTo>
                    <a:pt x="1" y="99"/>
                    <a:pt x="17" y="164"/>
                    <a:pt x="66" y="197"/>
                  </a:cubicBezTo>
                  <a:cubicBezTo>
                    <a:pt x="361" y="377"/>
                    <a:pt x="655" y="557"/>
                    <a:pt x="966" y="737"/>
                  </a:cubicBezTo>
                  <a:cubicBezTo>
                    <a:pt x="983" y="754"/>
                    <a:pt x="999" y="754"/>
                    <a:pt x="1016" y="754"/>
                  </a:cubicBezTo>
                  <a:cubicBezTo>
                    <a:pt x="1048" y="754"/>
                    <a:pt x="1081" y="737"/>
                    <a:pt x="1097" y="705"/>
                  </a:cubicBezTo>
                  <a:cubicBezTo>
                    <a:pt x="1130" y="655"/>
                    <a:pt x="1114" y="590"/>
                    <a:pt x="1065" y="557"/>
                  </a:cubicBezTo>
                  <a:cubicBezTo>
                    <a:pt x="770" y="377"/>
                    <a:pt x="459" y="197"/>
                    <a:pt x="181" y="17"/>
                  </a:cubicBezTo>
                  <a:cubicBezTo>
                    <a:pt x="163" y="6"/>
                    <a:pt x="144" y="0"/>
                    <a:pt x="1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87" name="Google Shape;4587;p35"/>
            <p:cNvSpPr/>
            <p:nvPr/>
          </p:nvSpPr>
          <p:spPr>
            <a:xfrm rot="10800000" flipH="1">
              <a:off x="5042200" y="5047750"/>
              <a:ext cx="30300" cy="15275"/>
            </a:xfrm>
            <a:custGeom>
              <a:avLst/>
              <a:gdLst/>
              <a:ahLst/>
              <a:cxnLst/>
              <a:rect l="l" t="t" r="r" b="b"/>
              <a:pathLst>
                <a:path w="1212" h="611" extrusionOk="0">
                  <a:moveTo>
                    <a:pt x="1081" y="0"/>
                  </a:moveTo>
                  <a:cubicBezTo>
                    <a:pt x="1071" y="0"/>
                    <a:pt x="1060" y="2"/>
                    <a:pt x="1048" y="5"/>
                  </a:cubicBezTo>
                  <a:cubicBezTo>
                    <a:pt x="721" y="136"/>
                    <a:pt x="410" y="283"/>
                    <a:pt x="82" y="414"/>
                  </a:cubicBezTo>
                  <a:cubicBezTo>
                    <a:pt x="33" y="430"/>
                    <a:pt x="1" y="496"/>
                    <a:pt x="33" y="545"/>
                  </a:cubicBezTo>
                  <a:cubicBezTo>
                    <a:pt x="50" y="594"/>
                    <a:pt x="82" y="610"/>
                    <a:pt x="115" y="610"/>
                  </a:cubicBezTo>
                  <a:lnTo>
                    <a:pt x="164" y="610"/>
                  </a:lnTo>
                  <a:cubicBezTo>
                    <a:pt x="492" y="463"/>
                    <a:pt x="803" y="332"/>
                    <a:pt x="1130" y="201"/>
                  </a:cubicBezTo>
                  <a:cubicBezTo>
                    <a:pt x="1179" y="185"/>
                    <a:pt x="1212" y="119"/>
                    <a:pt x="1179" y="70"/>
                  </a:cubicBezTo>
                  <a:cubicBezTo>
                    <a:pt x="1166" y="30"/>
                    <a:pt x="1130" y="0"/>
                    <a:pt x="10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88" name="Google Shape;4588;p35"/>
            <p:cNvSpPr/>
            <p:nvPr/>
          </p:nvSpPr>
          <p:spPr>
            <a:xfrm rot="10800000" flipH="1">
              <a:off x="2640550" y="5028525"/>
              <a:ext cx="29075" cy="17625"/>
            </a:xfrm>
            <a:custGeom>
              <a:avLst/>
              <a:gdLst/>
              <a:ahLst/>
              <a:cxnLst/>
              <a:rect l="l" t="t" r="r" b="b"/>
              <a:pathLst>
                <a:path w="1163" h="705" extrusionOk="0">
                  <a:moveTo>
                    <a:pt x="112" y="1"/>
                  </a:moveTo>
                  <a:cubicBezTo>
                    <a:pt x="77" y="1"/>
                    <a:pt x="44" y="23"/>
                    <a:pt x="33" y="66"/>
                  </a:cubicBezTo>
                  <a:cubicBezTo>
                    <a:pt x="0" y="115"/>
                    <a:pt x="17" y="164"/>
                    <a:pt x="66" y="197"/>
                  </a:cubicBezTo>
                  <a:cubicBezTo>
                    <a:pt x="377" y="377"/>
                    <a:pt x="688" y="541"/>
                    <a:pt x="982" y="705"/>
                  </a:cubicBezTo>
                  <a:lnTo>
                    <a:pt x="1031" y="705"/>
                  </a:lnTo>
                  <a:cubicBezTo>
                    <a:pt x="1081" y="705"/>
                    <a:pt x="1113" y="688"/>
                    <a:pt x="1130" y="655"/>
                  </a:cubicBezTo>
                  <a:cubicBezTo>
                    <a:pt x="1162" y="606"/>
                    <a:pt x="1130" y="541"/>
                    <a:pt x="1081" y="508"/>
                  </a:cubicBezTo>
                  <a:cubicBezTo>
                    <a:pt x="786" y="361"/>
                    <a:pt x="475" y="181"/>
                    <a:pt x="164" y="17"/>
                  </a:cubicBezTo>
                  <a:cubicBezTo>
                    <a:pt x="148"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89" name="Google Shape;4589;p35"/>
            <p:cNvSpPr/>
            <p:nvPr/>
          </p:nvSpPr>
          <p:spPr>
            <a:xfrm rot="10800000" flipH="1">
              <a:off x="4994725" y="5026075"/>
              <a:ext cx="29500" cy="16300"/>
            </a:xfrm>
            <a:custGeom>
              <a:avLst/>
              <a:gdLst/>
              <a:ahLst/>
              <a:cxnLst/>
              <a:rect l="l" t="t" r="r" b="b"/>
              <a:pathLst>
                <a:path w="1180" h="652" extrusionOk="0">
                  <a:moveTo>
                    <a:pt x="1067" y="0"/>
                  </a:moveTo>
                  <a:cubicBezTo>
                    <a:pt x="1051" y="0"/>
                    <a:pt x="1034" y="4"/>
                    <a:pt x="1016" y="13"/>
                  </a:cubicBezTo>
                  <a:cubicBezTo>
                    <a:pt x="705" y="144"/>
                    <a:pt x="394" y="308"/>
                    <a:pt x="66" y="455"/>
                  </a:cubicBezTo>
                  <a:cubicBezTo>
                    <a:pt x="17" y="472"/>
                    <a:pt x="1" y="537"/>
                    <a:pt x="34" y="586"/>
                  </a:cubicBezTo>
                  <a:cubicBezTo>
                    <a:pt x="50" y="635"/>
                    <a:pt x="83" y="652"/>
                    <a:pt x="115" y="652"/>
                  </a:cubicBezTo>
                  <a:cubicBezTo>
                    <a:pt x="132" y="652"/>
                    <a:pt x="148" y="652"/>
                    <a:pt x="165" y="635"/>
                  </a:cubicBezTo>
                  <a:cubicBezTo>
                    <a:pt x="476" y="488"/>
                    <a:pt x="787" y="341"/>
                    <a:pt x="1114" y="193"/>
                  </a:cubicBezTo>
                  <a:cubicBezTo>
                    <a:pt x="1163" y="177"/>
                    <a:pt x="1179" y="112"/>
                    <a:pt x="1163" y="62"/>
                  </a:cubicBezTo>
                  <a:cubicBezTo>
                    <a:pt x="1139" y="27"/>
                    <a:pt x="1107"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90" name="Google Shape;4590;p35"/>
            <p:cNvSpPr/>
            <p:nvPr/>
          </p:nvSpPr>
          <p:spPr>
            <a:xfrm rot="10800000" flipH="1">
              <a:off x="2686775" y="5005600"/>
              <a:ext cx="29900" cy="16400"/>
            </a:xfrm>
            <a:custGeom>
              <a:avLst/>
              <a:gdLst/>
              <a:ahLst/>
              <a:cxnLst/>
              <a:rect l="l" t="t" r="r" b="b"/>
              <a:pathLst>
                <a:path w="1196" h="656" extrusionOk="0">
                  <a:moveTo>
                    <a:pt x="112" y="0"/>
                  </a:moveTo>
                  <a:cubicBezTo>
                    <a:pt x="77" y="0"/>
                    <a:pt x="45" y="22"/>
                    <a:pt x="34" y="66"/>
                  </a:cubicBezTo>
                  <a:cubicBezTo>
                    <a:pt x="1" y="115"/>
                    <a:pt x="17" y="180"/>
                    <a:pt x="83" y="197"/>
                  </a:cubicBezTo>
                  <a:cubicBezTo>
                    <a:pt x="394" y="344"/>
                    <a:pt x="705" y="491"/>
                    <a:pt x="1032" y="639"/>
                  </a:cubicBezTo>
                  <a:cubicBezTo>
                    <a:pt x="1048" y="655"/>
                    <a:pt x="1065" y="655"/>
                    <a:pt x="1065" y="655"/>
                  </a:cubicBezTo>
                  <a:cubicBezTo>
                    <a:pt x="1114" y="655"/>
                    <a:pt x="1147" y="622"/>
                    <a:pt x="1163" y="590"/>
                  </a:cubicBezTo>
                  <a:cubicBezTo>
                    <a:pt x="1196" y="541"/>
                    <a:pt x="1163" y="475"/>
                    <a:pt x="1114" y="459"/>
                  </a:cubicBezTo>
                  <a:cubicBezTo>
                    <a:pt x="787" y="311"/>
                    <a:pt x="476" y="164"/>
                    <a:pt x="165" y="17"/>
                  </a:cubicBezTo>
                  <a:cubicBezTo>
                    <a:pt x="148" y="6"/>
                    <a:pt x="130"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91" name="Google Shape;4591;p35"/>
            <p:cNvSpPr/>
            <p:nvPr/>
          </p:nvSpPr>
          <p:spPr>
            <a:xfrm rot="10800000" flipH="1">
              <a:off x="4948075" y="5002325"/>
              <a:ext cx="29100" cy="17375"/>
            </a:xfrm>
            <a:custGeom>
              <a:avLst/>
              <a:gdLst/>
              <a:ahLst/>
              <a:cxnLst/>
              <a:rect l="l" t="t" r="r" b="b"/>
              <a:pathLst>
                <a:path w="1164" h="695" extrusionOk="0">
                  <a:moveTo>
                    <a:pt x="1038" y="1"/>
                  </a:moveTo>
                  <a:cubicBezTo>
                    <a:pt x="1025" y="1"/>
                    <a:pt x="1012" y="3"/>
                    <a:pt x="999" y="7"/>
                  </a:cubicBezTo>
                  <a:cubicBezTo>
                    <a:pt x="688" y="170"/>
                    <a:pt x="377" y="334"/>
                    <a:pt x="83" y="498"/>
                  </a:cubicBezTo>
                  <a:cubicBezTo>
                    <a:pt x="17" y="530"/>
                    <a:pt x="1" y="596"/>
                    <a:pt x="34" y="645"/>
                  </a:cubicBezTo>
                  <a:cubicBezTo>
                    <a:pt x="50" y="678"/>
                    <a:pt x="83" y="694"/>
                    <a:pt x="132" y="694"/>
                  </a:cubicBezTo>
                  <a:cubicBezTo>
                    <a:pt x="148" y="694"/>
                    <a:pt x="165" y="694"/>
                    <a:pt x="181" y="678"/>
                  </a:cubicBezTo>
                  <a:cubicBezTo>
                    <a:pt x="476" y="514"/>
                    <a:pt x="787" y="350"/>
                    <a:pt x="1098" y="203"/>
                  </a:cubicBezTo>
                  <a:cubicBezTo>
                    <a:pt x="1147" y="170"/>
                    <a:pt x="1163" y="105"/>
                    <a:pt x="1147" y="56"/>
                  </a:cubicBezTo>
                  <a:cubicBezTo>
                    <a:pt x="1122" y="19"/>
                    <a:pt x="1079" y="1"/>
                    <a:pt x="1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92" name="Google Shape;4592;p35"/>
            <p:cNvSpPr/>
            <p:nvPr/>
          </p:nvSpPr>
          <p:spPr>
            <a:xfrm rot="10800000" flipH="1">
              <a:off x="2734675" y="4985975"/>
              <a:ext cx="30300" cy="14675"/>
            </a:xfrm>
            <a:custGeom>
              <a:avLst/>
              <a:gdLst/>
              <a:ahLst/>
              <a:cxnLst/>
              <a:rect l="l" t="t" r="r" b="b"/>
              <a:pathLst>
                <a:path w="1212" h="587" extrusionOk="0">
                  <a:moveTo>
                    <a:pt x="104" y="1"/>
                  </a:moveTo>
                  <a:cubicBezTo>
                    <a:pt x="65" y="1"/>
                    <a:pt x="28" y="28"/>
                    <a:pt x="16" y="63"/>
                  </a:cubicBezTo>
                  <a:cubicBezTo>
                    <a:pt x="0" y="112"/>
                    <a:pt x="16" y="178"/>
                    <a:pt x="82" y="194"/>
                  </a:cubicBezTo>
                  <a:cubicBezTo>
                    <a:pt x="393" y="341"/>
                    <a:pt x="720" y="456"/>
                    <a:pt x="1048" y="587"/>
                  </a:cubicBezTo>
                  <a:lnTo>
                    <a:pt x="1080" y="587"/>
                  </a:lnTo>
                  <a:cubicBezTo>
                    <a:pt x="1129" y="587"/>
                    <a:pt x="1179" y="570"/>
                    <a:pt x="1179" y="521"/>
                  </a:cubicBezTo>
                  <a:cubicBezTo>
                    <a:pt x="1211" y="472"/>
                    <a:pt x="1179" y="407"/>
                    <a:pt x="1129" y="390"/>
                  </a:cubicBezTo>
                  <a:cubicBezTo>
                    <a:pt x="802" y="276"/>
                    <a:pt x="475" y="145"/>
                    <a:pt x="147" y="14"/>
                  </a:cubicBezTo>
                  <a:cubicBezTo>
                    <a:pt x="134" y="5"/>
                    <a:pt x="119"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93" name="Google Shape;4593;p35"/>
            <p:cNvSpPr/>
            <p:nvPr/>
          </p:nvSpPr>
          <p:spPr>
            <a:xfrm rot="10800000" flipH="1">
              <a:off x="4902650" y="4976550"/>
              <a:ext cx="28675" cy="18375"/>
            </a:xfrm>
            <a:custGeom>
              <a:avLst/>
              <a:gdLst/>
              <a:ahLst/>
              <a:cxnLst/>
              <a:rect l="l" t="t" r="r" b="b"/>
              <a:pathLst>
                <a:path w="1147" h="735" extrusionOk="0">
                  <a:moveTo>
                    <a:pt x="1024" y="1"/>
                  </a:moveTo>
                  <a:cubicBezTo>
                    <a:pt x="1011" y="1"/>
                    <a:pt x="997" y="5"/>
                    <a:pt x="983" y="14"/>
                  </a:cubicBezTo>
                  <a:cubicBezTo>
                    <a:pt x="672" y="194"/>
                    <a:pt x="377" y="374"/>
                    <a:pt x="66" y="554"/>
                  </a:cubicBezTo>
                  <a:cubicBezTo>
                    <a:pt x="17" y="587"/>
                    <a:pt x="1" y="636"/>
                    <a:pt x="34" y="685"/>
                  </a:cubicBezTo>
                  <a:cubicBezTo>
                    <a:pt x="50" y="718"/>
                    <a:pt x="99" y="734"/>
                    <a:pt x="132" y="734"/>
                  </a:cubicBezTo>
                  <a:lnTo>
                    <a:pt x="181" y="734"/>
                  </a:lnTo>
                  <a:cubicBezTo>
                    <a:pt x="476" y="554"/>
                    <a:pt x="770" y="374"/>
                    <a:pt x="1081" y="194"/>
                  </a:cubicBezTo>
                  <a:cubicBezTo>
                    <a:pt x="1130" y="161"/>
                    <a:pt x="1147" y="112"/>
                    <a:pt x="1114" y="63"/>
                  </a:cubicBezTo>
                  <a:cubicBezTo>
                    <a:pt x="1090" y="28"/>
                    <a:pt x="1058" y="1"/>
                    <a:pt x="1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94" name="Google Shape;4594;p35"/>
            <p:cNvSpPr/>
            <p:nvPr/>
          </p:nvSpPr>
          <p:spPr>
            <a:xfrm rot="10800000" flipH="1">
              <a:off x="2783350" y="4968775"/>
              <a:ext cx="30725" cy="13650"/>
            </a:xfrm>
            <a:custGeom>
              <a:avLst/>
              <a:gdLst/>
              <a:ahLst/>
              <a:cxnLst/>
              <a:rect l="l" t="t" r="r" b="b"/>
              <a:pathLst>
                <a:path w="1229" h="546" extrusionOk="0">
                  <a:moveTo>
                    <a:pt x="131" y="1"/>
                  </a:moveTo>
                  <a:cubicBezTo>
                    <a:pt x="82" y="1"/>
                    <a:pt x="44" y="30"/>
                    <a:pt x="17" y="71"/>
                  </a:cubicBezTo>
                  <a:cubicBezTo>
                    <a:pt x="1" y="136"/>
                    <a:pt x="34" y="185"/>
                    <a:pt x="83" y="218"/>
                  </a:cubicBezTo>
                  <a:cubicBezTo>
                    <a:pt x="410" y="316"/>
                    <a:pt x="754" y="431"/>
                    <a:pt x="1081" y="529"/>
                  </a:cubicBezTo>
                  <a:cubicBezTo>
                    <a:pt x="1098" y="545"/>
                    <a:pt x="1114" y="545"/>
                    <a:pt x="1114" y="545"/>
                  </a:cubicBezTo>
                  <a:cubicBezTo>
                    <a:pt x="1163" y="545"/>
                    <a:pt x="1196" y="513"/>
                    <a:pt x="1212" y="464"/>
                  </a:cubicBezTo>
                  <a:cubicBezTo>
                    <a:pt x="1228" y="414"/>
                    <a:pt x="1196" y="349"/>
                    <a:pt x="1147" y="333"/>
                  </a:cubicBezTo>
                  <a:cubicBezTo>
                    <a:pt x="819" y="234"/>
                    <a:pt x="476" y="120"/>
                    <a:pt x="165" y="5"/>
                  </a:cubicBezTo>
                  <a:cubicBezTo>
                    <a:pt x="153" y="2"/>
                    <a:pt x="142"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95" name="Google Shape;4595;p35"/>
            <p:cNvSpPr/>
            <p:nvPr/>
          </p:nvSpPr>
          <p:spPr>
            <a:xfrm rot="10800000" flipH="1">
              <a:off x="2833275" y="4954875"/>
              <a:ext cx="31125" cy="11975"/>
            </a:xfrm>
            <a:custGeom>
              <a:avLst/>
              <a:gdLst/>
              <a:ahLst/>
              <a:cxnLst/>
              <a:rect l="l" t="t" r="r" b="b"/>
              <a:pathLst>
                <a:path w="1245" h="479" extrusionOk="0">
                  <a:moveTo>
                    <a:pt x="122" y="0"/>
                  </a:moveTo>
                  <a:cubicBezTo>
                    <a:pt x="78" y="0"/>
                    <a:pt x="31" y="32"/>
                    <a:pt x="17" y="86"/>
                  </a:cubicBezTo>
                  <a:cubicBezTo>
                    <a:pt x="1" y="135"/>
                    <a:pt x="34" y="201"/>
                    <a:pt x="99" y="201"/>
                  </a:cubicBezTo>
                  <a:cubicBezTo>
                    <a:pt x="426" y="299"/>
                    <a:pt x="770" y="397"/>
                    <a:pt x="1114" y="479"/>
                  </a:cubicBezTo>
                  <a:lnTo>
                    <a:pt x="1130" y="479"/>
                  </a:lnTo>
                  <a:cubicBezTo>
                    <a:pt x="1179" y="479"/>
                    <a:pt x="1228" y="446"/>
                    <a:pt x="1228" y="397"/>
                  </a:cubicBezTo>
                  <a:cubicBezTo>
                    <a:pt x="1245" y="348"/>
                    <a:pt x="1212" y="282"/>
                    <a:pt x="1163" y="266"/>
                  </a:cubicBezTo>
                  <a:cubicBezTo>
                    <a:pt x="819" y="184"/>
                    <a:pt x="475" y="102"/>
                    <a:pt x="148" y="4"/>
                  </a:cubicBezTo>
                  <a:cubicBezTo>
                    <a:pt x="140" y="1"/>
                    <a:pt x="131" y="0"/>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96" name="Google Shape;4596;p35"/>
            <p:cNvSpPr/>
            <p:nvPr/>
          </p:nvSpPr>
          <p:spPr>
            <a:xfrm rot="10800000" flipH="1">
              <a:off x="4858875" y="4948325"/>
              <a:ext cx="27850" cy="19500"/>
            </a:xfrm>
            <a:custGeom>
              <a:avLst/>
              <a:gdLst/>
              <a:ahLst/>
              <a:cxnLst/>
              <a:rect l="l" t="t" r="r" b="b"/>
              <a:pathLst>
                <a:path w="1114" h="780" extrusionOk="0">
                  <a:moveTo>
                    <a:pt x="992" y="1"/>
                  </a:moveTo>
                  <a:cubicBezTo>
                    <a:pt x="972" y="1"/>
                    <a:pt x="952" y="4"/>
                    <a:pt x="934" y="10"/>
                  </a:cubicBezTo>
                  <a:cubicBezTo>
                    <a:pt x="639" y="207"/>
                    <a:pt x="344" y="403"/>
                    <a:pt x="50" y="583"/>
                  </a:cubicBezTo>
                  <a:cubicBezTo>
                    <a:pt x="17" y="616"/>
                    <a:pt x="1" y="682"/>
                    <a:pt x="33" y="731"/>
                  </a:cubicBezTo>
                  <a:cubicBezTo>
                    <a:pt x="50" y="763"/>
                    <a:pt x="82" y="780"/>
                    <a:pt x="115" y="780"/>
                  </a:cubicBezTo>
                  <a:cubicBezTo>
                    <a:pt x="132" y="780"/>
                    <a:pt x="148" y="780"/>
                    <a:pt x="181" y="763"/>
                  </a:cubicBezTo>
                  <a:cubicBezTo>
                    <a:pt x="459" y="567"/>
                    <a:pt x="754" y="387"/>
                    <a:pt x="1048" y="191"/>
                  </a:cubicBezTo>
                  <a:cubicBezTo>
                    <a:pt x="1097" y="158"/>
                    <a:pt x="1114" y="92"/>
                    <a:pt x="1081" y="43"/>
                  </a:cubicBezTo>
                  <a:cubicBezTo>
                    <a:pt x="1060" y="12"/>
                    <a:pt x="1026" y="1"/>
                    <a:pt x="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97" name="Google Shape;4597;p35"/>
            <p:cNvSpPr/>
            <p:nvPr/>
          </p:nvSpPr>
          <p:spPr>
            <a:xfrm rot="10800000" flipH="1">
              <a:off x="2884425" y="4943825"/>
              <a:ext cx="31125" cy="10350"/>
            </a:xfrm>
            <a:custGeom>
              <a:avLst/>
              <a:gdLst/>
              <a:ahLst/>
              <a:cxnLst/>
              <a:rect l="l" t="t" r="r" b="b"/>
              <a:pathLst>
                <a:path w="1245" h="414" extrusionOk="0">
                  <a:moveTo>
                    <a:pt x="99" y="0"/>
                  </a:moveTo>
                  <a:cubicBezTo>
                    <a:pt x="50" y="0"/>
                    <a:pt x="14" y="30"/>
                    <a:pt x="1" y="70"/>
                  </a:cubicBezTo>
                  <a:cubicBezTo>
                    <a:pt x="1" y="136"/>
                    <a:pt x="34" y="185"/>
                    <a:pt x="83" y="201"/>
                  </a:cubicBezTo>
                  <a:cubicBezTo>
                    <a:pt x="426" y="267"/>
                    <a:pt x="770" y="348"/>
                    <a:pt x="1114" y="414"/>
                  </a:cubicBezTo>
                  <a:lnTo>
                    <a:pt x="1130" y="414"/>
                  </a:lnTo>
                  <a:cubicBezTo>
                    <a:pt x="1179" y="414"/>
                    <a:pt x="1229" y="365"/>
                    <a:pt x="1229" y="316"/>
                  </a:cubicBezTo>
                  <a:cubicBezTo>
                    <a:pt x="1245" y="267"/>
                    <a:pt x="1212" y="217"/>
                    <a:pt x="1147" y="201"/>
                  </a:cubicBezTo>
                  <a:cubicBezTo>
                    <a:pt x="803" y="136"/>
                    <a:pt x="459" y="70"/>
                    <a:pt x="132" y="5"/>
                  </a:cubicBezTo>
                  <a:cubicBezTo>
                    <a:pt x="120" y="2"/>
                    <a:pt x="109"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98" name="Google Shape;4598;p35"/>
            <p:cNvSpPr/>
            <p:nvPr/>
          </p:nvSpPr>
          <p:spPr>
            <a:xfrm rot="10800000" flipH="1">
              <a:off x="3301000" y="4938500"/>
              <a:ext cx="31550" cy="5750"/>
            </a:xfrm>
            <a:custGeom>
              <a:avLst/>
              <a:gdLst/>
              <a:ahLst/>
              <a:cxnLst/>
              <a:rect l="l" t="t" r="r" b="b"/>
              <a:pathLst>
                <a:path w="1262" h="230" extrusionOk="0">
                  <a:moveTo>
                    <a:pt x="116" y="0"/>
                  </a:moveTo>
                  <a:cubicBezTo>
                    <a:pt x="50" y="0"/>
                    <a:pt x="1" y="50"/>
                    <a:pt x="1" y="99"/>
                  </a:cubicBezTo>
                  <a:cubicBezTo>
                    <a:pt x="1" y="164"/>
                    <a:pt x="50" y="213"/>
                    <a:pt x="116" y="213"/>
                  </a:cubicBezTo>
                  <a:cubicBezTo>
                    <a:pt x="459" y="213"/>
                    <a:pt x="819" y="213"/>
                    <a:pt x="1147" y="230"/>
                  </a:cubicBezTo>
                  <a:cubicBezTo>
                    <a:pt x="1212" y="230"/>
                    <a:pt x="1261" y="181"/>
                    <a:pt x="1261" y="131"/>
                  </a:cubicBezTo>
                  <a:cubicBezTo>
                    <a:pt x="1261" y="66"/>
                    <a:pt x="1212" y="17"/>
                    <a:pt x="1163" y="17"/>
                  </a:cubicBezTo>
                  <a:cubicBezTo>
                    <a:pt x="819" y="17"/>
                    <a:pt x="459"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99" name="Google Shape;4599;p35"/>
            <p:cNvSpPr/>
            <p:nvPr/>
          </p:nvSpPr>
          <p:spPr>
            <a:xfrm rot="10800000" flipH="1">
              <a:off x="3248625" y="4938100"/>
              <a:ext cx="31550" cy="6150"/>
            </a:xfrm>
            <a:custGeom>
              <a:avLst/>
              <a:gdLst/>
              <a:ahLst/>
              <a:cxnLst/>
              <a:rect l="l" t="t" r="r" b="b"/>
              <a:pathLst>
                <a:path w="1262" h="246" extrusionOk="0">
                  <a:moveTo>
                    <a:pt x="1163" y="0"/>
                  </a:moveTo>
                  <a:cubicBezTo>
                    <a:pt x="803" y="17"/>
                    <a:pt x="459" y="17"/>
                    <a:pt x="115" y="33"/>
                  </a:cubicBezTo>
                  <a:cubicBezTo>
                    <a:pt x="50" y="33"/>
                    <a:pt x="1" y="82"/>
                    <a:pt x="1" y="148"/>
                  </a:cubicBezTo>
                  <a:cubicBezTo>
                    <a:pt x="17" y="197"/>
                    <a:pt x="50" y="246"/>
                    <a:pt x="115" y="246"/>
                  </a:cubicBezTo>
                  <a:cubicBezTo>
                    <a:pt x="459" y="230"/>
                    <a:pt x="819" y="230"/>
                    <a:pt x="1163" y="213"/>
                  </a:cubicBezTo>
                  <a:cubicBezTo>
                    <a:pt x="1212" y="213"/>
                    <a:pt x="1261" y="164"/>
                    <a:pt x="1261" y="115"/>
                  </a:cubicBezTo>
                  <a:cubicBezTo>
                    <a:pt x="1261" y="50"/>
                    <a:pt x="1212" y="17"/>
                    <a:pt x="1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00" name="Google Shape;4600;p35"/>
            <p:cNvSpPr/>
            <p:nvPr/>
          </p:nvSpPr>
          <p:spPr>
            <a:xfrm rot="10800000" flipH="1">
              <a:off x="2935575" y="4936050"/>
              <a:ext cx="31550" cy="9025"/>
            </a:xfrm>
            <a:custGeom>
              <a:avLst/>
              <a:gdLst/>
              <a:ahLst/>
              <a:cxnLst/>
              <a:rect l="l" t="t" r="r" b="b"/>
              <a:pathLst>
                <a:path w="1262" h="361" extrusionOk="0">
                  <a:moveTo>
                    <a:pt x="132" y="1"/>
                  </a:moveTo>
                  <a:cubicBezTo>
                    <a:pt x="83" y="1"/>
                    <a:pt x="17" y="33"/>
                    <a:pt x="17" y="99"/>
                  </a:cubicBezTo>
                  <a:cubicBezTo>
                    <a:pt x="1" y="148"/>
                    <a:pt x="50" y="197"/>
                    <a:pt x="99" y="214"/>
                  </a:cubicBezTo>
                  <a:cubicBezTo>
                    <a:pt x="443" y="263"/>
                    <a:pt x="787" y="312"/>
                    <a:pt x="1147" y="361"/>
                  </a:cubicBezTo>
                  <a:cubicBezTo>
                    <a:pt x="1212" y="361"/>
                    <a:pt x="1245" y="312"/>
                    <a:pt x="1261" y="263"/>
                  </a:cubicBezTo>
                  <a:cubicBezTo>
                    <a:pt x="1261" y="197"/>
                    <a:pt x="1229" y="148"/>
                    <a:pt x="1163" y="148"/>
                  </a:cubicBezTo>
                  <a:cubicBezTo>
                    <a:pt x="819" y="99"/>
                    <a:pt x="476" y="50"/>
                    <a:pt x="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01" name="Google Shape;4601;p35"/>
            <p:cNvSpPr/>
            <p:nvPr/>
          </p:nvSpPr>
          <p:spPr>
            <a:xfrm rot="10800000" flipH="1">
              <a:off x="3196650" y="4935625"/>
              <a:ext cx="31550" cy="6575"/>
            </a:xfrm>
            <a:custGeom>
              <a:avLst/>
              <a:gdLst/>
              <a:ahLst/>
              <a:cxnLst/>
              <a:rect l="l" t="t" r="r" b="b"/>
              <a:pathLst>
                <a:path w="1262" h="263" extrusionOk="0">
                  <a:moveTo>
                    <a:pt x="1147" y="0"/>
                  </a:moveTo>
                  <a:cubicBezTo>
                    <a:pt x="803" y="17"/>
                    <a:pt x="443" y="33"/>
                    <a:pt x="99" y="49"/>
                  </a:cubicBezTo>
                  <a:cubicBezTo>
                    <a:pt x="34" y="49"/>
                    <a:pt x="1" y="99"/>
                    <a:pt x="1" y="164"/>
                  </a:cubicBezTo>
                  <a:cubicBezTo>
                    <a:pt x="1" y="213"/>
                    <a:pt x="50" y="262"/>
                    <a:pt x="99" y="262"/>
                  </a:cubicBezTo>
                  <a:lnTo>
                    <a:pt x="116" y="262"/>
                  </a:lnTo>
                  <a:cubicBezTo>
                    <a:pt x="459" y="246"/>
                    <a:pt x="803" y="229"/>
                    <a:pt x="1147" y="213"/>
                  </a:cubicBezTo>
                  <a:cubicBezTo>
                    <a:pt x="1212" y="197"/>
                    <a:pt x="1261" y="148"/>
                    <a:pt x="1245" y="99"/>
                  </a:cubicBezTo>
                  <a:cubicBezTo>
                    <a:pt x="1245" y="33"/>
                    <a:pt x="1196" y="0"/>
                    <a:pt x="11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02" name="Google Shape;4602;p35"/>
            <p:cNvSpPr/>
            <p:nvPr/>
          </p:nvSpPr>
          <p:spPr>
            <a:xfrm rot="10800000" flipH="1">
              <a:off x="3353400" y="4934825"/>
              <a:ext cx="31525" cy="7450"/>
            </a:xfrm>
            <a:custGeom>
              <a:avLst/>
              <a:gdLst/>
              <a:ahLst/>
              <a:cxnLst/>
              <a:rect l="l" t="t" r="r" b="b"/>
              <a:pathLst>
                <a:path w="1261" h="298" extrusionOk="0">
                  <a:moveTo>
                    <a:pt x="90" y="0"/>
                  </a:moveTo>
                  <a:cubicBezTo>
                    <a:pt x="37" y="0"/>
                    <a:pt x="0" y="45"/>
                    <a:pt x="0" y="102"/>
                  </a:cubicBezTo>
                  <a:cubicBezTo>
                    <a:pt x="0" y="151"/>
                    <a:pt x="33" y="200"/>
                    <a:pt x="98" y="200"/>
                  </a:cubicBezTo>
                  <a:cubicBezTo>
                    <a:pt x="442" y="232"/>
                    <a:pt x="802" y="265"/>
                    <a:pt x="1130" y="298"/>
                  </a:cubicBezTo>
                  <a:lnTo>
                    <a:pt x="1146" y="298"/>
                  </a:lnTo>
                  <a:cubicBezTo>
                    <a:pt x="1195" y="298"/>
                    <a:pt x="1244" y="265"/>
                    <a:pt x="1244" y="216"/>
                  </a:cubicBezTo>
                  <a:cubicBezTo>
                    <a:pt x="1260" y="151"/>
                    <a:pt x="1211" y="102"/>
                    <a:pt x="1162" y="85"/>
                  </a:cubicBezTo>
                  <a:cubicBezTo>
                    <a:pt x="819" y="52"/>
                    <a:pt x="458" y="20"/>
                    <a:pt x="115" y="3"/>
                  </a:cubicBezTo>
                  <a:cubicBezTo>
                    <a:pt x="106" y="1"/>
                    <a:pt x="98"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03" name="Google Shape;4603;p35"/>
            <p:cNvSpPr/>
            <p:nvPr/>
          </p:nvSpPr>
          <p:spPr>
            <a:xfrm rot="10800000" flipH="1">
              <a:off x="3144275" y="4932775"/>
              <a:ext cx="31550" cy="6650"/>
            </a:xfrm>
            <a:custGeom>
              <a:avLst/>
              <a:gdLst/>
              <a:ahLst/>
              <a:cxnLst/>
              <a:rect l="l" t="t" r="r" b="b"/>
              <a:pathLst>
                <a:path w="1262" h="266" extrusionOk="0">
                  <a:moveTo>
                    <a:pt x="1172" y="1"/>
                  </a:moveTo>
                  <a:cubicBezTo>
                    <a:pt x="1164" y="1"/>
                    <a:pt x="1155" y="2"/>
                    <a:pt x="1147" y="4"/>
                  </a:cubicBezTo>
                  <a:cubicBezTo>
                    <a:pt x="803" y="20"/>
                    <a:pt x="459" y="37"/>
                    <a:pt x="99" y="53"/>
                  </a:cubicBezTo>
                  <a:cubicBezTo>
                    <a:pt x="50" y="53"/>
                    <a:pt x="1" y="102"/>
                    <a:pt x="1" y="168"/>
                  </a:cubicBezTo>
                  <a:cubicBezTo>
                    <a:pt x="17" y="217"/>
                    <a:pt x="50" y="266"/>
                    <a:pt x="115" y="266"/>
                  </a:cubicBezTo>
                  <a:cubicBezTo>
                    <a:pt x="459" y="249"/>
                    <a:pt x="819" y="217"/>
                    <a:pt x="1163" y="200"/>
                  </a:cubicBezTo>
                  <a:cubicBezTo>
                    <a:pt x="1212" y="200"/>
                    <a:pt x="1261" y="151"/>
                    <a:pt x="1261" y="102"/>
                  </a:cubicBezTo>
                  <a:cubicBezTo>
                    <a:pt x="1261" y="45"/>
                    <a:pt x="1224" y="1"/>
                    <a:pt x="11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04" name="Google Shape;4604;p35"/>
            <p:cNvSpPr/>
            <p:nvPr/>
          </p:nvSpPr>
          <p:spPr>
            <a:xfrm rot="10800000" flipH="1">
              <a:off x="2987550" y="4931550"/>
              <a:ext cx="31550" cy="7375"/>
            </a:xfrm>
            <a:custGeom>
              <a:avLst/>
              <a:gdLst/>
              <a:ahLst/>
              <a:cxnLst/>
              <a:rect l="l" t="t" r="r" b="b"/>
              <a:pathLst>
                <a:path w="1262" h="295" extrusionOk="0">
                  <a:moveTo>
                    <a:pt x="132" y="0"/>
                  </a:moveTo>
                  <a:cubicBezTo>
                    <a:pt x="66" y="0"/>
                    <a:pt x="17" y="49"/>
                    <a:pt x="17" y="98"/>
                  </a:cubicBezTo>
                  <a:cubicBezTo>
                    <a:pt x="1" y="164"/>
                    <a:pt x="50" y="213"/>
                    <a:pt x="99" y="213"/>
                  </a:cubicBezTo>
                  <a:cubicBezTo>
                    <a:pt x="459" y="246"/>
                    <a:pt x="803" y="262"/>
                    <a:pt x="1147" y="295"/>
                  </a:cubicBezTo>
                  <a:lnTo>
                    <a:pt x="1163" y="295"/>
                  </a:lnTo>
                  <a:cubicBezTo>
                    <a:pt x="1212" y="295"/>
                    <a:pt x="1261" y="246"/>
                    <a:pt x="1261" y="197"/>
                  </a:cubicBezTo>
                  <a:cubicBezTo>
                    <a:pt x="1261" y="131"/>
                    <a:pt x="1212" y="82"/>
                    <a:pt x="1163" y="82"/>
                  </a:cubicBezTo>
                  <a:cubicBezTo>
                    <a:pt x="819" y="66"/>
                    <a:pt x="459" y="33"/>
                    <a:pt x="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05" name="Google Shape;4605;p35"/>
            <p:cNvSpPr/>
            <p:nvPr/>
          </p:nvSpPr>
          <p:spPr>
            <a:xfrm rot="10800000" flipH="1">
              <a:off x="3092325" y="4930725"/>
              <a:ext cx="31125" cy="6150"/>
            </a:xfrm>
            <a:custGeom>
              <a:avLst/>
              <a:gdLst/>
              <a:ahLst/>
              <a:cxnLst/>
              <a:rect l="l" t="t" r="r" b="b"/>
              <a:pathLst>
                <a:path w="1245" h="246" extrusionOk="0">
                  <a:moveTo>
                    <a:pt x="1146" y="0"/>
                  </a:moveTo>
                  <a:cubicBezTo>
                    <a:pt x="786" y="16"/>
                    <a:pt x="442" y="16"/>
                    <a:pt x="98" y="33"/>
                  </a:cubicBezTo>
                  <a:cubicBezTo>
                    <a:pt x="33" y="33"/>
                    <a:pt x="0" y="82"/>
                    <a:pt x="0" y="131"/>
                  </a:cubicBezTo>
                  <a:cubicBezTo>
                    <a:pt x="0" y="197"/>
                    <a:pt x="49" y="246"/>
                    <a:pt x="98" y="246"/>
                  </a:cubicBezTo>
                  <a:cubicBezTo>
                    <a:pt x="458" y="229"/>
                    <a:pt x="802" y="213"/>
                    <a:pt x="1146" y="213"/>
                  </a:cubicBezTo>
                  <a:cubicBezTo>
                    <a:pt x="1211" y="197"/>
                    <a:pt x="1244" y="147"/>
                    <a:pt x="1244"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06" name="Google Shape;4606;p35"/>
            <p:cNvSpPr/>
            <p:nvPr/>
          </p:nvSpPr>
          <p:spPr>
            <a:xfrm rot="10800000" flipH="1">
              <a:off x="3039925" y="4930325"/>
              <a:ext cx="31550" cy="5750"/>
            </a:xfrm>
            <a:custGeom>
              <a:avLst/>
              <a:gdLst/>
              <a:ahLst/>
              <a:cxnLst/>
              <a:rect l="l" t="t" r="r" b="b"/>
              <a:pathLst>
                <a:path w="1262" h="230" extrusionOk="0">
                  <a:moveTo>
                    <a:pt x="115" y="1"/>
                  </a:moveTo>
                  <a:cubicBezTo>
                    <a:pt x="50" y="17"/>
                    <a:pt x="1" y="50"/>
                    <a:pt x="1" y="115"/>
                  </a:cubicBezTo>
                  <a:cubicBezTo>
                    <a:pt x="1" y="165"/>
                    <a:pt x="50" y="214"/>
                    <a:pt x="99" y="214"/>
                  </a:cubicBezTo>
                  <a:lnTo>
                    <a:pt x="148" y="214"/>
                  </a:lnTo>
                  <a:cubicBezTo>
                    <a:pt x="426" y="214"/>
                    <a:pt x="705" y="230"/>
                    <a:pt x="983" y="230"/>
                  </a:cubicBezTo>
                  <a:lnTo>
                    <a:pt x="1147" y="230"/>
                  </a:lnTo>
                  <a:cubicBezTo>
                    <a:pt x="1212" y="230"/>
                    <a:pt x="1261" y="181"/>
                    <a:pt x="1261" y="115"/>
                  </a:cubicBezTo>
                  <a:cubicBezTo>
                    <a:pt x="1261" y="66"/>
                    <a:pt x="1212" y="17"/>
                    <a:pt x="1147" y="17"/>
                  </a:cubicBezTo>
                  <a:lnTo>
                    <a:pt x="983" y="17"/>
                  </a:lnTo>
                  <a:cubicBezTo>
                    <a:pt x="705" y="17"/>
                    <a:pt x="426" y="17"/>
                    <a:pt x="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07" name="Google Shape;4607;p35"/>
            <p:cNvSpPr/>
            <p:nvPr/>
          </p:nvSpPr>
          <p:spPr>
            <a:xfrm rot="10800000" flipH="1">
              <a:off x="3404950" y="4926225"/>
              <a:ext cx="31525" cy="10250"/>
            </a:xfrm>
            <a:custGeom>
              <a:avLst/>
              <a:gdLst/>
              <a:ahLst/>
              <a:cxnLst/>
              <a:rect l="l" t="t" r="r" b="b"/>
              <a:pathLst>
                <a:path w="1261" h="410" extrusionOk="0">
                  <a:moveTo>
                    <a:pt x="131" y="0"/>
                  </a:moveTo>
                  <a:cubicBezTo>
                    <a:pt x="66" y="0"/>
                    <a:pt x="17" y="33"/>
                    <a:pt x="17" y="99"/>
                  </a:cubicBezTo>
                  <a:cubicBezTo>
                    <a:pt x="1" y="148"/>
                    <a:pt x="50" y="197"/>
                    <a:pt x="99" y="213"/>
                  </a:cubicBezTo>
                  <a:cubicBezTo>
                    <a:pt x="442" y="262"/>
                    <a:pt x="786" y="328"/>
                    <a:pt x="1114" y="410"/>
                  </a:cubicBezTo>
                  <a:lnTo>
                    <a:pt x="1146" y="410"/>
                  </a:lnTo>
                  <a:cubicBezTo>
                    <a:pt x="1195" y="410"/>
                    <a:pt x="1228" y="377"/>
                    <a:pt x="1245" y="328"/>
                  </a:cubicBezTo>
                  <a:cubicBezTo>
                    <a:pt x="1261" y="262"/>
                    <a:pt x="1228" y="213"/>
                    <a:pt x="1163" y="197"/>
                  </a:cubicBezTo>
                  <a:cubicBezTo>
                    <a:pt x="835" y="131"/>
                    <a:pt x="475" y="66"/>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08" name="Google Shape;4608;p35"/>
            <p:cNvSpPr/>
            <p:nvPr/>
          </p:nvSpPr>
          <p:spPr>
            <a:xfrm rot="10800000" flipH="1">
              <a:off x="4815900" y="4918025"/>
              <a:ext cx="27450" cy="20650"/>
            </a:xfrm>
            <a:custGeom>
              <a:avLst/>
              <a:gdLst/>
              <a:ahLst/>
              <a:cxnLst/>
              <a:rect l="l" t="t" r="r" b="b"/>
              <a:pathLst>
                <a:path w="1098" h="826" extrusionOk="0">
                  <a:moveTo>
                    <a:pt x="989" y="0"/>
                  </a:moveTo>
                  <a:cubicBezTo>
                    <a:pt x="965" y="0"/>
                    <a:pt x="940" y="8"/>
                    <a:pt x="918" y="23"/>
                  </a:cubicBezTo>
                  <a:cubicBezTo>
                    <a:pt x="623" y="219"/>
                    <a:pt x="345" y="432"/>
                    <a:pt x="66" y="629"/>
                  </a:cubicBezTo>
                  <a:cubicBezTo>
                    <a:pt x="17" y="661"/>
                    <a:pt x="1" y="727"/>
                    <a:pt x="50" y="776"/>
                  </a:cubicBezTo>
                  <a:cubicBezTo>
                    <a:pt x="66" y="809"/>
                    <a:pt x="99" y="825"/>
                    <a:pt x="132" y="825"/>
                  </a:cubicBezTo>
                  <a:cubicBezTo>
                    <a:pt x="148" y="825"/>
                    <a:pt x="165" y="809"/>
                    <a:pt x="197" y="809"/>
                  </a:cubicBezTo>
                  <a:cubicBezTo>
                    <a:pt x="476" y="596"/>
                    <a:pt x="754" y="383"/>
                    <a:pt x="1032" y="187"/>
                  </a:cubicBezTo>
                  <a:cubicBezTo>
                    <a:pt x="1081" y="154"/>
                    <a:pt x="1098" y="88"/>
                    <a:pt x="1065" y="39"/>
                  </a:cubicBezTo>
                  <a:cubicBezTo>
                    <a:pt x="1047" y="12"/>
                    <a:pt x="1019" y="0"/>
                    <a:pt x="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09" name="Google Shape;4609;p35"/>
            <p:cNvSpPr/>
            <p:nvPr/>
          </p:nvSpPr>
          <p:spPr>
            <a:xfrm rot="10800000" flipH="1">
              <a:off x="3456100" y="4912300"/>
              <a:ext cx="30725" cy="12825"/>
            </a:xfrm>
            <a:custGeom>
              <a:avLst/>
              <a:gdLst/>
              <a:ahLst/>
              <a:cxnLst/>
              <a:rect l="l" t="t" r="r" b="b"/>
              <a:pathLst>
                <a:path w="1229" h="513" extrusionOk="0">
                  <a:moveTo>
                    <a:pt x="106" y="1"/>
                  </a:moveTo>
                  <a:cubicBezTo>
                    <a:pt x="66" y="1"/>
                    <a:pt x="30" y="30"/>
                    <a:pt x="17" y="70"/>
                  </a:cubicBezTo>
                  <a:cubicBezTo>
                    <a:pt x="1" y="119"/>
                    <a:pt x="33" y="185"/>
                    <a:pt x="82" y="201"/>
                  </a:cubicBezTo>
                  <a:cubicBezTo>
                    <a:pt x="312" y="267"/>
                    <a:pt x="541" y="332"/>
                    <a:pt x="754" y="414"/>
                  </a:cubicBezTo>
                  <a:cubicBezTo>
                    <a:pt x="868" y="447"/>
                    <a:pt x="966" y="479"/>
                    <a:pt x="1081" y="512"/>
                  </a:cubicBezTo>
                  <a:lnTo>
                    <a:pt x="1114" y="512"/>
                  </a:lnTo>
                  <a:cubicBezTo>
                    <a:pt x="1146" y="512"/>
                    <a:pt x="1195" y="496"/>
                    <a:pt x="1212" y="447"/>
                  </a:cubicBezTo>
                  <a:cubicBezTo>
                    <a:pt x="1228" y="398"/>
                    <a:pt x="1195" y="332"/>
                    <a:pt x="1146" y="316"/>
                  </a:cubicBezTo>
                  <a:cubicBezTo>
                    <a:pt x="1032" y="283"/>
                    <a:pt x="934" y="234"/>
                    <a:pt x="819" y="201"/>
                  </a:cubicBezTo>
                  <a:cubicBezTo>
                    <a:pt x="606" y="136"/>
                    <a:pt x="377" y="70"/>
                    <a:pt x="132" y="5"/>
                  </a:cubicBezTo>
                  <a:cubicBezTo>
                    <a:pt x="123" y="2"/>
                    <a:pt x="114" y="1"/>
                    <a:pt x="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10" name="Google Shape;4610;p35"/>
            <p:cNvSpPr/>
            <p:nvPr/>
          </p:nvSpPr>
          <p:spPr>
            <a:xfrm rot="10800000" flipH="1">
              <a:off x="3505200" y="4891850"/>
              <a:ext cx="29900" cy="16125"/>
            </a:xfrm>
            <a:custGeom>
              <a:avLst/>
              <a:gdLst/>
              <a:ahLst/>
              <a:cxnLst/>
              <a:rect l="l" t="t" r="r" b="b"/>
              <a:pathLst>
                <a:path w="1196" h="645" extrusionOk="0">
                  <a:moveTo>
                    <a:pt x="118" y="0"/>
                  </a:moveTo>
                  <a:cubicBezTo>
                    <a:pt x="75" y="0"/>
                    <a:pt x="42" y="19"/>
                    <a:pt x="17" y="55"/>
                  </a:cubicBezTo>
                  <a:cubicBezTo>
                    <a:pt x="1" y="121"/>
                    <a:pt x="34" y="170"/>
                    <a:pt x="83" y="203"/>
                  </a:cubicBezTo>
                  <a:cubicBezTo>
                    <a:pt x="394" y="334"/>
                    <a:pt x="705" y="481"/>
                    <a:pt x="1032" y="628"/>
                  </a:cubicBezTo>
                  <a:cubicBezTo>
                    <a:pt x="1048" y="628"/>
                    <a:pt x="1048" y="645"/>
                    <a:pt x="1065" y="645"/>
                  </a:cubicBezTo>
                  <a:cubicBezTo>
                    <a:pt x="1114" y="645"/>
                    <a:pt x="1147" y="612"/>
                    <a:pt x="1163" y="579"/>
                  </a:cubicBezTo>
                  <a:cubicBezTo>
                    <a:pt x="1196" y="530"/>
                    <a:pt x="1163" y="465"/>
                    <a:pt x="1114" y="432"/>
                  </a:cubicBezTo>
                  <a:cubicBezTo>
                    <a:pt x="803" y="285"/>
                    <a:pt x="475" y="137"/>
                    <a:pt x="164" y="6"/>
                  </a:cubicBezTo>
                  <a:cubicBezTo>
                    <a:pt x="148" y="2"/>
                    <a:pt x="13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11" name="Google Shape;4611;p35"/>
            <p:cNvSpPr/>
            <p:nvPr/>
          </p:nvSpPr>
          <p:spPr>
            <a:xfrm rot="10800000" flipH="1">
              <a:off x="4775000" y="4886125"/>
              <a:ext cx="26200" cy="21450"/>
            </a:xfrm>
            <a:custGeom>
              <a:avLst/>
              <a:gdLst/>
              <a:ahLst/>
              <a:cxnLst/>
              <a:rect l="l" t="t" r="r" b="b"/>
              <a:pathLst>
                <a:path w="1048" h="858" extrusionOk="0">
                  <a:moveTo>
                    <a:pt x="939" y="0"/>
                  </a:moveTo>
                  <a:cubicBezTo>
                    <a:pt x="915" y="0"/>
                    <a:pt x="890" y="8"/>
                    <a:pt x="868" y="23"/>
                  </a:cubicBezTo>
                  <a:cubicBezTo>
                    <a:pt x="589" y="236"/>
                    <a:pt x="327" y="465"/>
                    <a:pt x="49" y="678"/>
                  </a:cubicBezTo>
                  <a:cubicBezTo>
                    <a:pt x="0" y="710"/>
                    <a:pt x="0" y="776"/>
                    <a:pt x="33" y="825"/>
                  </a:cubicBezTo>
                  <a:cubicBezTo>
                    <a:pt x="49" y="858"/>
                    <a:pt x="82" y="858"/>
                    <a:pt x="115" y="858"/>
                  </a:cubicBezTo>
                  <a:cubicBezTo>
                    <a:pt x="131" y="858"/>
                    <a:pt x="164" y="858"/>
                    <a:pt x="180" y="841"/>
                  </a:cubicBezTo>
                  <a:cubicBezTo>
                    <a:pt x="458" y="612"/>
                    <a:pt x="720" y="399"/>
                    <a:pt x="999" y="187"/>
                  </a:cubicBezTo>
                  <a:cubicBezTo>
                    <a:pt x="1048" y="154"/>
                    <a:pt x="1048" y="88"/>
                    <a:pt x="1015" y="39"/>
                  </a:cubicBezTo>
                  <a:cubicBezTo>
                    <a:pt x="997" y="12"/>
                    <a:pt x="969"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12" name="Google Shape;4612;p35"/>
            <p:cNvSpPr/>
            <p:nvPr/>
          </p:nvSpPr>
          <p:spPr>
            <a:xfrm rot="10800000" flipH="1">
              <a:off x="3552275" y="4866875"/>
              <a:ext cx="28650" cy="18450"/>
            </a:xfrm>
            <a:custGeom>
              <a:avLst/>
              <a:gdLst/>
              <a:ahLst/>
              <a:cxnLst/>
              <a:rect l="l" t="t" r="r" b="b"/>
              <a:pathLst>
                <a:path w="1146" h="738" extrusionOk="0">
                  <a:moveTo>
                    <a:pt x="112" y="1"/>
                  </a:moveTo>
                  <a:cubicBezTo>
                    <a:pt x="77" y="1"/>
                    <a:pt x="44" y="22"/>
                    <a:pt x="33" y="66"/>
                  </a:cubicBezTo>
                  <a:cubicBezTo>
                    <a:pt x="0" y="115"/>
                    <a:pt x="17" y="181"/>
                    <a:pt x="66" y="197"/>
                  </a:cubicBezTo>
                  <a:cubicBezTo>
                    <a:pt x="360" y="361"/>
                    <a:pt x="655" y="541"/>
                    <a:pt x="966" y="721"/>
                  </a:cubicBezTo>
                  <a:cubicBezTo>
                    <a:pt x="982" y="737"/>
                    <a:pt x="999" y="737"/>
                    <a:pt x="1015" y="737"/>
                  </a:cubicBezTo>
                  <a:cubicBezTo>
                    <a:pt x="1048" y="737"/>
                    <a:pt x="1097" y="721"/>
                    <a:pt x="1113" y="688"/>
                  </a:cubicBezTo>
                  <a:cubicBezTo>
                    <a:pt x="1146" y="639"/>
                    <a:pt x="1130" y="573"/>
                    <a:pt x="1080" y="541"/>
                  </a:cubicBezTo>
                  <a:cubicBezTo>
                    <a:pt x="769" y="361"/>
                    <a:pt x="458" y="181"/>
                    <a:pt x="164" y="17"/>
                  </a:cubicBezTo>
                  <a:cubicBezTo>
                    <a:pt x="147"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13" name="Google Shape;4613;p35"/>
            <p:cNvSpPr/>
            <p:nvPr/>
          </p:nvSpPr>
          <p:spPr>
            <a:xfrm rot="10800000" flipH="1">
              <a:off x="4734875" y="4852150"/>
              <a:ext cx="25825" cy="22275"/>
            </a:xfrm>
            <a:custGeom>
              <a:avLst/>
              <a:gdLst/>
              <a:ahLst/>
              <a:cxnLst/>
              <a:rect l="l" t="t" r="r" b="b"/>
              <a:pathLst>
                <a:path w="1033" h="891" extrusionOk="0">
                  <a:moveTo>
                    <a:pt x="924" y="0"/>
                  </a:moveTo>
                  <a:cubicBezTo>
                    <a:pt x="900" y="0"/>
                    <a:pt x="874" y="8"/>
                    <a:pt x="852" y="23"/>
                  </a:cubicBezTo>
                  <a:cubicBezTo>
                    <a:pt x="590" y="252"/>
                    <a:pt x="312" y="481"/>
                    <a:pt x="50" y="710"/>
                  </a:cubicBezTo>
                  <a:cubicBezTo>
                    <a:pt x="17" y="743"/>
                    <a:pt x="1" y="809"/>
                    <a:pt x="50" y="841"/>
                  </a:cubicBezTo>
                  <a:cubicBezTo>
                    <a:pt x="66" y="874"/>
                    <a:pt x="99" y="890"/>
                    <a:pt x="116" y="890"/>
                  </a:cubicBezTo>
                  <a:cubicBezTo>
                    <a:pt x="148" y="890"/>
                    <a:pt x="165" y="874"/>
                    <a:pt x="197" y="858"/>
                  </a:cubicBezTo>
                  <a:cubicBezTo>
                    <a:pt x="459" y="628"/>
                    <a:pt x="721" y="399"/>
                    <a:pt x="983" y="187"/>
                  </a:cubicBezTo>
                  <a:cubicBezTo>
                    <a:pt x="1032" y="137"/>
                    <a:pt x="1032" y="72"/>
                    <a:pt x="999" y="39"/>
                  </a:cubicBezTo>
                  <a:cubicBezTo>
                    <a:pt x="981" y="12"/>
                    <a:pt x="953" y="0"/>
                    <a:pt x="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14" name="Google Shape;4614;p35"/>
            <p:cNvSpPr/>
            <p:nvPr/>
          </p:nvSpPr>
          <p:spPr>
            <a:xfrm rot="10800000" flipH="1">
              <a:off x="3596875" y="4838250"/>
              <a:ext cx="27425" cy="19825"/>
            </a:xfrm>
            <a:custGeom>
              <a:avLst/>
              <a:gdLst/>
              <a:ahLst/>
              <a:cxnLst/>
              <a:rect l="l" t="t" r="r" b="b"/>
              <a:pathLst>
                <a:path w="1097" h="793" extrusionOk="0">
                  <a:moveTo>
                    <a:pt x="109" y="1"/>
                  </a:moveTo>
                  <a:cubicBezTo>
                    <a:pt x="79" y="1"/>
                    <a:pt x="51" y="13"/>
                    <a:pt x="33" y="40"/>
                  </a:cubicBezTo>
                  <a:cubicBezTo>
                    <a:pt x="0" y="89"/>
                    <a:pt x="17" y="155"/>
                    <a:pt x="66" y="187"/>
                  </a:cubicBezTo>
                  <a:cubicBezTo>
                    <a:pt x="344" y="367"/>
                    <a:pt x="622" y="564"/>
                    <a:pt x="917" y="777"/>
                  </a:cubicBezTo>
                  <a:cubicBezTo>
                    <a:pt x="933" y="793"/>
                    <a:pt x="966" y="793"/>
                    <a:pt x="982" y="793"/>
                  </a:cubicBezTo>
                  <a:cubicBezTo>
                    <a:pt x="1015" y="793"/>
                    <a:pt x="1048" y="777"/>
                    <a:pt x="1064" y="760"/>
                  </a:cubicBezTo>
                  <a:cubicBezTo>
                    <a:pt x="1097" y="711"/>
                    <a:pt x="1081" y="646"/>
                    <a:pt x="1048" y="613"/>
                  </a:cubicBezTo>
                  <a:cubicBezTo>
                    <a:pt x="753" y="400"/>
                    <a:pt x="459" y="204"/>
                    <a:pt x="180" y="24"/>
                  </a:cubicBezTo>
                  <a:cubicBezTo>
                    <a:pt x="158" y="9"/>
                    <a:pt x="133" y="1"/>
                    <a:pt x="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15" name="Google Shape;4615;p35"/>
            <p:cNvSpPr/>
            <p:nvPr/>
          </p:nvSpPr>
          <p:spPr>
            <a:xfrm rot="10800000" flipH="1">
              <a:off x="4695600" y="4817775"/>
              <a:ext cx="25800" cy="22500"/>
            </a:xfrm>
            <a:custGeom>
              <a:avLst/>
              <a:gdLst/>
              <a:ahLst/>
              <a:cxnLst/>
              <a:rect l="l" t="t" r="r" b="b"/>
              <a:pathLst>
                <a:path w="1032" h="900" extrusionOk="0">
                  <a:moveTo>
                    <a:pt x="907" y="1"/>
                  </a:moveTo>
                  <a:cubicBezTo>
                    <a:pt x="883" y="1"/>
                    <a:pt x="858" y="10"/>
                    <a:pt x="835" y="32"/>
                  </a:cubicBezTo>
                  <a:cubicBezTo>
                    <a:pt x="573" y="261"/>
                    <a:pt x="312" y="490"/>
                    <a:pt x="50" y="719"/>
                  </a:cubicBezTo>
                  <a:cubicBezTo>
                    <a:pt x="17" y="752"/>
                    <a:pt x="1" y="817"/>
                    <a:pt x="50" y="867"/>
                  </a:cubicBezTo>
                  <a:cubicBezTo>
                    <a:pt x="66" y="883"/>
                    <a:pt x="99" y="899"/>
                    <a:pt x="132" y="899"/>
                  </a:cubicBezTo>
                  <a:cubicBezTo>
                    <a:pt x="148" y="899"/>
                    <a:pt x="181" y="899"/>
                    <a:pt x="197" y="883"/>
                  </a:cubicBezTo>
                  <a:cubicBezTo>
                    <a:pt x="459" y="637"/>
                    <a:pt x="721" y="408"/>
                    <a:pt x="983" y="179"/>
                  </a:cubicBezTo>
                  <a:cubicBezTo>
                    <a:pt x="1015" y="146"/>
                    <a:pt x="1032" y="81"/>
                    <a:pt x="983" y="32"/>
                  </a:cubicBezTo>
                  <a:cubicBezTo>
                    <a:pt x="965" y="14"/>
                    <a:pt x="937" y="1"/>
                    <a:pt x="9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16" name="Google Shape;4616;p35"/>
            <p:cNvSpPr/>
            <p:nvPr/>
          </p:nvSpPr>
          <p:spPr>
            <a:xfrm rot="10800000" flipH="1">
              <a:off x="3639425" y="4807150"/>
              <a:ext cx="27025" cy="20900"/>
            </a:xfrm>
            <a:custGeom>
              <a:avLst/>
              <a:gdLst/>
              <a:ahLst/>
              <a:cxnLst/>
              <a:rect l="l" t="t" r="r" b="b"/>
              <a:pathLst>
                <a:path w="1081" h="836" extrusionOk="0">
                  <a:moveTo>
                    <a:pt x="128" y="0"/>
                  </a:moveTo>
                  <a:cubicBezTo>
                    <a:pt x="97" y="0"/>
                    <a:pt x="65" y="19"/>
                    <a:pt x="33" y="50"/>
                  </a:cubicBezTo>
                  <a:cubicBezTo>
                    <a:pt x="1" y="83"/>
                    <a:pt x="17" y="165"/>
                    <a:pt x="66" y="198"/>
                  </a:cubicBezTo>
                  <a:cubicBezTo>
                    <a:pt x="344" y="394"/>
                    <a:pt x="623" y="607"/>
                    <a:pt x="885" y="820"/>
                  </a:cubicBezTo>
                  <a:cubicBezTo>
                    <a:pt x="917" y="836"/>
                    <a:pt x="934" y="836"/>
                    <a:pt x="950" y="836"/>
                  </a:cubicBezTo>
                  <a:cubicBezTo>
                    <a:pt x="983" y="836"/>
                    <a:pt x="1015" y="836"/>
                    <a:pt x="1032" y="803"/>
                  </a:cubicBezTo>
                  <a:cubicBezTo>
                    <a:pt x="1081" y="754"/>
                    <a:pt x="1065" y="689"/>
                    <a:pt x="1015" y="656"/>
                  </a:cubicBezTo>
                  <a:cubicBezTo>
                    <a:pt x="737" y="443"/>
                    <a:pt x="459" y="230"/>
                    <a:pt x="181" y="17"/>
                  </a:cubicBezTo>
                  <a:cubicBezTo>
                    <a:pt x="163" y="6"/>
                    <a:pt x="146" y="0"/>
                    <a:pt x="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17" name="Google Shape;4617;p35"/>
            <p:cNvSpPr/>
            <p:nvPr/>
          </p:nvSpPr>
          <p:spPr>
            <a:xfrm rot="10800000" flipH="1">
              <a:off x="4656725" y="4783000"/>
              <a:ext cx="25400" cy="22625"/>
            </a:xfrm>
            <a:custGeom>
              <a:avLst/>
              <a:gdLst/>
              <a:ahLst/>
              <a:cxnLst/>
              <a:rect l="l" t="t" r="r" b="b"/>
              <a:pathLst>
                <a:path w="1016" h="905" extrusionOk="0">
                  <a:moveTo>
                    <a:pt x="903" y="0"/>
                  </a:moveTo>
                  <a:cubicBezTo>
                    <a:pt x="876" y="0"/>
                    <a:pt x="852" y="13"/>
                    <a:pt x="835" y="37"/>
                  </a:cubicBezTo>
                  <a:cubicBezTo>
                    <a:pt x="573" y="266"/>
                    <a:pt x="312" y="495"/>
                    <a:pt x="50" y="725"/>
                  </a:cubicBezTo>
                  <a:cubicBezTo>
                    <a:pt x="1" y="757"/>
                    <a:pt x="1" y="823"/>
                    <a:pt x="33" y="872"/>
                  </a:cubicBezTo>
                  <a:cubicBezTo>
                    <a:pt x="66" y="888"/>
                    <a:pt x="99" y="905"/>
                    <a:pt x="115" y="905"/>
                  </a:cubicBezTo>
                  <a:cubicBezTo>
                    <a:pt x="148" y="905"/>
                    <a:pt x="164" y="905"/>
                    <a:pt x="197" y="872"/>
                  </a:cubicBezTo>
                  <a:cubicBezTo>
                    <a:pt x="443" y="643"/>
                    <a:pt x="704" y="414"/>
                    <a:pt x="966" y="184"/>
                  </a:cubicBezTo>
                  <a:cubicBezTo>
                    <a:pt x="1015" y="152"/>
                    <a:pt x="1015" y="86"/>
                    <a:pt x="983" y="37"/>
                  </a:cubicBezTo>
                  <a:cubicBezTo>
                    <a:pt x="958" y="13"/>
                    <a:pt x="929" y="0"/>
                    <a:pt x="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18" name="Google Shape;4618;p35"/>
            <p:cNvSpPr/>
            <p:nvPr/>
          </p:nvSpPr>
          <p:spPr>
            <a:xfrm rot="10800000" flipH="1">
              <a:off x="3680750" y="4774400"/>
              <a:ext cx="26625" cy="21725"/>
            </a:xfrm>
            <a:custGeom>
              <a:avLst/>
              <a:gdLst/>
              <a:ahLst/>
              <a:cxnLst/>
              <a:rect l="l" t="t" r="r" b="b"/>
              <a:pathLst>
                <a:path w="1065" h="869" extrusionOk="0">
                  <a:moveTo>
                    <a:pt x="141" y="0"/>
                  </a:moveTo>
                  <a:cubicBezTo>
                    <a:pt x="106" y="0"/>
                    <a:pt x="71" y="18"/>
                    <a:pt x="50" y="50"/>
                  </a:cubicBezTo>
                  <a:cubicBezTo>
                    <a:pt x="1" y="83"/>
                    <a:pt x="17" y="148"/>
                    <a:pt x="66" y="181"/>
                  </a:cubicBezTo>
                  <a:cubicBezTo>
                    <a:pt x="328" y="410"/>
                    <a:pt x="606" y="623"/>
                    <a:pt x="868" y="836"/>
                  </a:cubicBezTo>
                  <a:cubicBezTo>
                    <a:pt x="901" y="852"/>
                    <a:pt x="917" y="868"/>
                    <a:pt x="934" y="868"/>
                  </a:cubicBezTo>
                  <a:cubicBezTo>
                    <a:pt x="967" y="868"/>
                    <a:pt x="999" y="852"/>
                    <a:pt x="1016" y="819"/>
                  </a:cubicBezTo>
                  <a:cubicBezTo>
                    <a:pt x="1065" y="787"/>
                    <a:pt x="1048" y="721"/>
                    <a:pt x="999" y="672"/>
                  </a:cubicBezTo>
                  <a:cubicBezTo>
                    <a:pt x="737" y="459"/>
                    <a:pt x="459" y="246"/>
                    <a:pt x="197" y="17"/>
                  </a:cubicBezTo>
                  <a:cubicBezTo>
                    <a:pt x="180" y="6"/>
                    <a:pt x="160" y="0"/>
                    <a:pt x="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19" name="Google Shape;4619;p35"/>
            <p:cNvSpPr/>
            <p:nvPr/>
          </p:nvSpPr>
          <p:spPr>
            <a:xfrm rot="10800000" flipH="1">
              <a:off x="4617450" y="4748625"/>
              <a:ext cx="25400" cy="22275"/>
            </a:xfrm>
            <a:custGeom>
              <a:avLst/>
              <a:gdLst/>
              <a:ahLst/>
              <a:cxnLst/>
              <a:rect l="l" t="t" r="r" b="b"/>
              <a:pathLst>
                <a:path w="1016" h="891" extrusionOk="0">
                  <a:moveTo>
                    <a:pt x="907" y="0"/>
                  </a:moveTo>
                  <a:cubicBezTo>
                    <a:pt x="882" y="0"/>
                    <a:pt x="857" y="8"/>
                    <a:pt x="835" y="23"/>
                  </a:cubicBezTo>
                  <a:cubicBezTo>
                    <a:pt x="573" y="252"/>
                    <a:pt x="311" y="481"/>
                    <a:pt x="49" y="711"/>
                  </a:cubicBezTo>
                  <a:cubicBezTo>
                    <a:pt x="0" y="743"/>
                    <a:pt x="0" y="809"/>
                    <a:pt x="33" y="858"/>
                  </a:cubicBezTo>
                  <a:cubicBezTo>
                    <a:pt x="49" y="874"/>
                    <a:pt x="82" y="891"/>
                    <a:pt x="115" y="891"/>
                  </a:cubicBezTo>
                  <a:cubicBezTo>
                    <a:pt x="131" y="891"/>
                    <a:pt x="164" y="891"/>
                    <a:pt x="180" y="874"/>
                  </a:cubicBezTo>
                  <a:cubicBezTo>
                    <a:pt x="442" y="645"/>
                    <a:pt x="704" y="416"/>
                    <a:pt x="982" y="187"/>
                  </a:cubicBezTo>
                  <a:cubicBezTo>
                    <a:pt x="1015" y="138"/>
                    <a:pt x="1015" y="72"/>
                    <a:pt x="982" y="39"/>
                  </a:cubicBezTo>
                  <a:cubicBezTo>
                    <a:pt x="964" y="12"/>
                    <a:pt x="936" y="0"/>
                    <a:pt x="9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20" name="Google Shape;4620;p35"/>
            <p:cNvSpPr/>
            <p:nvPr/>
          </p:nvSpPr>
          <p:spPr>
            <a:xfrm rot="10800000" flipH="1">
              <a:off x="3721675" y="4741675"/>
              <a:ext cx="26225" cy="21625"/>
            </a:xfrm>
            <a:custGeom>
              <a:avLst/>
              <a:gdLst/>
              <a:ahLst/>
              <a:cxnLst/>
              <a:rect l="l" t="t" r="r" b="b"/>
              <a:pathLst>
                <a:path w="1049" h="865" extrusionOk="0">
                  <a:moveTo>
                    <a:pt x="114" y="0"/>
                  </a:moveTo>
                  <a:cubicBezTo>
                    <a:pt x="83" y="0"/>
                    <a:pt x="52" y="18"/>
                    <a:pt x="33" y="46"/>
                  </a:cubicBezTo>
                  <a:cubicBezTo>
                    <a:pt x="1" y="79"/>
                    <a:pt x="1" y="145"/>
                    <a:pt x="50" y="194"/>
                  </a:cubicBezTo>
                  <a:cubicBezTo>
                    <a:pt x="328" y="407"/>
                    <a:pt x="590" y="619"/>
                    <a:pt x="868" y="849"/>
                  </a:cubicBezTo>
                  <a:cubicBezTo>
                    <a:pt x="885" y="865"/>
                    <a:pt x="901" y="865"/>
                    <a:pt x="934" y="865"/>
                  </a:cubicBezTo>
                  <a:cubicBezTo>
                    <a:pt x="966" y="865"/>
                    <a:pt x="983" y="849"/>
                    <a:pt x="1016" y="832"/>
                  </a:cubicBezTo>
                  <a:cubicBezTo>
                    <a:pt x="1048" y="783"/>
                    <a:pt x="1032" y="718"/>
                    <a:pt x="999" y="685"/>
                  </a:cubicBezTo>
                  <a:cubicBezTo>
                    <a:pt x="721" y="456"/>
                    <a:pt x="459" y="243"/>
                    <a:pt x="181" y="30"/>
                  </a:cubicBezTo>
                  <a:cubicBezTo>
                    <a:pt x="160" y="10"/>
                    <a:pt x="137" y="0"/>
                    <a:pt x="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21" name="Google Shape;4621;p35"/>
            <p:cNvSpPr/>
            <p:nvPr/>
          </p:nvSpPr>
          <p:spPr>
            <a:xfrm rot="10800000" flipH="1">
              <a:off x="4576925" y="4715475"/>
              <a:ext cx="26225" cy="21475"/>
            </a:xfrm>
            <a:custGeom>
              <a:avLst/>
              <a:gdLst/>
              <a:ahLst/>
              <a:cxnLst/>
              <a:rect l="l" t="t" r="r" b="b"/>
              <a:pathLst>
                <a:path w="1049" h="859" extrusionOk="0">
                  <a:moveTo>
                    <a:pt x="940" y="1"/>
                  </a:moveTo>
                  <a:cubicBezTo>
                    <a:pt x="916" y="1"/>
                    <a:pt x="890" y="9"/>
                    <a:pt x="868" y="24"/>
                  </a:cubicBezTo>
                  <a:cubicBezTo>
                    <a:pt x="606" y="236"/>
                    <a:pt x="328" y="466"/>
                    <a:pt x="50" y="678"/>
                  </a:cubicBezTo>
                  <a:cubicBezTo>
                    <a:pt x="17" y="711"/>
                    <a:pt x="1" y="777"/>
                    <a:pt x="33" y="826"/>
                  </a:cubicBezTo>
                  <a:cubicBezTo>
                    <a:pt x="66" y="858"/>
                    <a:pt x="83" y="858"/>
                    <a:pt x="115" y="858"/>
                  </a:cubicBezTo>
                  <a:cubicBezTo>
                    <a:pt x="148" y="858"/>
                    <a:pt x="164" y="858"/>
                    <a:pt x="181" y="842"/>
                  </a:cubicBezTo>
                  <a:cubicBezTo>
                    <a:pt x="459" y="629"/>
                    <a:pt x="737" y="400"/>
                    <a:pt x="999" y="187"/>
                  </a:cubicBezTo>
                  <a:cubicBezTo>
                    <a:pt x="1048" y="138"/>
                    <a:pt x="1048" y="73"/>
                    <a:pt x="1016" y="40"/>
                  </a:cubicBezTo>
                  <a:cubicBezTo>
                    <a:pt x="998" y="13"/>
                    <a:pt x="970" y="1"/>
                    <a:pt x="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22" name="Google Shape;4622;p35"/>
            <p:cNvSpPr/>
            <p:nvPr/>
          </p:nvSpPr>
          <p:spPr>
            <a:xfrm rot="10800000" flipH="1">
              <a:off x="3762200" y="4709350"/>
              <a:ext cx="26625" cy="21225"/>
            </a:xfrm>
            <a:custGeom>
              <a:avLst/>
              <a:gdLst/>
              <a:ahLst/>
              <a:cxnLst/>
              <a:rect l="l" t="t" r="r" b="b"/>
              <a:pathLst>
                <a:path w="1065" h="849" extrusionOk="0">
                  <a:moveTo>
                    <a:pt x="130" y="1"/>
                  </a:moveTo>
                  <a:cubicBezTo>
                    <a:pt x="98" y="1"/>
                    <a:pt x="68" y="18"/>
                    <a:pt x="49" y="47"/>
                  </a:cubicBezTo>
                  <a:cubicBezTo>
                    <a:pt x="0" y="80"/>
                    <a:pt x="17" y="145"/>
                    <a:pt x="66" y="178"/>
                  </a:cubicBezTo>
                  <a:cubicBezTo>
                    <a:pt x="328" y="407"/>
                    <a:pt x="606" y="620"/>
                    <a:pt x="884" y="833"/>
                  </a:cubicBezTo>
                  <a:cubicBezTo>
                    <a:pt x="900" y="849"/>
                    <a:pt x="933" y="849"/>
                    <a:pt x="950" y="849"/>
                  </a:cubicBezTo>
                  <a:cubicBezTo>
                    <a:pt x="982" y="849"/>
                    <a:pt x="1015" y="833"/>
                    <a:pt x="1031" y="816"/>
                  </a:cubicBezTo>
                  <a:cubicBezTo>
                    <a:pt x="1064" y="767"/>
                    <a:pt x="1064" y="702"/>
                    <a:pt x="1015" y="669"/>
                  </a:cubicBezTo>
                  <a:cubicBezTo>
                    <a:pt x="737" y="456"/>
                    <a:pt x="458" y="243"/>
                    <a:pt x="197" y="31"/>
                  </a:cubicBezTo>
                  <a:cubicBezTo>
                    <a:pt x="176" y="10"/>
                    <a:pt x="153" y="1"/>
                    <a:pt x="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23" name="Google Shape;4623;p35"/>
            <p:cNvSpPr/>
            <p:nvPr/>
          </p:nvSpPr>
          <p:spPr>
            <a:xfrm rot="10800000" flipH="1">
              <a:off x="4535200" y="4683975"/>
              <a:ext cx="27025" cy="20650"/>
            </a:xfrm>
            <a:custGeom>
              <a:avLst/>
              <a:gdLst/>
              <a:ahLst/>
              <a:cxnLst/>
              <a:rect l="l" t="t" r="r" b="b"/>
              <a:pathLst>
                <a:path w="1081" h="826" extrusionOk="0">
                  <a:moveTo>
                    <a:pt x="972" y="1"/>
                  </a:moveTo>
                  <a:cubicBezTo>
                    <a:pt x="948" y="1"/>
                    <a:pt x="922" y="9"/>
                    <a:pt x="900" y="24"/>
                  </a:cubicBezTo>
                  <a:cubicBezTo>
                    <a:pt x="622" y="237"/>
                    <a:pt x="327" y="449"/>
                    <a:pt x="66" y="646"/>
                  </a:cubicBezTo>
                  <a:cubicBezTo>
                    <a:pt x="16" y="662"/>
                    <a:pt x="0" y="744"/>
                    <a:pt x="33" y="777"/>
                  </a:cubicBezTo>
                  <a:cubicBezTo>
                    <a:pt x="49" y="809"/>
                    <a:pt x="82" y="826"/>
                    <a:pt x="115" y="826"/>
                  </a:cubicBezTo>
                  <a:cubicBezTo>
                    <a:pt x="147" y="826"/>
                    <a:pt x="164" y="826"/>
                    <a:pt x="180" y="809"/>
                  </a:cubicBezTo>
                  <a:cubicBezTo>
                    <a:pt x="458" y="613"/>
                    <a:pt x="737" y="400"/>
                    <a:pt x="1031" y="187"/>
                  </a:cubicBezTo>
                  <a:cubicBezTo>
                    <a:pt x="1080" y="155"/>
                    <a:pt x="1080" y="89"/>
                    <a:pt x="1048" y="40"/>
                  </a:cubicBezTo>
                  <a:cubicBezTo>
                    <a:pt x="1030" y="13"/>
                    <a:pt x="1002" y="1"/>
                    <a:pt x="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24" name="Google Shape;4624;p35"/>
            <p:cNvSpPr/>
            <p:nvPr/>
          </p:nvSpPr>
          <p:spPr>
            <a:xfrm rot="10800000" flipH="1">
              <a:off x="3803925" y="4678650"/>
              <a:ext cx="27050" cy="20225"/>
            </a:xfrm>
            <a:custGeom>
              <a:avLst/>
              <a:gdLst/>
              <a:ahLst/>
              <a:cxnLst/>
              <a:rect l="l" t="t" r="r" b="b"/>
              <a:pathLst>
                <a:path w="1082" h="809" extrusionOk="0">
                  <a:moveTo>
                    <a:pt x="109" y="0"/>
                  </a:moveTo>
                  <a:cubicBezTo>
                    <a:pt x="79" y="0"/>
                    <a:pt x="51" y="12"/>
                    <a:pt x="33" y="39"/>
                  </a:cubicBezTo>
                  <a:cubicBezTo>
                    <a:pt x="1" y="88"/>
                    <a:pt x="17" y="154"/>
                    <a:pt x="50" y="187"/>
                  </a:cubicBezTo>
                  <a:cubicBezTo>
                    <a:pt x="344" y="399"/>
                    <a:pt x="623" y="596"/>
                    <a:pt x="917" y="792"/>
                  </a:cubicBezTo>
                  <a:cubicBezTo>
                    <a:pt x="934" y="809"/>
                    <a:pt x="950" y="809"/>
                    <a:pt x="966" y="809"/>
                  </a:cubicBezTo>
                  <a:cubicBezTo>
                    <a:pt x="999" y="809"/>
                    <a:pt x="1032" y="809"/>
                    <a:pt x="1048" y="776"/>
                  </a:cubicBezTo>
                  <a:cubicBezTo>
                    <a:pt x="1081" y="727"/>
                    <a:pt x="1081" y="661"/>
                    <a:pt x="1032" y="629"/>
                  </a:cubicBezTo>
                  <a:cubicBezTo>
                    <a:pt x="737" y="432"/>
                    <a:pt x="459" y="219"/>
                    <a:pt x="181" y="23"/>
                  </a:cubicBezTo>
                  <a:cubicBezTo>
                    <a:pt x="159" y="8"/>
                    <a:pt x="133"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25" name="Google Shape;4625;p35"/>
            <p:cNvSpPr/>
            <p:nvPr/>
          </p:nvSpPr>
          <p:spPr>
            <a:xfrm rot="10800000" flipH="1">
              <a:off x="4491825" y="4654925"/>
              <a:ext cx="27850" cy="19400"/>
            </a:xfrm>
            <a:custGeom>
              <a:avLst/>
              <a:gdLst/>
              <a:ahLst/>
              <a:cxnLst/>
              <a:rect l="l" t="t" r="r" b="b"/>
              <a:pathLst>
                <a:path w="1114" h="776" extrusionOk="0">
                  <a:moveTo>
                    <a:pt x="1005" y="0"/>
                  </a:moveTo>
                  <a:cubicBezTo>
                    <a:pt x="981" y="0"/>
                    <a:pt x="955" y="8"/>
                    <a:pt x="933" y="23"/>
                  </a:cubicBezTo>
                  <a:cubicBezTo>
                    <a:pt x="638" y="203"/>
                    <a:pt x="344" y="400"/>
                    <a:pt x="66" y="580"/>
                  </a:cubicBezTo>
                  <a:cubicBezTo>
                    <a:pt x="16" y="596"/>
                    <a:pt x="0" y="661"/>
                    <a:pt x="16" y="711"/>
                  </a:cubicBezTo>
                  <a:cubicBezTo>
                    <a:pt x="49" y="743"/>
                    <a:pt x="82" y="776"/>
                    <a:pt x="115" y="776"/>
                  </a:cubicBezTo>
                  <a:cubicBezTo>
                    <a:pt x="131" y="776"/>
                    <a:pt x="147" y="760"/>
                    <a:pt x="164" y="760"/>
                  </a:cubicBezTo>
                  <a:cubicBezTo>
                    <a:pt x="458" y="580"/>
                    <a:pt x="753" y="383"/>
                    <a:pt x="1048" y="187"/>
                  </a:cubicBezTo>
                  <a:cubicBezTo>
                    <a:pt x="1097" y="154"/>
                    <a:pt x="1113" y="89"/>
                    <a:pt x="1080" y="39"/>
                  </a:cubicBezTo>
                  <a:cubicBezTo>
                    <a:pt x="1062" y="12"/>
                    <a:pt x="1034" y="0"/>
                    <a:pt x="10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26" name="Google Shape;4626;p35"/>
            <p:cNvSpPr/>
            <p:nvPr/>
          </p:nvSpPr>
          <p:spPr>
            <a:xfrm rot="10800000" flipH="1">
              <a:off x="3846900" y="4650000"/>
              <a:ext cx="28250" cy="19275"/>
            </a:xfrm>
            <a:custGeom>
              <a:avLst/>
              <a:gdLst/>
              <a:ahLst/>
              <a:cxnLst/>
              <a:rect l="l" t="t" r="r" b="b"/>
              <a:pathLst>
                <a:path w="1130" h="771" extrusionOk="0">
                  <a:moveTo>
                    <a:pt x="124" y="0"/>
                  </a:moveTo>
                  <a:cubicBezTo>
                    <a:pt x="89" y="0"/>
                    <a:pt x="54" y="19"/>
                    <a:pt x="33" y="50"/>
                  </a:cubicBezTo>
                  <a:cubicBezTo>
                    <a:pt x="0" y="99"/>
                    <a:pt x="17" y="165"/>
                    <a:pt x="66" y="198"/>
                  </a:cubicBezTo>
                  <a:cubicBezTo>
                    <a:pt x="361" y="394"/>
                    <a:pt x="672" y="574"/>
                    <a:pt x="950" y="754"/>
                  </a:cubicBezTo>
                  <a:cubicBezTo>
                    <a:pt x="966" y="754"/>
                    <a:pt x="983" y="770"/>
                    <a:pt x="1015" y="770"/>
                  </a:cubicBezTo>
                  <a:cubicBezTo>
                    <a:pt x="1048" y="770"/>
                    <a:pt x="1081" y="738"/>
                    <a:pt x="1097" y="705"/>
                  </a:cubicBezTo>
                  <a:cubicBezTo>
                    <a:pt x="1130" y="656"/>
                    <a:pt x="1113" y="590"/>
                    <a:pt x="1064" y="574"/>
                  </a:cubicBezTo>
                  <a:cubicBezTo>
                    <a:pt x="770" y="394"/>
                    <a:pt x="475" y="214"/>
                    <a:pt x="180" y="17"/>
                  </a:cubicBezTo>
                  <a:cubicBezTo>
                    <a:pt x="163" y="6"/>
                    <a:pt x="144" y="0"/>
                    <a:pt x="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27" name="Google Shape;4627;p35"/>
            <p:cNvSpPr/>
            <p:nvPr/>
          </p:nvSpPr>
          <p:spPr>
            <a:xfrm rot="10800000" flipH="1">
              <a:off x="4445975" y="4629950"/>
              <a:ext cx="29075" cy="17225"/>
            </a:xfrm>
            <a:custGeom>
              <a:avLst/>
              <a:gdLst/>
              <a:ahLst/>
              <a:cxnLst/>
              <a:rect l="l" t="t" r="r" b="b"/>
              <a:pathLst>
                <a:path w="1163" h="689" extrusionOk="0">
                  <a:moveTo>
                    <a:pt x="1055" y="0"/>
                  </a:moveTo>
                  <a:cubicBezTo>
                    <a:pt x="1036" y="0"/>
                    <a:pt x="1017" y="6"/>
                    <a:pt x="999" y="17"/>
                  </a:cubicBezTo>
                  <a:lnTo>
                    <a:pt x="852" y="83"/>
                  </a:lnTo>
                  <a:cubicBezTo>
                    <a:pt x="590" y="230"/>
                    <a:pt x="328" y="361"/>
                    <a:pt x="66" y="492"/>
                  </a:cubicBezTo>
                  <a:cubicBezTo>
                    <a:pt x="17" y="525"/>
                    <a:pt x="1" y="590"/>
                    <a:pt x="17" y="639"/>
                  </a:cubicBezTo>
                  <a:cubicBezTo>
                    <a:pt x="50" y="672"/>
                    <a:pt x="83" y="688"/>
                    <a:pt x="115" y="688"/>
                  </a:cubicBezTo>
                  <a:lnTo>
                    <a:pt x="164" y="688"/>
                  </a:lnTo>
                  <a:cubicBezTo>
                    <a:pt x="426" y="558"/>
                    <a:pt x="688" y="410"/>
                    <a:pt x="967" y="263"/>
                  </a:cubicBezTo>
                  <a:lnTo>
                    <a:pt x="1097" y="197"/>
                  </a:lnTo>
                  <a:cubicBezTo>
                    <a:pt x="1147" y="165"/>
                    <a:pt x="1163" y="99"/>
                    <a:pt x="1130" y="50"/>
                  </a:cubicBezTo>
                  <a:cubicBezTo>
                    <a:pt x="1120" y="18"/>
                    <a:pt x="1089" y="0"/>
                    <a:pt x="1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28" name="Google Shape;4628;p35"/>
            <p:cNvSpPr/>
            <p:nvPr/>
          </p:nvSpPr>
          <p:spPr>
            <a:xfrm rot="10800000" flipH="1">
              <a:off x="3891900" y="4625450"/>
              <a:ext cx="29500" cy="17200"/>
            </a:xfrm>
            <a:custGeom>
              <a:avLst/>
              <a:gdLst/>
              <a:ahLst/>
              <a:cxnLst/>
              <a:rect l="l" t="t" r="r" b="b"/>
              <a:pathLst>
                <a:path w="1180" h="688" extrusionOk="0">
                  <a:moveTo>
                    <a:pt x="113" y="0"/>
                  </a:moveTo>
                  <a:cubicBezTo>
                    <a:pt x="77" y="0"/>
                    <a:pt x="45" y="22"/>
                    <a:pt x="34" y="66"/>
                  </a:cubicBezTo>
                  <a:cubicBezTo>
                    <a:pt x="1" y="115"/>
                    <a:pt x="17" y="164"/>
                    <a:pt x="66" y="196"/>
                  </a:cubicBezTo>
                  <a:cubicBezTo>
                    <a:pt x="377" y="360"/>
                    <a:pt x="688" y="524"/>
                    <a:pt x="1016" y="671"/>
                  </a:cubicBezTo>
                  <a:cubicBezTo>
                    <a:pt x="1016" y="671"/>
                    <a:pt x="1032" y="688"/>
                    <a:pt x="1049" y="688"/>
                  </a:cubicBezTo>
                  <a:cubicBezTo>
                    <a:pt x="1098" y="688"/>
                    <a:pt x="1130" y="655"/>
                    <a:pt x="1147" y="622"/>
                  </a:cubicBezTo>
                  <a:cubicBezTo>
                    <a:pt x="1179" y="573"/>
                    <a:pt x="1147" y="507"/>
                    <a:pt x="1098" y="475"/>
                  </a:cubicBezTo>
                  <a:cubicBezTo>
                    <a:pt x="787" y="327"/>
                    <a:pt x="476" y="180"/>
                    <a:pt x="165" y="16"/>
                  </a:cubicBezTo>
                  <a:cubicBezTo>
                    <a:pt x="148" y="6"/>
                    <a:pt x="13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29" name="Google Shape;4629;p35"/>
            <p:cNvSpPr/>
            <p:nvPr/>
          </p:nvSpPr>
          <p:spPr>
            <a:xfrm rot="10800000" flipH="1">
              <a:off x="4398100" y="4608675"/>
              <a:ext cx="30300" cy="15325"/>
            </a:xfrm>
            <a:custGeom>
              <a:avLst/>
              <a:gdLst/>
              <a:ahLst/>
              <a:cxnLst/>
              <a:rect l="l" t="t" r="r" b="b"/>
              <a:pathLst>
                <a:path w="1212" h="613" extrusionOk="0">
                  <a:moveTo>
                    <a:pt x="1087" y="1"/>
                  </a:moveTo>
                  <a:cubicBezTo>
                    <a:pt x="1074" y="1"/>
                    <a:pt x="1061" y="3"/>
                    <a:pt x="1048" y="7"/>
                  </a:cubicBezTo>
                  <a:cubicBezTo>
                    <a:pt x="737" y="154"/>
                    <a:pt x="410" y="285"/>
                    <a:pt x="83" y="416"/>
                  </a:cubicBezTo>
                  <a:cubicBezTo>
                    <a:pt x="33" y="433"/>
                    <a:pt x="1" y="498"/>
                    <a:pt x="33" y="547"/>
                  </a:cubicBezTo>
                  <a:cubicBezTo>
                    <a:pt x="33" y="580"/>
                    <a:pt x="83" y="613"/>
                    <a:pt x="115" y="613"/>
                  </a:cubicBezTo>
                  <a:lnTo>
                    <a:pt x="164" y="613"/>
                  </a:lnTo>
                  <a:cubicBezTo>
                    <a:pt x="492" y="482"/>
                    <a:pt x="819" y="334"/>
                    <a:pt x="1130" y="203"/>
                  </a:cubicBezTo>
                  <a:cubicBezTo>
                    <a:pt x="1179" y="187"/>
                    <a:pt x="1212" y="122"/>
                    <a:pt x="1179" y="56"/>
                  </a:cubicBezTo>
                  <a:cubicBezTo>
                    <a:pt x="1167" y="19"/>
                    <a:pt x="1127"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30" name="Google Shape;4630;p35"/>
            <p:cNvSpPr/>
            <p:nvPr/>
          </p:nvSpPr>
          <p:spPr>
            <a:xfrm rot="10800000" flipH="1">
              <a:off x="3938975" y="4605400"/>
              <a:ext cx="30300" cy="14900"/>
            </a:xfrm>
            <a:custGeom>
              <a:avLst/>
              <a:gdLst/>
              <a:ahLst/>
              <a:cxnLst/>
              <a:rect l="l" t="t" r="r" b="b"/>
              <a:pathLst>
                <a:path w="1212" h="596" extrusionOk="0">
                  <a:moveTo>
                    <a:pt x="127" y="0"/>
                  </a:moveTo>
                  <a:cubicBezTo>
                    <a:pt x="87" y="0"/>
                    <a:pt x="46" y="22"/>
                    <a:pt x="33" y="72"/>
                  </a:cubicBezTo>
                  <a:cubicBezTo>
                    <a:pt x="0" y="121"/>
                    <a:pt x="33" y="186"/>
                    <a:pt x="82" y="203"/>
                  </a:cubicBezTo>
                  <a:cubicBezTo>
                    <a:pt x="410" y="334"/>
                    <a:pt x="737" y="465"/>
                    <a:pt x="1064" y="596"/>
                  </a:cubicBezTo>
                  <a:lnTo>
                    <a:pt x="1097" y="596"/>
                  </a:lnTo>
                  <a:cubicBezTo>
                    <a:pt x="1146" y="596"/>
                    <a:pt x="1179" y="563"/>
                    <a:pt x="1195" y="530"/>
                  </a:cubicBezTo>
                  <a:cubicBezTo>
                    <a:pt x="1212" y="481"/>
                    <a:pt x="1195" y="416"/>
                    <a:pt x="1130" y="399"/>
                  </a:cubicBezTo>
                  <a:cubicBezTo>
                    <a:pt x="802" y="268"/>
                    <a:pt x="475" y="154"/>
                    <a:pt x="164" y="6"/>
                  </a:cubicBezTo>
                  <a:cubicBezTo>
                    <a:pt x="152" y="2"/>
                    <a:pt x="140" y="0"/>
                    <a:pt x="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31" name="Google Shape;4631;p35"/>
            <p:cNvSpPr/>
            <p:nvPr/>
          </p:nvSpPr>
          <p:spPr>
            <a:xfrm rot="10800000" flipH="1">
              <a:off x="4348600" y="4591900"/>
              <a:ext cx="31125" cy="13225"/>
            </a:xfrm>
            <a:custGeom>
              <a:avLst/>
              <a:gdLst/>
              <a:ahLst/>
              <a:cxnLst/>
              <a:rect l="l" t="t" r="r" b="b"/>
              <a:pathLst>
                <a:path w="1245" h="529" extrusionOk="0">
                  <a:moveTo>
                    <a:pt x="1114" y="1"/>
                  </a:moveTo>
                  <a:cubicBezTo>
                    <a:pt x="1103" y="1"/>
                    <a:pt x="1092" y="2"/>
                    <a:pt x="1080" y="5"/>
                  </a:cubicBezTo>
                  <a:cubicBezTo>
                    <a:pt x="753" y="120"/>
                    <a:pt x="426" y="218"/>
                    <a:pt x="98" y="316"/>
                  </a:cubicBezTo>
                  <a:cubicBezTo>
                    <a:pt x="33" y="332"/>
                    <a:pt x="0" y="398"/>
                    <a:pt x="16" y="447"/>
                  </a:cubicBezTo>
                  <a:cubicBezTo>
                    <a:pt x="33" y="496"/>
                    <a:pt x="82" y="529"/>
                    <a:pt x="115" y="529"/>
                  </a:cubicBezTo>
                  <a:lnTo>
                    <a:pt x="147" y="529"/>
                  </a:lnTo>
                  <a:cubicBezTo>
                    <a:pt x="491" y="431"/>
                    <a:pt x="819" y="316"/>
                    <a:pt x="1146" y="201"/>
                  </a:cubicBezTo>
                  <a:cubicBezTo>
                    <a:pt x="1211" y="185"/>
                    <a:pt x="1244"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32" name="Google Shape;4632;p35"/>
            <p:cNvSpPr/>
            <p:nvPr/>
          </p:nvSpPr>
          <p:spPr>
            <a:xfrm rot="10800000" flipH="1">
              <a:off x="3988075" y="4589450"/>
              <a:ext cx="31125" cy="12800"/>
            </a:xfrm>
            <a:custGeom>
              <a:avLst/>
              <a:gdLst/>
              <a:ahLst/>
              <a:cxnLst/>
              <a:rect l="l" t="t" r="r" b="b"/>
              <a:pathLst>
                <a:path w="1245" h="512" extrusionOk="0">
                  <a:moveTo>
                    <a:pt x="121" y="0"/>
                  </a:moveTo>
                  <a:cubicBezTo>
                    <a:pt x="78" y="0"/>
                    <a:pt x="30" y="32"/>
                    <a:pt x="17" y="86"/>
                  </a:cubicBezTo>
                  <a:cubicBezTo>
                    <a:pt x="1" y="136"/>
                    <a:pt x="33" y="201"/>
                    <a:pt x="82" y="217"/>
                  </a:cubicBezTo>
                  <a:cubicBezTo>
                    <a:pt x="410" y="316"/>
                    <a:pt x="753" y="414"/>
                    <a:pt x="1097" y="512"/>
                  </a:cubicBezTo>
                  <a:lnTo>
                    <a:pt x="1130" y="512"/>
                  </a:lnTo>
                  <a:cubicBezTo>
                    <a:pt x="1163" y="512"/>
                    <a:pt x="1212" y="479"/>
                    <a:pt x="1228" y="430"/>
                  </a:cubicBezTo>
                  <a:cubicBezTo>
                    <a:pt x="1245" y="381"/>
                    <a:pt x="1212" y="316"/>
                    <a:pt x="1146" y="299"/>
                  </a:cubicBezTo>
                  <a:cubicBezTo>
                    <a:pt x="819" y="217"/>
                    <a:pt x="475" y="119"/>
                    <a:pt x="148" y="5"/>
                  </a:cubicBezTo>
                  <a:cubicBezTo>
                    <a:pt x="139" y="2"/>
                    <a:pt x="131" y="0"/>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33" name="Google Shape;4633;p35"/>
            <p:cNvSpPr/>
            <p:nvPr/>
          </p:nvSpPr>
          <p:spPr>
            <a:xfrm rot="10800000" flipH="1">
              <a:off x="4298250" y="4579625"/>
              <a:ext cx="31125" cy="10775"/>
            </a:xfrm>
            <a:custGeom>
              <a:avLst/>
              <a:gdLst/>
              <a:ahLst/>
              <a:cxnLst/>
              <a:rect l="l" t="t" r="r" b="b"/>
              <a:pathLst>
                <a:path w="1245" h="431" extrusionOk="0">
                  <a:moveTo>
                    <a:pt x="1131" y="1"/>
                  </a:moveTo>
                  <a:cubicBezTo>
                    <a:pt x="1120" y="1"/>
                    <a:pt x="1109" y="2"/>
                    <a:pt x="1097" y="5"/>
                  </a:cubicBezTo>
                  <a:cubicBezTo>
                    <a:pt x="770" y="87"/>
                    <a:pt x="426" y="153"/>
                    <a:pt x="83" y="218"/>
                  </a:cubicBezTo>
                  <a:cubicBezTo>
                    <a:pt x="34" y="234"/>
                    <a:pt x="1" y="284"/>
                    <a:pt x="1" y="349"/>
                  </a:cubicBezTo>
                  <a:cubicBezTo>
                    <a:pt x="17" y="398"/>
                    <a:pt x="50" y="431"/>
                    <a:pt x="99" y="431"/>
                  </a:cubicBezTo>
                  <a:lnTo>
                    <a:pt x="132" y="431"/>
                  </a:lnTo>
                  <a:cubicBezTo>
                    <a:pt x="475" y="365"/>
                    <a:pt x="819" y="284"/>
                    <a:pt x="1147" y="202"/>
                  </a:cubicBezTo>
                  <a:cubicBezTo>
                    <a:pt x="1212" y="185"/>
                    <a:pt x="1245" y="136"/>
                    <a:pt x="1228" y="71"/>
                  </a:cubicBezTo>
                  <a:cubicBezTo>
                    <a:pt x="1215" y="30"/>
                    <a:pt x="1179" y="1"/>
                    <a:pt x="1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34" name="Google Shape;4634;p35"/>
            <p:cNvSpPr/>
            <p:nvPr/>
          </p:nvSpPr>
          <p:spPr>
            <a:xfrm rot="10800000" flipH="1">
              <a:off x="4038825" y="4577975"/>
              <a:ext cx="31125" cy="10375"/>
            </a:xfrm>
            <a:custGeom>
              <a:avLst/>
              <a:gdLst/>
              <a:ahLst/>
              <a:cxnLst/>
              <a:rect l="l" t="t" r="r" b="b"/>
              <a:pathLst>
                <a:path w="1245" h="415" extrusionOk="0">
                  <a:moveTo>
                    <a:pt x="99" y="1"/>
                  </a:moveTo>
                  <a:cubicBezTo>
                    <a:pt x="50" y="1"/>
                    <a:pt x="14" y="33"/>
                    <a:pt x="0" y="87"/>
                  </a:cubicBezTo>
                  <a:cubicBezTo>
                    <a:pt x="0" y="136"/>
                    <a:pt x="33" y="202"/>
                    <a:pt x="82" y="202"/>
                  </a:cubicBezTo>
                  <a:cubicBezTo>
                    <a:pt x="426" y="283"/>
                    <a:pt x="770" y="349"/>
                    <a:pt x="1113" y="414"/>
                  </a:cubicBezTo>
                  <a:lnTo>
                    <a:pt x="1130" y="414"/>
                  </a:lnTo>
                  <a:cubicBezTo>
                    <a:pt x="1179" y="414"/>
                    <a:pt x="1228" y="382"/>
                    <a:pt x="1228" y="332"/>
                  </a:cubicBezTo>
                  <a:cubicBezTo>
                    <a:pt x="1244" y="283"/>
                    <a:pt x="1211" y="218"/>
                    <a:pt x="1146" y="218"/>
                  </a:cubicBezTo>
                  <a:cubicBezTo>
                    <a:pt x="802" y="152"/>
                    <a:pt x="459" y="71"/>
                    <a:pt x="131" y="5"/>
                  </a:cubicBezTo>
                  <a:cubicBezTo>
                    <a:pt x="120" y="2"/>
                    <a:pt x="109" y="1"/>
                    <a:pt x="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35" name="Google Shape;4635;p35"/>
            <p:cNvSpPr/>
            <p:nvPr/>
          </p:nvSpPr>
          <p:spPr>
            <a:xfrm rot="10800000" flipH="1">
              <a:off x="4246300" y="4571425"/>
              <a:ext cx="31525" cy="9025"/>
            </a:xfrm>
            <a:custGeom>
              <a:avLst/>
              <a:gdLst/>
              <a:ahLst/>
              <a:cxnLst/>
              <a:rect l="l" t="t" r="r" b="b"/>
              <a:pathLst>
                <a:path w="1261" h="361" extrusionOk="0">
                  <a:moveTo>
                    <a:pt x="1146" y="0"/>
                  </a:moveTo>
                  <a:cubicBezTo>
                    <a:pt x="802" y="66"/>
                    <a:pt x="458" y="115"/>
                    <a:pt x="115" y="147"/>
                  </a:cubicBezTo>
                  <a:cubicBezTo>
                    <a:pt x="49" y="147"/>
                    <a:pt x="0" y="197"/>
                    <a:pt x="16" y="262"/>
                  </a:cubicBezTo>
                  <a:cubicBezTo>
                    <a:pt x="16" y="311"/>
                    <a:pt x="65" y="360"/>
                    <a:pt x="115" y="360"/>
                  </a:cubicBezTo>
                  <a:lnTo>
                    <a:pt x="131" y="360"/>
                  </a:lnTo>
                  <a:cubicBezTo>
                    <a:pt x="475" y="311"/>
                    <a:pt x="835" y="262"/>
                    <a:pt x="1162" y="213"/>
                  </a:cubicBezTo>
                  <a:cubicBezTo>
                    <a:pt x="1228" y="213"/>
                    <a:pt x="1260" y="147"/>
                    <a:pt x="1260"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36" name="Google Shape;4636;p35"/>
            <p:cNvSpPr/>
            <p:nvPr/>
          </p:nvSpPr>
          <p:spPr>
            <a:xfrm rot="10800000" flipH="1">
              <a:off x="4089975" y="4570625"/>
              <a:ext cx="31525" cy="8275"/>
            </a:xfrm>
            <a:custGeom>
              <a:avLst/>
              <a:gdLst/>
              <a:ahLst/>
              <a:cxnLst/>
              <a:rect l="l" t="t" r="r" b="b"/>
              <a:pathLst>
                <a:path w="1261" h="331" extrusionOk="0">
                  <a:moveTo>
                    <a:pt x="111" y="0"/>
                  </a:moveTo>
                  <a:cubicBezTo>
                    <a:pt x="66" y="0"/>
                    <a:pt x="17" y="43"/>
                    <a:pt x="17" y="85"/>
                  </a:cubicBezTo>
                  <a:cubicBezTo>
                    <a:pt x="0" y="151"/>
                    <a:pt x="49" y="200"/>
                    <a:pt x="98" y="200"/>
                  </a:cubicBezTo>
                  <a:cubicBezTo>
                    <a:pt x="442" y="249"/>
                    <a:pt x="802" y="298"/>
                    <a:pt x="1146" y="331"/>
                  </a:cubicBezTo>
                  <a:lnTo>
                    <a:pt x="1162" y="331"/>
                  </a:lnTo>
                  <a:cubicBezTo>
                    <a:pt x="1212" y="331"/>
                    <a:pt x="1261" y="298"/>
                    <a:pt x="1261" y="233"/>
                  </a:cubicBezTo>
                  <a:cubicBezTo>
                    <a:pt x="1261" y="184"/>
                    <a:pt x="1228" y="135"/>
                    <a:pt x="1162" y="118"/>
                  </a:cubicBezTo>
                  <a:cubicBezTo>
                    <a:pt x="819" y="85"/>
                    <a:pt x="475" y="53"/>
                    <a:pt x="131" y="4"/>
                  </a:cubicBezTo>
                  <a:cubicBezTo>
                    <a:pt x="125" y="1"/>
                    <a:pt x="118" y="0"/>
                    <a:pt x="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37" name="Google Shape;4637;p35"/>
            <p:cNvSpPr/>
            <p:nvPr/>
          </p:nvSpPr>
          <p:spPr>
            <a:xfrm rot="10800000" flipH="1">
              <a:off x="4194325" y="4568150"/>
              <a:ext cx="31525" cy="6250"/>
            </a:xfrm>
            <a:custGeom>
              <a:avLst/>
              <a:gdLst/>
              <a:ahLst/>
              <a:cxnLst/>
              <a:rect l="l" t="t" r="r" b="b"/>
              <a:pathLst>
                <a:path w="1261" h="250" extrusionOk="0">
                  <a:moveTo>
                    <a:pt x="1171" y="0"/>
                  </a:moveTo>
                  <a:cubicBezTo>
                    <a:pt x="1163" y="0"/>
                    <a:pt x="1155" y="1"/>
                    <a:pt x="1146" y="4"/>
                  </a:cubicBezTo>
                  <a:cubicBezTo>
                    <a:pt x="802" y="20"/>
                    <a:pt x="459" y="36"/>
                    <a:pt x="115" y="53"/>
                  </a:cubicBezTo>
                  <a:cubicBezTo>
                    <a:pt x="49" y="53"/>
                    <a:pt x="0" y="102"/>
                    <a:pt x="17" y="151"/>
                  </a:cubicBezTo>
                  <a:cubicBezTo>
                    <a:pt x="17" y="216"/>
                    <a:pt x="49" y="249"/>
                    <a:pt x="115" y="249"/>
                  </a:cubicBezTo>
                  <a:cubicBezTo>
                    <a:pt x="459" y="249"/>
                    <a:pt x="819" y="233"/>
                    <a:pt x="1162" y="200"/>
                  </a:cubicBezTo>
                  <a:cubicBezTo>
                    <a:pt x="1228" y="200"/>
                    <a:pt x="1261" y="151"/>
                    <a:pt x="1261" y="102"/>
                  </a:cubicBezTo>
                  <a:cubicBezTo>
                    <a:pt x="1261" y="45"/>
                    <a:pt x="1224" y="0"/>
                    <a:pt x="1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38" name="Google Shape;4638;p35"/>
            <p:cNvSpPr/>
            <p:nvPr/>
          </p:nvSpPr>
          <p:spPr>
            <a:xfrm rot="10800000" flipH="1">
              <a:off x="4142350" y="4567750"/>
              <a:ext cx="31125" cy="6175"/>
            </a:xfrm>
            <a:custGeom>
              <a:avLst/>
              <a:gdLst/>
              <a:ahLst/>
              <a:cxnLst/>
              <a:rect l="l" t="t" r="r" b="b"/>
              <a:pathLst>
                <a:path w="1245" h="247" extrusionOk="0">
                  <a:moveTo>
                    <a:pt x="115" y="1"/>
                  </a:moveTo>
                  <a:cubicBezTo>
                    <a:pt x="50" y="1"/>
                    <a:pt x="0" y="50"/>
                    <a:pt x="0" y="99"/>
                  </a:cubicBezTo>
                  <a:cubicBezTo>
                    <a:pt x="0" y="165"/>
                    <a:pt x="33" y="214"/>
                    <a:pt x="99" y="214"/>
                  </a:cubicBezTo>
                  <a:cubicBezTo>
                    <a:pt x="442" y="230"/>
                    <a:pt x="802" y="247"/>
                    <a:pt x="1146" y="247"/>
                  </a:cubicBezTo>
                  <a:cubicBezTo>
                    <a:pt x="1195" y="247"/>
                    <a:pt x="1244" y="197"/>
                    <a:pt x="1244" y="148"/>
                  </a:cubicBezTo>
                  <a:cubicBezTo>
                    <a:pt x="1244" y="83"/>
                    <a:pt x="1212" y="34"/>
                    <a:pt x="1146" y="34"/>
                  </a:cubicBezTo>
                  <a:cubicBezTo>
                    <a:pt x="802" y="34"/>
                    <a:pt x="459" y="17"/>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639" name="Google Shape;4639;p35"/>
          <p:cNvSpPr/>
          <p:nvPr/>
        </p:nvSpPr>
        <p:spPr>
          <a:xfrm rot="-6540788">
            <a:off x="8589376" y="3723853"/>
            <a:ext cx="301779" cy="299473"/>
          </a:xfrm>
          <a:custGeom>
            <a:avLst/>
            <a:gdLst/>
            <a:ahLst/>
            <a:cxnLst/>
            <a:rect l="l" t="t" r="r" b="b"/>
            <a:pathLst>
              <a:path w="3521" h="3494" extrusionOk="0">
                <a:moveTo>
                  <a:pt x="1824" y="0"/>
                </a:moveTo>
                <a:cubicBezTo>
                  <a:pt x="1805" y="0"/>
                  <a:pt x="1785" y="9"/>
                  <a:pt x="1769" y="25"/>
                </a:cubicBezTo>
                <a:lnTo>
                  <a:pt x="1441" y="582"/>
                </a:lnTo>
                <a:cubicBezTo>
                  <a:pt x="1245" y="909"/>
                  <a:pt x="967" y="1171"/>
                  <a:pt x="623" y="1351"/>
                </a:cubicBezTo>
                <a:lnTo>
                  <a:pt x="50" y="1646"/>
                </a:lnTo>
                <a:cubicBezTo>
                  <a:pt x="1" y="1662"/>
                  <a:pt x="1" y="1711"/>
                  <a:pt x="50" y="1744"/>
                </a:cubicBezTo>
                <a:lnTo>
                  <a:pt x="606" y="2071"/>
                </a:lnTo>
                <a:cubicBezTo>
                  <a:pt x="934" y="2268"/>
                  <a:pt x="1196" y="2546"/>
                  <a:pt x="1359" y="2890"/>
                </a:cubicBezTo>
                <a:lnTo>
                  <a:pt x="1654" y="3462"/>
                </a:lnTo>
                <a:cubicBezTo>
                  <a:pt x="1663" y="3480"/>
                  <a:pt x="1687" y="3493"/>
                  <a:pt x="1709" y="3493"/>
                </a:cubicBezTo>
                <a:cubicBezTo>
                  <a:pt x="1727" y="3493"/>
                  <a:pt x="1745" y="3485"/>
                  <a:pt x="1752" y="3462"/>
                </a:cubicBezTo>
                <a:lnTo>
                  <a:pt x="2080" y="2906"/>
                </a:lnTo>
                <a:cubicBezTo>
                  <a:pt x="2276" y="2579"/>
                  <a:pt x="2554" y="2317"/>
                  <a:pt x="2898" y="2153"/>
                </a:cubicBezTo>
                <a:lnTo>
                  <a:pt x="3471" y="1858"/>
                </a:lnTo>
                <a:cubicBezTo>
                  <a:pt x="3520" y="1842"/>
                  <a:pt x="3520" y="1776"/>
                  <a:pt x="3487" y="1760"/>
                </a:cubicBezTo>
                <a:lnTo>
                  <a:pt x="2931" y="1433"/>
                </a:lnTo>
                <a:cubicBezTo>
                  <a:pt x="2603" y="1236"/>
                  <a:pt x="2342" y="942"/>
                  <a:pt x="2161" y="614"/>
                </a:cubicBezTo>
                <a:lnTo>
                  <a:pt x="1867" y="25"/>
                </a:lnTo>
                <a:cubicBezTo>
                  <a:pt x="1859" y="9"/>
                  <a:pt x="1842" y="0"/>
                  <a:pt x="18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4640" name="Google Shape;4640;p35"/>
          <p:cNvGrpSpPr/>
          <p:nvPr/>
        </p:nvGrpSpPr>
        <p:grpSpPr>
          <a:xfrm rot="9691326">
            <a:off x="8219371" y="-273560"/>
            <a:ext cx="423248" cy="1440286"/>
            <a:chOff x="2869625" y="946450"/>
            <a:chExt cx="52800" cy="179675"/>
          </a:xfrm>
        </p:grpSpPr>
        <p:sp>
          <p:nvSpPr>
            <p:cNvPr id="4641" name="Google Shape;4641;p35"/>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42" name="Google Shape;4642;p35"/>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43" name="Google Shape;4643;p35"/>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44" name="Google Shape;4644;p35"/>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45" name="Google Shape;4645;p35"/>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46" name="Google Shape;4646;p35"/>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47" name="Google Shape;4647;p35"/>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48" name="Google Shape;4648;p35"/>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649" name="Google Shape;4649;p35"/>
          <p:cNvSpPr/>
          <p:nvPr/>
        </p:nvSpPr>
        <p:spPr>
          <a:xfrm rot="-10464737">
            <a:off x="7238312" y="-144372"/>
            <a:ext cx="503380" cy="577649"/>
          </a:xfrm>
          <a:custGeom>
            <a:avLst/>
            <a:gdLst/>
            <a:ahLst/>
            <a:cxnLst/>
            <a:rect l="l" t="t" r="r" b="b"/>
            <a:pathLst>
              <a:path w="3111" h="3570" extrusionOk="0">
                <a:moveTo>
                  <a:pt x="2342" y="1"/>
                </a:moveTo>
                <a:lnTo>
                  <a:pt x="1" y="1572"/>
                </a:lnTo>
                <a:lnTo>
                  <a:pt x="3111" y="3569"/>
                </a:lnTo>
                <a:lnTo>
                  <a:pt x="23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4650" name="Google Shape;4650;p35"/>
          <p:cNvGrpSpPr/>
          <p:nvPr/>
        </p:nvGrpSpPr>
        <p:grpSpPr>
          <a:xfrm>
            <a:off x="1588842" y="4550578"/>
            <a:ext cx="3884761" cy="861131"/>
            <a:chOff x="2249788" y="4665326"/>
            <a:chExt cx="3182144" cy="705383"/>
          </a:xfrm>
        </p:grpSpPr>
        <p:grpSp>
          <p:nvGrpSpPr>
            <p:cNvPr id="4651" name="Google Shape;4651;p35"/>
            <p:cNvGrpSpPr/>
            <p:nvPr/>
          </p:nvGrpSpPr>
          <p:grpSpPr>
            <a:xfrm rot="343">
              <a:off x="2249788" y="4749191"/>
              <a:ext cx="3182144" cy="621359"/>
              <a:chOff x="2455175" y="4567750"/>
              <a:chExt cx="3179600" cy="620800"/>
            </a:xfrm>
          </p:grpSpPr>
          <p:sp>
            <p:nvSpPr>
              <p:cNvPr id="4652" name="Google Shape;4652;p35"/>
              <p:cNvSpPr/>
              <p:nvPr/>
            </p:nvSpPr>
            <p:spPr>
              <a:xfrm rot="10800000" flipH="1">
                <a:off x="2455175" y="5181575"/>
                <a:ext cx="3700" cy="6975"/>
              </a:xfrm>
              <a:custGeom>
                <a:avLst/>
                <a:gdLst/>
                <a:ahLst/>
                <a:cxnLst/>
                <a:rect l="l" t="t" r="r" b="b"/>
                <a:pathLst>
                  <a:path w="148" h="279" extrusionOk="0">
                    <a:moveTo>
                      <a:pt x="0" y="0"/>
                    </a:moveTo>
                    <a:lnTo>
                      <a:pt x="0" y="279"/>
                    </a:lnTo>
                    <a:lnTo>
                      <a:pt x="33" y="279"/>
                    </a:lnTo>
                    <a:cubicBezTo>
                      <a:pt x="49" y="279"/>
                      <a:pt x="82" y="279"/>
                      <a:pt x="99" y="246"/>
                    </a:cubicBezTo>
                    <a:cubicBezTo>
                      <a:pt x="148" y="213"/>
                      <a:pt x="148" y="148"/>
                      <a:pt x="99" y="99"/>
                    </a:cubicBezTo>
                    <a:cubicBezTo>
                      <a:pt x="66" y="66"/>
                      <a:pt x="33" y="3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53" name="Google Shape;4653;p35"/>
              <p:cNvSpPr/>
              <p:nvPr/>
            </p:nvSpPr>
            <p:spPr>
              <a:xfrm rot="10800000" flipH="1">
                <a:off x="2471950" y="5145975"/>
                <a:ext cx="24975" cy="22625"/>
              </a:xfrm>
              <a:custGeom>
                <a:avLst/>
                <a:gdLst/>
                <a:ahLst/>
                <a:cxnLst/>
                <a:rect l="l" t="t" r="r" b="b"/>
                <a:pathLst>
                  <a:path w="999" h="905" extrusionOk="0">
                    <a:moveTo>
                      <a:pt x="113" y="0"/>
                    </a:moveTo>
                    <a:cubicBezTo>
                      <a:pt x="86" y="0"/>
                      <a:pt x="58" y="13"/>
                      <a:pt x="33" y="37"/>
                    </a:cubicBezTo>
                    <a:cubicBezTo>
                      <a:pt x="0" y="70"/>
                      <a:pt x="0" y="135"/>
                      <a:pt x="33" y="185"/>
                    </a:cubicBezTo>
                    <a:cubicBezTo>
                      <a:pt x="295" y="414"/>
                      <a:pt x="557" y="659"/>
                      <a:pt x="819" y="888"/>
                    </a:cubicBezTo>
                    <a:cubicBezTo>
                      <a:pt x="835" y="905"/>
                      <a:pt x="868" y="905"/>
                      <a:pt x="884" y="905"/>
                    </a:cubicBezTo>
                    <a:cubicBezTo>
                      <a:pt x="917" y="905"/>
                      <a:pt x="950" y="905"/>
                      <a:pt x="966" y="872"/>
                    </a:cubicBezTo>
                    <a:cubicBezTo>
                      <a:pt x="999" y="839"/>
                      <a:pt x="999" y="757"/>
                      <a:pt x="950" y="725"/>
                    </a:cubicBezTo>
                    <a:cubicBezTo>
                      <a:pt x="704" y="496"/>
                      <a:pt x="442" y="266"/>
                      <a:pt x="181" y="37"/>
                    </a:cubicBezTo>
                    <a:cubicBezTo>
                      <a:pt x="164" y="13"/>
                      <a:pt x="14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54" name="Google Shape;4654;p35"/>
              <p:cNvSpPr/>
              <p:nvPr/>
            </p:nvSpPr>
            <p:spPr>
              <a:xfrm rot="10800000" flipH="1">
                <a:off x="5448950" y="5134500"/>
                <a:ext cx="31125" cy="5775"/>
              </a:xfrm>
              <a:custGeom>
                <a:avLst/>
                <a:gdLst/>
                <a:ahLst/>
                <a:cxnLst/>
                <a:rect l="l" t="t" r="r" b="b"/>
                <a:pathLst>
                  <a:path w="1245" h="231" extrusionOk="0">
                    <a:moveTo>
                      <a:pt x="99" y="1"/>
                    </a:moveTo>
                    <a:cubicBezTo>
                      <a:pt x="50" y="1"/>
                      <a:pt x="1" y="50"/>
                      <a:pt x="1" y="99"/>
                    </a:cubicBezTo>
                    <a:cubicBezTo>
                      <a:pt x="1" y="165"/>
                      <a:pt x="50" y="214"/>
                      <a:pt x="99" y="214"/>
                    </a:cubicBezTo>
                    <a:lnTo>
                      <a:pt x="197" y="214"/>
                    </a:lnTo>
                    <a:cubicBezTo>
                      <a:pt x="525" y="214"/>
                      <a:pt x="836" y="214"/>
                      <a:pt x="1147" y="230"/>
                    </a:cubicBezTo>
                    <a:cubicBezTo>
                      <a:pt x="1196" y="230"/>
                      <a:pt x="1245" y="181"/>
                      <a:pt x="1245" y="116"/>
                    </a:cubicBezTo>
                    <a:cubicBezTo>
                      <a:pt x="1245" y="66"/>
                      <a:pt x="1212" y="17"/>
                      <a:pt x="1147" y="17"/>
                    </a:cubicBezTo>
                    <a:cubicBezTo>
                      <a:pt x="836" y="1"/>
                      <a:pt x="525" y="1"/>
                      <a:pt x="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55" name="Google Shape;4655;p35"/>
              <p:cNvSpPr/>
              <p:nvPr/>
            </p:nvSpPr>
            <p:spPr>
              <a:xfrm rot="10800000" flipH="1">
                <a:off x="5396575" y="5133275"/>
                <a:ext cx="31550" cy="6575"/>
              </a:xfrm>
              <a:custGeom>
                <a:avLst/>
                <a:gdLst/>
                <a:ahLst/>
                <a:cxnLst/>
                <a:rect l="l" t="t" r="r" b="b"/>
                <a:pathLst>
                  <a:path w="1262" h="263" extrusionOk="0">
                    <a:moveTo>
                      <a:pt x="1146" y="0"/>
                    </a:moveTo>
                    <a:cubicBezTo>
                      <a:pt x="803" y="17"/>
                      <a:pt x="443" y="33"/>
                      <a:pt x="99" y="49"/>
                    </a:cubicBezTo>
                    <a:cubicBezTo>
                      <a:pt x="50" y="66"/>
                      <a:pt x="1" y="115"/>
                      <a:pt x="1" y="164"/>
                    </a:cubicBezTo>
                    <a:cubicBezTo>
                      <a:pt x="1" y="229"/>
                      <a:pt x="50" y="262"/>
                      <a:pt x="115" y="262"/>
                    </a:cubicBezTo>
                    <a:cubicBezTo>
                      <a:pt x="459" y="246"/>
                      <a:pt x="819" y="229"/>
                      <a:pt x="1146" y="213"/>
                    </a:cubicBezTo>
                    <a:cubicBezTo>
                      <a:pt x="1212" y="213"/>
                      <a:pt x="1261" y="164"/>
                      <a:pt x="1261" y="99"/>
                    </a:cubicBezTo>
                    <a:cubicBezTo>
                      <a:pt x="1245" y="49"/>
                      <a:pt x="1196"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56" name="Google Shape;4656;p35"/>
              <p:cNvSpPr/>
              <p:nvPr/>
            </p:nvSpPr>
            <p:spPr>
              <a:xfrm rot="10800000" flipH="1">
                <a:off x="5500925" y="5130825"/>
                <a:ext cx="31525" cy="7800"/>
              </a:xfrm>
              <a:custGeom>
                <a:avLst/>
                <a:gdLst/>
                <a:ahLst/>
                <a:cxnLst/>
                <a:rect l="l" t="t" r="r" b="b"/>
                <a:pathLst>
                  <a:path w="1261" h="312" extrusionOk="0">
                    <a:moveTo>
                      <a:pt x="115" y="0"/>
                    </a:moveTo>
                    <a:cubicBezTo>
                      <a:pt x="66" y="0"/>
                      <a:pt x="17" y="33"/>
                      <a:pt x="1" y="99"/>
                    </a:cubicBezTo>
                    <a:cubicBezTo>
                      <a:pt x="1" y="148"/>
                      <a:pt x="50" y="213"/>
                      <a:pt x="99" y="213"/>
                    </a:cubicBezTo>
                    <a:cubicBezTo>
                      <a:pt x="443" y="230"/>
                      <a:pt x="803" y="262"/>
                      <a:pt x="1146" y="295"/>
                    </a:cubicBezTo>
                    <a:cubicBezTo>
                      <a:pt x="1146" y="311"/>
                      <a:pt x="1146" y="311"/>
                      <a:pt x="1146" y="311"/>
                    </a:cubicBezTo>
                    <a:cubicBezTo>
                      <a:pt x="1212" y="311"/>
                      <a:pt x="1245" y="262"/>
                      <a:pt x="1261" y="213"/>
                    </a:cubicBezTo>
                    <a:cubicBezTo>
                      <a:pt x="1261" y="148"/>
                      <a:pt x="1228" y="99"/>
                      <a:pt x="1163" y="99"/>
                    </a:cubicBezTo>
                    <a:cubicBezTo>
                      <a:pt x="819" y="50"/>
                      <a:pt x="475" y="33"/>
                      <a:pt x="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57" name="Google Shape;4657;p35"/>
              <p:cNvSpPr/>
              <p:nvPr/>
            </p:nvSpPr>
            <p:spPr>
              <a:xfrm rot="10800000" flipH="1">
                <a:off x="5344600" y="5128375"/>
                <a:ext cx="31550" cy="7875"/>
              </a:xfrm>
              <a:custGeom>
                <a:avLst/>
                <a:gdLst/>
                <a:ahLst/>
                <a:cxnLst/>
                <a:rect l="l" t="t" r="r" b="b"/>
                <a:pathLst>
                  <a:path w="1262" h="315" extrusionOk="0">
                    <a:moveTo>
                      <a:pt x="1156" y="0"/>
                    </a:moveTo>
                    <a:cubicBezTo>
                      <a:pt x="1148" y="0"/>
                      <a:pt x="1139" y="1"/>
                      <a:pt x="1130" y="4"/>
                    </a:cubicBezTo>
                    <a:cubicBezTo>
                      <a:pt x="918" y="20"/>
                      <a:pt x="688" y="36"/>
                      <a:pt x="476" y="69"/>
                    </a:cubicBezTo>
                    <a:cubicBezTo>
                      <a:pt x="345" y="85"/>
                      <a:pt x="214" y="85"/>
                      <a:pt x="99" y="102"/>
                    </a:cubicBezTo>
                    <a:cubicBezTo>
                      <a:pt x="34" y="118"/>
                      <a:pt x="1" y="167"/>
                      <a:pt x="1" y="216"/>
                    </a:cubicBezTo>
                    <a:cubicBezTo>
                      <a:pt x="1" y="282"/>
                      <a:pt x="50" y="315"/>
                      <a:pt x="99" y="315"/>
                    </a:cubicBezTo>
                    <a:lnTo>
                      <a:pt x="115" y="315"/>
                    </a:lnTo>
                    <a:cubicBezTo>
                      <a:pt x="246" y="298"/>
                      <a:pt x="361" y="282"/>
                      <a:pt x="492" y="266"/>
                    </a:cubicBezTo>
                    <a:cubicBezTo>
                      <a:pt x="721" y="249"/>
                      <a:pt x="934" y="233"/>
                      <a:pt x="1163" y="200"/>
                    </a:cubicBezTo>
                    <a:cubicBezTo>
                      <a:pt x="1212" y="200"/>
                      <a:pt x="1261" y="151"/>
                      <a:pt x="1245" y="85"/>
                    </a:cubicBezTo>
                    <a:cubicBezTo>
                      <a:pt x="1245" y="43"/>
                      <a:pt x="1208" y="0"/>
                      <a:pt x="1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58" name="Google Shape;4658;p35"/>
              <p:cNvSpPr/>
              <p:nvPr/>
            </p:nvSpPr>
            <p:spPr>
              <a:xfrm rot="10800000" flipH="1">
                <a:off x="5552900" y="5123050"/>
                <a:ext cx="31125" cy="9850"/>
              </a:xfrm>
              <a:custGeom>
                <a:avLst/>
                <a:gdLst/>
                <a:ahLst/>
                <a:cxnLst/>
                <a:rect l="l" t="t" r="r" b="b"/>
                <a:pathLst>
                  <a:path w="1245" h="394" extrusionOk="0">
                    <a:moveTo>
                      <a:pt x="131" y="1"/>
                    </a:moveTo>
                    <a:cubicBezTo>
                      <a:pt x="66" y="1"/>
                      <a:pt x="17" y="33"/>
                      <a:pt x="0" y="99"/>
                    </a:cubicBezTo>
                    <a:cubicBezTo>
                      <a:pt x="0" y="148"/>
                      <a:pt x="33" y="197"/>
                      <a:pt x="99" y="213"/>
                    </a:cubicBezTo>
                    <a:cubicBezTo>
                      <a:pt x="442" y="262"/>
                      <a:pt x="786" y="328"/>
                      <a:pt x="1113" y="393"/>
                    </a:cubicBezTo>
                    <a:lnTo>
                      <a:pt x="1146" y="393"/>
                    </a:lnTo>
                    <a:cubicBezTo>
                      <a:pt x="1195" y="393"/>
                      <a:pt x="1228" y="361"/>
                      <a:pt x="1244" y="312"/>
                    </a:cubicBezTo>
                    <a:cubicBezTo>
                      <a:pt x="1244" y="262"/>
                      <a:pt x="1212" y="197"/>
                      <a:pt x="1163" y="181"/>
                    </a:cubicBezTo>
                    <a:cubicBezTo>
                      <a:pt x="819" y="115"/>
                      <a:pt x="475" y="66"/>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59" name="Google Shape;4659;p35"/>
              <p:cNvSpPr/>
              <p:nvPr/>
            </p:nvSpPr>
            <p:spPr>
              <a:xfrm rot="10800000" flipH="1">
                <a:off x="5292650" y="5121000"/>
                <a:ext cx="31525" cy="9125"/>
              </a:xfrm>
              <a:custGeom>
                <a:avLst/>
                <a:gdLst/>
                <a:ahLst/>
                <a:cxnLst/>
                <a:rect l="l" t="t" r="r" b="b"/>
                <a:pathLst>
                  <a:path w="1261" h="365" extrusionOk="0">
                    <a:moveTo>
                      <a:pt x="1155" y="1"/>
                    </a:moveTo>
                    <a:cubicBezTo>
                      <a:pt x="1147" y="1"/>
                      <a:pt x="1138" y="2"/>
                      <a:pt x="1130" y="4"/>
                    </a:cubicBezTo>
                    <a:cubicBezTo>
                      <a:pt x="786" y="53"/>
                      <a:pt x="442" y="102"/>
                      <a:pt x="98" y="151"/>
                    </a:cubicBezTo>
                    <a:cubicBezTo>
                      <a:pt x="33" y="168"/>
                      <a:pt x="0" y="217"/>
                      <a:pt x="16" y="282"/>
                    </a:cubicBezTo>
                    <a:cubicBezTo>
                      <a:pt x="16" y="332"/>
                      <a:pt x="66" y="364"/>
                      <a:pt x="115" y="364"/>
                    </a:cubicBezTo>
                    <a:lnTo>
                      <a:pt x="131" y="364"/>
                    </a:lnTo>
                    <a:cubicBezTo>
                      <a:pt x="475" y="315"/>
                      <a:pt x="819" y="250"/>
                      <a:pt x="1162" y="201"/>
                    </a:cubicBezTo>
                    <a:cubicBezTo>
                      <a:pt x="1211" y="201"/>
                      <a:pt x="1260" y="151"/>
                      <a:pt x="1244" y="86"/>
                    </a:cubicBezTo>
                    <a:cubicBezTo>
                      <a:pt x="1244" y="43"/>
                      <a:pt x="1207" y="1"/>
                      <a:pt x="1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60" name="Google Shape;4660;p35"/>
              <p:cNvSpPr/>
              <p:nvPr/>
            </p:nvSpPr>
            <p:spPr>
              <a:xfrm rot="10800000" flipH="1">
                <a:off x="2511225" y="5112825"/>
                <a:ext cx="26225" cy="21350"/>
              </a:xfrm>
              <a:custGeom>
                <a:avLst/>
                <a:gdLst/>
                <a:ahLst/>
                <a:cxnLst/>
                <a:rect l="l" t="t" r="r" b="b"/>
                <a:pathLst>
                  <a:path w="1049" h="854" extrusionOk="0">
                    <a:moveTo>
                      <a:pt x="120" y="1"/>
                    </a:moveTo>
                    <a:cubicBezTo>
                      <a:pt x="87" y="1"/>
                      <a:pt x="54" y="15"/>
                      <a:pt x="34" y="35"/>
                    </a:cubicBezTo>
                    <a:cubicBezTo>
                      <a:pt x="1" y="84"/>
                      <a:pt x="1" y="150"/>
                      <a:pt x="50" y="183"/>
                    </a:cubicBezTo>
                    <a:cubicBezTo>
                      <a:pt x="312" y="412"/>
                      <a:pt x="590" y="624"/>
                      <a:pt x="868" y="837"/>
                    </a:cubicBezTo>
                    <a:cubicBezTo>
                      <a:pt x="885" y="854"/>
                      <a:pt x="901" y="854"/>
                      <a:pt x="934" y="854"/>
                    </a:cubicBezTo>
                    <a:cubicBezTo>
                      <a:pt x="967" y="854"/>
                      <a:pt x="999" y="854"/>
                      <a:pt x="1016" y="821"/>
                    </a:cubicBezTo>
                    <a:cubicBezTo>
                      <a:pt x="1048" y="772"/>
                      <a:pt x="1032" y="706"/>
                      <a:pt x="999" y="674"/>
                    </a:cubicBezTo>
                    <a:cubicBezTo>
                      <a:pt x="721" y="461"/>
                      <a:pt x="443" y="248"/>
                      <a:pt x="181" y="19"/>
                    </a:cubicBezTo>
                    <a:cubicBezTo>
                      <a:pt x="162" y="6"/>
                      <a:pt x="141" y="1"/>
                      <a:pt x="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61" name="Google Shape;4661;p35"/>
              <p:cNvSpPr/>
              <p:nvPr/>
            </p:nvSpPr>
            <p:spPr>
              <a:xfrm rot="10800000" flipH="1">
                <a:off x="5241500" y="5111175"/>
                <a:ext cx="31125" cy="10375"/>
              </a:xfrm>
              <a:custGeom>
                <a:avLst/>
                <a:gdLst/>
                <a:ahLst/>
                <a:cxnLst/>
                <a:rect l="l" t="t" r="r" b="b"/>
                <a:pathLst>
                  <a:path w="1245" h="415" extrusionOk="0">
                    <a:moveTo>
                      <a:pt x="1139" y="1"/>
                    </a:moveTo>
                    <a:cubicBezTo>
                      <a:pt x="1130" y="1"/>
                      <a:pt x="1122" y="2"/>
                      <a:pt x="1113" y="5"/>
                    </a:cubicBezTo>
                    <a:cubicBezTo>
                      <a:pt x="769" y="70"/>
                      <a:pt x="426" y="136"/>
                      <a:pt x="82" y="218"/>
                    </a:cubicBezTo>
                    <a:cubicBezTo>
                      <a:pt x="33" y="218"/>
                      <a:pt x="0" y="283"/>
                      <a:pt x="0" y="332"/>
                    </a:cubicBezTo>
                    <a:cubicBezTo>
                      <a:pt x="16" y="381"/>
                      <a:pt x="66" y="414"/>
                      <a:pt x="115" y="414"/>
                    </a:cubicBezTo>
                    <a:lnTo>
                      <a:pt x="131" y="414"/>
                    </a:lnTo>
                    <a:cubicBezTo>
                      <a:pt x="475" y="349"/>
                      <a:pt x="802" y="267"/>
                      <a:pt x="1146" y="201"/>
                    </a:cubicBezTo>
                    <a:cubicBezTo>
                      <a:pt x="1211" y="201"/>
                      <a:pt x="1244" y="136"/>
                      <a:pt x="1228" y="87"/>
                    </a:cubicBezTo>
                    <a:cubicBezTo>
                      <a:pt x="1228" y="32"/>
                      <a:pt x="1183" y="1"/>
                      <a:pt x="1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62" name="Google Shape;4662;p35"/>
              <p:cNvSpPr/>
              <p:nvPr/>
            </p:nvSpPr>
            <p:spPr>
              <a:xfrm rot="10800000" flipH="1">
                <a:off x="5604050" y="5109950"/>
                <a:ext cx="30725" cy="12425"/>
              </a:xfrm>
              <a:custGeom>
                <a:avLst/>
                <a:gdLst/>
                <a:ahLst/>
                <a:cxnLst/>
                <a:rect l="l" t="t" r="r" b="b"/>
                <a:pathLst>
                  <a:path w="1229" h="497" extrusionOk="0">
                    <a:moveTo>
                      <a:pt x="104" y="1"/>
                    </a:moveTo>
                    <a:cubicBezTo>
                      <a:pt x="61" y="1"/>
                      <a:pt x="17" y="30"/>
                      <a:pt x="17" y="71"/>
                    </a:cubicBezTo>
                    <a:cubicBezTo>
                      <a:pt x="0" y="136"/>
                      <a:pt x="33" y="185"/>
                      <a:pt x="82" y="202"/>
                    </a:cubicBezTo>
                    <a:cubicBezTo>
                      <a:pt x="426" y="300"/>
                      <a:pt x="753" y="382"/>
                      <a:pt x="1081" y="496"/>
                    </a:cubicBezTo>
                    <a:lnTo>
                      <a:pt x="1114" y="496"/>
                    </a:lnTo>
                    <a:cubicBezTo>
                      <a:pt x="1163" y="496"/>
                      <a:pt x="1195" y="463"/>
                      <a:pt x="1212" y="414"/>
                    </a:cubicBezTo>
                    <a:cubicBezTo>
                      <a:pt x="1228" y="365"/>
                      <a:pt x="1195" y="316"/>
                      <a:pt x="1146" y="283"/>
                    </a:cubicBezTo>
                    <a:cubicBezTo>
                      <a:pt x="819" y="185"/>
                      <a:pt x="475" y="87"/>
                      <a:pt x="131" y="5"/>
                    </a:cubicBezTo>
                    <a:cubicBezTo>
                      <a:pt x="123" y="2"/>
                      <a:pt x="114"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63" name="Google Shape;4663;p35"/>
              <p:cNvSpPr/>
              <p:nvPr/>
            </p:nvSpPr>
            <p:spPr>
              <a:xfrm rot="10800000" flipH="1">
                <a:off x="5190325" y="5098900"/>
                <a:ext cx="31125" cy="11600"/>
              </a:xfrm>
              <a:custGeom>
                <a:avLst/>
                <a:gdLst/>
                <a:ahLst/>
                <a:cxnLst/>
                <a:rect l="l" t="t" r="r" b="b"/>
                <a:pathLst>
                  <a:path w="1245" h="464" extrusionOk="0">
                    <a:moveTo>
                      <a:pt x="1140" y="1"/>
                    </a:moveTo>
                    <a:cubicBezTo>
                      <a:pt x="1131" y="1"/>
                      <a:pt x="1122" y="2"/>
                      <a:pt x="1114" y="5"/>
                    </a:cubicBezTo>
                    <a:cubicBezTo>
                      <a:pt x="770" y="87"/>
                      <a:pt x="427" y="169"/>
                      <a:pt x="99" y="267"/>
                    </a:cubicBezTo>
                    <a:cubicBezTo>
                      <a:pt x="34" y="283"/>
                      <a:pt x="1" y="332"/>
                      <a:pt x="17" y="398"/>
                    </a:cubicBezTo>
                    <a:cubicBezTo>
                      <a:pt x="34" y="430"/>
                      <a:pt x="83" y="463"/>
                      <a:pt x="116" y="463"/>
                    </a:cubicBezTo>
                    <a:lnTo>
                      <a:pt x="148" y="463"/>
                    </a:lnTo>
                    <a:cubicBezTo>
                      <a:pt x="492" y="381"/>
                      <a:pt x="819" y="283"/>
                      <a:pt x="1163" y="201"/>
                    </a:cubicBezTo>
                    <a:cubicBezTo>
                      <a:pt x="1212" y="201"/>
                      <a:pt x="1245" y="136"/>
                      <a:pt x="1245" y="87"/>
                    </a:cubicBezTo>
                    <a:cubicBezTo>
                      <a:pt x="1231" y="32"/>
                      <a:pt x="1184"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64" name="Google Shape;4664;p35"/>
              <p:cNvSpPr/>
              <p:nvPr/>
            </p:nvSpPr>
            <p:spPr>
              <a:xfrm rot="10800000" flipH="1">
                <a:off x="5140425" y="5084175"/>
                <a:ext cx="30700" cy="12825"/>
              </a:xfrm>
              <a:custGeom>
                <a:avLst/>
                <a:gdLst/>
                <a:ahLst/>
                <a:cxnLst/>
                <a:rect l="l" t="t" r="r" b="b"/>
                <a:pathLst>
                  <a:path w="1228" h="513" extrusionOk="0">
                    <a:moveTo>
                      <a:pt x="1114" y="1"/>
                    </a:moveTo>
                    <a:cubicBezTo>
                      <a:pt x="1103" y="1"/>
                      <a:pt x="1092" y="2"/>
                      <a:pt x="1080" y="5"/>
                    </a:cubicBezTo>
                    <a:cubicBezTo>
                      <a:pt x="753" y="103"/>
                      <a:pt x="409" y="201"/>
                      <a:pt x="82" y="316"/>
                    </a:cubicBezTo>
                    <a:cubicBezTo>
                      <a:pt x="33" y="332"/>
                      <a:pt x="0" y="381"/>
                      <a:pt x="16" y="447"/>
                    </a:cubicBezTo>
                    <a:cubicBezTo>
                      <a:pt x="33" y="496"/>
                      <a:pt x="66" y="512"/>
                      <a:pt x="115" y="512"/>
                    </a:cubicBezTo>
                    <a:lnTo>
                      <a:pt x="147" y="512"/>
                    </a:lnTo>
                    <a:cubicBezTo>
                      <a:pt x="475" y="398"/>
                      <a:pt x="802" y="300"/>
                      <a:pt x="1146" y="201"/>
                    </a:cubicBezTo>
                    <a:cubicBezTo>
                      <a:pt x="1195" y="185"/>
                      <a:pt x="1228"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65" name="Google Shape;4665;p35"/>
              <p:cNvSpPr/>
              <p:nvPr/>
            </p:nvSpPr>
            <p:spPr>
              <a:xfrm rot="10800000" flipH="1">
                <a:off x="2552575" y="5082125"/>
                <a:ext cx="27025" cy="20100"/>
              </a:xfrm>
              <a:custGeom>
                <a:avLst/>
                <a:gdLst/>
                <a:ahLst/>
                <a:cxnLst/>
                <a:rect l="l" t="t" r="r" b="b"/>
                <a:pathLst>
                  <a:path w="1081" h="804" extrusionOk="0">
                    <a:moveTo>
                      <a:pt x="124" y="1"/>
                    </a:moveTo>
                    <a:cubicBezTo>
                      <a:pt x="89" y="1"/>
                      <a:pt x="54" y="19"/>
                      <a:pt x="33" y="50"/>
                    </a:cubicBezTo>
                    <a:cubicBezTo>
                      <a:pt x="0" y="83"/>
                      <a:pt x="0" y="149"/>
                      <a:pt x="49" y="198"/>
                    </a:cubicBezTo>
                    <a:cubicBezTo>
                      <a:pt x="327" y="394"/>
                      <a:pt x="622" y="590"/>
                      <a:pt x="900" y="787"/>
                    </a:cubicBezTo>
                    <a:cubicBezTo>
                      <a:pt x="933" y="803"/>
                      <a:pt x="949" y="803"/>
                      <a:pt x="966" y="803"/>
                    </a:cubicBezTo>
                    <a:cubicBezTo>
                      <a:pt x="999" y="803"/>
                      <a:pt x="1031" y="787"/>
                      <a:pt x="1048" y="771"/>
                    </a:cubicBezTo>
                    <a:cubicBezTo>
                      <a:pt x="1080" y="721"/>
                      <a:pt x="1080" y="656"/>
                      <a:pt x="1031" y="623"/>
                    </a:cubicBezTo>
                    <a:cubicBezTo>
                      <a:pt x="737" y="427"/>
                      <a:pt x="458" y="214"/>
                      <a:pt x="180" y="18"/>
                    </a:cubicBezTo>
                    <a:cubicBezTo>
                      <a:pt x="163" y="6"/>
                      <a:pt x="143" y="1"/>
                      <a:pt x="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66" name="Google Shape;4666;p35"/>
              <p:cNvSpPr/>
              <p:nvPr/>
            </p:nvSpPr>
            <p:spPr>
              <a:xfrm rot="10800000" flipH="1">
                <a:off x="5090900" y="5067000"/>
                <a:ext cx="30300" cy="14025"/>
              </a:xfrm>
              <a:custGeom>
                <a:avLst/>
                <a:gdLst/>
                <a:ahLst/>
                <a:cxnLst/>
                <a:rect l="l" t="t" r="r" b="b"/>
                <a:pathLst>
                  <a:path w="1212" h="561" extrusionOk="0">
                    <a:moveTo>
                      <a:pt x="1098" y="0"/>
                    </a:moveTo>
                    <a:cubicBezTo>
                      <a:pt x="1087" y="0"/>
                      <a:pt x="1076" y="1"/>
                      <a:pt x="1064" y="4"/>
                    </a:cubicBezTo>
                    <a:cubicBezTo>
                      <a:pt x="737" y="119"/>
                      <a:pt x="410" y="234"/>
                      <a:pt x="82" y="364"/>
                    </a:cubicBezTo>
                    <a:cubicBezTo>
                      <a:pt x="33" y="381"/>
                      <a:pt x="0" y="430"/>
                      <a:pt x="17" y="495"/>
                    </a:cubicBezTo>
                    <a:cubicBezTo>
                      <a:pt x="33" y="528"/>
                      <a:pt x="82" y="561"/>
                      <a:pt x="115" y="561"/>
                    </a:cubicBezTo>
                    <a:cubicBezTo>
                      <a:pt x="131" y="561"/>
                      <a:pt x="148" y="561"/>
                      <a:pt x="148" y="545"/>
                    </a:cubicBezTo>
                    <a:cubicBezTo>
                      <a:pt x="475" y="430"/>
                      <a:pt x="803" y="315"/>
                      <a:pt x="1130" y="201"/>
                    </a:cubicBezTo>
                    <a:cubicBezTo>
                      <a:pt x="1195" y="184"/>
                      <a:pt x="1212" y="119"/>
                      <a:pt x="1195" y="70"/>
                    </a:cubicBezTo>
                    <a:cubicBezTo>
                      <a:pt x="1182" y="29"/>
                      <a:pt x="1146" y="0"/>
                      <a:pt x="1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67" name="Google Shape;4667;p35"/>
              <p:cNvSpPr/>
              <p:nvPr/>
            </p:nvSpPr>
            <p:spPr>
              <a:xfrm rot="10800000" flipH="1">
                <a:off x="2595525" y="5053900"/>
                <a:ext cx="28275" cy="18850"/>
              </a:xfrm>
              <a:custGeom>
                <a:avLst/>
                <a:gdLst/>
                <a:ahLst/>
                <a:cxnLst/>
                <a:rect l="l" t="t" r="r" b="b"/>
                <a:pathLst>
                  <a:path w="1131" h="754" extrusionOk="0">
                    <a:moveTo>
                      <a:pt x="125" y="0"/>
                    </a:moveTo>
                    <a:cubicBezTo>
                      <a:pt x="89" y="0"/>
                      <a:pt x="55" y="18"/>
                      <a:pt x="33" y="50"/>
                    </a:cubicBezTo>
                    <a:cubicBezTo>
                      <a:pt x="1" y="99"/>
                      <a:pt x="17" y="164"/>
                      <a:pt x="66" y="197"/>
                    </a:cubicBezTo>
                    <a:cubicBezTo>
                      <a:pt x="361" y="377"/>
                      <a:pt x="655" y="557"/>
                      <a:pt x="966" y="737"/>
                    </a:cubicBezTo>
                    <a:cubicBezTo>
                      <a:pt x="983" y="754"/>
                      <a:pt x="999" y="754"/>
                      <a:pt x="1016" y="754"/>
                    </a:cubicBezTo>
                    <a:cubicBezTo>
                      <a:pt x="1048" y="754"/>
                      <a:pt x="1081" y="737"/>
                      <a:pt x="1097" y="705"/>
                    </a:cubicBezTo>
                    <a:cubicBezTo>
                      <a:pt x="1130" y="655"/>
                      <a:pt x="1114" y="590"/>
                      <a:pt x="1065" y="557"/>
                    </a:cubicBezTo>
                    <a:cubicBezTo>
                      <a:pt x="770" y="377"/>
                      <a:pt x="459" y="197"/>
                      <a:pt x="181" y="17"/>
                    </a:cubicBezTo>
                    <a:cubicBezTo>
                      <a:pt x="163" y="6"/>
                      <a:pt x="144" y="0"/>
                      <a:pt x="1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68" name="Google Shape;4668;p35"/>
              <p:cNvSpPr/>
              <p:nvPr/>
            </p:nvSpPr>
            <p:spPr>
              <a:xfrm rot="10800000" flipH="1">
                <a:off x="5042200" y="5047750"/>
                <a:ext cx="30300" cy="15275"/>
              </a:xfrm>
              <a:custGeom>
                <a:avLst/>
                <a:gdLst/>
                <a:ahLst/>
                <a:cxnLst/>
                <a:rect l="l" t="t" r="r" b="b"/>
                <a:pathLst>
                  <a:path w="1212" h="611" extrusionOk="0">
                    <a:moveTo>
                      <a:pt x="1081" y="0"/>
                    </a:moveTo>
                    <a:cubicBezTo>
                      <a:pt x="1071" y="0"/>
                      <a:pt x="1060" y="2"/>
                      <a:pt x="1048" y="5"/>
                    </a:cubicBezTo>
                    <a:cubicBezTo>
                      <a:pt x="721" y="136"/>
                      <a:pt x="410" y="283"/>
                      <a:pt x="82" y="414"/>
                    </a:cubicBezTo>
                    <a:cubicBezTo>
                      <a:pt x="33" y="430"/>
                      <a:pt x="1" y="496"/>
                      <a:pt x="33" y="545"/>
                    </a:cubicBezTo>
                    <a:cubicBezTo>
                      <a:pt x="50" y="594"/>
                      <a:pt x="82" y="610"/>
                      <a:pt x="115" y="610"/>
                    </a:cubicBezTo>
                    <a:lnTo>
                      <a:pt x="164" y="610"/>
                    </a:lnTo>
                    <a:cubicBezTo>
                      <a:pt x="492" y="463"/>
                      <a:pt x="803" y="332"/>
                      <a:pt x="1130" y="201"/>
                    </a:cubicBezTo>
                    <a:cubicBezTo>
                      <a:pt x="1179" y="185"/>
                      <a:pt x="1212" y="119"/>
                      <a:pt x="1179" y="70"/>
                    </a:cubicBezTo>
                    <a:cubicBezTo>
                      <a:pt x="1166" y="30"/>
                      <a:pt x="1130" y="0"/>
                      <a:pt x="10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69" name="Google Shape;4669;p35"/>
              <p:cNvSpPr/>
              <p:nvPr/>
            </p:nvSpPr>
            <p:spPr>
              <a:xfrm rot="10800000" flipH="1">
                <a:off x="2640550" y="5028525"/>
                <a:ext cx="29075" cy="17625"/>
              </a:xfrm>
              <a:custGeom>
                <a:avLst/>
                <a:gdLst/>
                <a:ahLst/>
                <a:cxnLst/>
                <a:rect l="l" t="t" r="r" b="b"/>
                <a:pathLst>
                  <a:path w="1163" h="705" extrusionOk="0">
                    <a:moveTo>
                      <a:pt x="112" y="1"/>
                    </a:moveTo>
                    <a:cubicBezTo>
                      <a:pt x="77" y="1"/>
                      <a:pt x="44" y="23"/>
                      <a:pt x="33" y="66"/>
                    </a:cubicBezTo>
                    <a:cubicBezTo>
                      <a:pt x="0" y="115"/>
                      <a:pt x="17" y="164"/>
                      <a:pt x="66" y="197"/>
                    </a:cubicBezTo>
                    <a:cubicBezTo>
                      <a:pt x="377" y="377"/>
                      <a:pt x="688" y="541"/>
                      <a:pt x="982" y="705"/>
                    </a:cubicBezTo>
                    <a:lnTo>
                      <a:pt x="1031" y="705"/>
                    </a:lnTo>
                    <a:cubicBezTo>
                      <a:pt x="1081" y="705"/>
                      <a:pt x="1113" y="688"/>
                      <a:pt x="1130" y="655"/>
                    </a:cubicBezTo>
                    <a:cubicBezTo>
                      <a:pt x="1162" y="606"/>
                      <a:pt x="1130" y="541"/>
                      <a:pt x="1081" y="508"/>
                    </a:cubicBezTo>
                    <a:cubicBezTo>
                      <a:pt x="786" y="361"/>
                      <a:pt x="475" y="181"/>
                      <a:pt x="164" y="17"/>
                    </a:cubicBezTo>
                    <a:cubicBezTo>
                      <a:pt x="148"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70" name="Google Shape;4670;p35"/>
              <p:cNvSpPr/>
              <p:nvPr/>
            </p:nvSpPr>
            <p:spPr>
              <a:xfrm rot="10800000" flipH="1">
                <a:off x="4994725" y="5026075"/>
                <a:ext cx="29500" cy="16300"/>
              </a:xfrm>
              <a:custGeom>
                <a:avLst/>
                <a:gdLst/>
                <a:ahLst/>
                <a:cxnLst/>
                <a:rect l="l" t="t" r="r" b="b"/>
                <a:pathLst>
                  <a:path w="1180" h="652" extrusionOk="0">
                    <a:moveTo>
                      <a:pt x="1067" y="0"/>
                    </a:moveTo>
                    <a:cubicBezTo>
                      <a:pt x="1051" y="0"/>
                      <a:pt x="1034" y="4"/>
                      <a:pt x="1016" y="13"/>
                    </a:cubicBezTo>
                    <a:cubicBezTo>
                      <a:pt x="705" y="144"/>
                      <a:pt x="394" y="308"/>
                      <a:pt x="66" y="455"/>
                    </a:cubicBezTo>
                    <a:cubicBezTo>
                      <a:pt x="17" y="472"/>
                      <a:pt x="1" y="537"/>
                      <a:pt x="34" y="586"/>
                    </a:cubicBezTo>
                    <a:cubicBezTo>
                      <a:pt x="50" y="635"/>
                      <a:pt x="83" y="652"/>
                      <a:pt x="115" y="652"/>
                    </a:cubicBezTo>
                    <a:cubicBezTo>
                      <a:pt x="132" y="652"/>
                      <a:pt x="148" y="652"/>
                      <a:pt x="165" y="635"/>
                    </a:cubicBezTo>
                    <a:cubicBezTo>
                      <a:pt x="476" y="488"/>
                      <a:pt x="787" y="341"/>
                      <a:pt x="1114" y="193"/>
                    </a:cubicBezTo>
                    <a:cubicBezTo>
                      <a:pt x="1163" y="177"/>
                      <a:pt x="1179" y="112"/>
                      <a:pt x="1163" y="62"/>
                    </a:cubicBezTo>
                    <a:cubicBezTo>
                      <a:pt x="1139" y="27"/>
                      <a:pt x="1107"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71" name="Google Shape;4671;p35"/>
              <p:cNvSpPr/>
              <p:nvPr/>
            </p:nvSpPr>
            <p:spPr>
              <a:xfrm rot="10800000" flipH="1">
                <a:off x="2686775" y="5005600"/>
                <a:ext cx="29900" cy="16400"/>
              </a:xfrm>
              <a:custGeom>
                <a:avLst/>
                <a:gdLst/>
                <a:ahLst/>
                <a:cxnLst/>
                <a:rect l="l" t="t" r="r" b="b"/>
                <a:pathLst>
                  <a:path w="1196" h="656" extrusionOk="0">
                    <a:moveTo>
                      <a:pt x="112" y="0"/>
                    </a:moveTo>
                    <a:cubicBezTo>
                      <a:pt x="77" y="0"/>
                      <a:pt x="45" y="22"/>
                      <a:pt x="34" y="66"/>
                    </a:cubicBezTo>
                    <a:cubicBezTo>
                      <a:pt x="1" y="115"/>
                      <a:pt x="17" y="180"/>
                      <a:pt x="83" y="197"/>
                    </a:cubicBezTo>
                    <a:cubicBezTo>
                      <a:pt x="394" y="344"/>
                      <a:pt x="705" y="491"/>
                      <a:pt x="1032" y="639"/>
                    </a:cubicBezTo>
                    <a:cubicBezTo>
                      <a:pt x="1048" y="655"/>
                      <a:pt x="1065" y="655"/>
                      <a:pt x="1065" y="655"/>
                    </a:cubicBezTo>
                    <a:cubicBezTo>
                      <a:pt x="1114" y="655"/>
                      <a:pt x="1147" y="622"/>
                      <a:pt x="1163" y="590"/>
                    </a:cubicBezTo>
                    <a:cubicBezTo>
                      <a:pt x="1196" y="541"/>
                      <a:pt x="1163" y="475"/>
                      <a:pt x="1114" y="459"/>
                    </a:cubicBezTo>
                    <a:cubicBezTo>
                      <a:pt x="787" y="311"/>
                      <a:pt x="476" y="164"/>
                      <a:pt x="165" y="17"/>
                    </a:cubicBezTo>
                    <a:cubicBezTo>
                      <a:pt x="148" y="6"/>
                      <a:pt x="130"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72" name="Google Shape;4672;p35"/>
              <p:cNvSpPr/>
              <p:nvPr/>
            </p:nvSpPr>
            <p:spPr>
              <a:xfrm rot="10800000" flipH="1">
                <a:off x="4948075" y="5002325"/>
                <a:ext cx="29100" cy="17375"/>
              </a:xfrm>
              <a:custGeom>
                <a:avLst/>
                <a:gdLst/>
                <a:ahLst/>
                <a:cxnLst/>
                <a:rect l="l" t="t" r="r" b="b"/>
                <a:pathLst>
                  <a:path w="1164" h="695" extrusionOk="0">
                    <a:moveTo>
                      <a:pt x="1038" y="1"/>
                    </a:moveTo>
                    <a:cubicBezTo>
                      <a:pt x="1025" y="1"/>
                      <a:pt x="1012" y="3"/>
                      <a:pt x="999" y="7"/>
                    </a:cubicBezTo>
                    <a:cubicBezTo>
                      <a:pt x="688" y="170"/>
                      <a:pt x="377" y="334"/>
                      <a:pt x="83" y="498"/>
                    </a:cubicBezTo>
                    <a:cubicBezTo>
                      <a:pt x="17" y="530"/>
                      <a:pt x="1" y="596"/>
                      <a:pt x="34" y="645"/>
                    </a:cubicBezTo>
                    <a:cubicBezTo>
                      <a:pt x="50" y="678"/>
                      <a:pt x="83" y="694"/>
                      <a:pt x="132" y="694"/>
                    </a:cubicBezTo>
                    <a:cubicBezTo>
                      <a:pt x="148" y="694"/>
                      <a:pt x="165" y="694"/>
                      <a:pt x="181" y="678"/>
                    </a:cubicBezTo>
                    <a:cubicBezTo>
                      <a:pt x="476" y="514"/>
                      <a:pt x="787" y="350"/>
                      <a:pt x="1098" y="203"/>
                    </a:cubicBezTo>
                    <a:cubicBezTo>
                      <a:pt x="1147" y="170"/>
                      <a:pt x="1163" y="105"/>
                      <a:pt x="1147" y="56"/>
                    </a:cubicBezTo>
                    <a:cubicBezTo>
                      <a:pt x="1122" y="19"/>
                      <a:pt x="1079" y="1"/>
                      <a:pt x="1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73" name="Google Shape;4673;p35"/>
              <p:cNvSpPr/>
              <p:nvPr/>
            </p:nvSpPr>
            <p:spPr>
              <a:xfrm rot="10800000" flipH="1">
                <a:off x="2734675" y="4985975"/>
                <a:ext cx="30300" cy="14675"/>
              </a:xfrm>
              <a:custGeom>
                <a:avLst/>
                <a:gdLst/>
                <a:ahLst/>
                <a:cxnLst/>
                <a:rect l="l" t="t" r="r" b="b"/>
                <a:pathLst>
                  <a:path w="1212" h="587" extrusionOk="0">
                    <a:moveTo>
                      <a:pt x="104" y="1"/>
                    </a:moveTo>
                    <a:cubicBezTo>
                      <a:pt x="65" y="1"/>
                      <a:pt x="28" y="28"/>
                      <a:pt x="16" y="63"/>
                    </a:cubicBezTo>
                    <a:cubicBezTo>
                      <a:pt x="0" y="112"/>
                      <a:pt x="16" y="178"/>
                      <a:pt x="82" y="194"/>
                    </a:cubicBezTo>
                    <a:cubicBezTo>
                      <a:pt x="393" y="341"/>
                      <a:pt x="720" y="456"/>
                      <a:pt x="1048" y="587"/>
                    </a:cubicBezTo>
                    <a:lnTo>
                      <a:pt x="1080" y="587"/>
                    </a:lnTo>
                    <a:cubicBezTo>
                      <a:pt x="1129" y="587"/>
                      <a:pt x="1179" y="570"/>
                      <a:pt x="1179" y="521"/>
                    </a:cubicBezTo>
                    <a:cubicBezTo>
                      <a:pt x="1211" y="472"/>
                      <a:pt x="1179" y="407"/>
                      <a:pt x="1129" y="390"/>
                    </a:cubicBezTo>
                    <a:cubicBezTo>
                      <a:pt x="802" y="276"/>
                      <a:pt x="475" y="145"/>
                      <a:pt x="147" y="14"/>
                    </a:cubicBezTo>
                    <a:cubicBezTo>
                      <a:pt x="134" y="5"/>
                      <a:pt x="119"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74" name="Google Shape;4674;p35"/>
              <p:cNvSpPr/>
              <p:nvPr/>
            </p:nvSpPr>
            <p:spPr>
              <a:xfrm rot="10800000" flipH="1">
                <a:off x="4902650" y="4976550"/>
                <a:ext cx="28675" cy="18375"/>
              </a:xfrm>
              <a:custGeom>
                <a:avLst/>
                <a:gdLst/>
                <a:ahLst/>
                <a:cxnLst/>
                <a:rect l="l" t="t" r="r" b="b"/>
                <a:pathLst>
                  <a:path w="1147" h="735" extrusionOk="0">
                    <a:moveTo>
                      <a:pt x="1024" y="1"/>
                    </a:moveTo>
                    <a:cubicBezTo>
                      <a:pt x="1011" y="1"/>
                      <a:pt x="997" y="5"/>
                      <a:pt x="983" y="14"/>
                    </a:cubicBezTo>
                    <a:cubicBezTo>
                      <a:pt x="672" y="194"/>
                      <a:pt x="377" y="374"/>
                      <a:pt x="66" y="554"/>
                    </a:cubicBezTo>
                    <a:cubicBezTo>
                      <a:pt x="17" y="587"/>
                      <a:pt x="1" y="636"/>
                      <a:pt x="34" y="685"/>
                    </a:cubicBezTo>
                    <a:cubicBezTo>
                      <a:pt x="50" y="718"/>
                      <a:pt x="99" y="734"/>
                      <a:pt x="132" y="734"/>
                    </a:cubicBezTo>
                    <a:lnTo>
                      <a:pt x="181" y="734"/>
                    </a:lnTo>
                    <a:cubicBezTo>
                      <a:pt x="476" y="554"/>
                      <a:pt x="770" y="374"/>
                      <a:pt x="1081" y="194"/>
                    </a:cubicBezTo>
                    <a:cubicBezTo>
                      <a:pt x="1130" y="161"/>
                      <a:pt x="1147" y="112"/>
                      <a:pt x="1114" y="63"/>
                    </a:cubicBezTo>
                    <a:cubicBezTo>
                      <a:pt x="1090" y="28"/>
                      <a:pt x="1058" y="1"/>
                      <a:pt x="1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75" name="Google Shape;4675;p35"/>
              <p:cNvSpPr/>
              <p:nvPr/>
            </p:nvSpPr>
            <p:spPr>
              <a:xfrm rot="10800000" flipH="1">
                <a:off x="2783350" y="4968775"/>
                <a:ext cx="30725" cy="13650"/>
              </a:xfrm>
              <a:custGeom>
                <a:avLst/>
                <a:gdLst/>
                <a:ahLst/>
                <a:cxnLst/>
                <a:rect l="l" t="t" r="r" b="b"/>
                <a:pathLst>
                  <a:path w="1229" h="546" extrusionOk="0">
                    <a:moveTo>
                      <a:pt x="131" y="1"/>
                    </a:moveTo>
                    <a:cubicBezTo>
                      <a:pt x="82" y="1"/>
                      <a:pt x="44" y="30"/>
                      <a:pt x="17" y="71"/>
                    </a:cubicBezTo>
                    <a:cubicBezTo>
                      <a:pt x="1" y="136"/>
                      <a:pt x="34" y="185"/>
                      <a:pt x="83" y="218"/>
                    </a:cubicBezTo>
                    <a:cubicBezTo>
                      <a:pt x="410" y="316"/>
                      <a:pt x="754" y="431"/>
                      <a:pt x="1081" y="529"/>
                    </a:cubicBezTo>
                    <a:cubicBezTo>
                      <a:pt x="1098" y="545"/>
                      <a:pt x="1114" y="545"/>
                      <a:pt x="1114" y="545"/>
                    </a:cubicBezTo>
                    <a:cubicBezTo>
                      <a:pt x="1163" y="545"/>
                      <a:pt x="1196" y="513"/>
                      <a:pt x="1212" y="464"/>
                    </a:cubicBezTo>
                    <a:cubicBezTo>
                      <a:pt x="1228" y="414"/>
                      <a:pt x="1196" y="349"/>
                      <a:pt x="1147" y="333"/>
                    </a:cubicBezTo>
                    <a:cubicBezTo>
                      <a:pt x="819" y="234"/>
                      <a:pt x="476" y="120"/>
                      <a:pt x="165" y="5"/>
                    </a:cubicBezTo>
                    <a:cubicBezTo>
                      <a:pt x="153" y="2"/>
                      <a:pt x="142"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76" name="Google Shape;4676;p35"/>
              <p:cNvSpPr/>
              <p:nvPr/>
            </p:nvSpPr>
            <p:spPr>
              <a:xfrm rot="10800000" flipH="1">
                <a:off x="2833275" y="4954875"/>
                <a:ext cx="31125" cy="11975"/>
              </a:xfrm>
              <a:custGeom>
                <a:avLst/>
                <a:gdLst/>
                <a:ahLst/>
                <a:cxnLst/>
                <a:rect l="l" t="t" r="r" b="b"/>
                <a:pathLst>
                  <a:path w="1245" h="479" extrusionOk="0">
                    <a:moveTo>
                      <a:pt x="122" y="0"/>
                    </a:moveTo>
                    <a:cubicBezTo>
                      <a:pt x="78" y="0"/>
                      <a:pt x="31" y="32"/>
                      <a:pt x="17" y="86"/>
                    </a:cubicBezTo>
                    <a:cubicBezTo>
                      <a:pt x="1" y="135"/>
                      <a:pt x="34" y="201"/>
                      <a:pt x="99" y="201"/>
                    </a:cubicBezTo>
                    <a:cubicBezTo>
                      <a:pt x="426" y="299"/>
                      <a:pt x="770" y="397"/>
                      <a:pt x="1114" y="479"/>
                    </a:cubicBezTo>
                    <a:lnTo>
                      <a:pt x="1130" y="479"/>
                    </a:lnTo>
                    <a:cubicBezTo>
                      <a:pt x="1179" y="479"/>
                      <a:pt x="1228" y="446"/>
                      <a:pt x="1228" y="397"/>
                    </a:cubicBezTo>
                    <a:cubicBezTo>
                      <a:pt x="1245" y="348"/>
                      <a:pt x="1212" y="282"/>
                      <a:pt x="1163" y="266"/>
                    </a:cubicBezTo>
                    <a:cubicBezTo>
                      <a:pt x="819" y="184"/>
                      <a:pt x="475" y="102"/>
                      <a:pt x="148" y="4"/>
                    </a:cubicBezTo>
                    <a:cubicBezTo>
                      <a:pt x="140" y="1"/>
                      <a:pt x="131" y="0"/>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77" name="Google Shape;4677;p35"/>
              <p:cNvSpPr/>
              <p:nvPr/>
            </p:nvSpPr>
            <p:spPr>
              <a:xfrm rot="10800000" flipH="1">
                <a:off x="4858875" y="4948325"/>
                <a:ext cx="27850" cy="19500"/>
              </a:xfrm>
              <a:custGeom>
                <a:avLst/>
                <a:gdLst/>
                <a:ahLst/>
                <a:cxnLst/>
                <a:rect l="l" t="t" r="r" b="b"/>
                <a:pathLst>
                  <a:path w="1114" h="780" extrusionOk="0">
                    <a:moveTo>
                      <a:pt x="992" y="1"/>
                    </a:moveTo>
                    <a:cubicBezTo>
                      <a:pt x="972" y="1"/>
                      <a:pt x="952" y="4"/>
                      <a:pt x="934" y="10"/>
                    </a:cubicBezTo>
                    <a:cubicBezTo>
                      <a:pt x="639" y="207"/>
                      <a:pt x="344" y="403"/>
                      <a:pt x="50" y="583"/>
                    </a:cubicBezTo>
                    <a:cubicBezTo>
                      <a:pt x="17" y="616"/>
                      <a:pt x="1" y="682"/>
                      <a:pt x="33" y="731"/>
                    </a:cubicBezTo>
                    <a:cubicBezTo>
                      <a:pt x="50" y="763"/>
                      <a:pt x="82" y="780"/>
                      <a:pt x="115" y="780"/>
                    </a:cubicBezTo>
                    <a:cubicBezTo>
                      <a:pt x="132" y="780"/>
                      <a:pt x="148" y="780"/>
                      <a:pt x="181" y="763"/>
                    </a:cubicBezTo>
                    <a:cubicBezTo>
                      <a:pt x="459" y="567"/>
                      <a:pt x="754" y="387"/>
                      <a:pt x="1048" y="191"/>
                    </a:cubicBezTo>
                    <a:cubicBezTo>
                      <a:pt x="1097" y="158"/>
                      <a:pt x="1114" y="92"/>
                      <a:pt x="1081" y="43"/>
                    </a:cubicBezTo>
                    <a:cubicBezTo>
                      <a:pt x="1060" y="12"/>
                      <a:pt x="1026" y="1"/>
                      <a:pt x="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78" name="Google Shape;4678;p35"/>
              <p:cNvSpPr/>
              <p:nvPr/>
            </p:nvSpPr>
            <p:spPr>
              <a:xfrm rot="10800000" flipH="1">
                <a:off x="2884425" y="4943825"/>
                <a:ext cx="31125" cy="10350"/>
              </a:xfrm>
              <a:custGeom>
                <a:avLst/>
                <a:gdLst/>
                <a:ahLst/>
                <a:cxnLst/>
                <a:rect l="l" t="t" r="r" b="b"/>
                <a:pathLst>
                  <a:path w="1245" h="414" extrusionOk="0">
                    <a:moveTo>
                      <a:pt x="99" y="0"/>
                    </a:moveTo>
                    <a:cubicBezTo>
                      <a:pt x="50" y="0"/>
                      <a:pt x="14" y="30"/>
                      <a:pt x="1" y="70"/>
                    </a:cubicBezTo>
                    <a:cubicBezTo>
                      <a:pt x="1" y="136"/>
                      <a:pt x="34" y="185"/>
                      <a:pt x="83" y="201"/>
                    </a:cubicBezTo>
                    <a:cubicBezTo>
                      <a:pt x="426" y="267"/>
                      <a:pt x="770" y="348"/>
                      <a:pt x="1114" y="414"/>
                    </a:cubicBezTo>
                    <a:lnTo>
                      <a:pt x="1130" y="414"/>
                    </a:lnTo>
                    <a:cubicBezTo>
                      <a:pt x="1179" y="414"/>
                      <a:pt x="1229" y="365"/>
                      <a:pt x="1229" y="316"/>
                    </a:cubicBezTo>
                    <a:cubicBezTo>
                      <a:pt x="1245" y="267"/>
                      <a:pt x="1212" y="217"/>
                      <a:pt x="1147" y="201"/>
                    </a:cubicBezTo>
                    <a:cubicBezTo>
                      <a:pt x="803" y="136"/>
                      <a:pt x="459" y="70"/>
                      <a:pt x="132" y="5"/>
                    </a:cubicBezTo>
                    <a:cubicBezTo>
                      <a:pt x="120" y="2"/>
                      <a:pt x="109"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79" name="Google Shape;4679;p35"/>
              <p:cNvSpPr/>
              <p:nvPr/>
            </p:nvSpPr>
            <p:spPr>
              <a:xfrm rot="10800000" flipH="1">
                <a:off x="3301000" y="4938500"/>
                <a:ext cx="31550" cy="5750"/>
              </a:xfrm>
              <a:custGeom>
                <a:avLst/>
                <a:gdLst/>
                <a:ahLst/>
                <a:cxnLst/>
                <a:rect l="l" t="t" r="r" b="b"/>
                <a:pathLst>
                  <a:path w="1262" h="230" extrusionOk="0">
                    <a:moveTo>
                      <a:pt x="116" y="0"/>
                    </a:moveTo>
                    <a:cubicBezTo>
                      <a:pt x="50" y="0"/>
                      <a:pt x="1" y="50"/>
                      <a:pt x="1" y="99"/>
                    </a:cubicBezTo>
                    <a:cubicBezTo>
                      <a:pt x="1" y="164"/>
                      <a:pt x="50" y="213"/>
                      <a:pt x="116" y="213"/>
                    </a:cubicBezTo>
                    <a:cubicBezTo>
                      <a:pt x="459" y="213"/>
                      <a:pt x="819" y="213"/>
                      <a:pt x="1147" y="230"/>
                    </a:cubicBezTo>
                    <a:cubicBezTo>
                      <a:pt x="1212" y="230"/>
                      <a:pt x="1261" y="181"/>
                      <a:pt x="1261" y="131"/>
                    </a:cubicBezTo>
                    <a:cubicBezTo>
                      <a:pt x="1261" y="66"/>
                      <a:pt x="1212" y="17"/>
                      <a:pt x="1163" y="17"/>
                    </a:cubicBezTo>
                    <a:cubicBezTo>
                      <a:pt x="819" y="17"/>
                      <a:pt x="459"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80" name="Google Shape;4680;p35"/>
              <p:cNvSpPr/>
              <p:nvPr/>
            </p:nvSpPr>
            <p:spPr>
              <a:xfrm rot="10800000" flipH="1">
                <a:off x="3248625" y="4938100"/>
                <a:ext cx="31550" cy="6150"/>
              </a:xfrm>
              <a:custGeom>
                <a:avLst/>
                <a:gdLst/>
                <a:ahLst/>
                <a:cxnLst/>
                <a:rect l="l" t="t" r="r" b="b"/>
                <a:pathLst>
                  <a:path w="1262" h="246" extrusionOk="0">
                    <a:moveTo>
                      <a:pt x="1163" y="0"/>
                    </a:moveTo>
                    <a:cubicBezTo>
                      <a:pt x="803" y="17"/>
                      <a:pt x="459" y="17"/>
                      <a:pt x="115" y="33"/>
                    </a:cubicBezTo>
                    <a:cubicBezTo>
                      <a:pt x="50" y="33"/>
                      <a:pt x="1" y="82"/>
                      <a:pt x="1" y="148"/>
                    </a:cubicBezTo>
                    <a:cubicBezTo>
                      <a:pt x="17" y="197"/>
                      <a:pt x="50" y="246"/>
                      <a:pt x="115" y="246"/>
                    </a:cubicBezTo>
                    <a:cubicBezTo>
                      <a:pt x="459" y="230"/>
                      <a:pt x="819" y="230"/>
                      <a:pt x="1163" y="213"/>
                    </a:cubicBezTo>
                    <a:cubicBezTo>
                      <a:pt x="1212" y="213"/>
                      <a:pt x="1261" y="164"/>
                      <a:pt x="1261" y="115"/>
                    </a:cubicBezTo>
                    <a:cubicBezTo>
                      <a:pt x="1261" y="50"/>
                      <a:pt x="1212" y="17"/>
                      <a:pt x="1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81" name="Google Shape;4681;p35"/>
              <p:cNvSpPr/>
              <p:nvPr/>
            </p:nvSpPr>
            <p:spPr>
              <a:xfrm rot="10800000" flipH="1">
                <a:off x="2935575" y="4936050"/>
                <a:ext cx="31550" cy="9025"/>
              </a:xfrm>
              <a:custGeom>
                <a:avLst/>
                <a:gdLst/>
                <a:ahLst/>
                <a:cxnLst/>
                <a:rect l="l" t="t" r="r" b="b"/>
                <a:pathLst>
                  <a:path w="1262" h="361" extrusionOk="0">
                    <a:moveTo>
                      <a:pt x="132" y="1"/>
                    </a:moveTo>
                    <a:cubicBezTo>
                      <a:pt x="83" y="1"/>
                      <a:pt x="17" y="33"/>
                      <a:pt x="17" y="99"/>
                    </a:cubicBezTo>
                    <a:cubicBezTo>
                      <a:pt x="1" y="148"/>
                      <a:pt x="50" y="197"/>
                      <a:pt x="99" y="214"/>
                    </a:cubicBezTo>
                    <a:cubicBezTo>
                      <a:pt x="443" y="263"/>
                      <a:pt x="787" y="312"/>
                      <a:pt x="1147" y="361"/>
                    </a:cubicBezTo>
                    <a:cubicBezTo>
                      <a:pt x="1212" y="361"/>
                      <a:pt x="1245" y="312"/>
                      <a:pt x="1261" y="263"/>
                    </a:cubicBezTo>
                    <a:cubicBezTo>
                      <a:pt x="1261" y="197"/>
                      <a:pt x="1229" y="148"/>
                      <a:pt x="1163" y="148"/>
                    </a:cubicBezTo>
                    <a:cubicBezTo>
                      <a:pt x="819" y="99"/>
                      <a:pt x="476" y="50"/>
                      <a:pt x="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82" name="Google Shape;4682;p35"/>
              <p:cNvSpPr/>
              <p:nvPr/>
            </p:nvSpPr>
            <p:spPr>
              <a:xfrm rot="10800000" flipH="1">
                <a:off x="3196650" y="4935625"/>
                <a:ext cx="31550" cy="6575"/>
              </a:xfrm>
              <a:custGeom>
                <a:avLst/>
                <a:gdLst/>
                <a:ahLst/>
                <a:cxnLst/>
                <a:rect l="l" t="t" r="r" b="b"/>
                <a:pathLst>
                  <a:path w="1262" h="263" extrusionOk="0">
                    <a:moveTo>
                      <a:pt x="1147" y="0"/>
                    </a:moveTo>
                    <a:cubicBezTo>
                      <a:pt x="803" y="17"/>
                      <a:pt x="443" y="33"/>
                      <a:pt x="99" y="49"/>
                    </a:cubicBezTo>
                    <a:cubicBezTo>
                      <a:pt x="34" y="49"/>
                      <a:pt x="1" y="99"/>
                      <a:pt x="1" y="164"/>
                    </a:cubicBezTo>
                    <a:cubicBezTo>
                      <a:pt x="1" y="213"/>
                      <a:pt x="50" y="262"/>
                      <a:pt x="99" y="262"/>
                    </a:cubicBezTo>
                    <a:lnTo>
                      <a:pt x="116" y="262"/>
                    </a:lnTo>
                    <a:cubicBezTo>
                      <a:pt x="459" y="246"/>
                      <a:pt x="803" y="229"/>
                      <a:pt x="1147" y="213"/>
                    </a:cubicBezTo>
                    <a:cubicBezTo>
                      <a:pt x="1212" y="197"/>
                      <a:pt x="1261" y="148"/>
                      <a:pt x="1245" y="99"/>
                    </a:cubicBezTo>
                    <a:cubicBezTo>
                      <a:pt x="1245" y="33"/>
                      <a:pt x="1196" y="0"/>
                      <a:pt x="11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83" name="Google Shape;4683;p35"/>
              <p:cNvSpPr/>
              <p:nvPr/>
            </p:nvSpPr>
            <p:spPr>
              <a:xfrm rot="10800000" flipH="1">
                <a:off x="3353400" y="4934825"/>
                <a:ext cx="31525" cy="7450"/>
              </a:xfrm>
              <a:custGeom>
                <a:avLst/>
                <a:gdLst/>
                <a:ahLst/>
                <a:cxnLst/>
                <a:rect l="l" t="t" r="r" b="b"/>
                <a:pathLst>
                  <a:path w="1261" h="298" extrusionOk="0">
                    <a:moveTo>
                      <a:pt x="90" y="0"/>
                    </a:moveTo>
                    <a:cubicBezTo>
                      <a:pt x="37" y="0"/>
                      <a:pt x="0" y="45"/>
                      <a:pt x="0" y="102"/>
                    </a:cubicBezTo>
                    <a:cubicBezTo>
                      <a:pt x="0" y="151"/>
                      <a:pt x="33" y="200"/>
                      <a:pt x="98" y="200"/>
                    </a:cubicBezTo>
                    <a:cubicBezTo>
                      <a:pt x="442" y="232"/>
                      <a:pt x="802" y="265"/>
                      <a:pt x="1130" y="298"/>
                    </a:cubicBezTo>
                    <a:lnTo>
                      <a:pt x="1146" y="298"/>
                    </a:lnTo>
                    <a:cubicBezTo>
                      <a:pt x="1195" y="298"/>
                      <a:pt x="1244" y="265"/>
                      <a:pt x="1244" y="216"/>
                    </a:cubicBezTo>
                    <a:cubicBezTo>
                      <a:pt x="1260" y="151"/>
                      <a:pt x="1211" y="102"/>
                      <a:pt x="1162" y="85"/>
                    </a:cubicBezTo>
                    <a:cubicBezTo>
                      <a:pt x="819" y="52"/>
                      <a:pt x="458" y="20"/>
                      <a:pt x="115" y="3"/>
                    </a:cubicBezTo>
                    <a:cubicBezTo>
                      <a:pt x="106" y="1"/>
                      <a:pt x="98"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84" name="Google Shape;4684;p35"/>
              <p:cNvSpPr/>
              <p:nvPr/>
            </p:nvSpPr>
            <p:spPr>
              <a:xfrm rot="10800000" flipH="1">
                <a:off x="3144275" y="4932775"/>
                <a:ext cx="31550" cy="6650"/>
              </a:xfrm>
              <a:custGeom>
                <a:avLst/>
                <a:gdLst/>
                <a:ahLst/>
                <a:cxnLst/>
                <a:rect l="l" t="t" r="r" b="b"/>
                <a:pathLst>
                  <a:path w="1262" h="266" extrusionOk="0">
                    <a:moveTo>
                      <a:pt x="1172" y="1"/>
                    </a:moveTo>
                    <a:cubicBezTo>
                      <a:pt x="1164" y="1"/>
                      <a:pt x="1155" y="2"/>
                      <a:pt x="1147" y="4"/>
                    </a:cubicBezTo>
                    <a:cubicBezTo>
                      <a:pt x="803" y="20"/>
                      <a:pt x="459" y="37"/>
                      <a:pt x="99" y="53"/>
                    </a:cubicBezTo>
                    <a:cubicBezTo>
                      <a:pt x="50" y="53"/>
                      <a:pt x="1" y="102"/>
                      <a:pt x="1" y="168"/>
                    </a:cubicBezTo>
                    <a:cubicBezTo>
                      <a:pt x="17" y="217"/>
                      <a:pt x="50" y="266"/>
                      <a:pt x="115" y="266"/>
                    </a:cubicBezTo>
                    <a:cubicBezTo>
                      <a:pt x="459" y="249"/>
                      <a:pt x="819" y="217"/>
                      <a:pt x="1163" y="200"/>
                    </a:cubicBezTo>
                    <a:cubicBezTo>
                      <a:pt x="1212" y="200"/>
                      <a:pt x="1261" y="151"/>
                      <a:pt x="1261" y="102"/>
                    </a:cubicBezTo>
                    <a:cubicBezTo>
                      <a:pt x="1261" y="45"/>
                      <a:pt x="1224" y="1"/>
                      <a:pt x="11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85" name="Google Shape;4685;p35"/>
              <p:cNvSpPr/>
              <p:nvPr/>
            </p:nvSpPr>
            <p:spPr>
              <a:xfrm rot="10800000" flipH="1">
                <a:off x="2987550" y="4931550"/>
                <a:ext cx="31550" cy="7375"/>
              </a:xfrm>
              <a:custGeom>
                <a:avLst/>
                <a:gdLst/>
                <a:ahLst/>
                <a:cxnLst/>
                <a:rect l="l" t="t" r="r" b="b"/>
                <a:pathLst>
                  <a:path w="1262" h="295" extrusionOk="0">
                    <a:moveTo>
                      <a:pt x="132" y="0"/>
                    </a:moveTo>
                    <a:cubicBezTo>
                      <a:pt x="66" y="0"/>
                      <a:pt x="17" y="49"/>
                      <a:pt x="17" y="98"/>
                    </a:cubicBezTo>
                    <a:cubicBezTo>
                      <a:pt x="1" y="164"/>
                      <a:pt x="50" y="213"/>
                      <a:pt x="99" y="213"/>
                    </a:cubicBezTo>
                    <a:cubicBezTo>
                      <a:pt x="459" y="246"/>
                      <a:pt x="803" y="262"/>
                      <a:pt x="1147" y="295"/>
                    </a:cubicBezTo>
                    <a:lnTo>
                      <a:pt x="1163" y="295"/>
                    </a:lnTo>
                    <a:cubicBezTo>
                      <a:pt x="1212" y="295"/>
                      <a:pt x="1261" y="246"/>
                      <a:pt x="1261" y="197"/>
                    </a:cubicBezTo>
                    <a:cubicBezTo>
                      <a:pt x="1261" y="131"/>
                      <a:pt x="1212" y="82"/>
                      <a:pt x="1163" y="82"/>
                    </a:cubicBezTo>
                    <a:cubicBezTo>
                      <a:pt x="819" y="66"/>
                      <a:pt x="459" y="33"/>
                      <a:pt x="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86" name="Google Shape;4686;p35"/>
              <p:cNvSpPr/>
              <p:nvPr/>
            </p:nvSpPr>
            <p:spPr>
              <a:xfrm rot="10800000" flipH="1">
                <a:off x="3092325" y="4930725"/>
                <a:ext cx="31125" cy="6150"/>
              </a:xfrm>
              <a:custGeom>
                <a:avLst/>
                <a:gdLst/>
                <a:ahLst/>
                <a:cxnLst/>
                <a:rect l="l" t="t" r="r" b="b"/>
                <a:pathLst>
                  <a:path w="1245" h="246" extrusionOk="0">
                    <a:moveTo>
                      <a:pt x="1146" y="0"/>
                    </a:moveTo>
                    <a:cubicBezTo>
                      <a:pt x="786" y="16"/>
                      <a:pt x="442" y="16"/>
                      <a:pt x="98" y="33"/>
                    </a:cubicBezTo>
                    <a:cubicBezTo>
                      <a:pt x="33" y="33"/>
                      <a:pt x="0" y="82"/>
                      <a:pt x="0" y="131"/>
                    </a:cubicBezTo>
                    <a:cubicBezTo>
                      <a:pt x="0" y="197"/>
                      <a:pt x="49" y="246"/>
                      <a:pt x="98" y="246"/>
                    </a:cubicBezTo>
                    <a:cubicBezTo>
                      <a:pt x="458" y="229"/>
                      <a:pt x="802" y="213"/>
                      <a:pt x="1146" y="213"/>
                    </a:cubicBezTo>
                    <a:cubicBezTo>
                      <a:pt x="1211" y="197"/>
                      <a:pt x="1244" y="147"/>
                      <a:pt x="1244"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87" name="Google Shape;4687;p35"/>
              <p:cNvSpPr/>
              <p:nvPr/>
            </p:nvSpPr>
            <p:spPr>
              <a:xfrm rot="10800000" flipH="1">
                <a:off x="3039925" y="4930325"/>
                <a:ext cx="31550" cy="5750"/>
              </a:xfrm>
              <a:custGeom>
                <a:avLst/>
                <a:gdLst/>
                <a:ahLst/>
                <a:cxnLst/>
                <a:rect l="l" t="t" r="r" b="b"/>
                <a:pathLst>
                  <a:path w="1262" h="230" extrusionOk="0">
                    <a:moveTo>
                      <a:pt x="115" y="1"/>
                    </a:moveTo>
                    <a:cubicBezTo>
                      <a:pt x="50" y="17"/>
                      <a:pt x="1" y="50"/>
                      <a:pt x="1" y="115"/>
                    </a:cubicBezTo>
                    <a:cubicBezTo>
                      <a:pt x="1" y="165"/>
                      <a:pt x="50" y="214"/>
                      <a:pt x="99" y="214"/>
                    </a:cubicBezTo>
                    <a:lnTo>
                      <a:pt x="148" y="214"/>
                    </a:lnTo>
                    <a:cubicBezTo>
                      <a:pt x="426" y="214"/>
                      <a:pt x="705" y="230"/>
                      <a:pt x="983" y="230"/>
                    </a:cubicBezTo>
                    <a:lnTo>
                      <a:pt x="1147" y="230"/>
                    </a:lnTo>
                    <a:cubicBezTo>
                      <a:pt x="1212" y="230"/>
                      <a:pt x="1261" y="181"/>
                      <a:pt x="1261" y="115"/>
                    </a:cubicBezTo>
                    <a:cubicBezTo>
                      <a:pt x="1261" y="66"/>
                      <a:pt x="1212" y="17"/>
                      <a:pt x="1147" y="17"/>
                    </a:cubicBezTo>
                    <a:lnTo>
                      <a:pt x="983" y="17"/>
                    </a:lnTo>
                    <a:cubicBezTo>
                      <a:pt x="705" y="17"/>
                      <a:pt x="426" y="17"/>
                      <a:pt x="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88" name="Google Shape;4688;p35"/>
              <p:cNvSpPr/>
              <p:nvPr/>
            </p:nvSpPr>
            <p:spPr>
              <a:xfrm rot="10800000" flipH="1">
                <a:off x="3404950" y="4926225"/>
                <a:ext cx="31525" cy="10250"/>
              </a:xfrm>
              <a:custGeom>
                <a:avLst/>
                <a:gdLst/>
                <a:ahLst/>
                <a:cxnLst/>
                <a:rect l="l" t="t" r="r" b="b"/>
                <a:pathLst>
                  <a:path w="1261" h="410" extrusionOk="0">
                    <a:moveTo>
                      <a:pt x="131" y="0"/>
                    </a:moveTo>
                    <a:cubicBezTo>
                      <a:pt x="66" y="0"/>
                      <a:pt x="17" y="33"/>
                      <a:pt x="17" y="99"/>
                    </a:cubicBezTo>
                    <a:cubicBezTo>
                      <a:pt x="1" y="148"/>
                      <a:pt x="50" y="197"/>
                      <a:pt x="99" y="213"/>
                    </a:cubicBezTo>
                    <a:cubicBezTo>
                      <a:pt x="442" y="262"/>
                      <a:pt x="786" y="328"/>
                      <a:pt x="1114" y="410"/>
                    </a:cubicBezTo>
                    <a:lnTo>
                      <a:pt x="1146" y="410"/>
                    </a:lnTo>
                    <a:cubicBezTo>
                      <a:pt x="1195" y="410"/>
                      <a:pt x="1228" y="377"/>
                      <a:pt x="1245" y="328"/>
                    </a:cubicBezTo>
                    <a:cubicBezTo>
                      <a:pt x="1261" y="262"/>
                      <a:pt x="1228" y="213"/>
                      <a:pt x="1163" y="197"/>
                    </a:cubicBezTo>
                    <a:cubicBezTo>
                      <a:pt x="835" y="131"/>
                      <a:pt x="475" y="66"/>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89" name="Google Shape;4689;p35"/>
              <p:cNvSpPr/>
              <p:nvPr/>
            </p:nvSpPr>
            <p:spPr>
              <a:xfrm rot="10800000" flipH="1">
                <a:off x="4815900" y="4918025"/>
                <a:ext cx="27450" cy="20650"/>
              </a:xfrm>
              <a:custGeom>
                <a:avLst/>
                <a:gdLst/>
                <a:ahLst/>
                <a:cxnLst/>
                <a:rect l="l" t="t" r="r" b="b"/>
                <a:pathLst>
                  <a:path w="1098" h="826" extrusionOk="0">
                    <a:moveTo>
                      <a:pt x="989" y="0"/>
                    </a:moveTo>
                    <a:cubicBezTo>
                      <a:pt x="965" y="0"/>
                      <a:pt x="940" y="8"/>
                      <a:pt x="918" y="23"/>
                    </a:cubicBezTo>
                    <a:cubicBezTo>
                      <a:pt x="623" y="219"/>
                      <a:pt x="345" y="432"/>
                      <a:pt x="66" y="629"/>
                    </a:cubicBezTo>
                    <a:cubicBezTo>
                      <a:pt x="17" y="661"/>
                      <a:pt x="1" y="727"/>
                      <a:pt x="50" y="776"/>
                    </a:cubicBezTo>
                    <a:cubicBezTo>
                      <a:pt x="66" y="809"/>
                      <a:pt x="99" y="825"/>
                      <a:pt x="132" y="825"/>
                    </a:cubicBezTo>
                    <a:cubicBezTo>
                      <a:pt x="148" y="825"/>
                      <a:pt x="165" y="809"/>
                      <a:pt x="197" y="809"/>
                    </a:cubicBezTo>
                    <a:cubicBezTo>
                      <a:pt x="476" y="596"/>
                      <a:pt x="754" y="383"/>
                      <a:pt x="1032" y="187"/>
                    </a:cubicBezTo>
                    <a:cubicBezTo>
                      <a:pt x="1081" y="154"/>
                      <a:pt x="1098" y="88"/>
                      <a:pt x="1065" y="39"/>
                    </a:cubicBezTo>
                    <a:cubicBezTo>
                      <a:pt x="1047" y="12"/>
                      <a:pt x="1019" y="0"/>
                      <a:pt x="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90" name="Google Shape;4690;p35"/>
              <p:cNvSpPr/>
              <p:nvPr/>
            </p:nvSpPr>
            <p:spPr>
              <a:xfrm rot="10800000" flipH="1">
                <a:off x="3456100" y="4912300"/>
                <a:ext cx="30725" cy="12825"/>
              </a:xfrm>
              <a:custGeom>
                <a:avLst/>
                <a:gdLst/>
                <a:ahLst/>
                <a:cxnLst/>
                <a:rect l="l" t="t" r="r" b="b"/>
                <a:pathLst>
                  <a:path w="1229" h="513" extrusionOk="0">
                    <a:moveTo>
                      <a:pt x="106" y="1"/>
                    </a:moveTo>
                    <a:cubicBezTo>
                      <a:pt x="66" y="1"/>
                      <a:pt x="30" y="30"/>
                      <a:pt x="17" y="70"/>
                    </a:cubicBezTo>
                    <a:cubicBezTo>
                      <a:pt x="1" y="119"/>
                      <a:pt x="33" y="185"/>
                      <a:pt x="82" y="201"/>
                    </a:cubicBezTo>
                    <a:cubicBezTo>
                      <a:pt x="312" y="267"/>
                      <a:pt x="541" y="332"/>
                      <a:pt x="754" y="414"/>
                    </a:cubicBezTo>
                    <a:cubicBezTo>
                      <a:pt x="868" y="447"/>
                      <a:pt x="966" y="479"/>
                      <a:pt x="1081" y="512"/>
                    </a:cubicBezTo>
                    <a:lnTo>
                      <a:pt x="1114" y="512"/>
                    </a:lnTo>
                    <a:cubicBezTo>
                      <a:pt x="1146" y="512"/>
                      <a:pt x="1195" y="496"/>
                      <a:pt x="1212" y="447"/>
                    </a:cubicBezTo>
                    <a:cubicBezTo>
                      <a:pt x="1228" y="398"/>
                      <a:pt x="1195" y="332"/>
                      <a:pt x="1146" y="316"/>
                    </a:cubicBezTo>
                    <a:cubicBezTo>
                      <a:pt x="1032" y="283"/>
                      <a:pt x="934" y="234"/>
                      <a:pt x="819" y="201"/>
                    </a:cubicBezTo>
                    <a:cubicBezTo>
                      <a:pt x="606" y="136"/>
                      <a:pt x="377" y="70"/>
                      <a:pt x="132" y="5"/>
                    </a:cubicBezTo>
                    <a:cubicBezTo>
                      <a:pt x="123" y="2"/>
                      <a:pt x="114" y="1"/>
                      <a:pt x="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91" name="Google Shape;4691;p35"/>
              <p:cNvSpPr/>
              <p:nvPr/>
            </p:nvSpPr>
            <p:spPr>
              <a:xfrm rot="10800000" flipH="1">
                <a:off x="3505200" y="4891850"/>
                <a:ext cx="29900" cy="16125"/>
              </a:xfrm>
              <a:custGeom>
                <a:avLst/>
                <a:gdLst/>
                <a:ahLst/>
                <a:cxnLst/>
                <a:rect l="l" t="t" r="r" b="b"/>
                <a:pathLst>
                  <a:path w="1196" h="645" extrusionOk="0">
                    <a:moveTo>
                      <a:pt x="118" y="0"/>
                    </a:moveTo>
                    <a:cubicBezTo>
                      <a:pt x="75" y="0"/>
                      <a:pt x="42" y="19"/>
                      <a:pt x="17" y="55"/>
                    </a:cubicBezTo>
                    <a:cubicBezTo>
                      <a:pt x="1" y="121"/>
                      <a:pt x="34" y="170"/>
                      <a:pt x="83" y="203"/>
                    </a:cubicBezTo>
                    <a:cubicBezTo>
                      <a:pt x="394" y="334"/>
                      <a:pt x="705" y="481"/>
                      <a:pt x="1032" y="628"/>
                    </a:cubicBezTo>
                    <a:cubicBezTo>
                      <a:pt x="1048" y="628"/>
                      <a:pt x="1048" y="645"/>
                      <a:pt x="1065" y="645"/>
                    </a:cubicBezTo>
                    <a:cubicBezTo>
                      <a:pt x="1114" y="645"/>
                      <a:pt x="1147" y="612"/>
                      <a:pt x="1163" y="579"/>
                    </a:cubicBezTo>
                    <a:cubicBezTo>
                      <a:pt x="1196" y="530"/>
                      <a:pt x="1163" y="465"/>
                      <a:pt x="1114" y="432"/>
                    </a:cubicBezTo>
                    <a:cubicBezTo>
                      <a:pt x="803" y="285"/>
                      <a:pt x="475" y="137"/>
                      <a:pt x="164" y="6"/>
                    </a:cubicBezTo>
                    <a:cubicBezTo>
                      <a:pt x="148" y="2"/>
                      <a:pt x="13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92" name="Google Shape;4692;p35"/>
              <p:cNvSpPr/>
              <p:nvPr/>
            </p:nvSpPr>
            <p:spPr>
              <a:xfrm rot="10800000" flipH="1">
                <a:off x="4775000" y="4886125"/>
                <a:ext cx="26200" cy="21450"/>
              </a:xfrm>
              <a:custGeom>
                <a:avLst/>
                <a:gdLst/>
                <a:ahLst/>
                <a:cxnLst/>
                <a:rect l="l" t="t" r="r" b="b"/>
                <a:pathLst>
                  <a:path w="1048" h="858" extrusionOk="0">
                    <a:moveTo>
                      <a:pt x="939" y="0"/>
                    </a:moveTo>
                    <a:cubicBezTo>
                      <a:pt x="915" y="0"/>
                      <a:pt x="890" y="8"/>
                      <a:pt x="868" y="23"/>
                    </a:cubicBezTo>
                    <a:cubicBezTo>
                      <a:pt x="589" y="236"/>
                      <a:pt x="327" y="465"/>
                      <a:pt x="49" y="678"/>
                    </a:cubicBezTo>
                    <a:cubicBezTo>
                      <a:pt x="0" y="710"/>
                      <a:pt x="0" y="776"/>
                      <a:pt x="33" y="825"/>
                    </a:cubicBezTo>
                    <a:cubicBezTo>
                      <a:pt x="49" y="858"/>
                      <a:pt x="82" y="858"/>
                      <a:pt x="115" y="858"/>
                    </a:cubicBezTo>
                    <a:cubicBezTo>
                      <a:pt x="131" y="858"/>
                      <a:pt x="164" y="858"/>
                      <a:pt x="180" y="841"/>
                    </a:cubicBezTo>
                    <a:cubicBezTo>
                      <a:pt x="458" y="612"/>
                      <a:pt x="720" y="399"/>
                      <a:pt x="999" y="187"/>
                    </a:cubicBezTo>
                    <a:cubicBezTo>
                      <a:pt x="1048" y="154"/>
                      <a:pt x="1048" y="88"/>
                      <a:pt x="1015" y="39"/>
                    </a:cubicBezTo>
                    <a:cubicBezTo>
                      <a:pt x="997" y="12"/>
                      <a:pt x="969"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93" name="Google Shape;4693;p35"/>
              <p:cNvSpPr/>
              <p:nvPr/>
            </p:nvSpPr>
            <p:spPr>
              <a:xfrm rot="10800000" flipH="1">
                <a:off x="3552275" y="4866875"/>
                <a:ext cx="28650" cy="18450"/>
              </a:xfrm>
              <a:custGeom>
                <a:avLst/>
                <a:gdLst/>
                <a:ahLst/>
                <a:cxnLst/>
                <a:rect l="l" t="t" r="r" b="b"/>
                <a:pathLst>
                  <a:path w="1146" h="738" extrusionOk="0">
                    <a:moveTo>
                      <a:pt x="112" y="1"/>
                    </a:moveTo>
                    <a:cubicBezTo>
                      <a:pt x="77" y="1"/>
                      <a:pt x="44" y="22"/>
                      <a:pt x="33" y="66"/>
                    </a:cubicBezTo>
                    <a:cubicBezTo>
                      <a:pt x="0" y="115"/>
                      <a:pt x="17" y="181"/>
                      <a:pt x="66" y="197"/>
                    </a:cubicBezTo>
                    <a:cubicBezTo>
                      <a:pt x="360" y="361"/>
                      <a:pt x="655" y="541"/>
                      <a:pt x="966" y="721"/>
                    </a:cubicBezTo>
                    <a:cubicBezTo>
                      <a:pt x="982" y="737"/>
                      <a:pt x="999" y="737"/>
                      <a:pt x="1015" y="737"/>
                    </a:cubicBezTo>
                    <a:cubicBezTo>
                      <a:pt x="1048" y="737"/>
                      <a:pt x="1097" y="721"/>
                      <a:pt x="1113" y="688"/>
                    </a:cubicBezTo>
                    <a:cubicBezTo>
                      <a:pt x="1146" y="639"/>
                      <a:pt x="1130" y="573"/>
                      <a:pt x="1080" y="541"/>
                    </a:cubicBezTo>
                    <a:cubicBezTo>
                      <a:pt x="769" y="361"/>
                      <a:pt x="458" y="181"/>
                      <a:pt x="164" y="17"/>
                    </a:cubicBezTo>
                    <a:cubicBezTo>
                      <a:pt x="147"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94" name="Google Shape;4694;p35"/>
              <p:cNvSpPr/>
              <p:nvPr/>
            </p:nvSpPr>
            <p:spPr>
              <a:xfrm rot="10800000" flipH="1">
                <a:off x="4734875" y="4852150"/>
                <a:ext cx="25825" cy="22275"/>
              </a:xfrm>
              <a:custGeom>
                <a:avLst/>
                <a:gdLst/>
                <a:ahLst/>
                <a:cxnLst/>
                <a:rect l="l" t="t" r="r" b="b"/>
                <a:pathLst>
                  <a:path w="1033" h="891" extrusionOk="0">
                    <a:moveTo>
                      <a:pt x="924" y="0"/>
                    </a:moveTo>
                    <a:cubicBezTo>
                      <a:pt x="900" y="0"/>
                      <a:pt x="874" y="8"/>
                      <a:pt x="852" y="23"/>
                    </a:cubicBezTo>
                    <a:cubicBezTo>
                      <a:pt x="590" y="252"/>
                      <a:pt x="312" y="481"/>
                      <a:pt x="50" y="710"/>
                    </a:cubicBezTo>
                    <a:cubicBezTo>
                      <a:pt x="17" y="743"/>
                      <a:pt x="1" y="809"/>
                      <a:pt x="50" y="841"/>
                    </a:cubicBezTo>
                    <a:cubicBezTo>
                      <a:pt x="66" y="874"/>
                      <a:pt x="99" y="890"/>
                      <a:pt x="116" y="890"/>
                    </a:cubicBezTo>
                    <a:cubicBezTo>
                      <a:pt x="148" y="890"/>
                      <a:pt x="165" y="874"/>
                      <a:pt x="197" y="858"/>
                    </a:cubicBezTo>
                    <a:cubicBezTo>
                      <a:pt x="459" y="628"/>
                      <a:pt x="721" y="399"/>
                      <a:pt x="983" y="187"/>
                    </a:cubicBezTo>
                    <a:cubicBezTo>
                      <a:pt x="1032" y="137"/>
                      <a:pt x="1032" y="72"/>
                      <a:pt x="999" y="39"/>
                    </a:cubicBezTo>
                    <a:cubicBezTo>
                      <a:pt x="981" y="12"/>
                      <a:pt x="953" y="0"/>
                      <a:pt x="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95" name="Google Shape;4695;p35"/>
              <p:cNvSpPr/>
              <p:nvPr/>
            </p:nvSpPr>
            <p:spPr>
              <a:xfrm rot="10800000" flipH="1">
                <a:off x="3596875" y="4838250"/>
                <a:ext cx="27425" cy="19825"/>
              </a:xfrm>
              <a:custGeom>
                <a:avLst/>
                <a:gdLst/>
                <a:ahLst/>
                <a:cxnLst/>
                <a:rect l="l" t="t" r="r" b="b"/>
                <a:pathLst>
                  <a:path w="1097" h="793" extrusionOk="0">
                    <a:moveTo>
                      <a:pt x="109" y="1"/>
                    </a:moveTo>
                    <a:cubicBezTo>
                      <a:pt x="79" y="1"/>
                      <a:pt x="51" y="13"/>
                      <a:pt x="33" y="40"/>
                    </a:cubicBezTo>
                    <a:cubicBezTo>
                      <a:pt x="0" y="89"/>
                      <a:pt x="17" y="155"/>
                      <a:pt x="66" y="187"/>
                    </a:cubicBezTo>
                    <a:cubicBezTo>
                      <a:pt x="344" y="367"/>
                      <a:pt x="622" y="564"/>
                      <a:pt x="917" y="777"/>
                    </a:cubicBezTo>
                    <a:cubicBezTo>
                      <a:pt x="933" y="793"/>
                      <a:pt x="966" y="793"/>
                      <a:pt x="982" y="793"/>
                    </a:cubicBezTo>
                    <a:cubicBezTo>
                      <a:pt x="1015" y="793"/>
                      <a:pt x="1048" y="777"/>
                      <a:pt x="1064" y="760"/>
                    </a:cubicBezTo>
                    <a:cubicBezTo>
                      <a:pt x="1097" y="711"/>
                      <a:pt x="1081" y="646"/>
                      <a:pt x="1048" y="613"/>
                    </a:cubicBezTo>
                    <a:cubicBezTo>
                      <a:pt x="753" y="400"/>
                      <a:pt x="459" y="204"/>
                      <a:pt x="180" y="24"/>
                    </a:cubicBezTo>
                    <a:cubicBezTo>
                      <a:pt x="158" y="9"/>
                      <a:pt x="133" y="1"/>
                      <a:pt x="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96" name="Google Shape;4696;p35"/>
              <p:cNvSpPr/>
              <p:nvPr/>
            </p:nvSpPr>
            <p:spPr>
              <a:xfrm rot="10800000" flipH="1">
                <a:off x="4695600" y="4817775"/>
                <a:ext cx="25800" cy="22500"/>
              </a:xfrm>
              <a:custGeom>
                <a:avLst/>
                <a:gdLst/>
                <a:ahLst/>
                <a:cxnLst/>
                <a:rect l="l" t="t" r="r" b="b"/>
                <a:pathLst>
                  <a:path w="1032" h="900" extrusionOk="0">
                    <a:moveTo>
                      <a:pt x="907" y="1"/>
                    </a:moveTo>
                    <a:cubicBezTo>
                      <a:pt x="883" y="1"/>
                      <a:pt x="858" y="10"/>
                      <a:pt x="835" y="32"/>
                    </a:cubicBezTo>
                    <a:cubicBezTo>
                      <a:pt x="573" y="261"/>
                      <a:pt x="312" y="490"/>
                      <a:pt x="50" y="719"/>
                    </a:cubicBezTo>
                    <a:cubicBezTo>
                      <a:pt x="17" y="752"/>
                      <a:pt x="1" y="817"/>
                      <a:pt x="50" y="867"/>
                    </a:cubicBezTo>
                    <a:cubicBezTo>
                      <a:pt x="66" y="883"/>
                      <a:pt x="99" y="899"/>
                      <a:pt x="132" y="899"/>
                    </a:cubicBezTo>
                    <a:cubicBezTo>
                      <a:pt x="148" y="899"/>
                      <a:pt x="181" y="899"/>
                      <a:pt x="197" y="883"/>
                    </a:cubicBezTo>
                    <a:cubicBezTo>
                      <a:pt x="459" y="637"/>
                      <a:pt x="721" y="408"/>
                      <a:pt x="983" y="179"/>
                    </a:cubicBezTo>
                    <a:cubicBezTo>
                      <a:pt x="1015" y="146"/>
                      <a:pt x="1032" y="81"/>
                      <a:pt x="983" y="32"/>
                    </a:cubicBezTo>
                    <a:cubicBezTo>
                      <a:pt x="965" y="14"/>
                      <a:pt x="937" y="1"/>
                      <a:pt x="9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97" name="Google Shape;4697;p35"/>
              <p:cNvSpPr/>
              <p:nvPr/>
            </p:nvSpPr>
            <p:spPr>
              <a:xfrm rot="10800000" flipH="1">
                <a:off x="3639425" y="4807150"/>
                <a:ext cx="27025" cy="20900"/>
              </a:xfrm>
              <a:custGeom>
                <a:avLst/>
                <a:gdLst/>
                <a:ahLst/>
                <a:cxnLst/>
                <a:rect l="l" t="t" r="r" b="b"/>
                <a:pathLst>
                  <a:path w="1081" h="836" extrusionOk="0">
                    <a:moveTo>
                      <a:pt x="128" y="0"/>
                    </a:moveTo>
                    <a:cubicBezTo>
                      <a:pt x="97" y="0"/>
                      <a:pt x="65" y="19"/>
                      <a:pt x="33" y="50"/>
                    </a:cubicBezTo>
                    <a:cubicBezTo>
                      <a:pt x="1" y="83"/>
                      <a:pt x="17" y="165"/>
                      <a:pt x="66" y="198"/>
                    </a:cubicBezTo>
                    <a:cubicBezTo>
                      <a:pt x="344" y="394"/>
                      <a:pt x="623" y="607"/>
                      <a:pt x="885" y="820"/>
                    </a:cubicBezTo>
                    <a:cubicBezTo>
                      <a:pt x="917" y="836"/>
                      <a:pt x="934" y="836"/>
                      <a:pt x="950" y="836"/>
                    </a:cubicBezTo>
                    <a:cubicBezTo>
                      <a:pt x="983" y="836"/>
                      <a:pt x="1015" y="836"/>
                      <a:pt x="1032" y="803"/>
                    </a:cubicBezTo>
                    <a:cubicBezTo>
                      <a:pt x="1081" y="754"/>
                      <a:pt x="1065" y="689"/>
                      <a:pt x="1015" y="656"/>
                    </a:cubicBezTo>
                    <a:cubicBezTo>
                      <a:pt x="737" y="443"/>
                      <a:pt x="459" y="230"/>
                      <a:pt x="181" y="17"/>
                    </a:cubicBezTo>
                    <a:cubicBezTo>
                      <a:pt x="163" y="6"/>
                      <a:pt x="146" y="0"/>
                      <a:pt x="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98" name="Google Shape;4698;p35"/>
              <p:cNvSpPr/>
              <p:nvPr/>
            </p:nvSpPr>
            <p:spPr>
              <a:xfrm rot="10800000" flipH="1">
                <a:off x="4656725" y="4783000"/>
                <a:ext cx="25400" cy="22625"/>
              </a:xfrm>
              <a:custGeom>
                <a:avLst/>
                <a:gdLst/>
                <a:ahLst/>
                <a:cxnLst/>
                <a:rect l="l" t="t" r="r" b="b"/>
                <a:pathLst>
                  <a:path w="1016" h="905" extrusionOk="0">
                    <a:moveTo>
                      <a:pt x="903" y="0"/>
                    </a:moveTo>
                    <a:cubicBezTo>
                      <a:pt x="876" y="0"/>
                      <a:pt x="852" y="13"/>
                      <a:pt x="835" y="37"/>
                    </a:cubicBezTo>
                    <a:cubicBezTo>
                      <a:pt x="573" y="266"/>
                      <a:pt x="312" y="495"/>
                      <a:pt x="50" y="725"/>
                    </a:cubicBezTo>
                    <a:cubicBezTo>
                      <a:pt x="1" y="757"/>
                      <a:pt x="1" y="823"/>
                      <a:pt x="33" y="872"/>
                    </a:cubicBezTo>
                    <a:cubicBezTo>
                      <a:pt x="66" y="888"/>
                      <a:pt x="99" y="905"/>
                      <a:pt x="115" y="905"/>
                    </a:cubicBezTo>
                    <a:cubicBezTo>
                      <a:pt x="148" y="905"/>
                      <a:pt x="164" y="905"/>
                      <a:pt x="197" y="872"/>
                    </a:cubicBezTo>
                    <a:cubicBezTo>
                      <a:pt x="443" y="643"/>
                      <a:pt x="704" y="414"/>
                      <a:pt x="966" y="184"/>
                    </a:cubicBezTo>
                    <a:cubicBezTo>
                      <a:pt x="1015" y="152"/>
                      <a:pt x="1015" y="86"/>
                      <a:pt x="983" y="37"/>
                    </a:cubicBezTo>
                    <a:cubicBezTo>
                      <a:pt x="958" y="13"/>
                      <a:pt x="929" y="0"/>
                      <a:pt x="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99" name="Google Shape;4699;p35"/>
              <p:cNvSpPr/>
              <p:nvPr/>
            </p:nvSpPr>
            <p:spPr>
              <a:xfrm rot="10800000" flipH="1">
                <a:off x="3680750" y="4774400"/>
                <a:ext cx="26625" cy="21725"/>
              </a:xfrm>
              <a:custGeom>
                <a:avLst/>
                <a:gdLst/>
                <a:ahLst/>
                <a:cxnLst/>
                <a:rect l="l" t="t" r="r" b="b"/>
                <a:pathLst>
                  <a:path w="1065" h="869" extrusionOk="0">
                    <a:moveTo>
                      <a:pt x="141" y="0"/>
                    </a:moveTo>
                    <a:cubicBezTo>
                      <a:pt x="106" y="0"/>
                      <a:pt x="71" y="18"/>
                      <a:pt x="50" y="50"/>
                    </a:cubicBezTo>
                    <a:cubicBezTo>
                      <a:pt x="1" y="83"/>
                      <a:pt x="17" y="148"/>
                      <a:pt x="66" y="181"/>
                    </a:cubicBezTo>
                    <a:cubicBezTo>
                      <a:pt x="328" y="410"/>
                      <a:pt x="606" y="623"/>
                      <a:pt x="868" y="836"/>
                    </a:cubicBezTo>
                    <a:cubicBezTo>
                      <a:pt x="901" y="852"/>
                      <a:pt x="917" y="868"/>
                      <a:pt x="934" y="868"/>
                    </a:cubicBezTo>
                    <a:cubicBezTo>
                      <a:pt x="967" y="868"/>
                      <a:pt x="999" y="852"/>
                      <a:pt x="1016" y="819"/>
                    </a:cubicBezTo>
                    <a:cubicBezTo>
                      <a:pt x="1065" y="787"/>
                      <a:pt x="1048" y="721"/>
                      <a:pt x="999" y="672"/>
                    </a:cubicBezTo>
                    <a:cubicBezTo>
                      <a:pt x="737" y="459"/>
                      <a:pt x="459" y="246"/>
                      <a:pt x="197" y="17"/>
                    </a:cubicBezTo>
                    <a:cubicBezTo>
                      <a:pt x="180" y="6"/>
                      <a:pt x="160" y="0"/>
                      <a:pt x="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00" name="Google Shape;4700;p35"/>
              <p:cNvSpPr/>
              <p:nvPr/>
            </p:nvSpPr>
            <p:spPr>
              <a:xfrm rot="10800000" flipH="1">
                <a:off x="4617450" y="4748625"/>
                <a:ext cx="25400" cy="22275"/>
              </a:xfrm>
              <a:custGeom>
                <a:avLst/>
                <a:gdLst/>
                <a:ahLst/>
                <a:cxnLst/>
                <a:rect l="l" t="t" r="r" b="b"/>
                <a:pathLst>
                  <a:path w="1016" h="891" extrusionOk="0">
                    <a:moveTo>
                      <a:pt x="907" y="0"/>
                    </a:moveTo>
                    <a:cubicBezTo>
                      <a:pt x="882" y="0"/>
                      <a:pt x="857" y="8"/>
                      <a:pt x="835" y="23"/>
                    </a:cubicBezTo>
                    <a:cubicBezTo>
                      <a:pt x="573" y="252"/>
                      <a:pt x="311" y="481"/>
                      <a:pt x="49" y="711"/>
                    </a:cubicBezTo>
                    <a:cubicBezTo>
                      <a:pt x="0" y="743"/>
                      <a:pt x="0" y="809"/>
                      <a:pt x="33" y="858"/>
                    </a:cubicBezTo>
                    <a:cubicBezTo>
                      <a:pt x="49" y="874"/>
                      <a:pt x="82" y="891"/>
                      <a:pt x="115" y="891"/>
                    </a:cubicBezTo>
                    <a:cubicBezTo>
                      <a:pt x="131" y="891"/>
                      <a:pt x="164" y="891"/>
                      <a:pt x="180" y="874"/>
                    </a:cubicBezTo>
                    <a:cubicBezTo>
                      <a:pt x="442" y="645"/>
                      <a:pt x="704" y="416"/>
                      <a:pt x="982" y="187"/>
                    </a:cubicBezTo>
                    <a:cubicBezTo>
                      <a:pt x="1015" y="138"/>
                      <a:pt x="1015" y="72"/>
                      <a:pt x="982" y="39"/>
                    </a:cubicBezTo>
                    <a:cubicBezTo>
                      <a:pt x="964" y="12"/>
                      <a:pt x="936" y="0"/>
                      <a:pt x="9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01" name="Google Shape;4701;p35"/>
              <p:cNvSpPr/>
              <p:nvPr/>
            </p:nvSpPr>
            <p:spPr>
              <a:xfrm rot="10800000" flipH="1">
                <a:off x="3721675" y="4741675"/>
                <a:ext cx="26225" cy="21625"/>
              </a:xfrm>
              <a:custGeom>
                <a:avLst/>
                <a:gdLst/>
                <a:ahLst/>
                <a:cxnLst/>
                <a:rect l="l" t="t" r="r" b="b"/>
                <a:pathLst>
                  <a:path w="1049" h="865" extrusionOk="0">
                    <a:moveTo>
                      <a:pt x="114" y="0"/>
                    </a:moveTo>
                    <a:cubicBezTo>
                      <a:pt x="83" y="0"/>
                      <a:pt x="52" y="18"/>
                      <a:pt x="33" y="46"/>
                    </a:cubicBezTo>
                    <a:cubicBezTo>
                      <a:pt x="1" y="79"/>
                      <a:pt x="1" y="145"/>
                      <a:pt x="50" y="194"/>
                    </a:cubicBezTo>
                    <a:cubicBezTo>
                      <a:pt x="328" y="407"/>
                      <a:pt x="590" y="619"/>
                      <a:pt x="868" y="849"/>
                    </a:cubicBezTo>
                    <a:cubicBezTo>
                      <a:pt x="885" y="865"/>
                      <a:pt x="901" y="865"/>
                      <a:pt x="934" y="865"/>
                    </a:cubicBezTo>
                    <a:cubicBezTo>
                      <a:pt x="966" y="865"/>
                      <a:pt x="983" y="849"/>
                      <a:pt x="1016" y="832"/>
                    </a:cubicBezTo>
                    <a:cubicBezTo>
                      <a:pt x="1048" y="783"/>
                      <a:pt x="1032" y="718"/>
                      <a:pt x="999" y="685"/>
                    </a:cubicBezTo>
                    <a:cubicBezTo>
                      <a:pt x="721" y="456"/>
                      <a:pt x="459" y="243"/>
                      <a:pt x="181" y="30"/>
                    </a:cubicBezTo>
                    <a:cubicBezTo>
                      <a:pt x="160" y="10"/>
                      <a:pt x="137" y="0"/>
                      <a:pt x="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02" name="Google Shape;4702;p35"/>
              <p:cNvSpPr/>
              <p:nvPr/>
            </p:nvSpPr>
            <p:spPr>
              <a:xfrm rot="10800000" flipH="1">
                <a:off x="4576925" y="4715475"/>
                <a:ext cx="26225" cy="21475"/>
              </a:xfrm>
              <a:custGeom>
                <a:avLst/>
                <a:gdLst/>
                <a:ahLst/>
                <a:cxnLst/>
                <a:rect l="l" t="t" r="r" b="b"/>
                <a:pathLst>
                  <a:path w="1049" h="859" extrusionOk="0">
                    <a:moveTo>
                      <a:pt x="940" y="1"/>
                    </a:moveTo>
                    <a:cubicBezTo>
                      <a:pt x="916" y="1"/>
                      <a:pt x="890" y="9"/>
                      <a:pt x="868" y="24"/>
                    </a:cubicBezTo>
                    <a:cubicBezTo>
                      <a:pt x="606" y="236"/>
                      <a:pt x="328" y="466"/>
                      <a:pt x="50" y="678"/>
                    </a:cubicBezTo>
                    <a:cubicBezTo>
                      <a:pt x="17" y="711"/>
                      <a:pt x="1" y="777"/>
                      <a:pt x="33" y="826"/>
                    </a:cubicBezTo>
                    <a:cubicBezTo>
                      <a:pt x="66" y="858"/>
                      <a:pt x="83" y="858"/>
                      <a:pt x="115" y="858"/>
                    </a:cubicBezTo>
                    <a:cubicBezTo>
                      <a:pt x="148" y="858"/>
                      <a:pt x="164" y="858"/>
                      <a:pt x="181" y="842"/>
                    </a:cubicBezTo>
                    <a:cubicBezTo>
                      <a:pt x="459" y="629"/>
                      <a:pt x="737" y="400"/>
                      <a:pt x="999" y="187"/>
                    </a:cubicBezTo>
                    <a:cubicBezTo>
                      <a:pt x="1048" y="138"/>
                      <a:pt x="1048" y="73"/>
                      <a:pt x="1016" y="40"/>
                    </a:cubicBezTo>
                    <a:cubicBezTo>
                      <a:pt x="998" y="13"/>
                      <a:pt x="970" y="1"/>
                      <a:pt x="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03" name="Google Shape;4703;p35"/>
              <p:cNvSpPr/>
              <p:nvPr/>
            </p:nvSpPr>
            <p:spPr>
              <a:xfrm rot="10800000" flipH="1">
                <a:off x="3762200" y="4709350"/>
                <a:ext cx="26625" cy="21225"/>
              </a:xfrm>
              <a:custGeom>
                <a:avLst/>
                <a:gdLst/>
                <a:ahLst/>
                <a:cxnLst/>
                <a:rect l="l" t="t" r="r" b="b"/>
                <a:pathLst>
                  <a:path w="1065" h="849" extrusionOk="0">
                    <a:moveTo>
                      <a:pt x="130" y="1"/>
                    </a:moveTo>
                    <a:cubicBezTo>
                      <a:pt x="98" y="1"/>
                      <a:pt x="68" y="18"/>
                      <a:pt x="49" y="47"/>
                    </a:cubicBezTo>
                    <a:cubicBezTo>
                      <a:pt x="0" y="80"/>
                      <a:pt x="17" y="145"/>
                      <a:pt x="66" y="178"/>
                    </a:cubicBezTo>
                    <a:cubicBezTo>
                      <a:pt x="328" y="407"/>
                      <a:pt x="606" y="620"/>
                      <a:pt x="884" y="833"/>
                    </a:cubicBezTo>
                    <a:cubicBezTo>
                      <a:pt x="900" y="849"/>
                      <a:pt x="933" y="849"/>
                      <a:pt x="950" y="849"/>
                    </a:cubicBezTo>
                    <a:cubicBezTo>
                      <a:pt x="982" y="849"/>
                      <a:pt x="1015" y="833"/>
                      <a:pt x="1031" y="816"/>
                    </a:cubicBezTo>
                    <a:cubicBezTo>
                      <a:pt x="1064" y="767"/>
                      <a:pt x="1064" y="702"/>
                      <a:pt x="1015" y="669"/>
                    </a:cubicBezTo>
                    <a:cubicBezTo>
                      <a:pt x="737" y="456"/>
                      <a:pt x="458" y="243"/>
                      <a:pt x="197" y="31"/>
                    </a:cubicBezTo>
                    <a:cubicBezTo>
                      <a:pt x="176" y="10"/>
                      <a:pt x="153" y="1"/>
                      <a:pt x="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04" name="Google Shape;4704;p35"/>
              <p:cNvSpPr/>
              <p:nvPr/>
            </p:nvSpPr>
            <p:spPr>
              <a:xfrm rot="10800000" flipH="1">
                <a:off x="4535200" y="4683975"/>
                <a:ext cx="27025" cy="20650"/>
              </a:xfrm>
              <a:custGeom>
                <a:avLst/>
                <a:gdLst/>
                <a:ahLst/>
                <a:cxnLst/>
                <a:rect l="l" t="t" r="r" b="b"/>
                <a:pathLst>
                  <a:path w="1081" h="826" extrusionOk="0">
                    <a:moveTo>
                      <a:pt x="972" y="1"/>
                    </a:moveTo>
                    <a:cubicBezTo>
                      <a:pt x="948" y="1"/>
                      <a:pt x="922" y="9"/>
                      <a:pt x="900" y="24"/>
                    </a:cubicBezTo>
                    <a:cubicBezTo>
                      <a:pt x="622" y="237"/>
                      <a:pt x="327" y="449"/>
                      <a:pt x="66" y="646"/>
                    </a:cubicBezTo>
                    <a:cubicBezTo>
                      <a:pt x="16" y="662"/>
                      <a:pt x="0" y="744"/>
                      <a:pt x="33" y="777"/>
                    </a:cubicBezTo>
                    <a:cubicBezTo>
                      <a:pt x="49" y="809"/>
                      <a:pt x="82" y="826"/>
                      <a:pt x="115" y="826"/>
                    </a:cubicBezTo>
                    <a:cubicBezTo>
                      <a:pt x="147" y="826"/>
                      <a:pt x="164" y="826"/>
                      <a:pt x="180" y="809"/>
                    </a:cubicBezTo>
                    <a:cubicBezTo>
                      <a:pt x="458" y="613"/>
                      <a:pt x="737" y="400"/>
                      <a:pt x="1031" y="187"/>
                    </a:cubicBezTo>
                    <a:cubicBezTo>
                      <a:pt x="1080" y="155"/>
                      <a:pt x="1080" y="89"/>
                      <a:pt x="1048" y="40"/>
                    </a:cubicBezTo>
                    <a:cubicBezTo>
                      <a:pt x="1030" y="13"/>
                      <a:pt x="1002" y="1"/>
                      <a:pt x="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05" name="Google Shape;4705;p35"/>
              <p:cNvSpPr/>
              <p:nvPr/>
            </p:nvSpPr>
            <p:spPr>
              <a:xfrm rot="10800000" flipH="1">
                <a:off x="3803925" y="4678650"/>
                <a:ext cx="27050" cy="20225"/>
              </a:xfrm>
              <a:custGeom>
                <a:avLst/>
                <a:gdLst/>
                <a:ahLst/>
                <a:cxnLst/>
                <a:rect l="l" t="t" r="r" b="b"/>
                <a:pathLst>
                  <a:path w="1082" h="809" extrusionOk="0">
                    <a:moveTo>
                      <a:pt x="109" y="0"/>
                    </a:moveTo>
                    <a:cubicBezTo>
                      <a:pt x="79" y="0"/>
                      <a:pt x="51" y="12"/>
                      <a:pt x="33" y="39"/>
                    </a:cubicBezTo>
                    <a:cubicBezTo>
                      <a:pt x="1" y="88"/>
                      <a:pt x="17" y="154"/>
                      <a:pt x="50" y="187"/>
                    </a:cubicBezTo>
                    <a:cubicBezTo>
                      <a:pt x="344" y="399"/>
                      <a:pt x="623" y="596"/>
                      <a:pt x="917" y="792"/>
                    </a:cubicBezTo>
                    <a:cubicBezTo>
                      <a:pt x="934" y="809"/>
                      <a:pt x="950" y="809"/>
                      <a:pt x="966" y="809"/>
                    </a:cubicBezTo>
                    <a:cubicBezTo>
                      <a:pt x="999" y="809"/>
                      <a:pt x="1032" y="809"/>
                      <a:pt x="1048" y="776"/>
                    </a:cubicBezTo>
                    <a:cubicBezTo>
                      <a:pt x="1081" y="727"/>
                      <a:pt x="1081" y="661"/>
                      <a:pt x="1032" y="629"/>
                    </a:cubicBezTo>
                    <a:cubicBezTo>
                      <a:pt x="737" y="432"/>
                      <a:pt x="459" y="219"/>
                      <a:pt x="181" y="23"/>
                    </a:cubicBezTo>
                    <a:cubicBezTo>
                      <a:pt x="159" y="8"/>
                      <a:pt x="133"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06" name="Google Shape;4706;p35"/>
              <p:cNvSpPr/>
              <p:nvPr/>
            </p:nvSpPr>
            <p:spPr>
              <a:xfrm rot="10800000" flipH="1">
                <a:off x="4491825" y="4654925"/>
                <a:ext cx="27850" cy="19400"/>
              </a:xfrm>
              <a:custGeom>
                <a:avLst/>
                <a:gdLst/>
                <a:ahLst/>
                <a:cxnLst/>
                <a:rect l="l" t="t" r="r" b="b"/>
                <a:pathLst>
                  <a:path w="1114" h="776" extrusionOk="0">
                    <a:moveTo>
                      <a:pt x="1005" y="0"/>
                    </a:moveTo>
                    <a:cubicBezTo>
                      <a:pt x="981" y="0"/>
                      <a:pt x="955" y="8"/>
                      <a:pt x="933" y="23"/>
                    </a:cubicBezTo>
                    <a:cubicBezTo>
                      <a:pt x="638" y="203"/>
                      <a:pt x="344" y="400"/>
                      <a:pt x="66" y="580"/>
                    </a:cubicBezTo>
                    <a:cubicBezTo>
                      <a:pt x="16" y="596"/>
                      <a:pt x="0" y="661"/>
                      <a:pt x="16" y="711"/>
                    </a:cubicBezTo>
                    <a:cubicBezTo>
                      <a:pt x="49" y="743"/>
                      <a:pt x="82" y="776"/>
                      <a:pt x="115" y="776"/>
                    </a:cubicBezTo>
                    <a:cubicBezTo>
                      <a:pt x="131" y="776"/>
                      <a:pt x="147" y="760"/>
                      <a:pt x="164" y="760"/>
                    </a:cubicBezTo>
                    <a:cubicBezTo>
                      <a:pt x="458" y="580"/>
                      <a:pt x="753" y="383"/>
                      <a:pt x="1048" y="187"/>
                    </a:cubicBezTo>
                    <a:cubicBezTo>
                      <a:pt x="1097" y="154"/>
                      <a:pt x="1113" y="89"/>
                      <a:pt x="1080" y="39"/>
                    </a:cubicBezTo>
                    <a:cubicBezTo>
                      <a:pt x="1062" y="12"/>
                      <a:pt x="1034" y="0"/>
                      <a:pt x="10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07" name="Google Shape;4707;p35"/>
              <p:cNvSpPr/>
              <p:nvPr/>
            </p:nvSpPr>
            <p:spPr>
              <a:xfrm rot="10800000" flipH="1">
                <a:off x="3846900" y="4650000"/>
                <a:ext cx="28250" cy="19275"/>
              </a:xfrm>
              <a:custGeom>
                <a:avLst/>
                <a:gdLst/>
                <a:ahLst/>
                <a:cxnLst/>
                <a:rect l="l" t="t" r="r" b="b"/>
                <a:pathLst>
                  <a:path w="1130" h="771" extrusionOk="0">
                    <a:moveTo>
                      <a:pt x="124" y="0"/>
                    </a:moveTo>
                    <a:cubicBezTo>
                      <a:pt x="89" y="0"/>
                      <a:pt x="54" y="19"/>
                      <a:pt x="33" y="50"/>
                    </a:cubicBezTo>
                    <a:cubicBezTo>
                      <a:pt x="0" y="99"/>
                      <a:pt x="17" y="165"/>
                      <a:pt x="66" y="198"/>
                    </a:cubicBezTo>
                    <a:cubicBezTo>
                      <a:pt x="361" y="394"/>
                      <a:pt x="672" y="574"/>
                      <a:pt x="950" y="754"/>
                    </a:cubicBezTo>
                    <a:cubicBezTo>
                      <a:pt x="966" y="754"/>
                      <a:pt x="983" y="770"/>
                      <a:pt x="1015" y="770"/>
                    </a:cubicBezTo>
                    <a:cubicBezTo>
                      <a:pt x="1048" y="770"/>
                      <a:pt x="1081" y="738"/>
                      <a:pt x="1097" y="705"/>
                    </a:cubicBezTo>
                    <a:cubicBezTo>
                      <a:pt x="1130" y="656"/>
                      <a:pt x="1113" y="590"/>
                      <a:pt x="1064" y="574"/>
                    </a:cubicBezTo>
                    <a:cubicBezTo>
                      <a:pt x="770" y="394"/>
                      <a:pt x="475" y="214"/>
                      <a:pt x="180" y="17"/>
                    </a:cubicBezTo>
                    <a:cubicBezTo>
                      <a:pt x="163" y="6"/>
                      <a:pt x="144" y="0"/>
                      <a:pt x="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08" name="Google Shape;4708;p35"/>
              <p:cNvSpPr/>
              <p:nvPr/>
            </p:nvSpPr>
            <p:spPr>
              <a:xfrm rot="10800000" flipH="1">
                <a:off x="4445975" y="4629950"/>
                <a:ext cx="29075" cy="17225"/>
              </a:xfrm>
              <a:custGeom>
                <a:avLst/>
                <a:gdLst/>
                <a:ahLst/>
                <a:cxnLst/>
                <a:rect l="l" t="t" r="r" b="b"/>
                <a:pathLst>
                  <a:path w="1163" h="689" extrusionOk="0">
                    <a:moveTo>
                      <a:pt x="1055" y="0"/>
                    </a:moveTo>
                    <a:cubicBezTo>
                      <a:pt x="1036" y="0"/>
                      <a:pt x="1017" y="6"/>
                      <a:pt x="999" y="17"/>
                    </a:cubicBezTo>
                    <a:lnTo>
                      <a:pt x="852" y="83"/>
                    </a:lnTo>
                    <a:cubicBezTo>
                      <a:pt x="590" y="230"/>
                      <a:pt x="328" y="361"/>
                      <a:pt x="66" y="492"/>
                    </a:cubicBezTo>
                    <a:cubicBezTo>
                      <a:pt x="17" y="525"/>
                      <a:pt x="1" y="590"/>
                      <a:pt x="17" y="639"/>
                    </a:cubicBezTo>
                    <a:cubicBezTo>
                      <a:pt x="50" y="672"/>
                      <a:pt x="83" y="688"/>
                      <a:pt x="115" y="688"/>
                    </a:cubicBezTo>
                    <a:lnTo>
                      <a:pt x="164" y="688"/>
                    </a:lnTo>
                    <a:cubicBezTo>
                      <a:pt x="426" y="558"/>
                      <a:pt x="688" y="410"/>
                      <a:pt x="967" y="263"/>
                    </a:cubicBezTo>
                    <a:lnTo>
                      <a:pt x="1097" y="197"/>
                    </a:lnTo>
                    <a:cubicBezTo>
                      <a:pt x="1147" y="165"/>
                      <a:pt x="1163" y="99"/>
                      <a:pt x="1130" y="50"/>
                    </a:cubicBezTo>
                    <a:cubicBezTo>
                      <a:pt x="1120" y="18"/>
                      <a:pt x="1089" y="0"/>
                      <a:pt x="1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09" name="Google Shape;4709;p35"/>
              <p:cNvSpPr/>
              <p:nvPr/>
            </p:nvSpPr>
            <p:spPr>
              <a:xfrm rot="10800000" flipH="1">
                <a:off x="3891900" y="4625450"/>
                <a:ext cx="29500" cy="17200"/>
              </a:xfrm>
              <a:custGeom>
                <a:avLst/>
                <a:gdLst/>
                <a:ahLst/>
                <a:cxnLst/>
                <a:rect l="l" t="t" r="r" b="b"/>
                <a:pathLst>
                  <a:path w="1180" h="688" extrusionOk="0">
                    <a:moveTo>
                      <a:pt x="113" y="0"/>
                    </a:moveTo>
                    <a:cubicBezTo>
                      <a:pt x="77" y="0"/>
                      <a:pt x="45" y="22"/>
                      <a:pt x="34" y="66"/>
                    </a:cubicBezTo>
                    <a:cubicBezTo>
                      <a:pt x="1" y="115"/>
                      <a:pt x="17" y="164"/>
                      <a:pt x="66" y="196"/>
                    </a:cubicBezTo>
                    <a:cubicBezTo>
                      <a:pt x="377" y="360"/>
                      <a:pt x="688" y="524"/>
                      <a:pt x="1016" y="671"/>
                    </a:cubicBezTo>
                    <a:cubicBezTo>
                      <a:pt x="1016" y="671"/>
                      <a:pt x="1032" y="688"/>
                      <a:pt x="1049" y="688"/>
                    </a:cubicBezTo>
                    <a:cubicBezTo>
                      <a:pt x="1098" y="688"/>
                      <a:pt x="1130" y="655"/>
                      <a:pt x="1147" y="622"/>
                    </a:cubicBezTo>
                    <a:cubicBezTo>
                      <a:pt x="1179" y="573"/>
                      <a:pt x="1147" y="507"/>
                      <a:pt x="1098" y="475"/>
                    </a:cubicBezTo>
                    <a:cubicBezTo>
                      <a:pt x="787" y="327"/>
                      <a:pt x="476" y="180"/>
                      <a:pt x="165" y="16"/>
                    </a:cubicBezTo>
                    <a:cubicBezTo>
                      <a:pt x="148" y="6"/>
                      <a:pt x="13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10" name="Google Shape;4710;p35"/>
              <p:cNvSpPr/>
              <p:nvPr/>
            </p:nvSpPr>
            <p:spPr>
              <a:xfrm rot="10800000" flipH="1">
                <a:off x="4398100" y="4608675"/>
                <a:ext cx="30300" cy="15325"/>
              </a:xfrm>
              <a:custGeom>
                <a:avLst/>
                <a:gdLst/>
                <a:ahLst/>
                <a:cxnLst/>
                <a:rect l="l" t="t" r="r" b="b"/>
                <a:pathLst>
                  <a:path w="1212" h="613" extrusionOk="0">
                    <a:moveTo>
                      <a:pt x="1087" y="1"/>
                    </a:moveTo>
                    <a:cubicBezTo>
                      <a:pt x="1074" y="1"/>
                      <a:pt x="1061" y="3"/>
                      <a:pt x="1048" y="7"/>
                    </a:cubicBezTo>
                    <a:cubicBezTo>
                      <a:pt x="737" y="154"/>
                      <a:pt x="410" y="285"/>
                      <a:pt x="83" y="416"/>
                    </a:cubicBezTo>
                    <a:cubicBezTo>
                      <a:pt x="33" y="433"/>
                      <a:pt x="1" y="498"/>
                      <a:pt x="33" y="547"/>
                    </a:cubicBezTo>
                    <a:cubicBezTo>
                      <a:pt x="33" y="580"/>
                      <a:pt x="83" y="613"/>
                      <a:pt x="115" y="613"/>
                    </a:cubicBezTo>
                    <a:lnTo>
                      <a:pt x="164" y="613"/>
                    </a:lnTo>
                    <a:cubicBezTo>
                      <a:pt x="492" y="482"/>
                      <a:pt x="819" y="334"/>
                      <a:pt x="1130" y="203"/>
                    </a:cubicBezTo>
                    <a:cubicBezTo>
                      <a:pt x="1179" y="187"/>
                      <a:pt x="1212" y="122"/>
                      <a:pt x="1179" y="56"/>
                    </a:cubicBezTo>
                    <a:cubicBezTo>
                      <a:pt x="1167" y="19"/>
                      <a:pt x="1127"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11" name="Google Shape;4711;p35"/>
              <p:cNvSpPr/>
              <p:nvPr/>
            </p:nvSpPr>
            <p:spPr>
              <a:xfrm rot="10800000" flipH="1">
                <a:off x="3938975" y="4605400"/>
                <a:ext cx="30300" cy="14900"/>
              </a:xfrm>
              <a:custGeom>
                <a:avLst/>
                <a:gdLst/>
                <a:ahLst/>
                <a:cxnLst/>
                <a:rect l="l" t="t" r="r" b="b"/>
                <a:pathLst>
                  <a:path w="1212" h="596" extrusionOk="0">
                    <a:moveTo>
                      <a:pt x="127" y="0"/>
                    </a:moveTo>
                    <a:cubicBezTo>
                      <a:pt x="87" y="0"/>
                      <a:pt x="46" y="22"/>
                      <a:pt x="33" y="72"/>
                    </a:cubicBezTo>
                    <a:cubicBezTo>
                      <a:pt x="0" y="121"/>
                      <a:pt x="33" y="186"/>
                      <a:pt x="82" y="203"/>
                    </a:cubicBezTo>
                    <a:cubicBezTo>
                      <a:pt x="410" y="334"/>
                      <a:pt x="737" y="465"/>
                      <a:pt x="1064" y="596"/>
                    </a:cubicBezTo>
                    <a:lnTo>
                      <a:pt x="1097" y="596"/>
                    </a:lnTo>
                    <a:cubicBezTo>
                      <a:pt x="1146" y="596"/>
                      <a:pt x="1179" y="563"/>
                      <a:pt x="1195" y="530"/>
                    </a:cubicBezTo>
                    <a:cubicBezTo>
                      <a:pt x="1212" y="481"/>
                      <a:pt x="1195" y="416"/>
                      <a:pt x="1130" y="399"/>
                    </a:cubicBezTo>
                    <a:cubicBezTo>
                      <a:pt x="802" y="268"/>
                      <a:pt x="475" y="154"/>
                      <a:pt x="164" y="6"/>
                    </a:cubicBezTo>
                    <a:cubicBezTo>
                      <a:pt x="152" y="2"/>
                      <a:pt x="140" y="0"/>
                      <a:pt x="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12" name="Google Shape;4712;p35"/>
              <p:cNvSpPr/>
              <p:nvPr/>
            </p:nvSpPr>
            <p:spPr>
              <a:xfrm rot="10800000" flipH="1">
                <a:off x="4348600" y="4591900"/>
                <a:ext cx="31125" cy="13225"/>
              </a:xfrm>
              <a:custGeom>
                <a:avLst/>
                <a:gdLst/>
                <a:ahLst/>
                <a:cxnLst/>
                <a:rect l="l" t="t" r="r" b="b"/>
                <a:pathLst>
                  <a:path w="1245" h="529" extrusionOk="0">
                    <a:moveTo>
                      <a:pt x="1114" y="1"/>
                    </a:moveTo>
                    <a:cubicBezTo>
                      <a:pt x="1103" y="1"/>
                      <a:pt x="1092" y="2"/>
                      <a:pt x="1080" y="5"/>
                    </a:cubicBezTo>
                    <a:cubicBezTo>
                      <a:pt x="753" y="120"/>
                      <a:pt x="426" y="218"/>
                      <a:pt x="98" y="316"/>
                    </a:cubicBezTo>
                    <a:cubicBezTo>
                      <a:pt x="33" y="332"/>
                      <a:pt x="0" y="398"/>
                      <a:pt x="16" y="447"/>
                    </a:cubicBezTo>
                    <a:cubicBezTo>
                      <a:pt x="33" y="496"/>
                      <a:pt x="82" y="529"/>
                      <a:pt x="115" y="529"/>
                    </a:cubicBezTo>
                    <a:lnTo>
                      <a:pt x="147" y="529"/>
                    </a:lnTo>
                    <a:cubicBezTo>
                      <a:pt x="491" y="431"/>
                      <a:pt x="819" y="316"/>
                      <a:pt x="1146" y="201"/>
                    </a:cubicBezTo>
                    <a:cubicBezTo>
                      <a:pt x="1211" y="185"/>
                      <a:pt x="1244"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13" name="Google Shape;4713;p35"/>
              <p:cNvSpPr/>
              <p:nvPr/>
            </p:nvSpPr>
            <p:spPr>
              <a:xfrm rot="10800000" flipH="1">
                <a:off x="3988075" y="4589450"/>
                <a:ext cx="31125" cy="12800"/>
              </a:xfrm>
              <a:custGeom>
                <a:avLst/>
                <a:gdLst/>
                <a:ahLst/>
                <a:cxnLst/>
                <a:rect l="l" t="t" r="r" b="b"/>
                <a:pathLst>
                  <a:path w="1245" h="512" extrusionOk="0">
                    <a:moveTo>
                      <a:pt x="121" y="0"/>
                    </a:moveTo>
                    <a:cubicBezTo>
                      <a:pt x="78" y="0"/>
                      <a:pt x="30" y="32"/>
                      <a:pt x="17" y="86"/>
                    </a:cubicBezTo>
                    <a:cubicBezTo>
                      <a:pt x="1" y="136"/>
                      <a:pt x="33" y="201"/>
                      <a:pt x="82" y="217"/>
                    </a:cubicBezTo>
                    <a:cubicBezTo>
                      <a:pt x="410" y="316"/>
                      <a:pt x="753" y="414"/>
                      <a:pt x="1097" y="512"/>
                    </a:cubicBezTo>
                    <a:lnTo>
                      <a:pt x="1130" y="512"/>
                    </a:lnTo>
                    <a:cubicBezTo>
                      <a:pt x="1163" y="512"/>
                      <a:pt x="1212" y="479"/>
                      <a:pt x="1228" y="430"/>
                    </a:cubicBezTo>
                    <a:cubicBezTo>
                      <a:pt x="1245" y="381"/>
                      <a:pt x="1212" y="316"/>
                      <a:pt x="1146" y="299"/>
                    </a:cubicBezTo>
                    <a:cubicBezTo>
                      <a:pt x="819" y="217"/>
                      <a:pt x="475" y="119"/>
                      <a:pt x="148" y="5"/>
                    </a:cubicBezTo>
                    <a:cubicBezTo>
                      <a:pt x="139" y="2"/>
                      <a:pt x="131" y="0"/>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14" name="Google Shape;4714;p35"/>
              <p:cNvSpPr/>
              <p:nvPr/>
            </p:nvSpPr>
            <p:spPr>
              <a:xfrm rot="10800000" flipH="1">
                <a:off x="4298250" y="4579625"/>
                <a:ext cx="31125" cy="10775"/>
              </a:xfrm>
              <a:custGeom>
                <a:avLst/>
                <a:gdLst/>
                <a:ahLst/>
                <a:cxnLst/>
                <a:rect l="l" t="t" r="r" b="b"/>
                <a:pathLst>
                  <a:path w="1245" h="431" extrusionOk="0">
                    <a:moveTo>
                      <a:pt x="1131" y="1"/>
                    </a:moveTo>
                    <a:cubicBezTo>
                      <a:pt x="1120" y="1"/>
                      <a:pt x="1109" y="2"/>
                      <a:pt x="1097" y="5"/>
                    </a:cubicBezTo>
                    <a:cubicBezTo>
                      <a:pt x="770" y="87"/>
                      <a:pt x="426" y="153"/>
                      <a:pt x="83" y="218"/>
                    </a:cubicBezTo>
                    <a:cubicBezTo>
                      <a:pt x="34" y="234"/>
                      <a:pt x="1" y="284"/>
                      <a:pt x="1" y="349"/>
                    </a:cubicBezTo>
                    <a:cubicBezTo>
                      <a:pt x="17" y="398"/>
                      <a:pt x="50" y="431"/>
                      <a:pt x="99" y="431"/>
                    </a:cubicBezTo>
                    <a:lnTo>
                      <a:pt x="132" y="431"/>
                    </a:lnTo>
                    <a:cubicBezTo>
                      <a:pt x="475" y="365"/>
                      <a:pt x="819" y="284"/>
                      <a:pt x="1147" y="202"/>
                    </a:cubicBezTo>
                    <a:cubicBezTo>
                      <a:pt x="1212" y="185"/>
                      <a:pt x="1245" y="136"/>
                      <a:pt x="1228" y="71"/>
                    </a:cubicBezTo>
                    <a:cubicBezTo>
                      <a:pt x="1215" y="30"/>
                      <a:pt x="1179" y="1"/>
                      <a:pt x="1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15" name="Google Shape;4715;p35"/>
              <p:cNvSpPr/>
              <p:nvPr/>
            </p:nvSpPr>
            <p:spPr>
              <a:xfrm rot="10800000" flipH="1">
                <a:off x="4038825" y="4577975"/>
                <a:ext cx="31125" cy="10375"/>
              </a:xfrm>
              <a:custGeom>
                <a:avLst/>
                <a:gdLst/>
                <a:ahLst/>
                <a:cxnLst/>
                <a:rect l="l" t="t" r="r" b="b"/>
                <a:pathLst>
                  <a:path w="1245" h="415" extrusionOk="0">
                    <a:moveTo>
                      <a:pt x="99" y="1"/>
                    </a:moveTo>
                    <a:cubicBezTo>
                      <a:pt x="50" y="1"/>
                      <a:pt x="14" y="33"/>
                      <a:pt x="0" y="87"/>
                    </a:cubicBezTo>
                    <a:cubicBezTo>
                      <a:pt x="0" y="136"/>
                      <a:pt x="33" y="202"/>
                      <a:pt x="82" y="202"/>
                    </a:cubicBezTo>
                    <a:cubicBezTo>
                      <a:pt x="426" y="283"/>
                      <a:pt x="770" y="349"/>
                      <a:pt x="1113" y="414"/>
                    </a:cubicBezTo>
                    <a:lnTo>
                      <a:pt x="1130" y="414"/>
                    </a:lnTo>
                    <a:cubicBezTo>
                      <a:pt x="1179" y="414"/>
                      <a:pt x="1228" y="382"/>
                      <a:pt x="1228" y="332"/>
                    </a:cubicBezTo>
                    <a:cubicBezTo>
                      <a:pt x="1244" y="283"/>
                      <a:pt x="1211" y="218"/>
                      <a:pt x="1146" y="218"/>
                    </a:cubicBezTo>
                    <a:cubicBezTo>
                      <a:pt x="802" y="152"/>
                      <a:pt x="459" y="71"/>
                      <a:pt x="131" y="5"/>
                    </a:cubicBezTo>
                    <a:cubicBezTo>
                      <a:pt x="120" y="2"/>
                      <a:pt x="109" y="1"/>
                      <a:pt x="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16" name="Google Shape;4716;p35"/>
              <p:cNvSpPr/>
              <p:nvPr/>
            </p:nvSpPr>
            <p:spPr>
              <a:xfrm rot="10800000" flipH="1">
                <a:off x="4246300" y="4571425"/>
                <a:ext cx="31525" cy="9025"/>
              </a:xfrm>
              <a:custGeom>
                <a:avLst/>
                <a:gdLst/>
                <a:ahLst/>
                <a:cxnLst/>
                <a:rect l="l" t="t" r="r" b="b"/>
                <a:pathLst>
                  <a:path w="1261" h="361" extrusionOk="0">
                    <a:moveTo>
                      <a:pt x="1146" y="0"/>
                    </a:moveTo>
                    <a:cubicBezTo>
                      <a:pt x="802" y="66"/>
                      <a:pt x="458" y="115"/>
                      <a:pt x="115" y="147"/>
                    </a:cubicBezTo>
                    <a:cubicBezTo>
                      <a:pt x="49" y="147"/>
                      <a:pt x="0" y="197"/>
                      <a:pt x="16" y="262"/>
                    </a:cubicBezTo>
                    <a:cubicBezTo>
                      <a:pt x="16" y="311"/>
                      <a:pt x="65" y="360"/>
                      <a:pt x="115" y="360"/>
                    </a:cubicBezTo>
                    <a:lnTo>
                      <a:pt x="131" y="360"/>
                    </a:lnTo>
                    <a:cubicBezTo>
                      <a:pt x="475" y="311"/>
                      <a:pt x="835" y="262"/>
                      <a:pt x="1162" y="213"/>
                    </a:cubicBezTo>
                    <a:cubicBezTo>
                      <a:pt x="1228" y="213"/>
                      <a:pt x="1260" y="147"/>
                      <a:pt x="1260"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17" name="Google Shape;4717;p35"/>
              <p:cNvSpPr/>
              <p:nvPr/>
            </p:nvSpPr>
            <p:spPr>
              <a:xfrm rot="10800000" flipH="1">
                <a:off x="4089975" y="4570625"/>
                <a:ext cx="31525" cy="8275"/>
              </a:xfrm>
              <a:custGeom>
                <a:avLst/>
                <a:gdLst/>
                <a:ahLst/>
                <a:cxnLst/>
                <a:rect l="l" t="t" r="r" b="b"/>
                <a:pathLst>
                  <a:path w="1261" h="331" extrusionOk="0">
                    <a:moveTo>
                      <a:pt x="111" y="0"/>
                    </a:moveTo>
                    <a:cubicBezTo>
                      <a:pt x="66" y="0"/>
                      <a:pt x="17" y="43"/>
                      <a:pt x="17" y="85"/>
                    </a:cubicBezTo>
                    <a:cubicBezTo>
                      <a:pt x="0" y="151"/>
                      <a:pt x="49" y="200"/>
                      <a:pt x="98" y="200"/>
                    </a:cubicBezTo>
                    <a:cubicBezTo>
                      <a:pt x="442" y="249"/>
                      <a:pt x="802" y="298"/>
                      <a:pt x="1146" y="331"/>
                    </a:cubicBezTo>
                    <a:lnTo>
                      <a:pt x="1162" y="331"/>
                    </a:lnTo>
                    <a:cubicBezTo>
                      <a:pt x="1212" y="331"/>
                      <a:pt x="1261" y="298"/>
                      <a:pt x="1261" y="233"/>
                    </a:cubicBezTo>
                    <a:cubicBezTo>
                      <a:pt x="1261" y="184"/>
                      <a:pt x="1228" y="135"/>
                      <a:pt x="1162" y="118"/>
                    </a:cubicBezTo>
                    <a:cubicBezTo>
                      <a:pt x="819" y="85"/>
                      <a:pt x="475" y="53"/>
                      <a:pt x="131" y="4"/>
                    </a:cubicBezTo>
                    <a:cubicBezTo>
                      <a:pt x="125" y="1"/>
                      <a:pt x="118" y="0"/>
                      <a:pt x="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18" name="Google Shape;4718;p35"/>
              <p:cNvSpPr/>
              <p:nvPr/>
            </p:nvSpPr>
            <p:spPr>
              <a:xfrm rot="10800000" flipH="1">
                <a:off x="4194325" y="4568150"/>
                <a:ext cx="31525" cy="6250"/>
              </a:xfrm>
              <a:custGeom>
                <a:avLst/>
                <a:gdLst/>
                <a:ahLst/>
                <a:cxnLst/>
                <a:rect l="l" t="t" r="r" b="b"/>
                <a:pathLst>
                  <a:path w="1261" h="250" extrusionOk="0">
                    <a:moveTo>
                      <a:pt x="1171" y="0"/>
                    </a:moveTo>
                    <a:cubicBezTo>
                      <a:pt x="1163" y="0"/>
                      <a:pt x="1155" y="1"/>
                      <a:pt x="1146" y="4"/>
                    </a:cubicBezTo>
                    <a:cubicBezTo>
                      <a:pt x="802" y="20"/>
                      <a:pt x="459" y="36"/>
                      <a:pt x="115" y="53"/>
                    </a:cubicBezTo>
                    <a:cubicBezTo>
                      <a:pt x="49" y="53"/>
                      <a:pt x="0" y="102"/>
                      <a:pt x="17" y="151"/>
                    </a:cubicBezTo>
                    <a:cubicBezTo>
                      <a:pt x="17" y="216"/>
                      <a:pt x="49" y="249"/>
                      <a:pt x="115" y="249"/>
                    </a:cubicBezTo>
                    <a:cubicBezTo>
                      <a:pt x="459" y="249"/>
                      <a:pt x="819" y="233"/>
                      <a:pt x="1162" y="200"/>
                    </a:cubicBezTo>
                    <a:cubicBezTo>
                      <a:pt x="1228" y="200"/>
                      <a:pt x="1261" y="151"/>
                      <a:pt x="1261" y="102"/>
                    </a:cubicBezTo>
                    <a:cubicBezTo>
                      <a:pt x="1261" y="45"/>
                      <a:pt x="1224" y="0"/>
                      <a:pt x="1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19" name="Google Shape;4719;p35"/>
              <p:cNvSpPr/>
              <p:nvPr/>
            </p:nvSpPr>
            <p:spPr>
              <a:xfrm rot="10800000" flipH="1">
                <a:off x="4142350" y="4567750"/>
                <a:ext cx="31125" cy="6175"/>
              </a:xfrm>
              <a:custGeom>
                <a:avLst/>
                <a:gdLst/>
                <a:ahLst/>
                <a:cxnLst/>
                <a:rect l="l" t="t" r="r" b="b"/>
                <a:pathLst>
                  <a:path w="1245" h="247" extrusionOk="0">
                    <a:moveTo>
                      <a:pt x="115" y="1"/>
                    </a:moveTo>
                    <a:cubicBezTo>
                      <a:pt x="50" y="1"/>
                      <a:pt x="0" y="50"/>
                      <a:pt x="0" y="99"/>
                    </a:cubicBezTo>
                    <a:cubicBezTo>
                      <a:pt x="0" y="165"/>
                      <a:pt x="33" y="214"/>
                      <a:pt x="99" y="214"/>
                    </a:cubicBezTo>
                    <a:cubicBezTo>
                      <a:pt x="442" y="230"/>
                      <a:pt x="802" y="247"/>
                      <a:pt x="1146" y="247"/>
                    </a:cubicBezTo>
                    <a:cubicBezTo>
                      <a:pt x="1195" y="247"/>
                      <a:pt x="1244" y="197"/>
                      <a:pt x="1244" y="148"/>
                    </a:cubicBezTo>
                    <a:cubicBezTo>
                      <a:pt x="1244" y="83"/>
                      <a:pt x="1212" y="34"/>
                      <a:pt x="1146" y="34"/>
                    </a:cubicBezTo>
                    <a:cubicBezTo>
                      <a:pt x="802" y="34"/>
                      <a:pt x="459" y="17"/>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720" name="Google Shape;4720;p35"/>
            <p:cNvSpPr/>
            <p:nvPr/>
          </p:nvSpPr>
          <p:spPr>
            <a:xfrm rot="-917293" flipH="1">
              <a:off x="3550004" y="4694134"/>
              <a:ext cx="252196" cy="250977"/>
            </a:xfrm>
            <a:custGeom>
              <a:avLst/>
              <a:gdLst/>
              <a:ahLst/>
              <a:cxnLst/>
              <a:rect l="l" t="t" r="r" b="b"/>
              <a:pathLst>
                <a:path w="8202" h="8163" extrusionOk="0">
                  <a:moveTo>
                    <a:pt x="4231" y="1"/>
                  </a:moveTo>
                  <a:cubicBezTo>
                    <a:pt x="4186" y="1"/>
                    <a:pt x="4140" y="22"/>
                    <a:pt x="4109" y="69"/>
                  </a:cubicBezTo>
                  <a:lnTo>
                    <a:pt x="3356" y="1362"/>
                  </a:lnTo>
                  <a:cubicBezTo>
                    <a:pt x="2898" y="2131"/>
                    <a:pt x="2227" y="2753"/>
                    <a:pt x="1441" y="3146"/>
                  </a:cubicBezTo>
                  <a:lnTo>
                    <a:pt x="99" y="3833"/>
                  </a:lnTo>
                  <a:cubicBezTo>
                    <a:pt x="0" y="3882"/>
                    <a:pt x="0" y="4013"/>
                    <a:pt x="82" y="4062"/>
                  </a:cubicBezTo>
                  <a:lnTo>
                    <a:pt x="1375" y="4832"/>
                  </a:lnTo>
                  <a:cubicBezTo>
                    <a:pt x="2145" y="5290"/>
                    <a:pt x="2767" y="5945"/>
                    <a:pt x="3160" y="6747"/>
                  </a:cubicBezTo>
                  <a:lnTo>
                    <a:pt x="3847" y="8089"/>
                  </a:lnTo>
                  <a:cubicBezTo>
                    <a:pt x="3872" y="8138"/>
                    <a:pt x="3917" y="8163"/>
                    <a:pt x="3962" y="8163"/>
                  </a:cubicBezTo>
                  <a:cubicBezTo>
                    <a:pt x="4007" y="8163"/>
                    <a:pt x="4052" y="8138"/>
                    <a:pt x="4076" y="8089"/>
                  </a:cubicBezTo>
                  <a:lnTo>
                    <a:pt x="4846" y="6796"/>
                  </a:lnTo>
                  <a:cubicBezTo>
                    <a:pt x="5304" y="6027"/>
                    <a:pt x="5959" y="5405"/>
                    <a:pt x="6761" y="5012"/>
                  </a:cubicBezTo>
                  <a:lnTo>
                    <a:pt x="8103" y="4341"/>
                  </a:lnTo>
                  <a:cubicBezTo>
                    <a:pt x="8201" y="4292"/>
                    <a:pt x="8201" y="4161"/>
                    <a:pt x="8119" y="4095"/>
                  </a:cubicBezTo>
                  <a:lnTo>
                    <a:pt x="6810" y="3326"/>
                  </a:lnTo>
                  <a:cubicBezTo>
                    <a:pt x="6040" y="2884"/>
                    <a:pt x="5435" y="2213"/>
                    <a:pt x="5026" y="1427"/>
                  </a:cubicBezTo>
                  <a:lnTo>
                    <a:pt x="4354" y="69"/>
                  </a:lnTo>
                  <a:cubicBezTo>
                    <a:pt x="4329" y="26"/>
                    <a:pt x="4281" y="1"/>
                    <a:pt x="4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721" name="Google Shape;4721;p35"/>
          <p:cNvSpPr/>
          <p:nvPr/>
        </p:nvSpPr>
        <p:spPr>
          <a:xfrm>
            <a:off x="6070713" y="4874750"/>
            <a:ext cx="674100" cy="67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2037906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grpSp>
        <p:nvGrpSpPr>
          <p:cNvPr id="32" name="Google Shape;32;p3"/>
          <p:cNvGrpSpPr/>
          <p:nvPr/>
        </p:nvGrpSpPr>
        <p:grpSpPr>
          <a:xfrm>
            <a:off x="-6525" y="3992466"/>
            <a:ext cx="9163425" cy="1181699"/>
            <a:chOff x="-6525" y="3418547"/>
            <a:chExt cx="9163425" cy="1755345"/>
          </a:xfrm>
        </p:grpSpPr>
        <p:sp>
          <p:nvSpPr>
            <p:cNvPr id="33" name="Google Shape;33;p3"/>
            <p:cNvSpPr/>
            <p:nvPr/>
          </p:nvSpPr>
          <p:spPr>
            <a:xfrm>
              <a:off x="0" y="3418547"/>
              <a:ext cx="9156900" cy="1712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34;p3"/>
            <p:cNvGrpSpPr/>
            <p:nvPr/>
          </p:nvGrpSpPr>
          <p:grpSpPr>
            <a:xfrm>
              <a:off x="-6525" y="3418586"/>
              <a:ext cx="9159600" cy="1755307"/>
              <a:chOff x="-6525" y="3875250"/>
              <a:chExt cx="9159600" cy="1298400"/>
            </a:xfrm>
          </p:grpSpPr>
          <p:cxnSp>
            <p:nvCxnSpPr>
              <p:cNvPr id="35" name="Google Shape;35;p3"/>
              <p:cNvCxnSpPr/>
              <p:nvPr/>
            </p:nvCxnSpPr>
            <p:spPr>
              <a:xfrm>
                <a:off x="831275"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36" name="Google Shape;36;p3"/>
              <p:cNvCxnSpPr/>
              <p:nvPr/>
            </p:nvCxnSpPr>
            <p:spPr>
              <a:xfrm>
                <a:off x="1662550"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37" name="Google Shape;37;p3"/>
              <p:cNvCxnSpPr/>
              <p:nvPr/>
            </p:nvCxnSpPr>
            <p:spPr>
              <a:xfrm>
                <a:off x="2493825"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38" name="Google Shape;38;p3"/>
              <p:cNvCxnSpPr/>
              <p:nvPr/>
            </p:nvCxnSpPr>
            <p:spPr>
              <a:xfrm>
                <a:off x="3325100"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39" name="Google Shape;39;p3"/>
              <p:cNvCxnSpPr/>
              <p:nvPr/>
            </p:nvCxnSpPr>
            <p:spPr>
              <a:xfrm>
                <a:off x="4156375"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40" name="Google Shape;40;p3"/>
              <p:cNvCxnSpPr/>
              <p:nvPr/>
            </p:nvCxnSpPr>
            <p:spPr>
              <a:xfrm>
                <a:off x="4987650"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41" name="Google Shape;41;p3"/>
              <p:cNvCxnSpPr/>
              <p:nvPr/>
            </p:nvCxnSpPr>
            <p:spPr>
              <a:xfrm>
                <a:off x="5818925"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42" name="Google Shape;42;p3"/>
              <p:cNvCxnSpPr/>
              <p:nvPr/>
            </p:nvCxnSpPr>
            <p:spPr>
              <a:xfrm>
                <a:off x="6650200"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43" name="Google Shape;43;p3"/>
              <p:cNvCxnSpPr/>
              <p:nvPr/>
            </p:nvCxnSpPr>
            <p:spPr>
              <a:xfrm>
                <a:off x="8312750"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44" name="Google Shape;44;p3"/>
              <p:cNvCxnSpPr/>
              <p:nvPr/>
            </p:nvCxnSpPr>
            <p:spPr>
              <a:xfrm>
                <a:off x="7481475"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45" name="Google Shape;45;p3"/>
              <p:cNvCxnSpPr/>
              <p:nvPr/>
            </p:nvCxnSpPr>
            <p:spPr>
              <a:xfrm>
                <a:off x="-6525" y="4315675"/>
                <a:ext cx="9159600" cy="0"/>
              </a:xfrm>
              <a:prstGeom prst="straightConnector1">
                <a:avLst/>
              </a:prstGeom>
              <a:noFill/>
              <a:ln w="19050" cap="flat" cmpd="sng">
                <a:solidFill>
                  <a:schemeClr val="lt1"/>
                </a:solidFill>
                <a:prstDash val="solid"/>
                <a:round/>
                <a:headEnd type="none" w="med" len="med"/>
                <a:tailEnd type="none" w="med" len="med"/>
              </a:ln>
            </p:spPr>
          </p:cxnSp>
          <p:cxnSp>
            <p:nvCxnSpPr>
              <p:cNvPr id="46" name="Google Shape;46;p3"/>
              <p:cNvCxnSpPr/>
              <p:nvPr/>
            </p:nvCxnSpPr>
            <p:spPr>
              <a:xfrm>
                <a:off x="-6525" y="4733475"/>
                <a:ext cx="9159600" cy="0"/>
              </a:xfrm>
              <a:prstGeom prst="straightConnector1">
                <a:avLst/>
              </a:prstGeom>
              <a:noFill/>
              <a:ln w="19050" cap="flat" cmpd="sng">
                <a:solidFill>
                  <a:schemeClr val="lt1"/>
                </a:solidFill>
                <a:prstDash val="solid"/>
                <a:round/>
                <a:headEnd type="none" w="med" len="med"/>
                <a:tailEnd type="none" w="med" len="med"/>
              </a:ln>
            </p:spPr>
          </p:cxnSp>
        </p:grpSp>
      </p:grpSp>
      <p:pic>
        <p:nvPicPr>
          <p:cNvPr id="47" name="Google Shape;47;p3"/>
          <p:cNvPicPr preferRelativeResize="0"/>
          <p:nvPr/>
        </p:nvPicPr>
        <p:blipFill>
          <a:blip r:embed="rId2">
            <a:alphaModFix/>
          </a:blip>
          <a:stretch>
            <a:fillRect/>
          </a:stretch>
        </p:blipFill>
        <p:spPr>
          <a:xfrm>
            <a:off x="-16225" y="0"/>
            <a:ext cx="9163423" cy="5143501"/>
          </a:xfrm>
          <a:prstGeom prst="rect">
            <a:avLst/>
          </a:prstGeom>
          <a:noFill/>
          <a:ln>
            <a:noFill/>
          </a:ln>
        </p:spPr>
      </p:pic>
      <p:sp>
        <p:nvSpPr>
          <p:cNvPr id="48" name="Google Shape;48;p3"/>
          <p:cNvSpPr/>
          <p:nvPr/>
        </p:nvSpPr>
        <p:spPr>
          <a:xfrm rot="-786933">
            <a:off x="411173" y="3156751"/>
            <a:ext cx="155516" cy="15564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rot="1455476">
            <a:off x="3547401" y="299796"/>
            <a:ext cx="155521" cy="15563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rot="1455476">
            <a:off x="8447676" y="1459896"/>
            <a:ext cx="155521" cy="15563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rot="-786933">
            <a:off x="8690598" y="2704926"/>
            <a:ext cx="155516" cy="15564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txBox="1">
            <a:spLocks noGrp="1"/>
          </p:cNvSpPr>
          <p:nvPr>
            <p:ph type="title"/>
          </p:nvPr>
        </p:nvSpPr>
        <p:spPr>
          <a:xfrm>
            <a:off x="3373488" y="1859688"/>
            <a:ext cx="4475100" cy="8418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4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3" name="Google Shape;53;p3"/>
          <p:cNvSpPr txBox="1">
            <a:spLocks noGrp="1"/>
          </p:cNvSpPr>
          <p:nvPr>
            <p:ph type="title" idx="2" hasCustomPrompt="1"/>
          </p:nvPr>
        </p:nvSpPr>
        <p:spPr>
          <a:xfrm>
            <a:off x="1408500" y="2128448"/>
            <a:ext cx="11037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2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4" name="Google Shape;54;p3"/>
          <p:cNvSpPr txBox="1">
            <a:spLocks noGrp="1"/>
          </p:cNvSpPr>
          <p:nvPr>
            <p:ph type="subTitle" idx="1"/>
          </p:nvPr>
        </p:nvSpPr>
        <p:spPr>
          <a:xfrm>
            <a:off x="3621599" y="2784425"/>
            <a:ext cx="3978900" cy="356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 name="Google Shape;55;p3"/>
          <p:cNvSpPr/>
          <p:nvPr/>
        </p:nvSpPr>
        <p:spPr>
          <a:xfrm rot="1421918">
            <a:off x="481579" y="1731026"/>
            <a:ext cx="201487" cy="201626"/>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786786">
            <a:off x="741547" y="4393905"/>
            <a:ext cx="263333" cy="263515"/>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35659">
            <a:off x="5480272" y="4612395"/>
            <a:ext cx="201487" cy="201626"/>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7"/>
        <p:cNvGrpSpPr/>
        <p:nvPr/>
      </p:nvGrpSpPr>
      <p:grpSpPr>
        <a:xfrm>
          <a:off x="0" y="0"/>
          <a:ext cx="0" cy="0"/>
          <a:chOff x="0" y="0"/>
          <a:chExt cx="0" cy="0"/>
        </a:xfrm>
      </p:grpSpPr>
      <p:grpSp>
        <p:nvGrpSpPr>
          <p:cNvPr id="88" name="Google Shape;88;p5"/>
          <p:cNvGrpSpPr/>
          <p:nvPr/>
        </p:nvGrpSpPr>
        <p:grpSpPr>
          <a:xfrm>
            <a:off x="-6525" y="4605347"/>
            <a:ext cx="9163425" cy="538053"/>
            <a:chOff x="-6525" y="4605347"/>
            <a:chExt cx="9163425" cy="538053"/>
          </a:xfrm>
        </p:grpSpPr>
        <p:sp>
          <p:nvSpPr>
            <p:cNvPr id="89" name="Google Shape;89;p5"/>
            <p:cNvSpPr/>
            <p:nvPr/>
          </p:nvSpPr>
          <p:spPr>
            <a:xfrm>
              <a:off x="0" y="4608500"/>
              <a:ext cx="9156900" cy="5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 name="Google Shape;90;p5"/>
            <p:cNvGrpSpPr/>
            <p:nvPr/>
          </p:nvGrpSpPr>
          <p:grpSpPr>
            <a:xfrm>
              <a:off x="-6525" y="4605347"/>
              <a:ext cx="9159600" cy="534900"/>
              <a:chOff x="-6525" y="4605347"/>
              <a:chExt cx="9159600" cy="534900"/>
            </a:xfrm>
          </p:grpSpPr>
          <p:cxnSp>
            <p:nvCxnSpPr>
              <p:cNvPr id="91" name="Google Shape;91;p5"/>
              <p:cNvCxnSpPr/>
              <p:nvPr/>
            </p:nvCxnSpPr>
            <p:spPr>
              <a:xfrm>
                <a:off x="831275" y="4605347"/>
                <a:ext cx="0" cy="534900"/>
              </a:xfrm>
              <a:prstGeom prst="straightConnector1">
                <a:avLst/>
              </a:prstGeom>
              <a:noFill/>
              <a:ln w="19050" cap="flat" cmpd="sng">
                <a:solidFill>
                  <a:schemeClr val="lt1"/>
                </a:solidFill>
                <a:prstDash val="solid"/>
                <a:round/>
                <a:headEnd type="none" w="med" len="med"/>
                <a:tailEnd type="none" w="med" len="med"/>
              </a:ln>
            </p:spPr>
          </p:cxnSp>
          <p:cxnSp>
            <p:nvCxnSpPr>
              <p:cNvPr id="92" name="Google Shape;92;p5"/>
              <p:cNvCxnSpPr/>
              <p:nvPr/>
            </p:nvCxnSpPr>
            <p:spPr>
              <a:xfrm>
                <a:off x="1662550" y="4605347"/>
                <a:ext cx="0" cy="534900"/>
              </a:xfrm>
              <a:prstGeom prst="straightConnector1">
                <a:avLst/>
              </a:prstGeom>
              <a:noFill/>
              <a:ln w="19050" cap="flat" cmpd="sng">
                <a:solidFill>
                  <a:schemeClr val="lt1"/>
                </a:solidFill>
                <a:prstDash val="solid"/>
                <a:round/>
                <a:headEnd type="none" w="med" len="med"/>
                <a:tailEnd type="none" w="med" len="med"/>
              </a:ln>
            </p:spPr>
          </p:cxnSp>
          <p:cxnSp>
            <p:nvCxnSpPr>
              <p:cNvPr id="93" name="Google Shape;93;p5"/>
              <p:cNvCxnSpPr/>
              <p:nvPr/>
            </p:nvCxnSpPr>
            <p:spPr>
              <a:xfrm>
                <a:off x="2493825" y="4605347"/>
                <a:ext cx="0" cy="534900"/>
              </a:xfrm>
              <a:prstGeom prst="straightConnector1">
                <a:avLst/>
              </a:prstGeom>
              <a:noFill/>
              <a:ln w="19050" cap="flat" cmpd="sng">
                <a:solidFill>
                  <a:schemeClr val="lt1"/>
                </a:solidFill>
                <a:prstDash val="solid"/>
                <a:round/>
                <a:headEnd type="none" w="med" len="med"/>
                <a:tailEnd type="none" w="med" len="med"/>
              </a:ln>
            </p:spPr>
          </p:cxnSp>
          <p:cxnSp>
            <p:nvCxnSpPr>
              <p:cNvPr id="94" name="Google Shape;94;p5"/>
              <p:cNvCxnSpPr/>
              <p:nvPr/>
            </p:nvCxnSpPr>
            <p:spPr>
              <a:xfrm>
                <a:off x="3325100" y="4605347"/>
                <a:ext cx="0" cy="534900"/>
              </a:xfrm>
              <a:prstGeom prst="straightConnector1">
                <a:avLst/>
              </a:prstGeom>
              <a:noFill/>
              <a:ln w="19050" cap="flat" cmpd="sng">
                <a:solidFill>
                  <a:schemeClr val="lt1"/>
                </a:solidFill>
                <a:prstDash val="solid"/>
                <a:round/>
                <a:headEnd type="none" w="med" len="med"/>
                <a:tailEnd type="none" w="med" len="med"/>
              </a:ln>
            </p:spPr>
          </p:cxnSp>
          <p:cxnSp>
            <p:nvCxnSpPr>
              <p:cNvPr id="95" name="Google Shape;95;p5"/>
              <p:cNvCxnSpPr/>
              <p:nvPr/>
            </p:nvCxnSpPr>
            <p:spPr>
              <a:xfrm>
                <a:off x="4156375" y="4605347"/>
                <a:ext cx="0" cy="534900"/>
              </a:xfrm>
              <a:prstGeom prst="straightConnector1">
                <a:avLst/>
              </a:prstGeom>
              <a:noFill/>
              <a:ln w="19050" cap="flat" cmpd="sng">
                <a:solidFill>
                  <a:schemeClr val="lt1"/>
                </a:solidFill>
                <a:prstDash val="solid"/>
                <a:round/>
                <a:headEnd type="none" w="med" len="med"/>
                <a:tailEnd type="none" w="med" len="med"/>
              </a:ln>
            </p:spPr>
          </p:cxnSp>
          <p:cxnSp>
            <p:nvCxnSpPr>
              <p:cNvPr id="96" name="Google Shape;96;p5"/>
              <p:cNvCxnSpPr/>
              <p:nvPr/>
            </p:nvCxnSpPr>
            <p:spPr>
              <a:xfrm>
                <a:off x="4987650" y="4605347"/>
                <a:ext cx="0" cy="534900"/>
              </a:xfrm>
              <a:prstGeom prst="straightConnector1">
                <a:avLst/>
              </a:prstGeom>
              <a:noFill/>
              <a:ln w="19050" cap="flat" cmpd="sng">
                <a:solidFill>
                  <a:schemeClr val="lt1"/>
                </a:solidFill>
                <a:prstDash val="solid"/>
                <a:round/>
                <a:headEnd type="none" w="med" len="med"/>
                <a:tailEnd type="none" w="med" len="med"/>
              </a:ln>
            </p:spPr>
          </p:cxnSp>
          <p:cxnSp>
            <p:nvCxnSpPr>
              <p:cNvPr id="97" name="Google Shape;97;p5"/>
              <p:cNvCxnSpPr/>
              <p:nvPr/>
            </p:nvCxnSpPr>
            <p:spPr>
              <a:xfrm>
                <a:off x="5818925" y="4605347"/>
                <a:ext cx="0" cy="534900"/>
              </a:xfrm>
              <a:prstGeom prst="straightConnector1">
                <a:avLst/>
              </a:prstGeom>
              <a:noFill/>
              <a:ln w="19050" cap="flat" cmpd="sng">
                <a:solidFill>
                  <a:schemeClr val="lt1"/>
                </a:solidFill>
                <a:prstDash val="solid"/>
                <a:round/>
                <a:headEnd type="none" w="med" len="med"/>
                <a:tailEnd type="none" w="med" len="med"/>
              </a:ln>
            </p:spPr>
          </p:cxnSp>
          <p:cxnSp>
            <p:nvCxnSpPr>
              <p:cNvPr id="98" name="Google Shape;98;p5"/>
              <p:cNvCxnSpPr/>
              <p:nvPr/>
            </p:nvCxnSpPr>
            <p:spPr>
              <a:xfrm>
                <a:off x="6650200" y="4605347"/>
                <a:ext cx="0" cy="534900"/>
              </a:xfrm>
              <a:prstGeom prst="straightConnector1">
                <a:avLst/>
              </a:prstGeom>
              <a:noFill/>
              <a:ln w="19050" cap="flat" cmpd="sng">
                <a:solidFill>
                  <a:schemeClr val="lt1"/>
                </a:solidFill>
                <a:prstDash val="solid"/>
                <a:round/>
                <a:headEnd type="none" w="med" len="med"/>
                <a:tailEnd type="none" w="med" len="med"/>
              </a:ln>
            </p:spPr>
          </p:cxnSp>
          <p:cxnSp>
            <p:nvCxnSpPr>
              <p:cNvPr id="99" name="Google Shape;99;p5"/>
              <p:cNvCxnSpPr/>
              <p:nvPr/>
            </p:nvCxnSpPr>
            <p:spPr>
              <a:xfrm>
                <a:off x="8312750" y="4605347"/>
                <a:ext cx="0" cy="534900"/>
              </a:xfrm>
              <a:prstGeom prst="straightConnector1">
                <a:avLst/>
              </a:prstGeom>
              <a:noFill/>
              <a:ln w="19050" cap="flat" cmpd="sng">
                <a:solidFill>
                  <a:schemeClr val="lt1"/>
                </a:solidFill>
                <a:prstDash val="solid"/>
                <a:round/>
                <a:headEnd type="none" w="med" len="med"/>
                <a:tailEnd type="none" w="med" len="med"/>
              </a:ln>
            </p:spPr>
          </p:cxnSp>
          <p:cxnSp>
            <p:nvCxnSpPr>
              <p:cNvPr id="100" name="Google Shape;100;p5"/>
              <p:cNvCxnSpPr/>
              <p:nvPr/>
            </p:nvCxnSpPr>
            <p:spPr>
              <a:xfrm>
                <a:off x="7481475" y="4605347"/>
                <a:ext cx="0" cy="534900"/>
              </a:xfrm>
              <a:prstGeom prst="straightConnector1">
                <a:avLst/>
              </a:prstGeom>
              <a:noFill/>
              <a:ln w="19050" cap="flat" cmpd="sng">
                <a:solidFill>
                  <a:schemeClr val="lt1"/>
                </a:solidFill>
                <a:prstDash val="solid"/>
                <a:round/>
                <a:headEnd type="none" w="med" len="med"/>
                <a:tailEnd type="none" w="med" len="med"/>
              </a:ln>
            </p:spPr>
          </p:cxnSp>
          <p:cxnSp>
            <p:nvCxnSpPr>
              <p:cNvPr id="101" name="Google Shape;101;p5"/>
              <p:cNvCxnSpPr/>
              <p:nvPr/>
            </p:nvCxnSpPr>
            <p:spPr>
              <a:xfrm>
                <a:off x="-6525" y="4875948"/>
                <a:ext cx="9159600" cy="0"/>
              </a:xfrm>
              <a:prstGeom prst="straightConnector1">
                <a:avLst/>
              </a:prstGeom>
              <a:noFill/>
              <a:ln w="19050" cap="flat" cmpd="sng">
                <a:solidFill>
                  <a:schemeClr val="lt1"/>
                </a:solidFill>
                <a:prstDash val="solid"/>
                <a:round/>
                <a:headEnd type="none" w="med" len="med"/>
                <a:tailEnd type="none" w="med" len="med"/>
              </a:ln>
            </p:spPr>
          </p:cxnSp>
        </p:grpSp>
      </p:grpSp>
      <p:pic>
        <p:nvPicPr>
          <p:cNvPr id="102" name="Google Shape;102;p5"/>
          <p:cNvPicPr preferRelativeResize="0"/>
          <p:nvPr/>
        </p:nvPicPr>
        <p:blipFill>
          <a:blip r:embed="rId2">
            <a:alphaModFix/>
          </a:blip>
          <a:stretch>
            <a:fillRect/>
          </a:stretch>
        </p:blipFill>
        <p:spPr>
          <a:xfrm>
            <a:off x="-16225" y="0"/>
            <a:ext cx="9163423" cy="5143501"/>
          </a:xfrm>
          <a:prstGeom prst="rect">
            <a:avLst/>
          </a:prstGeom>
          <a:noFill/>
          <a:ln>
            <a:noFill/>
          </a:ln>
        </p:spPr>
      </p:pic>
      <p:sp>
        <p:nvSpPr>
          <p:cNvPr id="103" name="Google Shape;103;p5"/>
          <p:cNvSpPr txBox="1">
            <a:spLocks noGrp="1"/>
          </p:cNvSpPr>
          <p:nvPr>
            <p:ph type="title"/>
          </p:nvPr>
        </p:nvSpPr>
        <p:spPr>
          <a:xfrm>
            <a:off x="720000" y="392850"/>
            <a:ext cx="7704000" cy="6771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4" name="Google Shape;104;p5"/>
          <p:cNvSpPr txBox="1">
            <a:spLocks noGrp="1"/>
          </p:cNvSpPr>
          <p:nvPr>
            <p:ph type="subTitle" idx="1"/>
          </p:nvPr>
        </p:nvSpPr>
        <p:spPr>
          <a:xfrm>
            <a:off x="1819600" y="2057225"/>
            <a:ext cx="2422800" cy="1130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5" name="Google Shape;105;p5"/>
          <p:cNvSpPr txBox="1">
            <a:spLocks noGrp="1"/>
          </p:cNvSpPr>
          <p:nvPr>
            <p:ph type="subTitle" idx="2"/>
          </p:nvPr>
        </p:nvSpPr>
        <p:spPr>
          <a:xfrm>
            <a:off x="1819588" y="1646663"/>
            <a:ext cx="2422800" cy="484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300">
                <a:solidFill>
                  <a:schemeClr val="dk2"/>
                </a:solidFill>
                <a:latin typeface="Montagu Slab SemiBold"/>
                <a:ea typeface="Montagu Slab SemiBold"/>
                <a:cs typeface="Montagu Slab SemiBold"/>
                <a:sym typeface="Montagu Slab SemiBold"/>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06" name="Google Shape;106;p5"/>
          <p:cNvSpPr txBox="1">
            <a:spLocks noGrp="1"/>
          </p:cNvSpPr>
          <p:nvPr>
            <p:ph type="subTitle" idx="3"/>
          </p:nvPr>
        </p:nvSpPr>
        <p:spPr>
          <a:xfrm>
            <a:off x="5702875" y="2850974"/>
            <a:ext cx="2422800" cy="1130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7" name="Google Shape;107;p5"/>
          <p:cNvSpPr txBox="1">
            <a:spLocks noGrp="1"/>
          </p:cNvSpPr>
          <p:nvPr>
            <p:ph type="subTitle" idx="4"/>
          </p:nvPr>
        </p:nvSpPr>
        <p:spPr>
          <a:xfrm>
            <a:off x="5702863" y="2440425"/>
            <a:ext cx="2422800" cy="484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300">
                <a:solidFill>
                  <a:schemeClr val="dk2"/>
                </a:solidFill>
                <a:latin typeface="Montagu Slab SemiBold"/>
                <a:ea typeface="Montagu Slab SemiBold"/>
                <a:cs typeface="Montagu Slab SemiBold"/>
                <a:sym typeface="Montagu Slab SemiBold"/>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08" name="Google Shape;108;p5"/>
          <p:cNvSpPr/>
          <p:nvPr/>
        </p:nvSpPr>
        <p:spPr>
          <a:xfrm rot="-786786">
            <a:off x="193997" y="3475855"/>
            <a:ext cx="263333" cy="263515"/>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rot="-786933">
            <a:off x="312648" y="1379689"/>
            <a:ext cx="155516" cy="15564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rot="1421918">
            <a:off x="2826004" y="92288"/>
            <a:ext cx="201487" cy="201626"/>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rot="1455476">
            <a:off x="490301" y="4226958"/>
            <a:ext cx="155521" cy="15563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p:nvPr/>
        </p:nvSpPr>
        <p:spPr>
          <a:xfrm rot="-786933">
            <a:off x="4812698" y="256239"/>
            <a:ext cx="155516" cy="15564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p:nvPr/>
        </p:nvSpPr>
        <p:spPr>
          <a:xfrm rot="-786786">
            <a:off x="6995847" y="203130"/>
            <a:ext cx="263333" cy="263515"/>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rot="1421918">
            <a:off x="8699779" y="1557663"/>
            <a:ext cx="201487" cy="201626"/>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rot="135659">
            <a:off x="8459385" y="2768758"/>
            <a:ext cx="201487" cy="201626"/>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p:nvPr/>
        </p:nvSpPr>
        <p:spPr>
          <a:xfrm rot="1455419">
            <a:off x="8601564" y="3752460"/>
            <a:ext cx="242040" cy="242228"/>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5"/>
        <p:cNvGrpSpPr/>
        <p:nvPr/>
      </p:nvGrpSpPr>
      <p:grpSpPr>
        <a:xfrm>
          <a:off x="0" y="0"/>
          <a:ext cx="0" cy="0"/>
          <a:chOff x="0" y="0"/>
          <a:chExt cx="0" cy="0"/>
        </a:xfrm>
      </p:grpSpPr>
      <p:grpSp>
        <p:nvGrpSpPr>
          <p:cNvPr id="196" name="Google Shape;196;p9"/>
          <p:cNvGrpSpPr/>
          <p:nvPr/>
        </p:nvGrpSpPr>
        <p:grpSpPr>
          <a:xfrm>
            <a:off x="-6525" y="3309481"/>
            <a:ext cx="9163425" cy="1864704"/>
            <a:chOff x="-6525" y="3418547"/>
            <a:chExt cx="9163425" cy="1755345"/>
          </a:xfrm>
        </p:grpSpPr>
        <p:sp>
          <p:nvSpPr>
            <p:cNvPr id="197" name="Google Shape;197;p9"/>
            <p:cNvSpPr/>
            <p:nvPr/>
          </p:nvSpPr>
          <p:spPr>
            <a:xfrm>
              <a:off x="0" y="3418547"/>
              <a:ext cx="9156900" cy="1712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9"/>
            <p:cNvGrpSpPr/>
            <p:nvPr/>
          </p:nvGrpSpPr>
          <p:grpSpPr>
            <a:xfrm>
              <a:off x="-6525" y="3418586"/>
              <a:ext cx="9159600" cy="1755307"/>
              <a:chOff x="-6525" y="3875250"/>
              <a:chExt cx="9159600" cy="1298400"/>
            </a:xfrm>
          </p:grpSpPr>
          <p:cxnSp>
            <p:nvCxnSpPr>
              <p:cNvPr id="199" name="Google Shape;199;p9"/>
              <p:cNvCxnSpPr/>
              <p:nvPr/>
            </p:nvCxnSpPr>
            <p:spPr>
              <a:xfrm>
                <a:off x="831275"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200" name="Google Shape;200;p9"/>
              <p:cNvCxnSpPr/>
              <p:nvPr/>
            </p:nvCxnSpPr>
            <p:spPr>
              <a:xfrm>
                <a:off x="1662550"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201" name="Google Shape;201;p9"/>
              <p:cNvCxnSpPr/>
              <p:nvPr/>
            </p:nvCxnSpPr>
            <p:spPr>
              <a:xfrm>
                <a:off x="2493825"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202" name="Google Shape;202;p9"/>
              <p:cNvCxnSpPr/>
              <p:nvPr/>
            </p:nvCxnSpPr>
            <p:spPr>
              <a:xfrm>
                <a:off x="3325100"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203" name="Google Shape;203;p9"/>
              <p:cNvCxnSpPr/>
              <p:nvPr/>
            </p:nvCxnSpPr>
            <p:spPr>
              <a:xfrm>
                <a:off x="4156375"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204" name="Google Shape;204;p9"/>
              <p:cNvCxnSpPr/>
              <p:nvPr/>
            </p:nvCxnSpPr>
            <p:spPr>
              <a:xfrm>
                <a:off x="4987650"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205" name="Google Shape;205;p9"/>
              <p:cNvCxnSpPr/>
              <p:nvPr/>
            </p:nvCxnSpPr>
            <p:spPr>
              <a:xfrm>
                <a:off x="5818925"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206" name="Google Shape;206;p9"/>
              <p:cNvCxnSpPr/>
              <p:nvPr/>
            </p:nvCxnSpPr>
            <p:spPr>
              <a:xfrm>
                <a:off x="6650200"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207" name="Google Shape;207;p9"/>
              <p:cNvCxnSpPr/>
              <p:nvPr/>
            </p:nvCxnSpPr>
            <p:spPr>
              <a:xfrm>
                <a:off x="8312750"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208" name="Google Shape;208;p9"/>
              <p:cNvCxnSpPr/>
              <p:nvPr/>
            </p:nvCxnSpPr>
            <p:spPr>
              <a:xfrm>
                <a:off x="7481475"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209" name="Google Shape;209;p9"/>
              <p:cNvCxnSpPr/>
              <p:nvPr/>
            </p:nvCxnSpPr>
            <p:spPr>
              <a:xfrm>
                <a:off x="-6525" y="4315675"/>
                <a:ext cx="9159600" cy="0"/>
              </a:xfrm>
              <a:prstGeom prst="straightConnector1">
                <a:avLst/>
              </a:prstGeom>
              <a:noFill/>
              <a:ln w="19050" cap="flat" cmpd="sng">
                <a:solidFill>
                  <a:schemeClr val="lt1"/>
                </a:solidFill>
                <a:prstDash val="solid"/>
                <a:round/>
                <a:headEnd type="none" w="med" len="med"/>
                <a:tailEnd type="none" w="med" len="med"/>
              </a:ln>
            </p:spPr>
          </p:cxnSp>
          <p:cxnSp>
            <p:nvCxnSpPr>
              <p:cNvPr id="210" name="Google Shape;210;p9"/>
              <p:cNvCxnSpPr/>
              <p:nvPr/>
            </p:nvCxnSpPr>
            <p:spPr>
              <a:xfrm>
                <a:off x="-6525" y="4733475"/>
                <a:ext cx="9159600" cy="0"/>
              </a:xfrm>
              <a:prstGeom prst="straightConnector1">
                <a:avLst/>
              </a:prstGeom>
              <a:noFill/>
              <a:ln w="19050" cap="flat" cmpd="sng">
                <a:solidFill>
                  <a:schemeClr val="lt1"/>
                </a:solidFill>
                <a:prstDash val="solid"/>
                <a:round/>
                <a:headEnd type="none" w="med" len="med"/>
                <a:tailEnd type="none" w="med" len="med"/>
              </a:ln>
            </p:spPr>
          </p:cxnSp>
        </p:grpSp>
      </p:grpSp>
      <p:pic>
        <p:nvPicPr>
          <p:cNvPr id="211" name="Google Shape;211;p9"/>
          <p:cNvPicPr preferRelativeResize="0"/>
          <p:nvPr/>
        </p:nvPicPr>
        <p:blipFill>
          <a:blip r:embed="rId2">
            <a:alphaModFix/>
          </a:blip>
          <a:stretch>
            <a:fillRect/>
          </a:stretch>
        </p:blipFill>
        <p:spPr>
          <a:xfrm>
            <a:off x="-16225" y="0"/>
            <a:ext cx="9163423" cy="5143501"/>
          </a:xfrm>
          <a:prstGeom prst="rect">
            <a:avLst/>
          </a:prstGeom>
          <a:noFill/>
          <a:ln>
            <a:noFill/>
          </a:ln>
        </p:spPr>
      </p:pic>
      <p:sp>
        <p:nvSpPr>
          <p:cNvPr id="212" name="Google Shape;212;p9"/>
          <p:cNvSpPr txBox="1">
            <a:spLocks noGrp="1"/>
          </p:cNvSpPr>
          <p:nvPr>
            <p:ph type="title"/>
          </p:nvPr>
        </p:nvSpPr>
        <p:spPr>
          <a:xfrm>
            <a:off x="867275" y="1466500"/>
            <a:ext cx="4986900" cy="1433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9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13" name="Google Shape;213;p9"/>
          <p:cNvSpPr txBox="1">
            <a:spLocks noGrp="1"/>
          </p:cNvSpPr>
          <p:nvPr>
            <p:ph type="subTitle" idx="1"/>
          </p:nvPr>
        </p:nvSpPr>
        <p:spPr>
          <a:xfrm>
            <a:off x="1518121" y="3122844"/>
            <a:ext cx="3685200" cy="954600"/>
          </a:xfrm>
          <a:prstGeom prst="rect">
            <a:avLst/>
          </a:prstGeom>
          <a:solidFill>
            <a:schemeClr val="accent3"/>
          </a:solidFill>
        </p:spPr>
        <p:txBody>
          <a:bodyPr spcFirstLastPara="1" wrap="square" lIns="91425" tIns="91425" rIns="91425" bIns="91425" anchor="t" anchorCtr="0">
            <a:noAutofit/>
          </a:bodyPr>
          <a:lstStyle>
            <a:lvl1pPr lvl="0" algn="ctr" rtl="0">
              <a:spcBef>
                <a:spcPts val="0"/>
              </a:spcBef>
              <a:spcAft>
                <a:spcPts val="0"/>
              </a:spcAft>
              <a:buSzPts val="1400"/>
              <a:buNone/>
              <a:defRPr sz="16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4" name="Google Shape;214;p9"/>
          <p:cNvSpPr/>
          <p:nvPr/>
        </p:nvSpPr>
        <p:spPr>
          <a:xfrm rot="1421918">
            <a:off x="359279" y="922663"/>
            <a:ext cx="201487" cy="201626"/>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rot="1421825">
            <a:off x="8367221" y="2285128"/>
            <a:ext cx="337364" cy="337574"/>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rot="-786933">
            <a:off x="4165473" y="231814"/>
            <a:ext cx="155516" cy="15564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9"/>
          <p:cNvSpPr/>
          <p:nvPr/>
        </p:nvSpPr>
        <p:spPr>
          <a:xfrm rot="135659">
            <a:off x="338710" y="3415958"/>
            <a:ext cx="201487" cy="201626"/>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p:nvPr/>
        </p:nvSpPr>
        <p:spPr>
          <a:xfrm rot="1455476">
            <a:off x="551351" y="2358608"/>
            <a:ext cx="155521" cy="15563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p:nvPr/>
        </p:nvSpPr>
        <p:spPr>
          <a:xfrm rot="-786786">
            <a:off x="1036597" y="4623730"/>
            <a:ext cx="263333" cy="263515"/>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rot="-1624231">
            <a:off x="8435151" y="4703671"/>
            <a:ext cx="201480" cy="20161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064"/>
        <p:cNvGrpSpPr/>
        <p:nvPr/>
      </p:nvGrpSpPr>
      <p:grpSpPr>
        <a:xfrm>
          <a:off x="0" y="0"/>
          <a:ext cx="0" cy="0"/>
          <a:chOff x="0" y="0"/>
          <a:chExt cx="0" cy="0"/>
        </a:xfrm>
      </p:grpSpPr>
      <p:grpSp>
        <p:nvGrpSpPr>
          <p:cNvPr id="1065" name="Google Shape;1065;p40"/>
          <p:cNvGrpSpPr/>
          <p:nvPr/>
        </p:nvGrpSpPr>
        <p:grpSpPr>
          <a:xfrm>
            <a:off x="-6525" y="4605347"/>
            <a:ext cx="9163425" cy="538053"/>
            <a:chOff x="-6525" y="4605347"/>
            <a:chExt cx="9163425" cy="538053"/>
          </a:xfrm>
        </p:grpSpPr>
        <p:sp>
          <p:nvSpPr>
            <p:cNvPr id="1066" name="Google Shape;1066;p40"/>
            <p:cNvSpPr/>
            <p:nvPr/>
          </p:nvSpPr>
          <p:spPr>
            <a:xfrm>
              <a:off x="0" y="4608500"/>
              <a:ext cx="9156900" cy="5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7" name="Google Shape;1067;p40"/>
            <p:cNvGrpSpPr/>
            <p:nvPr/>
          </p:nvGrpSpPr>
          <p:grpSpPr>
            <a:xfrm>
              <a:off x="-6525" y="4605347"/>
              <a:ext cx="9159600" cy="534900"/>
              <a:chOff x="-6525" y="4605347"/>
              <a:chExt cx="9159600" cy="534900"/>
            </a:xfrm>
          </p:grpSpPr>
          <p:cxnSp>
            <p:nvCxnSpPr>
              <p:cNvPr id="1068" name="Google Shape;1068;p40"/>
              <p:cNvCxnSpPr/>
              <p:nvPr/>
            </p:nvCxnSpPr>
            <p:spPr>
              <a:xfrm>
                <a:off x="831275" y="4605347"/>
                <a:ext cx="0" cy="534900"/>
              </a:xfrm>
              <a:prstGeom prst="straightConnector1">
                <a:avLst/>
              </a:prstGeom>
              <a:noFill/>
              <a:ln w="19050" cap="flat" cmpd="sng">
                <a:solidFill>
                  <a:schemeClr val="lt1"/>
                </a:solidFill>
                <a:prstDash val="solid"/>
                <a:round/>
                <a:headEnd type="none" w="med" len="med"/>
                <a:tailEnd type="none" w="med" len="med"/>
              </a:ln>
            </p:spPr>
          </p:cxnSp>
          <p:cxnSp>
            <p:nvCxnSpPr>
              <p:cNvPr id="1069" name="Google Shape;1069;p40"/>
              <p:cNvCxnSpPr/>
              <p:nvPr/>
            </p:nvCxnSpPr>
            <p:spPr>
              <a:xfrm>
                <a:off x="1662550" y="4605347"/>
                <a:ext cx="0" cy="534900"/>
              </a:xfrm>
              <a:prstGeom prst="straightConnector1">
                <a:avLst/>
              </a:prstGeom>
              <a:noFill/>
              <a:ln w="19050" cap="flat" cmpd="sng">
                <a:solidFill>
                  <a:schemeClr val="lt1"/>
                </a:solidFill>
                <a:prstDash val="solid"/>
                <a:round/>
                <a:headEnd type="none" w="med" len="med"/>
                <a:tailEnd type="none" w="med" len="med"/>
              </a:ln>
            </p:spPr>
          </p:cxnSp>
          <p:cxnSp>
            <p:nvCxnSpPr>
              <p:cNvPr id="1070" name="Google Shape;1070;p40"/>
              <p:cNvCxnSpPr/>
              <p:nvPr/>
            </p:nvCxnSpPr>
            <p:spPr>
              <a:xfrm>
                <a:off x="2493825" y="4605347"/>
                <a:ext cx="0" cy="534900"/>
              </a:xfrm>
              <a:prstGeom prst="straightConnector1">
                <a:avLst/>
              </a:prstGeom>
              <a:noFill/>
              <a:ln w="19050" cap="flat" cmpd="sng">
                <a:solidFill>
                  <a:schemeClr val="lt1"/>
                </a:solidFill>
                <a:prstDash val="solid"/>
                <a:round/>
                <a:headEnd type="none" w="med" len="med"/>
                <a:tailEnd type="none" w="med" len="med"/>
              </a:ln>
            </p:spPr>
          </p:cxnSp>
          <p:cxnSp>
            <p:nvCxnSpPr>
              <p:cNvPr id="1071" name="Google Shape;1071;p40"/>
              <p:cNvCxnSpPr/>
              <p:nvPr/>
            </p:nvCxnSpPr>
            <p:spPr>
              <a:xfrm>
                <a:off x="3325100" y="4605347"/>
                <a:ext cx="0" cy="534900"/>
              </a:xfrm>
              <a:prstGeom prst="straightConnector1">
                <a:avLst/>
              </a:prstGeom>
              <a:noFill/>
              <a:ln w="19050" cap="flat" cmpd="sng">
                <a:solidFill>
                  <a:schemeClr val="lt1"/>
                </a:solidFill>
                <a:prstDash val="solid"/>
                <a:round/>
                <a:headEnd type="none" w="med" len="med"/>
                <a:tailEnd type="none" w="med" len="med"/>
              </a:ln>
            </p:spPr>
          </p:cxnSp>
          <p:cxnSp>
            <p:nvCxnSpPr>
              <p:cNvPr id="1072" name="Google Shape;1072;p40"/>
              <p:cNvCxnSpPr/>
              <p:nvPr/>
            </p:nvCxnSpPr>
            <p:spPr>
              <a:xfrm>
                <a:off x="4156375" y="4605347"/>
                <a:ext cx="0" cy="534900"/>
              </a:xfrm>
              <a:prstGeom prst="straightConnector1">
                <a:avLst/>
              </a:prstGeom>
              <a:noFill/>
              <a:ln w="19050" cap="flat" cmpd="sng">
                <a:solidFill>
                  <a:schemeClr val="lt1"/>
                </a:solidFill>
                <a:prstDash val="solid"/>
                <a:round/>
                <a:headEnd type="none" w="med" len="med"/>
                <a:tailEnd type="none" w="med" len="med"/>
              </a:ln>
            </p:spPr>
          </p:cxnSp>
          <p:cxnSp>
            <p:nvCxnSpPr>
              <p:cNvPr id="1073" name="Google Shape;1073;p40"/>
              <p:cNvCxnSpPr/>
              <p:nvPr/>
            </p:nvCxnSpPr>
            <p:spPr>
              <a:xfrm>
                <a:off x="4987650" y="4605347"/>
                <a:ext cx="0" cy="534900"/>
              </a:xfrm>
              <a:prstGeom prst="straightConnector1">
                <a:avLst/>
              </a:prstGeom>
              <a:noFill/>
              <a:ln w="19050" cap="flat" cmpd="sng">
                <a:solidFill>
                  <a:schemeClr val="lt1"/>
                </a:solidFill>
                <a:prstDash val="solid"/>
                <a:round/>
                <a:headEnd type="none" w="med" len="med"/>
                <a:tailEnd type="none" w="med" len="med"/>
              </a:ln>
            </p:spPr>
          </p:cxnSp>
          <p:cxnSp>
            <p:nvCxnSpPr>
              <p:cNvPr id="1074" name="Google Shape;1074;p40"/>
              <p:cNvCxnSpPr/>
              <p:nvPr/>
            </p:nvCxnSpPr>
            <p:spPr>
              <a:xfrm>
                <a:off x="5818925" y="4605347"/>
                <a:ext cx="0" cy="534900"/>
              </a:xfrm>
              <a:prstGeom prst="straightConnector1">
                <a:avLst/>
              </a:prstGeom>
              <a:noFill/>
              <a:ln w="19050" cap="flat" cmpd="sng">
                <a:solidFill>
                  <a:schemeClr val="lt1"/>
                </a:solidFill>
                <a:prstDash val="solid"/>
                <a:round/>
                <a:headEnd type="none" w="med" len="med"/>
                <a:tailEnd type="none" w="med" len="med"/>
              </a:ln>
            </p:spPr>
          </p:cxnSp>
          <p:cxnSp>
            <p:nvCxnSpPr>
              <p:cNvPr id="1075" name="Google Shape;1075;p40"/>
              <p:cNvCxnSpPr/>
              <p:nvPr/>
            </p:nvCxnSpPr>
            <p:spPr>
              <a:xfrm>
                <a:off x="6650200" y="4605347"/>
                <a:ext cx="0" cy="534900"/>
              </a:xfrm>
              <a:prstGeom prst="straightConnector1">
                <a:avLst/>
              </a:prstGeom>
              <a:noFill/>
              <a:ln w="19050" cap="flat" cmpd="sng">
                <a:solidFill>
                  <a:schemeClr val="lt1"/>
                </a:solidFill>
                <a:prstDash val="solid"/>
                <a:round/>
                <a:headEnd type="none" w="med" len="med"/>
                <a:tailEnd type="none" w="med" len="med"/>
              </a:ln>
            </p:spPr>
          </p:cxnSp>
          <p:cxnSp>
            <p:nvCxnSpPr>
              <p:cNvPr id="1076" name="Google Shape;1076;p40"/>
              <p:cNvCxnSpPr/>
              <p:nvPr/>
            </p:nvCxnSpPr>
            <p:spPr>
              <a:xfrm>
                <a:off x="8312750" y="4605347"/>
                <a:ext cx="0" cy="534900"/>
              </a:xfrm>
              <a:prstGeom prst="straightConnector1">
                <a:avLst/>
              </a:prstGeom>
              <a:noFill/>
              <a:ln w="19050" cap="flat" cmpd="sng">
                <a:solidFill>
                  <a:schemeClr val="lt1"/>
                </a:solidFill>
                <a:prstDash val="solid"/>
                <a:round/>
                <a:headEnd type="none" w="med" len="med"/>
                <a:tailEnd type="none" w="med" len="med"/>
              </a:ln>
            </p:spPr>
          </p:cxnSp>
          <p:cxnSp>
            <p:nvCxnSpPr>
              <p:cNvPr id="1077" name="Google Shape;1077;p40"/>
              <p:cNvCxnSpPr/>
              <p:nvPr/>
            </p:nvCxnSpPr>
            <p:spPr>
              <a:xfrm>
                <a:off x="7481475" y="4605347"/>
                <a:ext cx="0" cy="534900"/>
              </a:xfrm>
              <a:prstGeom prst="straightConnector1">
                <a:avLst/>
              </a:prstGeom>
              <a:noFill/>
              <a:ln w="19050" cap="flat" cmpd="sng">
                <a:solidFill>
                  <a:schemeClr val="lt1"/>
                </a:solidFill>
                <a:prstDash val="solid"/>
                <a:round/>
                <a:headEnd type="none" w="med" len="med"/>
                <a:tailEnd type="none" w="med" len="med"/>
              </a:ln>
            </p:spPr>
          </p:cxnSp>
          <p:cxnSp>
            <p:nvCxnSpPr>
              <p:cNvPr id="1078" name="Google Shape;1078;p40"/>
              <p:cNvCxnSpPr/>
              <p:nvPr/>
            </p:nvCxnSpPr>
            <p:spPr>
              <a:xfrm>
                <a:off x="-6525" y="4875948"/>
                <a:ext cx="9159600" cy="0"/>
              </a:xfrm>
              <a:prstGeom prst="straightConnector1">
                <a:avLst/>
              </a:prstGeom>
              <a:noFill/>
              <a:ln w="19050" cap="flat" cmpd="sng">
                <a:solidFill>
                  <a:schemeClr val="lt1"/>
                </a:solidFill>
                <a:prstDash val="solid"/>
                <a:round/>
                <a:headEnd type="none" w="med" len="med"/>
                <a:tailEnd type="none" w="med" len="med"/>
              </a:ln>
            </p:spPr>
          </p:cxnSp>
        </p:grpSp>
      </p:grpSp>
      <p:pic>
        <p:nvPicPr>
          <p:cNvPr id="1079" name="Google Shape;1079;p40"/>
          <p:cNvPicPr preferRelativeResize="0"/>
          <p:nvPr/>
        </p:nvPicPr>
        <p:blipFill>
          <a:blip r:embed="rId2">
            <a:alphaModFix/>
          </a:blip>
          <a:stretch>
            <a:fillRect/>
          </a:stretch>
        </p:blipFill>
        <p:spPr>
          <a:xfrm>
            <a:off x="-16225" y="0"/>
            <a:ext cx="9163423" cy="5143501"/>
          </a:xfrm>
          <a:prstGeom prst="rect">
            <a:avLst/>
          </a:prstGeom>
          <a:noFill/>
          <a:ln>
            <a:noFill/>
          </a:ln>
        </p:spPr>
      </p:pic>
      <p:sp>
        <p:nvSpPr>
          <p:cNvPr id="1080" name="Google Shape;1080;p40"/>
          <p:cNvSpPr/>
          <p:nvPr/>
        </p:nvSpPr>
        <p:spPr>
          <a:xfrm rot="1421918">
            <a:off x="5126766" y="4773563"/>
            <a:ext cx="201487" cy="201626"/>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0"/>
          <p:cNvSpPr/>
          <p:nvPr/>
        </p:nvSpPr>
        <p:spPr>
          <a:xfrm rot="-786933">
            <a:off x="1595798" y="4796551"/>
            <a:ext cx="155516" cy="15564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0"/>
          <p:cNvSpPr/>
          <p:nvPr/>
        </p:nvSpPr>
        <p:spPr>
          <a:xfrm rot="135659">
            <a:off x="312097" y="3936370"/>
            <a:ext cx="201487" cy="201626"/>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0"/>
          <p:cNvSpPr/>
          <p:nvPr/>
        </p:nvSpPr>
        <p:spPr>
          <a:xfrm rot="1455476">
            <a:off x="5561526" y="222383"/>
            <a:ext cx="155521" cy="15563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0"/>
          <p:cNvSpPr/>
          <p:nvPr/>
        </p:nvSpPr>
        <p:spPr>
          <a:xfrm rot="-786786">
            <a:off x="116297" y="1890530"/>
            <a:ext cx="263333" cy="263515"/>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5" name="Google Shape;1085;p40"/>
          <p:cNvGrpSpPr/>
          <p:nvPr/>
        </p:nvGrpSpPr>
        <p:grpSpPr>
          <a:xfrm>
            <a:off x="-61978" y="-5512"/>
            <a:ext cx="2497551" cy="909556"/>
            <a:chOff x="-61975" y="3"/>
            <a:chExt cx="2945572" cy="1072716"/>
          </a:xfrm>
        </p:grpSpPr>
        <p:sp>
          <p:nvSpPr>
            <p:cNvPr id="1086" name="Google Shape;1086;p40"/>
            <p:cNvSpPr/>
            <p:nvPr/>
          </p:nvSpPr>
          <p:spPr>
            <a:xfrm>
              <a:off x="98512" y="557834"/>
              <a:ext cx="383920" cy="501452"/>
            </a:xfrm>
            <a:custGeom>
              <a:avLst/>
              <a:gdLst/>
              <a:ahLst/>
              <a:cxnLst/>
              <a:rect l="l" t="t" r="r" b="b"/>
              <a:pathLst>
                <a:path w="7002" h="9146" extrusionOk="0">
                  <a:moveTo>
                    <a:pt x="0" y="0"/>
                  </a:moveTo>
                  <a:lnTo>
                    <a:pt x="2983" y="9146"/>
                  </a:lnTo>
                  <a:lnTo>
                    <a:pt x="7002" y="40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0"/>
            <p:cNvSpPr/>
            <p:nvPr/>
          </p:nvSpPr>
          <p:spPr>
            <a:xfrm>
              <a:off x="1481760" y="409631"/>
              <a:ext cx="373612" cy="522616"/>
            </a:xfrm>
            <a:custGeom>
              <a:avLst/>
              <a:gdLst/>
              <a:ahLst/>
              <a:cxnLst/>
              <a:rect l="l" t="t" r="r" b="b"/>
              <a:pathLst>
                <a:path w="6814" h="9532" extrusionOk="0">
                  <a:moveTo>
                    <a:pt x="6814" y="1"/>
                  </a:moveTo>
                  <a:lnTo>
                    <a:pt x="1" y="1653"/>
                  </a:lnTo>
                  <a:lnTo>
                    <a:pt x="5520" y="9531"/>
                  </a:lnTo>
                  <a:lnTo>
                    <a:pt x="68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0"/>
            <p:cNvSpPr/>
            <p:nvPr/>
          </p:nvSpPr>
          <p:spPr>
            <a:xfrm>
              <a:off x="560728" y="571267"/>
              <a:ext cx="397792" cy="501452"/>
            </a:xfrm>
            <a:custGeom>
              <a:avLst/>
              <a:gdLst/>
              <a:ahLst/>
              <a:cxnLst/>
              <a:rect l="l" t="t" r="r" b="b"/>
              <a:pathLst>
                <a:path w="7255" h="9146" extrusionOk="0">
                  <a:moveTo>
                    <a:pt x="7010" y="1"/>
                  </a:moveTo>
                  <a:lnTo>
                    <a:pt x="6541" y="14"/>
                  </a:lnTo>
                  <a:lnTo>
                    <a:pt x="6240" y="21"/>
                  </a:lnTo>
                  <a:lnTo>
                    <a:pt x="4944" y="56"/>
                  </a:lnTo>
                  <a:lnTo>
                    <a:pt x="4643" y="63"/>
                  </a:lnTo>
                  <a:lnTo>
                    <a:pt x="3348" y="98"/>
                  </a:lnTo>
                  <a:lnTo>
                    <a:pt x="3047" y="113"/>
                  </a:lnTo>
                  <a:lnTo>
                    <a:pt x="1751" y="147"/>
                  </a:lnTo>
                  <a:lnTo>
                    <a:pt x="1450" y="155"/>
                  </a:lnTo>
                  <a:lnTo>
                    <a:pt x="155" y="189"/>
                  </a:lnTo>
                  <a:lnTo>
                    <a:pt x="0" y="189"/>
                  </a:lnTo>
                  <a:lnTo>
                    <a:pt x="8" y="343"/>
                  </a:lnTo>
                  <a:lnTo>
                    <a:pt x="42" y="1639"/>
                  </a:lnTo>
                  <a:lnTo>
                    <a:pt x="50" y="1940"/>
                  </a:lnTo>
                  <a:lnTo>
                    <a:pt x="84" y="3236"/>
                  </a:lnTo>
                  <a:lnTo>
                    <a:pt x="92" y="3536"/>
                  </a:lnTo>
                  <a:lnTo>
                    <a:pt x="126" y="4832"/>
                  </a:lnTo>
                  <a:lnTo>
                    <a:pt x="135" y="5133"/>
                  </a:lnTo>
                  <a:lnTo>
                    <a:pt x="168" y="6429"/>
                  </a:lnTo>
                  <a:lnTo>
                    <a:pt x="177" y="6729"/>
                  </a:lnTo>
                  <a:lnTo>
                    <a:pt x="210" y="8025"/>
                  </a:lnTo>
                  <a:lnTo>
                    <a:pt x="219" y="8326"/>
                  </a:lnTo>
                  <a:lnTo>
                    <a:pt x="245" y="9146"/>
                  </a:lnTo>
                  <a:lnTo>
                    <a:pt x="995" y="8843"/>
                  </a:lnTo>
                  <a:lnTo>
                    <a:pt x="1471" y="8649"/>
                  </a:lnTo>
                  <a:lnTo>
                    <a:pt x="3516" y="7822"/>
                  </a:lnTo>
                  <a:lnTo>
                    <a:pt x="3712" y="7744"/>
                  </a:lnTo>
                  <a:lnTo>
                    <a:pt x="3845" y="7786"/>
                  </a:lnTo>
                  <a:lnTo>
                    <a:pt x="4798" y="8116"/>
                  </a:lnTo>
                  <a:lnTo>
                    <a:pt x="5022" y="8186"/>
                  </a:lnTo>
                  <a:lnTo>
                    <a:pt x="5966" y="8516"/>
                  </a:lnTo>
                  <a:lnTo>
                    <a:pt x="6191" y="8591"/>
                  </a:lnTo>
                  <a:lnTo>
                    <a:pt x="7142" y="8921"/>
                  </a:lnTo>
                  <a:lnTo>
                    <a:pt x="7255" y="8956"/>
                  </a:lnTo>
                  <a:lnTo>
                    <a:pt x="7248" y="8810"/>
                  </a:lnTo>
                  <a:lnTo>
                    <a:pt x="7213" y="7514"/>
                  </a:lnTo>
                  <a:lnTo>
                    <a:pt x="7206" y="7213"/>
                  </a:lnTo>
                  <a:lnTo>
                    <a:pt x="7206" y="7205"/>
                  </a:lnTo>
                  <a:lnTo>
                    <a:pt x="7171" y="5918"/>
                  </a:lnTo>
                  <a:lnTo>
                    <a:pt x="7164" y="5617"/>
                  </a:lnTo>
                  <a:lnTo>
                    <a:pt x="7164" y="5608"/>
                  </a:lnTo>
                  <a:lnTo>
                    <a:pt x="7129" y="4321"/>
                  </a:lnTo>
                  <a:lnTo>
                    <a:pt x="7122" y="4020"/>
                  </a:lnTo>
                  <a:lnTo>
                    <a:pt x="7087" y="2725"/>
                  </a:lnTo>
                  <a:lnTo>
                    <a:pt x="7080" y="2424"/>
                  </a:lnTo>
                  <a:lnTo>
                    <a:pt x="7045" y="1128"/>
                  </a:lnTo>
                  <a:lnTo>
                    <a:pt x="7038" y="827"/>
                  </a:lnTo>
                  <a:lnTo>
                    <a:pt x="7038" y="819"/>
                  </a:lnTo>
                  <a:lnTo>
                    <a:pt x="701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0"/>
            <p:cNvSpPr/>
            <p:nvPr/>
          </p:nvSpPr>
          <p:spPr>
            <a:xfrm>
              <a:off x="560728" y="581575"/>
              <a:ext cx="8499" cy="8553"/>
            </a:xfrm>
            <a:custGeom>
              <a:avLst/>
              <a:gdLst/>
              <a:ahLst/>
              <a:cxnLst/>
              <a:rect l="l" t="t" r="r" b="b"/>
              <a:pathLst>
                <a:path w="155" h="156" extrusionOk="0">
                  <a:moveTo>
                    <a:pt x="0" y="1"/>
                  </a:moveTo>
                  <a:lnTo>
                    <a:pt x="8" y="155"/>
                  </a:lnTo>
                  <a:lnTo>
                    <a:pt x="155"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0"/>
            <p:cNvSpPr/>
            <p:nvPr/>
          </p:nvSpPr>
          <p:spPr>
            <a:xfrm>
              <a:off x="563031" y="579272"/>
              <a:ext cx="93759" cy="98361"/>
            </a:xfrm>
            <a:custGeom>
              <a:avLst/>
              <a:gdLst/>
              <a:ahLst/>
              <a:cxnLst/>
              <a:rect l="l" t="t" r="r" b="b"/>
              <a:pathLst>
                <a:path w="1710" h="1794" extrusionOk="0">
                  <a:moveTo>
                    <a:pt x="1709" y="1"/>
                  </a:moveTo>
                  <a:lnTo>
                    <a:pt x="1408" y="9"/>
                  </a:lnTo>
                  <a:lnTo>
                    <a:pt x="0" y="1493"/>
                  </a:lnTo>
                  <a:lnTo>
                    <a:pt x="8" y="1794"/>
                  </a:lnTo>
                  <a:lnTo>
                    <a:pt x="1709"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0"/>
            <p:cNvSpPr/>
            <p:nvPr/>
          </p:nvSpPr>
          <p:spPr>
            <a:xfrm>
              <a:off x="565334" y="576640"/>
              <a:ext cx="178965" cy="188552"/>
            </a:xfrm>
            <a:custGeom>
              <a:avLst/>
              <a:gdLst/>
              <a:ahLst/>
              <a:cxnLst/>
              <a:rect l="l" t="t" r="r" b="b"/>
              <a:pathLst>
                <a:path w="3264" h="3439" extrusionOk="0">
                  <a:moveTo>
                    <a:pt x="3264" y="0"/>
                  </a:moveTo>
                  <a:lnTo>
                    <a:pt x="2963" y="15"/>
                  </a:lnTo>
                  <a:lnTo>
                    <a:pt x="0" y="3138"/>
                  </a:lnTo>
                  <a:lnTo>
                    <a:pt x="8" y="3438"/>
                  </a:lnTo>
                  <a:lnTo>
                    <a:pt x="3264"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0"/>
            <p:cNvSpPr/>
            <p:nvPr/>
          </p:nvSpPr>
          <p:spPr>
            <a:xfrm>
              <a:off x="567637" y="574282"/>
              <a:ext cx="264226" cy="278414"/>
            </a:xfrm>
            <a:custGeom>
              <a:avLst/>
              <a:gdLst/>
              <a:ahLst/>
              <a:cxnLst/>
              <a:rect l="l" t="t" r="r" b="b"/>
              <a:pathLst>
                <a:path w="4819" h="5078" extrusionOk="0">
                  <a:moveTo>
                    <a:pt x="4818" y="1"/>
                  </a:moveTo>
                  <a:lnTo>
                    <a:pt x="4517" y="8"/>
                  </a:lnTo>
                  <a:lnTo>
                    <a:pt x="0" y="4777"/>
                  </a:lnTo>
                  <a:lnTo>
                    <a:pt x="9" y="5078"/>
                  </a:lnTo>
                  <a:lnTo>
                    <a:pt x="4818"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0"/>
            <p:cNvSpPr/>
            <p:nvPr/>
          </p:nvSpPr>
          <p:spPr>
            <a:xfrm>
              <a:off x="569939" y="571980"/>
              <a:ext cx="349432" cy="368276"/>
            </a:xfrm>
            <a:custGeom>
              <a:avLst/>
              <a:gdLst/>
              <a:ahLst/>
              <a:cxnLst/>
              <a:rect l="l" t="t" r="r" b="b"/>
              <a:pathLst>
                <a:path w="6373" h="6717" extrusionOk="0">
                  <a:moveTo>
                    <a:pt x="6373" y="1"/>
                  </a:moveTo>
                  <a:lnTo>
                    <a:pt x="6072" y="8"/>
                  </a:lnTo>
                  <a:lnTo>
                    <a:pt x="0" y="6416"/>
                  </a:lnTo>
                  <a:lnTo>
                    <a:pt x="9" y="6716"/>
                  </a:lnTo>
                  <a:lnTo>
                    <a:pt x="637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0"/>
            <p:cNvSpPr/>
            <p:nvPr/>
          </p:nvSpPr>
          <p:spPr>
            <a:xfrm>
              <a:off x="572242" y="616610"/>
              <a:ext cx="374763" cy="411151"/>
            </a:xfrm>
            <a:custGeom>
              <a:avLst/>
              <a:gdLst/>
              <a:ahLst/>
              <a:cxnLst/>
              <a:rect l="l" t="t" r="r" b="b"/>
              <a:pathLst>
                <a:path w="6835" h="7499" extrusionOk="0">
                  <a:moveTo>
                    <a:pt x="6828" y="0"/>
                  </a:moveTo>
                  <a:lnTo>
                    <a:pt x="0" y="7198"/>
                  </a:lnTo>
                  <a:lnTo>
                    <a:pt x="9" y="7499"/>
                  </a:lnTo>
                  <a:lnTo>
                    <a:pt x="6835" y="301"/>
                  </a:lnTo>
                  <a:lnTo>
                    <a:pt x="6828"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0"/>
            <p:cNvSpPr/>
            <p:nvPr/>
          </p:nvSpPr>
          <p:spPr>
            <a:xfrm>
              <a:off x="615229" y="704118"/>
              <a:ext cx="334079" cy="352047"/>
            </a:xfrm>
            <a:custGeom>
              <a:avLst/>
              <a:gdLst/>
              <a:ahLst/>
              <a:cxnLst/>
              <a:rect l="l" t="t" r="r" b="b"/>
              <a:pathLst>
                <a:path w="6093" h="6421" extrusionOk="0">
                  <a:moveTo>
                    <a:pt x="6086" y="1"/>
                  </a:moveTo>
                  <a:lnTo>
                    <a:pt x="1" y="6420"/>
                  </a:lnTo>
                  <a:lnTo>
                    <a:pt x="477" y="6226"/>
                  </a:lnTo>
                  <a:lnTo>
                    <a:pt x="6093" y="302"/>
                  </a:lnTo>
                  <a:lnTo>
                    <a:pt x="6086"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0"/>
            <p:cNvSpPr/>
            <p:nvPr/>
          </p:nvSpPr>
          <p:spPr>
            <a:xfrm>
              <a:off x="753455" y="791680"/>
              <a:ext cx="198156" cy="208454"/>
            </a:xfrm>
            <a:custGeom>
              <a:avLst/>
              <a:gdLst/>
              <a:ahLst/>
              <a:cxnLst/>
              <a:rect l="l" t="t" r="r" b="b"/>
              <a:pathLst>
                <a:path w="3614" h="3802" extrusionOk="0">
                  <a:moveTo>
                    <a:pt x="3607" y="0"/>
                  </a:moveTo>
                  <a:lnTo>
                    <a:pt x="1" y="3802"/>
                  </a:lnTo>
                  <a:lnTo>
                    <a:pt x="197" y="3724"/>
                  </a:lnTo>
                  <a:lnTo>
                    <a:pt x="330" y="3766"/>
                  </a:lnTo>
                  <a:lnTo>
                    <a:pt x="3614" y="301"/>
                  </a:lnTo>
                  <a:lnTo>
                    <a:pt x="3607"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0"/>
            <p:cNvSpPr/>
            <p:nvPr/>
          </p:nvSpPr>
          <p:spPr>
            <a:xfrm>
              <a:off x="823747" y="879187"/>
              <a:ext cx="130166" cy="140962"/>
            </a:xfrm>
            <a:custGeom>
              <a:avLst/>
              <a:gdLst/>
              <a:ahLst/>
              <a:cxnLst/>
              <a:rect l="l" t="t" r="r" b="b"/>
              <a:pathLst>
                <a:path w="2374" h="2571" extrusionOk="0">
                  <a:moveTo>
                    <a:pt x="2367" y="1"/>
                  </a:moveTo>
                  <a:lnTo>
                    <a:pt x="1" y="2500"/>
                  </a:lnTo>
                  <a:lnTo>
                    <a:pt x="225" y="2570"/>
                  </a:lnTo>
                  <a:lnTo>
                    <a:pt x="2374" y="302"/>
                  </a:lnTo>
                  <a:lnTo>
                    <a:pt x="236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0"/>
            <p:cNvSpPr/>
            <p:nvPr/>
          </p:nvSpPr>
          <p:spPr>
            <a:xfrm>
              <a:off x="1030620" y="510626"/>
              <a:ext cx="430854" cy="513295"/>
            </a:xfrm>
            <a:custGeom>
              <a:avLst/>
              <a:gdLst/>
              <a:ahLst/>
              <a:cxnLst/>
              <a:rect l="l" t="t" r="r" b="b"/>
              <a:pathLst>
                <a:path w="7858" h="9362" extrusionOk="0">
                  <a:moveTo>
                    <a:pt x="6948" y="1"/>
                  </a:moveTo>
                  <a:lnTo>
                    <a:pt x="6444" y="70"/>
                  </a:lnTo>
                  <a:lnTo>
                    <a:pt x="5743" y="169"/>
                  </a:lnTo>
                  <a:lnTo>
                    <a:pt x="4706" y="315"/>
                  </a:lnTo>
                  <a:lnTo>
                    <a:pt x="4007" y="412"/>
                  </a:lnTo>
                  <a:lnTo>
                    <a:pt x="2970" y="560"/>
                  </a:lnTo>
                  <a:lnTo>
                    <a:pt x="2270" y="658"/>
                  </a:lnTo>
                  <a:lnTo>
                    <a:pt x="1234" y="806"/>
                  </a:lnTo>
                  <a:lnTo>
                    <a:pt x="534" y="903"/>
                  </a:lnTo>
                  <a:lnTo>
                    <a:pt x="1" y="974"/>
                  </a:lnTo>
                  <a:lnTo>
                    <a:pt x="127" y="1883"/>
                  </a:lnTo>
                  <a:lnTo>
                    <a:pt x="135" y="1883"/>
                  </a:lnTo>
                  <a:lnTo>
                    <a:pt x="226" y="2584"/>
                  </a:lnTo>
                  <a:lnTo>
                    <a:pt x="233" y="2584"/>
                  </a:lnTo>
                  <a:lnTo>
                    <a:pt x="498" y="4510"/>
                  </a:lnTo>
                  <a:lnTo>
                    <a:pt x="597" y="5210"/>
                  </a:lnTo>
                  <a:lnTo>
                    <a:pt x="863" y="7135"/>
                  </a:lnTo>
                  <a:lnTo>
                    <a:pt x="912" y="7471"/>
                  </a:lnTo>
                  <a:lnTo>
                    <a:pt x="1241" y="7632"/>
                  </a:lnTo>
                  <a:lnTo>
                    <a:pt x="3481" y="8746"/>
                  </a:lnTo>
                  <a:lnTo>
                    <a:pt x="3664" y="8837"/>
                  </a:lnTo>
                  <a:lnTo>
                    <a:pt x="4721" y="9361"/>
                  </a:lnTo>
                  <a:lnTo>
                    <a:pt x="5582" y="8578"/>
                  </a:lnTo>
                  <a:lnTo>
                    <a:pt x="5778" y="8395"/>
                  </a:lnTo>
                  <a:lnTo>
                    <a:pt x="7592" y="6743"/>
                  </a:lnTo>
                  <a:lnTo>
                    <a:pt x="7857" y="6498"/>
                  </a:lnTo>
                  <a:lnTo>
                    <a:pt x="7815" y="6162"/>
                  </a:lnTo>
                  <a:lnTo>
                    <a:pt x="7543" y="4236"/>
                  </a:lnTo>
                  <a:lnTo>
                    <a:pt x="7446" y="3537"/>
                  </a:lnTo>
                  <a:lnTo>
                    <a:pt x="7178" y="1611"/>
                  </a:lnTo>
                  <a:lnTo>
                    <a:pt x="7081" y="910"/>
                  </a:lnTo>
                  <a:lnTo>
                    <a:pt x="69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0"/>
            <p:cNvSpPr/>
            <p:nvPr/>
          </p:nvSpPr>
          <p:spPr>
            <a:xfrm>
              <a:off x="1038022" y="613650"/>
              <a:ext cx="23083" cy="38653"/>
            </a:xfrm>
            <a:custGeom>
              <a:avLst/>
              <a:gdLst/>
              <a:ahLst/>
              <a:cxnLst/>
              <a:rect l="l" t="t" r="r" b="b"/>
              <a:pathLst>
                <a:path w="421" h="705" extrusionOk="0">
                  <a:moveTo>
                    <a:pt x="47" y="1"/>
                  </a:moveTo>
                  <a:cubicBezTo>
                    <a:pt x="32" y="1"/>
                    <a:pt x="16" y="2"/>
                    <a:pt x="0" y="4"/>
                  </a:cubicBezTo>
                  <a:lnTo>
                    <a:pt x="91" y="705"/>
                  </a:lnTo>
                  <a:lnTo>
                    <a:pt x="98" y="705"/>
                  </a:lnTo>
                  <a:cubicBezTo>
                    <a:pt x="286" y="685"/>
                    <a:pt x="420" y="501"/>
                    <a:pt x="399" y="306"/>
                  </a:cubicBezTo>
                  <a:cubicBezTo>
                    <a:pt x="372" y="132"/>
                    <a:pt x="218" y="1"/>
                    <a:pt x="47"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0"/>
            <p:cNvSpPr/>
            <p:nvPr/>
          </p:nvSpPr>
          <p:spPr>
            <a:xfrm>
              <a:off x="1115113" y="600326"/>
              <a:ext cx="41177" cy="39037"/>
            </a:xfrm>
            <a:custGeom>
              <a:avLst/>
              <a:gdLst/>
              <a:ahLst/>
              <a:cxnLst/>
              <a:rect l="l" t="t" r="r" b="b"/>
              <a:pathLst>
                <a:path w="751" h="712" extrusionOk="0">
                  <a:moveTo>
                    <a:pt x="365" y="1"/>
                  </a:moveTo>
                  <a:cubicBezTo>
                    <a:pt x="352" y="1"/>
                    <a:pt x="338" y="2"/>
                    <a:pt x="324" y="3"/>
                  </a:cubicBezTo>
                  <a:cubicBezTo>
                    <a:pt x="134" y="30"/>
                    <a:pt x="1" y="213"/>
                    <a:pt x="23" y="408"/>
                  </a:cubicBezTo>
                  <a:cubicBezTo>
                    <a:pt x="48" y="584"/>
                    <a:pt x="207" y="711"/>
                    <a:pt x="386" y="711"/>
                  </a:cubicBezTo>
                  <a:cubicBezTo>
                    <a:pt x="400" y="711"/>
                    <a:pt x="414" y="711"/>
                    <a:pt x="428" y="709"/>
                  </a:cubicBezTo>
                  <a:cubicBezTo>
                    <a:pt x="618" y="682"/>
                    <a:pt x="750" y="499"/>
                    <a:pt x="729" y="311"/>
                  </a:cubicBezTo>
                  <a:cubicBezTo>
                    <a:pt x="704" y="128"/>
                    <a:pt x="544" y="1"/>
                    <a:pt x="36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0"/>
            <p:cNvSpPr/>
            <p:nvPr/>
          </p:nvSpPr>
          <p:spPr>
            <a:xfrm>
              <a:off x="1210298" y="587167"/>
              <a:ext cx="41177" cy="38873"/>
            </a:xfrm>
            <a:custGeom>
              <a:avLst/>
              <a:gdLst/>
              <a:ahLst/>
              <a:cxnLst/>
              <a:rect l="l" t="t" r="r" b="b"/>
              <a:pathLst>
                <a:path w="751" h="709" extrusionOk="0">
                  <a:moveTo>
                    <a:pt x="377" y="1"/>
                  </a:moveTo>
                  <a:cubicBezTo>
                    <a:pt x="359" y="1"/>
                    <a:pt x="341" y="2"/>
                    <a:pt x="324" y="5"/>
                  </a:cubicBezTo>
                  <a:cubicBezTo>
                    <a:pt x="135" y="33"/>
                    <a:pt x="1" y="208"/>
                    <a:pt x="23" y="403"/>
                  </a:cubicBezTo>
                  <a:cubicBezTo>
                    <a:pt x="49" y="577"/>
                    <a:pt x="204" y="709"/>
                    <a:pt x="381" y="709"/>
                  </a:cubicBezTo>
                  <a:cubicBezTo>
                    <a:pt x="397" y="709"/>
                    <a:pt x="413" y="708"/>
                    <a:pt x="429" y="705"/>
                  </a:cubicBezTo>
                  <a:cubicBezTo>
                    <a:pt x="618" y="677"/>
                    <a:pt x="750" y="495"/>
                    <a:pt x="730" y="305"/>
                  </a:cubicBezTo>
                  <a:cubicBezTo>
                    <a:pt x="704" y="127"/>
                    <a:pt x="552" y="1"/>
                    <a:pt x="377"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0"/>
            <p:cNvSpPr/>
            <p:nvPr/>
          </p:nvSpPr>
          <p:spPr>
            <a:xfrm>
              <a:off x="1305592" y="573734"/>
              <a:ext cx="41177" cy="38873"/>
            </a:xfrm>
            <a:custGeom>
              <a:avLst/>
              <a:gdLst/>
              <a:ahLst/>
              <a:cxnLst/>
              <a:rect l="l" t="t" r="r" b="b"/>
              <a:pathLst>
                <a:path w="751" h="709" extrusionOk="0">
                  <a:moveTo>
                    <a:pt x="381" y="0"/>
                  </a:moveTo>
                  <a:cubicBezTo>
                    <a:pt x="364" y="0"/>
                    <a:pt x="347" y="2"/>
                    <a:pt x="330" y="4"/>
                  </a:cubicBezTo>
                  <a:cubicBezTo>
                    <a:pt x="133" y="33"/>
                    <a:pt x="1" y="208"/>
                    <a:pt x="21" y="404"/>
                  </a:cubicBezTo>
                  <a:cubicBezTo>
                    <a:pt x="47" y="582"/>
                    <a:pt x="201" y="709"/>
                    <a:pt x="377" y="709"/>
                  </a:cubicBezTo>
                  <a:cubicBezTo>
                    <a:pt x="393" y="709"/>
                    <a:pt x="410" y="707"/>
                    <a:pt x="427" y="705"/>
                  </a:cubicBezTo>
                  <a:cubicBezTo>
                    <a:pt x="616" y="676"/>
                    <a:pt x="750" y="502"/>
                    <a:pt x="728" y="305"/>
                  </a:cubicBezTo>
                  <a:cubicBezTo>
                    <a:pt x="702" y="128"/>
                    <a:pt x="550" y="0"/>
                    <a:pt x="38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0"/>
            <p:cNvSpPr/>
            <p:nvPr/>
          </p:nvSpPr>
          <p:spPr>
            <a:xfrm>
              <a:off x="1400777" y="560466"/>
              <a:ext cx="23467" cy="38708"/>
            </a:xfrm>
            <a:custGeom>
              <a:avLst/>
              <a:gdLst/>
              <a:ahLst/>
              <a:cxnLst/>
              <a:rect l="l" t="t" r="r" b="b"/>
              <a:pathLst>
                <a:path w="428" h="706" extrusionOk="0">
                  <a:moveTo>
                    <a:pt x="330" y="1"/>
                  </a:moveTo>
                  <a:cubicBezTo>
                    <a:pt x="133" y="29"/>
                    <a:pt x="1" y="211"/>
                    <a:pt x="22" y="401"/>
                  </a:cubicBezTo>
                  <a:cubicBezTo>
                    <a:pt x="47" y="578"/>
                    <a:pt x="201" y="706"/>
                    <a:pt x="375" y="706"/>
                  </a:cubicBezTo>
                  <a:cubicBezTo>
                    <a:pt x="392" y="706"/>
                    <a:pt x="410" y="704"/>
                    <a:pt x="427" y="702"/>
                  </a:cubicBezTo>
                  <a:lnTo>
                    <a:pt x="33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0"/>
            <p:cNvSpPr/>
            <p:nvPr/>
          </p:nvSpPr>
          <p:spPr>
            <a:xfrm>
              <a:off x="1059844" y="554763"/>
              <a:ext cx="39971" cy="22095"/>
            </a:xfrm>
            <a:custGeom>
              <a:avLst/>
              <a:gdLst/>
              <a:ahLst/>
              <a:cxnLst/>
              <a:rect l="l" t="t" r="r" b="b"/>
              <a:pathLst>
                <a:path w="729" h="403" extrusionOk="0">
                  <a:moveTo>
                    <a:pt x="701" y="1"/>
                  </a:moveTo>
                  <a:lnTo>
                    <a:pt x="1" y="98"/>
                  </a:lnTo>
                  <a:cubicBezTo>
                    <a:pt x="27" y="271"/>
                    <a:pt x="174" y="403"/>
                    <a:pt x="349" y="403"/>
                  </a:cubicBezTo>
                  <a:cubicBezTo>
                    <a:pt x="366" y="403"/>
                    <a:pt x="383" y="402"/>
                    <a:pt x="400" y="399"/>
                  </a:cubicBezTo>
                  <a:cubicBezTo>
                    <a:pt x="589" y="372"/>
                    <a:pt x="728" y="189"/>
                    <a:pt x="70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0"/>
            <p:cNvSpPr/>
            <p:nvPr/>
          </p:nvSpPr>
          <p:spPr>
            <a:xfrm>
              <a:off x="1155029" y="541330"/>
              <a:ext cx="40026" cy="22095"/>
            </a:xfrm>
            <a:custGeom>
              <a:avLst/>
              <a:gdLst/>
              <a:ahLst/>
              <a:cxnLst/>
              <a:rect l="l" t="t" r="r" b="b"/>
              <a:pathLst>
                <a:path w="730" h="403" extrusionOk="0">
                  <a:moveTo>
                    <a:pt x="701" y="0"/>
                  </a:moveTo>
                  <a:lnTo>
                    <a:pt x="1" y="98"/>
                  </a:lnTo>
                  <a:cubicBezTo>
                    <a:pt x="26" y="277"/>
                    <a:pt x="173" y="403"/>
                    <a:pt x="347" y="403"/>
                  </a:cubicBezTo>
                  <a:cubicBezTo>
                    <a:pt x="365" y="403"/>
                    <a:pt x="383" y="401"/>
                    <a:pt x="400" y="399"/>
                  </a:cubicBezTo>
                  <a:cubicBezTo>
                    <a:pt x="589" y="372"/>
                    <a:pt x="730" y="197"/>
                    <a:pt x="70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0"/>
            <p:cNvSpPr/>
            <p:nvPr/>
          </p:nvSpPr>
          <p:spPr>
            <a:xfrm>
              <a:off x="1250324" y="527897"/>
              <a:ext cx="39916" cy="22150"/>
            </a:xfrm>
            <a:custGeom>
              <a:avLst/>
              <a:gdLst/>
              <a:ahLst/>
              <a:cxnLst/>
              <a:rect l="l" t="t" r="r" b="b"/>
              <a:pathLst>
                <a:path w="728" h="404" extrusionOk="0">
                  <a:moveTo>
                    <a:pt x="699" y="0"/>
                  </a:moveTo>
                  <a:lnTo>
                    <a:pt x="0" y="97"/>
                  </a:lnTo>
                  <a:cubicBezTo>
                    <a:pt x="25" y="277"/>
                    <a:pt x="174" y="403"/>
                    <a:pt x="348" y="403"/>
                  </a:cubicBezTo>
                  <a:cubicBezTo>
                    <a:pt x="365" y="403"/>
                    <a:pt x="382" y="402"/>
                    <a:pt x="398" y="400"/>
                  </a:cubicBezTo>
                  <a:cubicBezTo>
                    <a:pt x="588" y="371"/>
                    <a:pt x="728" y="197"/>
                    <a:pt x="699"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0"/>
            <p:cNvSpPr/>
            <p:nvPr/>
          </p:nvSpPr>
          <p:spPr>
            <a:xfrm>
              <a:off x="1345508" y="514409"/>
              <a:ext cx="39916" cy="22205"/>
            </a:xfrm>
            <a:custGeom>
              <a:avLst/>
              <a:gdLst/>
              <a:ahLst/>
              <a:cxnLst/>
              <a:rect l="l" t="t" r="r" b="b"/>
              <a:pathLst>
                <a:path w="728" h="405" extrusionOk="0">
                  <a:moveTo>
                    <a:pt x="701" y="1"/>
                  </a:moveTo>
                  <a:lnTo>
                    <a:pt x="0" y="100"/>
                  </a:lnTo>
                  <a:cubicBezTo>
                    <a:pt x="26" y="278"/>
                    <a:pt x="174" y="404"/>
                    <a:pt x="350" y="404"/>
                  </a:cubicBezTo>
                  <a:cubicBezTo>
                    <a:pt x="366" y="404"/>
                    <a:pt x="383" y="403"/>
                    <a:pt x="400" y="401"/>
                  </a:cubicBezTo>
                  <a:cubicBezTo>
                    <a:pt x="588" y="379"/>
                    <a:pt x="728" y="197"/>
                    <a:pt x="70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0"/>
            <p:cNvSpPr/>
            <p:nvPr/>
          </p:nvSpPr>
          <p:spPr>
            <a:xfrm>
              <a:off x="1078267" y="682022"/>
              <a:ext cx="41506" cy="38818"/>
            </a:xfrm>
            <a:custGeom>
              <a:avLst/>
              <a:gdLst/>
              <a:ahLst/>
              <a:cxnLst/>
              <a:rect l="l" t="t" r="r" b="b"/>
              <a:pathLst>
                <a:path w="757" h="708" extrusionOk="0">
                  <a:moveTo>
                    <a:pt x="383" y="0"/>
                  </a:moveTo>
                  <a:cubicBezTo>
                    <a:pt x="365" y="0"/>
                    <a:pt x="348" y="1"/>
                    <a:pt x="330" y="4"/>
                  </a:cubicBezTo>
                  <a:cubicBezTo>
                    <a:pt x="140" y="26"/>
                    <a:pt x="1" y="207"/>
                    <a:pt x="29" y="404"/>
                  </a:cubicBezTo>
                  <a:cubicBezTo>
                    <a:pt x="54" y="576"/>
                    <a:pt x="210" y="708"/>
                    <a:pt x="381" y="708"/>
                  </a:cubicBezTo>
                  <a:cubicBezTo>
                    <a:pt x="396" y="708"/>
                    <a:pt x="412" y="707"/>
                    <a:pt x="427" y="705"/>
                  </a:cubicBezTo>
                  <a:cubicBezTo>
                    <a:pt x="624" y="676"/>
                    <a:pt x="757" y="495"/>
                    <a:pt x="728" y="305"/>
                  </a:cubicBezTo>
                  <a:cubicBezTo>
                    <a:pt x="704" y="127"/>
                    <a:pt x="557" y="0"/>
                    <a:pt x="38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0"/>
            <p:cNvSpPr/>
            <p:nvPr/>
          </p:nvSpPr>
          <p:spPr>
            <a:xfrm>
              <a:off x="1173452" y="668588"/>
              <a:ext cx="41506" cy="38873"/>
            </a:xfrm>
            <a:custGeom>
              <a:avLst/>
              <a:gdLst/>
              <a:ahLst/>
              <a:cxnLst/>
              <a:rect l="l" t="t" r="r" b="b"/>
              <a:pathLst>
                <a:path w="757" h="709" extrusionOk="0">
                  <a:moveTo>
                    <a:pt x="380" y="0"/>
                  </a:moveTo>
                  <a:cubicBezTo>
                    <a:pt x="364" y="0"/>
                    <a:pt x="347" y="1"/>
                    <a:pt x="330" y="4"/>
                  </a:cubicBezTo>
                  <a:cubicBezTo>
                    <a:pt x="142" y="32"/>
                    <a:pt x="1" y="207"/>
                    <a:pt x="29" y="404"/>
                  </a:cubicBezTo>
                  <a:cubicBezTo>
                    <a:pt x="55" y="581"/>
                    <a:pt x="208" y="708"/>
                    <a:pt x="378" y="708"/>
                  </a:cubicBezTo>
                  <a:cubicBezTo>
                    <a:pt x="395" y="708"/>
                    <a:pt x="412" y="707"/>
                    <a:pt x="429" y="704"/>
                  </a:cubicBezTo>
                  <a:cubicBezTo>
                    <a:pt x="624" y="676"/>
                    <a:pt x="757" y="501"/>
                    <a:pt x="730" y="304"/>
                  </a:cubicBezTo>
                  <a:cubicBezTo>
                    <a:pt x="704" y="126"/>
                    <a:pt x="556" y="0"/>
                    <a:pt x="38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0"/>
            <p:cNvSpPr/>
            <p:nvPr/>
          </p:nvSpPr>
          <p:spPr>
            <a:xfrm>
              <a:off x="1268746" y="655100"/>
              <a:ext cx="41506" cy="38873"/>
            </a:xfrm>
            <a:custGeom>
              <a:avLst/>
              <a:gdLst/>
              <a:ahLst/>
              <a:cxnLst/>
              <a:rect l="l" t="t" r="r" b="b"/>
              <a:pathLst>
                <a:path w="757" h="709" extrusionOk="0">
                  <a:moveTo>
                    <a:pt x="378" y="1"/>
                  </a:moveTo>
                  <a:cubicBezTo>
                    <a:pt x="362" y="1"/>
                    <a:pt x="346" y="2"/>
                    <a:pt x="330" y="4"/>
                  </a:cubicBezTo>
                  <a:cubicBezTo>
                    <a:pt x="140" y="33"/>
                    <a:pt x="0" y="214"/>
                    <a:pt x="27" y="404"/>
                  </a:cubicBezTo>
                  <a:cubicBezTo>
                    <a:pt x="53" y="583"/>
                    <a:pt x="205" y="709"/>
                    <a:pt x="376" y="709"/>
                  </a:cubicBezTo>
                  <a:cubicBezTo>
                    <a:pt x="393" y="709"/>
                    <a:pt x="410" y="708"/>
                    <a:pt x="427" y="705"/>
                  </a:cubicBezTo>
                  <a:cubicBezTo>
                    <a:pt x="624" y="676"/>
                    <a:pt x="757" y="502"/>
                    <a:pt x="728" y="307"/>
                  </a:cubicBezTo>
                  <a:cubicBezTo>
                    <a:pt x="702" y="133"/>
                    <a:pt x="553" y="1"/>
                    <a:pt x="37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0"/>
            <p:cNvSpPr/>
            <p:nvPr/>
          </p:nvSpPr>
          <p:spPr>
            <a:xfrm>
              <a:off x="1363931" y="641832"/>
              <a:ext cx="41506" cy="38982"/>
            </a:xfrm>
            <a:custGeom>
              <a:avLst/>
              <a:gdLst/>
              <a:ahLst/>
              <a:cxnLst/>
              <a:rect l="l" t="t" r="r" b="b"/>
              <a:pathLst>
                <a:path w="757" h="711" extrusionOk="0">
                  <a:moveTo>
                    <a:pt x="372" y="0"/>
                  </a:moveTo>
                  <a:cubicBezTo>
                    <a:pt x="358" y="0"/>
                    <a:pt x="344" y="1"/>
                    <a:pt x="330" y="3"/>
                  </a:cubicBezTo>
                  <a:cubicBezTo>
                    <a:pt x="140" y="29"/>
                    <a:pt x="0" y="213"/>
                    <a:pt x="29" y="401"/>
                  </a:cubicBezTo>
                  <a:cubicBezTo>
                    <a:pt x="54" y="583"/>
                    <a:pt x="213" y="711"/>
                    <a:pt x="387" y="711"/>
                  </a:cubicBezTo>
                  <a:cubicBezTo>
                    <a:pt x="400" y="711"/>
                    <a:pt x="414" y="710"/>
                    <a:pt x="427" y="708"/>
                  </a:cubicBezTo>
                  <a:cubicBezTo>
                    <a:pt x="624" y="681"/>
                    <a:pt x="757" y="498"/>
                    <a:pt x="728" y="303"/>
                  </a:cubicBezTo>
                  <a:cubicBezTo>
                    <a:pt x="709" y="127"/>
                    <a:pt x="552" y="0"/>
                    <a:pt x="372"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0"/>
            <p:cNvSpPr/>
            <p:nvPr/>
          </p:nvSpPr>
          <p:spPr>
            <a:xfrm>
              <a:off x="1057925" y="757631"/>
              <a:ext cx="23467" cy="38708"/>
            </a:xfrm>
            <a:custGeom>
              <a:avLst/>
              <a:gdLst/>
              <a:ahLst/>
              <a:cxnLst/>
              <a:rect l="l" t="t" r="r" b="b"/>
              <a:pathLst>
                <a:path w="428" h="706" extrusionOk="0">
                  <a:moveTo>
                    <a:pt x="51" y="1"/>
                  </a:moveTo>
                  <a:cubicBezTo>
                    <a:pt x="34" y="1"/>
                    <a:pt x="17" y="2"/>
                    <a:pt x="0" y="5"/>
                  </a:cubicBezTo>
                  <a:lnTo>
                    <a:pt x="99" y="705"/>
                  </a:lnTo>
                  <a:cubicBezTo>
                    <a:pt x="294" y="684"/>
                    <a:pt x="427" y="502"/>
                    <a:pt x="400" y="305"/>
                  </a:cubicBezTo>
                  <a:cubicBezTo>
                    <a:pt x="374" y="134"/>
                    <a:pt x="226" y="1"/>
                    <a:pt x="5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0"/>
            <p:cNvSpPr/>
            <p:nvPr/>
          </p:nvSpPr>
          <p:spPr>
            <a:xfrm>
              <a:off x="1135126" y="744581"/>
              <a:ext cx="41506" cy="38873"/>
            </a:xfrm>
            <a:custGeom>
              <a:avLst/>
              <a:gdLst/>
              <a:ahLst/>
              <a:cxnLst/>
              <a:rect l="l" t="t" r="r" b="b"/>
              <a:pathLst>
                <a:path w="757" h="709" extrusionOk="0">
                  <a:moveTo>
                    <a:pt x="380" y="1"/>
                  </a:moveTo>
                  <a:cubicBezTo>
                    <a:pt x="363" y="1"/>
                    <a:pt x="347" y="2"/>
                    <a:pt x="330" y="4"/>
                  </a:cubicBezTo>
                  <a:cubicBezTo>
                    <a:pt x="133" y="26"/>
                    <a:pt x="1" y="207"/>
                    <a:pt x="27" y="404"/>
                  </a:cubicBezTo>
                  <a:cubicBezTo>
                    <a:pt x="54" y="576"/>
                    <a:pt x="201" y="708"/>
                    <a:pt x="377" y="708"/>
                  </a:cubicBezTo>
                  <a:cubicBezTo>
                    <a:pt x="393" y="708"/>
                    <a:pt x="410" y="707"/>
                    <a:pt x="427" y="705"/>
                  </a:cubicBezTo>
                  <a:cubicBezTo>
                    <a:pt x="624" y="676"/>
                    <a:pt x="757" y="495"/>
                    <a:pt x="728" y="305"/>
                  </a:cubicBezTo>
                  <a:cubicBezTo>
                    <a:pt x="702" y="127"/>
                    <a:pt x="554" y="1"/>
                    <a:pt x="380"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0"/>
            <p:cNvSpPr/>
            <p:nvPr/>
          </p:nvSpPr>
          <p:spPr>
            <a:xfrm>
              <a:off x="1230311" y="731148"/>
              <a:ext cx="41506" cy="38873"/>
            </a:xfrm>
            <a:custGeom>
              <a:avLst/>
              <a:gdLst/>
              <a:ahLst/>
              <a:cxnLst/>
              <a:rect l="l" t="t" r="r" b="b"/>
              <a:pathLst>
                <a:path w="757" h="709" extrusionOk="0">
                  <a:moveTo>
                    <a:pt x="380" y="0"/>
                  </a:moveTo>
                  <a:cubicBezTo>
                    <a:pt x="364" y="0"/>
                    <a:pt x="347" y="1"/>
                    <a:pt x="330" y="4"/>
                  </a:cubicBezTo>
                  <a:cubicBezTo>
                    <a:pt x="133" y="32"/>
                    <a:pt x="1" y="207"/>
                    <a:pt x="29" y="404"/>
                  </a:cubicBezTo>
                  <a:cubicBezTo>
                    <a:pt x="54" y="582"/>
                    <a:pt x="202" y="708"/>
                    <a:pt x="375" y="708"/>
                  </a:cubicBezTo>
                  <a:cubicBezTo>
                    <a:pt x="392" y="708"/>
                    <a:pt x="410" y="707"/>
                    <a:pt x="427" y="704"/>
                  </a:cubicBezTo>
                  <a:cubicBezTo>
                    <a:pt x="624" y="676"/>
                    <a:pt x="757" y="494"/>
                    <a:pt x="728" y="306"/>
                  </a:cubicBezTo>
                  <a:cubicBezTo>
                    <a:pt x="704" y="126"/>
                    <a:pt x="556" y="0"/>
                    <a:pt x="38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0"/>
            <p:cNvSpPr/>
            <p:nvPr/>
          </p:nvSpPr>
          <p:spPr>
            <a:xfrm>
              <a:off x="1325495" y="717770"/>
              <a:ext cx="41506" cy="38763"/>
            </a:xfrm>
            <a:custGeom>
              <a:avLst/>
              <a:gdLst/>
              <a:ahLst/>
              <a:cxnLst/>
              <a:rect l="l" t="t" r="r" b="b"/>
              <a:pathLst>
                <a:path w="757" h="707" extrusionOk="0">
                  <a:moveTo>
                    <a:pt x="383" y="0"/>
                  </a:moveTo>
                  <a:cubicBezTo>
                    <a:pt x="366" y="0"/>
                    <a:pt x="348" y="1"/>
                    <a:pt x="330" y="4"/>
                  </a:cubicBezTo>
                  <a:cubicBezTo>
                    <a:pt x="135" y="31"/>
                    <a:pt x="1" y="206"/>
                    <a:pt x="29" y="402"/>
                  </a:cubicBezTo>
                  <a:cubicBezTo>
                    <a:pt x="55" y="581"/>
                    <a:pt x="202" y="707"/>
                    <a:pt x="376" y="707"/>
                  </a:cubicBezTo>
                  <a:cubicBezTo>
                    <a:pt x="393" y="707"/>
                    <a:pt x="411" y="706"/>
                    <a:pt x="429" y="703"/>
                  </a:cubicBezTo>
                  <a:cubicBezTo>
                    <a:pt x="624" y="676"/>
                    <a:pt x="757" y="500"/>
                    <a:pt x="730" y="305"/>
                  </a:cubicBezTo>
                  <a:cubicBezTo>
                    <a:pt x="704" y="126"/>
                    <a:pt x="557" y="0"/>
                    <a:pt x="38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0"/>
            <p:cNvSpPr/>
            <p:nvPr/>
          </p:nvSpPr>
          <p:spPr>
            <a:xfrm>
              <a:off x="1420790" y="704501"/>
              <a:ext cx="23467" cy="38599"/>
            </a:xfrm>
            <a:custGeom>
              <a:avLst/>
              <a:gdLst/>
              <a:ahLst/>
              <a:cxnLst/>
              <a:rect l="l" t="t" r="r" b="b"/>
              <a:pathLst>
                <a:path w="428" h="704" extrusionOk="0">
                  <a:moveTo>
                    <a:pt x="330" y="1"/>
                  </a:moveTo>
                  <a:cubicBezTo>
                    <a:pt x="133" y="27"/>
                    <a:pt x="0" y="211"/>
                    <a:pt x="27" y="399"/>
                  </a:cubicBezTo>
                  <a:cubicBezTo>
                    <a:pt x="53" y="578"/>
                    <a:pt x="200" y="704"/>
                    <a:pt x="374" y="704"/>
                  </a:cubicBezTo>
                  <a:cubicBezTo>
                    <a:pt x="391" y="704"/>
                    <a:pt x="409" y="702"/>
                    <a:pt x="427" y="700"/>
                  </a:cubicBezTo>
                  <a:lnTo>
                    <a:pt x="33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0"/>
            <p:cNvSpPr/>
            <p:nvPr/>
          </p:nvSpPr>
          <p:spPr>
            <a:xfrm>
              <a:off x="1098664" y="826003"/>
              <a:ext cx="41506" cy="38818"/>
            </a:xfrm>
            <a:custGeom>
              <a:avLst/>
              <a:gdLst/>
              <a:ahLst/>
              <a:cxnLst/>
              <a:rect l="l" t="t" r="r" b="b"/>
              <a:pathLst>
                <a:path w="757" h="708" extrusionOk="0">
                  <a:moveTo>
                    <a:pt x="381" y="1"/>
                  </a:moveTo>
                  <a:cubicBezTo>
                    <a:pt x="364" y="1"/>
                    <a:pt x="347" y="2"/>
                    <a:pt x="329" y="5"/>
                  </a:cubicBezTo>
                  <a:cubicBezTo>
                    <a:pt x="133" y="31"/>
                    <a:pt x="0" y="206"/>
                    <a:pt x="29" y="403"/>
                  </a:cubicBezTo>
                  <a:cubicBezTo>
                    <a:pt x="53" y="576"/>
                    <a:pt x="201" y="707"/>
                    <a:pt x="376" y="707"/>
                  </a:cubicBezTo>
                  <a:cubicBezTo>
                    <a:pt x="393" y="707"/>
                    <a:pt x="410" y="706"/>
                    <a:pt x="427" y="704"/>
                  </a:cubicBezTo>
                  <a:cubicBezTo>
                    <a:pt x="617" y="677"/>
                    <a:pt x="756" y="494"/>
                    <a:pt x="728" y="305"/>
                  </a:cubicBezTo>
                  <a:cubicBezTo>
                    <a:pt x="703" y="127"/>
                    <a:pt x="550" y="1"/>
                    <a:pt x="38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0"/>
            <p:cNvSpPr/>
            <p:nvPr/>
          </p:nvSpPr>
          <p:spPr>
            <a:xfrm>
              <a:off x="1193849" y="812569"/>
              <a:ext cx="41506" cy="38818"/>
            </a:xfrm>
            <a:custGeom>
              <a:avLst/>
              <a:gdLst/>
              <a:ahLst/>
              <a:cxnLst/>
              <a:rect l="l" t="t" r="r" b="b"/>
              <a:pathLst>
                <a:path w="757" h="708" extrusionOk="0">
                  <a:moveTo>
                    <a:pt x="381" y="0"/>
                  </a:moveTo>
                  <a:cubicBezTo>
                    <a:pt x="364" y="0"/>
                    <a:pt x="347" y="2"/>
                    <a:pt x="329" y="4"/>
                  </a:cubicBezTo>
                  <a:cubicBezTo>
                    <a:pt x="133" y="31"/>
                    <a:pt x="0" y="208"/>
                    <a:pt x="29" y="402"/>
                  </a:cubicBezTo>
                  <a:cubicBezTo>
                    <a:pt x="55" y="581"/>
                    <a:pt x="201" y="707"/>
                    <a:pt x="374" y="707"/>
                  </a:cubicBezTo>
                  <a:cubicBezTo>
                    <a:pt x="392" y="707"/>
                    <a:pt x="409" y="706"/>
                    <a:pt x="427" y="703"/>
                  </a:cubicBezTo>
                  <a:cubicBezTo>
                    <a:pt x="617" y="676"/>
                    <a:pt x="756" y="502"/>
                    <a:pt x="729" y="305"/>
                  </a:cubicBezTo>
                  <a:cubicBezTo>
                    <a:pt x="703" y="126"/>
                    <a:pt x="551" y="0"/>
                    <a:pt x="38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0"/>
            <p:cNvSpPr/>
            <p:nvPr/>
          </p:nvSpPr>
          <p:spPr>
            <a:xfrm>
              <a:off x="1289088" y="799136"/>
              <a:ext cx="41506" cy="38873"/>
            </a:xfrm>
            <a:custGeom>
              <a:avLst/>
              <a:gdLst/>
              <a:ahLst/>
              <a:cxnLst/>
              <a:rect l="l" t="t" r="r" b="b"/>
              <a:pathLst>
                <a:path w="757" h="709" extrusionOk="0">
                  <a:moveTo>
                    <a:pt x="378" y="0"/>
                  </a:moveTo>
                  <a:cubicBezTo>
                    <a:pt x="361" y="0"/>
                    <a:pt x="345" y="1"/>
                    <a:pt x="328" y="4"/>
                  </a:cubicBezTo>
                  <a:cubicBezTo>
                    <a:pt x="133" y="32"/>
                    <a:pt x="1" y="214"/>
                    <a:pt x="28" y="402"/>
                  </a:cubicBezTo>
                  <a:cubicBezTo>
                    <a:pt x="54" y="582"/>
                    <a:pt x="202" y="708"/>
                    <a:pt x="377" y="708"/>
                  </a:cubicBezTo>
                  <a:cubicBezTo>
                    <a:pt x="394" y="708"/>
                    <a:pt x="411" y="707"/>
                    <a:pt x="428" y="705"/>
                  </a:cubicBezTo>
                  <a:cubicBezTo>
                    <a:pt x="623" y="676"/>
                    <a:pt x="757" y="501"/>
                    <a:pt x="728" y="305"/>
                  </a:cubicBezTo>
                  <a:cubicBezTo>
                    <a:pt x="702" y="133"/>
                    <a:pt x="549" y="0"/>
                    <a:pt x="37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0"/>
            <p:cNvSpPr/>
            <p:nvPr/>
          </p:nvSpPr>
          <p:spPr>
            <a:xfrm>
              <a:off x="1384273" y="785758"/>
              <a:ext cx="41506" cy="39092"/>
            </a:xfrm>
            <a:custGeom>
              <a:avLst/>
              <a:gdLst/>
              <a:ahLst/>
              <a:cxnLst/>
              <a:rect l="l" t="t" r="r" b="b"/>
              <a:pathLst>
                <a:path w="757" h="713" extrusionOk="0">
                  <a:moveTo>
                    <a:pt x="368" y="0"/>
                  </a:moveTo>
                  <a:cubicBezTo>
                    <a:pt x="355" y="0"/>
                    <a:pt x="343" y="1"/>
                    <a:pt x="330" y="2"/>
                  </a:cubicBezTo>
                  <a:cubicBezTo>
                    <a:pt x="133" y="31"/>
                    <a:pt x="1" y="213"/>
                    <a:pt x="29" y="409"/>
                  </a:cubicBezTo>
                  <a:cubicBezTo>
                    <a:pt x="54" y="585"/>
                    <a:pt x="208" y="712"/>
                    <a:pt x="388" y="712"/>
                  </a:cubicBezTo>
                  <a:cubicBezTo>
                    <a:pt x="401" y="712"/>
                    <a:pt x="414" y="711"/>
                    <a:pt x="428" y="710"/>
                  </a:cubicBezTo>
                  <a:cubicBezTo>
                    <a:pt x="624" y="681"/>
                    <a:pt x="757" y="500"/>
                    <a:pt x="728" y="310"/>
                  </a:cubicBezTo>
                  <a:cubicBezTo>
                    <a:pt x="703" y="128"/>
                    <a:pt x="542"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0"/>
            <p:cNvSpPr/>
            <p:nvPr/>
          </p:nvSpPr>
          <p:spPr>
            <a:xfrm>
              <a:off x="1077884" y="901612"/>
              <a:ext cx="22754" cy="27523"/>
            </a:xfrm>
            <a:custGeom>
              <a:avLst/>
              <a:gdLst/>
              <a:ahLst/>
              <a:cxnLst/>
              <a:rect l="l" t="t" r="r" b="b"/>
              <a:pathLst>
                <a:path w="415" h="502" extrusionOk="0">
                  <a:moveTo>
                    <a:pt x="50" y="0"/>
                  </a:moveTo>
                  <a:cubicBezTo>
                    <a:pt x="34" y="0"/>
                    <a:pt x="17" y="1"/>
                    <a:pt x="1" y="4"/>
                  </a:cubicBezTo>
                  <a:lnTo>
                    <a:pt x="50" y="340"/>
                  </a:lnTo>
                  <a:lnTo>
                    <a:pt x="379" y="501"/>
                  </a:lnTo>
                  <a:cubicBezTo>
                    <a:pt x="399" y="446"/>
                    <a:pt x="414" y="375"/>
                    <a:pt x="408" y="306"/>
                  </a:cubicBezTo>
                  <a:cubicBezTo>
                    <a:pt x="381" y="132"/>
                    <a:pt x="227" y="0"/>
                    <a:pt x="5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0"/>
            <p:cNvSpPr/>
            <p:nvPr/>
          </p:nvSpPr>
          <p:spPr>
            <a:xfrm>
              <a:off x="1155468" y="888562"/>
              <a:ext cx="41561" cy="38818"/>
            </a:xfrm>
            <a:custGeom>
              <a:avLst/>
              <a:gdLst/>
              <a:ahLst/>
              <a:cxnLst/>
              <a:rect l="l" t="t" r="r" b="b"/>
              <a:pathLst>
                <a:path w="758" h="708" extrusionOk="0">
                  <a:moveTo>
                    <a:pt x="380" y="1"/>
                  </a:moveTo>
                  <a:cubicBezTo>
                    <a:pt x="363" y="1"/>
                    <a:pt x="346" y="2"/>
                    <a:pt x="329" y="5"/>
                  </a:cubicBezTo>
                  <a:cubicBezTo>
                    <a:pt x="134" y="25"/>
                    <a:pt x="1" y="208"/>
                    <a:pt x="21" y="403"/>
                  </a:cubicBezTo>
                  <a:cubicBezTo>
                    <a:pt x="47" y="576"/>
                    <a:pt x="201" y="707"/>
                    <a:pt x="376" y="707"/>
                  </a:cubicBezTo>
                  <a:cubicBezTo>
                    <a:pt x="393" y="707"/>
                    <a:pt x="411" y="706"/>
                    <a:pt x="428" y="704"/>
                  </a:cubicBezTo>
                  <a:cubicBezTo>
                    <a:pt x="616" y="677"/>
                    <a:pt x="757" y="494"/>
                    <a:pt x="729" y="305"/>
                  </a:cubicBezTo>
                  <a:cubicBezTo>
                    <a:pt x="703" y="127"/>
                    <a:pt x="550" y="1"/>
                    <a:pt x="380"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0"/>
            <p:cNvSpPr/>
            <p:nvPr/>
          </p:nvSpPr>
          <p:spPr>
            <a:xfrm>
              <a:off x="1250652" y="875129"/>
              <a:ext cx="41561" cy="38873"/>
            </a:xfrm>
            <a:custGeom>
              <a:avLst/>
              <a:gdLst/>
              <a:ahLst/>
              <a:cxnLst/>
              <a:rect l="l" t="t" r="r" b="b"/>
              <a:pathLst>
                <a:path w="758" h="709" extrusionOk="0">
                  <a:moveTo>
                    <a:pt x="381" y="0"/>
                  </a:moveTo>
                  <a:cubicBezTo>
                    <a:pt x="365" y="0"/>
                    <a:pt x="347" y="2"/>
                    <a:pt x="330" y="4"/>
                  </a:cubicBezTo>
                  <a:cubicBezTo>
                    <a:pt x="134" y="33"/>
                    <a:pt x="1" y="208"/>
                    <a:pt x="29" y="403"/>
                  </a:cubicBezTo>
                  <a:cubicBezTo>
                    <a:pt x="48" y="582"/>
                    <a:pt x="201" y="709"/>
                    <a:pt x="377" y="709"/>
                  </a:cubicBezTo>
                  <a:cubicBezTo>
                    <a:pt x="394" y="709"/>
                    <a:pt x="411" y="707"/>
                    <a:pt x="428" y="705"/>
                  </a:cubicBezTo>
                  <a:cubicBezTo>
                    <a:pt x="618" y="676"/>
                    <a:pt x="757" y="502"/>
                    <a:pt x="729" y="305"/>
                  </a:cubicBezTo>
                  <a:cubicBezTo>
                    <a:pt x="704" y="126"/>
                    <a:pt x="551" y="0"/>
                    <a:pt x="38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0"/>
            <p:cNvSpPr/>
            <p:nvPr/>
          </p:nvSpPr>
          <p:spPr>
            <a:xfrm>
              <a:off x="1345837" y="861696"/>
              <a:ext cx="41561" cy="38873"/>
            </a:xfrm>
            <a:custGeom>
              <a:avLst/>
              <a:gdLst/>
              <a:ahLst/>
              <a:cxnLst/>
              <a:rect l="l" t="t" r="r" b="b"/>
              <a:pathLst>
                <a:path w="758" h="709" extrusionOk="0">
                  <a:moveTo>
                    <a:pt x="381" y="0"/>
                  </a:moveTo>
                  <a:cubicBezTo>
                    <a:pt x="364" y="0"/>
                    <a:pt x="347" y="1"/>
                    <a:pt x="330" y="4"/>
                  </a:cubicBezTo>
                  <a:cubicBezTo>
                    <a:pt x="134" y="32"/>
                    <a:pt x="1" y="214"/>
                    <a:pt x="29" y="404"/>
                  </a:cubicBezTo>
                  <a:cubicBezTo>
                    <a:pt x="48" y="582"/>
                    <a:pt x="202" y="708"/>
                    <a:pt x="378" y="708"/>
                  </a:cubicBezTo>
                  <a:cubicBezTo>
                    <a:pt x="394" y="708"/>
                    <a:pt x="411" y="707"/>
                    <a:pt x="428" y="705"/>
                  </a:cubicBezTo>
                  <a:cubicBezTo>
                    <a:pt x="618" y="676"/>
                    <a:pt x="757" y="501"/>
                    <a:pt x="730" y="305"/>
                  </a:cubicBezTo>
                  <a:cubicBezTo>
                    <a:pt x="704" y="127"/>
                    <a:pt x="552" y="0"/>
                    <a:pt x="38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0"/>
            <p:cNvSpPr/>
            <p:nvPr/>
          </p:nvSpPr>
          <p:spPr>
            <a:xfrm>
              <a:off x="1441132" y="848428"/>
              <a:ext cx="20342" cy="31964"/>
            </a:xfrm>
            <a:custGeom>
              <a:avLst/>
              <a:gdLst/>
              <a:ahLst/>
              <a:cxnLst/>
              <a:rect l="l" t="t" r="r" b="b"/>
              <a:pathLst>
                <a:path w="371" h="583" extrusionOk="0">
                  <a:moveTo>
                    <a:pt x="322" y="1"/>
                  </a:moveTo>
                  <a:cubicBezTo>
                    <a:pt x="133" y="29"/>
                    <a:pt x="1" y="211"/>
                    <a:pt x="27" y="407"/>
                  </a:cubicBezTo>
                  <a:cubicBezTo>
                    <a:pt x="34" y="469"/>
                    <a:pt x="63" y="533"/>
                    <a:pt x="105" y="582"/>
                  </a:cubicBezTo>
                  <a:lnTo>
                    <a:pt x="370" y="337"/>
                  </a:lnTo>
                  <a:lnTo>
                    <a:pt x="328"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0"/>
            <p:cNvSpPr/>
            <p:nvPr/>
          </p:nvSpPr>
          <p:spPr>
            <a:xfrm>
              <a:off x="1213807" y="956496"/>
              <a:ext cx="41506" cy="38873"/>
            </a:xfrm>
            <a:custGeom>
              <a:avLst/>
              <a:gdLst/>
              <a:ahLst/>
              <a:cxnLst/>
              <a:rect l="l" t="t" r="r" b="b"/>
              <a:pathLst>
                <a:path w="757" h="709" extrusionOk="0">
                  <a:moveTo>
                    <a:pt x="380" y="1"/>
                  </a:moveTo>
                  <a:cubicBezTo>
                    <a:pt x="364" y="1"/>
                    <a:pt x="347" y="2"/>
                    <a:pt x="330" y="4"/>
                  </a:cubicBezTo>
                  <a:cubicBezTo>
                    <a:pt x="140" y="33"/>
                    <a:pt x="1" y="208"/>
                    <a:pt x="29" y="404"/>
                  </a:cubicBezTo>
                  <a:cubicBezTo>
                    <a:pt x="54" y="582"/>
                    <a:pt x="208" y="709"/>
                    <a:pt x="377" y="709"/>
                  </a:cubicBezTo>
                  <a:cubicBezTo>
                    <a:pt x="394" y="709"/>
                    <a:pt x="411" y="708"/>
                    <a:pt x="428" y="705"/>
                  </a:cubicBezTo>
                  <a:cubicBezTo>
                    <a:pt x="624" y="676"/>
                    <a:pt x="757" y="502"/>
                    <a:pt x="728" y="305"/>
                  </a:cubicBezTo>
                  <a:cubicBezTo>
                    <a:pt x="710" y="127"/>
                    <a:pt x="556" y="1"/>
                    <a:pt x="380"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0"/>
            <p:cNvSpPr/>
            <p:nvPr/>
          </p:nvSpPr>
          <p:spPr>
            <a:xfrm>
              <a:off x="1308991" y="943063"/>
              <a:ext cx="41506" cy="38873"/>
            </a:xfrm>
            <a:custGeom>
              <a:avLst/>
              <a:gdLst/>
              <a:ahLst/>
              <a:cxnLst/>
              <a:rect l="l" t="t" r="r" b="b"/>
              <a:pathLst>
                <a:path w="757" h="709" extrusionOk="0">
                  <a:moveTo>
                    <a:pt x="379" y="1"/>
                  </a:moveTo>
                  <a:cubicBezTo>
                    <a:pt x="363" y="1"/>
                    <a:pt x="346" y="2"/>
                    <a:pt x="330" y="4"/>
                  </a:cubicBezTo>
                  <a:cubicBezTo>
                    <a:pt x="142" y="32"/>
                    <a:pt x="1" y="214"/>
                    <a:pt x="29" y="404"/>
                  </a:cubicBezTo>
                  <a:cubicBezTo>
                    <a:pt x="55" y="583"/>
                    <a:pt x="208" y="708"/>
                    <a:pt x="376" y="708"/>
                  </a:cubicBezTo>
                  <a:cubicBezTo>
                    <a:pt x="393" y="708"/>
                    <a:pt x="410" y="707"/>
                    <a:pt x="428" y="705"/>
                  </a:cubicBezTo>
                  <a:cubicBezTo>
                    <a:pt x="624" y="684"/>
                    <a:pt x="757" y="501"/>
                    <a:pt x="730" y="306"/>
                  </a:cubicBezTo>
                  <a:cubicBezTo>
                    <a:pt x="710" y="132"/>
                    <a:pt x="556" y="1"/>
                    <a:pt x="379"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0"/>
            <p:cNvSpPr/>
            <p:nvPr/>
          </p:nvSpPr>
          <p:spPr>
            <a:xfrm>
              <a:off x="2381025" y="58341"/>
              <a:ext cx="502572" cy="526070"/>
            </a:xfrm>
            <a:custGeom>
              <a:avLst/>
              <a:gdLst/>
              <a:ahLst/>
              <a:cxnLst/>
              <a:rect l="l" t="t" r="r" b="b"/>
              <a:pathLst>
                <a:path w="9166" h="9595" extrusionOk="0">
                  <a:moveTo>
                    <a:pt x="6322" y="0"/>
                  </a:moveTo>
                  <a:lnTo>
                    <a:pt x="5860" y="225"/>
                  </a:lnTo>
                  <a:lnTo>
                    <a:pt x="5216" y="526"/>
                  </a:lnTo>
                  <a:lnTo>
                    <a:pt x="4277" y="981"/>
                  </a:lnTo>
                  <a:lnTo>
                    <a:pt x="3640" y="1289"/>
                  </a:lnTo>
                  <a:lnTo>
                    <a:pt x="2696" y="1744"/>
                  </a:lnTo>
                  <a:lnTo>
                    <a:pt x="2059" y="2052"/>
                  </a:lnTo>
                  <a:lnTo>
                    <a:pt x="1119" y="2501"/>
                  </a:lnTo>
                  <a:lnTo>
                    <a:pt x="482" y="2808"/>
                  </a:lnTo>
                  <a:lnTo>
                    <a:pt x="0" y="3040"/>
                  </a:lnTo>
                  <a:lnTo>
                    <a:pt x="398" y="3872"/>
                  </a:lnTo>
                  <a:lnTo>
                    <a:pt x="706" y="4511"/>
                  </a:lnTo>
                  <a:lnTo>
                    <a:pt x="1546" y="6260"/>
                  </a:lnTo>
                  <a:lnTo>
                    <a:pt x="1855" y="6897"/>
                  </a:lnTo>
                  <a:lnTo>
                    <a:pt x="2696" y="8648"/>
                  </a:lnTo>
                  <a:lnTo>
                    <a:pt x="2842" y="8956"/>
                  </a:lnTo>
                  <a:lnTo>
                    <a:pt x="3200" y="9006"/>
                  </a:lnTo>
                  <a:lnTo>
                    <a:pt x="5679" y="9384"/>
                  </a:lnTo>
                  <a:lnTo>
                    <a:pt x="5685" y="9384"/>
                  </a:lnTo>
                  <a:lnTo>
                    <a:pt x="5874" y="9411"/>
                  </a:lnTo>
                  <a:lnTo>
                    <a:pt x="7043" y="9594"/>
                  </a:lnTo>
                  <a:lnTo>
                    <a:pt x="7625" y="8586"/>
                  </a:lnTo>
                  <a:lnTo>
                    <a:pt x="7625" y="8577"/>
                  </a:lnTo>
                  <a:lnTo>
                    <a:pt x="7757" y="8347"/>
                  </a:lnTo>
                  <a:lnTo>
                    <a:pt x="8983" y="6225"/>
                  </a:lnTo>
                  <a:lnTo>
                    <a:pt x="9166" y="5910"/>
                  </a:lnTo>
                  <a:lnTo>
                    <a:pt x="9018" y="5610"/>
                  </a:lnTo>
                  <a:lnTo>
                    <a:pt x="8178" y="3852"/>
                  </a:lnTo>
                  <a:lnTo>
                    <a:pt x="7870" y="3215"/>
                  </a:lnTo>
                  <a:lnTo>
                    <a:pt x="7023" y="1464"/>
                  </a:lnTo>
                  <a:lnTo>
                    <a:pt x="6714" y="827"/>
                  </a:lnTo>
                  <a:lnTo>
                    <a:pt x="63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0"/>
            <p:cNvSpPr/>
            <p:nvPr/>
          </p:nvSpPr>
          <p:spPr>
            <a:xfrm>
              <a:off x="2402848" y="268501"/>
              <a:ext cx="30376" cy="37173"/>
            </a:xfrm>
            <a:custGeom>
              <a:avLst/>
              <a:gdLst/>
              <a:ahLst/>
              <a:cxnLst/>
              <a:rect l="l" t="t" r="r" b="b"/>
              <a:pathLst>
                <a:path w="554" h="678" extrusionOk="0">
                  <a:moveTo>
                    <a:pt x="156" y="1"/>
                  </a:moveTo>
                  <a:cubicBezTo>
                    <a:pt x="104" y="1"/>
                    <a:pt x="51" y="13"/>
                    <a:pt x="0" y="39"/>
                  </a:cubicBezTo>
                  <a:lnTo>
                    <a:pt x="308" y="678"/>
                  </a:lnTo>
                  <a:cubicBezTo>
                    <a:pt x="484" y="585"/>
                    <a:pt x="553" y="375"/>
                    <a:pt x="469" y="200"/>
                  </a:cubicBezTo>
                  <a:cubicBezTo>
                    <a:pt x="409" y="76"/>
                    <a:pt x="285" y="1"/>
                    <a:pt x="1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0"/>
            <p:cNvSpPr/>
            <p:nvPr/>
          </p:nvSpPr>
          <p:spPr>
            <a:xfrm>
              <a:off x="2475826" y="226831"/>
              <a:ext cx="44193" cy="38873"/>
            </a:xfrm>
            <a:custGeom>
              <a:avLst/>
              <a:gdLst/>
              <a:ahLst/>
              <a:cxnLst/>
              <a:rect l="l" t="t" r="r" b="b"/>
              <a:pathLst>
                <a:path w="806" h="709" extrusionOk="0">
                  <a:moveTo>
                    <a:pt x="406" y="1"/>
                  </a:moveTo>
                  <a:cubicBezTo>
                    <a:pt x="354" y="1"/>
                    <a:pt x="302" y="12"/>
                    <a:pt x="252" y="36"/>
                  </a:cubicBezTo>
                  <a:cubicBezTo>
                    <a:pt x="69" y="120"/>
                    <a:pt x="0" y="330"/>
                    <a:pt x="84" y="505"/>
                  </a:cubicBezTo>
                  <a:cubicBezTo>
                    <a:pt x="144" y="636"/>
                    <a:pt x="269" y="708"/>
                    <a:pt x="399" y="708"/>
                  </a:cubicBezTo>
                  <a:cubicBezTo>
                    <a:pt x="451" y="708"/>
                    <a:pt x="503" y="697"/>
                    <a:pt x="553" y="673"/>
                  </a:cubicBezTo>
                  <a:cubicBezTo>
                    <a:pt x="735" y="589"/>
                    <a:pt x="805" y="379"/>
                    <a:pt x="721" y="204"/>
                  </a:cubicBezTo>
                  <a:cubicBezTo>
                    <a:pt x="661" y="74"/>
                    <a:pt x="536" y="1"/>
                    <a:pt x="40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0"/>
            <p:cNvSpPr/>
            <p:nvPr/>
          </p:nvSpPr>
          <p:spPr>
            <a:xfrm>
              <a:off x="2562129" y="185106"/>
              <a:ext cx="44686" cy="38928"/>
            </a:xfrm>
            <a:custGeom>
              <a:avLst/>
              <a:gdLst/>
              <a:ahLst/>
              <a:cxnLst/>
              <a:rect l="l" t="t" r="r" b="b"/>
              <a:pathLst>
                <a:path w="815" h="710" extrusionOk="0">
                  <a:moveTo>
                    <a:pt x="404" y="0"/>
                  </a:moveTo>
                  <a:cubicBezTo>
                    <a:pt x="353" y="0"/>
                    <a:pt x="301" y="11"/>
                    <a:pt x="253" y="34"/>
                  </a:cubicBezTo>
                  <a:cubicBezTo>
                    <a:pt x="78" y="118"/>
                    <a:pt x="1" y="335"/>
                    <a:pt x="92" y="510"/>
                  </a:cubicBezTo>
                  <a:cubicBezTo>
                    <a:pt x="151" y="635"/>
                    <a:pt x="275" y="710"/>
                    <a:pt x="405" y="710"/>
                  </a:cubicBezTo>
                  <a:cubicBezTo>
                    <a:pt x="457" y="710"/>
                    <a:pt x="511" y="697"/>
                    <a:pt x="562" y="671"/>
                  </a:cubicBezTo>
                  <a:cubicBezTo>
                    <a:pt x="737" y="587"/>
                    <a:pt x="814" y="377"/>
                    <a:pt x="730" y="202"/>
                  </a:cubicBezTo>
                  <a:cubicBezTo>
                    <a:pt x="669" y="75"/>
                    <a:pt x="538" y="0"/>
                    <a:pt x="40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0"/>
            <p:cNvSpPr/>
            <p:nvPr/>
          </p:nvSpPr>
          <p:spPr>
            <a:xfrm>
              <a:off x="2648979" y="143546"/>
              <a:ext cx="44193" cy="38763"/>
            </a:xfrm>
            <a:custGeom>
              <a:avLst/>
              <a:gdLst/>
              <a:ahLst/>
              <a:cxnLst/>
              <a:rect l="l" t="t" r="r" b="b"/>
              <a:pathLst>
                <a:path w="806" h="707" extrusionOk="0">
                  <a:moveTo>
                    <a:pt x="406" y="0"/>
                  </a:moveTo>
                  <a:cubicBezTo>
                    <a:pt x="355" y="0"/>
                    <a:pt x="302" y="12"/>
                    <a:pt x="252" y="36"/>
                  </a:cubicBezTo>
                  <a:cubicBezTo>
                    <a:pt x="77" y="120"/>
                    <a:pt x="0" y="330"/>
                    <a:pt x="84" y="505"/>
                  </a:cubicBezTo>
                  <a:cubicBezTo>
                    <a:pt x="145" y="631"/>
                    <a:pt x="276" y="707"/>
                    <a:pt x="409" y="707"/>
                  </a:cubicBezTo>
                  <a:cubicBezTo>
                    <a:pt x="460" y="707"/>
                    <a:pt x="512" y="696"/>
                    <a:pt x="560" y="673"/>
                  </a:cubicBezTo>
                  <a:cubicBezTo>
                    <a:pt x="734" y="589"/>
                    <a:pt x="805" y="372"/>
                    <a:pt x="721" y="197"/>
                  </a:cubicBezTo>
                  <a:cubicBezTo>
                    <a:pt x="661" y="72"/>
                    <a:pt x="536" y="0"/>
                    <a:pt x="40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0"/>
            <p:cNvSpPr/>
            <p:nvPr/>
          </p:nvSpPr>
          <p:spPr>
            <a:xfrm>
              <a:off x="2735775" y="103630"/>
              <a:ext cx="30376" cy="36954"/>
            </a:xfrm>
            <a:custGeom>
              <a:avLst/>
              <a:gdLst/>
              <a:ahLst/>
              <a:cxnLst/>
              <a:rect l="l" t="t" r="r" b="b"/>
              <a:pathLst>
                <a:path w="554" h="674" extrusionOk="0">
                  <a:moveTo>
                    <a:pt x="244" y="1"/>
                  </a:moveTo>
                  <a:cubicBezTo>
                    <a:pt x="69" y="85"/>
                    <a:pt x="0" y="295"/>
                    <a:pt x="84" y="476"/>
                  </a:cubicBezTo>
                  <a:cubicBezTo>
                    <a:pt x="144" y="601"/>
                    <a:pt x="269" y="673"/>
                    <a:pt x="399" y="673"/>
                  </a:cubicBezTo>
                  <a:cubicBezTo>
                    <a:pt x="451" y="673"/>
                    <a:pt x="503" y="662"/>
                    <a:pt x="553" y="638"/>
                  </a:cubicBezTo>
                  <a:lnTo>
                    <a:pt x="244"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0"/>
            <p:cNvSpPr/>
            <p:nvPr/>
          </p:nvSpPr>
          <p:spPr>
            <a:xfrm>
              <a:off x="2407453" y="195414"/>
              <a:ext cx="39587" cy="28017"/>
            </a:xfrm>
            <a:custGeom>
              <a:avLst/>
              <a:gdLst/>
              <a:ahLst/>
              <a:cxnLst/>
              <a:rect l="l" t="t" r="r" b="b"/>
              <a:pathLst>
                <a:path w="722" h="511" extrusionOk="0">
                  <a:moveTo>
                    <a:pt x="637" y="1"/>
                  </a:moveTo>
                  <a:lnTo>
                    <a:pt x="0" y="308"/>
                  </a:lnTo>
                  <a:cubicBezTo>
                    <a:pt x="61" y="435"/>
                    <a:pt x="188" y="510"/>
                    <a:pt x="320" y="510"/>
                  </a:cubicBezTo>
                  <a:cubicBezTo>
                    <a:pt x="370" y="510"/>
                    <a:pt x="421" y="499"/>
                    <a:pt x="469" y="476"/>
                  </a:cubicBezTo>
                  <a:cubicBezTo>
                    <a:pt x="644" y="392"/>
                    <a:pt x="721" y="182"/>
                    <a:pt x="637"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0"/>
            <p:cNvSpPr/>
            <p:nvPr/>
          </p:nvSpPr>
          <p:spPr>
            <a:xfrm>
              <a:off x="2493865" y="153963"/>
              <a:ext cx="39587" cy="27688"/>
            </a:xfrm>
            <a:custGeom>
              <a:avLst/>
              <a:gdLst/>
              <a:ahLst/>
              <a:cxnLst/>
              <a:rect l="l" t="t" r="r" b="b"/>
              <a:pathLst>
                <a:path w="722" h="505" extrusionOk="0">
                  <a:moveTo>
                    <a:pt x="638" y="0"/>
                  </a:moveTo>
                  <a:lnTo>
                    <a:pt x="1" y="308"/>
                  </a:lnTo>
                  <a:cubicBezTo>
                    <a:pt x="61" y="433"/>
                    <a:pt x="185" y="505"/>
                    <a:pt x="318" y="505"/>
                  </a:cubicBezTo>
                  <a:cubicBezTo>
                    <a:pt x="371" y="505"/>
                    <a:pt x="425" y="493"/>
                    <a:pt x="476" y="469"/>
                  </a:cubicBezTo>
                  <a:cubicBezTo>
                    <a:pt x="651" y="385"/>
                    <a:pt x="722" y="175"/>
                    <a:pt x="63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0"/>
            <p:cNvSpPr/>
            <p:nvPr/>
          </p:nvSpPr>
          <p:spPr>
            <a:xfrm>
              <a:off x="2580606" y="112129"/>
              <a:ext cx="39587" cy="28017"/>
            </a:xfrm>
            <a:custGeom>
              <a:avLst/>
              <a:gdLst/>
              <a:ahLst/>
              <a:cxnLst/>
              <a:rect l="l" t="t" r="r" b="b"/>
              <a:pathLst>
                <a:path w="722" h="511" extrusionOk="0">
                  <a:moveTo>
                    <a:pt x="637" y="0"/>
                  </a:moveTo>
                  <a:lnTo>
                    <a:pt x="0" y="308"/>
                  </a:lnTo>
                  <a:cubicBezTo>
                    <a:pt x="61" y="435"/>
                    <a:pt x="188" y="510"/>
                    <a:pt x="320" y="510"/>
                  </a:cubicBezTo>
                  <a:cubicBezTo>
                    <a:pt x="370" y="510"/>
                    <a:pt x="421" y="499"/>
                    <a:pt x="469" y="476"/>
                  </a:cubicBezTo>
                  <a:cubicBezTo>
                    <a:pt x="645" y="392"/>
                    <a:pt x="721" y="175"/>
                    <a:pt x="637"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0"/>
            <p:cNvSpPr/>
            <p:nvPr/>
          </p:nvSpPr>
          <p:spPr>
            <a:xfrm>
              <a:off x="2667018" y="70678"/>
              <a:ext cx="39971" cy="27688"/>
            </a:xfrm>
            <a:custGeom>
              <a:avLst/>
              <a:gdLst/>
              <a:ahLst/>
              <a:cxnLst/>
              <a:rect l="l" t="t" r="r" b="b"/>
              <a:pathLst>
                <a:path w="729" h="505" extrusionOk="0">
                  <a:moveTo>
                    <a:pt x="644" y="0"/>
                  </a:moveTo>
                  <a:lnTo>
                    <a:pt x="0" y="301"/>
                  </a:lnTo>
                  <a:cubicBezTo>
                    <a:pt x="66" y="431"/>
                    <a:pt x="192" y="504"/>
                    <a:pt x="323" y="504"/>
                  </a:cubicBezTo>
                  <a:cubicBezTo>
                    <a:pt x="374" y="504"/>
                    <a:pt x="427" y="493"/>
                    <a:pt x="476" y="469"/>
                  </a:cubicBezTo>
                  <a:cubicBezTo>
                    <a:pt x="651" y="385"/>
                    <a:pt x="728" y="175"/>
                    <a:pt x="64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0"/>
            <p:cNvSpPr/>
            <p:nvPr/>
          </p:nvSpPr>
          <p:spPr>
            <a:xfrm>
              <a:off x="2465792" y="315544"/>
              <a:ext cx="44248" cy="38873"/>
            </a:xfrm>
            <a:custGeom>
              <a:avLst/>
              <a:gdLst/>
              <a:ahLst/>
              <a:cxnLst/>
              <a:rect l="l" t="t" r="r" b="b"/>
              <a:pathLst>
                <a:path w="807" h="709" extrusionOk="0">
                  <a:moveTo>
                    <a:pt x="405" y="1"/>
                  </a:moveTo>
                  <a:cubicBezTo>
                    <a:pt x="352" y="1"/>
                    <a:pt x="298" y="12"/>
                    <a:pt x="246" y="36"/>
                  </a:cubicBezTo>
                  <a:cubicBezTo>
                    <a:pt x="71" y="120"/>
                    <a:pt x="0" y="330"/>
                    <a:pt x="84" y="505"/>
                  </a:cubicBezTo>
                  <a:cubicBezTo>
                    <a:pt x="144" y="635"/>
                    <a:pt x="269" y="708"/>
                    <a:pt x="400" y="708"/>
                  </a:cubicBezTo>
                  <a:cubicBezTo>
                    <a:pt x="452" y="708"/>
                    <a:pt x="505" y="697"/>
                    <a:pt x="555" y="673"/>
                  </a:cubicBezTo>
                  <a:cubicBezTo>
                    <a:pt x="730" y="589"/>
                    <a:pt x="807" y="379"/>
                    <a:pt x="723" y="204"/>
                  </a:cubicBezTo>
                  <a:cubicBezTo>
                    <a:pt x="663" y="73"/>
                    <a:pt x="538" y="1"/>
                    <a:pt x="40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0"/>
            <p:cNvSpPr/>
            <p:nvPr/>
          </p:nvSpPr>
          <p:spPr>
            <a:xfrm>
              <a:off x="2552204" y="273819"/>
              <a:ext cx="44577" cy="38928"/>
            </a:xfrm>
            <a:custGeom>
              <a:avLst/>
              <a:gdLst/>
              <a:ahLst/>
              <a:cxnLst/>
              <a:rect l="l" t="t" r="r" b="b"/>
              <a:pathLst>
                <a:path w="813" h="710" extrusionOk="0">
                  <a:moveTo>
                    <a:pt x="403" y="0"/>
                  </a:moveTo>
                  <a:cubicBezTo>
                    <a:pt x="352" y="0"/>
                    <a:pt x="301" y="11"/>
                    <a:pt x="253" y="34"/>
                  </a:cubicBezTo>
                  <a:cubicBezTo>
                    <a:pt x="78" y="118"/>
                    <a:pt x="0" y="335"/>
                    <a:pt x="85" y="510"/>
                  </a:cubicBezTo>
                  <a:cubicBezTo>
                    <a:pt x="149" y="635"/>
                    <a:pt x="274" y="710"/>
                    <a:pt x="404" y="710"/>
                  </a:cubicBezTo>
                  <a:cubicBezTo>
                    <a:pt x="457" y="710"/>
                    <a:pt x="510" y="697"/>
                    <a:pt x="560" y="671"/>
                  </a:cubicBezTo>
                  <a:cubicBezTo>
                    <a:pt x="735" y="587"/>
                    <a:pt x="812" y="377"/>
                    <a:pt x="728" y="202"/>
                  </a:cubicBezTo>
                  <a:cubicBezTo>
                    <a:pt x="663" y="75"/>
                    <a:pt x="535" y="0"/>
                    <a:pt x="40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0"/>
            <p:cNvSpPr/>
            <p:nvPr/>
          </p:nvSpPr>
          <p:spPr>
            <a:xfrm>
              <a:off x="2639000" y="232259"/>
              <a:ext cx="44193" cy="38818"/>
            </a:xfrm>
            <a:custGeom>
              <a:avLst/>
              <a:gdLst/>
              <a:ahLst/>
              <a:cxnLst/>
              <a:rect l="l" t="t" r="r" b="b"/>
              <a:pathLst>
                <a:path w="806" h="708" extrusionOk="0">
                  <a:moveTo>
                    <a:pt x="408" y="1"/>
                  </a:moveTo>
                  <a:cubicBezTo>
                    <a:pt x="356" y="1"/>
                    <a:pt x="303" y="12"/>
                    <a:pt x="253" y="36"/>
                  </a:cubicBezTo>
                  <a:cubicBezTo>
                    <a:pt x="76" y="120"/>
                    <a:pt x="1" y="330"/>
                    <a:pt x="85" y="505"/>
                  </a:cubicBezTo>
                  <a:cubicBezTo>
                    <a:pt x="145" y="632"/>
                    <a:pt x="273" y="707"/>
                    <a:pt x="407" y="707"/>
                  </a:cubicBezTo>
                  <a:cubicBezTo>
                    <a:pt x="458" y="707"/>
                    <a:pt x="510" y="696"/>
                    <a:pt x="560" y="673"/>
                  </a:cubicBezTo>
                  <a:cubicBezTo>
                    <a:pt x="735" y="589"/>
                    <a:pt x="806" y="379"/>
                    <a:pt x="722" y="196"/>
                  </a:cubicBezTo>
                  <a:cubicBezTo>
                    <a:pt x="662" y="71"/>
                    <a:pt x="538" y="1"/>
                    <a:pt x="40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0"/>
            <p:cNvSpPr/>
            <p:nvPr/>
          </p:nvSpPr>
          <p:spPr>
            <a:xfrm>
              <a:off x="2725686" y="190424"/>
              <a:ext cx="44193" cy="38873"/>
            </a:xfrm>
            <a:custGeom>
              <a:avLst/>
              <a:gdLst/>
              <a:ahLst/>
              <a:cxnLst/>
              <a:rect l="l" t="t" r="r" b="b"/>
              <a:pathLst>
                <a:path w="806" h="709" extrusionOk="0">
                  <a:moveTo>
                    <a:pt x="400" y="0"/>
                  </a:moveTo>
                  <a:cubicBezTo>
                    <a:pt x="348" y="0"/>
                    <a:pt x="296" y="11"/>
                    <a:pt x="246" y="35"/>
                  </a:cubicBezTo>
                  <a:cubicBezTo>
                    <a:pt x="72" y="119"/>
                    <a:pt x="1" y="329"/>
                    <a:pt x="85" y="512"/>
                  </a:cubicBezTo>
                  <a:cubicBezTo>
                    <a:pt x="145" y="637"/>
                    <a:pt x="270" y="708"/>
                    <a:pt x="400" y="708"/>
                  </a:cubicBezTo>
                  <a:cubicBezTo>
                    <a:pt x="451" y="708"/>
                    <a:pt x="504" y="697"/>
                    <a:pt x="554" y="673"/>
                  </a:cubicBezTo>
                  <a:cubicBezTo>
                    <a:pt x="730" y="589"/>
                    <a:pt x="806" y="379"/>
                    <a:pt x="722" y="203"/>
                  </a:cubicBezTo>
                  <a:cubicBezTo>
                    <a:pt x="661" y="76"/>
                    <a:pt x="534" y="0"/>
                    <a:pt x="40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0"/>
            <p:cNvSpPr/>
            <p:nvPr/>
          </p:nvSpPr>
          <p:spPr>
            <a:xfrm>
              <a:off x="2465792" y="399597"/>
              <a:ext cx="30814" cy="36899"/>
            </a:xfrm>
            <a:custGeom>
              <a:avLst/>
              <a:gdLst/>
              <a:ahLst/>
              <a:cxnLst/>
              <a:rect l="l" t="t" r="r" b="b"/>
              <a:pathLst>
                <a:path w="562" h="673" extrusionOk="0">
                  <a:moveTo>
                    <a:pt x="156" y="1"/>
                  </a:moveTo>
                  <a:cubicBezTo>
                    <a:pt x="103" y="1"/>
                    <a:pt x="50" y="12"/>
                    <a:pt x="0" y="36"/>
                  </a:cubicBezTo>
                  <a:lnTo>
                    <a:pt x="309" y="673"/>
                  </a:lnTo>
                  <a:cubicBezTo>
                    <a:pt x="484" y="589"/>
                    <a:pt x="561" y="379"/>
                    <a:pt x="477" y="197"/>
                  </a:cubicBezTo>
                  <a:cubicBezTo>
                    <a:pt x="413" y="72"/>
                    <a:pt x="287" y="1"/>
                    <a:pt x="1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0"/>
            <p:cNvSpPr/>
            <p:nvPr/>
          </p:nvSpPr>
          <p:spPr>
            <a:xfrm>
              <a:off x="2538771" y="357872"/>
              <a:ext cx="44193" cy="38763"/>
            </a:xfrm>
            <a:custGeom>
              <a:avLst/>
              <a:gdLst/>
              <a:ahLst/>
              <a:cxnLst/>
              <a:rect l="l" t="t" r="r" b="b"/>
              <a:pathLst>
                <a:path w="806" h="707" extrusionOk="0">
                  <a:moveTo>
                    <a:pt x="401" y="0"/>
                  </a:moveTo>
                  <a:cubicBezTo>
                    <a:pt x="351" y="0"/>
                    <a:pt x="300" y="11"/>
                    <a:pt x="252" y="34"/>
                  </a:cubicBezTo>
                  <a:cubicBezTo>
                    <a:pt x="77" y="118"/>
                    <a:pt x="0" y="328"/>
                    <a:pt x="84" y="510"/>
                  </a:cubicBezTo>
                  <a:cubicBezTo>
                    <a:pt x="144" y="635"/>
                    <a:pt x="268" y="707"/>
                    <a:pt x="400" y="707"/>
                  </a:cubicBezTo>
                  <a:cubicBezTo>
                    <a:pt x="453" y="707"/>
                    <a:pt x="508" y="695"/>
                    <a:pt x="560" y="671"/>
                  </a:cubicBezTo>
                  <a:cubicBezTo>
                    <a:pt x="736" y="587"/>
                    <a:pt x="805" y="377"/>
                    <a:pt x="721" y="202"/>
                  </a:cubicBezTo>
                  <a:cubicBezTo>
                    <a:pt x="660" y="75"/>
                    <a:pt x="533" y="0"/>
                    <a:pt x="40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0"/>
            <p:cNvSpPr/>
            <p:nvPr/>
          </p:nvSpPr>
          <p:spPr>
            <a:xfrm>
              <a:off x="2625567" y="316147"/>
              <a:ext cx="44193" cy="38928"/>
            </a:xfrm>
            <a:custGeom>
              <a:avLst/>
              <a:gdLst/>
              <a:ahLst/>
              <a:cxnLst/>
              <a:rect l="l" t="t" r="r" b="b"/>
              <a:pathLst>
                <a:path w="806" h="710" extrusionOk="0">
                  <a:moveTo>
                    <a:pt x="405" y="1"/>
                  </a:moveTo>
                  <a:cubicBezTo>
                    <a:pt x="352" y="1"/>
                    <a:pt x="298" y="13"/>
                    <a:pt x="246" y="39"/>
                  </a:cubicBezTo>
                  <a:cubicBezTo>
                    <a:pt x="69" y="123"/>
                    <a:pt x="0" y="333"/>
                    <a:pt x="84" y="508"/>
                  </a:cubicBezTo>
                  <a:cubicBezTo>
                    <a:pt x="145" y="634"/>
                    <a:pt x="272" y="710"/>
                    <a:pt x="404" y="710"/>
                  </a:cubicBezTo>
                  <a:cubicBezTo>
                    <a:pt x="454" y="710"/>
                    <a:pt x="505" y="699"/>
                    <a:pt x="553" y="676"/>
                  </a:cubicBezTo>
                  <a:cubicBezTo>
                    <a:pt x="728" y="592"/>
                    <a:pt x="805" y="375"/>
                    <a:pt x="721" y="200"/>
                  </a:cubicBezTo>
                  <a:cubicBezTo>
                    <a:pt x="661" y="76"/>
                    <a:pt x="537" y="1"/>
                    <a:pt x="40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0"/>
            <p:cNvSpPr/>
            <p:nvPr/>
          </p:nvSpPr>
          <p:spPr>
            <a:xfrm>
              <a:off x="2711869" y="274477"/>
              <a:ext cx="44686" cy="38818"/>
            </a:xfrm>
            <a:custGeom>
              <a:avLst/>
              <a:gdLst/>
              <a:ahLst/>
              <a:cxnLst/>
              <a:rect l="l" t="t" r="r" b="b"/>
              <a:pathLst>
                <a:path w="815" h="708" extrusionOk="0">
                  <a:moveTo>
                    <a:pt x="406" y="1"/>
                  </a:moveTo>
                  <a:cubicBezTo>
                    <a:pt x="355" y="1"/>
                    <a:pt x="302" y="12"/>
                    <a:pt x="253" y="36"/>
                  </a:cubicBezTo>
                  <a:cubicBezTo>
                    <a:pt x="78" y="120"/>
                    <a:pt x="1" y="330"/>
                    <a:pt x="85" y="505"/>
                  </a:cubicBezTo>
                  <a:cubicBezTo>
                    <a:pt x="150" y="635"/>
                    <a:pt x="276" y="708"/>
                    <a:pt x="408" y="708"/>
                  </a:cubicBezTo>
                  <a:cubicBezTo>
                    <a:pt x="460" y="708"/>
                    <a:pt x="512" y="697"/>
                    <a:pt x="562" y="673"/>
                  </a:cubicBezTo>
                  <a:cubicBezTo>
                    <a:pt x="737" y="589"/>
                    <a:pt x="814" y="379"/>
                    <a:pt x="730" y="204"/>
                  </a:cubicBezTo>
                  <a:cubicBezTo>
                    <a:pt x="664" y="74"/>
                    <a:pt x="537" y="1"/>
                    <a:pt x="40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0"/>
            <p:cNvSpPr/>
            <p:nvPr/>
          </p:nvSpPr>
          <p:spPr>
            <a:xfrm>
              <a:off x="2798665" y="234562"/>
              <a:ext cx="30760" cy="36954"/>
            </a:xfrm>
            <a:custGeom>
              <a:avLst/>
              <a:gdLst/>
              <a:ahLst/>
              <a:cxnLst/>
              <a:rect l="l" t="t" r="r" b="b"/>
              <a:pathLst>
                <a:path w="561" h="674" extrusionOk="0">
                  <a:moveTo>
                    <a:pt x="253" y="1"/>
                  </a:moveTo>
                  <a:cubicBezTo>
                    <a:pt x="78" y="85"/>
                    <a:pt x="1" y="302"/>
                    <a:pt x="85" y="476"/>
                  </a:cubicBezTo>
                  <a:cubicBezTo>
                    <a:pt x="145" y="601"/>
                    <a:pt x="270" y="673"/>
                    <a:pt x="402" y="673"/>
                  </a:cubicBezTo>
                  <a:cubicBezTo>
                    <a:pt x="455" y="673"/>
                    <a:pt x="509" y="662"/>
                    <a:pt x="561" y="638"/>
                  </a:cubicBezTo>
                  <a:lnTo>
                    <a:pt x="25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0"/>
            <p:cNvSpPr/>
            <p:nvPr/>
          </p:nvSpPr>
          <p:spPr>
            <a:xfrm>
              <a:off x="2528792" y="446586"/>
              <a:ext cx="44193" cy="38763"/>
            </a:xfrm>
            <a:custGeom>
              <a:avLst/>
              <a:gdLst/>
              <a:ahLst/>
              <a:cxnLst/>
              <a:rect l="l" t="t" r="r" b="b"/>
              <a:pathLst>
                <a:path w="806" h="707" extrusionOk="0">
                  <a:moveTo>
                    <a:pt x="403" y="0"/>
                  </a:moveTo>
                  <a:cubicBezTo>
                    <a:pt x="352" y="0"/>
                    <a:pt x="301" y="11"/>
                    <a:pt x="253" y="34"/>
                  </a:cubicBezTo>
                  <a:cubicBezTo>
                    <a:pt x="78" y="118"/>
                    <a:pt x="1" y="335"/>
                    <a:pt x="85" y="510"/>
                  </a:cubicBezTo>
                  <a:cubicBezTo>
                    <a:pt x="145" y="635"/>
                    <a:pt x="269" y="707"/>
                    <a:pt x="402" y="707"/>
                  </a:cubicBezTo>
                  <a:cubicBezTo>
                    <a:pt x="454" y="707"/>
                    <a:pt x="509" y="695"/>
                    <a:pt x="560" y="671"/>
                  </a:cubicBezTo>
                  <a:cubicBezTo>
                    <a:pt x="735" y="587"/>
                    <a:pt x="806" y="377"/>
                    <a:pt x="722" y="202"/>
                  </a:cubicBezTo>
                  <a:cubicBezTo>
                    <a:pt x="661" y="75"/>
                    <a:pt x="534" y="0"/>
                    <a:pt x="40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0"/>
            <p:cNvSpPr/>
            <p:nvPr/>
          </p:nvSpPr>
          <p:spPr>
            <a:xfrm>
              <a:off x="2615533" y="405025"/>
              <a:ext cx="44248" cy="38818"/>
            </a:xfrm>
            <a:custGeom>
              <a:avLst/>
              <a:gdLst/>
              <a:ahLst/>
              <a:cxnLst/>
              <a:rect l="l" t="t" r="r" b="b"/>
              <a:pathLst>
                <a:path w="807" h="708" extrusionOk="0">
                  <a:moveTo>
                    <a:pt x="403" y="0"/>
                  </a:moveTo>
                  <a:cubicBezTo>
                    <a:pt x="349" y="0"/>
                    <a:pt x="296" y="12"/>
                    <a:pt x="245" y="36"/>
                  </a:cubicBezTo>
                  <a:cubicBezTo>
                    <a:pt x="71" y="120"/>
                    <a:pt x="0" y="330"/>
                    <a:pt x="84" y="505"/>
                  </a:cubicBezTo>
                  <a:cubicBezTo>
                    <a:pt x="145" y="632"/>
                    <a:pt x="272" y="707"/>
                    <a:pt x="404" y="707"/>
                  </a:cubicBezTo>
                  <a:cubicBezTo>
                    <a:pt x="455" y="707"/>
                    <a:pt x="506" y="696"/>
                    <a:pt x="555" y="673"/>
                  </a:cubicBezTo>
                  <a:cubicBezTo>
                    <a:pt x="729" y="589"/>
                    <a:pt x="807" y="372"/>
                    <a:pt x="723" y="196"/>
                  </a:cubicBezTo>
                  <a:cubicBezTo>
                    <a:pt x="663" y="71"/>
                    <a:pt x="535" y="0"/>
                    <a:pt x="40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0"/>
            <p:cNvSpPr/>
            <p:nvPr/>
          </p:nvSpPr>
          <p:spPr>
            <a:xfrm>
              <a:off x="2701945" y="363136"/>
              <a:ext cx="44577" cy="38928"/>
            </a:xfrm>
            <a:custGeom>
              <a:avLst/>
              <a:gdLst/>
              <a:ahLst/>
              <a:cxnLst/>
              <a:rect l="l" t="t" r="r" b="b"/>
              <a:pathLst>
                <a:path w="813" h="710" extrusionOk="0">
                  <a:moveTo>
                    <a:pt x="406" y="0"/>
                  </a:moveTo>
                  <a:cubicBezTo>
                    <a:pt x="354" y="0"/>
                    <a:pt x="302" y="12"/>
                    <a:pt x="252" y="36"/>
                  </a:cubicBezTo>
                  <a:cubicBezTo>
                    <a:pt x="78" y="120"/>
                    <a:pt x="0" y="330"/>
                    <a:pt x="84" y="506"/>
                  </a:cubicBezTo>
                  <a:cubicBezTo>
                    <a:pt x="145" y="636"/>
                    <a:pt x="273" y="709"/>
                    <a:pt x="405" y="709"/>
                  </a:cubicBezTo>
                  <a:cubicBezTo>
                    <a:pt x="458" y="709"/>
                    <a:pt x="511" y="698"/>
                    <a:pt x="560" y="674"/>
                  </a:cubicBezTo>
                  <a:cubicBezTo>
                    <a:pt x="735" y="590"/>
                    <a:pt x="812" y="380"/>
                    <a:pt x="721" y="204"/>
                  </a:cubicBezTo>
                  <a:cubicBezTo>
                    <a:pt x="661" y="73"/>
                    <a:pt x="536" y="0"/>
                    <a:pt x="40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0"/>
            <p:cNvSpPr/>
            <p:nvPr/>
          </p:nvSpPr>
          <p:spPr>
            <a:xfrm>
              <a:off x="2788740" y="321356"/>
              <a:ext cx="44193" cy="39147"/>
            </a:xfrm>
            <a:custGeom>
              <a:avLst/>
              <a:gdLst/>
              <a:ahLst/>
              <a:cxnLst/>
              <a:rect l="l" t="t" r="r" b="b"/>
              <a:pathLst>
                <a:path w="806" h="714" extrusionOk="0">
                  <a:moveTo>
                    <a:pt x="402" y="1"/>
                  </a:moveTo>
                  <a:cubicBezTo>
                    <a:pt x="351" y="1"/>
                    <a:pt x="301" y="11"/>
                    <a:pt x="253" y="35"/>
                  </a:cubicBezTo>
                  <a:cubicBezTo>
                    <a:pt x="69" y="125"/>
                    <a:pt x="0" y="335"/>
                    <a:pt x="84" y="512"/>
                  </a:cubicBezTo>
                  <a:cubicBezTo>
                    <a:pt x="145" y="638"/>
                    <a:pt x="272" y="714"/>
                    <a:pt x="404" y="714"/>
                  </a:cubicBezTo>
                  <a:cubicBezTo>
                    <a:pt x="454" y="714"/>
                    <a:pt x="505" y="703"/>
                    <a:pt x="553" y="680"/>
                  </a:cubicBezTo>
                  <a:cubicBezTo>
                    <a:pt x="735" y="587"/>
                    <a:pt x="805" y="377"/>
                    <a:pt x="721" y="203"/>
                  </a:cubicBezTo>
                  <a:cubicBezTo>
                    <a:pt x="661" y="76"/>
                    <a:pt x="533" y="1"/>
                    <a:pt x="40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0"/>
            <p:cNvSpPr/>
            <p:nvPr/>
          </p:nvSpPr>
          <p:spPr>
            <a:xfrm>
              <a:off x="2528792" y="530584"/>
              <a:ext cx="28457" cy="21547"/>
            </a:xfrm>
            <a:custGeom>
              <a:avLst/>
              <a:gdLst/>
              <a:ahLst/>
              <a:cxnLst/>
              <a:rect l="l" t="t" r="r" b="b"/>
              <a:pathLst>
                <a:path w="519" h="393" extrusionOk="0">
                  <a:moveTo>
                    <a:pt x="151" y="1"/>
                  </a:moveTo>
                  <a:cubicBezTo>
                    <a:pt x="100" y="1"/>
                    <a:pt x="49" y="12"/>
                    <a:pt x="1" y="35"/>
                  </a:cubicBezTo>
                  <a:lnTo>
                    <a:pt x="147" y="343"/>
                  </a:lnTo>
                  <a:lnTo>
                    <a:pt x="505" y="393"/>
                  </a:lnTo>
                  <a:cubicBezTo>
                    <a:pt x="518" y="329"/>
                    <a:pt x="505" y="267"/>
                    <a:pt x="476" y="203"/>
                  </a:cubicBezTo>
                  <a:cubicBezTo>
                    <a:pt x="415" y="76"/>
                    <a:pt x="285" y="1"/>
                    <a:pt x="15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0"/>
            <p:cNvSpPr/>
            <p:nvPr/>
          </p:nvSpPr>
          <p:spPr>
            <a:xfrm>
              <a:off x="2601661" y="488804"/>
              <a:ext cx="44686" cy="39037"/>
            </a:xfrm>
            <a:custGeom>
              <a:avLst/>
              <a:gdLst/>
              <a:ahLst/>
              <a:cxnLst/>
              <a:rect l="l" t="t" r="r" b="b"/>
              <a:pathLst>
                <a:path w="815" h="712" extrusionOk="0">
                  <a:moveTo>
                    <a:pt x="403" y="0"/>
                  </a:moveTo>
                  <a:cubicBezTo>
                    <a:pt x="353" y="0"/>
                    <a:pt x="302" y="11"/>
                    <a:pt x="253" y="34"/>
                  </a:cubicBezTo>
                  <a:cubicBezTo>
                    <a:pt x="78" y="125"/>
                    <a:pt x="1" y="335"/>
                    <a:pt x="85" y="510"/>
                  </a:cubicBezTo>
                  <a:cubicBezTo>
                    <a:pt x="146" y="636"/>
                    <a:pt x="277" y="712"/>
                    <a:pt x="412" y="712"/>
                  </a:cubicBezTo>
                  <a:cubicBezTo>
                    <a:pt x="463" y="712"/>
                    <a:pt x="514" y="701"/>
                    <a:pt x="562" y="678"/>
                  </a:cubicBezTo>
                  <a:cubicBezTo>
                    <a:pt x="737" y="587"/>
                    <a:pt x="814" y="377"/>
                    <a:pt x="724" y="202"/>
                  </a:cubicBezTo>
                  <a:cubicBezTo>
                    <a:pt x="663" y="75"/>
                    <a:pt x="536" y="0"/>
                    <a:pt x="40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0"/>
            <p:cNvSpPr/>
            <p:nvPr/>
          </p:nvSpPr>
          <p:spPr>
            <a:xfrm>
              <a:off x="2688511" y="447244"/>
              <a:ext cx="44138" cy="38763"/>
            </a:xfrm>
            <a:custGeom>
              <a:avLst/>
              <a:gdLst/>
              <a:ahLst/>
              <a:cxnLst/>
              <a:rect l="l" t="t" r="r" b="b"/>
              <a:pathLst>
                <a:path w="805" h="707" extrusionOk="0">
                  <a:moveTo>
                    <a:pt x="406" y="1"/>
                  </a:moveTo>
                  <a:cubicBezTo>
                    <a:pt x="355" y="1"/>
                    <a:pt x="302" y="12"/>
                    <a:pt x="252" y="36"/>
                  </a:cubicBezTo>
                  <a:cubicBezTo>
                    <a:pt x="71" y="120"/>
                    <a:pt x="0" y="330"/>
                    <a:pt x="84" y="505"/>
                  </a:cubicBezTo>
                  <a:cubicBezTo>
                    <a:pt x="145" y="631"/>
                    <a:pt x="272" y="707"/>
                    <a:pt x="406" y="707"/>
                  </a:cubicBezTo>
                  <a:cubicBezTo>
                    <a:pt x="457" y="707"/>
                    <a:pt x="510" y="696"/>
                    <a:pt x="560" y="673"/>
                  </a:cubicBezTo>
                  <a:cubicBezTo>
                    <a:pt x="736" y="589"/>
                    <a:pt x="805" y="379"/>
                    <a:pt x="721" y="197"/>
                  </a:cubicBezTo>
                  <a:cubicBezTo>
                    <a:pt x="661" y="72"/>
                    <a:pt x="536" y="1"/>
                    <a:pt x="40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0"/>
            <p:cNvSpPr/>
            <p:nvPr/>
          </p:nvSpPr>
          <p:spPr>
            <a:xfrm>
              <a:off x="2775307" y="405464"/>
              <a:ext cx="44193" cy="38818"/>
            </a:xfrm>
            <a:custGeom>
              <a:avLst/>
              <a:gdLst/>
              <a:ahLst/>
              <a:cxnLst/>
              <a:rect l="l" t="t" r="r" b="b"/>
              <a:pathLst>
                <a:path w="806" h="708" extrusionOk="0">
                  <a:moveTo>
                    <a:pt x="396" y="1"/>
                  </a:moveTo>
                  <a:cubicBezTo>
                    <a:pt x="345" y="1"/>
                    <a:pt x="294" y="12"/>
                    <a:pt x="245" y="35"/>
                  </a:cubicBezTo>
                  <a:cubicBezTo>
                    <a:pt x="69" y="119"/>
                    <a:pt x="0" y="336"/>
                    <a:pt x="84" y="510"/>
                  </a:cubicBezTo>
                  <a:cubicBezTo>
                    <a:pt x="144" y="635"/>
                    <a:pt x="269" y="707"/>
                    <a:pt x="399" y="707"/>
                  </a:cubicBezTo>
                  <a:cubicBezTo>
                    <a:pt x="450" y="707"/>
                    <a:pt x="503" y="696"/>
                    <a:pt x="553" y="672"/>
                  </a:cubicBezTo>
                  <a:cubicBezTo>
                    <a:pt x="728" y="588"/>
                    <a:pt x="805" y="378"/>
                    <a:pt x="721" y="203"/>
                  </a:cubicBezTo>
                  <a:cubicBezTo>
                    <a:pt x="660" y="76"/>
                    <a:pt x="530" y="1"/>
                    <a:pt x="39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0"/>
            <p:cNvSpPr/>
            <p:nvPr/>
          </p:nvSpPr>
          <p:spPr>
            <a:xfrm>
              <a:off x="2678532" y="535902"/>
              <a:ext cx="44193" cy="38928"/>
            </a:xfrm>
            <a:custGeom>
              <a:avLst/>
              <a:gdLst/>
              <a:ahLst/>
              <a:cxnLst/>
              <a:rect l="l" t="t" r="r" b="b"/>
              <a:pathLst>
                <a:path w="806" h="710" extrusionOk="0">
                  <a:moveTo>
                    <a:pt x="407" y="0"/>
                  </a:moveTo>
                  <a:cubicBezTo>
                    <a:pt x="355" y="0"/>
                    <a:pt x="302" y="12"/>
                    <a:pt x="253" y="36"/>
                  </a:cubicBezTo>
                  <a:cubicBezTo>
                    <a:pt x="69" y="120"/>
                    <a:pt x="1" y="330"/>
                    <a:pt x="85" y="506"/>
                  </a:cubicBezTo>
                  <a:cubicBezTo>
                    <a:pt x="145" y="636"/>
                    <a:pt x="270" y="709"/>
                    <a:pt x="400" y="709"/>
                  </a:cubicBezTo>
                  <a:cubicBezTo>
                    <a:pt x="452" y="709"/>
                    <a:pt x="504" y="698"/>
                    <a:pt x="553" y="674"/>
                  </a:cubicBezTo>
                  <a:cubicBezTo>
                    <a:pt x="735" y="590"/>
                    <a:pt x="805" y="380"/>
                    <a:pt x="721" y="197"/>
                  </a:cubicBezTo>
                  <a:cubicBezTo>
                    <a:pt x="661" y="72"/>
                    <a:pt x="537" y="0"/>
                    <a:pt x="407"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0"/>
            <p:cNvSpPr/>
            <p:nvPr/>
          </p:nvSpPr>
          <p:spPr>
            <a:xfrm>
              <a:off x="2764889" y="494122"/>
              <a:ext cx="44632" cy="38818"/>
            </a:xfrm>
            <a:custGeom>
              <a:avLst/>
              <a:gdLst/>
              <a:ahLst/>
              <a:cxnLst/>
              <a:rect l="l" t="t" r="r" b="b"/>
              <a:pathLst>
                <a:path w="814" h="708" extrusionOk="0">
                  <a:moveTo>
                    <a:pt x="403" y="1"/>
                  </a:moveTo>
                  <a:cubicBezTo>
                    <a:pt x="352" y="1"/>
                    <a:pt x="300" y="11"/>
                    <a:pt x="252" y="35"/>
                  </a:cubicBezTo>
                  <a:cubicBezTo>
                    <a:pt x="77" y="119"/>
                    <a:pt x="0" y="335"/>
                    <a:pt x="91" y="512"/>
                  </a:cubicBezTo>
                  <a:cubicBezTo>
                    <a:pt x="151" y="636"/>
                    <a:pt x="275" y="707"/>
                    <a:pt x="405" y="707"/>
                  </a:cubicBezTo>
                  <a:cubicBezTo>
                    <a:pt x="457" y="707"/>
                    <a:pt x="511" y="696"/>
                    <a:pt x="561" y="671"/>
                  </a:cubicBezTo>
                  <a:cubicBezTo>
                    <a:pt x="736" y="587"/>
                    <a:pt x="814" y="377"/>
                    <a:pt x="730" y="203"/>
                  </a:cubicBezTo>
                  <a:cubicBezTo>
                    <a:pt x="669" y="76"/>
                    <a:pt x="537" y="1"/>
                    <a:pt x="403"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0"/>
            <p:cNvSpPr/>
            <p:nvPr/>
          </p:nvSpPr>
          <p:spPr>
            <a:xfrm>
              <a:off x="1936794" y="259070"/>
              <a:ext cx="524065" cy="590218"/>
            </a:xfrm>
            <a:custGeom>
              <a:avLst/>
              <a:gdLst/>
              <a:ahLst/>
              <a:cxnLst/>
              <a:rect l="l" t="t" r="r" b="b"/>
              <a:pathLst>
                <a:path w="9558" h="10765" extrusionOk="0">
                  <a:moveTo>
                    <a:pt x="6623" y="1"/>
                  </a:moveTo>
                  <a:lnTo>
                    <a:pt x="0" y="2298"/>
                  </a:lnTo>
                  <a:lnTo>
                    <a:pt x="2934" y="10765"/>
                  </a:lnTo>
                  <a:lnTo>
                    <a:pt x="5818" y="8377"/>
                  </a:lnTo>
                  <a:lnTo>
                    <a:pt x="9557" y="8467"/>
                  </a:lnTo>
                  <a:lnTo>
                    <a:pt x="66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0"/>
            <p:cNvSpPr/>
            <p:nvPr/>
          </p:nvSpPr>
          <p:spPr>
            <a:xfrm>
              <a:off x="1950940" y="300576"/>
              <a:ext cx="365990" cy="133286"/>
            </a:xfrm>
            <a:custGeom>
              <a:avLst/>
              <a:gdLst/>
              <a:ahLst/>
              <a:cxnLst/>
              <a:rect l="l" t="t" r="r" b="b"/>
              <a:pathLst>
                <a:path w="6675" h="2431" extrusionOk="0">
                  <a:moveTo>
                    <a:pt x="6632" y="0"/>
                  </a:moveTo>
                  <a:lnTo>
                    <a:pt x="1" y="2297"/>
                  </a:lnTo>
                  <a:lnTo>
                    <a:pt x="50" y="2430"/>
                  </a:lnTo>
                  <a:lnTo>
                    <a:pt x="6674" y="135"/>
                  </a:lnTo>
                  <a:lnTo>
                    <a:pt x="6632"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0"/>
            <p:cNvSpPr/>
            <p:nvPr/>
          </p:nvSpPr>
          <p:spPr>
            <a:xfrm>
              <a:off x="1977039" y="375472"/>
              <a:ext cx="365935" cy="133669"/>
            </a:xfrm>
            <a:custGeom>
              <a:avLst/>
              <a:gdLst/>
              <a:ahLst/>
              <a:cxnLst/>
              <a:rect l="l" t="t" r="r" b="b"/>
              <a:pathLst>
                <a:path w="6674" h="2438" extrusionOk="0">
                  <a:moveTo>
                    <a:pt x="6632" y="0"/>
                  </a:moveTo>
                  <a:lnTo>
                    <a:pt x="1" y="2304"/>
                  </a:lnTo>
                  <a:lnTo>
                    <a:pt x="49" y="2437"/>
                  </a:lnTo>
                  <a:lnTo>
                    <a:pt x="6674" y="140"/>
                  </a:lnTo>
                  <a:lnTo>
                    <a:pt x="6632"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0"/>
            <p:cNvSpPr/>
            <p:nvPr/>
          </p:nvSpPr>
          <p:spPr>
            <a:xfrm>
              <a:off x="2003193" y="450753"/>
              <a:ext cx="365881" cy="133176"/>
            </a:xfrm>
            <a:custGeom>
              <a:avLst/>
              <a:gdLst/>
              <a:ahLst/>
              <a:cxnLst/>
              <a:rect l="l" t="t" r="r" b="b"/>
              <a:pathLst>
                <a:path w="6673" h="2429" extrusionOk="0">
                  <a:moveTo>
                    <a:pt x="6624" y="0"/>
                  </a:moveTo>
                  <a:lnTo>
                    <a:pt x="1" y="2296"/>
                  </a:lnTo>
                  <a:lnTo>
                    <a:pt x="50" y="2429"/>
                  </a:lnTo>
                  <a:lnTo>
                    <a:pt x="6673" y="133"/>
                  </a:lnTo>
                  <a:lnTo>
                    <a:pt x="6624"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0"/>
            <p:cNvSpPr/>
            <p:nvPr/>
          </p:nvSpPr>
          <p:spPr>
            <a:xfrm>
              <a:off x="2029292" y="525594"/>
              <a:ext cx="365935" cy="133615"/>
            </a:xfrm>
            <a:custGeom>
              <a:avLst/>
              <a:gdLst/>
              <a:ahLst/>
              <a:cxnLst/>
              <a:rect l="l" t="t" r="r" b="b"/>
              <a:pathLst>
                <a:path w="6674" h="2437" extrusionOk="0">
                  <a:moveTo>
                    <a:pt x="6625" y="0"/>
                  </a:moveTo>
                  <a:lnTo>
                    <a:pt x="0" y="2297"/>
                  </a:lnTo>
                  <a:lnTo>
                    <a:pt x="42" y="2437"/>
                  </a:lnTo>
                  <a:lnTo>
                    <a:pt x="6674" y="139"/>
                  </a:lnTo>
                  <a:lnTo>
                    <a:pt x="6625"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0"/>
            <p:cNvSpPr/>
            <p:nvPr/>
          </p:nvSpPr>
          <p:spPr>
            <a:xfrm>
              <a:off x="2055007" y="600820"/>
              <a:ext cx="365935" cy="133340"/>
            </a:xfrm>
            <a:custGeom>
              <a:avLst/>
              <a:gdLst/>
              <a:ahLst/>
              <a:cxnLst/>
              <a:rect l="l" t="t" r="r" b="b"/>
              <a:pathLst>
                <a:path w="6674" h="2432" extrusionOk="0">
                  <a:moveTo>
                    <a:pt x="6632" y="1"/>
                  </a:moveTo>
                  <a:lnTo>
                    <a:pt x="0" y="2297"/>
                  </a:lnTo>
                  <a:lnTo>
                    <a:pt x="49" y="2431"/>
                  </a:lnTo>
                  <a:lnTo>
                    <a:pt x="6674" y="134"/>
                  </a:lnTo>
                  <a:lnTo>
                    <a:pt x="6632"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0"/>
            <p:cNvSpPr/>
            <p:nvPr/>
          </p:nvSpPr>
          <p:spPr>
            <a:xfrm>
              <a:off x="2081051" y="757466"/>
              <a:ext cx="127260" cy="51867"/>
            </a:xfrm>
            <a:custGeom>
              <a:avLst/>
              <a:gdLst/>
              <a:ahLst/>
              <a:cxnLst/>
              <a:rect l="l" t="t" r="r" b="b"/>
              <a:pathLst>
                <a:path w="2321" h="946" extrusionOk="0">
                  <a:moveTo>
                    <a:pt x="2320" y="1"/>
                  </a:moveTo>
                  <a:lnTo>
                    <a:pt x="1" y="806"/>
                  </a:lnTo>
                  <a:lnTo>
                    <a:pt x="51" y="945"/>
                  </a:lnTo>
                  <a:lnTo>
                    <a:pt x="2004" y="266"/>
                  </a:lnTo>
                  <a:lnTo>
                    <a:pt x="232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0"/>
            <p:cNvSpPr/>
            <p:nvPr/>
          </p:nvSpPr>
          <p:spPr>
            <a:xfrm>
              <a:off x="2317258" y="675661"/>
              <a:ext cx="129783" cy="44630"/>
            </a:xfrm>
            <a:custGeom>
              <a:avLst/>
              <a:gdLst/>
              <a:ahLst/>
              <a:cxnLst/>
              <a:rect l="l" t="t" r="r" b="b"/>
              <a:pathLst>
                <a:path w="2367" h="814" extrusionOk="0">
                  <a:moveTo>
                    <a:pt x="2318" y="1"/>
                  </a:moveTo>
                  <a:lnTo>
                    <a:pt x="0" y="806"/>
                  </a:lnTo>
                  <a:lnTo>
                    <a:pt x="414" y="814"/>
                  </a:lnTo>
                  <a:lnTo>
                    <a:pt x="2366" y="133"/>
                  </a:lnTo>
                  <a:lnTo>
                    <a:pt x="2318"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0"/>
            <p:cNvSpPr/>
            <p:nvPr/>
          </p:nvSpPr>
          <p:spPr>
            <a:xfrm>
              <a:off x="-61975" y="3"/>
              <a:ext cx="2876108" cy="585887"/>
            </a:xfrm>
            <a:custGeom>
              <a:avLst/>
              <a:gdLst/>
              <a:ahLst/>
              <a:cxnLst/>
              <a:rect l="l" t="t" r="r" b="b"/>
              <a:pathLst>
                <a:path w="52455" h="10686" extrusionOk="0">
                  <a:moveTo>
                    <a:pt x="52384" y="0"/>
                  </a:moveTo>
                  <a:cubicBezTo>
                    <a:pt x="49166" y="1974"/>
                    <a:pt x="33957" y="10529"/>
                    <a:pt x="11889" y="10529"/>
                  </a:cubicBezTo>
                  <a:cubicBezTo>
                    <a:pt x="8122" y="10529"/>
                    <a:pt x="4155" y="10279"/>
                    <a:pt x="13" y="9705"/>
                  </a:cubicBezTo>
                  <a:lnTo>
                    <a:pt x="0" y="9845"/>
                  </a:lnTo>
                  <a:cubicBezTo>
                    <a:pt x="4040" y="10406"/>
                    <a:pt x="8067" y="10685"/>
                    <a:pt x="12071" y="10685"/>
                  </a:cubicBezTo>
                  <a:cubicBezTo>
                    <a:pt x="19901" y="10685"/>
                    <a:pt x="27616" y="9608"/>
                    <a:pt x="35123" y="7472"/>
                  </a:cubicBezTo>
                  <a:cubicBezTo>
                    <a:pt x="44178" y="4887"/>
                    <a:pt x="50261" y="1471"/>
                    <a:pt x="52455" y="120"/>
                  </a:cubicBezTo>
                  <a:lnTo>
                    <a:pt x="523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6" name="Google Shape;1166;p40"/>
          <p:cNvGrpSpPr/>
          <p:nvPr/>
        </p:nvGrpSpPr>
        <p:grpSpPr>
          <a:xfrm>
            <a:off x="6659330" y="-36226"/>
            <a:ext cx="2497561" cy="968677"/>
            <a:chOff x="6211327" y="-36220"/>
            <a:chExt cx="2945584" cy="1142442"/>
          </a:xfrm>
        </p:grpSpPr>
        <p:sp>
          <p:nvSpPr>
            <p:cNvPr id="1167" name="Google Shape;1167;p40"/>
            <p:cNvSpPr/>
            <p:nvPr/>
          </p:nvSpPr>
          <p:spPr>
            <a:xfrm>
              <a:off x="6250918" y="14721"/>
              <a:ext cx="399409" cy="541878"/>
            </a:xfrm>
            <a:custGeom>
              <a:avLst/>
              <a:gdLst/>
              <a:ahLst/>
              <a:cxnLst/>
              <a:rect l="l" t="t" r="r" b="b"/>
              <a:pathLst>
                <a:path w="7072" h="9595" extrusionOk="0">
                  <a:moveTo>
                    <a:pt x="763" y="1"/>
                  </a:moveTo>
                  <a:lnTo>
                    <a:pt x="0" y="9595"/>
                  </a:lnTo>
                  <a:lnTo>
                    <a:pt x="7072" y="3068"/>
                  </a:lnTo>
                  <a:lnTo>
                    <a:pt x="7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0"/>
            <p:cNvSpPr/>
            <p:nvPr/>
          </p:nvSpPr>
          <p:spPr>
            <a:xfrm>
              <a:off x="7632250" y="507134"/>
              <a:ext cx="391559" cy="530752"/>
            </a:xfrm>
            <a:custGeom>
              <a:avLst/>
              <a:gdLst/>
              <a:ahLst/>
              <a:cxnLst/>
              <a:rect l="l" t="t" r="r" b="b"/>
              <a:pathLst>
                <a:path w="6933" h="9398" extrusionOk="0">
                  <a:moveTo>
                    <a:pt x="1" y="0"/>
                  </a:moveTo>
                  <a:lnTo>
                    <a:pt x="2073" y="9398"/>
                  </a:lnTo>
                  <a:lnTo>
                    <a:pt x="6933" y="1093"/>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0"/>
            <p:cNvSpPr/>
            <p:nvPr/>
          </p:nvSpPr>
          <p:spPr>
            <a:xfrm>
              <a:off x="6542738" y="220406"/>
              <a:ext cx="551333" cy="614561"/>
            </a:xfrm>
            <a:custGeom>
              <a:avLst/>
              <a:gdLst/>
              <a:ahLst/>
              <a:cxnLst/>
              <a:rect l="l" t="t" r="r" b="b"/>
              <a:pathLst>
                <a:path w="9762" h="10882" extrusionOk="0">
                  <a:moveTo>
                    <a:pt x="3214" y="0"/>
                  </a:moveTo>
                  <a:lnTo>
                    <a:pt x="1" y="8368"/>
                  </a:lnTo>
                  <a:lnTo>
                    <a:pt x="3740" y="8396"/>
                  </a:lnTo>
                  <a:lnTo>
                    <a:pt x="6548" y="10882"/>
                  </a:lnTo>
                  <a:lnTo>
                    <a:pt x="9761" y="2514"/>
                  </a:lnTo>
                  <a:lnTo>
                    <a:pt x="32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0"/>
            <p:cNvSpPr/>
            <p:nvPr/>
          </p:nvSpPr>
          <p:spPr>
            <a:xfrm>
              <a:off x="6688620" y="249661"/>
              <a:ext cx="127809" cy="63308"/>
            </a:xfrm>
            <a:custGeom>
              <a:avLst/>
              <a:gdLst/>
              <a:ahLst/>
              <a:cxnLst/>
              <a:rect l="l" t="t" r="r" b="b"/>
              <a:pathLst>
                <a:path w="2263" h="1121" extrusionOk="0">
                  <a:moveTo>
                    <a:pt x="1984" y="0"/>
                  </a:moveTo>
                  <a:lnTo>
                    <a:pt x="107" y="834"/>
                  </a:lnTo>
                  <a:lnTo>
                    <a:pt x="1" y="1121"/>
                  </a:lnTo>
                  <a:lnTo>
                    <a:pt x="2263" y="113"/>
                  </a:lnTo>
                  <a:lnTo>
                    <a:pt x="1984"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0"/>
            <p:cNvSpPr/>
            <p:nvPr/>
          </p:nvSpPr>
          <p:spPr>
            <a:xfrm>
              <a:off x="6656259" y="282078"/>
              <a:ext cx="244491" cy="114701"/>
            </a:xfrm>
            <a:custGeom>
              <a:avLst/>
              <a:gdLst/>
              <a:ahLst/>
              <a:cxnLst/>
              <a:rect l="l" t="t" r="r" b="b"/>
              <a:pathLst>
                <a:path w="4329" h="2031" extrusionOk="0">
                  <a:moveTo>
                    <a:pt x="4047" y="1"/>
                  </a:moveTo>
                  <a:lnTo>
                    <a:pt x="112" y="1752"/>
                  </a:lnTo>
                  <a:lnTo>
                    <a:pt x="1" y="2031"/>
                  </a:lnTo>
                  <a:lnTo>
                    <a:pt x="4328" y="113"/>
                  </a:lnTo>
                  <a:lnTo>
                    <a:pt x="404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0"/>
            <p:cNvSpPr/>
            <p:nvPr/>
          </p:nvSpPr>
          <p:spPr>
            <a:xfrm>
              <a:off x="6623784" y="314551"/>
              <a:ext cx="361117" cy="166545"/>
            </a:xfrm>
            <a:custGeom>
              <a:avLst/>
              <a:gdLst/>
              <a:ahLst/>
              <a:cxnLst/>
              <a:rect l="l" t="t" r="r" b="b"/>
              <a:pathLst>
                <a:path w="6394" h="2949" extrusionOk="0">
                  <a:moveTo>
                    <a:pt x="6115" y="1"/>
                  </a:moveTo>
                  <a:lnTo>
                    <a:pt x="114" y="2668"/>
                  </a:lnTo>
                  <a:lnTo>
                    <a:pt x="1" y="2948"/>
                  </a:lnTo>
                  <a:lnTo>
                    <a:pt x="6394" y="111"/>
                  </a:lnTo>
                  <a:lnTo>
                    <a:pt x="6115"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0"/>
            <p:cNvSpPr/>
            <p:nvPr/>
          </p:nvSpPr>
          <p:spPr>
            <a:xfrm>
              <a:off x="6591818" y="346912"/>
              <a:ext cx="477404" cy="218332"/>
            </a:xfrm>
            <a:custGeom>
              <a:avLst/>
              <a:gdLst/>
              <a:ahLst/>
              <a:cxnLst/>
              <a:rect l="l" t="t" r="r" b="b"/>
              <a:pathLst>
                <a:path w="8453" h="3866" extrusionOk="0">
                  <a:moveTo>
                    <a:pt x="8165" y="1"/>
                  </a:moveTo>
                  <a:lnTo>
                    <a:pt x="105" y="3587"/>
                  </a:lnTo>
                  <a:lnTo>
                    <a:pt x="1" y="3866"/>
                  </a:lnTo>
                  <a:lnTo>
                    <a:pt x="8452" y="106"/>
                  </a:lnTo>
                  <a:lnTo>
                    <a:pt x="8165"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0"/>
            <p:cNvSpPr/>
            <p:nvPr/>
          </p:nvSpPr>
          <p:spPr>
            <a:xfrm>
              <a:off x="6559343" y="405873"/>
              <a:ext cx="518125" cy="243690"/>
            </a:xfrm>
            <a:custGeom>
              <a:avLst/>
              <a:gdLst/>
              <a:ahLst/>
              <a:cxnLst/>
              <a:rect l="l" t="t" r="r" b="b"/>
              <a:pathLst>
                <a:path w="9174" h="4315" extrusionOk="0">
                  <a:moveTo>
                    <a:pt x="9173" y="0"/>
                  </a:moveTo>
                  <a:lnTo>
                    <a:pt x="105" y="4033"/>
                  </a:lnTo>
                  <a:lnTo>
                    <a:pt x="1" y="4314"/>
                  </a:lnTo>
                  <a:lnTo>
                    <a:pt x="9062" y="281"/>
                  </a:lnTo>
                  <a:lnTo>
                    <a:pt x="9173"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0"/>
            <p:cNvSpPr/>
            <p:nvPr/>
          </p:nvSpPr>
          <p:spPr>
            <a:xfrm>
              <a:off x="6588203" y="490135"/>
              <a:ext cx="456903" cy="203254"/>
            </a:xfrm>
            <a:custGeom>
              <a:avLst/>
              <a:gdLst/>
              <a:ahLst/>
              <a:cxnLst/>
              <a:rect l="l" t="t" r="r" b="b"/>
              <a:pathLst>
                <a:path w="8090" h="3599" extrusionOk="0">
                  <a:moveTo>
                    <a:pt x="8089" y="0"/>
                  </a:moveTo>
                  <a:lnTo>
                    <a:pt x="1" y="3598"/>
                  </a:lnTo>
                  <a:lnTo>
                    <a:pt x="518" y="3598"/>
                  </a:lnTo>
                  <a:lnTo>
                    <a:pt x="7977" y="279"/>
                  </a:lnTo>
                  <a:lnTo>
                    <a:pt x="8089"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0"/>
            <p:cNvSpPr/>
            <p:nvPr/>
          </p:nvSpPr>
          <p:spPr>
            <a:xfrm>
              <a:off x="6742048" y="574340"/>
              <a:ext cx="270584" cy="125431"/>
            </a:xfrm>
            <a:custGeom>
              <a:avLst/>
              <a:gdLst/>
              <a:ahLst/>
              <a:cxnLst/>
              <a:rect l="l" t="t" r="r" b="b"/>
              <a:pathLst>
                <a:path w="4791" h="2221" extrusionOk="0">
                  <a:moveTo>
                    <a:pt x="4790" y="0"/>
                  </a:moveTo>
                  <a:lnTo>
                    <a:pt x="1" y="2129"/>
                  </a:lnTo>
                  <a:lnTo>
                    <a:pt x="211" y="2129"/>
                  </a:lnTo>
                  <a:lnTo>
                    <a:pt x="315" y="2220"/>
                  </a:lnTo>
                  <a:lnTo>
                    <a:pt x="4678" y="281"/>
                  </a:lnTo>
                  <a:lnTo>
                    <a:pt x="4790"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0"/>
            <p:cNvSpPr/>
            <p:nvPr/>
          </p:nvSpPr>
          <p:spPr>
            <a:xfrm>
              <a:off x="6802536" y="658602"/>
              <a:ext cx="177622" cy="87819"/>
            </a:xfrm>
            <a:custGeom>
              <a:avLst/>
              <a:gdLst/>
              <a:ahLst/>
              <a:cxnLst/>
              <a:rect l="l" t="t" r="r" b="b"/>
              <a:pathLst>
                <a:path w="3145" h="1555" extrusionOk="0">
                  <a:moveTo>
                    <a:pt x="3145" y="0"/>
                  </a:moveTo>
                  <a:lnTo>
                    <a:pt x="0" y="1400"/>
                  </a:lnTo>
                  <a:lnTo>
                    <a:pt x="177" y="1555"/>
                  </a:lnTo>
                  <a:lnTo>
                    <a:pt x="3041" y="279"/>
                  </a:lnTo>
                  <a:lnTo>
                    <a:pt x="3145"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0"/>
            <p:cNvSpPr/>
            <p:nvPr/>
          </p:nvSpPr>
          <p:spPr>
            <a:xfrm>
              <a:off x="6854721" y="742808"/>
              <a:ext cx="93075" cy="49867"/>
            </a:xfrm>
            <a:custGeom>
              <a:avLst/>
              <a:gdLst/>
              <a:ahLst/>
              <a:cxnLst/>
              <a:rect l="l" t="t" r="r" b="b"/>
              <a:pathLst>
                <a:path w="1648" h="883" extrusionOk="0">
                  <a:moveTo>
                    <a:pt x="1648" y="0"/>
                  </a:moveTo>
                  <a:lnTo>
                    <a:pt x="1" y="729"/>
                  </a:lnTo>
                  <a:lnTo>
                    <a:pt x="184" y="882"/>
                  </a:lnTo>
                  <a:lnTo>
                    <a:pt x="1542" y="281"/>
                  </a:lnTo>
                  <a:lnTo>
                    <a:pt x="1648"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0"/>
            <p:cNvSpPr/>
            <p:nvPr/>
          </p:nvSpPr>
          <p:spPr>
            <a:xfrm>
              <a:off x="7084924" y="389269"/>
              <a:ext cx="476557" cy="539845"/>
            </a:xfrm>
            <a:custGeom>
              <a:avLst/>
              <a:gdLst/>
              <a:ahLst/>
              <a:cxnLst/>
              <a:rect l="l" t="t" r="r" b="b"/>
              <a:pathLst>
                <a:path w="8438" h="9559" extrusionOk="0">
                  <a:moveTo>
                    <a:pt x="1654" y="0"/>
                  </a:moveTo>
                  <a:lnTo>
                    <a:pt x="0" y="6351"/>
                  </a:lnTo>
                  <a:lnTo>
                    <a:pt x="2788" y="9559"/>
                  </a:lnTo>
                  <a:lnTo>
                    <a:pt x="6786" y="8124"/>
                  </a:lnTo>
                  <a:lnTo>
                    <a:pt x="8438" y="1771"/>
                  </a:lnTo>
                  <a:lnTo>
                    <a:pt x="16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0"/>
            <p:cNvSpPr/>
            <p:nvPr/>
          </p:nvSpPr>
          <p:spPr>
            <a:xfrm>
              <a:off x="7154957" y="439928"/>
              <a:ext cx="27279" cy="39024"/>
            </a:xfrm>
            <a:custGeom>
              <a:avLst/>
              <a:gdLst/>
              <a:ahLst/>
              <a:cxnLst/>
              <a:rect l="l" t="t" r="r" b="b"/>
              <a:pathLst>
                <a:path w="483" h="691" extrusionOk="0">
                  <a:moveTo>
                    <a:pt x="182" y="0"/>
                  </a:moveTo>
                  <a:lnTo>
                    <a:pt x="0" y="679"/>
                  </a:lnTo>
                  <a:cubicBezTo>
                    <a:pt x="30" y="687"/>
                    <a:pt x="60" y="691"/>
                    <a:pt x="89" y="691"/>
                  </a:cubicBezTo>
                  <a:cubicBezTo>
                    <a:pt x="247" y="691"/>
                    <a:pt x="393" y="586"/>
                    <a:pt x="434" y="427"/>
                  </a:cubicBezTo>
                  <a:cubicBezTo>
                    <a:pt x="483" y="237"/>
                    <a:pt x="372" y="42"/>
                    <a:pt x="182"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0"/>
            <p:cNvSpPr/>
            <p:nvPr/>
          </p:nvSpPr>
          <p:spPr>
            <a:xfrm>
              <a:off x="7233630" y="464156"/>
              <a:ext cx="44391" cy="39871"/>
            </a:xfrm>
            <a:custGeom>
              <a:avLst/>
              <a:gdLst/>
              <a:ahLst/>
              <a:cxnLst/>
              <a:rect l="l" t="t" r="r" b="b"/>
              <a:pathLst>
                <a:path w="786" h="706" extrusionOk="0">
                  <a:moveTo>
                    <a:pt x="395" y="0"/>
                  </a:moveTo>
                  <a:cubicBezTo>
                    <a:pt x="236" y="0"/>
                    <a:pt x="90" y="105"/>
                    <a:pt x="49" y="264"/>
                  </a:cubicBezTo>
                  <a:cubicBezTo>
                    <a:pt x="0" y="454"/>
                    <a:pt x="120" y="642"/>
                    <a:pt x="308" y="691"/>
                  </a:cubicBezTo>
                  <a:cubicBezTo>
                    <a:pt x="340" y="700"/>
                    <a:pt x="373" y="705"/>
                    <a:pt x="404" y="705"/>
                  </a:cubicBezTo>
                  <a:cubicBezTo>
                    <a:pt x="558" y="705"/>
                    <a:pt x="695" y="596"/>
                    <a:pt x="737" y="439"/>
                  </a:cubicBezTo>
                  <a:cubicBezTo>
                    <a:pt x="785" y="250"/>
                    <a:pt x="673" y="61"/>
                    <a:pt x="484" y="12"/>
                  </a:cubicBezTo>
                  <a:cubicBezTo>
                    <a:pt x="454" y="4"/>
                    <a:pt x="424"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0"/>
            <p:cNvSpPr/>
            <p:nvPr/>
          </p:nvSpPr>
          <p:spPr>
            <a:xfrm>
              <a:off x="7329755" y="489062"/>
              <a:ext cx="44278" cy="40097"/>
            </a:xfrm>
            <a:custGeom>
              <a:avLst/>
              <a:gdLst/>
              <a:ahLst/>
              <a:cxnLst/>
              <a:rect l="l" t="t" r="r" b="b"/>
              <a:pathLst>
                <a:path w="784" h="710" extrusionOk="0">
                  <a:moveTo>
                    <a:pt x="385" y="1"/>
                  </a:moveTo>
                  <a:cubicBezTo>
                    <a:pt x="229" y="1"/>
                    <a:pt x="90" y="106"/>
                    <a:pt x="50" y="265"/>
                  </a:cubicBezTo>
                  <a:cubicBezTo>
                    <a:pt x="1" y="453"/>
                    <a:pt x="112" y="650"/>
                    <a:pt x="302" y="698"/>
                  </a:cubicBezTo>
                  <a:cubicBezTo>
                    <a:pt x="330" y="706"/>
                    <a:pt x="359" y="709"/>
                    <a:pt x="387" y="709"/>
                  </a:cubicBezTo>
                  <a:cubicBezTo>
                    <a:pt x="546" y="709"/>
                    <a:pt x="694" y="599"/>
                    <a:pt x="735" y="440"/>
                  </a:cubicBezTo>
                  <a:cubicBezTo>
                    <a:pt x="784" y="250"/>
                    <a:pt x="665" y="61"/>
                    <a:pt x="476" y="13"/>
                  </a:cubicBezTo>
                  <a:cubicBezTo>
                    <a:pt x="446" y="5"/>
                    <a:pt x="415" y="1"/>
                    <a:pt x="38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0"/>
            <p:cNvSpPr/>
            <p:nvPr/>
          </p:nvSpPr>
          <p:spPr>
            <a:xfrm>
              <a:off x="7425429" y="513968"/>
              <a:ext cx="44391" cy="40097"/>
            </a:xfrm>
            <a:custGeom>
              <a:avLst/>
              <a:gdLst/>
              <a:ahLst/>
              <a:cxnLst/>
              <a:rect l="l" t="t" r="r" b="b"/>
              <a:pathLst>
                <a:path w="786" h="710" extrusionOk="0">
                  <a:moveTo>
                    <a:pt x="394" y="1"/>
                  </a:moveTo>
                  <a:cubicBezTo>
                    <a:pt x="237" y="1"/>
                    <a:pt x="91" y="106"/>
                    <a:pt x="50" y="264"/>
                  </a:cubicBezTo>
                  <a:cubicBezTo>
                    <a:pt x="1" y="454"/>
                    <a:pt x="113" y="649"/>
                    <a:pt x="302" y="698"/>
                  </a:cubicBezTo>
                  <a:cubicBezTo>
                    <a:pt x="332" y="706"/>
                    <a:pt x="363" y="710"/>
                    <a:pt x="393" y="710"/>
                  </a:cubicBezTo>
                  <a:cubicBezTo>
                    <a:pt x="551" y="710"/>
                    <a:pt x="694" y="605"/>
                    <a:pt x="735" y="446"/>
                  </a:cubicBezTo>
                  <a:cubicBezTo>
                    <a:pt x="786" y="251"/>
                    <a:pt x="673" y="61"/>
                    <a:pt x="483" y="12"/>
                  </a:cubicBezTo>
                  <a:cubicBezTo>
                    <a:pt x="453" y="4"/>
                    <a:pt x="424" y="1"/>
                    <a:pt x="394"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0"/>
            <p:cNvSpPr/>
            <p:nvPr/>
          </p:nvSpPr>
          <p:spPr>
            <a:xfrm>
              <a:off x="7521102" y="538930"/>
              <a:ext cx="27392" cy="39420"/>
            </a:xfrm>
            <a:custGeom>
              <a:avLst/>
              <a:gdLst/>
              <a:ahLst/>
              <a:cxnLst/>
              <a:rect l="l" t="t" r="r" b="b"/>
              <a:pathLst>
                <a:path w="485" h="698" extrusionOk="0">
                  <a:moveTo>
                    <a:pt x="393" y="0"/>
                  </a:moveTo>
                  <a:cubicBezTo>
                    <a:pt x="237" y="0"/>
                    <a:pt x="97" y="105"/>
                    <a:pt x="50" y="264"/>
                  </a:cubicBezTo>
                  <a:cubicBezTo>
                    <a:pt x="1" y="452"/>
                    <a:pt x="120" y="649"/>
                    <a:pt x="310" y="698"/>
                  </a:cubicBezTo>
                  <a:lnTo>
                    <a:pt x="485" y="12"/>
                  </a:lnTo>
                  <a:cubicBezTo>
                    <a:pt x="454" y="4"/>
                    <a:pt x="423" y="0"/>
                    <a:pt x="39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0"/>
            <p:cNvSpPr/>
            <p:nvPr/>
          </p:nvSpPr>
          <p:spPr>
            <a:xfrm>
              <a:off x="7204770" y="397232"/>
              <a:ext cx="41172" cy="24793"/>
            </a:xfrm>
            <a:custGeom>
              <a:avLst/>
              <a:gdLst/>
              <a:ahLst/>
              <a:cxnLst/>
              <a:rect l="l" t="t" r="r" b="b"/>
              <a:pathLst>
                <a:path w="729" h="439" extrusionOk="0">
                  <a:moveTo>
                    <a:pt x="43" y="0"/>
                  </a:moveTo>
                  <a:lnTo>
                    <a:pt x="43" y="0"/>
                  </a:lnTo>
                  <a:cubicBezTo>
                    <a:pt x="1" y="188"/>
                    <a:pt x="113" y="378"/>
                    <a:pt x="301" y="427"/>
                  </a:cubicBezTo>
                  <a:cubicBezTo>
                    <a:pt x="331" y="435"/>
                    <a:pt x="361" y="438"/>
                    <a:pt x="391" y="438"/>
                  </a:cubicBezTo>
                  <a:cubicBezTo>
                    <a:pt x="547" y="438"/>
                    <a:pt x="687" y="334"/>
                    <a:pt x="728" y="175"/>
                  </a:cubicBezTo>
                  <a:lnTo>
                    <a:pt x="43"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0"/>
            <p:cNvSpPr/>
            <p:nvPr/>
          </p:nvSpPr>
          <p:spPr>
            <a:xfrm>
              <a:off x="7300443" y="422082"/>
              <a:ext cx="41624" cy="24962"/>
            </a:xfrm>
            <a:custGeom>
              <a:avLst/>
              <a:gdLst/>
              <a:ahLst/>
              <a:cxnLst/>
              <a:rect l="l" t="t" r="r" b="b"/>
              <a:pathLst>
                <a:path w="737" h="442" extrusionOk="0">
                  <a:moveTo>
                    <a:pt x="49" y="1"/>
                  </a:moveTo>
                  <a:lnTo>
                    <a:pt x="49" y="1"/>
                  </a:lnTo>
                  <a:cubicBezTo>
                    <a:pt x="1" y="190"/>
                    <a:pt x="113" y="379"/>
                    <a:pt x="301" y="427"/>
                  </a:cubicBezTo>
                  <a:cubicBezTo>
                    <a:pt x="334" y="437"/>
                    <a:pt x="366" y="442"/>
                    <a:pt x="398" y="442"/>
                  </a:cubicBezTo>
                  <a:cubicBezTo>
                    <a:pt x="554" y="442"/>
                    <a:pt x="696" y="333"/>
                    <a:pt x="737" y="175"/>
                  </a:cubicBezTo>
                  <a:lnTo>
                    <a:pt x="49"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0"/>
            <p:cNvSpPr/>
            <p:nvPr/>
          </p:nvSpPr>
          <p:spPr>
            <a:xfrm>
              <a:off x="7396230" y="447044"/>
              <a:ext cx="41511" cy="25188"/>
            </a:xfrm>
            <a:custGeom>
              <a:avLst/>
              <a:gdLst/>
              <a:ahLst/>
              <a:cxnLst/>
              <a:rect l="l" t="t" r="r" b="b"/>
              <a:pathLst>
                <a:path w="735" h="446" extrusionOk="0">
                  <a:moveTo>
                    <a:pt x="49" y="1"/>
                  </a:moveTo>
                  <a:lnTo>
                    <a:pt x="49" y="1"/>
                  </a:lnTo>
                  <a:cubicBezTo>
                    <a:pt x="0" y="189"/>
                    <a:pt x="111" y="385"/>
                    <a:pt x="301" y="434"/>
                  </a:cubicBezTo>
                  <a:cubicBezTo>
                    <a:pt x="330" y="441"/>
                    <a:pt x="358" y="445"/>
                    <a:pt x="387" y="445"/>
                  </a:cubicBezTo>
                  <a:cubicBezTo>
                    <a:pt x="546" y="445"/>
                    <a:pt x="693" y="335"/>
                    <a:pt x="735" y="175"/>
                  </a:cubicBezTo>
                  <a:lnTo>
                    <a:pt x="49"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0"/>
            <p:cNvSpPr/>
            <p:nvPr/>
          </p:nvSpPr>
          <p:spPr>
            <a:xfrm>
              <a:off x="7491903" y="471893"/>
              <a:ext cx="41511" cy="25244"/>
            </a:xfrm>
            <a:custGeom>
              <a:avLst/>
              <a:gdLst/>
              <a:ahLst/>
              <a:cxnLst/>
              <a:rect l="l" t="t" r="r" b="b"/>
              <a:pathLst>
                <a:path w="735" h="447" extrusionOk="0">
                  <a:moveTo>
                    <a:pt x="56" y="1"/>
                  </a:moveTo>
                  <a:lnTo>
                    <a:pt x="56" y="1"/>
                  </a:lnTo>
                  <a:cubicBezTo>
                    <a:pt x="0" y="191"/>
                    <a:pt x="119" y="386"/>
                    <a:pt x="308" y="434"/>
                  </a:cubicBezTo>
                  <a:cubicBezTo>
                    <a:pt x="338" y="443"/>
                    <a:pt x="369" y="446"/>
                    <a:pt x="399" y="446"/>
                  </a:cubicBezTo>
                  <a:cubicBezTo>
                    <a:pt x="555" y="446"/>
                    <a:pt x="694" y="341"/>
                    <a:pt x="735" y="176"/>
                  </a:cubicBezTo>
                  <a:lnTo>
                    <a:pt x="56"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0"/>
            <p:cNvSpPr/>
            <p:nvPr/>
          </p:nvSpPr>
          <p:spPr>
            <a:xfrm>
              <a:off x="7166817" y="527014"/>
              <a:ext cx="44391" cy="40097"/>
            </a:xfrm>
            <a:custGeom>
              <a:avLst/>
              <a:gdLst/>
              <a:ahLst/>
              <a:cxnLst/>
              <a:rect l="l" t="t" r="r" b="b"/>
              <a:pathLst>
                <a:path w="786" h="710" extrusionOk="0">
                  <a:moveTo>
                    <a:pt x="391" y="1"/>
                  </a:moveTo>
                  <a:cubicBezTo>
                    <a:pt x="235" y="1"/>
                    <a:pt x="90" y="106"/>
                    <a:pt x="49" y="265"/>
                  </a:cubicBezTo>
                  <a:cubicBezTo>
                    <a:pt x="0" y="453"/>
                    <a:pt x="113" y="650"/>
                    <a:pt x="301" y="699"/>
                  </a:cubicBezTo>
                  <a:cubicBezTo>
                    <a:pt x="331" y="706"/>
                    <a:pt x="361" y="710"/>
                    <a:pt x="391" y="710"/>
                  </a:cubicBezTo>
                  <a:cubicBezTo>
                    <a:pt x="549" y="710"/>
                    <a:pt x="694" y="605"/>
                    <a:pt x="735" y="447"/>
                  </a:cubicBezTo>
                  <a:cubicBezTo>
                    <a:pt x="785" y="257"/>
                    <a:pt x="673" y="62"/>
                    <a:pt x="483" y="13"/>
                  </a:cubicBezTo>
                  <a:cubicBezTo>
                    <a:pt x="452" y="5"/>
                    <a:pt x="422" y="1"/>
                    <a:pt x="39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0"/>
            <p:cNvSpPr/>
            <p:nvPr/>
          </p:nvSpPr>
          <p:spPr>
            <a:xfrm>
              <a:off x="7262490" y="551920"/>
              <a:ext cx="44391" cy="40097"/>
            </a:xfrm>
            <a:custGeom>
              <a:avLst/>
              <a:gdLst/>
              <a:ahLst/>
              <a:cxnLst/>
              <a:rect l="l" t="t" r="r" b="b"/>
              <a:pathLst>
                <a:path w="786" h="710" extrusionOk="0">
                  <a:moveTo>
                    <a:pt x="395" y="1"/>
                  </a:moveTo>
                  <a:cubicBezTo>
                    <a:pt x="237" y="1"/>
                    <a:pt x="92" y="106"/>
                    <a:pt x="49" y="264"/>
                  </a:cubicBezTo>
                  <a:cubicBezTo>
                    <a:pt x="0" y="454"/>
                    <a:pt x="120" y="649"/>
                    <a:pt x="310" y="698"/>
                  </a:cubicBezTo>
                  <a:cubicBezTo>
                    <a:pt x="340" y="706"/>
                    <a:pt x="370" y="710"/>
                    <a:pt x="400" y="710"/>
                  </a:cubicBezTo>
                  <a:cubicBezTo>
                    <a:pt x="555" y="710"/>
                    <a:pt x="696" y="605"/>
                    <a:pt x="736" y="446"/>
                  </a:cubicBezTo>
                  <a:cubicBezTo>
                    <a:pt x="785" y="258"/>
                    <a:pt x="673" y="61"/>
                    <a:pt x="484" y="12"/>
                  </a:cubicBezTo>
                  <a:cubicBezTo>
                    <a:pt x="454" y="5"/>
                    <a:pt x="424" y="1"/>
                    <a:pt x="39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0"/>
            <p:cNvSpPr/>
            <p:nvPr/>
          </p:nvSpPr>
          <p:spPr>
            <a:xfrm>
              <a:off x="7358615" y="576882"/>
              <a:ext cx="44278" cy="40097"/>
            </a:xfrm>
            <a:custGeom>
              <a:avLst/>
              <a:gdLst/>
              <a:ahLst/>
              <a:cxnLst/>
              <a:rect l="l" t="t" r="r" b="b"/>
              <a:pathLst>
                <a:path w="784" h="710" extrusionOk="0">
                  <a:moveTo>
                    <a:pt x="386" y="0"/>
                  </a:moveTo>
                  <a:cubicBezTo>
                    <a:pt x="230" y="0"/>
                    <a:pt x="90" y="105"/>
                    <a:pt x="49" y="264"/>
                  </a:cubicBezTo>
                  <a:cubicBezTo>
                    <a:pt x="1" y="453"/>
                    <a:pt x="112" y="649"/>
                    <a:pt x="302" y="698"/>
                  </a:cubicBezTo>
                  <a:cubicBezTo>
                    <a:pt x="331" y="706"/>
                    <a:pt x="361" y="709"/>
                    <a:pt x="391" y="709"/>
                  </a:cubicBezTo>
                  <a:cubicBezTo>
                    <a:pt x="548" y="709"/>
                    <a:pt x="694" y="604"/>
                    <a:pt x="735" y="446"/>
                  </a:cubicBezTo>
                  <a:cubicBezTo>
                    <a:pt x="784" y="256"/>
                    <a:pt x="666" y="61"/>
                    <a:pt x="476" y="12"/>
                  </a:cubicBezTo>
                  <a:cubicBezTo>
                    <a:pt x="446" y="4"/>
                    <a:pt x="415" y="0"/>
                    <a:pt x="38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0"/>
            <p:cNvSpPr/>
            <p:nvPr/>
          </p:nvSpPr>
          <p:spPr>
            <a:xfrm>
              <a:off x="7454289" y="601788"/>
              <a:ext cx="44391" cy="40097"/>
            </a:xfrm>
            <a:custGeom>
              <a:avLst/>
              <a:gdLst/>
              <a:ahLst/>
              <a:cxnLst/>
              <a:rect l="l" t="t" r="r" b="b"/>
              <a:pathLst>
                <a:path w="786" h="710" extrusionOk="0">
                  <a:moveTo>
                    <a:pt x="395" y="0"/>
                  </a:moveTo>
                  <a:cubicBezTo>
                    <a:pt x="237" y="0"/>
                    <a:pt x="90" y="106"/>
                    <a:pt x="49" y="270"/>
                  </a:cubicBezTo>
                  <a:cubicBezTo>
                    <a:pt x="1" y="460"/>
                    <a:pt x="113" y="648"/>
                    <a:pt x="301" y="697"/>
                  </a:cubicBezTo>
                  <a:cubicBezTo>
                    <a:pt x="332" y="705"/>
                    <a:pt x="363" y="709"/>
                    <a:pt x="393" y="709"/>
                  </a:cubicBezTo>
                  <a:cubicBezTo>
                    <a:pt x="551" y="709"/>
                    <a:pt x="694" y="604"/>
                    <a:pt x="737" y="445"/>
                  </a:cubicBezTo>
                  <a:cubicBezTo>
                    <a:pt x="785"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0"/>
            <p:cNvSpPr/>
            <p:nvPr/>
          </p:nvSpPr>
          <p:spPr>
            <a:xfrm>
              <a:off x="7117343" y="584676"/>
              <a:ext cx="27392" cy="39420"/>
            </a:xfrm>
            <a:custGeom>
              <a:avLst/>
              <a:gdLst/>
              <a:ahLst/>
              <a:cxnLst/>
              <a:rect l="l" t="t" r="r" b="b"/>
              <a:pathLst>
                <a:path w="485" h="698" extrusionOk="0">
                  <a:moveTo>
                    <a:pt x="176" y="0"/>
                  </a:moveTo>
                  <a:lnTo>
                    <a:pt x="1" y="686"/>
                  </a:lnTo>
                  <a:cubicBezTo>
                    <a:pt x="31" y="694"/>
                    <a:pt x="61" y="697"/>
                    <a:pt x="90" y="697"/>
                  </a:cubicBezTo>
                  <a:cubicBezTo>
                    <a:pt x="247" y="697"/>
                    <a:pt x="387" y="592"/>
                    <a:pt x="428" y="434"/>
                  </a:cubicBezTo>
                  <a:cubicBezTo>
                    <a:pt x="485" y="244"/>
                    <a:pt x="365" y="49"/>
                    <a:pt x="17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0"/>
            <p:cNvSpPr/>
            <p:nvPr/>
          </p:nvSpPr>
          <p:spPr>
            <a:xfrm>
              <a:off x="7196016" y="608904"/>
              <a:ext cx="44391" cy="40097"/>
            </a:xfrm>
            <a:custGeom>
              <a:avLst/>
              <a:gdLst/>
              <a:ahLst/>
              <a:cxnLst/>
              <a:rect l="l" t="t" r="r" b="b"/>
              <a:pathLst>
                <a:path w="786" h="710" extrusionOk="0">
                  <a:moveTo>
                    <a:pt x="395" y="0"/>
                  </a:moveTo>
                  <a:cubicBezTo>
                    <a:pt x="237" y="0"/>
                    <a:pt x="92" y="105"/>
                    <a:pt x="50" y="264"/>
                  </a:cubicBezTo>
                  <a:cubicBezTo>
                    <a:pt x="1" y="454"/>
                    <a:pt x="114" y="648"/>
                    <a:pt x="302" y="697"/>
                  </a:cubicBezTo>
                  <a:cubicBezTo>
                    <a:pt x="332" y="705"/>
                    <a:pt x="363" y="709"/>
                    <a:pt x="394" y="709"/>
                  </a:cubicBezTo>
                  <a:cubicBezTo>
                    <a:pt x="551" y="709"/>
                    <a:pt x="696" y="604"/>
                    <a:pt x="737" y="445"/>
                  </a:cubicBezTo>
                  <a:cubicBezTo>
                    <a:pt x="786"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0"/>
            <p:cNvSpPr/>
            <p:nvPr/>
          </p:nvSpPr>
          <p:spPr>
            <a:xfrm>
              <a:off x="7291802" y="633809"/>
              <a:ext cx="44278" cy="40097"/>
            </a:xfrm>
            <a:custGeom>
              <a:avLst/>
              <a:gdLst/>
              <a:ahLst/>
              <a:cxnLst/>
              <a:rect l="l" t="t" r="r" b="b"/>
              <a:pathLst>
                <a:path w="784" h="710" extrusionOk="0">
                  <a:moveTo>
                    <a:pt x="392" y="1"/>
                  </a:moveTo>
                  <a:cubicBezTo>
                    <a:pt x="235" y="1"/>
                    <a:pt x="90" y="105"/>
                    <a:pt x="49" y="265"/>
                  </a:cubicBezTo>
                  <a:cubicBezTo>
                    <a:pt x="1" y="453"/>
                    <a:pt x="112" y="649"/>
                    <a:pt x="301" y="698"/>
                  </a:cubicBezTo>
                  <a:cubicBezTo>
                    <a:pt x="332" y="706"/>
                    <a:pt x="363" y="710"/>
                    <a:pt x="393" y="710"/>
                  </a:cubicBezTo>
                  <a:cubicBezTo>
                    <a:pt x="553" y="710"/>
                    <a:pt x="694" y="605"/>
                    <a:pt x="735" y="446"/>
                  </a:cubicBezTo>
                  <a:cubicBezTo>
                    <a:pt x="784" y="256"/>
                    <a:pt x="673" y="61"/>
                    <a:pt x="483" y="13"/>
                  </a:cubicBezTo>
                  <a:cubicBezTo>
                    <a:pt x="453" y="4"/>
                    <a:pt x="422" y="1"/>
                    <a:pt x="39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0"/>
            <p:cNvSpPr/>
            <p:nvPr/>
          </p:nvSpPr>
          <p:spPr>
            <a:xfrm>
              <a:off x="7387871" y="658715"/>
              <a:ext cx="44391" cy="40097"/>
            </a:xfrm>
            <a:custGeom>
              <a:avLst/>
              <a:gdLst/>
              <a:ahLst/>
              <a:cxnLst/>
              <a:rect l="l" t="t" r="r" b="b"/>
              <a:pathLst>
                <a:path w="786" h="710" extrusionOk="0">
                  <a:moveTo>
                    <a:pt x="391" y="1"/>
                  </a:moveTo>
                  <a:cubicBezTo>
                    <a:pt x="233" y="1"/>
                    <a:pt x="90" y="111"/>
                    <a:pt x="49" y="271"/>
                  </a:cubicBezTo>
                  <a:cubicBezTo>
                    <a:pt x="0" y="461"/>
                    <a:pt x="113" y="649"/>
                    <a:pt x="301" y="698"/>
                  </a:cubicBezTo>
                  <a:cubicBezTo>
                    <a:pt x="332" y="706"/>
                    <a:pt x="362" y="710"/>
                    <a:pt x="392" y="710"/>
                  </a:cubicBezTo>
                  <a:cubicBezTo>
                    <a:pt x="548" y="710"/>
                    <a:pt x="688" y="605"/>
                    <a:pt x="736" y="445"/>
                  </a:cubicBezTo>
                  <a:cubicBezTo>
                    <a:pt x="785" y="257"/>
                    <a:pt x="666" y="61"/>
                    <a:pt x="476" y="12"/>
                  </a:cubicBezTo>
                  <a:cubicBezTo>
                    <a:pt x="447" y="4"/>
                    <a:pt x="419" y="1"/>
                    <a:pt x="39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0"/>
            <p:cNvSpPr/>
            <p:nvPr/>
          </p:nvSpPr>
          <p:spPr>
            <a:xfrm>
              <a:off x="7483544" y="683678"/>
              <a:ext cx="27392" cy="39420"/>
            </a:xfrm>
            <a:custGeom>
              <a:avLst/>
              <a:gdLst/>
              <a:ahLst/>
              <a:cxnLst/>
              <a:rect l="l" t="t" r="r" b="b"/>
              <a:pathLst>
                <a:path w="485" h="698" extrusionOk="0">
                  <a:moveTo>
                    <a:pt x="396" y="0"/>
                  </a:moveTo>
                  <a:cubicBezTo>
                    <a:pt x="237" y="0"/>
                    <a:pt x="92" y="110"/>
                    <a:pt x="51" y="271"/>
                  </a:cubicBezTo>
                  <a:cubicBezTo>
                    <a:pt x="0" y="459"/>
                    <a:pt x="113" y="649"/>
                    <a:pt x="303" y="697"/>
                  </a:cubicBezTo>
                  <a:lnTo>
                    <a:pt x="484" y="12"/>
                  </a:lnTo>
                  <a:cubicBezTo>
                    <a:pt x="455" y="4"/>
                    <a:pt x="425" y="0"/>
                    <a:pt x="39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0"/>
            <p:cNvSpPr/>
            <p:nvPr/>
          </p:nvSpPr>
          <p:spPr>
            <a:xfrm>
              <a:off x="7129203" y="671818"/>
              <a:ext cx="44391" cy="40041"/>
            </a:xfrm>
            <a:custGeom>
              <a:avLst/>
              <a:gdLst/>
              <a:ahLst/>
              <a:cxnLst/>
              <a:rect l="l" t="t" r="r" b="b"/>
              <a:pathLst>
                <a:path w="786" h="709" extrusionOk="0">
                  <a:moveTo>
                    <a:pt x="389" y="0"/>
                  </a:moveTo>
                  <a:cubicBezTo>
                    <a:pt x="233" y="0"/>
                    <a:pt x="91" y="110"/>
                    <a:pt x="50" y="271"/>
                  </a:cubicBezTo>
                  <a:cubicBezTo>
                    <a:pt x="1" y="459"/>
                    <a:pt x="113" y="649"/>
                    <a:pt x="302" y="697"/>
                  </a:cubicBezTo>
                  <a:cubicBezTo>
                    <a:pt x="332" y="705"/>
                    <a:pt x="361" y="709"/>
                    <a:pt x="391" y="709"/>
                  </a:cubicBezTo>
                  <a:cubicBezTo>
                    <a:pt x="547" y="709"/>
                    <a:pt x="687" y="604"/>
                    <a:pt x="729" y="445"/>
                  </a:cubicBezTo>
                  <a:cubicBezTo>
                    <a:pt x="786" y="255"/>
                    <a:pt x="666" y="67"/>
                    <a:pt x="476" y="12"/>
                  </a:cubicBezTo>
                  <a:cubicBezTo>
                    <a:pt x="447" y="4"/>
                    <a:pt x="418" y="0"/>
                    <a:pt x="389"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0"/>
            <p:cNvSpPr/>
            <p:nvPr/>
          </p:nvSpPr>
          <p:spPr>
            <a:xfrm>
              <a:off x="7224876" y="697062"/>
              <a:ext cx="44391" cy="39702"/>
            </a:xfrm>
            <a:custGeom>
              <a:avLst/>
              <a:gdLst/>
              <a:ahLst/>
              <a:cxnLst/>
              <a:rect l="l" t="t" r="r" b="b"/>
              <a:pathLst>
                <a:path w="786" h="703" extrusionOk="0">
                  <a:moveTo>
                    <a:pt x="395" y="0"/>
                  </a:moveTo>
                  <a:cubicBezTo>
                    <a:pt x="237" y="0"/>
                    <a:pt x="92" y="105"/>
                    <a:pt x="51" y="264"/>
                  </a:cubicBezTo>
                  <a:cubicBezTo>
                    <a:pt x="1" y="454"/>
                    <a:pt x="113" y="642"/>
                    <a:pt x="303" y="691"/>
                  </a:cubicBezTo>
                  <a:cubicBezTo>
                    <a:pt x="334" y="699"/>
                    <a:pt x="364" y="703"/>
                    <a:pt x="395" y="703"/>
                  </a:cubicBezTo>
                  <a:cubicBezTo>
                    <a:pt x="551" y="703"/>
                    <a:pt x="696" y="598"/>
                    <a:pt x="737" y="439"/>
                  </a:cubicBezTo>
                  <a:cubicBezTo>
                    <a:pt x="786" y="250"/>
                    <a:pt x="673" y="61"/>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0"/>
            <p:cNvSpPr/>
            <p:nvPr/>
          </p:nvSpPr>
          <p:spPr>
            <a:xfrm>
              <a:off x="7320662" y="722025"/>
              <a:ext cx="44278" cy="40041"/>
            </a:xfrm>
            <a:custGeom>
              <a:avLst/>
              <a:gdLst/>
              <a:ahLst/>
              <a:cxnLst/>
              <a:rect l="l" t="t" r="r" b="b"/>
              <a:pathLst>
                <a:path w="784" h="709" extrusionOk="0">
                  <a:moveTo>
                    <a:pt x="393" y="0"/>
                  </a:moveTo>
                  <a:cubicBezTo>
                    <a:pt x="236" y="0"/>
                    <a:pt x="90" y="104"/>
                    <a:pt x="49" y="264"/>
                  </a:cubicBezTo>
                  <a:cubicBezTo>
                    <a:pt x="0" y="452"/>
                    <a:pt x="111" y="649"/>
                    <a:pt x="301" y="697"/>
                  </a:cubicBezTo>
                  <a:cubicBezTo>
                    <a:pt x="331" y="705"/>
                    <a:pt x="361" y="708"/>
                    <a:pt x="390" y="708"/>
                  </a:cubicBezTo>
                  <a:cubicBezTo>
                    <a:pt x="552" y="708"/>
                    <a:pt x="694" y="598"/>
                    <a:pt x="735" y="439"/>
                  </a:cubicBezTo>
                  <a:cubicBezTo>
                    <a:pt x="784" y="249"/>
                    <a:pt x="673" y="61"/>
                    <a:pt x="483" y="12"/>
                  </a:cubicBezTo>
                  <a:cubicBezTo>
                    <a:pt x="453" y="4"/>
                    <a:pt x="423" y="0"/>
                    <a:pt x="39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0"/>
            <p:cNvSpPr/>
            <p:nvPr/>
          </p:nvSpPr>
          <p:spPr>
            <a:xfrm>
              <a:off x="7416731" y="746874"/>
              <a:ext cx="44335" cy="40154"/>
            </a:xfrm>
            <a:custGeom>
              <a:avLst/>
              <a:gdLst/>
              <a:ahLst/>
              <a:cxnLst/>
              <a:rect l="l" t="t" r="r" b="b"/>
              <a:pathLst>
                <a:path w="785" h="711" extrusionOk="0">
                  <a:moveTo>
                    <a:pt x="388" y="1"/>
                  </a:moveTo>
                  <a:cubicBezTo>
                    <a:pt x="232" y="1"/>
                    <a:pt x="91" y="106"/>
                    <a:pt x="49" y="264"/>
                  </a:cubicBezTo>
                  <a:cubicBezTo>
                    <a:pt x="0" y="454"/>
                    <a:pt x="113" y="649"/>
                    <a:pt x="301" y="699"/>
                  </a:cubicBezTo>
                  <a:cubicBezTo>
                    <a:pt x="331" y="707"/>
                    <a:pt x="361" y="711"/>
                    <a:pt x="390" y="711"/>
                  </a:cubicBezTo>
                  <a:cubicBezTo>
                    <a:pt x="547" y="711"/>
                    <a:pt x="688" y="605"/>
                    <a:pt x="736" y="439"/>
                  </a:cubicBezTo>
                  <a:cubicBezTo>
                    <a:pt x="785" y="251"/>
                    <a:pt x="666" y="61"/>
                    <a:pt x="477" y="12"/>
                  </a:cubicBezTo>
                  <a:cubicBezTo>
                    <a:pt x="448" y="4"/>
                    <a:pt x="418" y="1"/>
                    <a:pt x="38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0"/>
            <p:cNvSpPr/>
            <p:nvPr/>
          </p:nvSpPr>
          <p:spPr>
            <a:xfrm>
              <a:off x="7084924" y="729423"/>
              <a:ext cx="21857" cy="33998"/>
            </a:xfrm>
            <a:custGeom>
              <a:avLst/>
              <a:gdLst/>
              <a:ahLst/>
              <a:cxnLst/>
              <a:rect l="l" t="t" r="r" b="b"/>
              <a:pathLst>
                <a:path w="387" h="602" extrusionOk="0">
                  <a:moveTo>
                    <a:pt x="84" y="0"/>
                  </a:moveTo>
                  <a:lnTo>
                    <a:pt x="0" y="328"/>
                  </a:lnTo>
                  <a:lnTo>
                    <a:pt x="239" y="602"/>
                  </a:lnTo>
                  <a:cubicBezTo>
                    <a:pt x="281" y="560"/>
                    <a:pt x="323" y="504"/>
                    <a:pt x="336" y="434"/>
                  </a:cubicBezTo>
                  <a:cubicBezTo>
                    <a:pt x="387" y="244"/>
                    <a:pt x="274" y="56"/>
                    <a:pt x="8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0"/>
            <p:cNvSpPr/>
            <p:nvPr/>
          </p:nvSpPr>
          <p:spPr>
            <a:xfrm>
              <a:off x="7158063" y="753990"/>
              <a:ext cx="44391" cy="39758"/>
            </a:xfrm>
            <a:custGeom>
              <a:avLst/>
              <a:gdLst/>
              <a:ahLst/>
              <a:cxnLst/>
              <a:rect l="l" t="t" r="r" b="b"/>
              <a:pathLst>
                <a:path w="786" h="704" extrusionOk="0">
                  <a:moveTo>
                    <a:pt x="396" y="1"/>
                  </a:moveTo>
                  <a:cubicBezTo>
                    <a:pt x="239" y="1"/>
                    <a:pt x="99" y="106"/>
                    <a:pt x="58" y="264"/>
                  </a:cubicBezTo>
                  <a:cubicBezTo>
                    <a:pt x="1" y="454"/>
                    <a:pt x="120" y="642"/>
                    <a:pt x="310" y="691"/>
                  </a:cubicBezTo>
                  <a:cubicBezTo>
                    <a:pt x="340" y="699"/>
                    <a:pt x="371" y="703"/>
                    <a:pt x="401" y="703"/>
                  </a:cubicBezTo>
                  <a:cubicBezTo>
                    <a:pt x="556" y="703"/>
                    <a:pt x="696" y="598"/>
                    <a:pt x="737" y="439"/>
                  </a:cubicBezTo>
                  <a:cubicBezTo>
                    <a:pt x="786" y="251"/>
                    <a:pt x="673" y="61"/>
                    <a:pt x="485" y="12"/>
                  </a:cubicBezTo>
                  <a:cubicBezTo>
                    <a:pt x="455" y="4"/>
                    <a:pt x="425" y="1"/>
                    <a:pt x="39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0"/>
            <p:cNvSpPr/>
            <p:nvPr/>
          </p:nvSpPr>
          <p:spPr>
            <a:xfrm>
              <a:off x="7254245" y="778952"/>
              <a:ext cx="44278" cy="40041"/>
            </a:xfrm>
            <a:custGeom>
              <a:avLst/>
              <a:gdLst/>
              <a:ahLst/>
              <a:cxnLst/>
              <a:rect l="l" t="t" r="r" b="b"/>
              <a:pathLst>
                <a:path w="784" h="709" extrusionOk="0">
                  <a:moveTo>
                    <a:pt x="393" y="1"/>
                  </a:moveTo>
                  <a:cubicBezTo>
                    <a:pt x="235" y="1"/>
                    <a:pt x="90" y="104"/>
                    <a:pt x="49" y="264"/>
                  </a:cubicBezTo>
                  <a:cubicBezTo>
                    <a:pt x="0" y="452"/>
                    <a:pt x="111" y="649"/>
                    <a:pt x="301" y="698"/>
                  </a:cubicBezTo>
                  <a:cubicBezTo>
                    <a:pt x="329" y="705"/>
                    <a:pt x="358" y="709"/>
                    <a:pt x="387" y="709"/>
                  </a:cubicBezTo>
                  <a:cubicBezTo>
                    <a:pt x="545" y="709"/>
                    <a:pt x="693" y="599"/>
                    <a:pt x="735" y="439"/>
                  </a:cubicBezTo>
                  <a:cubicBezTo>
                    <a:pt x="783" y="249"/>
                    <a:pt x="672" y="61"/>
                    <a:pt x="482" y="12"/>
                  </a:cubicBezTo>
                  <a:cubicBezTo>
                    <a:pt x="452" y="4"/>
                    <a:pt x="422" y="1"/>
                    <a:pt x="393"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0"/>
            <p:cNvSpPr/>
            <p:nvPr/>
          </p:nvSpPr>
          <p:spPr>
            <a:xfrm>
              <a:off x="7349918" y="803858"/>
              <a:ext cx="44335" cy="40154"/>
            </a:xfrm>
            <a:custGeom>
              <a:avLst/>
              <a:gdLst/>
              <a:ahLst/>
              <a:cxnLst/>
              <a:rect l="l" t="t" r="r" b="b"/>
              <a:pathLst>
                <a:path w="785" h="711" extrusionOk="0">
                  <a:moveTo>
                    <a:pt x="394" y="0"/>
                  </a:moveTo>
                  <a:cubicBezTo>
                    <a:pt x="236" y="0"/>
                    <a:pt x="90" y="105"/>
                    <a:pt x="49" y="263"/>
                  </a:cubicBezTo>
                  <a:cubicBezTo>
                    <a:pt x="0" y="453"/>
                    <a:pt x="113" y="648"/>
                    <a:pt x="301" y="699"/>
                  </a:cubicBezTo>
                  <a:cubicBezTo>
                    <a:pt x="331" y="706"/>
                    <a:pt x="361" y="710"/>
                    <a:pt x="391" y="710"/>
                  </a:cubicBezTo>
                  <a:cubicBezTo>
                    <a:pt x="549" y="710"/>
                    <a:pt x="694" y="605"/>
                    <a:pt x="736" y="447"/>
                  </a:cubicBezTo>
                  <a:cubicBezTo>
                    <a:pt x="785" y="250"/>
                    <a:pt x="672" y="60"/>
                    <a:pt x="484" y="11"/>
                  </a:cubicBezTo>
                  <a:cubicBezTo>
                    <a:pt x="454" y="4"/>
                    <a:pt x="424" y="0"/>
                    <a:pt x="39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0"/>
            <p:cNvSpPr/>
            <p:nvPr/>
          </p:nvSpPr>
          <p:spPr>
            <a:xfrm>
              <a:off x="7447568" y="828764"/>
              <a:ext cx="25415" cy="25978"/>
            </a:xfrm>
            <a:custGeom>
              <a:avLst/>
              <a:gdLst/>
              <a:ahLst/>
              <a:cxnLst/>
              <a:rect l="l" t="t" r="r" b="b"/>
              <a:pathLst>
                <a:path w="450" h="460" extrusionOk="0">
                  <a:moveTo>
                    <a:pt x="359" y="1"/>
                  </a:moveTo>
                  <a:cubicBezTo>
                    <a:pt x="203" y="1"/>
                    <a:pt x="63" y="105"/>
                    <a:pt x="22" y="264"/>
                  </a:cubicBezTo>
                  <a:cubicBezTo>
                    <a:pt x="0" y="333"/>
                    <a:pt x="0" y="404"/>
                    <a:pt x="22" y="459"/>
                  </a:cubicBezTo>
                  <a:lnTo>
                    <a:pt x="365" y="342"/>
                  </a:lnTo>
                  <a:lnTo>
                    <a:pt x="449" y="12"/>
                  </a:lnTo>
                  <a:cubicBezTo>
                    <a:pt x="419" y="5"/>
                    <a:pt x="389" y="1"/>
                    <a:pt x="359"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0"/>
            <p:cNvSpPr/>
            <p:nvPr/>
          </p:nvSpPr>
          <p:spPr>
            <a:xfrm>
              <a:off x="7186923" y="841810"/>
              <a:ext cx="44391" cy="40154"/>
            </a:xfrm>
            <a:custGeom>
              <a:avLst/>
              <a:gdLst/>
              <a:ahLst/>
              <a:cxnLst/>
              <a:rect l="l" t="t" r="r" b="b"/>
              <a:pathLst>
                <a:path w="786" h="711" extrusionOk="0">
                  <a:moveTo>
                    <a:pt x="395" y="0"/>
                  </a:moveTo>
                  <a:cubicBezTo>
                    <a:pt x="239" y="0"/>
                    <a:pt x="99" y="105"/>
                    <a:pt x="58" y="264"/>
                  </a:cubicBezTo>
                  <a:cubicBezTo>
                    <a:pt x="1" y="454"/>
                    <a:pt x="120" y="649"/>
                    <a:pt x="310" y="699"/>
                  </a:cubicBezTo>
                  <a:cubicBezTo>
                    <a:pt x="339" y="707"/>
                    <a:pt x="369" y="710"/>
                    <a:pt x="398" y="710"/>
                  </a:cubicBezTo>
                  <a:cubicBezTo>
                    <a:pt x="554" y="710"/>
                    <a:pt x="696" y="605"/>
                    <a:pt x="737" y="447"/>
                  </a:cubicBezTo>
                  <a:cubicBezTo>
                    <a:pt x="785"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0"/>
            <p:cNvSpPr/>
            <p:nvPr/>
          </p:nvSpPr>
          <p:spPr>
            <a:xfrm>
              <a:off x="7283048" y="866772"/>
              <a:ext cx="44391" cy="40041"/>
            </a:xfrm>
            <a:custGeom>
              <a:avLst/>
              <a:gdLst/>
              <a:ahLst/>
              <a:cxnLst/>
              <a:rect l="l" t="t" r="r" b="b"/>
              <a:pathLst>
                <a:path w="786" h="709" extrusionOk="0">
                  <a:moveTo>
                    <a:pt x="394" y="0"/>
                  </a:moveTo>
                  <a:cubicBezTo>
                    <a:pt x="236" y="0"/>
                    <a:pt x="91" y="104"/>
                    <a:pt x="50" y="264"/>
                  </a:cubicBezTo>
                  <a:cubicBezTo>
                    <a:pt x="1" y="452"/>
                    <a:pt x="114" y="648"/>
                    <a:pt x="302" y="697"/>
                  </a:cubicBezTo>
                  <a:cubicBezTo>
                    <a:pt x="332" y="705"/>
                    <a:pt x="362" y="709"/>
                    <a:pt x="392" y="709"/>
                  </a:cubicBezTo>
                  <a:cubicBezTo>
                    <a:pt x="550" y="709"/>
                    <a:pt x="694" y="605"/>
                    <a:pt x="735" y="445"/>
                  </a:cubicBezTo>
                  <a:cubicBezTo>
                    <a:pt x="786" y="257"/>
                    <a:pt x="673" y="60"/>
                    <a:pt x="483" y="12"/>
                  </a:cubicBezTo>
                  <a:cubicBezTo>
                    <a:pt x="453" y="4"/>
                    <a:pt x="423" y="0"/>
                    <a:pt x="39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0"/>
            <p:cNvSpPr/>
            <p:nvPr/>
          </p:nvSpPr>
          <p:spPr>
            <a:xfrm>
              <a:off x="8596381" y="579084"/>
              <a:ext cx="415787" cy="516125"/>
            </a:xfrm>
            <a:custGeom>
              <a:avLst/>
              <a:gdLst/>
              <a:ahLst/>
              <a:cxnLst/>
              <a:rect l="l" t="t" r="r" b="b"/>
              <a:pathLst>
                <a:path w="7362" h="9139" extrusionOk="0">
                  <a:moveTo>
                    <a:pt x="7003" y="0"/>
                  </a:moveTo>
                  <a:lnTo>
                    <a:pt x="6492" y="29"/>
                  </a:lnTo>
                  <a:lnTo>
                    <a:pt x="5785" y="71"/>
                  </a:lnTo>
                  <a:lnTo>
                    <a:pt x="4741" y="126"/>
                  </a:lnTo>
                  <a:lnTo>
                    <a:pt x="4034" y="161"/>
                  </a:lnTo>
                  <a:lnTo>
                    <a:pt x="2992" y="225"/>
                  </a:lnTo>
                  <a:lnTo>
                    <a:pt x="2284" y="259"/>
                  </a:lnTo>
                  <a:lnTo>
                    <a:pt x="1241" y="316"/>
                  </a:lnTo>
                  <a:lnTo>
                    <a:pt x="533" y="358"/>
                  </a:lnTo>
                  <a:lnTo>
                    <a:pt x="1" y="385"/>
                  </a:lnTo>
                  <a:lnTo>
                    <a:pt x="51" y="1303"/>
                  </a:lnTo>
                  <a:lnTo>
                    <a:pt x="93" y="2010"/>
                  </a:lnTo>
                  <a:lnTo>
                    <a:pt x="197" y="3949"/>
                  </a:lnTo>
                  <a:lnTo>
                    <a:pt x="232" y="4657"/>
                  </a:lnTo>
                  <a:lnTo>
                    <a:pt x="345" y="6596"/>
                  </a:lnTo>
                  <a:lnTo>
                    <a:pt x="359" y="6939"/>
                  </a:lnTo>
                  <a:lnTo>
                    <a:pt x="666" y="7122"/>
                  </a:lnTo>
                  <a:lnTo>
                    <a:pt x="2809" y="8425"/>
                  </a:lnTo>
                  <a:lnTo>
                    <a:pt x="2984" y="8522"/>
                  </a:lnTo>
                  <a:lnTo>
                    <a:pt x="2984" y="8529"/>
                  </a:lnTo>
                  <a:lnTo>
                    <a:pt x="3992" y="9139"/>
                  </a:lnTo>
                  <a:lnTo>
                    <a:pt x="4916" y="8431"/>
                  </a:lnTo>
                  <a:lnTo>
                    <a:pt x="5126" y="8270"/>
                  </a:lnTo>
                  <a:lnTo>
                    <a:pt x="7074" y="6771"/>
                  </a:lnTo>
                  <a:lnTo>
                    <a:pt x="7361" y="6554"/>
                  </a:lnTo>
                  <a:lnTo>
                    <a:pt x="7346" y="6218"/>
                  </a:lnTo>
                  <a:lnTo>
                    <a:pt x="7242" y="4272"/>
                  </a:lnTo>
                  <a:lnTo>
                    <a:pt x="7200" y="3565"/>
                  </a:lnTo>
                  <a:lnTo>
                    <a:pt x="7094" y="1625"/>
                  </a:lnTo>
                  <a:lnTo>
                    <a:pt x="7052" y="918"/>
                  </a:lnTo>
                  <a:lnTo>
                    <a:pt x="70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0"/>
            <p:cNvSpPr/>
            <p:nvPr/>
          </p:nvSpPr>
          <p:spPr>
            <a:xfrm>
              <a:off x="8599205" y="652559"/>
              <a:ext cx="21800" cy="40097"/>
            </a:xfrm>
            <a:custGeom>
              <a:avLst/>
              <a:gdLst/>
              <a:ahLst/>
              <a:cxnLst/>
              <a:rect l="l" t="t" r="r" b="b"/>
              <a:pathLst>
                <a:path w="386" h="710" extrusionOk="0">
                  <a:moveTo>
                    <a:pt x="25" y="1"/>
                  </a:moveTo>
                  <a:cubicBezTo>
                    <a:pt x="17" y="1"/>
                    <a:pt x="9" y="1"/>
                    <a:pt x="1" y="2"/>
                  </a:cubicBezTo>
                  <a:lnTo>
                    <a:pt x="43" y="709"/>
                  </a:lnTo>
                  <a:cubicBezTo>
                    <a:pt x="238" y="696"/>
                    <a:pt x="386" y="534"/>
                    <a:pt x="379" y="338"/>
                  </a:cubicBezTo>
                  <a:cubicBezTo>
                    <a:pt x="365" y="151"/>
                    <a:pt x="209" y="1"/>
                    <a:pt x="2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0"/>
            <p:cNvSpPr/>
            <p:nvPr/>
          </p:nvSpPr>
          <p:spPr>
            <a:xfrm>
              <a:off x="8678669" y="647081"/>
              <a:ext cx="41172" cy="40097"/>
            </a:xfrm>
            <a:custGeom>
              <a:avLst/>
              <a:gdLst/>
              <a:ahLst/>
              <a:cxnLst/>
              <a:rect l="l" t="t" r="r" b="b"/>
              <a:pathLst>
                <a:path w="729" h="710" extrusionOk="0">
                  <a:moveTo>
                    <a:pt x="356" y="1"/>
                  </a:moveTo>
                  <a:cubicBezTo>
                    <a:pt x="352" y="1"/>
                    <a:pt x="348" y="1"/>
                    <a:pt x="343" y="1"/>
                  </a:cubicBezTo>
                  <a:cubicBezTo>
                    <a:pt x="148" y="15"/>
                    <a:pt x="1" y="183"/>
                    <a:pt x="14" y="379"/>
                  </a:cubicBezTo>
                  <a:cubicBezTo>
                    <a:pt x="22" y="560"/>
                    <a:pt x="177" y="709"/>
                    <a:pt x="362" y="709"/>
                  </a:cubicBezTo>
                  <a:cubicBezTo>
                    <a:pt x="370" y="709"/>
                    <a:pt x="378" y="709"/>
                    <a:pt x="385" y="709"/>
                  </a:cubicBezTo>
                  <a:cubicBezTo>
                    <a:pt x="582" y="702"/>
                    <a:pt x="728" y="534"/>
                    <a:pt x="715" y="337"/>
                  </a:cubicBezTo>
                  <a:cubicBezTo>
                    <a:pt x="708" y="145"/>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0"/>
            <p:cNvSpPr/>
            <p:nvPr/>
          </p:nvSpPr>
          <p:spPr>
            <a:xfrm>
              <a:off x="8777562" y="641942"/>
              <a:ext cx="41172" cy="40097"/>
            </a:xfrm>
            <a:custGeom>
              <a:avLst/>
              <a:gdLst/>
              <a:ahLst/>
              <a:cxnLst/>
              <a:rect l="l" t="t" r="r" b="b"/>
              <a:pathLst>
                <a:path w="729" h="710" extrusionOk="0">
                  <a:moveTo>
                    <a:pt x="371" y="0"/>
                  </a:moveTo>
                  <a:cubicBezTo>
                    <a:pt x="362" y="0"/>
                    <a:pt x="353" y="1"/>
                    <a:pt x="344" y="1"/>
                  </a:cubicBezTo>
                  <a:cubicBezTo>
                    <a:pt x="147" y="8"/>
                    <a:pt x="1" y="176"/>
                    <a:pt x="14" y="373"/>
                  </a:cubicBezTo>
                  <a:cubicBezTo>
                    <a:pt x="21" y="563"/>
                    <a:pt x="182" y="709"/>
                    <a:pt x="373" y="709"/>
                  </a:cubicBezTo>
                  <a:cubicBezTo>
                    <a:pt x="377" y="709"/>
                    <a:pt x="381" y="709"/>
                    <a:pt x="386" y="709"/>
                  </a:cubicBezTo>
                  <a:cubicBezTo>
                    <a:pt x="582" y="694"/>
                    <a:pt x="728" y="526"/>
                    <a:pt x="722" y="331"/>
                  </a:cubicBezTo>
                  <a:cubicBezTo>
                    <a:pt x="709" y="143"/>
                    <a:pt x="556" y="0"/>
                    <a:pt x="37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0"/>
            <p:cNvSpPr/>
            <p:nvPr/>
          </p:nvSpPr>
          <p:spPr>
            <a:xfrm>
              <a:off x="8876398" y="636351"/>
              <a:ext cx="41229" cy="40041"/>
            </a:xfrm>
            <a:custGeom>
              <a:avLst/>
              <a:gdLst/>
              <a:ahLst/>
              <a:cxnLst/>
              <a:rect l="l" t="t" r="r" b="b"/>
              <a:pathLst>
                <a:path w="730" h="709" extrusionOk="0">
                  <a:moveTo>
                    <a:pt x="368" y="0"/>
                  </a:moveTo>
                  <a:cubicBezTo>
                    <a:pt x="360" y="0"/>
                    <a:pt x="353" y="1"/>
                    <a:pt x="345" y="1"/>
                  </a:cubicBezTo>
                  <a:cubicBezTo>
                    <a:pt x="148" y="10"/>
                    <a:pt x="0" y="178"/>
                    <a:pt x="15" y="373"/>
                  </a:cubicBezTo>
                  <a:cubicBezTo>
                    <a:pt x="22" y="565"/>
                    <a:pt x="183" y="709"/>
                    <a:pt x="374" y="709"/>
                  </a:cubicBezTo>
                  <a:cubicBezTo>
                    <a:pt x="378" y="709"/>
                    <a:pt x="382" y="709"/>
                    <a:pt x="387" y="709"/>
                  </a:cubicBezTo>
                  <a:cubicBezTo>
                    <a:pt x="582" y="695"/>
                    <a:pt x="730" y="534"/>
                    <a:pt x="723" y="337"/>
                  </a:cubicBezTo>
                  <a:cubicBezTo>
                    <a:pt x="708" y="150"/>
                    <a:pt x="553"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0"/>
            <p:cNvSpPr/>
            <p:nvPr/>
          </p:nvSpPr>
          <p:spPr>
            <a:xfrm>
              <a:off x="8975290" y="630873"/>
              <a:ext cx="21800" cy="40097"/>
            </a:xfrm>
            <a:custGeom>
              <a:avLst/>
              <a:gdLst/>
              <a:ahLst/>
              <a:cxnLst/>
              <a:rect l="l" t="t" r="r" b="b"/>
              <a:pathLst>
                <a:path w="386" h="710" extrusionOk="0">
                  <a:moveTo>
                    <a:pt x="343" y="1"/>
                  </a:moveTo>
                  <a:cubicBezTo>
                    <a:pt x="155" y="14"/>
                    <a:pt x="0" y="182"/>
                    <a:pt x="14" y="372"/>
                  </a:cubicBezTo>
                  <a:cubicBezTo>
                    <a:pt x="22" y="561"/>
                    <a:pt x="177" y="709"/>
                    <a:pt x="361" y="709"/>
                  </a:cubicBezTo>
                  <a:cubicBezTo>
                    <a:pt x="369" y="709"/>
                    <a:pt x="377" y="709"/>
                    <a:pt x="385" y="708"/>
                  </a:cubicBezTo>
                  <a:lnTo>
                    <a:pt x="34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0"/>
            <p:cNvSpPr/>
            <p:nvPr/>
          </p:nvSpPr>
          <p:spPr>
            <a:xfrm>
              <a:off x="8626484" y="596931"/>
              <a:ext cx="40777" cy="21065"/>
            </a:xfrm>
            <a:custGeom>
              <a:avLst/>
              <a:gdLst/>
              <a:ahLst/>
              <a:cxnLst/>
              <a:rect l="l" t="t" r="r" b="b"/>
              <a:pathLst>
                <a:path w="722" h="373" extrusionOk="0">
                  <a:moveTo>
                    <a:pt x="708" y="0"/>
                  </a:moveTo>
                  <a:lnTo>
                    <a:pt x="0" y="42"/>
                  </a:lnTo>
                  <a:cubicBezTo>
                    <a:pt x="13" y="229"/>
                    <a:pt x="162" y="372"/>
                    <a:pt x="347" y="372"/>
                  </a:cubicBezTo>
                  <a:cubicBezTo>
                    <a:pt x="355" y="372"/>
                    <a:pt x="363" y="372"/>
                    <a:pt x="372" y="371"/>
                  </a:cubicBezTo>
                  <a:cubicBezTo>
                    <a:pt x="568" y="363"/>
                    <a:pt x="721" y="195"/>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0"/>
            <p:cNvSpPr/>
            <p:nvPr/>
          </p:nvSpPr>
          <p:spPr>
            <a:xfrm>
              <a:off x="8725376" y="591791"/>
              <a:ext cx="40777" cy="20952"/>
            </a:xfrm>
            <a:custGeom>
              <a:avLst/>
              <a:gdLst/>
              <a:ahLst/>
              <a:cxnLst/>
              <a:rect l="l" t="t" r="r" b="b"/>
              <a:pathLst>
                <a:path w="722" h="371" extrusionOk="0">
                  <a:moveTo>
                    <a:pt x="708" y="0"/>
                  </a:moveTo>
                  <a:lnTo>
                    <a:pt x="0" y="34"/>
                  </a:lnTo>
                  <a:cubicBezTo>
                    <a:pt x="14" y="225"/>
                    <a:pt x="167" y="370"/>
                    <a:pt x="356" y="370"/>
                  </a:cubicBezTo>
                  <a:cubicBezTo>
                    <a:pt x="361" y="370"/>
                    <a:pt x="366" y="370"/>
                    <a:pt x="372" y="370"/>
                  </a:cubicBezTo>
                  <a:cubicBezTo>
                    <a:pt x="567" y="357"/>
                    <a:pt x="721" y="189"/>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0"/>
            <p:cNvSpPr/>
            <p:nvPr/>
          </p:nvSpPr>
          <p:spPr>
            <a:xfrm>
              <a:off x="8824156" y="586200"/>
              <a:ext cx="40890" cy="21065"/>
            </a:xfrm>
            <a:custGeom>
              <a:avLst/>
              <a:gdLst/>
              <a:ahLst/>
              <a:cxnLst/>
              <a:rect l="l" t="t" r="r" b="b"/>
              <a:pathLst>
                <a:path w="724" h="373" extrusionOk="0">
                  <a:moveTo>
                    <a:pt x="708" y="0"/>
                  </a:moveTo>
                  <a:lnTo>
                    <a:pt x="1" y="35"/>
                  </a:lnTo>
                  <a:cubicBezTo>
                    <a:pt x="15" y="224"/>
                    <a:pt x="164" y="372"/>
                    <a:pt x="348" y="372"/>
                  </a:cubicBezTo>
                  <a:cubicBezTo>
                    <a:pt x="356" y="372"/>
                    <a:pt x="364" y="372"/>
                    <a:pt x="372" y="372"/>
                  </a:cubicBezTo>
                  <a:cubicBezTo>
                    <a:pt x="569" y="365"/>
                    <a:pt x="723" y="197"/>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0"/>
            <p:cNvSpPr/>
            <p:nvPr/>
          </p:nvSpPr>
          <p:spPr>
            <a:xfrm>
              <a:off x="8923048" y="580666"/>
              <a:ext cx="40777" cy="21065"/>
            </a:xfrm>
            <a:custGeom>
              <a:avLst/>
              <a:gdLst/>
              <a:ahLst/>
              <a:cxnLst/>
              <a:rect l="l" t="t" r="r" b="b"/>
              <a:pathLst>
                <a:path w="722" h="373" extrusionOk="0">
                  <a:moveTo>
                    <a:pt x="708" y="1"/>
                  </a:moveTo>
                  <a:lnTo>
                    <a:pt x="1" y="43"/>
                  </a:lnTo>
                  <a:cubicBezTo>
                    <a:pt x="14" y="231"/>
                    <a:pt x="168" y="373"/>
                    <a:pt x="354" y="373"/>
                  </a:cubicBezTo>
                  <a:cubicBezTo>
                    <a:pt x="362" y="373"/>
                    <a:pt x="371" y="373"/>
                    <a:pt x="379" y="372"/>
                  </a:cubicBezTo>
                  <a:cubicBezTo>
                    <a:pt x="569" y="365"/>
                    <a:pt x="722" y="197"/>
                    <a:pt x="70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0"/>
            <p:cNvSpPr/>
            <p:nvPr/>
          </p:nvSpPr>
          <p:spPr>
            <a:xfrm>
              <a:off x="8633995" y="727729"/>
              <a:ext cx="41229" cy="40097"/>
            </a:xfrm>
            <a:custGeom>
              <a:avLst/>
              <a:gdLst/>
              <a:ahLst/>
              <a:cxnLst/>
              <a:rect l="l" t="t" r="r" b="b"/>
              <a:pathLst>
                <a:path w="730" h="710" extrusionOk="0">
                  <a:moveTo>
                    <a:pt x="368" y="1"/>
                  </a:moveTo>
                  <a:cubicBezTo>
                    <a:pt x="360" y="1"/>
                    <a:pt x="351" y="1"/>
                    <a:pt x="343" y="2"/>
                  </a:cubicBezTo>
                  <a:cubicBezTo>
                    <a:pt x="155" y="8"/>
                    <a:pt x="0" y="176"/>
                    <a:pt x="15" y="373"/>
                  </a:cubicBezTo>
                  <a:cubicBezTo>
                    <a:pt x="22" y="564"/>
                    <a:pt x="183" y="709"/>
                    <a:pt x="372" y="709"/>
                  </a:cubicBezTo>
                  <a:cubicBezTo>
                    <a:pt x="376" y="709"/>
                    <a:pt x="381" y="709"/>
                    <a:pt x="385" y="709"/>
                  </a:cubicBezTo>
                  <a:cubicBezTo>
                    <a:pt x="582" y="694"/>
                    <a:pt x="729" y="526"/>
                    <a:pt x="721" y="331"/>
                  </a:cubicBezTo>
                  <a:cubicBezTo>
                    <a:pt x="708" y="143"/>
                    <a:pt x="554" y="1"/>
                    <a:pt x="36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0"/>
            <p:cNvSpPr/>
            <p:nvPr/>
          </p:nvSpPr>
          <p:spPr>
            <a:xfrm>
              <a:off x="8732888" y="722251"/>
              <a:ext cx="41116" cy="39984"/>
            </a:xfrm>
            <a:custGeom>
              <a:avLst/>
              <a:gdLst/>
              <a:ahLst/>
              <a:cxnLst/>
              <a:rect l="l" t="t" r="r" b="b"/>
              <a:pathLst>
                <a:path w="728" h="708" extrusionOk="0">
                  <a:moveTo>
                    <a:pt x="375" y="0"/>
                  </a:moveTo>
                  <a:cubicBezTo>
                    <a:pt x="367" y="0"/>
                    <a:pt x="358" y="0"/>
                    <a:pt x="350" y="1"/>
                  </a:cubicBezTo>
                  <a:cubicBezTo>
                    <a:pt x="155" y="8"/>
                    <a:pt x="0" y="176"/>
                    <a:pt x="14" y="371"/>
                  </a:cubicBezTo>
                  <a:cubicBezTo>
                    <a:pt x="20" y="562"/>
                    <a:pt x="179" y="707"/>
                    <a:pt x="369" y="707"/>
                  </a:cubicBezTo>
                  <a:cubicBezTo>
                    <a:pt x="374" y="707"/>
                    <a:pt x="380" y="707"/>
                    <a:pt x="385" y="707"/>
                  </a:cubicBezTo>
                  <a:cubicBezTo>
                    <a:pt x="582" y="693"/>
                    <a:pt x="728" y="532"/>
                    <a:pt x="721" y="337"/>
                  </a:cubicBezTo>
                  <a:cubicBezTo>
                    <a:pt x="708" y="149"/>
                    <a:pt x="555" y="0"/>
                    <a:pt x="37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0"/>
            <p:cNvSpPr/>
            <p:nvPr/>
          </p:nvSpPr>
          <p:spPr>
            <a:xfrm>
              <a:off x="8831780" y="716660"/>
              <a:ext cx="41116" cy="40097"/>
            </a:xfrm>
            <a:custGeom>
              <a:avLst/>
              <a:gdLst/>
              <a:ahLst/>
              <a:cxnLst/>
              <a:rect l="l" t="t" r="r" b="b"/>
              <a:pathLst>
                <a:path w="728" h="710" extrusionOk="0">
                  <a:moveTo>
                    <a:pt x="362" y="1"/>
                  </a:moveTo>
                  <a:cubicBezTo>
                    <a:pt x="358" y="1"/>
                    <a:pt x="354" y="1"/>
                    <a:pt x="350" y="1"/>
                  </a:cubicBezTo>
                  <a:cubicBezTo>
                    <a:pt x="153" y="16"/>
                    <a:pt x="0" y="184"/>
                    <a:pt x="14" y="379"/>
                  </a:cubicBezTo>
                  <a:cubicBezTo>
                    <a:pt x="20" y="561"/>
                    <a:pt x="175" y="709"/>
                    <a:pt x="361" y="709"/>
                  </a:cubicBezTo>
                  <a:cubicBezTo>
                    <a:pt x="369" y="709"/>
                    <a:pt x="377" y="709"/>
                    <a:pt x="385" y="708"/>
                  </a:cubicBezTo>
                  <a:cubicBezTo>
                    <a:pt x="580" y="702"/>
                    <a:pt x="728" y="534"/>
                    <a:pt x="721" y="337"/>
                  </a:cubicBezTo>
                  <a:cubicBezTo>
                    <a:pt x="706" y="146"/>
                    <a:pt x="545" y="1"/>
                    <a:pt x="36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0"/>
            <p:cNvSpPr/>
            <p:nvPr/>
          </p:nvSpPr>
          <p:spPr>
            <a:xfrm>
              <a:off x="8930560" y="711520"/>
              <a:ext cx="41285" cy="40041"/>
            </a:xfrm>
            <a:custGeom>
              <a:avLst/>
              <a:gdLst/>
              <a:ahLst/>
              <a:cxnLst/>
              <a:rect l="l" t="t" r="r" b="b"/>
              <a:pathLst>
                <a:path w="731" h="709" extrusionOk="0">
                  <a:moveTo>
                    <a:pt x="377" y="0"/>
                  </a:moveTo>
                  <a:cubicBezTo>
                    <a:pt x="369" y="0"/>
                    <a:pt x="360" y="1"/>
                    <a:pt x="352" y="1"/>
                  </a:cubicBezTo>
                  <a:cubicBezTo>
                    <a:pt x="155" y="8"/>
                    <a:pt x="1" y="176"/>
                    <a:pt x="16" y="373"/>
                  </a:cubicBezTo>
                  <a:cubicBezTo>
                    <a:pt x="22" y="565"/>
                    <a:pt x="183" y="709"/>
                    <a:pt x="373" y="709"/>
                  </a:cubicBezTo>
                  <a:cubicBezTo>
                    <a:pt x="377" y="709"/>
                    <a:pt x="381" y="709"/>
                    <a:pt x="386" y="709"/>
                  </a:cubicBezTo>
                  <a:cubicBezTo>
                    <a:pt x="582" y="695"/>
                    <a:pt x="730" y="527"/>
                    <a:pt x="722" y="331"/>
                  </a:cubicBezTo>
                  <a:cubicBezTo>
                    <a:pt x="709" y="142"/>
                    <a:pt x="560" y="0"/>
                    <a:pt x="377"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0"/>
            <p:cNvSpPr/>
            <p:nvPr/>
          </p:nvSpPr>
          <p:spPr>
            <a:xfrm>
              <a:off x="8607507" y="802108"/>
              <a:ext cx="21800" cy="39984"/>
            </a:xfrm>
            <a:custGeom>
              <a:avLst/>
              <a:gdLst/>
              <a:ahLst/>
              <a:cxnLst/>
              <a:rect l="l" t="t" r="r" b="b"/>
              <a:pathLst>
                <a:path w="386" h="708" extrusionOk="0">
                  <a:moveTo>
                    <a:pt x="13" y="0"/>
                  </a:moveTo>
                  <a:cubicBezTo>
                    <a:pt x="9" y="0"/>
                    <a:pt x="5" y="0"/>
                    <a:pt x="0" y="0"/>
                  </a:cubicBezTo>
                  <a:lnTo>
                    <a:pt x="35" y="708"/>
                  </a:lnTo>
                  <a:cubicBezTo>
                    <a:pt x="232" y="701"/>
                    <a:pt x="385" y="533"/>
                    <a:pt x="372" y="336"/>
                  </a:cubicBezTo>
                  <a:cubicBezTo>
                    <a:pt x="365" y="146"/>
                    <a:pt x="204" y="0"/>
                    <a:pt x="1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0"/>
            <p:cNvSpPr/>
            <p:nvPr/>
          </p:nvSpPr>
          <p:spPr>
            <a:xfrm>
              <a:off x="8687028" y="796573"/>
              <a:ext cx="41172" cy="40097"/>
            </a:xfrm>
            <a:custGeom>
              <a:avLst/>
              <a:gdLst/>
              <a:ahLst/>
              <a:cxnLst/>
              <a:rect l="l" t="t" r="r" b="b"/>
              <a:pathLst>
                <a:path w="729" h="710" extrusionOk="0">
                  <a:moveTo>
                    <a:pt x="356" y="1"/>
                  </a:moveTo>
                  <a:cubicBezTo>
                    <a:pt x="352" y="1"/>
                    <a:pt x="348" y="1"/>
                    <a:pt x="343" y="1"/>
                  </a:cubicBezTo>
                  <a:cubicBezTo>
                    <a:pt x="147" y="14"/>
                    <a:pt x="0" y="182"/>
                    <a:pt x="7" y="379"/>
                  </a:cubicBezTo>
                  <a:cubicBezTo>
                    <a:pt x="20" y="567"/>
                    <a:pt x="175" y="709"/>
                    <a:pt x="354" y="709"/>
                  </a:cubicBezTo>
                  <a:cubicBezTo>
                    <a:pt x="362" y="709"/>
                    <a:pt x="370" y="709"/>
                    <a:pt x="379" y="708"/>
                  </a:cubicBezTo>
                  <a:cubicBezTo>
                    <a:pt x="574" y="702"/>
                    <a:pt x="728" y="534"/>
                    <a:pt x="715" y="337"/>
                  </a:cubicBezTo>
                  <a:cubicBezTo>
                    <a:pt x="706" y="145"/>
                    <a:pt x="546"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0"/>
            <p:cNvSpPr/>
            <p:nvPr/>
          </p:nvSpPr>
          <p:spPr>
            <a:xfrm>
              <a:off x="8785807" y="791434"/>
              <a:ext cx="41285" cy="40041"/>
            </a:xfrm>
            <a:custGeom>
              <a:avLst/>
              <a:gdLst/>
              <a:ahLst/>
              <a:cxnLst/>
              <a:rect l="l" t="t" r="r" b="b"/>
              <a:pathLst>
                <a:path w="731" h="709" extrusionOk="0">
                  <a:moveTo>
                    <a:pt x="370" y="0"/>
                  </a:moveTo>
                  <a:cubicBezTo>
                    <a:pt x="362" y="0"/>
                    <a:pt x="353" y="0"/>
                    <a:pt x="344" y="1"/>
                  </a:cubicBezTo>
                  <a:cubicBezTo>
                    <a:pt x="149" y="8"/>
                    <a:pt x="1" y="176"/>
                    <a:pt x="8" y="373"/>
                  </a:cubicBezTo>
                  <a:cubicBezTo>
                    <a:pt x="22" y="563"/>
                    <a:pt x="184" y="709"/>
                    <a:pt x="373" y="709"/>
                  </a:cubicBezTo>
                  <a:cubicBezTo>
                    <a:pt x="377" y="709"/>
                    <a:pt x="381" y="709"/>
                    <a:pt x="386" y="709"/>
                  </a:cubicBezTo>
                  <a:cubicBezTo>
                    <a:pt x="576" y="694"/>
                    <a:pt x="730" y="525"/>
                    <a:pt x="715" y="331"/>
                  </a:cubicBezTo>
                  <a:cubicBezTo>
                    <a:pt x="709" y="149"/>
                    <a:pt x="555" y="0"/>
                    <a:pt x="37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0"/>
            <p:cNvSpPr/>
            <p:nvPr/>
          </p:nvSpPr>
          <p:spPr>
            <a:xfrm>
              <a:off x="8884756" y="785842"/>
              <a:ext cx="41116" cy="40097"/>
            </a:xfrm>
            <a:custGeom>
              <a:avLst/>
              <a:gdLst/>
              <a:ahLst/>
              <a:cxnLst/>
              <a:rect l="l" t="t" r="r" b="b"/>
              <a:pathLst>
                <a:path w="728" h="710" extrusionOk="0">
                  <a:moveTo>
                    <a:pt x="356" y="1"/>
                  </a:moveTo>
                  <a:cubicBezTo>
                    <a:pt x="351" y="1"/>
                    <a:pt x="347" y="1"/>
                    <a:pt x="343" y="1"/>
                  </a:cubicBezTo>
                  <a:cubicBezTo>
                    <a:pt x="146" y="16"/>
                    <a:pt x="0" y="177"/>
                    <a:pt x="7" y="372"/>
                  </a:cubicBezTo>
                  <a:cubicBezTo>
                    <a:pt x="20" y="560"/>
                    <a:pt x="173" y="710"/>
                    <a:pt x="358" y="710"/>
                  </a:cubicBezTo>
                  <a:cubicBezTo>
                    <a:pt x="367" y="710"/>
                    <a:pt x="376" y="709"/>
                    <a:pt x="385" y="708"/>
                  </a:cubicBezTo>
                  <a:cubicBezTo>
                    <a:pt x="575" y="702"/>
                    <a:pt x="728" y="534"/>
                    <a:pt x="714" y="337"/>
                  </a:cubicBezTo>
                  <a:cubicBezTo>
                    <a:pt x="708" y="146"/>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0"/>
            <p:cNvSpPr/>
            <p:nvPr/>
          </p:nvSpPr>
          <p:spPr>
            <a:xfrm>
              <a:off x="8983649" y="780364"/>
              <a:ext cx="21744" cy="40041"/>
            </a:xfrm>
            <a:custGeom>
              <a:avLst/>
              <a:gdLst/>
              <a:ahLst/>
              <a:cxnLst/>
              <a:rect l="l" t="t" r="r" b="b"/>
              <a:pathLst>
                <a:path w="385" h="709" extrusionOk="0">
                  <a:moveTo>
                    <a:pt x="343" y="1"/>
                  </a:moveTo>
                  <a:cubicBezTo>
                    <a:pt x="146" y="14"/>
                    <a:pt x="0" y="182"/>
                    <a:pt x="7" y="379"/>
                  </a:cubicBezTo>
                  <a:cubicBezTo>
                    <a:pt x="20" y="567"/>
                    <a:pt x="174" y="709"/>
                    <a:pt x="360" y="709"/>
                  </a:cubicBezTo>
                  <a:cubicBezTo>
                    <a:pt x="368" y="709"/>
                    <a:pt x="377" y="709"/>
                    <a:pt x="385" y="708"/>
                  </a:cubicBezTo>
                  <a:lnTo>
                    <a:pt x="34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0"/>
            <p:cNvSpPr/>
            <p:nvPr/>
          </p:nvSpPr>
          <p:spPr>
            <a:xfrm>
              <a:off x="8642297" y="877220"/>
              <a:ext cx="41172" cy="40097"/>
            </a:xfrm>
            <a:custGeom>
              <a:avLst/>
              <a:gdLst/>
              <a:ahLst/>
              <a:cxnLst/>
              <a:rect l="l" t="t" r="r" b="b"/>
              <a:pathLst>
                <a:path w="729" h="710" extrusionOk="0">
                  <a:moveTo>
                    <a:pt x="368" y="1"/>
                  </a:moveTo>
                  <a:cubicBezTo>
                    <a:pt x="360" y="1"/>
                    <a:pt x="352" y="1"/>
                    <a:pt x="344" y="1"/>
                  </a:cubicBezTo>
                  <a:cubicBezTo>
                    <a:pt x="147" y="8"/>
                    <a:pt x="1" y="176"/>
                    <a:pt x="8" y="373"/>
                  </a:cubicBezTo>
                  <a:cubicBezTo>
                    <a:pt x="21" y="563"/>
                    <a:pt x="182" y="709"/>
                    <a:pt x="373" y="709"/>
                  </a:cubicBezTo>
                  <a:cubicBezTo>
                    <a:pt x="377" y="709"/>
                    <a:pt x="381" y="709"/>
                    <a:pt x="386" y="709"/>
                  </a:cubicBezTo>
                  <a:cubicBezTo>
                    <a:pt x="582" y="694"/>
                    <a:pt x="729" y="526"/>
                    <a:pt x="715" y="337"/>
                  </a:cubicBezTo>
                  <a:cubicBezTo>
                    <a:pt x="709" y="149"/>
                    <a:pt x="554" y="1"/>
                    <a:pt x="36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0"/>
            <p:cNvSpPr/>
            <p:nvPr/>
          </p:nvSpPr>
          <p:spPr>
            <a:xfrm>
              <a:off x="8741133" y="871742"/>
              <a:ext cx="41229" cy="39984"/>
            </a:xfrm>
            <a:custGeom>
              <a:avLst/>
              <a:gdLst/>
              <a:ahLst/>
              <a:cxnLst/>
              <a:rect l="l" t="t" r="r" b="b"/>
              <a:pathLst>
                <a:path w="730" h="708" extrusionOk="0">
                  <a:moveTo>
                    <a:pt x="361" y="1"/>
                  </a:moveTo>
                  <a:cubicBezTo>
                    <a:pt x="355" y="1"/>
                    <a:pt x="350" y="1"/>
                    <a:pt x="345" y="1"/>
                  </a:cubicBezTo>
                  <a:cubicBezTo>
                    <a:pt x="148" y="14"/>
                    <a:pt x="0" y="176"/>
                    <a:pt x="9" y="371"/>
                  </a:cubicBezTo>
                  <a:cubicBezTo>
                    <a:pt x="22" y="558"/>
                    <a:pt x="175" y="708"/>
                    <a:pt x="360" y="708"/>
                  </a:cubicBezTo>
                  <a:cubicBezTo>
                    <a:pt x="369" y="708"/>
                    <a:pt x="378" y="707"/>
                    <a:pt x="387" y="707"/>
                  </a:cubicBezTo>
                  <a:cubicBezTo>
                    <a:pt x="582" y="700"/>
                    <a:pt x="730" y="532"/>
                    <a:pt x="715" y="337"/>
                  </a:cubicBezTo>
                  <a:cubicBezTo>
                    <a:pt x="708" y="146"/>
                    <a:pt x="549" y="1"/>
                    <a:pt x="36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0"/>
            <p:cNvSpPr/>
            <p:nvPr/>
          </p:nvSpPr>
          <p:spPr>
            <a:xfrm>
              <a:off x="8840026" y="866151"/>
              <a:ext cx="41172" cy="40097"/>
            </a:xfrm>
            <a:custGeom>
              <a:avLst/>
              <a:gdLst/>
              <a:ahLst/>
              <a:cxnLst/>
              <a:rect l="l" t="t" r="r" b="b"/>
              <a:pathLst>
                <a:path w="729" h="710" extrusionOk="0">
                  <a:moveTo>
                    <a:pt x="356" y="1"/>
                  </a:moveTo>
                  <a:cubicBezTo>
                    <a:pt x="352" y="1"/>
                    <a:pt x="348" y="1"/>
                    <a:pt x="343" y="1"/>
                  </a:cubicBezTo>
                  <a:cubicBezTo>
                    <a:pt x="148" y="16"/>
                    <a:pt x="1" y="184"/>
                    <a:pt x="14" y="379"/>
                  </a:cubicBezTo>
                  <a:cubicBezTo>
                    <a:pt x="22" y="567"/>
                    <a:pt x="176" y="709"/>
                    <a:pt x="361" y="709"/>
                  </a:cubicBezTo>
                  <a:cubicBezTo>
                    <a:pt x="369" y="709"/>
                    <a:pt x="377" y="709"/>
                    <a:pt x="385" y="708"/>
                  </a:cubicBezTo>
                  <a:cubicBezTo>
                    <a:pt x="582" y="702"/>
                    <a:pt x="728" y="533"/>
                    <a:pt x="721" y="337"/>
                  </a:cubicBezTo>
                  <a:cubicBezTo>
                    <a:pt x="708" y="146"/>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0"/>
            <p:cNvSpPr/>
            <p:nvPr/>
          </p:nvSpPr>
          <p:spPr>
            <a:xfrm>
              <a:off x="8938918" y="861012"/>
              <a:ext cx="41172" cy="40041"/>
            </a:xfrm>
            <a:custGeom>
              <a:avLst/>
              <a:gdLst/>
              <a:ahLst/>
              <a:cxnLst/>
              <a:rect l="l" t="t" r="r" b="b"/>
              <a:pathLst>
                <a:path w="729" h="709" extrusionOk="0">
                  <a:moveTo>
                    <a:pt x="368" y="0"/>
                  </a:moveTo>
                  <a:cubicBezTo>
                    <a:pt x="360" y="0"/>
                    <a:pt x="352" y="0"/>
                    <a:pt x="343" y="1"/>
                  </a:cubicBezTo>
                  <a:cubicBezTo>
                    <a:pt x="147" y="8"/>
                    <a:pt x="1" y="176"/>
                    <a:pt x="14" y="372"/>
                  </a:cubicBezTo>
                  <a:cubicBezTo>
                    <a:pt x="21" y="565"/>
                    <a:pt x="181" y="709"/>
                    <a:pt x="372" y="709"/>
                  </a:cubicBezTo>
                  <a:cubicBezTo>
                    <a:pt x="377" y="709"/>
                    <a:pt x="381" y="709"/>
                    <a:pt x="385" y="708"/>
                  </a:cubicBezTo>
                  <a:cubicBezTo>
                    <a:pt x="582" y="695"/>
                    <a:pt x="728" y="527"/>
                    <a:pt x="722" y="330"/>
                  </a:cubicBezTo>
                  <a:cubicBezTo>
                    <a:pt x="709" y="148"/>
                    <a:pt x="554"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0"/>
            <p:cNvSpPr/>
            <p:nvPr/>
          </p:nvSpPr>
          <p:spPr>
            <a:xfrm>
              <a:off x="8615866" y="951543"/>
              <a:ext cx="20897" cy="29819"/>
            </a:xfrm>
            <a:custGeom>
              <a:avLst/>
              <a:gdLst/>
              <a:ahLst/>
              <a:cxnLst/>
              <a:rect l="l" t="t" r="r" b="b"/>
              <a:pathLst>
                <a:path w="370" h="528" extrusionOk="0">
                  <a:moveTo>
                    <a:pt x="12" y="1"/>
                  </a:moveTo>
                  <a:cubicBezTo>
                    <a:pt x="8" y="1"/>
                    <a:pt x="4" y="1"/>
                    <a:pt x="0" y="1"/>
                  </a:cubicBezTo>
                  <a:lnTo>
                    <a:pt x="14" y="344"/>
                  </a:lnTo>
                  <a:lnTo>
                    <a:pt x="321" y="527"/>
                  </a:lnTo>
                  <a:cubicBezTo>
                    <a:pt x="356" y="478"/>
                    <a:pt x="370" y="408"/>
                    <a:pt x="370" y="337"/>
                  </a:cubicBezTo>
                  <a:cubicBezTo>
                    <a:pt x="357" y="147"/>
                    <a:pt x="196" y="1"/>
                    <a:pt x="1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0"/>
            <p:cNvSpPr/>
            <p:nvPr/>
          </p:nvSpPr>
          <p:spPr>
            <a:xfrm>
              <a:off x="8694878" y="946403"/>
              <a:ext cx="41172" cy="40097"/>
            </a:xfrm>
            <a:custGeom>
              <a:avLst/>
              <a:gdLst/>
              <a:ahLst/>
              <a:cxnLst/>
              <a:rect l="l" t="t" r="r" b="b"/>
              <a:pathLst>
                <a:path w="729" h="710" extrusionOk="0">
                  <a:moveTo>
                    <a:pt x="376" y="1"/>
                  </a:moveTo>
                  <a:cubicBezTo>
                    <a:pt x="367" y="1"/>
                    <a:pt x="359" y="1"/>
                    <a:pt x="351" y="1"/>
                  </a:cubicBezTo>
                  <a:cubicBezTo>
                    <a:pt x="156" y="8"/>
                    <a:pt x="1" y="176"/>
                    <a:pt x="14" y="373"/>
                  </a:cubicBezTo>
                  <a:cubicBezTo>
                    <a:pt x="21" y="565"/>
                    <a:pt x="182" y="709"/>
                    <a:pt x="373" y="709"/>
                  </a:cubicBezTo>
                  <a:cubicBezTo>
                    <a:pt x="377" y="709"/>
                    <a:pt x="381" y="709"/>
                    <a:pt x="386" y="709"/>
                  </a:cubicBezTo>
                  <a:cubicBezTo>
                    <a:pt x="582" y="696"/>
                    <a:pt x="729" y="527"/>
                    <a:pt x="722" y="331"/>
                  </a:cubicBezTo>
                  <a:cubicBezTo>
                    <a:pt x="709" y="143"/>
                    <a:pt x="561" y="1"/>
                    <a:pt x="37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0"/>
            <p:cNvSpPr/>
            <p:nvPr/>
          </p:nvSpPr>
          <p:spPr>
            <a:xfrm>
              <a:off x="8793827" y="940869"/>
              <a:ext cx="41116" cy="40097"/>
            </a:xfrm>
            <a:custGeom>
              <a:avLst/>
              <a:gdLst/>
              <a:ahLst/>
              <a:cxnLst/>
              <a:rect l="l" t="t" r="r" b="b"/>
              <a:pathLst>
                <a:path w="728" h="710" extrusionOk="0">
                  <a:moveTo>
                    <a:pt x="376" y="1"/>
                  </a:moveTo>
                  <a:cubicBezTo>
                    <a:pt x="367" y="1"/>
                    <a:pt x="359" y="1"/>
                    <a:pt x="350" y="2"/>
                  </a:cubicBezTo>
                  <a:cubicBezTo>
                    <a:pt x="153" y="9"/>
                    <a:pt x="0" y="177"/>
                    <a:pt x="14" y="373"/>
                  </a:cubicBezTo>
                  <a:cubicBezTo>
                    <a:pt x="20" y="564"/>
                    <a:pt x="181" y="710"/>
                    <a:pt x="372" y="710"/>
                  </a:cubicBezTo>
                  <a:cubicBezTo>
                    <a:pt x="376" y="710"/>
                    <a:pt x="381" y="710"/>
                    <a:pt x="385" y="709"/>
                  </a:cubicBezTo>
                  <a:cubicBezTo>
                    <a:pt x="580" y="694"/>
                    <a:pt x="728" y="533"/>
                    <a:pt x="721" y="338"/>
                  </a:cubicBezTo>
                  <a:cubicBezTo>
                    <a:pt x="707" y="150"/>
                    <a:pt x="560" y="1"/>
                    <a:pt x="37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0"/>
            <p:cNvSpPr/>
            <p:nvPr/>
          </p:nvSpPr>
          <p:spPr>
            <a:xfrm>
              <a:off x="8892607" y="935334"/>
              <a:ext cx="41624" cy="40097"/>
            </a:xfrm>
            <a:custGeom>
              <a:avLst/>
              <a:gdLst/>
              <a:ahLst/>
              <a:cxnLst/>
              <a:rect l="l" t="t" r="r" b="b"/>
              <a:pathLst>
                <a:path w="737" h="710" extrusionOk="0">
                  <a:moveTo>
                    <a:pt x="365" y="1"/>
                  </a:moveTo>
                  <a:cubicBezTo>
                    <a:pt x="360" y="1"/>
                    <a:pt x="356" y="1"/>
                    <a:pt x="352" y="1"/>
                  </a:cubicBezTo>
                  <a:cubicBezTo>
                    <a:pt x="155" y="16"/>
                    <a:pt x="1" y="184"/>
                    <a:pt x="16" y="372"/>
                  </a:cubicBezTo>
                  <a:cubicBezTo>
                    <a:pt x="28" y="560"/>
                    <a:pt x="176" y="709"/>
                    <a:pt x="359" y="709"/>
                  </a:cubicBezTo>
                  <a:cubicBezTo>
                    <a:pt x="368" y="709"/>
                    <a:pt x="377" y="709"/>
                    <a:pt x="385" y="708"/>
                  </a:cubicBezTo>
                  <a:cubicBezTo>
                    <a:pt x="582" y="702"/>
                    <a:pt x="737" y="534"/>
                    <a:pt x="721" y="337"/>
                  </a:cubicBezTo>
                  <a:cubicBezTo>
                    <a:pt x="708" y="146"/>
                    <a:pt x="554" y="1"/>
                    <a:pt x="36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0"/>
            <p:cNvSpPr/>
            <p:nvPr/>
          </p:nvSpPr>
          <p:spPr>
            <a:xfrm>
              <a:off x="8991499" y="930251"/>
              <a:ext cx="20671" cy="31231"/>
            </a:xfrm>
            <a:custGeom>
              <a:avLst/>
              <a:gdLst/>
              <a:ahLst/>
              <a:cxnLst/>
              <a:rect l="l" t="t" r="r" b="b"/>
              <a:pathLst>
                <a:path w="366" h="553" extrusionOk="0">
                  <a:moveTo>
                    <a:pt x="350" y="0"/>
                  </a:moveTo>
                  <a:cubicBezTo>
                    <a:pt x="155" y="7"/>
                    <a:pt x="1" y="175"/>
                    <a:pt x="14" y="371"/>
                  </a:cubicBezTo>
                  <a:cubicBezTo>
                    <a:pt x="21" y="442"/>
                    <a:pt x="43" y="504"/>
                    <a:pt x="78" y="553"/>
                  </a:cubicBezTo>
                  <a:lnTo>
                    <a:pt x="365" y="336"/>
                  </a:lnTo>
                  <a:lnTo>
                    <a:pt x="350"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0"/>
            <p:cNvSpPr/>
            <p:nvPr/>
          </p:nvSpPr>
          <p:spPr>
            <a:xfrm>
              <a:off x="8749492" y="1021234"/>
              <a:ext cx="41116" cy="39984"/>
            </a:xfrm>
            <a:custGeom>
              <a:avLst/>
              <a:gdLst/>
              <a:ahLst/>
              <a:cxnLst/>
              <a:rect l="l" t="t" r="r" b="b"/>
              <a:pathLst>
                <a:path w="728" h="708" extrusionOk="0">
                  <a:moveTo>
                    <a:pt x="359" y="0"/>
                  </a:moveTo>
                  <a:cubicBezTo>
                    <a:pt x="354" y="0"/>
                    <a:pt x="348" y="0"/>
                    <a:pt x="343" y="1"/>
                  </a:cubicBezTo>
                  <a:cubicBezTo>
                    <a:pt x="146" y="14"/>
                    <a:pt x="0" y="182"/>
                    <a:pt x="7" y="379"/>
                  </a:cubicBezTo>
                  <a:cubicBezTo>
                    <a:pt x="20" y="558"/>
                    <a:pt x="174" y="708"/>
                    <a:pt x="353" y="708"/>
                  </a:cubicBezTo>
                  <a:cubicBezTo>
                    <a:pt x="361" y="708"/>
                    <a:pt x="370" y="707"/>
                    <a:pt x="378" y="707"/>
                  </a:cubicBezTo>
                  <a:cubicBezTo>
                    <a:pt x="575" y="700"/>
                    <a:pt x="728" y="532"/>
                    <a:pt x="715" y="337"/>
                  </a:cubicBezTo>
                  <a:cubicBezTo>
                    <a:pt x="708" y="146"/>
                    <a:pt x="549" y="0"/>
                    <a:pt x="359"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0"/>
            <p:cNvSpPr/>
            <p:nvPr/>
          </p:nvSpPr>
          <p:spPr>
            <a:xfrm>
              <a:off x="8848385" y="1015982"/>
              <a:ext cx="41172" cy="40041"/>
            </a:xfrm>
            <a:custGeom>
              <a:avLst/>
              <a:gdLst/>
              <a:ahLst/>
              <a:cxnLst/>
              <a:rect l="l" t="t" r="r" b="b"/>
              <a:pathLst>
                <a:path w="729" h="709" extrusionOk="0">
                  <a:moveTo>
                    <a:pt x="368" y="0"/>
                  </a:moveTo>
                  <a:cubicBezTo>
                    <a:pt x="360" y="0"/>
                    <a:pt x="351" y="1"/>
                    <a:pt x="343" y="1"/>
                  </a:cubicBezTo>
                  <a:cubicBezTo>
                    <a:pt x="147" y="10"/>
                    <a:pt x="0" y="178"/>
                    <a:pt x="7" y="373"/>
                  </a:cubicBezTo>
                  <a:cubicBezTo>
                    <a:pt x="20" y="565"/>
                    <a:pt x="181" y="709"/>
                    <a:pt x="366" y="709"/>
                  </a:cubicBezTo>
                  <a:cubicBezTo>
                    <a:pt x="370" y="709"/>
                    <a:pt x="374" y="709"/>
                    <a:pt x="379" y="709"/>
                  </a:cubicBezTo>
                  <a:cubicBezTo>
                    <a:pt x="573" y="695"/>
                    <a:pt x="728" y="527"/>
                    <a:pt x="715" y="331"/>
                  </a:cubicBezTo>
                  <a:cubicBezTo>
                    <a:pt x="707" y="144"/>
                    <a:pt x="552"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0"/>
            <p:cNvSpPr/>
            <p:nvPr/>
          </p:nvSpPr>
          <p:spPr>
            <a:xfrm>
              <a:off x="8080344" y="577560"/>
              <a:ext cx="425953" cy="528662"/>
            </a:xfrm>
            <a:custGeom>
              <a:avLst/>
              <a:gdLst/>
              <a:ahLst/>
              <a:cxnLst/>
              <a:rect l="l" t="t" r="r" b="b"/>
              <a:pathLst>
                <a:path w="7542" h="9361" extrusionOk="0">
                  <a:moveTo>
                    <a:pt x="540" y="0"/>
                  </a:moveTo>
                  <a:lnTo>
                    <a:pt x="0" y="8941"/>
                  </a:lnTo>
                  <a:lnTo>
                    <a:pt x="3578" y="7842"/>
                  </a:lnTo>
                  <a:lnTo>
                    <a:pt x="7003" y="9361"/>
                  </a:lnTo>
                  <a:lnTo>
                    <a:pt x="7541" y="420"/>
                  </a:lnTo>
                  <a:lnTo>
                    <a:pt x="5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0"/>
            <p:cNvSpPr/>
            <p:nvPr/>
          </p:nvSpPr>
          <p:spPr>
            <a:xfrm>
              <a:off x="8107566" y="622627"/>
              <a:ext cx="395964" cy="31682"/>
            </a:xfrm>
            <a:custGeom>
              <a:avLst/>
              <a:gdLst/>
              <a:ahLst/>
              <a:cxnLst/>
              <a:rect l="l" t="t" r="r" b="b"/>
              <a:pathLst>
                <a:path w="7011" h="561" extrusionOk="0">
                  <a:moveTo>
                    <a:pt x="9" y="0"/>
                  </a:moveTo>
                  <a:lnTo>
                    <a:pt x="1" y="140"/>
                  </a:lnTo>
                  <a:lnTo>
                    <a:pt x="6997" y="560"/>
                  </a:lnTo>
                  <a:lnTo>
                    <a:pt x="7010" y="421"/>
                  </a:lnTo>
                  <a:lnTo>
                    <a:pt x="9"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0"/>
            <p:cNvSpPr/>
            <p:nvPr/>
          </p:nvSpPr>
          <p:spPr>
            <a:xfrm>
              <a:off x="8102483" y="704065"/>
              <a:ext cx="395907" cy="32021"/>
            </a:xfrm>
            <a:custGeom>
              <a:avLst/>
              <a:gdLst/>
              <a:ahLst/>
              <a:cxnLst/>
              <a:rect l="l" t="t" r="r" b="b"/>
              <a:pathLst>
                <a:path w="7010" h="567" extrusionOk="0">
                  <a:moveTo>
                    <a:pt x="7" y="0"/>
                  </a:moveTo>
                  <a:lnTo>
                    <a:pt x="0" y="147"/>
                  </a:lnTo>
                  <a:lnTo>
                    <a:pt x="7003" y="567"/>
                  </a:lnTo>
                  <a:lnTo>
                    <a:pt x="7010" y="427"/>
                  </a:lnTo>
                  <a:lnTo>
                    <a:pt x="7"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0"/>
            <p:cNvSpPr/>
            <p:nvPr/>
          </p:nvSpPr>
          <p:spPr>
            <a:xfrm>
              <a:off x="8097739" y="785843"/>
              <a:ext cx="395907" cy="31795"/>
            </a:xfrm>
            <a:custGeom>
              <a:avLst/>
              <a:gdLst/>
              <a:ahLst/>
              <a:cxnLst/>
              <a:rect l="l" t="t" r="r" b="b"/>
              <a:pathLst>
                <a:path w="7010" h="563" extrusionOk="0">
                  <a:moveTo>
                    <a:pt x="7" y="1"/>
                  </a:moveTo>
                  <a:lnTo>
                    <a:pt x="0" y="142"/>
                  </a:lnTo>
                  <a:lnTo>
                    <a:pt x="7003" y="562"/>
                  </a:lnTo>
                  <a:lnTo>
                    <a:pt x="7010" y="421"/>
                  </a:lnTo>
                  <a:lnTo>
                    <a:pt x="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0"/>
            <p:cNvSpPr/>
            <p:nvPr/>
          </p:nvSpPr>
          <p:spPr>
            <a:xfrm>
              <a:off x="8092600" y="867394"/>
              <a:ext cx="395907" cy="32021"/>
            </a:xfrm>
            <a:custGeom>
              <a:avLst/>
              <a:gdLst/>
              <a:ahLst/>
              <a:cxnLst/>
              <a:rect l="l" t="t" r="r" b="b"/>
              <a:pathLst>
                <a:path w="7010" h="567" extrusionOk="0">
                  <a:moveTo>
                    <a:pt x="7" y="1"/>
                  </a:moveTo>
                  <a:lnTo>
                    <a:pt x="0" y="147"/>
                  </a:lnTo>
                  <a:lnTo>
                    <a:pt x="7003" y="567"/>
                  </a:lnTo>
                  <a:lnTo>
                    <a:pt x="7010" y="427"/>
                  </a:lnTo>
                  <a:lnTo>
                    <a:pt x="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0"/>
            <p:cNvSpPr/>
            <p:nvPr/>
          </p:nvSpPr>
          <p:spPr>
            <a:xfrm>
              <a:off x="8087856" y="949227"/>
              <a:ext cx="395907" cy="31739"/>
            </a:xfrm>
            <a:custGeom>
              <a:avLst/>
              <a:gdLst/>
              <a:ahLst/>
              <a:cxnLst/>
              <a:rect l="l" t="t" r="r" b="b"/>
              <a:pathLst>
                <a:path w="7010" h="562" extrusionOk="0">
                  <a:moveTo>
                    <a:pt x="7" y="0"/>
                  </a:moveTo>
                  <a:lnTo>
                    <a:pt x="0" y="141"/>
                  </a:lnTo>
                  <a:lnTo>
                    <a:pt x="7003" y="561"/>
                  </a:lnTo>
                  <a:lnTo>
                    <a:pt x="7010" y="420"/>
                  </a:lnTo>
                  <a:lnTo>
                    <a:pt x="7"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0"/>
            <p:cNvSpPr/>
            <p:nvPr/>
          </p:nvSpPr>
          <p:spPr>
            <a:xfrm>
              <a:off x="8082716" y="1030722"/>
              <a:ext cx="138822" cy="15079"/>
            </a:xfrm>
            <a:custGeom>
              <a:avLst/>
              <a:gdLst/>
              <a:ahLst/>
              <a:cxnLst/>
              <a:rect l="l" t="t" r="r" b="b"/>
              <a:pathLst>
                <a:path w="2458" h="267" extrusionOk="0">
                  <a:moveTo>
                    <a:pt x="7" y="1"/>
                  </a:moveTo>
                  <a:lnTo>
                    <a:pt x="1" y="147"/>
                  </a:lnTo>
                  <a:lnTo>
                    <a:pt x="2066" y="266"/>
                  </a:lnTo>
                  <a:lnTo>
                    <a:pt x="2457" y="147"/>
                  </a:lnTo>
                  <a:lnTo>
                    <a:pt x="14"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0"/>
            <p:cNvSpPr/>
            <p:nvPr/>
          </p:nvSpPr>
          <p:spPr>
            <a:xfrm>
              <a:off x="8340142" y="1046083"/>
              <a:ext cx="138539" cy="16717"/>
            </a:xfrm>
            <a:custGeom>
              <a:avLst/>
              <a:gdLst/>
              <a:ahLst/>
              <a:cxnLst/>
              <a:rect l="l" t="t" r="r" b="b"/>
              <a:pathLst>
                <a:path w="2453" h="296" extrusionOk="0">
                  <a:moveTo>
                    <a:pt x="0" y="1"/>
                  </a:moveTo>
                  <a:lnTo>
                    <a:pt x="378" y="169"/>
                  </a:lnTo>
                  <a:lnTo>
                    <a:pt x="2445" y="295"/>
                  </a:lnTo>
                  <a:lnTo>
                    <a:pt x="2452" y="149"/>
                  </a:lnTo>
                  <a:lnTo>
                    <a:pt x="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0"/>
            <p:cNvSpPr/>
            <p:nvPr/>
          </p:nvSpPr>
          <p:spPr>
            <a:xfrm>
              <a:off x="6211327" y="-36220"/>
              <a:ext cx="2945584" cy="638676"/>
            </a:xfrm>
            <a:custGeom>
              <a:avLst/>
              <a:gdLst/>
              <a:ahLst/>
              <a:cxnLst/>
              <a:rect l="l" t="t" r="r" b="b"/>
              <a:pathLst>
                <a:path w="52155" h="11309" extrusionOk="0">
                  <a:moveTo>
                    <a:pt x="71" y="0"/>
                  </a:moveTo>
                  <a:lnTo>
                    <a:pt x="0" y="126"/>
                  </a:lnTo>
                  <a:cubicBezTo>
                    <a:pt x="14194" y="8200"/>
                    <a:pt x="27618" y="10574"/>
                    <a:pt x="36377" y="11140"/>
                  </a:cubicBezTo>
                  <a:cubicBezTo>
                    <a:pt x="38191" y="11260"/>
                    <a:pt x="39878" y="11309"/>
                    <a:pt x="41432" y="11309"/>
                  </a:cubicBezTo>
                  <a:cubicBezTo>
                    <a:pt x="48015" y="11309"/>
                    <a:pt x="52097" y="10448"/>
                    <a:pt x="52154" y="10440"/>
                  </a:cubicBezTo>
                  <a:lnTo>
                    <a:pt x="52119" y="10300"/>
                  </a:lnTo>
                  <a:cubicBezTo>
                    <a:pt x="52073" y="10311"/>
                    <a:pt x="48002" y="11166"/>
                    <a:pt x="41431" y="11166"/>
                  </a:cubicBezTo>
                  <a:cubicBezTo>
                    <a:pt x="39881" y="11166"/>
                    <a:pt x="38192" y="11118"/>
                    <a:pt x="36384" y="11001"/>
                  </a:cubicBezTo>
                  <a:cubicBezTo>
                    <a:pt x="27638" y="10433"/>
                    <a:pt x="14236" y="8060"/>
                    <a:pt x="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8" name="Google Shape;1248;p40"/>
          <p:cNvSpPr/>
          <p:nvPr/>
        </p:nvSpPr>
        <p:spPr>
          <a:xfrm rot="1421918">
            <a:off x="8655891" y="1720688"/>
            <a:ext cx="201487" cy="201626"/>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0"/>
          <p:cNvSpPr/>
          <p:nvPr/>
        </p:nvSpPr>
        <p:spPr>
          <a:xfrm rot="135659">
            <a:off x="3352747" y="114170"/>
            <a:ext cx="201487" cy="201626"/>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0"/>
          <p:cNvSpPr/>
          <p:nvPr/>
        </p:nvSpPr>
        <p:spPr>
          <a:xfrm rot="1455476">
            <a:off x="8528951" y="3153158"/>
            <a:ext cx="155521" cy="15563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0"/>
          <p:cNvSpPr/>
          <p:nvPr/>
        </p:nvSpPr>
        <p:spPr>
          <a:xfrm rot="-786933">
            <a:off x="8825023" y="4210401"/>
            <a:ext cx="155516" cy="15564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252"/>
        <p:cNvGrpSpPr/>
        <p:nvPr/>
      </p:nvGrpSpPr>
      <p:grpSpPr>
        <a:xfrm>
          <a:off x="0" y="0"/>
          <a:ext cx="0" cy="0"/>
          <a:chOff x="0" y="0"/>
          <a:chExt cx="0" cy="0"/>
        </a:xfrm>
      </p:grpSpPr>
      <p:grpSp>
        <p:nvGrpSpPr>
          <p:cNvPr id="1253" name="Google Shape;1253;p41"/>
          <p:cNvGrpSpPr/>
          <p:nvPr/>
        </p:nvGrpSpPr>
        <p:grpSpPr>
          <a:xfrm>
            <a:off x="-6525" y="3822333"/>
            <a:ext cx="9163425" cy="1352318"/>
            <a:chOff x="-6525" y="3418547"/>
            <a:chExt cx="9163425" cy="1755345"/>
          </a:xfrm>
        </p:grpSpPr>
        <p:sp>
          <p:nvSpPr>
            <p:cNvPr id="1254" name="Google Shape;1254;p41"/>
            <p:cNvSpPr/>
            <p:nvPr/>
          </p:nvSpPr>
          <p:spPr>
            <a:xfrm>
              <a:off x="0" y="3418547"/>
              <a:ext cx="9156900" cy="1712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5" name="Google Shape;1255;p41"/>
            <p:cNvGrpSpPr/>
            <p:nvPr/>
          </p:nvGrpSpPr>
          <p:grpSpPr>
            <a:xfrm>
              <a:off x="-6525" y="3418586"/>
              <a:ext cx="9159600" cy="1755307"/>
              <a:chOff x="-6525" y="3875250"/>
              <a:chExt cx="9159600" cy="1298400"/>
            </a:xfrm>
          </p:grpSpPr>
          <p:cxnSp>
            <p:nvCxnSpPr>
              <p:cNvPr id="1256" name="Google Shape;1256;p41"/>
              <p:cNvCxnSpPr/>
              <p:nvPr/>
            </p:nvCxnSpPr>
            <p:spPr>
              <a:xfrm>
                <a:off x="831275"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1257" name="Google Shape;1257;p41"/>
              <p:cNvCxnSpPr/>
              <p:nvPr/>
            </p:nvCxnSpPr>
            <p:spPr>
              <a:xfrm>
                <a:off x="1662550"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1258" name="Google Shape;1258;p41"/>
              <p:cNvCxnSpPr/>
              <p:nvPr/>
            </p:nvCxnSpPr>
            <p:spPr>
              <a:xfrm>
                <a:off x="2493825"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1259" name="Google Shape;1259;p41"/>
              <p:cNvCxnSpPr/>
              <p:nvPr/>
            </p:nvCxnSpPr>
            <p:spPr>
              <a:xfrm>
                <a:off x="3325100"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1260" name="Google Shape;1260;p41"/>
              <p:cNvCxnSpPr/>
              <p:nvPr/>
            </p:nvCxnSpPr>
            <p:spPr>
              <a:xfrm>
                <a:off x="4156375"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1261" name="Google Shape;1261;p41"/>
              <p:cNvCxnSpPr/>
              <p:nvPr/>
            </p:nvCxnSpPr>
            <p:spPr>
              <a:xfrm>
                <a:off x="4987650"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1262" name="Google Shape;1262;p41"/>
              <p:cNvCxnSpPr/>
              <p:nvPr/>
            </p:nvCxnSpPr>
            <p:spPr>
              <a:xfrm>
                <a:off x="5818925"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1263" name="Google Shape;1263;p41"/>
              <p:cNvCxnSpPr/>
              <p:nvPr/>
            </p:nvCxnSpPr>
            <p:spPr>
              <a:xfrm>
                <a:off x="6650200"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1264" name="Google Shape;1264;p41"/>
              <p:cNvCxnSpPr/>
              <p:nvPr/>
            </p:nvCxnSpPr>
            <p:spPr>
              <a:xfrm>
                <a:off x="8312750"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1265" name="Google Shape;1265;p41"/>
              <p:cNvCxnSpPr/>
              <p:nvPr/>
            </p:nvCxnSpPr>
            <p:spPr>
              <a:xfrm>
                <a:off x="7481475"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1266" name="Google Shape;1266;p41"/>
              <p:cNvCxnSpPr/>
              <p:nvPr/>
            </p:nvCxnSpPr>
            <p:spPr>
              <a:xfrm>
                <a:off x="-6525" y="4315675"/>
                <a:ext cx="9159600" cy="0"/>
              </a:xfrm>
              <a:prstGeom prst="straightConnector1">
                <a:avLst/>
              </a:prstGeom>
              <a:noFill/>
              <a:ln w="19050" cap="flat" cmpd="sng">
                <a:solidFill>
                  <a:schemeClr val="lt1"/>
                </a:solidFill>
                <a:prstDash val="solid"/>
                <a:round/>
                <a:headEnd type="none" w="med" len="med"/>
                <a:tailEnd type="none" w="med" len="med"/>
              </a:ln>
            </p:spPr>
          </p:cxnSp>
          <p:cxnSp>
            <p:nvCxnSpPr>
              <p:cNvPr id="1267" name="Google Shape;1267;p41"/>
              <p:cNvCxnSpPr/>
              <p:nvPr/>
            </p:nvCxnSpPr>
            <p:spPr>
              <a:xfrm>
                <a:off x="-6525" y="4733475"/>
                <a:ext cx="9159600" cy="0"/>
              </a:xfrm>
              <a:prstGeom prst="straightConnector1">
                <a:avLst/>
              </a:prstGeom>
              <a:noFill/>
              <a:ln w="19050" cap="flat" cmpd="sng">
                <a:solidFill>
                  <a:schemeClr val="lt1"/>
                </a:solidFill>
                <a:prstDash val="solid"/>
                <a:round/>
                <a:headEnd type="none" w="med" len="med"/>
                <a:tailEnd type="none" w="med" len="med"/>
              </a:ln>
            </p:spPr>
          </p:cxnSp>
        </p:grpSp>
      </p:grpSp>
      <p:pic>
        <p:nvPicPr>
          <p:cNvPr id="1268" name="Google Shape;1268;p41"/>
          <p:cNvPicPr preferRelativeResize="0"/>
          <p:nvPr/>
        </p:nvPicPr>
        <p:blipFill>
          <a:blip r:embed="rId2">
            <a:alphaModFix/>
          </a:blip>
          <a:stretch>
            <a:fillRect/>
          </a:stretch>
        </p:blipFill>
        <p:spPr>
          <a:xfrm>
            <a:off x="-16225" y="0"/>
            <a:ext cx="9163423" cy="5143501"/>
          </a:xfrm>
          <a:prstGeom prst="rect">
            <a:avLst/>
          </a:prstGeom>
          <a:noFill/>
          <a:ln>
            <a:noFill/>
          </a:ln>
        </p:spPr>
      </p:pic>
      <p:grpSp>
        <p:nvGrpSpPr>
          <p:cNvPr id="1269" name="Google Shape;1269;p41"/>
          <p:cNvGrpSpPr/>
          <p:nvPr/>
        </p:nvGrpSpPr>
        <p:grpSpPr>
          <a:xfrm>
            <a:off x="6548845" y="3650592"/>
            <a:ext cx="2377190" cy="1026757"/>
            <a:chOff x="1728390" y="3488202"/>
            <a:chExt cx="1438977" cy="621524"/>
          </a:xfrm>
        </p:grpSpPr>
        <p:sp>
          <p:nvSpPr>
            <p:cNvPr id="1270" name="Google Shape;1270;p41"/>
            <p:cNvSpPr/>
            <p:nvPr/>
          </p:nvSpPr>
          <p:spPr>
            <a:xfrm>
              <a:off x="2043764" y="3760768"/>
              <a:ext cx="688167" cy="333142"/>
            </a:xfrm>
            <a:custGeom>
              <a:avLst/>
              <a:gdLst/>
              <a:ahLst/>
              <a:cxnLst/>
              <a:rect l="l" t="t" r="r" b="b"/>
              <a:pathLst>
                <a:path w="22233" h="10763" extrusionOk="0">
                  <a:moveTo>
                    <a:pt x="0" y="1"/>
                  </a:moveTo>
                  <a:lnTo>
                    <a:pt x="0" y="8010"/>
                  </a:lnTo>
                  <a:cubicBezTo>
                    <a:pt x="0" y="8010"/>
                    <a:pt x="104" y="8005"/>
                    <a:pt x="300" y="8005"/>
                  </a:cubicBezTo>
                  <a:cubicBezTo>
                    <a:pt x="1440" y="8005"/>
                    <a:pt x="5723" y="8193"/>
                    <a:pt x="11112" y="10763"/>
                  </a:cubicBezTo>
                  <a:cubicBezTo>
                    <a:pt x="11112" y="10763"/>
                    <a:pt x="16368" y="8010"/>
                    <a:pt x="22169" y="8010"/>
                  </a:cubicBezTo>
                  <a:cubicBezTo>
                    <a:pt x="22190" y="8010"/>
                    <a:pt x="22211" y="8010"/>
                    <a:pt x="22232" y="8010"/>
                  </a:cubicBezTo>
                  <a:lnTo>
                    <a:pt x="222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1"/>
            <p:cNvSpPr/>
            <p:nvPr/>
          </p:nvSpPr>
          <p:spPr>
            <a:xfrm>
              <a:off x="1728390" y="3488202"/>
              <a:ext cx="1351169" cy="366849"/>
            </a:xfrm>
            <a:custGeom>
              <a:avLst/>
              <a:gdLst/>
              <a:ahLst/>
              <a:cxnLst/>
              <a:rect l="l" t="t" r="r" b="b"/>
              <a:pathLst>
                <a:path w="43653" h="11852" extrusionOk="0">
                  <a:moveTo>
                    <a:pt x="21805" y="1"/>
                  </a:moveTo>
                  <a:cubicBezTo>
                    <a:pt x="21616" y="1"/>
                    <a:pt x="21428" y="28"/>
                    <a:pt x="21246" y="81"/>
                  </a:cubicBezTo>
                  <a:lnTo>
                    <a:pt x="434" y="6019"/>
                  </a:lnTo>
                  <a:cubicBezTo>
                    <a:pt x="0" y="6145"/>
                    <a:pt x="14" y="6768"/>
                    <a:pt x="456" y="6874"/>
                  </a:cubicBezTo>
                  <a:lnTo>
                    <a:pt x="21392" y="11796"/>
                  </a:lnTo>
                  <a:cubicBezTo>
                    <a:pt x="21542" y="11834"/>
                    <a:pt x="21696" y="11852"/>
                    <a:pt x="21849" y="11852"/>
                  </a:cubicBezTo>
                  <a:cubicBezTo>
                    <a:pt x="22038" y="11852"/>
                    <a:pt x="22226" y="11825"/>
                    <a:pt x="22407" y="11775"/>
                  </a:cubicBezTo>
                  <a:lnTo>
                    <a:pt x="43212" y="6355"/>
                  </a:lnTo>
                  <a:cubicBezTo>
                    <a:pt x="43652" y="6229"/>
                    <a:pt x="43639" y="5605"/>
                    <a:pt x="43197" y="5501"/>
                  </a:cubicBezTo>
                  <a:lnTo>
                    <a:pt x="22261" y="53"/>
                  </a:lnTo>
                  <a:cubicBezTo>
                    <a:pt x="22110" y="18"/>
                    <a:pt x="21958" y="1"/>
                    <a:pt x="218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1"/>
            <p:cNvSpPr/>
            <p:nvPr/>
          </p:nvSpPr>
          <p:spPr>
            <a:xfrm>
              <a:off x="2383590" y="3647606"/>
              <a:ext cx="585621" cy="323392"/>
            </a:xfrm>
            <a:custGeom>
              <a:avLst/>
              <a:gdLst/>
              <a:ahLst/>
              <a:cxnLst/>
              <a:rect l="l" t="t" r="r" b="b"/>
              <a:pathLst>
                <a:path w="18920" h="10448" extrusionOk="0">
                  <a:moveTo>
                    <a:pt x="138" y="1"/>
                  </a:moveTo>
                  <a:cubicBezTo>
                    <a:pt x="69" y="1"/>
                    <a:pt x="13" y="49"/>
                    <a:pt x="7" y="119"/>
                  </a:cubicBezTo>
                  <a:cubicBezTo>
                    <a:pt x="0" y="190"/>
                    <a:pt x="49" y="254"/>
                    <a:pt x="120" y="260"/>
                  </a:cubicBezTo>
                  <a:cubicBezTo>
                    <a:pt x="4467" y="778"/>
                    <a:pt x="12934" y="1976"/>
                    <a:pt x="13851" y="2801"/>
                  </a:cubicBezTo>
                  <a:cubicBezTo>
                    <a:pt x="14236" y="3159"/>
                    <a:pt x="14593" y="4126"/>
                    <a:pt x="14999" y="5253"/>
                  </a:cubicBezTo>
                  <a:cubicBezTo>
                    <a:pt x="15784" y="7438"/>
                    <a:pt x="16764" y="10160"/>
                    <a:pt x="18767" y="10448"/>
                  </a:cubicBezTo>
                  <a:lnTo>
                    <a:pt x="18787" y="10448"/>
                  </a:lnTo>
                  <a:cubicBezTo>
                    <a:pt x="18851" y="10448"/>
                    <a:pt x="18906" y="10406"/>
                    <a:pt x="18913" y="10344"/>
                  </a:cubicBezTo>
                  <a:cubicBezTo>
                    <a:pt x="18920" y="10266"/>
                    <a:pt x="18871" y="10202"/>
                    <a:pt x="18801" y="10189"/>
                  </a:cubicBezTo>
                  <a:cubicBezTo>
                    <a:pt x="16960" y="9923"/>
                    <a:pt x="16008" y="7283"/>
                    <a:pt x="15245" y="5169"/>
                  </a:cubicBezTo>
                  <a:cubicBezTo>
                    <a:pt x="14824" y="4006"/>
                    <a:pt x="14460" y="3005"/>
                    <a:pt x="14026" y="2613"/>
                  </a:cubicBezTo>
                  <a:cubicBezTo>
                    <a:pt x="12821" y="1521"/>
                    <a:pt x="666" y="64"/>
                    <a:pt x="155" y="2"/>
                  </a:cubicBezTo>
                  <a:cubicBezTo>
                    <a:pt x="149" y="1"/>
                    <a:pt x="144" y="1"/>
                    <a:pt x="1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1"/>
            <p:cNvSpPr/>
            <p:nvPr/>
          </p:nvSpPr>
          <p:spPr>
            <a:xfrm>
              <a:off x="2997995" y="3993189"/>
              <a:ext cx="115143" cy="116536"/>
            </a:xfrm>
            <a:custGeom>
              <a:avLst/>
              <a:gdLst/>
              <a:ahLst/>
              <a:cxnLst/>
              <a:rect l="l" t="t" r="r" b="b"/>
              <a:pathLst>
                <a:path w="3720" h="3765" extrusionOk="0">
                  <a:moveTo>
                    <a:pt x="112" y="0"/>
                  </a:moveTo>
                  <a:cubicBezTo>
                    <a:pt x="104" y="0"/>
                    <a:pt x="94" y="1"/>
                    <a:pt x="85" y="4"/>
                  </a:cubicBezTo>
                  <a:cubicBezTo>
                    <a:pt x="36" y="12"/>
                    <a:pt x="1" y="68"/>
                    <a:pt x="16" y="116"/>
                  </a:cubicBezTo>
                  <a:cubicBezTo>
                    <a:pt x="29" y="187"/>
                    <a:pt x="436" y="1748"/>
                    <a:pt x="3552" y="3751"/>
                  </a:cubicBezTo>
                  <a:cubicBezTo>
                    <a:pt x="3572" y="3758"/>
                    <a:pt x="3587" y="3765"/>
                    <a:pt x="3607" y="3765"/>
                  </a:cubicBezTo>
                  <a:cubicBezTo>
                    <a:pt x="3643" y="3765"/>
                    <a:pt x="3671" y="3751"/>
                    <a:pt x="3691" y="3716"/>
                  </a:cubicBezTo>
                  <a:cubicBezTo>
                    <a:pt x="3720" y="3674"/>
                    <a:pt x="3706" y="3610"/>
                    <a:pt x="3656" y="3583"/>
                  </a:cubicBezTo>
                  <a:cubicBezTo>
                    <a:pt x="618" y="1635"/>
                    <a:pt x="204" y="88"/>
                    <a:pt x="204" y="74"/>
                  </a:cubicBezTo>
                  <a:cubicBezTo>
                    <a:pt x="193" y="28"/>
                    <a:pt x="157" y="0"/>
                    <a:pt x="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1"/>
            <p:cNvSpPr/>
            <p:nvPr/>
          </p:nvSpPr>
          <p:spPr>
            <a:xfrm>
              <a:off x="3006909" y="3969511"/>
              <a:ext cx="160458" cy="29683"/>
            </a:xfrm>
            <a:custGeom>
              <a:avLst/>
              <a:gdLst/>
              <a:ahLst/>
              <a:cxnLst/>
              <a:rect l="l" t="t" r="r" b="b"/>
              <a:pathLst>
                <a:path w="5184" h="959" extrusionOk="0">
                  <a:moveTo>
                    <a:pt x="1358" y="1"/>
                  </a:moveTo>
                  <a:cubicBezTo>
                    <a:pt x="506" y="1"/>
                    <a:pt x="103" y="174"/>
                    <a:pt x="71" y="189"/>
                  </a:cubicBezTo>
                  <a:cubicBezTo>
                    <a:pt x="22" y="209"/>
                    <a:pt x="0" y="264"/>
                    <a:pt x="22" y="315"/>
                  </a:cubicBezTo>
                  <a:cubicBezTo>
                    <a:pt x="37" y="351"/>
                    <a:pt x="72" y="371"/>
                    <a:pt x="109" y="371"/>
                  </a:cubicBezTo>
                  <a:cubicBezTo>
                    <a:pt x="122" y="371"/>
                    <a:pt x="135" y="369"/>
                    <a:pt x="148" y="364"/>
                  </a:cubicBezTo>
                  <a:cubicBezTo>
                    <a:pt x="155" y="360"/>
                    <a:pt x="536" y="201"/>
                    <a:pt x="1352" y="201"/>
                  </a:cubicBezTo>
                  <a:cubicBezTo>
                    <a:pt x="2149" y="201"/>
                    <a:pt x="3360" y="353"/>
                    <a:pt x="5042" y="952"/>
                  </a:cubicBezTo>
                  <a:cubicBezTo>
                    <a:pt x="5049" y="959"/>
                    <a:pt x="5064" y="959"/>
                    <a:pt x="5070" y="959"/>
                  </a:cubicBezTo>
                  <a:cubicBezTo>
                    <a:pt x="5112" y="959"/>
                    <a:pt x="5148" y="930"/>
                    <a:pt x="5161" y="895"/>
                  </a:cubicBezTo>
                  <a:cubicBezTo>
                    <a:pt x="5183" y="846"/>
                    <a:pt x="5154" y="790"/>
                    <a:pt x="5106" y="769"/>
                  </a:cubicBezTo>
                  <a:cubicBezTo>
                    <a:pt x="3400" y="160"/>
                    <a:pt x="2174" y="1"/>
                    <a:pt x="13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1"/>
            <p:cNvSpPr/>
            <p:nvPr/>
          </p:nvSpPr>
          <p:spPr>
            <a:xfrm>
              <a:off x="3001276" y="3994830"/>
              <a:ext cx="121396" cy="106879"/>
            </a:xfrm>
            <a:custGeom>
              <a:avLst/>
              <a:gdLst/>
              <a:ahLst/>
              <a:cxnLst/>
              <a:rect l="l" t="t" r="r" b="b"/>
              <a:pathLst>
                <a:path w="3922" h="3453" extrusionOk="0">
                  <a:moveTo>
                    <a:pt x="111" y="0"/>
                  </a:moveTo>
                  <a:cubicBezTo>
                    <a:pt x="94" y="0"/>
                    <a:pt x="77" y="5"/>
                    <a:pt x="63" y="15"/>
                  </a:cubicBezTo>
                  <a:cubicBezTo>
                    <a:pt x="14" y="35"/>
                    <a:pt x="1" y="99"/>
                    <a:pt x="29" y="141"/>
                  </a:cubicBezTo>
                  <a:cubicBezTo>
                    <a:pt x="63" y="211"/>
                    <a:pt x="1016" y="1863"/>
                    <a:pt x="3760" y="3438"/>
                  </a:cubicBezTo>
                  <a:cubicBezTo>
                    <a:pt x="3775" y="3453"/>
                    <a:pt x="3789" y="3453"/>
                    <a:pt x="3811" y="3453"/>
                  </a:cubicBezTo>
                  <a:cubicBezTo>
                    <a:pt x="3837" y="3453"/>
                    <a:pt x="3873" y="3438"/>
                    <a:pt x="3895" y="3404"/>
                  </a:cubicBezTo>
                  <a:cubicBezTo>
                    <a:pt x="3921" y="3362"/>
                    <a:pt x="3901" y="3298"/>
                    <a:pt x="3859" y="3270"/>
                  </a:cubicBezTo>
                  <a:cubicBezTo>
                    <a:pt x="1164" y="1724"/>
                    <a:pt x="204" y="63"/>
                    <a:pt x="197" y="50"/>
                  </a:cubicBezTo>
                  <a:cubicBezTo>
                    <a:pt x="179" y="18"/>
                    <a:pt x="144" y="0"/>
                    <a:pt x="1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1"/>
            <p:cNvSpPr/>
            <p:nvPr/>
          </p:nvSpPr>
          <p:spPr>
            <a:xfrm>
              <a:off x="3004092" y="3993066"/>
              <a:ext cx="128360" cy="99543"/>
            </a:xfrm>
            <a:custGeom>
              <a:avLst/>
              <a:gdLst/>
              <a:ahLst/>
              <a:cxnLst/>
              <a:rect l="l" t="t" r="r" b="b"/>
              <a:pathLst>
                <a:path w="4147" h="3216" extrusionOk="0">
                  <a:moveTo>
                    <a:pt x="106" y="0"/>
                  </a:moveTo>
                  <a:cubicBezTo>
                    <a:pt x="83" y="0"/>
                    <a:pt x="61" y="7"/>
                    <a:pt x="43" y="23"/>
                  </a:cubicBezTo>
                  <a:cubicBezTo>
                    <a:pt x="7" y="58"/>
                    <a:pt x="1" y="120"/>
                    <a:pt x="36" y="162"/>
                  </a:cubicBezTo>
                  <a:cubicBezTo>
                    <a:pt x="49" y="176"/>
                    <a:pt x="1493" y="1913"/>
                    <a:pt x="3992" y="3201"/>
                  </a:cubicBezTo>
                  <a:cubicBezTo>
                    <a:pt x="4005" y="3209"/>
                    <a:pt x="4020" y="3216"/>
                    <a:pt x="4034" y="3216"/>
                  </a:cubicBezTo>
                  <a:cubicBezTo>
                    <a:pt x="4069" y="3216"/>
                    <a:pt x="4104" y="3194"/>
                    <a:pt x="4118" y="3159"/>
                  </a:cubicBezTo>
                  <a:cubicBezTo>
                    <a:pt x="4146" y="3110"/>
                    <a:pt x="4125" y="3054"/>
                    <a:pt x="4076" y="3033"/>
                  </a:cubicBezTo>
                  <a:cubicBezTo>
                    <a:pt x="1619" y="1759"/>
                    <a:pt x="197" y="58"/>
                    <a:pt x="182" y="36"/>
                  </a:cubicBezTo>
                  <a:cubicBezTo>
                    <a:pt x="163" y="12"/>
                    <a:pt x="134" y="0"/>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1"/>
            <p:cNvSpPr/>
            <p:nvPr/>
          </p:nvSpPr>
          <p:spPr>
            <a:xfrm>
              <a:off x="3007095" y="3986504"/>
              <a:ext cx="144641" cy="73605"/>
            </a:xfrm>
            <a:custGeom>
              <a:avLst/>
              <a:gdLst/>
              <a:ahLst/>
              <a:cxnLst/>
              <a:rect l="l" t="t" r="r" b="b"/>
              <a:pathLst>
                <a:path w="4673" h="2378" extrusionOk="0">
                  <a:moveTo>
                    <a:pt x="117" y="1"/>
                  </a:moveTo>
                  <a:cubicBezTo>
                    <a:pt x="80" y="1"/>
                    <a:pt x="45" y="17"/>
                    <a:pt x="30" y="52"/>
                  </a:cubicBezTo>
                  <a:cubicBezTo>
                    <a:pt x="1" y="102"/>
                    <a:pt x="23" y="157"/>
                    <a:pt x="72" y="186"/>
                  </a:cubicBezTo>
                  <a:lnTo>
                    <a:pt x="4518" y="2371"/>
                  </a:lnTo>
                  <a:cubicBezTo>
                    <a:pt x="4532" y="2377"/>
                    <a:pt x="4547" y="2377"/>
                    <a:pt x="4560" y="2377"/>
                  </a:cubicBezTo>
                  <a:cubicBezTo>
                    <a:pt x="4596" y="2377"/>
                    <a:pt x="4631" y="2356"/>
                    <a:pt x="4651" y="2320"/>
                  </a:cubicBezTo>
                  <a:cubicBezTo>
                    <a:pt x="4673" y="2272"/>
                    <a:pt x="4651" y="2216"/>
                    <a:pt x="4602" y="2194"/>
                  </a:cubicBezTo>
                  <a:lnTo>
                    <a:pt x="162" y="10"/>
                  </a:lnTo>
                  <a:cubicBezTo>
                    <a:pt x="148" y="4"/>
                    <a:pt x="132" y="1"/>
                    <a:pt x="1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1"/>
            <p:cNvSpPr/>
            <p:nvPr/>
          </p:nvSpPr>
          <p:spPr>
            <a:xfrm>
              <a:off x="3006290" y="3988732"/>
              <a:ext cx="139998" cy="82612"/>
            </a:xfrm>
            <a:custGeom>
              <a:avLst/>
              <a:gdLst/>
              <a:ahLst/>
              <a:cxnLst/>
              <a:rect l="l" t="t" r="r" b="b"/>
              <a:pathLst>
                <a:path w="4523" h="2669" extrusionOk="0">
                  <a:moveTo>
                    <a:pt x="106" y="0"/>
                  </a:moveTo>
                  <a:cubicBezTo>
                    <a:pt x="77" y="0"/>
                    <a:pt x="47" y="13"/>
                    <a:pt x="27" y="37"/>
                  </a:cubicBezTo>
                  <a:cubicBezTo>
                    <a:pt x="0" y="79"/>
                    <a:pt x="7" y="141"/>
                    <a:pt x="49" y="176"/>
                  </a:cubicBezTo>
                  <a:cubicBezTo>
                    <a:pt x="750" y="736"/>
                    <a:pt x="4215" y="2578"/>
                    <a:pt x="4363" y="2655"/>
                  </a:cubicBezTo>
                  <a:cubicBezTo>
                    <a:pt x="4376" y="2662"/>
                    <a:pt x="4396" y="2668"/>
                    <a:pt x="4412" y="2668"/>
                  </a:cubicBezTo>
                  <a:cubicBezTo>
                    <a:pt x="4447" y="2668"/>
                    <a:pt x="4480" y="2648"/>
                    <a:pt x="4496" y="2613"/>
                  </a:cubicBezTo>
                  <a:cubicBezTo>
                    <a:pt x="4522" y="2564"/>
                    <a:pt x="4502" y="2509"/>
                    <a:pt x="4454" y="2480"/>
                  </a:cubicBezTo>
                  <a:cubicBezTo>
                    <a:pt x="4418" y="2467"/>
                    <a:pt x="861" y="576"/>
                    <a:pt x="168" y="22"/>
                  </a:cubicBezTo>
                  <a:cubicBezTo>
                    <a:pt x="150" y="7"/>
                    <a:pt x="128" y="0"/>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1"/>
            <p:cNvSpPr/>
            <p:nvPr/>
          </p:nvSpPr>
          <p:spPr>
            <a:xfrm>
              <a:off x="3000192" y="3988639"/>
              <a:ext cx="140462" cy="94003"/>
            </a:xfrm>
            <a:custGeom>
              <a:avLst/>
              <a:gdLst/>
              <a:ahLst/>
              <a:cxnLst/>
              <a:rect l="l" t="t" r="r" b="b"/>
              <a:pathLst>
                <a:path w="4538" h="3037" extrusionOk="0">
                  <a:moveTo>
                    <a:pt x="111" y="0"/>
                  </a:moveTo>
                  <a:cubicBezTo>
                    <a:pt x="87" y="0"/>
                    <a:pt x="62" y="9"/>
                    <a:pt x="42" y="25"/>
                  </a:cubicBezTo>
                  <a:cubicBezTo>
                    <a:pt x="0" y="60"/>
                    <a:pt x="0" y="124"/>
                    <a:pt x="36" y="166"/>
                  </a:cubicBezTo>
                  <a:cubicBezTo>
                    <a:pt x="932" y="1132"/>
                    <a:pt x="4237" y="2945"/>
                    <a:pt x="4383" y="3023"/>
                  </a:cubicBezTo>
                  <a:cubicBezTo>
                    <a:pt x="4398" y="3029"/>
                    <a:pt x="4412" y="3036"/>
                    <a:pt x="4425" y="3036"/>
                  </a:cubicBezTo>
                  <a:cubicBezTo>
                    <a:pt x="4461" y="3036"/>
                    <a:pt x="4496" y="3016"/>
                    <a:pt x="4509" y="2987"/>
                  </a:cubicBezTo>
                  <a:cubicBezTo>
                    <a:pt x="4538" y="2939"/>
                    <a:pt x="4524" y="2875"/>
                    <a:pt x="4476" y="2855"/>
                  </a:cubicBezTo>
                  <a:cubicBezTo>
                    <a:pt x="4440" y="2833"/>
                    <a:pt x="1051" y="977"/>
                    <a:pt x="182" y="33"/>
                  </a:cubicBezTo>
                  <a:cubicBezTo>
                    <a:pt x="164" y="11"/>
                    <a:pt x="138" y="0"/>
                    <a:pt x="1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1"/>
            <p:cNvSpPr/>
            <p:nvPr/>
          </p:nvSpPr>
          <p:spPr>
            <a:xfrm>
              <a:off x="3010376" y="3975825"/>
              <a:ext cx="156496" cy="35688"/>
            </a:xfrm>
            <a:custGeom>
              <a:avLst/>
              <a:gdLst/>
              <a:ahLst/>
              <a:cxnLst/>
              <a:rect l="l" t="t" r="r" b="b"/>
              <a:pathLst>
                <a:path w="5056" h="1153" extrusionOk="0">
                  <a:moveTo>
                    <a:pt x="670" y="0"/>
                  </a:moveTo>
                  <a:cubicBezTo>
                    <a:pt x="316" y="0"/>
                    <a:pt x="116" y="29"/>
                    <a:pt x="92" y="34"/>
                  </a:cubicBezTo>
                  <a:cubicBezTo>
                    <a:pt x="36" y="40"/>
                    <a:pt x="1" y="89"/>
                    <a:pt x="8" y="138"/>
                  </a:cubicBezTo>
                  <a:cubicBezTo>
                    <a:pt x="14" y="190"/>
                    <a:pt x="55" y="223"/>
                    <a:pt x="106" y="223"/>
                  </a:cubicBezTo>
                  <a:cubicBezTo>
                    <a:pt x="111" y="223"/>
                    <a:pt x="115" y="222"/>
                    <a:pt x="120" y="222"/>
                  </a:cubicBezTo>
                  <a:cubicBezTo>
                    <a:pt x="124" y="222"/>
                    <a:pt x="302" y="198"/>
                    <a:pt x="629" y="198"/>
                  </a:cubicBezTo>
                  <a:cubicBezTo>
                    <a:pt x="1377" y="198"/>
                    <a:pt x="2902" y="323"/>
                    <a:pt x="4910" y="1146"/>
                  </a:cubicBezTo>
                  <a:cubicBezTo>
                    <a:pt x="4916" y="1153"/>
                    <a:pt x="4930" y="1153"/>
                    <a:pt x="4945" y="1153"/>
                  </a:cubicBezTo>
                  <a:cubicBezTo>
                    <a:pt x="4979" y="1153"/>
                    <a:pt x="5021" y="1133"/>
                    <a:pt x="5036" y="1097"/>
                  </a:cubicBezTo>
                  <a:cubicBezTo>
                    <a:pt x="5056" y="1049"/>
                    <a:pt x="5029" y="993"/>
                    <a:pt x="4979" y="971"/>
                  </a:cubicBezTo>
                  <a:cubicBezTo>
                    <a:pt x="2967" y="138"/>
                    <a:pt x="1448" y="0"/>
                    <a:pt x="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1"/>
            <p:cNvSpPr/>
            <p:nvPr/>
          </p:nvSpPr>
          <p:spPr>
            <a:xfrm>
              <a:off x="3010809" y="3979880"/>
              <a:ext cx="154763" cy="45129"/>
            </a:xfrm>
            <a:custGeom>
              <a:avLst/>
              <a:gdLst/>
              <a:ahLst/>
              <a:cxnLst/>
              <a:rect l="l" t="t" r="r" b="b"/>
              <a:pathLst>
                <a:path w="5000" h="1458" extrusionOk="0">
                  <a:moveTo>
                    <a:pt x="106" y="0"/>
                  </a:moveTo>
                  <a:cubicBezTo>
                    <a:pt x="49" y="0"/>
                    <a:pt x="7" y="42"/>
                    <a:pt x="0" y="98"/>
                  </a:cubicBezTo>
                  <a:cubicBezTo>
                    <a:pt x="0" y="148"/>
                    <a:pt x="42" y="197"/>
                    <a:pt x="99" y="197"/>
                  </a:cubicBezTo>
                  <a:cubicBezTo>
                    <a:pt x="120" y="197"/>
                    <a:pt x="2340" y="281"/>
                    <a:pt x="4847" y="1450"/>
                  </a:cubicBezTo>
                  <a:cubicBezTo>
                    <a:pt x="4860" y="1457"/>
                    <a:pt x="4874" y="1457"/>
                    <a:pt x="4889" y="1457"/>
                  </a:cubicBezTo>
                  <a:cubicBezTo>
                    <a:pt x="4923" y="1457"/>
                    <a:pt x="4958" y="1435"/>
                    <a:pt x="4980" y="1400"/>
                  </a:cubicBezTo>
                  <a:cubicBezTo>
                    <a:pt x="5000" y="1351"/>
                    <a:pt x="4980" y="1296"/>
                    <a:pt x="4931" y="1274"/>
                  </a:cubicBezTo>
                  <a:cubicBezTo>
                    <a:pt x="2388" y="84"/>
                    <a:pt x="126" y="0"/>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1"/>
            <p:cNvSpPr/>
            <p:nvPr/>
          </p:nvSpPr>
          <p:spPr>
            <a:xfrm>
              <a:off x="3008426" y="3984337"/>
              <a:ext cx="148727" cy="64691"/>
            </a:xfrm>
            <a:custGeom>
              <a:avLst/>
              <a:gdLst/>
              <a:ahLst/>
              <a:cxnLst/>
              <a:rect l="l" t="t" r="r" b="b"/>
              <a:pathLst>
                <a:path w="4805" h="2090" extrusionOk="0">
                  <a:moveTo>
                    <a:pt x="108" y="0"/>
                  </a:moveTo>
                  <a:cubicBezTo>
                    <a:pt x="63" y="0"/>
                    <a:pt x="26" y="32"/>
                    <a:pt x="15" y="73"/>
                  </a:cubicBezTo>
                  <a:cubicBezTo>
                    <a:pt x="0" y="130"/>
                    <a:pt x="29" y="179"/>
                    <a:pt x="84" y="192"/>
                  </a:cubicBezTo>
                  <a:cubicBezTo>
                    <a:pt x="946" y="402"/>
                    <a:pt x="4615" y="2063"/>
                    <a:pt x="4657" y="2076"/>
                  </a:cubicBezTo>
                  <a:cubicBezTo>
                    <a:pt x="4672" y="2083"/>
                    <a:pt x="4679" y="2089"/>
                    <a:pt x="4692" y="2089"/>
                  </a:cubicBezTo>
                  <a:cubicBezTo>
                    <a:pt x="4734" y="2089"/>
                    <a:pt x="4769" y="2069"/>
                    <a:pt x="4783" y="2034"/>
                  </a:cubicBezTo>
                  <a:cubicBezTo>
                    <a:pt x="4805" y="1985"/>
                    <a:pt x="4783" y="1921"/>
                    <a:pt x="4734" y="1901"/>
                  </a:cubicBezTo>
                  <a:cubicBezTo>
                    <a:pt x="4579" y="1831"/>
                    <a:pt x="1008" y="214"/>
                    <a:pt x="134" y="4"/>
                  </a:cubicBezTo>
                  <a:cubicBezTo>
                    <a:pt x="125" y="2"/>
                    <a:pt x="116" y="0"/>
                    <a:pt x="1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1"/>
            <p:cNvSpPr/>
            <p:nvPr/>
          </p:nvSpPr>
          <p:spPr>
            <a:xfrm>
              <a:off x="3004990" y="3979632"/>
              <a:ext cx="157796" cy="58160"/>
            </a:xfrm>
            <a:custGeom>
              <a:avLst/>
              <a:gdLst/>
              <a:ahLst/>
              <a:cxnLst/>
              <a:rect l="l" t="t" r="r" b="b"/>
              <a:pathLst>
                <a:path w="5098" h="1879" extrusionOk="0">
                  <a:moveTo>
                    <a:pt x="94" y="1"/>
                  </a:moveTo>
                  <a:cubicBezTo>
                    <a:pt x="49" y="1"/>
                    <a:pt x="6" y="40"/>
                    <a:pt x="0" y="85"/>
                  </a:cubicBezTo>
                  <a:cubicBezTo>
                    <a:pt x="0" y="141"/>
                    <a:pt x="35" y="190"/>
                    <a:pt x="91" y="190"/>
                  </a:cubicBezTo>
                  <a:cubicBezTo>
                    <a:pt x="1371" y="302"/>
                    <a:pt x="4909" y="1850"/>
                    <a:pt x="4943" y="1863"/>
                  </a:cubicBezTo>
                  <a:cubicBezTo>
                    <a:pt x="4958" y="1870"/>
                    <a:pt x="4971" y="1879"/>
                    <a:pt x="4985" y="1879"/>
                  </a:cubicBezTo>
                  <a:cubicBezTo>
                    <a:pt x="5020" y="1879"/>
                    <a:pt x="5055" y="1850"/>
                    <a:pt x="5077" y="1815"/>
                  </a:cubicBezTo>
                  <a:cubicBezTo>
                    <a:pt x="5097" y="1766"/>
                    <a:pt x="5077" y="1710"/>
                    <a:pt x="5027" y="1689"/>
                  </a:cubicBezTo>
                  <a:cubicBezTo>
                    <a:pt x="4880" y="1626"/>
                    <a:pt x="1422" y="114"/>
                    <a:pt x="104" y="1"/>
                  </a:cubicBezTo>
                  <a:cubicBezTo>
                    <a:pt x="101" y="1"/>
                    <a:pt x="97"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1"/>
            <p:cNvSpPr/>
            <p:nvPr/>
          </p:nvSpPr>
          <p:spPr>
            <a:xfrm>
              <a:off x="2959459" y="3954406"/>
              <a:ext cx="66145" cy="57788"/>
            </a:xfrm>
            <a:custGeom>
              <a:avLst/>
              <a:gdLst/>
              <a:ahLst/>
              <a:cxnLst/>
              <a:rect l="l" t="t" r="r" b="b"/>
              <a:pathLst>
                <a:path w="2137" h="1867" extrusionOk="0">
                  <a:moveTo>
                    <a:pt x="839" y="0"/>
                  </a:moveTo>
                  <a:cubicBezTo>
                    <a:pt x="569" y="0"/>
                    <a:pt x="307" y="150"/>
                    <a:pt x="182" y="410"/>
                  </a:cubicBezTo>
                  <a:cubicBezTo>
                    <a:pt x="1" y="768"/>
                    <a:pt x="154" y="1208"/>
                    <a:pt x="512" y="1391"/>
                  </a:cubicBezTo>
                  <a:lnTo>
                    <a:pt x="1491" y="1867"/>
                  </a:lnTo>
                  <a:cubicBezTo>
                    <a:pt x="1491" y="1867"/>
                    <a:pt x="2128" y="1307"/>
                    <a:pt x="2137" y="558"/>
                  </a:cubicBezTo>
                  <a:lnTo>
                    <a:pt x="1155" y="74"/>
                  </a:lnTo>
                  <a:cubicBezTo>
                    <a:pt x="1054" y="24"/>
                    <a:pt x="946" y="0"/>
                    <a:pt x="8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1"/>
            <p:cNvSpPr/>
            <p:nvPr/>
          </p:nvSpPr>
          <p:spPr>
            <a:xfrm>
              <a:off x="2348057" y="3629437"/>
              <a:ext cx="111615" cy="42250"/>
            </a:xfrm>
            <a:custGeom>
              <a:avLst/>
              <a:gdLst/>
              <a:ahLst/>
              <a:cxnLst/>
              <a:rect l="l" t="t" r="r" b="b"/>
              <a:pathLst>
                <a:path w="3606" h="1365" extrusionOk="0">
                  <a:moveTo>
                    <a:pt x="1807" y="0"/>
                  </a:moveTo>
                  <a:cubicBezTo>
                    <a:pt x="812" y="0"/>
                    <a:pt x="1" y="301"/>
                    <a:pt x="1" y="679"/>
                  </a:cubicBezTo>
                  <a:cubicBezTo>
                    <a:pt x="1" y="1057"/>
                    <a:pt x="812" y="1365"/>
                    <a:pt x="1807" y="1365"/>
                  </a:cubicBezTo>
                  <a:cubicBezTo>
                    <a:pt x="2800" y="1365"/>
                    <a:pt x="3605" y="1057"/>
                    <a:pt x="3605" y="679"/>
                  </a:cubicBezTo>
                  <a:cubicBezTo>
                    <a:pt x="3605" y="301"/>
                    <a:pt x="2800" y="0"/>
                    <a:pt x="1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6" name="Google Shape;1286;p41"/>
          <p:cNvSpPr/>
          <p:nvPr/>
        </p:nvSpPr>
        <p:spPr>
          <a:xfrm rot="1421918">
            <a:off x="1328966" y="203301"/>
            <a:ext cx="201487" cy="201626"/>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1"/>
          <p:cNvSpPr/>
          <p:nvPr/>
        </p:nvSpPr>
        <p:spPr>
          <a:xfrm rot="-786933">
            <a:off x="6150698" y="226289"/>
            <a:ext cx="155516" cy="15564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1"/>
          <p:cNvSpPr/>
          <p:nvPr/>
        </p:nvSpPr>
        <p:spPr>
          <a:xfrm rot="135659">
            <a:off x="330410" y="3081545"/>
            <a:ext cx="201487" cy="201626"/>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1"/>
          <p:cNvSpPr/>
          <p:nvPr/>
        </p:nvSpPr>
        <p:spPr>
          <a:xfrm rot="1455476">
            <a:off x="3986251" y="226296"/>
            <a:ext cx="155521" cy="15563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1"/>
          <p:cNvSpPr/>
          <p:nvPr/>
        </p:nvSpPr>
        <p:spPr>
          <a:xfrm rot="-786786">
            <a:off x="299472" y="1096780"/>
            <a:ext cx="263333" cy="263515"/>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1"/>
          <p:cNvSpPr/>
          <p:nvPr/>
        </p:nvSpPr>
        <p:spPr>
          <a:xfrm rot="-786786">
            <a:off x="8383497" y="229780"/>
            <a:ext cx="263333" cy="263515"/>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1"/>
          <p:cNvSpPr/>
          <p:nvPr/>
        </p:nvSpPr>
        <p:spPr>
          <a:xfrm rot="1421918">
            <a:off x="8692516" y="1619826"/>
            <a:ext cx="201487" cy="201626"/>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1"/>
          <p:cNvSpPr/>
          <p:nvPr/>
        </p:nvSpPr>
        <p:spPr>
          <a:xfrm rot="135659">
            <a:off x="928785" y="4681245"/>
            <a:ext cx="201487" cy="201626"/>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1"/>
          <p:cNvSpPr/>
          <p:nvPr/>
        </p:nvSpPr>
        <p:spPr>
          <a:xfrm rot="1421918">
            <a:off x="3453766" y="4636076"/>
            <a:ext cx="201487" cy="201626"/>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1"/>
          <p:cNvSpPr/>
          <p:nvPr/>
        </p:nvSpPr>
        <p:spPr>
          <a:xfrm rot="-786933">
            <a:off x="6517048" y="4646864"/>
            <a:ext cx="155516" cy="15564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100" y="1117150"/>
            <a:ext cx="5142900" cy="2367000"/>
          </a:xfrm>
          <a:prstGeom prst="rect">
            <a:avLst/>
          </a:prstGeom>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5200"/>
              <a:buNone/>
              <a:defRPr sz="4700">
                <a:solidFill>
                  <a:schemeClr val="dk1"/>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3100" y="3701188"/>
            <a:ext cx="51429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rot="2700000">
            <a:off x="7112442" y="4065489"/>
            <a:ext cx="423247" cy="1440283"/>
            <a:chOff x="2869625" y="946450"/>
            <a:chExt cx="52800" cy="179675"/>
          </a:xfrm>
        </p:grpSpPr>
        <p:sp>
          <p:nvSpPr>
            <p:cNvPr id="12" name="Google Shape;12;p2"/>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 name="Google Shape;13;p2"/>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 name="Google Shape;14;p2"/>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 name="Google Shape;15;p2"/>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 name="Google Shape;16;p2"/>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 name="Google Shape;17;p2"/>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 name="Google Shape;18;p2"/>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 name="Google Shape;19;p2"/>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 name="Google Shape;20;p2"/>
          <p:cNvGrpSpPr/>
          <p:nvPr/>
        </p:nvGrpSpPr>
        <p:grpSpPr>
          <a:xfrm rot="10800000" flipH="1">
            <a:off x="7848644" y="-474811"/>
            <a:ext cx="1403427" cy="2276850"/>
            <a:chOff x="2302050" y="1697775"/>
            <a:chExt cx="824575" cy="1337750"/>
          </a:xfrm>
        </p:grpSpPr>
        <p:sp>
          <p:nvSpPr>
            <p:cNvPr id="21" name="Google Shape;21;p2"/>
            <p:cNvSpPr/>
            <p:nvPr/>
          </p:nvSpPr>
          <p:spPr>
            <a:xfrm>
              <a:off x="2616325" y="1697775"/>
              <a:ext cx="31125" cy="6975"/>
            </a:xfrm>
            <a:custGeom>
              <a:avLst/>
              <a:gdLst/>
              <a:ahLst/>
              <a:cxnLst/>
              <a:rect l="l" t="t" r="r" b="b"/>
              <a:pathLst>
                <a:path w="1245" h="279" extrusionOk="0">
                  <a:moveTo>
                    <a:pt x="1130" y="1"/>
                  </a:moveTo>
                  <a:cubicBezTo>
                    <a:pt x="786" y="1"/>
                    <a:pt x="442" y="17"/>
                    <a:pt x="82" y="66"/>
                  </a:cubicBezTo>
                  <a:cubicBezTo>
                    <a:pt x="33" y="82"/>
                    <a:pt x="0" y="132"/>
                    <a:pt x="0" y="197"/>
                  </a:cubicBezTo>
                  <a:cubicBezTo>
                    <a:pt x="17" y="246"/>
                    <a:pt x="49" y="279"/>
                    <a:pt x="98" y="279"/>
                  </a:cubicBezTo>
                  <a:lnTo>
                    <a:pt x="115" y="279"/>
                  </a:lnTo>
                  <a:cubicBezTo>
                    <a:pt x="459" y="230"/>
                    <a:pt x="802" y="197"/>
                    <a:pt x="1146" y="197"/>
                  </a:cubicBezTo>
                  <a:cubicBezTo>
                    <a:pt x="1212" y="197"/>
                    <a:pt x="1244" y="148"/>
                    <a:pt x="1244" y="99"/>
                  </a:cubicBezTo>
                  <a:cubicBezTo>
                    <a:pt x="1244" y="33"/>
                    <a:pt x="1195" y="1"/>
                    <a:pt x="1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 name="Google Shape;22;p2"/>
            <p:cNvSpPr/>
            <p:nvPr/>
          </p:nvSpPr>
          <p:spPr>
            <a:xfrm>
              <a:off x="2668300" y="1699750"/>
              <a:ext cx="31125" cy="11150"/>
            </a:xfrm>
            <a:custGeom>
              <a:avLst/>
              <a:gdLst/>
              <a:ahLst/>
              <a:cxnLst/>
              <a:rect l="l" t="t" r="r" b="b"/>
              <a:pathLst>
                <a:path w="1245" h="446" extrusionOk="0">
                  <a:moveTo>
                    <a:pt x="106" y="0"/>
                  </a:moveTo>
                  <a:cubicBezTo>
                    <a:pt x="53" y="0"/>
                    <a:pt x="14" y="43"/>
                    <a:pt x="0" y="85"/>
                  </a:cubicBezTo>
                  <a:cubicBezTo>
                    <a:pt x="0" y="151"/>
                    <a:pt x="33" y="200"/>
                    <a:pt x="98" y="200"/>
                  </a:cubicBezTo>
                  <a:cubicBezTo>
                    <a:pt x="196" y="216"/>
                    <a:pt x="311" y="249"/>
                    <a:pt x="409" y="265"/>
                  </a:cubicBezTo>
                  <a:cubicBezTo>
                    <a:pt x="638" y="314"/>
                    <a:pt x="868" y="364"/>
                    <a:pt x="1097" y="445"/>
                  </a:cubicBezTo>
                  <a:lnTo>
                    <a:pt x="1129" y="445"/>
                  </a:lnTo>
                  <a:cubicBezTo>
                    <a:pt x="1162" y="445"/>
                    <a:pt x="1211" y="413"/>
                    <a:pt x="1228" y="364"/>
                  </a:cubicBezTo>
                  <a:cubicBezTo>
                    <a:pt x="1244" y="314"/>
                    <a:pt x="1211" y="249"/>
                    <a:pt x="1162" y="233"/>
                  </a:cubicBezTo>
                  <a:cubicBezTo>
                    <a:pt x="917" y="167"/>
                    <a:pt x="688" y="102"/>
                    <a:pt x="458" y="53"/>
                  </a:cubicBezTo>
                  <a:cubicBezTo>
                    <a:pt x="344" y="36"/>
                    <a:pt x="229" y="20"/>
                    <a:pt x="131" y="3"/>
                  </a:cubicBezTo>
                  <a:cubicBezTo>
                    <a:pt x="122" y="1"/>
                    <a:pt x="114" y="0"/>
                    <a:pt x="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 name="Google Shape;23;p2"/>
            <p:cNvSpPr/>
            <p:nvPr/>
          </p:nvSpPr>
          <p:spPr>
            <a:xfrm>
              <a:off x="2565975" y="1705450"/>
              <a:ext cx="30325" cy="14450"/>
            </a:xfrm>
            <a:custGeom>
              <a:avLst/>
              <a:gdLst/>
              <a:ahLst/>
              <a:cxnLst/>
              <a:rect l="l" t="t" r="r" b="b"/>
              <a:pathLst>
                <a:path w="1213" h="578" extrusionOk="0">
                  <a:moveTo>
                    <a:pt x="1098" y="0"/>
                  </a:moveTo>
                  <a:cubicBezTo>
                    <a:pt x="1088" y="0"/>
                    <a:pt x="1077" y="2"/>
                    <a:pt x="1065" y="5"/>
                  </a:cubicBezTo>
                  <a:cubicBezTo>
                    <a:pt x="738" y="103"/>
                    <a:pt x="410" y="217"/>
                    <a:pt x="83" y="381"/>
                  </a:cubicBezTo>
                  <a:cubicBezTo>
                    <a:pt x="34" y="397"/>
                    <a:pt x="1" y="463"/>
                    <a:pt x="34" y="512"/>
                  </a:cubicBezTo>
                  <a:cubicBezTo>
                    <a:pt x="50" y="545"/>
                    <a:pt x="83" y="577"/>
                    <a:pt x="132" y="577"/>
                  </a:cubicBezTo>
                  <a:cubicBezTo>
                    <a:pt x="132" y="577"/>
                    <a:pt x="148" y="577"/>
                    <a:pt x="165" y="561"/>
                  </a:cubicBezTo>
                  <a:cubicBezTo>
                    <a:pt x="476" y="414"/>
                    <a:pt x="803" y="299"/>
                    <a:pt x="1130" y="201"/>
                  </a:cubicBezTo>
                  <a:cubicBezTo>
                    <a:pt x="1179" y="185"/>
                    <a:pt x="1212" y="119"/>
                    <a:pt x="1196" y="70"/>
                  </a:cubicBezTo>
                  <a:cubicBezTo>
                    <a:pt x="1182" y="30"/>
                    <a:pt x="1147" y="0"/>
                    <a:pt x="1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 name="Google Shape;24;p2"/>
            <p:cNvSpPr/>
            <p:nvPr/>
          </p:nvSpPr>
          <p:spPr>
            <a:xfrm>
              <a:off x="2717800" y="1714800"/>
              <a:ext cx="29075" cy="17375"/>
            </a:xfrm>
            <a:custGeom>
              <a:avLst/>
              <a:gdLst/>
              <a:ahLst/>
              <a:cxnLst/>
              <a:rect l="l" t="t" r="r" b="b"/>
              <a:pathLst>
                <a:path w="1163" h="695" extrusionOk="0">
                  <a:moveTo>
                    <a:pt x="125" y="1"/>
                  </a:moveTo>
                  <a:cubicBezTo>
                    <a:pt x="86" y="1"/>
                    <a:pt x="46" y="19"/>
                    <a:pt x="33" y="56"/>
                  </a:cubicBezTo>
                  <a:cubicBezTo>
                    <a:pt x="1" y="122"/>
                    <a:pt x="33" y="187"/>
                    <a:pt x="82" y="203"/>
                  </a:cubicBezTo>
                  <a:cubicBezTo>
                    <a:pt x="393" y="334"/>
                    <a:pt x="688" y="498"/>
                    <a:pt x="999" y="678"/>
                  </a:cubicBezTo>
                  <a:cubicBezTo>
                    <a:pt x="1016" y="695"/>
                    <a:pt x="1032" y="695"/>
                    <a:pt x="1048" y="695"/>
                  </a:cubicBezTo>
                  <a:cubicBezTo>
                    <a:pt x="1081" y="695"/>
                    <a:pt x="1114" y="678"/>
                    <a:pt x="1130" y="645"/>
                  </a:cubicBezTo>
                  <a:cubicBezTo>
                    <a:pt x="1163" y="596"/>
                    <a:pt x="1146" y="531"/>
                    <a:pt x="1097" y="498"/>
                  </a:cubicBezTo>
                  <a:cubicBezTo>
                    <a:pt x="786" y="318"/>
                    <a:pt x="475" y="154"/>
                    <a:pt x="164" y="7"/>
                  </a:cubicBezTo>
                  <a:cubicBezTo>
                    <a:pt x="152" y="3"/>
                    <a:pt x="139" y="1"/>
                    <a:pt x="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 name="Google Shape;25;p2"/>
            <p:cNvSpPr/>
            <p:nvPr/>
          </p:nvSpPr>
          <p:spPr>
            <a:xfrm>
              <a:off x="2521800" y="1726825"/>
              <a:ext cx="27025" cy="20075"/>
            </a:xfrm>
            <a:custGeom>
              <a:avLst/>
              <a:gdLst/>
              <a:ahLst/>
              <a:cxnLst/>
              <a:rect l="l" t="t" r="r" b="b"/>
              <a:pathLst>
                <a:path w="1081" h="803" extrusionOk="0">
                  <a:moveTo>
                    <a:pt x="973" y="0"/>
                  </a:moveTo>
                  <a:cubicBezTo>
                    <a:pt x="954" y="0"/>
                    <a:pt x="934" y="6"/>
                    <a:pt x="917" y="17"/>
                  </a:cubicBezTo>
                  <a:cubicBezTo>
                    <a:pt x="622" y="197"/>
                    <a:pt x="328" y="394"/>
                    <a:pt x="49" y="623"/>
                  </a:cubicBezTo>
                  <a:cubicBezTo>
                    <a:pt x="0" y="655"/>
                    <a:pt x="0" y="721"/>
                    <a:pt x="33" y="770"/>
                  </a:cubicBezTo>
                  <a:cubicBezTo>
                    <a:pt x="49" y="786"/>
                    <a:pt x="82" y="803"/>
                    <a:pt x="115" y="803"/>
                  </a:cubicBezTo>
                  <a:cubicBezTo>
                    <a:pt x="131" y="803"/>
                    <a:pt x="164" y="803"/>
                    <a:pt x="180" y="786"/>
                  </a:cubicBezTo>
                  <a:cubicBezTo>
                    <a:pt x="442" y="574"/>
                    <a:pt x="737" y="377"/>
                    <a:pt x="1031" y="197"/>
                  </a:cubicBezTo>
                  <a:cubicBezTo>
                    <a:pt x="1064" y="164"/>
                    <a:pt x="1080" y="99"/>
                    <a:pt x="1064" y="50"/>
                  </a:cubicBezTo>
                  <a:cubicBezTo>
                    <a:pt x="1043" y="18"/>
                    <a:pt x="1008" y="0"/>
                    <a:pt x="9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 name="Google Shape;26;p2"/>
            <p:cNvSpPr/>
            <p:nvPr/>
          </p:nvSpPr>
          <p:spPr>
            <a:xfrm>
              <a:off x="2762400" y="1741800"/>
              <a:ext cx="26225" cy="21875"/>
            </a:xfrm>
            <a:custGeom>
              <a:avLst/>
              <a:gdLst/>
              <a:ahLst/>
              <a:cxnLst/>
              <a:rect l="l" t="t" r="r" b="b"/>
              <a:pathLst>
                <a:path w="1049" h="875" extrusionOk="0">
                  <a:moveTo>
                    <a:pt x="123" y="1"/>
                  </a:moveTo>
                  <a:cubicBezTo>
                    <a:pt x="96" y="1"/>
                    <a:pt x="68" y="13"/>
                    <a:pt x="50" y="40"/>
                  </a:cubicBezTo>
                  <a:cubicBezTo>
                    <a:pt x="1" y="89"/>
                    <a:pt x="17" y="155"/>
                    <a:pt x="66" y="187"/>
                  </a:cubicBezTo>
                  <a:cubicBezTo>
                    <a:pt x="328" y="384"/>
                    <a:pt x="590" y="613"/>
                    <a:pt x="852" y="842"/>
                  </a:cubicBezTo>
                  <a:cubicBezTo>
                    <a:pt x="885" y="875"/>
                    <a:pt x="901" y="875"/>
                    <a:pt x="934" y="875"/>
                  </a:cubicBezTo>
                  <a:cubicBezTo>
                    <a:pt x="950" y="875"/>
                    <a:pt x="983" y="859"/>
                    <a:pt x="999" y="842"/>
                  </a:cubicBezTo>
                  <a:cubicBezTo>
                    <a:pt x="1048" y="793"/>
                    <a:pt x="1048" y="728"/>
                    <a:pt x="999" y="695"/>
                  </a:cubicBezTo>
                  <a:cubicBezTo>
                    <a:pt x="737" y="449"/>
                    <a:pt x="459" y="220"/>
                    <a:pt x="181" y="24"/>
                  </a:cubicBezTo>
                  <a:cubicBezTo>
                    <a:pt x="166" y="9"/>
                    <a:pt x="145" y="1"/>
                    <a:pt x="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 name="Google Shape;27;p2"/>
            <p:cNvSpPr/>
            <p:nvPr/>
          </p:nvSpPr>
          <p:spPr>
            <a:xfrm>
              <a:off x="2484150" y="1758950"/>
              <a:ext cx="23750" cy="24375"/>
            </a:xfrm>
            <a:custGeom>
              <a:avLst/>
              <a:gdLst/>
              <a:ahLst/>
              <a:cxnLst/>
              <a:rect l="l" t="t" r="r" b="b"/>
              <a:pathLst>
                <a:path w="950" h="975" extrusionOk="0">
                  <a:moveTo>
                    <a:pt x="833" y="1"/>
                  </a:moveTo>
                  <a:cubicBezTo>
                    <a:pt x="806" y="1"/>
                    <a:pt x="778" y="9"/>
                    <a:pt x="753" y="25"/>
                  </a:cubicBezTo>
                  <a:cubicBezTo>
                    <a:pt x="508" y="271"/>
                    <a:pt x="262" y="533"/>
                    <a:pt x="33" y="811"/>
                  </a:cubicBezTo>
                  <a:cubicBezTo>
                    <a:pt x="0" y="844"/>
                    <a:pt x="0" y="909"/>
                    <a:pt x="49" y="958"/>
                  </a:cubicBezTo>
                  <a:cubicBezTo>
                    <a:pt x="66" y="975"/>
                    <a:pt x="98" y="975"/>
                    <a:pt x="115" y="975"/>
                  </a:cubicBezTo>
                  <a:cubicBezTo>
                    <a:pt x="148" y="975"/>
                    <a:pt x="180" y="958"/>
                    <a:pt x="197" y="942"/>
                  </a:cubicBezTo>
                  <a:cubicBezTo>
                    <a:pt x="426" y="680"/>
                    <a:pt x="655" y="418"/>
                    <a:pt x="901" y="173"/>
                  </a:cubicBezTo>
                  <a:cubicBezTo>
                    <a:pt x="950" y="140"/>
                    <a:pt x="950" y="74"/>
                    <a:pt x="901" y="25"/>
                  </a:cubicBezTo>
                  <a:cubicBezTo>
                    <a:pt x="884" y="9"/>
                    <a:pt x="860" y="1"/>
                    <a:pt x="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 name="Google Shape;28;p2"/>
            <p:cNvSpPr/>
            <p:nvPr/>
          </p:nvSpPr>
          <p:spPr>
            <a:xfrm>
              <a:off x="2801275" y="1776950"/>
              <a:ext cx="22950" cy="25200"/>
            </a:xfrm>
            <a:custGeom>
              <a:avLst/>
              <a:gdLst/>
              <a:ahLst/>
              <a:cxnLst/>
              <a:rect l="l" t="t" r="r" b="b"/>
              <a:pathLst>
                <a:path w="918" h="1008" extrusionOk="0">
                  <a:moveTo>
                    <a:pt x="115" y="1"/>
                  </a:moveTo>
                  <a:cubicBezTo>
                    <a:pt x="91" y="1"/>
                    <a:pt x="66" y="9"/>
                    <a:pt x="50" y="25"/>
                  </a:cubicBezTo>
                  <a:cubicBezTo>
                    <a:pt x="1" y="58"/>
                    <a:pt x="1" y="140"/>
                    <a:pt x="34" y="173"/>
                  </a:cubicBezTo>
                  <a:cubicBezTo>
                    <a:pt x="263" y="418"/>
                    <a:pt x="492" y="697"/>
                    <a:pt x="705" y="958"/>
                  </a:cubicBezTo>
                  <a:cubicBezTo>
                    <a:pt x="737" y="991"/>
                    <a:pt x="754" y="1008"/>
                    <a:pt x="787" y="1008"/>
                  </a:cubicBezTo>
                  <a:cubicBezTo>
                    <a:pt x="819" y="1008"/>
                    <a:pt x="836" y="991"/>
                    <a:pt x="852" y="975"/>
                  </a:cubicBezTo>
                  <a:cubicBezTo>
                    <a:pt x="901" y="942"/>
                    <a:pt x="917" y="877"/>
                    <a:pt x="868" y="827"/>
                  </a:cubicBezTo>
                  <a:cubicBezTo>
                    <a:pt x="656" y="549"/>
                    <a:pt x="426" y="287"/>
                    <a:pt x="181" y="25"/>
                  </a:cubicBezTo>
                  <a:cubicBezTo>
                    <a:pt x="165" y="9"/>
                    <a:pt x="140" y="1"/>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 name="Google Shape;29;p2"/>
            <p:cNvSpPr/>
            <p:nvPr/>
          </p:nvSpPr>
          <p:spPr>
            <a:xfrm>
              <a:off x="2454675" y="1798825"/>
              <a:ext cx="19675" cy="27875"/>
            </a:xfrm>
            <a:custGeom>
              <a:avLst/>
              <a:gdLst/>
              <a:ahLst/>
              <a:cxnLst/>
              <a:rect l="l" t="t" r="r" b="b"/>
              <a:pathLst>
                <a:path w="787" h="1115" extrusionOk="0">
                  <a:moveTo>
                    <a:pt x="666" y="1"/>
                  </a:moveTo>
                  <a:cubicBezTo>
                    <a:pt x="632" y="1"/>
                    <a:pt x="601" y="19"/>
                    <a:pt x="590" y="51"/>
                  </a:cubicBezTo>
                  <a:cubicBezTo>
                    <a:pt x="377" y="345"/>
                    <a:pt x="197" y="640"/>
                    <a:pt x="33" y="951"/>
                  </a:cubicBezTo>
                  <a:cubicBezTo>
                    <a:pt x="1" y="1000"/>
                    <a:pt x="17" y="1066"/>
                    <a:pt x="83" y="1098"/>
                  </a:cubicBezTo>
                  <a:cubicBezTo>
                    <a:pt x="99" y="1098"/>
                    <a:pt x="115" y="1115"/>
                    <a:pt x="132" y="1115"/>
                  </a:cubicBezTo>
                  <a:cubicBezTo>
                    <a:pt x="164" y="1115"/>
                    <a:pt x="197" y="1082"/>
                    <a:pt x="214" y="1049"/>
                  </a:cubicBezTo>
                  <a:cubicBezTo>
                    <a:pt x="377" y="755"/>
                    <a:pt x="557" y="460"/>
                    <a:pt x="754" y="165"/>
                  </a:cubicBezTo>
                  <a:cubicBezTo>
                    <a:pt x="786" y="116"/>
                    <a:pt x="770" y="51"/>
                    <a:pt x="721" y="18"/>
                  </a:cubicBezTo>
                  <a:cubicBezTo>
                    <a:pt x="704" y="6"/>
                    <a:pt x="684" y="1"/>
                    <a:pt x="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 name="Google Shape;30;p2"/>
            <p:cNvSpPr/>
            <p:nvPr/>
          </p:nvSpPr>
          <p:spPr>
            <a:xfrm>
              <a:off x="2833600" y="1817925"/>
              <a:ext cx="19675" cy="27200"/>
            </a:xfrm>
            <a:custGeom>
              <a:avLst/>
              <a:gdLst/>
              <a:ahLst/>
              <a:cxnLst/>
              <a:rect l="l" t="t" r="r" b="b"/>
              <a:pathLst>
                <a:path w="787" h="1088" extrusionOk="0">
                  <a:moveTo>
                    <a:pt x="122" y="0"/>
                  </a:moveTo>
                  <a:cubicBezTo>
                    <a:pt x="97" y="0"/>
                    <a:pt x="72" y="9"/>
                    <a:pt x="50" y="23"/>
                  </a:cubicBezTo>
                  <a:cubicBezTo>
                    <a:pt x="17" y="56"/>
                    <a:pt x="1" y="122"/>
                    <a:pt x="34" y="154"/>
                  </a:cubicBezTo>
                  <a:lnTo>
                    <a:pt x="132" y="318"/>
                  </a:lnTo>
                  <a:cubicBezTo>
                    <a:pt x="279" y="547"/>
                    <a:pt x="443" y="793"/>
                    <a:pt x="590" y="1038"/>
                  </a:cubicBezTo>
                  <a:cubicBezTo>
                    <a:pt x="607" y="1071"/>
                    <a:pt x="639" y="1087"/>
                    <a:pt x="672" y="1087"/>
                  </a:cubicBezTo>
                  <a:cubicBezTo>
                    <a:pt x="688" y="1087"/>
                    <a:pt x="705" y="1087"/>
                    <a:pt x="721" y="1071"/>
                  </a:cubicBezTo>
                  <a:cubicBezTo>
                    <a:pt x="770" y="1038"/>
                    <a:pt x="787" y="989"/>
                    <a:pt x="770" y="940"/>
                  </a:cubicBezTo>
                  <a:cubicBezTo>
                    <a:pt x="623" y="678"/>
                    <a:pt x="459" y="433"/>
                    <a:pt x="296" y="187"/>
                  </a:cubicBezTo>
                  <a:lnTo>
                    <a:pt x="197" y="40"/>
                  </a:lnTo>
                  <a:cubicBezTo>
                    <a:pt x="179" y="13"/>
                    <a:pt x="151" y="0"/>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 name="Google Shape;31;p2"/>
            <p:cNvSpPr/>
            <p:nvPr/>
          </p:nvSpPr>
          <p:spPr>
            <a:xfrm>
              <a:off x="2435050" y="1844950"/>
              <a:ext cx="14325" cy="29625"/>
            </a:xfrm>
            <a:custGeom>
              <a:avLst/>
              <a:gdLst/>
              <a:ahLst/>
              <a:cxnLst/>
              <a:rect l="l" t="t" r="r" b="b"/>
              <a:pathLst>
                <a:path w="573" h="1185" extrusionOk="0">
                  <a:moveTo>
                    <a:pt x="461" y="0"/>
                  </a:moveTo>
                  <a:cubicBezTo>
                    <a:pt x="418" y="0"/>
                    <a:pt x="385" y="19"/>
                    <a:pt x="360" y="55"/>
                  </a:cubicBezTo>
                  <a:cubicBezTo>
                    <a:pt x="229" y="383"/>
                    <a:pt x="115" y="726"/>
                    <a:pt x="16" y="1054"/>
                  </a:cubicBezTo>
                  <a:cubicBezTo>
                    <a:pt x="0" y="1119"/>
                    <a:pt x="33" y="1168"/>
                    <a:pt x="82" y="1185"/>
                  </a:cubicBezTo>
                  <a:lnTo>
                    <a:pt x="115" y="1185"/>
                  </a:lnTo>
                  <a:cubicBezTo>
                    <a:pt x="164" y="1185"/>
                    <a:pt x="196" y="1168"/>
                    <a:pt x="213" y="1119"/>
                  </a:cubicBezTo>
                  <a:cubicBezTo>
                    <a:pt x="311" y="792"/>
                    <a:pt x="426" y="465"/>
                    <a:pt x="557" y="137"/>
                  </a:cubicBezTo>
                  <a:cubicBezTo>
                    <a:pt x="573" y="88"/>
                    <a:pt x="557" y="23"/>
                    <a:pt x="507" y="6"/>
                  </a:cubicBezTo>
                  <a:cubicBezTo>
                    <a:pt x="491" y="2"/>
                    <a:pt x="476" y="0"/>
                    <a:pt x="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 name="Google Shape;32;p2"/>
            <p:cNvSpPr/>
            <p:nvPr/>
          </p:nvSpPr>
          <p:spPr>
            <a:xfrm>
              <a:off x="2860200" y="1862775"/>
              <a:ext cx="17225" cy="29000"/>
            </a:xfrm>
            <a:custGeom>
              <a:avLst/>
              <a:gdLst/>
              <a:ahLst/>
              <a:cxnLst/>
              <a:rect l="l" t="t" r="r" b="b"/>
              <a:pathLst>
                <a:path w="689" h="1160" extrusionOk="0">
                  <a:moveTo>
                    <a:pt x="110" y="0"/>
                  </a:moveTo>
                  <a:cubicBezTo>
                    <a:pt x="95" y="0"/>
                    <a:pt x="80" y="4"/>
                    <a:pt x="66" y="13"/>
                  </a:cubicBezTo>
                  <a:cubicBezTo>
                    <a:pt x="17" y="46"/>
                    <a:pt x="1" y="95"/>
                    <a:pt x="17" y="161"/>
                  </a:cubicBezTo>
                  <a:cubicBezTo>
                    <a:pt x="181" y="455"/>
                    <a:pt x="328" y="783"/>
                    <a:pt x="459" y="1094"/>
                  </a:cubicBezTo>
                  <a:cubicBezTo>
                    <a:pt x="492" y="1127"/>
                    <a:pt x="525" y="1159"/>
                    <a:pt x="557" y="1159"/>
                  </a:cubicBezTo>
                  <a:cubicBezTo>
                    <a:pt x="574" y="1159"/>
                    <a:pt x="590" y="1159"/>
                    <a:pt x="607" y="1143"/>
                  </a:cubicBezTo>
                  <a:cubicBezTo>
                    <a:pt x="656" y="1127"/>
                    <a:pt x="688" y="1061"/>
                    <a:pt x="656" y="1012"/>
                  </a:cubicBezTo>
                  <a:cubicBezTo>
                    <a:pt x="525" y="685"/>
                    <a:pt x="361" y="374"/>
                    <a:pt x="214" y="63"/>
                  </a:cubicBezTo>
                  <a:cubicBezTo>
                    <a:pt x="190" y="27"/>
                    <a:pt x="149" y="0"/>
                    <a:pt x="1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 name="Google Shape;33;p2"/>
            <p:cNvSpPr/>
            <p:nvPr/>
          </p:nvSpPr>
          <p:spPr>
            <a:xfrm>
              <a:off x="2426025" y="1894925"/>
              <a:ext cx="8625" cy="31225"/>
            </a:xfrm>
            <a:custGeom>
              <a:avLst/>
              <a:gdLst/>
              <a:ahLst/>
              <a:cxnLst/>
              <a:rect l="l" t="t" r="r" b="b"/>
              <a:pathLst>
                <a:path w="345" h="1249" extrusionOk="0">
                  <a:moveTo>
                    <a:pt x="227" y="1"/>
                  </a:moveTo>
                  <a:cubicBezTo>
                    <a:pt x="185" y="1"/>
                    <a:pt x="146" y="44"/>
                    <a:pt x="132" y="86"/>
                  </a:cubicBezTo>
                  <a:cubicBezTo>
                    <a:pt x="66" y="430"/>
                    <a:pt x="34" y="790"/>
                    <a:pt x="1" y="1134"/>
                  </a:cubicBezTo>
                  <a:cubicBezTo>
                    <a:pt x="1" y="1199"/>
                    <a:pt x="50" y="1248"/>
                    <a:pt x="99" y="1248"/>
                  </a:cubicBezTo>
                  <a:lnTo>
                    <a:pt x="116" y="1248"/>
                  </a:lnTo>
                  <a:cubicBezTo>
                    <a:pt x="165" y="1248"/>
                    <a:pt x="214" y="1199"/>
                    <a:pt x="214" y="1150"/>
                  </a:cubicBezTo>
                  <a:cubicBezTo>
                    <a:pt x="230" y="806"/>
                    <a:pt x="279" y="463"/>
                    <a:pt x="328" y="119"/>
                  </a:cubicBezTo>
                  <a:cubicBezTo>
                    <a:pt x="345" y="70"/>
                    <a:pt x="312" y="4"/>
                    <a:pt x="246" y="4"/>
                  </a:cubicBezTo>
                  <a:cubicBezTo>
                    <a:pt x="240" y="2"/>
                    <a:pt x="233" y="1"/>
                    <a:pt x="2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 name="Google Shape;34;p2"/>
            <p:cNvSpPr/>
            <p:nvPr/>
          </p:nvSpPr>
          <p:spPr>
            <a:xfrm>
              <a:off x="2881075" y="1910650"/>
              <a:ext cx="14350" cy="30225"/>
            </a:xfrm>
            <a:custGeom>
              <a:avLst/>
              <a:gdLst/>
              <a:ahLst/>
              <a:cxnLst/>
              <a:rect l="l" t="t" r="r" b="b"/>
              <a:pathLst>
                <a:path w="574" h="1209" extrusionOk="0">
                  <a:moveTo>
                    <a:pt x="124" y="1"/>
                  </a:moveTo>
                  <a:cubicBezTo>
                    <a:pt x="110" y="1"/>
                    <a:pt x="96" y="5"/>
                    <a:pt x="83" y="14"/>
                  </a:cubicBezTo>
                  <a:cubicBezTo>
                    <a:pt x="33" y="30"/>
                    <a:pt x="1" y="95"/>
                    <a:pt x="17" y="145"/>
                  </a:cubicBezTo>
                  <a:cubicBezTo>
                    <a:pt x="132" y="472"/>
                    <a:pt x="246" y="799"/>
                    <a:pt x="344" y="1127"/>
                  </a:cubicBezTo>
                  <a:cubicBezTo>
                    <a:pt x="361" y="1176"/>
                    <a:pt x="410" y="1208"/>
                    <a:pt x="443" y="1208"/>
                  </a:cubicBezTo>
                  <a:cubicBezTo>
                    <a:pt x="459" y="1208"/>
                    <a:pt x="475" y="1208"/>
                    <a:pt x="475" y="1192"/>
                  </a:cubicBezTo>
                  <a:cubicBezTo>
                    <a:pt x="541" y="1176"/>
                    <a:pt x="574" y="1127"/>
                    <a:pt x="557" y="1061"/>
                  </a:cubicBezTo>
                  <a:cubicBezTo>
                    <a:pt x="443" y="734"/>
                    <a:pt x="328" y="390"/>
                    <a:pt x="213" y="79"/>
                  </a:cubicBezTo>
                  <a:cubicBezTo>
                    <a:pt x="201" y="31"/>
                    <a:pt x="163" y="1"/>
                    <a:pt x="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 name="Google Shape;35;p2"/>
            <p:cNvSpPr/>
            <p:nvPr/>
          </p:nvSpPr>
          <p:spPr>
            <a:xfrm>
              <a:off x="2426025" y="1947000"/>
              <a:ext cx="9050" cy="31125"/>
            </a:xfrm>
            <a:custGeom>
              <a:avLst/>
              <a:gdLst/>
              <a:ahLst/>
              <a:cxnLst/>
              <a:rect l="l" t="t" r="r" b="b"/>
              <a:pathLst>
                <a:path w="362" h="1245" extrusionOk="0">
                  <a:moveTo>
                    <a:pt x="116" y="0"/>
                  </a:moveTo>
                  <a:cubicBezTo>
                    <a:pt x="50" y="0"/>
                    <a:pt x="1" y="49"/>
                    <a:pt x="17" y="115"/>
                  </a:cubicBezTo>
                  <a:cubicBezTo>
                    <a:pt x="34" y="327"/>
                    <a:pt x="50" y="557"/>
                    <a:pt x="83" y="769"/>
                  </a:cubicBezTo>
                  <a:cubicBezTo>
                    <a:pt x="99" y="900"/>
                    <a:pt x="132" y="1031"/>
                    <a:pt x="148" y="1162"/>
                  </a:cubicBezTo>
                  <a:cubicBezTo>
                    <a:pt x="165" y="1211"/>
                    <a:pt x="214" y="1244"/>
                    <a:pt x="263" y="1244"/>
                  </a:cubicBezTo>
                  <a:lnTo>
                    <a:pt x="279" y="1244"/>
                  </a:lnTo>
                  <a:cubicBezTo>
                    <a:pt x="328" y="1228"/>
                    <a:pt x="361" y="1179"/>
                    <a:pt x="361" y="1113"/>
                  </a:cubicBezTo>
                  <a:cubicBezTo>
                    <a:pt x="328" y="998"/>
                    <a:pt x="312" y="868"/>
                    <a:pt x="296" y="737"/>
                  </a:cubicBezTo>
                  <a:cubicBezTo>
                    <a:pt x="263" y="524"/>
                    <a:pt x="230" y="311"/>
                    <a:pt x="230" y="98"/>
                  </a:cubicBezTo>
                  <a:cubicBezTo>
                    <a:pt x="214" y="33"/>
                    <a:pt x="165"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 name="Google Shape;36;p2"/>
            <p:cNvSpPr/>
            <p:nvPr/>
          </p:nvSpPr>
          <p:spPr>
            <a:xfrm>
              <a:off x="2896225" y="1960800"/>
              <a:ext cx="11475" cy="30825"/>
            </a:xfrm>
            <a:custGeom>
              <a:avLst/>
              <a:gdLst/>
              <a:ahLst/>
              <a:cxnLst/>
              <a:rect l="l" t="t" r="r" b="b"/>
              <a:pathLst>
                <a:path w="459" h="1233" extrusionOk="0">
                  <a:moveTo>
                    <a:pt x="126" y="0"/>
                  </a:moveTo>
                  <a:cubicBezTo>
                    <a:pt x="116" y="0"/>
                    <a:pt x="107" y="2"/>
                    <a:pt x="99" y="5"/>
                  </a:cubicBezTo>
                  <a:cubicBezTo>
                    <a:pt x="33" y="5"/>
                    <a:pt x="0" y="70"/>
                    <a:pt x="17" y="119"/>
                  </a:cubicBezTo>
                  <a:cubicBezTo>
                    <a:pt x="99" y="463"/>
                    <a:pt x="180" y="807"/>
                    <a:pt x="246" y="1134"/>
                  </a:cubicBezTo>
                  <a:cubicBezTo>
                    <a:pt x="246" y="1183"/>
                    <a:pt x="295" y="1232"/>
                    <a:pt x="344" y="1232"/>
                  </a:cubicBezTo>
                  <a:cubicBezTo>
                    <a:pt x="344" y="1232"/>
                    <a:pt x="360" y="1232"/>
                    <a:pt x="360" y="1216"/>
                  </a:cubicBezTo>
                  <a:cubicBezTo>
                    <a:pt x="426" y="1216"/>
                    <a:pt x="459" y="1150"/>
                    <a:pt x="442" y="1101"/>
                  </a:cubicBezTo>
                  <a:cubicBezTo>
                    <a:pt x="377" y="757"/>
                    <a:pt x="311" y="414"/>
                    <a:pt x="229" y="70"/>
                  </a:cubicBezTo>
                  <a:cubicBezTo>
                    <a:pt x="216" y="30"/>
                    <a:pt x="169" y="0"/>
                    <a:pt x="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 name="Google Shape;37;p2"/>
            <p:cNvSpPr/>
            <p:nvPr/>
          </p:nvSpPr>
          <p:spPr>
            <a:xfrm>
              <a:off x="2435850" y="1998025"/>
              <a:ext cx="14775" cy="30000"/>
            </a:xfrm>
            <a:custGeom>
              <a:avLst/>
              <a:gdLst/>
              <a:ahLst/>
              <a:cxnLst/>
              <a:rect l="l" t="t" r="r" b="b"/>
              <a:pathLst>
                <a:path w="591" h="1200" extrusionOk="0">
                  <a:moveTo>
                    <a:pt x="115" y="1"/>
                  </a:moveTo>
                  <a:cubicBezTo>
                    <a:pt x="105" y="1"/>
                    <a:pt x="94" y="2"/>
                    <a:pt x="83" y="5"/>
                  </a:cubicBezTo>
                  <a:cubicBezTo>
                    <a:pt x="34" y="21"/>
                    <a:pt x="1" y="87"/>
                    <a:pt x="17" y="136"/>
                  </a:cubicBezTo>
                  <a:cubicBezTo>
                    <a:pt x="115" y="480"/>
                    <a:pt x="230" y="807"/>
                    <a:pt x="377" y="1135"/>
                  </a:cubicBezTo>
                  <a:cubicBezTo>
                    <a:pt x="394" y="1167"/>
                    <a:pt x="426" y="1200"/>
                    <a:pt x="475" y="1200"/>
                  </a:cubicBezTo>
                  <a:cubicBezTo>
                    <a:pt x="475" y="1200"/>
                    <a:pt x="492" y="1200"/>
                    <a:pt x="508" y="1184"/>
                  </a:cubicBezTo>
                  <a:cubicBezTo>
                    <a:pt x="557" y="1167"/>
                    <a:pt x="590" y="1102"/>
                    <a:pt x="574" y="1053"/>
                  </a:cubicBezTo>
                  <a:cubicBezTo>
                    <a:pt x="426" y="725"/>
                    <a:pt x="312" y="414"/>
                    <a:pt x="214" y="87"/>
                  </a:cubicBezTo>
                  <a:cubicBezTo>
                    <a:pt x="200" y="33"/>
                    <a:pt x="164" y="1"/>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 name="Google Shape;38;p2"/>
            <p:cNvSpPr/>
            <p:nvPr/>
          </p:nvSpPr>
          <p:spPr>
            <a:xfrm>
              <a:off x="2906450" y="2011975"/>
              <a:ext cx="8200" cy="31200"/>
            </a:xfrm>
            <a:custGeom>
              <a:avLst/>
              <a:gdLst/>
              <a:ahLst/>
              <a:cxnLst/>
              <a:rect l="l" t="t" r="r" b="b"/>
              <a:pathLst>
                <a:path w="328" h="1248" extrusionOk="0">
                  <a:moveTo>
                    <a:pt x="108" y="0"/>
                  </a:moveTo>
                  <a:cubicBezTo>
                    <a:pt x="100" y="0"/>
                    <a:pt x="91" y="1"/>
                    <a:pt x="82" y="4"/>
                  </a:cubicBezTo>
                  <a:cubicBezTo>
                    <a:pt x="33" y="4"/>
                    <a:pt x="1" y="69"/>
                    <a:pt x="1" y="118"/>
                  </a:cubicBezTo>
                  <a:cubicBezTo>
                    <a:pt x="50" y="462"/>
                    <a:pt x="82" y="806"/>
                    <a:pt x="115" y="1149"/>
                  </a:cubicBezTo>
                  <a:cubicBezTo>
                    <a:pt x="115" y="1199"/>
                    <a:pt x="164" y="1248"/>
                    <a:pt x="213" y="1248"/>
                  </a:cubicBezTo>
                  <a:lnTo>
                    <a:pt x="230" y="1248"/>
                  </a:lnTo>
                  <a:cubicBezTo>
                    <a:pt x="295" y="1248"/>
                    <a:pt x="328" y="1199"/>
                    <a:pt x="328" y="1133"/>
                  </a:cubicBezTo>
                  <a:cubicBezTo>
                    <a:pt x="295" y="789"/>
                    <a:pt x="262" y="429"/>
                    <a:pt x="213" y="85"/>
                  </a:cubicBezTo>
                  <a:cubicBezTo>
                    <a:pt x="199" y="43"/>
                    <a:pt x="160" y="0"/>
                    <a:pt x="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 name="Google Shape;39;p2"/>
            <p:cNvSpPr/>
            <p:nvPr/>
          </p:nvSpPr>
          <p:spPr>
            <a:xfrm>
              <a:off x="2455900" y="2046275"/>
              <a:ext cx="19275" cy="27600"/>
            </a:xfrm>
            <a:custGeom>
              <a:avLst/>
              <a:gdLst/>
              <a:ahLst/>
              <a:cxnLst/>
              <a:rect l="l" t="t" r="r" b="b"/>
              <a:pathLst>
                <a:path w="771" h="1104" extrusionOk="0">
                  <a:moveTo>
                    <a:pt x="105" y="0"/>
                  </a:moveTo>
                  <a:cubicBezTo>
                    <a:pt x="92" y="0"/>
                    <a:pt x="79" y="2"/>
                    <a:pt x="66" y="7"/>
                  </a:cubicBezTo>
                  <a:cubicBezTo>
                    <a:pt x="17" y="39"/>
                    <a:pt x="1" y="105"/>
                    <a:pt x="34" y="154"/>
                  </a:cubicBezTo>
                  <a:cubicBezTo>
                    <a:pt x="197" y="465"/>
                    <a:pt x="377" y="760"/>
                    <a:pt x="574" y="1054"/>
                  </a:cubicBezTo>
                  <a:cubicBezTo>
                    <a:pt x="590" y="1087"/>
                    <a:pt x="623" y="1103"/>
                    <a:pt x="656" y="1103"/>
                  </a:cubicBezTo>
                  <a:cubicBezTo>
                    <a:pt x="672" y="1103"/>
                    <a:pt x="705" y="1103"/>
                    <a:pt x="721" y="1087"/>
                  </a:cubicBezTo>
                  <a:cubicBezTo>
                    <a:pt x="770" y="1054"/>
                    <a:pt x="770" y="989"/>
                    <a:pt x="737" y="940"/>
                  </a:cubicBezTo>
                  <a:cubicBezTo>
                    <a:pt x="557" y="645"/>
                    <a:pt x="377" y="350"/>
                    <a:pt x="214" y="56"/>
                  </a:cubicBezTo>
                  <a:cubicBezTo>
                    <a:pt x="189" y="19"/>
                    <a:pt x="146" y="0"/>
                    <a:pt x="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 name="Google Shape;40;p2"/>
            <p:cNvSpPr/>
            <p:nvPr/>
          </p:nvSpPr>
          <p:spPr>
            <a:xfrm>
              <a:off x="2910950" y="2064025"/>
              <a:ext cx="5750" cy="31525"/>
            </a:xfrm>
            <a:custGeom>
              <a:avLst/>
              <a:gdLst/>
              <a:ahLst/>
              <a:cxnLst/>
              <a:rect l="l" t="t" r="r" b="b"/>
              <a:pathLst>
                <a:path w="230" h="1261" extrusionOk="0">
                  <a:moveTo>
                    <a:pt x="99" y="0"/>
                  </a:moveTo>
                  <a:cubicBezTo>
                    <a:pt x="50" y="0"/>
                    <a:pt x="1" y="50"/>
                    <a:pt x="1" y="115"/>
                  </a:cubicBezTo>
                  <a:cubicBezTo>
                    <a:pt x="17" y="426"/>
                    <a:pt x="17" y="753"/>
                    <a:pt x="17" y="1064"/>
                  </a:cubicBezTo>
                  <a:lnTo>
                    <a:pt x="17" y="1146"/>
                  </a:lnTo>
                  <a:cubicBezTo>
                    <a:pt x="17" y="1212"/>
                    <a:pt x="66" y="1244"/>
                    <a:pt x="132" y="1261"/>
                  </a:cubicBezTo>
                  <a:cubicBezTo>
                    <a:pt x="181" y="1261"/>
                    <a:pt x="230" y="1212"/>
                    <a:pt x="230" y="1146"/>
                  </a:cubicBezTo>
                  <a:lnTo>
                    <a:pt x="230" y="1064"/>
                  </a:lnTo>
                  <a:cubicBezTo>
                    <a:pt x="230" y="753"/>
                    <a:pt x="230" y="426"/>
                    <a:pt x="213" y="99"/>
                  </a:cubicBezTo>
                  <a:cubicBezTo>
                    <a:pt x="213" y="33"/>
                    <a:pt x="164"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 name="Google Shape;41;p2"/>
            <p:cNvSpPr/>
            <p:nvPr/>
          </p:nvSpPr>
          <p:spPr>
            <a:xfrm>
              <a:off x="3099600" y="2085275"/>
              <a:ext cx="27025" cy="20500"/>
            </a:xfrm>
            <a:custGeom>
              <a:avLst/>
              <a:gdLst/>
              <a:ahLst/>
              <a:cxnLst/>
              <a:rect l="l" t="t" r="r" b="b"/>
              <a:pathLst>
                <a:path w="1081" h="820" extrusionOk="0">
                  <a:moveTo>
                    <a:pt x="957" y="1"/>
                  </a:moveTo>
                  <a:cubicBezTo>
                    <a:pt x="938" y="1"/>
                    <a:pt x="918" y="6"/>
                    <a:pt x="901" y="18"/>
                  </a:cubicBezTo>
                  <a:cubicBezTo>
                    <a:pt x="622" y="231"/>
                    <a:pt x="344" y="427"/>
                    <a:pt x="50" y="624"/>
                  </a:cubicBezTo>
                  <a:cubicBezTo>
                    <a:pt x="0" y="656"/>
                    <a:pt x="0" y="722"/>
                    <a:pt x="33" y="771"/>
                  </a:cubicBezTo>
                  <a:cubicBezTo>
                    <a:pt x="50" y="804"/>
                    <a:pt x="82" y="820"/>
                    <a:pt x="115" y="820"/>
                  </a:cubicBezTo>
                  <a:cubicBezTo>
                    <a:pt x="131" y="820"/>
                    <a:pt x="164" y="820"/>
                    <a:pt x="180" y="804"/>
                  </a:cubicBezTo>
                  <a:cubicBezTo>
                    <a:pt x="459" y="607"/>
                    <a:pt x="737" y="394"/>
                    <a:pt x="1032" y="198"/>
                  </a:cubicBezTo>
                  <a:cubicBezTo>
                    <a:pt x="1064" y="149"/>
                    <a:pt x="1081" y="83"/>
                    <a:pt x="1048" y="51"/>
                  </a:cubicBezTo>
                  <a:cubicBezTo>
                    <a:pt x="1027" y="19"/>
                    <a:pt x="992" y="1"/>
                    <a:pt x="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 name="Google Shape;42;p2"/>
            <p:cNvSpPr/>
            <p:nvPr/>
          </p:nvSpPr>
          <p:spPr>
            <a:xfrm>
              <a:off x="2484975" y="2089650"/>
              <a:ext cx="22925" cy="25150"/>
            </a:xfrm>
            <a:custGeom>
              <a:avLst/>
              <a:gdLst/>
              <a:ahLst/>
              <a:cxnLst/>
              <a:rect l="l" t="t" r="r" b="b"/>
              <a:pathLst>
                <a:path w="917" h="1006" extrusionOk="0">
                  <a:moveTo>
                    <a:pt x="121" y="0"/>
                  </a:moveTo>
                  <a:cubicBezTo>
                    <a:pt x="97" y="0"/>
                    <a:pt x="71" y="8"/>
                    <a:pt x="49" y="23"/>
                  </a:cubicBezTo>
                  <a:cubicBezTo>
                    <a:pt x="0" y="56"/>
                    <a:pt x="0" y="121"/>
                    <a:pt x="33" y="170"/>
                  </a:cubicBezTo>
                  <a:cubicBezTo>
                    <a:pt x="246" y="449"/>
                    <a:pt x="491" y="710"/>
                    <a:pt x="720" y="972"/>
                  </a:cubicBezTo>
                  <a:cubicBezTo>
                    <a:pt x="753" y="989"/>
                    <a:pt x="769" y="1005"/>
                    <a:pt x="802" y="1005"/>
                  </a:cubicBezTo>
                  <a:cubicBezTo>
                    <a:pt x="835" y="1005"/>
                    <a:pt x="851" y="989"/>
                    <a:pt x="868" y="972"/>
                  </a:cubicBezTo>
                  <a:cubicBezTo>
                    <a:pt x="917" y="923"/>
                    <a:pt x="917" y="858"/>
                    <a:pt x="884" y="825"/>
                  </a:cubicBezTo>
                  <a:cubicBezTo>
                    <a:pt x="638" y="563"/>
                    <a:pt x="409" y="301"/>
                    <a:pt x="196" y="39"/>
                  </a:cubicBezTo>
                  <a:cubicBezTo>
                    <a:pt x="178" y="12"/>
                    <a:pt x="150" y="0"/>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 name="Google Shape;43;p2"/>
            <p:cNvSpPr/>
            <p:nvPr/>
          </p:nvSpPr>
          <p:spPr>
            <a:xfrm>
              <a:off x="3055800" y="2115150"/>
              <a:ext cx="27875" cy="19275"/>
            </a:xfrm>
            <a:custGeom>
              <a:avLst/>
              <a:gdLst/>
              <a:ahLst/>
              <a:cxnLst/>
              <a:rect l="l" t="t" r="r" b="b"/>
              <a:pathLst>
                <a:path w="1115" h="771" extrusionOk="0">
                  <a:moveTo>
                    <a:pt x="995" y="1"/>
                  </a:moveTo>
                  <a:cubicBezTo>
                    <a:pt x="978" y="1"/>
                    <a:pt x="962" y="6"/>
                    <a:pt x="950" y="18"/>
                  </a:cubicBezTo>
                  <a:cubicBezTo>
                    <a:pt x="656" y="214"/>
                    <a:pt x="361" y="394"/>
                    <a:pt x="66" y="574"/>
                  </a:cubicBezTo>
                  <a:cubicBezTo>
                    <a:pt x="17" y="607"/>
                    <a:pt x="1" y="673"/>
                    <a:pt x="17" y="722"/>
                  </a:cubicBezTo>
                  <a:cubicBezTo>
                    <a:pt x="50" y="754"/>
                    <a:pt x="83" y="771"/>
                    <a:pt x="116" y="771"/>
                  </a:cubicBezTo>
                  <a:cubicBezTo>
                    <a:pt x="132" y="771"/>
                    <a:pt x="148" y="754"/>
                    <a:pt x="165" y="754"/>
                  </a:cubicBezTo>
                  <a:cubicBezTo>
                    <a:pt x="459" y="574"/>
                    <a:pt x="770" y="378"/>
                    <a:pt x="1065" y="198"/>
                  </a:cubicBezTo>
                  <a:cubicBezTo>
                    <a:pt x="1114" y="165"/>
                    <a:pt x="1114" y="100"/>
                    <a:pt x="1081" y="51"/>
                  </a:cubicBezTo>
                  <a:cubicBezTo>
                    <a:pt x="1060" y="19"/>
                    <a:pt x="1025" y="1"/>
                    <a:pt x="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 name="Google Shape;44;p2"/>
            <p:cNvSpPr/>
            <p:nvPr/>
          </p:nvSpPr>
          <p:spPr>
            <a:xfrm>
              <a:off x="2908900" y="2116325"/>
              <a:ext cx="7400" cy="31200"/>
            </a:xfrm>
            <a:custGeom>
              <a:avLst/>
              <a:gdLst/>
              <a:ahLst/>
              <a:cxnLst/>
              <a:rect l="l" t="t" r="r" b="b"/>
              <a:pathLst>
                <a:path w="296" h="1248" extrusionOk="0">
                  <a:moveTo>
                    <a:pt x="172" y="0"/>
                  </a:moveTo>
                  <a:cubicBezTo>
                    <a:pt x="120" y="0"/>
                    <a:pt x="83" y="45"/>
                    <a:pt x="83" y="102"/>
                  </a:cubicBezTo>
                  <a:cubicBezTo>
                    <a:pt x="66" y="446"/>
                    <a:pt x="33" y="789"/>
                    <a:pt x="17" y="1133"/>
                  </a:cubicBezTo>
                  <a:cubicBezTo>
                    <a:pt x="1" y="1198"/>
                    <a:pt x="50" y="1248"/>
                    <a:pt x="99" y="1248"/>
                  </a:cubicBezTo>
                  <a:lnTo>
                    <a:pt x="115" y="1248"/>
                  </a:lnTo>
                  <a:cubicBezTo>
                    <a:pt x="164" y="1248"/>
                    <a:pt x="214" y="1198"/>
                    <a:pt x="214" y="1149"/>
                  </a:cubicBezTo>
                  <a:cubicBezTo>
                    <a:pt x="246" y="806"/>
                    <a:pt x="279" y="446"/>
                    <a:pt x="295" y="102"/>
                  </a:cubicBezTo>
                  <a:cubicBezTo>
                    <a:pt x="295" y="53"/>
                    <a:pt x="246" y="4"/>
                    <a:pt x="197" y="4"/>
                  </a:cubicBezTo>
                  <a:cubicBezTo>
                    <a:pt x="189" y="1"/>
                    <a:pt x="180" y="0"/>
                    <a:pt x="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 name="Google Shape;45;p2"/>
            <p:cNvSpPr/>
            <p:nvPr/>
          </p:nvSpPr>
          <p:spPr>
            <a:xfrm>
              <a:off x="2520975" y="2127500"/>
              <a:ext cx="25800" cy="22075"/>
            </a:xfrm>
            <a:custGeom>
              <a:avLst/>
              <a:gdLst/>
              <a:ahLst/>
              <a:cxnLst/>
              <a:rect l="l" t="t" r="r" b="b"/>
              <a:pathLst>
                <a:path w="1032" h="883" extrusionOk="0">
                  <a:moveTo>
                    <a:pt x="109" y="0"/>
                  </a:moveTo>
                  <a:cubicBezTo>
                    <a:pt x="79" y="0"/>
                    <a:pt x="51" y="13"/>
                    <a:pt x="33" y="31"/>
                  </a:cubicBezTo>
                  <a:cubicBezTo>
                    <a:pt x="0" y="80"/>
                    <a:pt x="0" y="146"/>
                    <a:pt x="50" y="179"/>
                  </a:cubicBezTo>
                  <a:cubicBezTo>
                    <a:pt x="295" y="408"/>
                    <a:pt x="573" y="637"/>
                    <a:pt x="852" y="850"/>
                  </a:cubicBezTo>
                  <a:cubicBezTo>
                    <a:pt x="868" y="866"/>
                    <a:pt x="901" y="882"/>
                    <a:pt x="917" y="882"/>
                  </a:cubicBezTo>
                  <a:cubicBezTo>
                    <a:pt x="950" y="882"/>
                    <a:pt x="983" y="866"/>
                    <a:pt x="999" y="833"/>
                  </a:cubicBezTo>
                  <a:cubicBezTo>
                    <a:pt x="1032" y="784"/>
                    <a:pt x="1032" y="719"/>
                    <a:pt x="983" y="686"/>
                  </a:cubicBezTo>
                  <a:cubicBezTo>
                    <a:pt x="704" y="473"/>
                    <a:pt x="442" y="260"/>
                    <a:pt x="180" y="31"/>
                  </a:cubicBezTo>
                  <a:cubicBezTo>
                    <a:pt x="158" y="9"/>
                    <a:pt x="133"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 name="Google Shape;46;p2"/>
            <p:cNvSpPr/>
            <p:nvPr/>
          </p:nvSpPr>
          <p:spPr>
            <a:xfrm>
              <a:off x="3009975" y="2142175"/>
              <a:ext cx="29075" cy="17625"/>
            </a:xfrm>
            <a:custGeom>
              <a:avLst/>
              <a:gdLst/>
              <a:ahLst/>
              <a:cxnLst/>
              <a:rect l="l" t="t" r="r" b="b"/>
              <a:pathLst>
                <a:path w="1163" h="705" extrusionOk="0">
                  <a:moveTo>
                    <a:pt x="1055" y="0"/>
                  </a:moveTo>
                  <a:cubicBezTo>
                    <a:pt x="1036" y="0"/>
                    <a:pt x="1017" y="6"/>
                    <a:pt x="999" y="17"/>
                  </a:cubicBezTo>
                  <a:cubicBezTo>
                    <a:pt x="688" y="181"/>
                    <a:pt x="377" y="345"/>
                    <a:pt x="83" y="508"/>
                  </a:cubicBezTo>
                  <a:cubicBezTo>
                    <a:pt x="17" y="541"/>
                    <a:pt x="1" y="606"/>
                    <a:pt x="33" y="656"/>
                  </a:cubicBezTo>
                  <a:cubicBezTo>
                    <a:pt x="50" y="688"/>
                    <a:pt x="83" y="705"/>
                    <a:pt x="132" y="705"/>
                  </a:cubicBezTo>
                  <a:cubicBezTo>
                    <a:pt x="148" y="705"/>
                    <a:pt x="164" y="705"/>
                    <a:pt x="164" y="688"/>
                  </a:cubicBezTo>
                  <a:cubicBezTo>
                    <a:pt x="475" y="541"/>
                    <a:pt x="786" y="377"/>
                    <a:pt x="1097" y="197"/>
                  </a:cubicBezTo>
                  <a:cubicBezTo>
                    <a:pt x="1147" y="164"/>
                    <a:pt x="1163" y="115"/>
                    <a:pt x="1130" y="50"/>
                  </a:cubicBezTo>
                  <a:cubicBezTo>
                    <a:pt x="1120" y="18"/>
                    <a:pt x="1089" y="0"/>
                    <a:pt x="1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 name="Google Shape;47;p2"/>
            <p:cNvSpPr/>
            <p:nvPr/>
          </p:nvSpPr>
          <p:spPr>
            <a:xfrm>
              <a:off x="2562300" y="2159350"/>
              <a:ext cx="28275" cy="18875"/>
            </a:xfrm>
            <a:custGeom>
              <a:avLst/>
              <a:gdLst/>
              <a:ahLst/>
              <a:cxnLst/>
              <a:rect l="l" t="t" r="r" b="b"/>
              <a:pathLst>
                <a:path w="1131" h="755" extrusionOk="0">
                  <a:moveTo>
                    <a:pt x="125" y="1"/>
                  </a:moveTo>
                  <a:cubicBezTo>
                    <a:pt x="89" y="1"/>
                    <a:pt x="55" y="19"/>
                    <a:pt x="33" y="50"/>
                  </a:cubicBezTo>
                  <a:cubicBezTo>
                    <a:pt x="1" y="99"/>
                    <a:pt x="17" y="165"/>
                    <a:pt x="66" y="181"/>
                  </a:cubicBezTo>
                  <a:cubicBezTo>
                    <a:pt x="344" y="378"/>
                    <a:pt x="655" y="558"/>
                    <a:pt x="966" y="738"/>
                  </a:cubicBezTo>
                  <a:cubicBezTo>
                    <a:pt x="983" y="738"/>
                    <a:pt x="999" y="754"/>
                    <a:pt x="1015" y="754"/>
                  </a:cubicBezTo>
                  <a:cubicBezTo>
                    <a:pt x="1048" y="754"/>
                    <a:pt x="1081" y="721"/>
                    <a:pt x="1097" y="689"/>
                  </a:cubicBezTo>
                  <a:cubicBezTo>
                    <a:pt x="1130" y="640"/>
                    <a:pt x="1114" y="574"/>
                    <a:pt x="1065" y="558"/>
                  </a:cubicBezTo>
                  <a:cubicBezTo>
                    <a:pt x="754" y="378"/>
                    <a:pt x="459" y="198"/>
                    <a:pt x="181" y="18"/>
                  </a:cubicBezTo>
                  <a:cubicBezTo>
                    <a:pt x="163" y="6"/>
                    <a:pt x="144" y="1"/>
                    <a:pt x="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 name="Google Shape;48;p2"/>
            <p:cNvSpPr/>
            <p:nvPr/>
          </p:nvSpPr>
          <p:spPr>
            <a:xfrm>
              <a:off x="2962925" y="2166175"/>
              <a:ext cx="29900" cy="15725"/>
            </a:xfrm>
            <a:custGeom>
              <a:avLst/>
              <a:gdLst/>
              <a:ahLst/>
              <a:cxnLst/>
              <a:rect l="l" t="t" r="r" b="b"/>
              <a:pathLst>
                <a:path w="1196" h="629" extrusionOk="0">
                  <a:moveTo>
                    <a:pt x="1068" y="0"/>
                  </a:moveTo>
                  <a:cubicBezTo>
                    <a:pt x="1056" y="0"/>
                    <a:pt x="1044" y="2"/>
                    <a:pt x="1032" y="7"/>
                  </a:cubicBezTo>
                  <a:cubicBezTo>
                    <a:pt x="704" y="154"/>
                    <a:pt x="393" y="301"/>
                    <a:pt x="66" y="432"/>
                  </a:cubicBezTo>
                  <a:cubicBezTo>
                    <a:pt x="17" y="448"/>
                    <a:pt x="0" y="514"/>
                    <a:pt x="17" y="563"/>
                  </a:cubicBezTo>
                  <a:cubicBezTo>
                    <a:pt x="33" y="612"/>
                    <a:pt x="66" y="629"/>
                    <a:pt x="115" y="629"/>
                  </a:cubicBezTo>
                  <a:lnTo>
                    <a:pt x="148" y="629"/>
                  </a:lnTo>
                  <a:cubicBezTo>
                    <a:pt x="475" y="481"/>
                    <a:pt x="786" y="350"/>
                    <a:pt x="1113" y="203"/>
                  </a:cubicBezTo>
                  <a:cubicBezTo>
                    <a:pt x="1163" y="170"/>
                    <a:pt x="1195" y="105"/>
                    <a:pt x="1163" y="56"/>
                  </a:cubicBezTo>
                  <a:cubicBezTo>
                    <a:pt x="1138" y="19"/>
                    <a:pt x="1104" y="0"/>
                    <a:pt x="10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 name="Google Shape;49;p2"/>
            <p:cNvSpPr/>
            <p:nvPr/>
          </p:nvSpPr>
          <p:spPr>
            <a:xfrm>
              <a:off x="2902350" y="2168300"/>
              <a:ext cx="9450" cy="31200"/>
            </a:xfrm>
            <a:custGeom>
              <a:avLst/>
              <a:gdLst/>
              <a:ahLst/>
              <a:cxnLst/>
              <a:rect l="l" t="t" r="r" b="b"/>
              <a:pathLst>
                <a:path w="378" h="1248" extrusionOk="0">
                  <a:moveTo>
                    <a:pt x="254" y="0"/>
                  </a:moveTo>
                  <a:cubicBezTo>
                    <a:pt x="201" y="0"/>
                    <a:pt x="165" y="43"/>
                    <a:pt x="165" y="85"/>
                  </a:cubicBezTo>
                  <a:cubicBezTo>
                    <a:pt x="115" y="429"/>
                    <a:pt x="66" y="773"/>
                    <a:pt x="1" y="1116"/>
                  </a:cubicBezTo>
                  <a:cubicBezTo>
                    <a:pt x="1" y="1182"/>
                    <a:pt x="34" y="1231"/>
                    <a:pt x="83" y="1247"/>
                  </a:cubicBezTo>
                  <a:lnTo>
                    <a:pt x="115" y="1247"/>
                  </a:lnTo>
                  <a:cubicBezTo>
                    <a:pt x="165" y="1247"/>
                    <a:pt x="197" y="1198"/>
                    <a:pt x="214" y="1149"/>
                  </a:cubicBezTo>
                  <a:cubicBezTo>
                    <a:pt x="263" y="805"/>
                    <a:pt x="328" y="462"/>
                    <a:pt x="361" y="118"/>
                  </a:cubicBezTo>
                  <a:cubicBezTo>
                    <a:pt x="377" y="52"/>
                    <a:pt x="328" y="3"/>
                    <a:pt x="279" y="3"/>
                  </a:cubicBezTo>
                  <a:cubicBezTo>
                    <a:pt x="270" y="1"/>
                    <a:pt x="262"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 name="Google Shape;50;p2"/>
            <p:cNvSpPr/>
            <p:nvPr/>
          </p:nvSpPr>
          <p:spPr>
            <a:xfrm>
              <a:off x="2913825" y="2186275"/>
              <a:ext cx="30700" cy="14050"/>
            </a:xfrm>
            <a:custGeom>
              <a:avLst/>
              <a:gdLst/>
              <a:ahLst/>
              <a:cxnLst/>
              <a:rect l="l" t="t" r="r" b="b"/>
              <a:pathLst>
                <a:path w="1228" h="562" extrusionOk="0">
                  <a:moveTo>
                    <a:pt x="1097" y="0"/>
                  </a:moveTo>
                  <a:cubicBezTo>
                    <a:pt x="1087" y="0"/>
                    <a:pt x="1076" y="2"/>
                    <a:pt x="1064" y="5"/>
                  </a:cubicBezTo>
                  <a:cubicBezTo>
                    <a:pt x="737" y="136"/>
                    <a:pt x="409" y="250"/>
                    <a:pt x="82" y="348"/>
                  </a:cubicBezTo>
                  <a:cubicBezTo>
                    <a:pt x="33" y="365"/>
                    <a:pt x="0" y="430"/>
                    <a:pt x="17" y="479"/>
                  </a:cubicBezTo>
                  <a:cubicBezTo>
                    <a:pt x="33" y="528"/>
                    <a:pt x="66" y="561"/>
                    <a:pt x="115" y="561"/>
                  </a:cubicBezTo>
                  <a:cubicBezTo>
                    <a:pt x="131" y="561"/>
                    <a:pt x="131" y="545"/>
                    <a:pt x="147" y="545"/>
                  </a:cubicBezTo>
                  <a:cubicBezTo>
                    <a:pt x="475" y="447"/>
                    <a:pt x="819" y="332"/>
                    <a:pt x="1146" y="201"/>
                  </a:cubicBezTo>
                  <a:cubicBezTo>
                    <a:pt x="1195" y="185"/>
                    <a:pt x="1228" y="119"/>
                    <a:pt x="1211" y="70"/>
                  </a:cubicBezTo>
                  <a:cubicBezTo>
                    <a:pt x="1184" y="30"/>
                    <a:pt x="1146" y="0"/>
                    <a:pt x="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 name="Google Shape;51;p2"/>
            <p:cNvSpPr/>
            <p:nvPr/>
          </p:nvSpPr>
          <p:spPr>
            <a:xfrm>
              <a:off x="2607725" y="2184750"/>
              <a:ext cx="30300" cy="15575"/>
            </a:xfrm>
            <a:custGeom>
              <a:avLst/>
              <a:gdLst/>
              <a:ahLst/>
              <a:cxnLst/>
              <a:rect l="l" t="t" r="r" b="b"/>
              <a:pathLst>
                <a:path w="1212" h="623" extrusionOk="0">
                  <a:moveTo>
                    <a:pt x="112" y="0"/>
                  </a:moveTo>
                  <a:cubicBezTo>
                    <a:pt x="77" y="0"/>
                    <a:pt x="44" y="22"/>
                    <a:pt x="33" y="66"/>
                  </a:cubicBezTo>
                  <a:cubicBezTo>
                    <a:pt x="1" y="115"/>
                    <a:pt x="33" y="180"/>
                    <a:pt x="82" y="197"/>
                  </a:cubicBezTo>
                  <a:cubicBezTo>
                    <a:pt x="393" y="344"/>
                    <a:pt x="721" y="491"/>
                    <a:pt x="1048" y="606"/>
                  </a:cubicBezTo>
                  <a:cubicBezTo>
                    <a:pt x="1064" y="622"/>
                    <a:pt x="1081" y="622"/>
                    <a:pt x="1081" y="622"/>
                  </a:cubicBezTo>
                  <a:cubicBezTo>
                    <a:pt x="1130" y="622"/>
                    <a:pt x="1163" y="589"/>
                    <a:pt x="1179" y="557"/>
                  </a:cubicBezTo>
                  <a:cubicBezTo>
                    <a:pt x="1212" y="491"/>
                    <a:pt x="1179" y="442"/>
                    <a:pt x="1130" y="409"/>
                  </a:cubicBezTo>
                  <a:cubicBezTo>
                    <a:pt x="803" y="295"/>
                    <a:pt x="475" y="164"/>
                    <a:pt x="164" y="16"/>
                  </a:cubicBezTo>
                  <a:cubicBezTo>
                    <a:pt x="148" y="6"/>
                    <a:pt x="130"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 name="Google Shape;52;p2"/>
            <p:cNvSpPr/>
            <p:nvPr/>
          </p:nvSpPr>
          <p:spPr>
            <a:xfrm>
              <a:off x="2863475" y="2202225"/>
              <a:ext cx="31125" cy="11600"/>
            </a:xfrm>
            <a:custGeom>
              <a:avLst/>
              <a:gdLst/>
              <a:ahLst/>
              <a:cxnLst/>
              <a:rect l="l" t="t" r="r" b="b"/>
              <a:pathLst>
                <a:path w="1245" h="464" extrusionOk="0">
                  <a:moveTo>
                    <a:pt x="1130" y="1"/>
                  </a:moveTo>
                  <a:cubicBezTo>
                    <a:pt x="1119" y="1"/>
                    <a:pt x="1109" y="2"/>
                    <a:pt x="1098" y="5"/>
                  </a:cubicBezTo>
                  <a:cubicBezTo>
                    <a:pt x="770" y="103"/>
                    <a:pt x="426" y="185"/>
                    <a:pt x="83" y="251"/>
                  </a:cubicBezTo>
                  <a:cubicBezTo>
                    <a:pt x="34" y="267"/>
                    <a:pt x="1" y="316"/>
                    <a:pt x="17" y="381"/>
                  </a:cubicBezTo>
                  <a:cubicBezTo>
                    <a:pt x="17" y="431"/>
                    <a:pt x="66" y="463"/>
                    <a:pt x="115" y="463"/>
                  </a:cubicBezTo>
                  <a:lnTo>
                    <a:pt x="132" y="463"/>
                  </a:lnTo>
                  <a:cubicBezTo>
                    <a:pt x="476" y="381"/>
                    <a:pt x="819" y="300"/>
                    <a:pt x="1163" y="201"/>
                  </a:cubicBezTo>
                  <a:cubicBezTo>
                    <a:pt x="1212" y="185"/>
                    <a:pt x="1245" y="136"/>
                    <a:pt x="1228" y="87"/>
                  </a:cubicBezTo>
                  <a:cubicBezTo>
                    <a:pt x="1215" y="33"/>
                    <a:pt x="1179" y="1"/>
                    <a:pt x="1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 name="Google Shape;53;p2"/>
            <p:cNvSpPr/>
            <p:nvPr/>
          </p:nvSpPr>
          <p:spPr>
            <a:xfrm>
              <a:off x="2656825" y="2203450"/>
              <a:ext cx="30725" cy="12000"/>
            </a:xfrm>
            <a:custGeom>
              <a:avLst/>
              <a:gdLst/>
              <a:ahLst/>
              <a:cxnLst/>
              <a:rect l="l" t="t" r="r" b="b"/>
              <a:pathLst>
                <a:path w="1229" h="480" extrusionOk="0">
                  <a:moveTo>
                    <a:pt x="115" y="1"/>
                  </a:moveTo>
                  <a:cubicBezTo>
                    <a:pt x="66" y="1"/>
                    <a:pt x="31" y="30"/>
                    <a:pt x="17" y="71"/>
                  </a:cubicBezTo>
                  <a:cubicBezTo>
                    <a:pt x="1" y="136"/>
                    <a:pt x="17" y="185"/>
                    <a:pt x="83" y="202"/>
                  </a:cubicBezTo>
                  <a:cubicBezTo>
                    <a:pt x="410" y="300"/>
                    <a:pt x="754" y="398"/>
                    <a:pt x="1097" y="480"/>
                  </a:cubicBezTo>
                  <a:lnTo>
                    <a:pt x="1114" y="480"/>
                  </a:lnTo>
                  <a:cubicBezTo>
                    <a:pt x="1163" y="480"/>
                    <a:pt x="1212" y="447"/>
                    <a:pt x="1228" y="398"/>
                  </a:cubicBezTo>
                  <a:cubicBezTo>
                    <a:pt x="1228" y="349"/>
                    <a:pt x="1196" y="283"/>
                    <a:pt x="1147" y="267"/>
                  </a:cubicBezTo>
                  <a:cubicBezTo>
                    <a:pt x="803" y="202"/>
                    <a:pt x="475" y="103"/>
                    <a:pt x="148" y="5"/>
                  </a:cubicBezTo>
                  <a:cubicBezTo>
                    <a:pt x="136" y="2"/>
                    <a:pt x="125" y="1"/>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 name="Google Shape;54;p2"/>
            <p:cNvSpPr/>
            <p:nvPr/>
          </p:nvSpPr>
          <p:spPr>
            <a:xfrm>
              <a:off x="2811925" y="2213300"/>
              <a:ext cx="31525" cy="8700"/>
            </a:xfrm>
            <a:custGeom>
              <a:avLst/>
              <a:gdLst/>
              <a:ahLst/>
              <a:cxnLst/>
              <a:rect l="l" t="t" r="r" b="b"/>
              <a:pathLst>
                <a:path w="1261" h="348" extrusionOk="0">
                  <a:moveTo>
                    <a:pt x="1155" y="1"/>
                  </a:moveTo>
                  <a:cubicBezTo>
                    <a:pt x="1147" y="1"/>
                    <a:pt x="1139" y="2"/>
                    <a:pt x="1130" y="4"/>
                  </a:cubicBezTo>
                  <a:cubicBezTo>
                    <a:pt x="786" y="53"/>
                    <a:pt x="442" y="102"/>
                    <a:pt x="99" y="135"/>
                  </a:cubicBezTo>
                  <a:cubicBezTo>
                    <a:pt x="50" y="151"/>
                    <a:pt x="0" y="200"/>
                    <a:pt x="0" y="249"/>
                  </a:cubicBezTo>
                  <a:cubicBezTo>
                    <a:pt x="17" y="315"/>
                    <a:pt x="66" y="348"/>
                    <a:pt x="115" y="348"/>
                  </a:cubicBezTo>
                  <a:cubicBezTo>
                    <a:pt x="459" y="315"/>
                    <a:pt x="819" y="266"/>
                    <a:pt x="1163" y="200"/>
                  </a:cubicBezTo>
                  <a:cubicBezTo>
                    <a:pt x="1228" y="200"/>
                    <a:pt x="1261" y="151"/>
                    <a:pt x="1244" y="86"/>
                  </a:cubicBezTo>
                  <a:cubicBezTo>
                    <a:pt x="1244" y="43"/>
                    <a:pt x="1208" y="1"/>
                    <a:pt x="1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 name="Google Shape;55;p2"/>
            <p:cNvSpPr/>
            <p:nvPr/>
          </p:nvSpPr>
          <p:spPr>
            <a:xfrm>
              <a:off x="2707575" y="2215025"/>
              <a:ext cx="31525" cy="8200"/>
            </a:xfrm>
            <a:custGeom>
              <a:avLst/>
              <a:gdLst/>
              <a:ahLst/>
              <a:cxnLst/>
              <a:rect l="l" t="t" r="r" b="b"/>
              <a:pathLst>
                <a:path w="1261" h="328" extrusionOk="0">
                  <a:moveTo>
                    <a:pt x="131" y="0"/>
                  </a:moveTo>
                  <a:cubicBezTo>
                    <a:pt x="82" y="0"/>
                    <a:pt x="17" y="33"/>
                    <a:pt x="17" y="99"/>
                  </a:cubicBezTo>
                  <a:cubicBezTo>
                    <a:pt x="0" y="148"/>
                    <a:pt x="50" y="197"/>
                    <a:pt x="99" y="213"/>
                  </a:cubicBezTo>
                  <a:cubicBezTo>
                    <a:pt x="377" y="246"/>
                    <a:pt x="655" y="279"/>
                    <a:pt x="917" y="311"/>
                  </a:cubicBezTo>
                  <a:cubicBezTo>
                    <a:pt x="999" y="311"/>
                    <a:pt x="1064" y="328"/>
                    <a:pt x="1146" y="328"/>
                  </a:cubicBezTo>
                  <a:lnTo>
                    <a:pt x="1163" y="328"/>
                  </a:lnTo>
                  <a:cubicBezTo>
                    <a:pt x="1212" y="328"/>
                    <a:pt x="1261" y="295"/>
                    <a:pt x="1261" y="230"/>
                  </a:cubicBezTo>
                  <a:cubicBezTo>
                    <a:pt x="1261" y="180"/>
                    <a:pt x="1228" y="131"/>
                    <a:pt x="1163" y="115"/>
                  </a:cubicBezTo>
                  <a:cubicBezTo>
                    <a:pt x="1081" y="115"/>
                    <a:pt x="1015" y="115"/>
                    <a:pt x="950" y="99"/>
                  </a:cubicBezTo>
                  <a:cubicBezTo>
                    <a:pt x="672" y="82"/>
                    <a:pt x="393" y="50"/>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 name="Google Shape;56;p2"/>
            <p:cNvSpPr/>
            <p:nvPr/>
          </p:nvSpPr>
          <p:spPr>
            <a:xfrm>
              <a:off x="2759950" y="2218700"/>
              <a:ext cx="31525" cy="5750"/>
            </a:xfrm>
            <a:custGeom>
              <a:avLst/>
              <a:gdLst/>
              <a:ahLst/>
              <a:cxnLst/>
              <a:rect l="l" t="t" r="r" b="b"/>
              <a:pathLst>
                <a:path w="1261" h="230" extrusionOk="0">
                  <a:moveTo>
                    <a:pt x="1146" y="1"/>
                  </a:moveTo>
                  <a:cubicBezTo>
                    <a:pt x="803" y="17"/>
                    <a:pt x="459" y="17"/>
                    <a:pt x="99" y="17"/>
                  </a:cubicBezTo>
                  <a:cubicBezTo>
                    <a:pt x="33" y="17"/>
                    <a:pt x="1" y="66"/>
                    <a:pt x="1" y="115"/>
                  </a:cubicBezTo>
                  <a:cubicBezTo>
                    <a:pt x="1" y="181"/>
                    <a:pt x="50" y="230"/>
                    <a:pt x="99" y="230"/>
                  </a:cubicBezTo>
                  <a:lnTo>
                    <a:pt x="344" y="230"/>
                  </a:lnTo>
                  <a:cubicBezTo>
                    <a:pt x="606" y="230"/>
                    <a:pt x="885" y="230"/>
                    <a:pt x="1146" y="214"/>
                  </a:cubicBezTo>
                  <a:cubicBezTo>
                    <a:pt x="1212" y="214"/>
                    <a:pt x="1261" y="164"/>
                    <a:pt x="1261" y="99"/>
                  </a:cubicBezTo>
                  <a:cubicBezTo>
                    <a:pt x="1245" y="50"/>
                    <a:pt x="1196" y="1"/>
                    <a:pt x="1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 name="Google Shape;57;p2"/>
            <p:cNvSpPr/>
            <p:nvPr/>
          </p:nvSpPr>
          <p:spPr>
            <a:xfrm>
              <a:off x="2891300" y="2219825"/>
              <a:ext cx="11900" cy="30825"/>
            </a:xfrm>
            <a:custGeom>
              <a:avLst/>
              <a:gdLst/>
              <a:ahLst/>
              <a:cxnLst/>
              <a:rect l="l" t="t" r="r" b="b"/>
              <a:pathLst>
                <a:path w="476" h="1233" extrusionOk="0">
                  <a:moveTo>
                    <a:pt x="351" y="1"/>
                  </a:moveTo>
                  <a:cubicBezTo>
                    <a:pt x="307" y="1"/>
                    <a:pt x="260" y="32"/>
                    <a:pt x="246" y="87"/>
                  </a:cubicBezTo>
                  <a:cubicBezTo>
                    <a:pt x="181" y="414"/>
                    <a:pt x="99" y="758"/>
                    <a:pt x="17" y="1102"/>
                  </a:cubicBezTo>
                  <a:cubicBezTo>
                    <a:pt x="1" y="1151"/>
                    <a:pt x="50" y="1216"/>
                    <a:pt x="99" y="1216"/>
                  </a:cubicBezTo>
                  <a:cubicBezTo>
                    <a:pt x="115" y="1232"/>
                    <a:pt x="115" y="1232"/>
                    <a:pt x="132" y="1232"/>
                  </a:cubicBezTo>
                  <a:cubicBezTo>
                    <a:pt x="165" y="1232"/>
                    <a:pt x="214" y="1200"/>
                    <a:pt x="230" y="1151"/>
                  </a:cubicBezTo>
                  <a:cubicBezTo>
                    <a:pt x="312" y="807"/>
                    <a:pt x="394" y="463"/>
                    <a:pt x="459" y="119"/>
                  </a:cubicBezTo>
                  <a:cubicBezTo>
                    <a:pt x="476" y="70"/>
                    <a:pt x="426" y="5"/>
                    <a:pt x="377" y="5"/>
                  </a:cubicBezTo>
                  <a:cubicBezTo>
                    <a:pt x="369" y="2"/>
                    <a:pt x="360" y="1"/>
                    <a:pt x="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 name="Google Shape;58;p2"/>
            <p:cNvSpPr/>
            <p:nvPr/>
          </p:nvSpPr>
          <p:spPr>
            <a:xfrm>
              <a:off x="2876975" y="2270575"/>
              <a:ext cx="13550" cy="30000"/>
            </a:xfrm>
            <a:custGeom>
              <a:avLst/>
              <a:gdLst/>
              <a:ahLst/>
              <a:cxnLst/>
              <a:rect l="l" t="t" r="r" b="b"/>
              <a:pathLst>
                <a:path w="542" h="1200" extrusionOk="0">
                  <a:moveTo>
                    <a:pt x="426" y="0"/>
                  </a:moveTo>
                  <a:cubicBezTo>
                    <a:pt x="377" y="0"/>
                    <a:pt x="342" y="30"/>
                    <a:pt x="328" y="70"/>
                  </a:cubicBezTo>
                  <a:cubicBezTo>
                    <a:pt x="230" y="414"/>
                    <a:pt x="132" y="741"/>
                    <a:pt x="17" y="1068"/>
                  </a:cubicBezTo>
                  <a:cubicBezTo>
                    <a:pt x="1" y="1118"/>
                    <a:pt x="34" y="1183"/>
                    <a:pt x="83" y="1199"/>
                  </a:cubicBezTo>
                  <a:lnTo>
                    <a:pt x="116" y="1199"/>
                  </a:lnTo>
                  <a:cubicBezTo>
                    <a:pt x="165" y="1199"/>
                    <a:pt x="197" y="1183"/>
                    <a:pt x="214" y="1134"/>
                  </a:cubicBezTo>
                  <a:cubicBezTo>
                    <a:pt x="328" y="807"/>
                    <a:pt x="427" y="463"/>
                    <a:pt x="525" y="135"/>
                  </a:cubicBezTo>
                  <a:cubicBezTo>
                    <a:pt x="541" y="70"/>
                    <a:pt x="508" y="21"/>
                    <a:pt x="459" y="5"/>
                  </a:cubicBezTo>
                  <a:cubicBezTo>
                    <a:pt x="448" y="2"/>
                    <a:pt x="437" y="0"/>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 name="Google Shape;59;p2"/>
            <p:cNvSpPr/>
            <p:nvPr/>
          </p:nvSpPr>
          <p:spPr>
            <a:xfrm>
              <a:off x="2858975" y="2320075"/>
              <a:ext cx="15575" cy="29600"/>
            </a:xfrm>
            <a:custGeom>
              <a:avLst/>
              <a:gdLst/>
              <a:ahLst/>
              <a:cxnLst/>
              <a:rect l="l" t="t" r="r" b="b"/>
              <a:pathLst>
                <a:path w="623" h="1184" extrusionOk="0">
                  <a:moveTo>
                    <a:pt x="508" y="1"/>
                  </a:moveTo>
                  <a:cubicBezTo>
                    <a:pt x="459" y="1"/>
                    <a:pt x="421" y="30"/>
                    <a:pt x="394" y="71"/>
                  </a:cubicBezTo>
                  <a:cubicBezTo>
                    <a:pt x="279" y="398"/>
                    <a:pt x="148" y="725"/>
                    <a:pt x="34" y="1036"/>
                  </a:cubicBezTo>
                  <a:cubicBezTo>
                    <a:pt x="1" y="1102"/>
                    <a:pt x="34" y="1151"/>
                    <a:pt x="83" y="1184"/>
                  </a:cubicBezTo>
                  <a:lnTo>
                    <a:pt x="115" y="1184"/>
                  </a:lnTo>
                  <a:cubicBezTo>
                    <a:pt x="164" y="1184"/>
                    <a:pt x="197" y="1167"/>
                    <a:pt x="214" y="1118"/>
                  </a:cubicBezTo>
                  <a:cubicBezTo>
                    <a:pt x="345" y="807"/>
                    <a:pt x="475" y="480"/>
                    <a:pt x="590" y="152"/>
                  </a:cubicBezTo>
                  <a:cubicBezTo>
                    <a:pt x="623" y="87"/>
                    <a:pt x="590" y="38"/>
                    <a:pt x="541" y="5"/>
                  </a:cubicBezTo>
                  <a:cubicBezTo>
                    <a:pt x="529" y="2"/>
                    <a:pt x="518" y="1"/>
                    <a:pt x="5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 name="Google Shape;60;p2"/>
            <p:cNvSpPr/>
            <p:nvPr/>
          </p:nvSpPr>
          <p:spPr>
            <a:xfrm>
              <a:off x="2837700" y="2368550"/>
              <a:ext cx="16800" cy="29000"/>
            </a:xfrm>
            <a:custGeom>
              <a:avLst/>
              <a:gdLst/>
              <a:ahLst/>
              <a:cxnLst/>
              <a:rect l="l" t="t" r="r" b="b"/>
              <a:pathLst>
                <a:path w="672" h="1160" extrusionOk="0">
                  <a:moveTo>
                    <a:pt x="562" y="1"/>
                  </a:moveTo>
                  <a:cubicBezTo>
                    <a:pt x="523" y="1"/>
                    <a:pt x="483" y="28"/>
                    <a:pt x="459" y="63"/>
                  </a:cubicBezTo>
                  <a:cubicBezTo>
                    <a:pt x="344" y="341"/>
                    <a:pt x="213" y="636"/>
                    <a:pt x="66" y="898"/>
                  </a:cubicBezTo>
                  <a:lnTo>
                    <a:pt x="17" y="1012"/>
                  </a:lnTo>
                  <a:cubicBezTo>
                    <a:pt x="1" y="1062"/>
                    <a:pt x="17" y="1127"/>
                    <a:pt x="66" y="1143"/>
                  </a:cubicBezTo>
                  <a:cubicBezTo>
                    <a:pt x="82" y="1160"/>
                    <a:pt x="99" y="1160"/>
                    <a:pt x="115" y="1160"/>
                  </a:cubicBezTo>
                  <a:cubicBezTo>
                    <a:pt x="148" y="1160"/>
                    <a:pt x="197" y="1127"/>
                    <a:pt x="213" y="1094"/>
                  </a:cubicBezTo>
                  <a:lnTo>
                    <a:pt x="263" y="996"/>
                  </a:lnTo>
                  <a:cubicBezTo>
                    <a:pt x="393" y="718"/>
                    <a:pt x="524" y="440"/>
                    <a:pt x="655" y="145"/>
                  </a:cubicBezTo>
                  <a:cubicBezTo>
                    <a:pt x="672" y="96"/>
                    <a:pt x="655" y="30"/>
                    <a:pt x="606" y="14"/>
                  </a:cubicBezTo>
                  <a:cubicBezTo>
                    <a:pt x="593" y="5"/>
                    <a:pt x="578"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 name="Google Shape;61;p2"/>
            <p:cNvSpPr/>
            <p:nvPr/>
          </p:nvSpPr>
          <p:spPr>
            <a:xfrm>
              <a:off x="2813150" y="2415525"/>
              <a:ext cx="18450" cy="28275"/>
            </a:xfrm>
            <a:custGeom>
              <a:avLst/>
              <a:gdLst/>
              <a:ahLst/>
              <a:cxnLst/>
              <a:rect l="l" t="t" r="r" b="b"/>
              <a:pathLst>
                <a:path w="738" h="1131" extrusionOk="0">
                  <a:moveTo>
                    <a:pt x="615" y="0"/>
                  </a:moveTo>
                  <a:cubicBezTo>
                    <a:pt x="580" y="0"/>
                    <a:pt x="545" y="18"/>
                    <a:pt x="524" y="50"/>
                  </a:cubicBezTo>
                  <a:cubicBezTo>
                    <a:pt x="377" y="361"/>
                    <a:pt x="197" y="672"/>
                    <a:pt x="33" y="967"/>
                  </a:cubicBezTo>
                  <a:cubicBezTo>
                    <a:pt x="1" y="1016"/>
                    <a:pt x="17" y="1081"/>
                    <a:pt x="66" y="1114"/>
                  </a:cubicBezTo>
                  <a:cubicBezTo>
                    <a:pt x="82" y="1130"/>
                    <a:pt x="99" y="1130"/>
                    <a:pt x="115" y="1130"/>
                  </a:cubicBezTo>
                  <a:cubicBezTo>
                    <a:pt x="164" y="1130"/>
                    <a:pt x="197" y="1114"/>
                    <a:pt x="213" y="1065"/>
                  </a:cubicBezTo>
                  <a:cubicBezTo>
                    <a:pt x="377" y="770"/>
                    <a:pt x="557" y="459"/>
                    <a:pt x="721" y="148"/>
                  </a:cubicBezTo>
                  <a:cubicBezTo>
                    <a:pt x="737" y="99"/>
                    <a:pt x="721" y="34"/>
                    <a:pt x="672" y="17"/>
                  </a:cubicBezTo>
                  <a:cubicBezTo>
                    <a:pt x="654" y="6"/>
                    <a:pt x="635" y="0"/>
                    <a:pt x="6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 name="Google Shape;62;p2"/>
            <p:cNvSpPr/>
            <p:nvPr/>
          </p:nvSpPr>
          <p:spPr>
            <a:xfrm>
              <a:off x="2786150" y="2460950"/>
              <a:ext cx="20075" cy="27450"/>
            </a:xfrm>
            <a:custGeom>
              <a:avLst/>
              <a:gdLst/>
              <a:ahLst/>
              <a:cxnLst/>
              <a:rect l="l" t="t" r="r" b="b"/>
              <a:pathLst>
                <a:path w="803" h="1098" extrusionOk="0">
                  <a:moveTo>
                    <a:pt x="681" y="0"/>
                  </a:moveTo>
                  <a:cubicBezTo>
                    <a:pt x="645" y="0"/>
                    <a:pt x="611" y="18"/>
                    <a:pt x="589" y="50"/>
                  </a:cubicBezTo>
                  <a:cubicBezTo>
                    <a:pt x="409" y="361"/>
                    <a:pt x="229" y="656"/>
                    <a:pt x="33" y="950"/>
                  </a:cubicBezTo>
                  <a:cubicBezTo>
                    <a:pt x="0" y="983"/>
                    <a:pt x="17" y="1048"/>
                    <a:pt x="66" y="1081"/>
                  </a:cubicBezTo>
                  <a:cubicBezTo>
                    <a:pt x="82" y="1098"/>
                    <a:pt x="115" y="1098"/>
                    <a:pt x="131" y="1098"/>
                  </a:cubicBezTo>
                  <a:cubicBezTo>
                    <a:pt x="164" y="1098"/>
                    <a:pt x="197" y="1081"/>
                    <a:pt x="213" y="1048"/>
                  </a:cubicBezTo>
                  <a:cubicBezTo>
                    <a:pt x="409" y="754"/>
                    <a:pt x="589" y="459"/>
                    <a:pt x="770" y="165"/>
                  </a:cubicBezTo>
                  <a:cubicBezTo>
                    <a:pt x="802" y="115"/>
                    <a:pt x="786" y="50"/>
                    <a:pt x="737" y="17"/>
                  </a:cubicBezTo>
                  <a:cubicBezTo>
                    <a:pt x="719" y="6"/>
                    <a:pt x="700" y="0"/>
                    <a:pt x="6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 name="Google Shape;63;p2"/>
            <p:cNvSpPr/>
            <p:nvPr/>
          </p:nvSpPr>
          <p:spPr>
            <a:xfrm>
              <a:off x="2757500" y="2505150"/>
              <a:ext cx="20475" cy="26625"/>
            </a:xfrm>
            <a:custGeom>
              <a:avLst/>
              <a:gdLst/>
              <a:ahLst/>
              <a:cxnLst/>
              <a:rect l="l" t="t" r="r" b="b"/>
              <a:pathLst>
                <a:path w="819" h="1065" extrusionOk="0">
                  <a:moveTo>
                    <a:pt x="702" y="0"/>
                  </a:moveTo>
                  <a:cubicBezTo>
                    <a:pt x="672" y="0"/>
                    <a:pt x="644" y="18"/>
                    <a:pt x="622" y="50"/>
                  </a:cubicBezTo>
                  <a:cubicBezTo>
                    <a:pt x="426" y="344"/>
                    <a:pt x="230" y="623"/>
                    <a:pt x="33" y="901"/>
                  </a:cubicBezTo>
                  <a:cubicBezTo>
                    <a:pt x="0" y="950"/>
                    <a:pt x="0" y="1016"/>
                    <a:pt x="50" y="1048"/>
                  </a:cubicBezTo>
                  <a:cubicBezTo>
                    <a:pt x="66" y="1065"/>
                    <a:pt x="99" y="1065"/>
                    <a:pt x="115" y="1065"/>
                  </a:cubicBezTo>
                  <a:cubicBezTo>
                    <a:pt x="148" y="1065"/>
                    <a:pt x="180" y="1048"/>
                    <a:pt x="197" y="1032"/>
                  </a:cubicBezTo>
                  <a:cubicBezTo>
                    <a:pt x="393" y="737"/>
                    <a:pt x="590" y="459"/>
                    <a:pt x="786" y="164"/>
                  </a:cubicBezTo>
                  <a:cubicBezTo>
                    <a:pt x="819" y="115"/>
                    <a:pt x="802" y="50"/>
                    <a:pt x="753" y="17"/>
                  </a:cubicBezTo>
                  <a:cubicBezTo>
                    <a:pt x="736" y="5"/>
                    <a:pt x="719" y="0"/>
                    <a:pt x="7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 name="Google Shape;64;p2"/>
            <p:cNvSpPr/>
            <p:nvPr/>
          </p:nvSpPr>
          <p:spPr>
            <a:xfrm>
              <a:off x="2726400" y="2547950"/>
              <a:ext cx="21700" cy="25975"/>
            </a:xfrm>
            <a:custGeom>
              <a:avLst/>
              <a:gdLst/>
              <a:ahLst/>
              <a:cxnLst/>
              <a:rect l="l" t="t" r="r" b="b"/>
              <a:pathLst>
                <a:path w="868" h="1039" extrusionOk="0">
                  <a:moveTo>
                    <a:pt x="737" y="1"/>
                  </a:moveTo>
                  <a:cubicBezTo>
                    <a:pt x="706" y="1"/>
                    <a:pt x="673" y="13"/>
                    <a:pt x="655" y="40"/>
                  </a:cubicBezTo>
                  <a:cubicBezTo>
                    <a:pt x="459" y="318"/>
                    <a:pt x="246" y="597"/>
                    <a:pt x="33" y="875"/>
                  </a:cubicBezTo>
                  <a:cubicBezTo>
                    <a:pt x="0" y="924"/>
                    <a:pt x="17" y="990"/>
                    <a:pt x="66" y="1022"/>
                  </a:cubicBezTo>
                  <a:cubicBezTo>
                    <a:pt x="82" y="1039"/>
                    <a:pt x="99" y="1039"/>
                    <a:pt x="115" y="1039"/>
                  </a:cubicBezTo>
                  <a:cubicBezTo>
                    <a:pt x="148" y="1039"/>
                    <a:pt x="180" y="1039"/>
                    <a:pt x="197" y="1006"/>
                  </a:cubicBezTo>
                  <a:cubicBezTo>
                    <a:pt x="410" y="728"/>
                    <a:pt x="622" y="449"/>
                    <a:pt x="835" y="171"/>
                  </a:cubicBezTo>
                  <a:cubicBezTo>
                    <a:pt x="868" y="122"/>
                    <a:pt x="852" y="56"/>
                    <a:pt x="802" y="24"/>
                  </a:cubicBezTo>
                  <a:cubicBezTo>
                    <a:pt x="788" y="9"/>
                    <a:pt x="763" y="1"/>
                    <a:pt x="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 name="Google Shape;65;p2"/>
            <p:cNvSpPr/>
            <p:nvPr/>
          </p:nvSpPr>
          <p:spPr>
            <a:xfrm>
              <a:off x="2694075" y="2589425"/>
              <a:ext cx="22125" cy="25825"/>
            </a:xfrm>
            <a:custGeom>
              <a:avLst/>
              <a:gdLst/>
              <a:ahLst/>
              <a:cxnLst/>
              <a:rect l="l" t="t" r="r" b="b"/>
              <a:pathLst>
                <a:path w="885" h="1033" extrusionOk="0">
                  <a:moveTo>
                    <a:pt x="779" y="1"/>
                  </a:moveTo>
                  <a:cubicBezTo>
                    <a:pt x="744" y="1"/>
                    <a:pt x="709" y="19"/>
                    <a:pt x="688" y="51"/>
                  </a:cubicBezTo>
                  <a:cubicBezTo>
                    <a:pt x="475" y="313"/>
                    <a:pt x="262" y="591"/>
                    <a:pt x="33" y="853"/>
                  </a:cubicBezTo>
                  <a:cubicBezTo>
                    <a:pt x="0" y="902"/>
                    <a:pt x="0" y="967"/>
                    <a:pt x="49" y="1000"/>
                  </a:cubicBezTo>
                  <a:cubicBezTo>
                    <a:pt x="66" y="1016"/>
                    <a:pt x="98" y="1033"/>
                    <a:pt x="115" y="1033"/>
                  </a:cubicBezTo>
                  <a:cubicBezTo>
                    <a:pt x="148" y="1033"/>
                    <a:pt x="180" y="1016"/>
                    <a:pt x="197" y="984"/>
                  </a:cubicBezTo>
                  <a:cubicBezTo>
                    <a:pt x="426" y="722"/>
                    <a:pt x="639" y="444"/>
                    <a:pt x="851" y="165"/>
                  </a:cubicBezTo>
                  <a:cubicBezTo>
                    <a:pt x="884" y="133"/>
                    <a:pt x="884" y="67"/>
                    <a:pt x="835" y="18"/>
                  </a:cubicBezTo>
                  <a:cubicBezTo>
                    <a:pt x="818" y="6"/>
                    <a:pt x="798" y="1"/>
                    <a:pt x="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 name="Google Shape;66;p2"/>
            <p:cNvSpPr/>
            <p:nvPr/>
          </p:nvSpPr>
          <p:spPr>
            <a:xfrm>
              <a:off x="2660525" y="2629800"/>
              <a:ext cx="22525" cy="25150"/>
            </a:xfrm>
            <a:custGeom>
              <a:avLst/>
              <a:gdLst/>
              <a:ahLst/>
              <a:cxnLst/>
              <a:rect l="l" t="t" r="r" b="b"/>
              <a:pathLst>
                <a:path w="901" h="1006" extrusionOk="0">
                  <a:moveTo>
                    <a:pt x="792" y="1"/>
                  </a:moveTo>
                  <a:cubicBezTo>
                    <a:pt x="763" y="1"/>
                    <a:pt x="731" y="13"/>
                    <a:pt x="704" y="40"/>
                  </a:cubicBezTo>
                  <a:cubicBezTo>
                    <a:pt x="491" y="302"/>
                    <a:pt x="262" y="564"/>
                    <a:pt x="33" y="842"/>
                  </a:cubicBezTo>
                  <a:cubicBezTo>
                    <a:pt x="0" y="875"/>
                    <a:pt x="0" y="940"/>
                    <a:pt x="33" y="973"/>
                  </a:cubicBezTo>
                  <a:cubicBezTo>
                    <a:pt x="66" y="1006"/>
                    <a:pt x="82" y="1006"/>
                    <a:pt x="115" y="1006"/>
                  </a:cubicBezTo>
                  <a:cubicBezTo>
                    <a:pt x="131" y="1006"/>
                    <a:pt x="164" y="989"/>
                    <a:pt x="196" y="973"/>
                  </a:cubicBezTo>
                  <a:cubicBezTo>
                    <a:pt x="409" y="711"/>
                    <a:pt x="638" y="449"/>
                    <a:pt x="868" y="171"/>
                  </a:cubicBezTo>
                  <a:cubicBezTo>
                    <a:pt x="900" y="138"/>
                    <a:pt x="900" y="73"/>
                    <a:pt x="851" y="23"/>
                  </a:cubicBezTo>
                  <a:cubicBezTo>
                    <a:pt x="837" y="9"/>
                    <a:pt x="815" y="1"/>
                    <a:pt x="7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 name="Google Shape;67;p2"/>
            <p:cNvSpPr/>
            <p:nvPr/>
          </p:nvSpPr>
          <p:spPr>
            <a:xfrm>
              <a:off x="2625725" y="2669300"/>
              <a:ext cx="23350" cy="24525"/>
            </a:xfrm>
            <a:custGeom>
              <a:avLst/>
              <a:gdLst/>
              <a:ahLst/>
              <a:cxnLst/>
              <a:rect l="l" t="t" r="r" b="b"/>
              <a:pathLst>
                <a:path w="934" h="981" extrusionOk="0">
                  <a:moveTo>
                    <a:pt x="813" y="0"/>
                  </a:moveTo>
                  <a:cubicBezTo>
                    <a:pt x="783" y="0"/>
                    <a:pt x="755" y="13"/>
                    <a:pt x="737" y="31"/>
                  </a:cubicBezTo>
                  <a:cubicBezTo>
                    <a:pt x="508" y="293"/>
                    <a:pt x="263" y="555"/>
                    <a:pt x="33" y="817"/>
                  </a:cubicBezTo>
                  <a:cubicBezTo>
                    <a:pt x="1" y="850"/>
                    <a:pt x="1" y="915"/>
                    <a:pt x="33" y="964"/>
                  </a:cubicBezTo>
                  <a:cubicBezTo>
                    <a:pt x="66" y="981"/>
                    <a:pt x="83" y="981"/>
                    <a:pt x="115" y="981"/>
                  </a:cubicBezTo>
                  <a:cubicBezTo>
                    <a:pt x="148" y="981"/>
                    <a:pt x="164" y="981"/>
                    <a:pt x="181" y="948"/>
                  </a:cubicBezTo>
                  <a:cubicBezTo>
                    <a:pt x="426" y="702"/>
                    <a:pt x="655" y="440"/>
                    <a:pt x="885" y="179"/>
                  </a:cubicBezTo>
                  <a:cubicBezTo>
                    <a:pt x="934" y="129"/>
                    <a:pt x="917" y="64"/>
                    <a:pt x="885" y="31"/>
                  </a:cubicBezTo>
                  <a:cubicBezTo>
                    <a:pt x="862" y="9"/>
                    <a:pt x="837" y="0"/>
                    <a:pt x="8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 name="Google Shape;68;p2"/>
            <p:cNvSpPr/>
            <p:nvPr/>
          </p:nvSpPr>
          <p:spPr>
            <a:xfrm>
              <a:off x="2590125" y="2707975"/>
              <a:ext cx="23775" cy="24325"/>
            </a:xfrm>
            <a:custGeom>
              <a:avLst/>
              <a:gdLst/>
              <a:ahLst/>
              <a:cxnLst/>
              <a:rect l="l" t="t" r="r" b="b"/>
              <a:pathLst>
                <a:path w="951" h="973" extrusionOk="0">
                  <a:moveTo>
                    <a:pt x="829" y="0"/>
                  </a:moveTo>
                  <a:cubicBezTo>
                    <a:pt x="800" y="0"/>
                    <a:pt x="772" y="12"/>
                    <a:pt x="754" y="39"/>
                  </a:cubicBezTo>
                  <a:cubicBezTo>
                    <a:pt x="508" y="285"/>
                    <a:pt x="279" y="547"/>
                    <a:pt x="33" y="792"/>
                  </a:cubicBezTo>
                  <a:cubicBezTo>
                    <a:pt x="1" y="841"/>
                    <a:pt x="1" y="907"/>
                    <a:pt x="50" y="939"/>
                  </a:cubicBezTo>
                  <a:cubicBezTo>
                    <a:pt x="66" y="956"/>
                    <a:pt x="83" y="972"/>
                    <a:pt x="115" y="972"/>
                  </a:cubicBezTo>
                  <a:cubicBezTo>
                    <a:pt x="148" y="972"/>
                    <a:pt x="164" y="956"/>
                    <a:pt x="181" y="939"/>
                  </a:cubicBezTo>
                  <a:cubicBezTo>
                    <a:pt x="426" y="694"/>
                    <a:pt x="672" y="432"/>
                    <a:pt x="901" y="170"/>
                  </a:cubicBezTo>
                  <a:cubicBezTo>
                    <a:pt x="950" y="137"/>
                    <a:pt x="934" y="72"/>
                    <a:pt x="901" y="23"/>
                  </a:cubicBezTo>
                  <a:cubicBezTo>
                    <a:pt x="879" y="8"/>
                    <a:pt x="854" y="0"/>
                    <a:pt x="8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 name="Google Shape;69;p2"/>
            <p:cNvSpPr/>
            <p:nvPr/>
          </p:nvSpPr>
          <p:spPr>
            <a:xfrm>
              <a:off x="2553700" y="2746025"/>
              <a:ext cx="24175" cy="23925"/>
            </a:xfrm>
            <a:custGeom>
              <a:avLst/>
              <a:gdLst/>
              <a:ahLst/>
              <a:cxnLst/>
              <a:rect l="l" t="t" r="r" b="b"/>
              <a:pathLst>
                <a:path w="967" h="957" extrusionOk="0">
                  <a:moveTo>
                    <a:pt x="858" y="0"/>
                  </a:moveTo>
                  <a:cubicBezTo>
                    <a:pt x="829" y="0"/>
                    <a:pt x="797" y="12"/>
                    <a:pt x="770" y="39"/>
                  </a:cubicBezTo>
                  <a:cubicBezTo>
                    <a:pt x="541" y="285"/>
                    <a:pt x="296" y="531"/>
                    <a:pt x="50" y="792"/>
                  </a:cubicBezTo>
                  <a:cubicBezTo>
                    <a:pt x="1" y="825"/>
                    <a:pt x="17" y="891"/>
                    <a:pt x="50" y="923"/>
                  </a:cubicBezTo>
                  <a:cubicBezTo>
                    <a:pt x="66" y="956"/>
                    <a:pt x="99" y="956"/>
                    <a:pt x="132" y="956"/>
                  </a:cubicBezTo>
                  <a:cubicBezTo>
                    <a:pt x="148" y="956"/>
                    <a:pt x="181" y="956"/>
                    <a:pt x="197" y="923"/>
                  </a:cubicBezTo>
                  <a:cubicBezTo>
                    <a:pt x="443" y="678"/>
                    <a:pt x="688" y="432"/>
                    <a:pt x="918" y="170"/>
                  </a:cubicBezTo>
                  <a:cubicBezTo>
                    <a:pt x="967" y="138"/>
                    <a:pt x="967" y="72"/>
                    <a:pt x="918" y="23"/>
                  </a:cubicBezTo>
                  <a:cubicBezTo>
                    <a:pt x="903" y="8"/>
                    <a:pt x="882" y="0"/>
                    <a:pt x="8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 name="Google Shape;70;p2"/>
            <p:cNvSpPr/>
            <p:nvPr/>
          </p:nvSpPr>
          <p:spPr>
            <a:xfrm>
              <a:off x="2517300" y="2783625"/>
              <a:ext cx="24150" cy="23975"/>
            </a:xfrm>
            <a:custGeom>
              <a:avLst/>
              <a:gdLst/>
              <a:ahLst/>
              <a:cxnLst/>
              <a:rect l="l" t="t" r="r" b="b"/>
              <a:pathLst>
                <a:path w="966" h="959" extrusionOk="0">
                  <a:moveTo>
                    <a:pt x="851" y="0"/>
                  </a:moveTo>
                  <a:cubicBezTo>
                    <a:pt x="823" y="0"/>
                    <a:pt x="794" y="9"/>
                    <a:pt x="769" y="25"/>
                  </a:cubicBezTo>
                  <a:cubicBezTo>
                    <a:pt x="540" y="271"/>
                    <a:pt x="295" y="532"/>
                    <a:pt x="49" y="778"/>
                  </a:cubicBezTo>
                  <a:cubicBezTo>
                    <a:pt x="0" y="811"/>
                    <a:pt x="0" y="876"/>
                    <a:pt x="49" y="925"/>
                  </a:cubicBezTo>
                  <a:cubicBezTo>
                    <a:pt x="66" y="942"/>
                    <a:pt x="98" y="958"/>
                    <a:pt x="115" y="958"/>
                  </a:cubicBezTo>
                  <a:cubicBezTo>
                    <a:pt x="147" y="958"/>
                    <a:pt x="180" y="942"/>
                    <a:pt x="197" y="925"/>
                  </a:cubicBezTo>
                  <a:cubicBezTo>
                    <a:pt x="442" y="680"/>
                    <a:pt x="688" y="418"/>
                    <a:pt x="933" y="172"/>
                  </a:cubicBezTo>
                  <a:cubicBezTo>
                    <a:pt x="966" y="140"/>
                    <a:pt x="966" y="74"/>
                    <a:pt x="933" y="25"/>
                  </a:cubicBezTo>
                  <a:cubicBezTo>
                    <a:pt x="909" y="9"/>
                    <a:pt x="880" y="0"/>
                    <a:pt x="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 name="Google Shape;71;p2"/>
            <p:cNvSpPr/>
            <p:nvPr/>
          </p:nvSpPr>
          <p:spPr>
            <a:xfrm>
              <a:off x="2480875" y="2820875"/>
              <a:ext cx="24175" cy="23950"/>
            </a:xfrm>
            <a:custGeom>
              <a:avLst/>
              <a:gdLst/>
              <a:ahLst/>
              <a:cxnLst/>
              <a:rect l="l" t="t" r="r" b="b"/>
              <a:pathLst>
                <a:path w="967" h="958" extrusionOk="0">
                  <a:moveTo>
                    <a:pt x="837" y="0"/>
                  </a:moveTo>
                  <a:cubicBezTo>
                    <a:pt x="811" y="0"/>
                    <a:pt x="786" y="8"/>
                    <a:pt x="770" y="25"/>
                  </a:cubicBezTo>
                  <a:lnTo>
                    <a:pt x="33" y="778"/>
                  </a:lnTo>
                  <a:cubicBezTo>
                    <a:pt x="0" y="810"/>
                    <a:pt x="0" y="876"/>
                    <a:pt x="33" y="925"/>
                  </a:cubicBezTo>
                  <a:cubicBezTo>
                    <a:pt x="49" y="941"/>
                    <a:pt x="82" y="958"/>
                    <a:pt x="115" y="958"/>
                  </a:cubicBezTo>
                  <a:cubicBezTo>
                    <a:pt x="131" y="958"/>
                    <a:pt x="164" y="941"/>
                    <a:pt x="180" y="925"/>
                  </a:cubicBezTo>
                  <a:lnTo>
                    <a:pt x="917" y="172"/>
                  </a:lnTo>
                  <a:cubicBezTo>
                    <a:pt x="966" y="139"/>
                    <a:pt x="950" y="74"/>
                    <a:pt x="917" y="25"/>
                  </a:cubicBezTo>
                  <a:cubicBezTo>
                    <a:pt x="892" y="8"/>
                    <a:pt x="864" y="0"/>
                    <a:pt x="8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 name="Google Shape;72;p2"/>
            <p:cNvSpPr/>
            <p:nvPr/>
          </p:nvSpPr>
          <p:spPr>
            <a:xfrm>
              <a:off x="2444050" y="2858100"/>
              <a:ext cx="24150" cy="23975"/>
            </a:xfrm>
            <a:custGeom>
              <a:avLst/>
              <a:gdLst/>
              <a:ahLst/>
              <a:cxnLst/>
              <a:rect l="l" t="t" r="r" b="b"/>
              <a:pathLst>
                <a:path w="966" h="959" extrusionOk="0">
                  <a:moveTo>
                    <a:pt x="849" y="1"/>
                  </a:moveTo>
                  <a:cubicBezTo>
                    <a:pt x="823" y="1"/>
                    <a:pt x="794" y="9"/>
                    <a:pt x="769" y="25"/>
                  </a:cubicBezTo>
                  <a:cubicBezTo>
                    <a:pt x="524" y="271"/>
                    <a:pt x="278" y="533"/>
                    <a:pt x="49" y="778"/>
                  </a:cubicBezTo>
                  <a:cubicBezTo>
                    <a:pt x="0" y="811"/>
                    <a:pt x="0" y="876"/>
                    <a:pt x="49" y="925"/>
                  </a:cubicBezTo>
                  <a:cubicBezTo>
                    <a:pt x="66" y="942"/>
                    <a:pt x="98" y="958"/>
                    <a:pt x="115" y="958"/>
                  </a:cubicBezTo>
                  <a:cubicBezTo>
                    <a:pt x="147" y="958"/>
                    <a:pt x="164" y="942"/>
                    <a:pt x="197" y="925"/>
                  </a:cubicBezTo>
                  <a:cubicBezTo>
                    <a:pt x="442" y="680"/>
                    <a:pt x="671" y="418"/>
                    <a:pt x="917" y="172"/>
                  </a:cubicBezTo>
                  <a:cubicBezTo>
                    <a:pt x="966" y="140"/>
                    <a:pt x="966" y="74"/>
                    <a:pt x="917" y="25"/>
                  </a:cubicBezTo>
                  <a:cubicBezTo>
                    <a:pt x="900" y="9"/>
                    <a:pt x="876" y="1"/>
                    <a:pt x="8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 name="Google Shape;73;p2"/>
            <p:cNvSpPr/>
            <p:nvPr/>
          </p:nvSpPr>
          <p:spPr>
            <a:xfrm>
              <a:off x="2407625" y="2895375"/>
              <a:ext cx="24175" cy="23925"/>
            </a:xfrm>
            <a:custGeom>
              <a:avLst/>
              <a:gdLst/>
              <a:ahLst/>
              <a:cxnLst/>
              <a:rect l="l" t="t" r="r" b="b"/>
              <a:pathLst>
                <a:path w="967" h="957" extrusionOk="0">
                  <a:moveTo>
                    <a:pt x="845" y="1"/>
                  </a:moveTo>
                  <a:cubicBezTo>
                    <a:pt x="816" y="1"/>
                    <a:pt x="788" y="13"/>
                    <a:pt x="770" y="40"/>
                  </a:cubicBezTo>
                  <a:cubicBezTo>
                    <a:pt x="524" y="286"/>
                    <a:pt x="279" y="531"/>
                    <a:pt x="49" y="793"/>
                  </a:cubicBezTo>
                  <a:cubicBezTo>
                    <a:pt x="0" y="826"/>
                    <a:pt x="0" y="891"/>
                    <a:pt x="49" y="940"/>
                  </a:cubicBezTo>
                  <a:cubicBezTo>
                    <a:pt x="66" y="957"/>
                    <a:pt x="99" y="957"/>
                    <a:pt x="115" y="957"/>
                  </a:cubicBezTo>
                  <a:cubicBezTo>
                    <a:pt x="148" y="957"/>
                    <a:pt x="164" y="957"/>
                    <a:pt x="197" y="924"/>
                  </a:cubicBezTo>
                  <a:cubicBezTo>
                    <a:pt x="442" y="678"/>
                    <a:pt x="671" y="433"/>
                    <a:pt x="917" y="171"/>
                  </a:cubicBezTo>
                  <a:cubicBezTo>
                    <a:pt x="966" y="138"/>
                    <a:pt x="950" y="73"/>
                    <a:pt x="917" y="24"/>
                  </a:cubicBezTo>
                  <a:cubicBezTo>
                    <a:pt x="895" y="9"/>
                    <a:pt x="870" y="1"/>
                    <a:pt x="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 name="Google Shape;74;p2"/>
            <p:cNvSpPr/>
            <p:nvPr/>
          </p:nvSpPr>
          <p:spPr>
            <a:xfrm>
              <a:off x="2371600" y="2933100"/>
              <a:ext cx="23775" cy="24250"/>
            </a:xfrm>
            <a:custGeom>
              <a:avLst/>
              <a:gdLst/>
              <a:ahLst/>
              <a:cxnLst/>
              <a:rect l="l" t="t" r="r" b="b"/>
              <a:pathLst>
                <a:path w="951" h="970" extrusionOk="0">
                  <a:moveTo>
                    <a:pt x="836" y="0"/>
                  </a:moveTo>
                  <a:cubicBezTo>
                    <a:pt x="807" y="0"/>
                    <a:pt x="778" y="12"/>
                    <a:pt x="754" y="37"/>
                  </a:cubicBezTo>
                  <a:cubicBezTo>
                    <a:pt x="525" y="282"/>
                    <a:pt x="279" y="544"/>
                    <a:pt x="50" y="790"/>
                  </a:cubicBezTo>
                  <a:cubicBezTo>
                    <a:pt x="1" y="839"/>
                    <a:pt x="17" y="904"/>
                    <a:pt x="50" y="937"/>
                  </a:cubicBezTo>
                  <a:cubicBezTo>
                    <a:pt x="66" y="970"/>
                    <a:pt x="99" y="970"/>
                    <a:pt x="116" y="970"/>
                  </a:cubicBezTo>
                  <a:cubicBezTo>
                    <a:pt x="148" y="970"/>
                    <a:pt x="181" y="954"/>
                    <a:pt x="197" y="937"/>
                  </a:cubicBezTo>
                  <a:cubicBezTo>
                    <a:pt x="443" y="675"/>
                    <a:pt x="672" y="430"/>
                    <a:pt x="918" y="184"/>
                  </a:cubicBezTo>
                  <a:cubicBezTo>
                    <a:pt x="950" y="135"/>
                    <a:pt x="950" y="70"/>
                    <a:pt x="918" y="37"/>
                  </a:cubicBezTo>
                  <a:cubicBezTo>
                    <a:pt x="893" y="12"/>
                    <a:pt x="864" y="0"/>
                    <a:pt x="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 name="Google Shape;75;p2"/>
            <p:cNvSpPr/>
            <p:nvPr/>
          </p:nvSpPr>
          <p:spPr>
            <a:xfrm>
              <a:off x="2336425" y="2971450"/>
              <a:ext cx="23350" cy="24375"/>
            </a:xfrm>
            <a:custGeom>
              <a:avLst/>
              <a:gdLst/>
              <a:ahLst/>
              <a:cxnLst/>
              <a:rect l="l" t="t" r="r" b="b"/>
              <a:pathLst>
                <a:path w="934" h="975" extrusionOk="0">
                  <a:moveTo>
                    <a:pt x="817" y="1"/>
                  </a:moveTo>
                  <a:cubicBezTo>
                    <a:pt x="790" y="1"/>
                    <a:pt x="761" y="9"/>
                    <a:pt x="737" y="25"/>
                  </a:cubicBezTo>
                  <a:cubicBezTo>
                    <a:pt x="508" y="287"/>
                    <a:pt x="279" y="549"/>
                    <a:pt x="33" y="811"/>
                  </a:cubicBezTo>
                  <a:cubicBezTo>
                    <a:pt x="0" y="844"/>
                    <a:pt x="0" y="909"/>
                    <a:pt x="49" y="958"/>
                  </a:cubicBezTo>
                  <a:cubicBezTo>
                    <a:pt x="66" y="975"/>
                    <a:pt x="98" y="975"/>
                    <a:pt x="115" y="975"/>
                  </a:cubicBezTo>
                  <a:cubicBezTo>
                    <a:pt x="148" y="975"/>
                    <a:pt x="180" y="975"/>
                    <a:pt x="197" y="942"/>
                  </a:cubicBezTo>
                  <a:cubicBezTo>
                    <a:pt x="426" y="680"/>
                    <a:pt x="655" y="434"/>
                    <a:pt x="901" y="173"/>
                  </a:cubicBezTo>
                  <a:cubicBezTo>
                    <a:pt x="933" y="123"/>
                    <a:pt x="933" y="58"/>
                    <a:pt x="884" y="25"/>
                  </a:cubicBezTo>
                  <a:cubicBezTo>
                    <a:pt x="868" y="9"/>
                    <a:pt x="843" y="1"/>
                    <a:pt x="8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 name="Google Shape;76;p2"/>
            <p:cNvSpPr/>
            <p:nvPr/>
          </p:nvSpPr>
          <p:spPr>
            <a:xfrm>
              <a:off x="2302050" y="3010375"/>
              <a:ext cx="22925" cy="25150"/>
            </a:xfrm>
            <a:custGeom>
              <a:avLst/>
              <a:gdLst/>
              <a:ahLst/>
              <a:cxnLst/>
              <a:rect l="l" t="t" r="r" b="b"/>
              <a:pathLst>
                <a:path w="917" h="1006" extrusionOk="0">
                  <a:moveTo>
                    <a:pt x="796" y="0"/>
                  </a:moveTo>
                  <a:cubicBezTo>
                    <a:pt x="767" y="0"/>
                    <a:pt x="739" y="13"/>
                    <a:pt x="721" y="40"/>
                  </a:cubicBezTo>
                  <a:cubicBezTo>
                    <a:pt x="491" y="301"/>
                    <a:pt x="262" y="563"/>
                    <a:pt x="33" y="825"/>
                  </a:cubicBezTo>
                  <a:cubicBezTo>
                    <a:pt x="0" y="874"/>
                    <a:pt x="0" y="940"/>
                    <a:pt x="49" y="973"/>
                  </a:cubicBezTo>
                  <a:cubicBezTo>
                    <a:pt x="66" y="989"/>
                    <a:pt x="99" y="1005"/>
                    <a:pt x="115" y="1005"/>
                  </a:cubicBezTo>
                  <a:cubicBezTo>
                    <a:pt x="148" y="1005"/>
                    <a:pt x="180" y="989"/>
                    <a:pt x="197" y="956"/>
                  </a:cubicBezTo>
                  <a:cubicBezTo>
                    <a:pt x="426" y="694"/>
                    <a:pt x="655" y="432"/>
                    <a:pt x="884" y="171"/>
                  </a:cubicBezTo>
                  <a:cubicBezTo>
                    <a:pt x="917" y="121"/>
                    <a:pt x="917" y="56"/>
                    <a:pt x="868" y="23"/>
                  </a:cubicBezTo>
                  <a:cubicBezTo>
                    <a:pt x="846" y="8"/>
                    <a:pt x="820" y="0"/>
                    <a:pt x="7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7" name="Google Shape;77;p2"/>
          <p:cNvGrpSpPr/>
          <p:nvPr/>
        </p:nvGrpSpPr>
        <p:grpSpPr>
          <a:xfrm>
            <a:off x="104132" y="-3268468"/>
            <a:ext cx="1569305" cy="4558729"/>
            <a:chOff x="8047475" y="-664825"/>
            <a:chExt cx="1114167" cy="3236585"/>
          </a:xfrm>
        </p:grpSpPr>
        <p:sp>
          <p:nvSpPr>
            <p:cNvPr id="78" name="Google Shape;78;p2"/>
            <p:cNvSpPr/>
            <p:nvPr/>
          </p:nvSpPr>
          <p:spPr>
            <a:xfrm>
              <a:off x="8348230" y="1887401"/>
              <a:ext cx="19201" cy="15210"/>
            </a:xfrm>
            <a:custGeom>
              <a:avLst/>
              <a:gdLst/>
              <a:ahLst/>
              <a:cxnLst/>
              <a:rect l="l" t="t" r="r" b="b"/>
              <a:pathLst>
                <a:path w="279" h="221" extrusionOk="0">
                  <a:moveTo>
                    <a:pt x="48" y="1"/>
                  </a:moveTo>
                  <a:cubicBezTo>
                    <a:pt x="32" y="1"/>
                    <a:pt x="12" y="12"/>
                    <a:pt x="1" y="24"/>
                  </a:cubicBezTo>
                  <a:cubicBezTo>
                    <a:pt x="1" y="40"/>
                    <a:pt x="1" y="73"/>
                    <a:pt x="17" y="89"/>
                  </a:cubicBezTo>
                  <a:cubicBezTo>
                    <a:pt x="83" y="122"/>
                    <a:pt x="132" y="171"/>
                    <a:pt x="197" y="220"/>
                  </a:cubicBezTo>
                  <a:lnTo>
                    <a:pt x="230" y="220"/>
                  </a:lnTo>
                  <a:cubicBezTo>
                    <a:pt x="230" y="220"/>
                    <a:pt x="246" y="220"/>
                    <a:pt x="263" y="204"/>
                  </a:cubicBezTo>
                  <a:cubicBezTo>
                    <a:pt x="279" y="188"/>
                    <a:pt x="279" y="155"/>
                    <a:pt x="246" y="139"/>
                  </a:cubicBezTo>
                  <a:cubicBezTo>
                    <a:pt x="197" y="89"/>
                    <a:pt x="132" y="57"/>
                    <a:pt x="66" y="8"/>
                  </a:cubicBezTo>
                  <a:cubicBezTo>
                    <a:pt x="61" y="3"/>
                    <a:pt x="55" y="1"/>
                    <a:pt x="48" y="1"/>
                  </a:cubicBezTo>
                  <a:close/>
                </a:path>
              </a:pathLst>
            </a:custGeom>
            <a:solidFill>
              <a:srgbClr val="FF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 name="Google Shape;79;p2"/>
            <p:cNvSpPr/>
            <p:nvPr/>
          </p:nvSpPr>
          <p:spPr>
            <a:xfrm>
              <a:off x="8090283" y="-664825"/>
              <a:ext cx="1071360" cy="3236585"/>
            </a:xfrm>
            <a:custGeom>
              <a:avLst/>
              <a:gdLst/>
              <a:ahLst/>
              <a:cxnLst/>
              <a:rect l="l" t="t" r="r" b="b"/>
              <a:pathLst>
                <a:path w="15567" h="47028" extrusionOk="0">
                  <a:moveTo>
                    <a:pt x="5222" y="0"/>
                  </a:moveTo>
                  <a:cubicBezTo>
                    <a:pt x="5238" y="0"/>
                    <a:pt x="5238" y="17"/>
                    <a:pt x="5255" y="17"/>
                  </a:cubicBezTo>
                  <a:cubicBezTo>
                    <a:pt x="5255" y="17"/>
                    <a:pt x="5271" y="0"/>
                    <a:pt x="5287" y="0"/>
                  </a:cubicBezTo>
                  <a:close/>
                  <a:moveTo>
                    <a:pt x="4960" y="266"/>
                  </a:moveTo>
                  <a:cubicBezTo>
                    <a:pt x="4948" y="266"/>
                    <a:pt x="4935" y="271"/>
                    <a:pt x="4927" y="279"/>
                  </a:cubicBezTo>
                  <a:cubicBezTo>
                    <a:pt x="4845" y="410"/>
                    <a:pt x="4747" y="524"/>
                    <a:pt x="4665" y="639"/>
                  </a:cubicBezTo>
                  <a:cubicBezTo>
                    <a:pt x="4649" y="672"/>
                    <a:pt x="4649" y="688"/>
                    <a:pt x="4682" y="704"/>
                  </a:cubicBezTo>
                  <a:cubicBezTo>
                    <a:pt x="4682" y="721"/>
                    <a:pt x="4698" y="721"/>
                    <a:pt x="4698" y="721"/>
                  </a:cubicBezTo>
                  <a:cubicBezTo>
                    <a:pt x="4714" y="721"/>
                    <a:pt x="4731" y="704"/>
                    <a:pt x="4731" y="704"/>
                  </a:cubicBezTo>
                  <a:cubicBezTo>
                    <a:pt x="4829" y="573"/>
                    <a:pt x="4911" y="459"/>
                    <a:pt x="5009" y="344"/>
                  </a:cubicBezTo>
                  <a:cubicBezTo>
                    <a:pt x="5025" y="328"/>
                    <a:pt x="5009" y="295"/>
                    <a:pt x="4993" y="279"/>
                  </a:cubicBezTo>
                  <a:cubicBezTo>
                    <a:pt x="4984" y="271"/>
                    <a:pt x="4972" y="266"/>
                    <a:pt x="4960" y="266"/>
                  </a:cubicBezTo>
                  <a:close/>
                  <a:moveTo>
                    <a:pt x="4469" y="999"/>
                  </a:moveTo>
                  <a:cubicBezTo>
                    <a:pt x="4453" y="999"/>
                    <a:pt x="4420" y="999"/>
                    <a:pt x="4403" y="1015"/>
                  </a:cubicBezTo>
                  <a:cubicBezTo>
                    <a:pt x="4322" y="1146"/>
                    <a:pt x="4256" y="1277"/>
                    <a:pt x="4174" y="1408"/>
                  </a:cubicBezTo>
                  <a:cubicBezTo>
                    <a:pt x="4158" y="1425"/>
                    <a:pt x="4174" y="1457"/>
                    <a:pt x="4191" y="1457"/>
                  </a:cubicBezTo>
                  <a:cubicBezTo>
                    <a:pt x="4191" y="1474"/>
                    <a:pt x="4207" y="1474"/>
                    <a:pt x="4207" y="1474"/>
                  </a:cubicBezTo>
                  <a:cubicBezTo>
                    <a:pt x="4223" y="1474"/>
                    <a:pt x="4240" y="1457"/>
                    <a:pt x="4256" y="1441"/>
                  </a:cubicBezTo>
                  <a:cubicBezTo>
                    <a:pt x="4322" y="1326"/>
                    <a:pt x="4403" y="1195"/>
                    <a:pt x="4485" y="1064"/>
                  </a:cubicBezTo>
                  <a:cubicBezTo>
                    <a:pt x="4502" y="1048"/>
                    <a:pt x="4485" y="1015"/>
                    <a:pt x="4469" y="999"/>
                  </a:cubicBezTo>
                  <a:close/>
                  <a:moveTo>
                    <a:pt x="4011" y="1768"/>
                  </a:moveTo>
                  <a:cubicBezTo>
                    <a:pt x="3994" y="1768"/>
                    <a:pt x="3961" y="1768"/>
                    <a:pt x="3945" y="1801"/>
                  </a:cubicBezTo>
                  <a:cubicBezTo>
                    <a:pt x="3880" y="1916"/>
                    <a:pt x="3814" y="2063"/>
                    <a:pt x="3749" y="2194"/>
                  </a:cubicBezTo>
                  <a:cubicBezTo>
                    <a:pt x="3732" y="2210"/>
                    <a:pt x="3749" y="2243"/>
                    <a:pt x="3765" y="2259"/>
                  </a:cubicBezTo>
                  <a:lnTo>
                    <a:pt x="3781" y="2259"/>
                  </a:lnTo>
                  <a:cubicBezTo>
                    <a:pt x="3798" y="2259"/>
                    <a:pt x="3814" y="2243"/>
                    <a:pt x="3831" y="2227"/>
                  </a:cubicBezTo>
                  <a:cubicBezTo>
                    <a:pt x="3896" y="2096"/>
                    <a:pt x="3961" y="1965"/>
                    <a:pt x="4027" y="1834"/>
                  </a:cubicBezTo>
                  <a:cubicBezTo>
                    <a:pt x="4043" y="1817"/>
                    <a:pt x="4027" y="1785"/>
                    <a:pt x="4011" y="1768"/>
                  </a:cubicBezTo>
                  <a:close/>
                  <a:moveTo>
                    <a:pt x="3593" y="2580"/>
                  </a:moveTo>
                  <a:cubicBezTo>
                    <a:pt x="3575" y="2580"/>
                    <a:pt x="3564" y="2592"/>
                    <a:pt x="3552" y="2603"/>
                  </a:cubicBezTo>
                  <a:cubicBezTo>
                    <a:pt x="3487" y="2734"/>
                    <a:pt x="3438" y="2881"/>
                    <a:pt x="3372" y="3012"/>
                  </a:cubicBezTo>
                  <a:cubicBezTo>
                    <a:pt x="3372" y="3045"/>
                    <a:pt x="3389" y="3061"/>
                    <a:pt x="3405" y="3078"/>
                  </a:cubicBezTo>
                  <a:lnTo>
                    <a:pt x="3421" y="3078"/>
                  </a:lnTo>
                  <a:cubicBezTo>
                    <a:pt x="3438" y="3078"/>
                    <a:pt x="3454" y="3061"/>
                    <a:pt x="3470" y="3045"/>
                  </a:cubicBezTo>
                  <a:cubicBezTo>
                    <a:pt x="3520" y="2914"/>
                    <a:pt x="3569" y="2783"/>
                    <a:pt x="3634" y="2636"/>
                  </a:cubicBezTo>
                  <a:cubicBezTo>
                    <a:pt x="3650" y="2619"/>
                    <a:pt x="3634" y="2587"/>
                    <a:pt x="3618" y="2587"/>
                  </a:cubicBezTo>
                  <a:cubicBezTo>
                    <a:pt x="3608" y="2582"/>
                    <a:pt x="3600" y="2580"/>
                    <a:pt x="3593" y="2580"/>
                  </a:cubicBezTo>
                  <a:close/>
                  <a:moveTo>
                    <a:pt x="3274" y="3405"/>
                  </a:moveTo>
                  <a:cubicBezTo>
                    <a:pt x="3258" y="3405"/>
                    <a:pt x="3225" y="3422"/>
                    <a:pt x="3225" y="3438"/>
                  </a:cubicBezTo>
                  <a:cubicBezTo>
                    <a:pt x="3176" y="3585"/>
                    <a:pt x="3127" y="3716"/>
                    <a:pt x="3078" y="3863"/>
                  </a:cubicBezTo>
                  <a:cubicBezTo>
                    <a:pt x="3078" y="3896"/>
                    <a:pt x="3078" y="3913"/>
                    <a:pt x="3110" y="3929"/>
                  </a:cubicBezTo>
                  <a:lnTo>
                    <a:pt x="3127" y="3929"/>
                  </a:lnTo>
                  <a:cubicBezTo>
                    <a:pt x="3143" y="3929"/>
                    <a:pt x="3159" y="3913"/>
                    <a:pt x="3159" y="3896"/>
                  </a:cubicBezTo>
                  <a:cubicBezTo>
                    <a:pt x="3209" y="3749"/>
                    <a:pt x="3258" y="3602"/>
                    <a:pt x="3307" y="3471"/>
                  </a:cubicBezTo>
                  <a:cubicBezTo>
                    <a:pt x="3307" y="3454"/>
                    <a:pt x="3307" y="3422"/>
                    <a:pt x="3274" y="3405"/>
                  </a:cubicBezTo>
                  <a:close/>
                  <a:moveTo>
                    <a:pt x="2989" y="4266"/>
                  </a:moveTo>
                  <a:cubicBezTo>
                    <a:pt x="2971" y="4266"/>
                    <a:pt x="2959" y="4281"/>
                    <a:pt x="2947" y="4305"/>
                  </a:cubicBezTo>
                  <a:cubicBezTo>
                    <a:pt x="2914" y="4436"/>
                    <a:pt x="2865" y="4584"/>
                    <a:pt x="2832" y="4731"/>
                  </a:cubicBezTo>
                  <a:cubicBezTo>
                    <a:pt x="2832" y="4764"/>
                    <a:pt x="2848" y="4780"/>
                    <a:pt x="2865" y="4796"/>
                  </a:cubicBezTo>
                  <a:lnTo>
                    <a:pt x="2881" y="4796"/>
                  </a:lnTo>
                  <a:cubicBezTo>
                    <a:pt x="2898" y="4796"/>
                    <a:pt x="2914" y="4780"/>
                    <a:pt x="2930" y="4764"/>
                  </a:cubicBezTo>
                  <a:cubicBezTo>
                    <a:pt x="2963" y="4616"/>
                    <a:pt x="2996" y="4469"/>
                    <a:pt x="3028" y="4322"/>
                  </a:cubicBezTo>
                  <a:cubicBezTo>
                    <a:pt x="3045" y="4305"/>
                    <a:pt x="3028" y="4273"/>
                    <a:pt x="3012" y="4273"/>
                  </a:cubicBezTo>
                  <a:cubicBezTo>
                    <a:pt x="3003" y="4268"/>
                    <a:pt x="2996" y="4266"/>
                    <a:pt x="2989" y="4266"/>
                  </a:cubicBezTo>
                  <a:close/>
                  <a:moveTo>
                    <a:pt x="2783" y="5140"/>
                  </a:moveTo>
                  <a:cubicBezTo>
                    <a:pt x="2767" y="5140"/>
                    <a:pt x="2750" y="5157"/>
                    <a:pt x="2734" y="5173"/>
                  </a:cubicBezTo>
                  <a:cubicBezTo>
                    <a:pt x="2701" y="5320"/>
                    <a:pt x="2685" y="5468"/>
                    <a:pt x="2652" y="5615"/>
                  </a:cubicBezTo>
                  <a:cubicBezTo>
                    <a:pt x="2652" y="5648"/>
                    <a:pt x="2668" y="5664"/>
                    <a:pt x="2685" y="5664"/>
                  </a:cubicBezTo>
                  <a:lnTo>
                    <a:pt x="2701" y="5664"/>
                  </a:lnTo>
                  <a:cubicBezTo>
                    <a:pt x="2717" y="5664"/>
                    <a:pt x="2734" y="5648"/>
                    <a:pt x="2750" y="5631"/>
                  </a:cubicBezTo>
                  <a:cubicBezTo>
                    <a:pt x="2767" y="5484"/>
                    <a:pt x="2799" y="5337"/>
                    <a:pt x="2832" y="5189"/>
                  </a:cubicBezTo>
                  <a:cubicBezTo>
                    <a:pt x="2832" y="5173"/>
                    <a:pt x="2816" y="5140"/>
                    <a:pt x="2783" y="5140"/>
                  </a:cubicBezTo>
                  <a:close/>
                  <a:moveTo>
                    <a:pt x="2636" y="6024"/>
                  </a:moveTo>
                  <a:cubicBezTo>
                    <a:pt x="2619" y="6024"/>
                    <a:pt x="2587" y="6040"/>
                    <a:pt x="2587" y="6057"/>
                  </a:cubicBezTo>
                  <a:cubicBezTo>
                    <a:pt x="2570" y="6204"/>
                    <a:pt x="2554" y="6368"/>
                    <a:pt x="2537" y="6515"/>
                  </a:cubicBezTo>
                  <a:cubicBezTo>
                    <a:pt x="2521" y="6532"/>
                    <a:pt x="2554" y="6564"/>
                    <a:pt x="2570" y="6564"/>
                  </a:cubicBezTo>
                  <a:cubicBezTo>
                    <a:pt x="2603" y="6564"/>
                    <a:pt x="2619" y="6548"/>
                    <a:pt x="2619" y="6515"/>
                  </a:cubicBezTo>
                  <a:cubicBezTo>
                    <a:pt x="2636" y="6368"/>
                    <a:pt x="2652" y="6221"/>
                    <a:pt x="2668" y="6073"/>
                  </a:cubicBezTo>
                  <a:cubicBezTo>
                    <a:pt x="2685" y="6057"/>
                    <a:pt x="2668" y="6024"/>
                    <a:pt x="2636" y="6024"/>
                  </a:cubicBezTo>
                  <a:close/>
                  <a:moveTo>
                    <a:pt x="2537" y="6908"/>
                  </a:moveTo>
                  <a:cubicBezTo>
                    <a:pt x="2521" y="6908"/>
                    <a:pt x="2488" y="6941"/>
                    <a:pt x="2488" y="6957"/>
                  </a:cubicBezTo>
                  <a:cubicBezTo>
                    <a:pt x="2488" y="7104"/>
                    <a:pt x="2472" y="7252"/>
                    <a:pt x="2472" y="7415"/>
                  </a:cubicBezTo>
                  <a:cubicBezTo>
                    <a:pt x="2472" y="7432"/>
                    <a:pt x="2488" y="7448"/>
                    <a:pt x="2505" y="7448"/>
                  </a:cubicBezTo>
                  <a:cubicBezTo>
                    <a:pt x="2537" y="7448"/>
                    <a:pt x="2554" y="7432"/>
                    <a:pt x="2554" y="7415"/>
                  </a:cubicBezTo>
                  <a:cubicBezTo>
                    <a:pt x="2570" y="7268"/>
                    <a:pt x="2570" y="7104"/>
                    <a:pt x="2587" y="6957"/>
                  </a:cubicBezTo>
                  <a:cubicBezTo>
                    <a:pt x="2587" y="6941"/>
                    <a:pt x="2570" y="6924"/>
                    <a:pt x="2537" y="6908"/>
                  </a:cubicBezTo>
                  <a:close/>
                  <a:moveTo>
                    <a:pt x="2505" y="7808"/>
                  </a:moveTo>
                  <a:cubicBezTo>
                    <a:pt x="2472" y="7808"/>
                    <a:pt x="2456" y="7825"/>
                    <a:pt x="2456" y="7857"/>
                  </a:cubicBezTo>
                  <a:lnTo>
                    <a:pt x="2456" y="7972"/>
                  </a:lnTo>
                  <a:cubicBezTo>
                    <a:pt x="2456" y="8087"/>
                    <a:pt x="2456" y="8201"/>
                    <a:pt x="2456" y="8299"/>
                  </a:cubicBezTo>
                  <a:cubicBezTo>
                    <a:pt x="2456" y="8332"/>
                    <a:pt x="2488" y="8348"/>
                    <a:pt x="2505" y="8348"/>
                  </a:cubicBezTo>
                  <a:cubicBezTo>
                    <a:pt x="2537" y="8348"/>
                    <a:pt x="2554" y="8332"/>
                    <a:pt x="2554" y="8299"/>
                  </a:cubicBezTo>
                  <a:cubicBezTo>
                    <a:pt x="2554" y="8201"/>
                    <a:pt x="2554" y="8087"/>
                    <a:pt x="2554" y="7972"/>
                  </a:cubicBezTo>
                  <a:lnTo>
                    <a:pt x="2554" y="7857"/>
                  </a:lnTo>
                  <a:cubicBezTo>
                    <a:pt x="2554" y="7841"/>
                    <a:pt x="2521" y="7808"/>
                    <a:pt x="2505" y="7808"/>
                  </a:cubicBezTo>
                  <a:close/>
                  <a:moveTo>
                    <a:pt x="2521" y="8709"/>
                  </a:moveTo>
                  <a:cubicBezTo>
                    <a:pt x="2488" y="8709"/>
                    <a:pt x="2472" y="8725"/>
                    <a:pt x="2472" y="8758"/>
                  </a:cubicBezTo>
                  <a:cubicBezTo>
                    <a:pt x="2488" y="8905"/>
                    <a:pt x="2505" y="9052"/>
                    <a:pt x="2505" y="9200"/>
                  </a:cubicBezTo>
                  <a:cubicBezTo>
                    <a:pt x="2505" y="9232"/>
                    <a:pt x="2537" y="9249"/>
                    <a:pt x="2554" y="9249"/>
                  </a:cubicBezTo>
                  <a:cubicBezTo>
                    <a:pt x="2587" y="9249"/>
                    <a:pt x="2603" y="9216"/>
                    <a:pt x="2603" y="9200"/>
                  </a:cubicBezTo>
                  <a:cubicBezTo>
                    <a:pt x="2587" y="9052"/>
                    <a:pt x="2570" y="8905"/>
                    <a:pt x="2570" y="8758"/>
                  </a:cubicBezTo>
                  <a:cubicBezTo>
                    <a:pt x="2570" y="8725"/>
                    <a:pt x="2554" y="8709"/>
                    <a:pt x="2521" y="8709"/>
                  </a:cubicBezTo>
                  <a:close/>
                  <a:moveTo>
                    <a:pt x="2603" y="9609"/>
                  </a:moveTo>
                  <a:cubicBezTo>
                    <a:pt x="2570" y="9609"/>
                    <a:pt x="2554" y="9625"/>
                    <a:pt x="2554" y="9658"/>
                  </a:cubicBezTo>
                  <a:cubicBezTo>
                    <a:pt x="2570" y="9805"/>
                    <a:pt x="2603" y="9953"/>
                    <a:pt x="2619" y="10100"/>
                  </a:cubicBezTo>
                  <a:cubicBezTo>
                    <a:pt x="2619" y="10116"/>
                    <a:pt x="2636" y="10133"/>
                    <a:pt x="2668" y="10133"/>
                  </a:cubicBezTo>
                  <a:cubicBezTo>
                    <a:pt x="2701" y="10133"/>
                    <a:pt x="2717" y="10116"/>
                    <a:pt x="2701" y="10084"/>
                  </a:cubicBezTo>
                  <a:cubicBezTo>
                    <a:pt x="2685" y="9936"/>
                    <a:pt x="2668" y="9789"/>
                    <a:pt x="2652" y="9642"/>
                  </a:cubicBezTo>
                  <a:cubicBezTo>
                    <a:pt x="2636" y="9625"/>
                    <a:pt x="2619" y="9609"/>
                    <a:pt x="2603" y="9609"/>
                  </a:cubicBezTo>
                  <a:close/>
                  <a:moveTo>
                    <a:pt x="2734" y="10493"/>
                  </a:moveTo>
                  <a:cubicBezTo>
                    <a:pt x="2701" y="10493"/>
                    <a:pt x="2685" y="10525"/>
                    <a:pt x="2701" y="10542"/>
                  </a:cubicBezTo>
                  <a:cubicBezTo>
                    <a:pt x="2717" y="10689"/>
                    <a:pt x="2750" y="10836"/>
                    <a:pt x="2783" y="10984"/>
                  </a:cubicBezTo>
                  <a:cubicBezTo>
                    <a:pt x="2783" y="11000"/>
                    <a:pt x="2799" y="11017"/>
                    <a:pt x="2832" y="11017"/>
                  </a:cubicBezTo>
                  <a:cubicBezTo>
                    <a:pt x="2865" y="11017"/>
                    <a:pt x="2881" y="10984"/>
                    <a:pt x="2865" y="10967"/>
                  </a:cubicBezTo>
                  <a:cubicBezTo>
                    <a:pt x="2832" y="10820"/>
                    <a:pt x="2816" y="10673"/>
                    <a:pt x="2783" y="10525"/>
                  </a:cubicBezTo>
                  <a:cubicBezTo>
                    <a:pt x="2783" y="10509"/>
                    <a:pt x="2750" y="10493"/>
                    <a:pt x="2734" y="10493"/>
                  </a:cubicBezTo>
                  <a:close/>
                  <a:moveTo>
                    <a:pt x="2914" y="11360"/>
                  </a:moveTo>
                  <a:cubicBezTo>
                    <a:pt x="2898" y="11377"/>
                    <a:pt x="2881" y="11393"/>
                    <a:pt x="2881" y="11426"/>
                  </a:cubicBezTo>
                  <a:cubicBezTo>
                    <a:pt x="2930" y="11557"/>
                    <a:pt x="2963" y="11704"/>
                    <a:pt x="3012" y="11851"/>
                  </a:cubicBezTo>
                  <a:cubicBezTo>
                    <a:pt x="3012" y="11884"/>
                    <a:pt x="3028" y="11884"/>
                    <a:pt x="3045" y="11884"/>
                  </a:cubicBezTo>
                  <a:lnTo>
                    <a:pt x="3061" y="11884"/>
                  </a:lnTo>
                  <a:cubicBezTo>
                    <a:pt x="3078" y="11884"/>
                    <a:pt x="3094" y="11851"/>
                    <a:pt x="3094" y="11835"/>
                  </a:cubicBezTo>
                  <a:cubicBezTo>
                    <a:pt x="3045" y="11688"/>
                    <a:pt x="3012" y="11540"/>
                    <a:pt x="2979" y="11393"/>
                  </a:cubicBezTo>
                  <a:cubicBezTo>
                    <a:pt x="2963" y="11377"/>
                    <a:pt x="2947" y="11360"/>
                    <a:pt x="2914" y="11360"/>
                  </a:cubicBezTo>
                  <a:close/>
                  <a:moveTo>
                    <a:pt x="3159" y="12228"/>
                  </a:moveTo>
                  <a:cubicBezTo>
                    <a:pt x="3143" y="12244"/>
                    <a:pt x="3127" y="12261"/>
                    <a:pt x="3143" y="12293"/>
                  </a:cubicBezTo>
                  <a:cubicBezTo>
                    <a:pt x="3176" y="12424"/>
                    <a:pt x="3225" y="12572"/>
                    <a:pt x="3274" y="12719"/>
                  </a:cubicBezTo>
                  <a:cubicBezTo>
                    <a:pt x="3290" y="12735"/>
                    <a:pt x="3307" y="12735"/>
                    <a:pt x="3323" y="12735"/>
                  </a:cubicBezTo>
                  <a:lnTo>
                    <a:pt x="3339" y="12735"/>
                  </a:lnTo>
                  <a:cubicBezTo>
                    <a:pt x="3356" y="12735"/>
                    <a:pt x="3372" y="12702"/>
                    <a:pt x="3356" y="12686"/>
                  </a:cubicBezTo>
                  <a:cubicBezTo>
                    <a:pt x="3307" y="12539"/>
                    <a:pt x="3258" y="12408"/>
                    <a:pt x="3225" y="12261"/>
                  </a:cubicBezTo>
                  <a:cubicBezTo>
                    <a:pt x="3209" y="12244"/>
                    <a:pt x="3192" y="12228"/>
                    <a:pt x="3159" y="12228"/>
                  </a:cubicBezTo>
                  <a:close/>
                  <a:moveTo>
                    <a:pt x="3477" y="13073"/>
                  </a:moveTo>
                  <a:cubicBezTo>
                    <a:pt x="3470" y="13073"/>
                    <a:pt x="3463" y="13075"/>
                    <a:pt x="3454" y="13079"/>
                  </a:cubicBezTo>
                  <a:cubicBezTo>
                    <a:pt x="3438" y="13079"/>
                    <a:pt x="3421" y="13112"/>
                    <a:pt x="3421" y="13128"/>
                  </a:cubicBezTo>
                  <a:cubicBezTo>
                    <a:pt x="3487" y="13275"/>
                    <a:pt x="3536" y="13406"/>
                    <a:pt x="3601" y="13554"/>
                  </a:cubicBezTo>
                  <a:cubicBezTo>
                    <a:pt x="3601" y="13570"/>
                    <a:pt x="3618" y="13586"/>
                    <a:pt x="3634" y="13586"/>
                  </a:cubicBezTo>
                  <a:lnTo>
                    <a:pt x="3650" y="13586"/>
                  </a:lnTo>
                  <a:cubicBezTo>
                    <a:pt x="3667" y="13570"/>
                    <a:pt x="3683" y="13537"/>
                    <a:pt x="3683" y="13521"/>
                  </a:cubicBezTo>
                  <a:cubicBezTo>
                    <a:pt x="3618" y="13390"/>
                    <a:pt x="3569" y="13243"/>
                    <a:pt x="3520" y="13112"/>
                  </a:cubicBezTo>
                  <a:cubicBezTo>
                    <a:pt x="3508" y="13088"/>
                    <a:pt x="3496" y="13073"/>
                    <a:pt x="3477" y="13073"/>
                  </a:cubicBezTo>
                  <a:close/>
                  <a:moveTo>
                    <a:pt x="3815" y="13907"/>
                  </a:moveTo>
                  <a:cubicBezTo>
                    <a:pt x="3809" y="13907"/>
                    <a:pt x="3803" y="13909"/>
                    <a:pt x="3798" y="13914"/>
                  </a:cubicBezTo>
                  <a:cubicBezTo>
                    <a:pt x="3765" y="13914"/>
                    <a:pt x="3765" y="13946"/>
                    <a:pt x="3765" y="13963"/>
                  </a:cubicBezTo>
                  <a:cubicBezTo>
                    <a:pt x="3831" y="14110"/>
                    <a:pt x="3896" y="14241"/>
                    <a:pt x="3961" y="14372"/>
                  </a:cubicBezTo>
                  <a:cubicBezTo>
                    <a:pt x="3961" y="14388"/>
                    <a:pt x="3978" y="14405"/>
                    <a:pt x="3994" y="14405"/>
                  </a:cubicBezTo>
                  <a:lnTo>
                    <a:pt x="4011" y="14405"/>
                  </a:lnTo>
                  <a:cubicBezTo>
                    <a:pt x="4043" y="14388"/>
                    <a:pt x="4043" y="14356"/>
                    <a:pt x="4027" y="14339"/>
                  </a:cubicBezTo>
                  <a:cubicBezTo>
                    <a:pt x="3978" y="14208"/>
                    <a:pt x="3912" y="14077"/>
                    <a:pt x="3847" y="13930"/>
                  </a:cubicBezTo>
                  <a:cubicBezTo>
                    <a:pt x="3847" y="13919"/>
                    <a:pt x="3831" y="13907"/>
                    <a:pt x="3815" y="13907"/>
                  </a:cubicBezTo>
                  <a:close/>
                  <a:moveTo>
                    <a:pt x="4174" y="14716"/>
                  </a:moveTo>
                  <a:cubicBezTo>
                    <a:pt x="4142" y="14732"/>
                    <a:pt x="4142" y="14765"/>
                    <a:pt x="4142" y="14781"/>
                  </a:cubicBezTo>
                  <a:cubicBezTo>
                    <a:pt x="4223" y="14912"/>
                    <a:pt x="4289" y="15043"/>
                    <a:pt x="4354" y="15190"/>
                  </a:cubicBezTo>
                  <a:cubicBezTo>
                    <a:pt x="4354" y="15207"/>
                    <a:pt x="4371" y="15207"/>
                    <a:pt x="4387" y="15207"/>
                  </a:cubicBezTo>
                  <a:lnTo>
                    <a:pt x="4420" y="15207"/>
                  </a:lnTo>
                  <a:cubicBezTo>
                    <a:pt x="4436" y="15190"/>
                    <a:pt x="4453" y="15158"/>
                    <a:pt x="4436" y="15141"/>
                  </a:cubicBezTo>
                  <a:cubicBezTo>
                    <a:pt x="4371" y="15010"/>
                    <a:pt x="4289" y="14879"/>
                    <a:pt x="4223" y="14749"/>
                  </a:cubicBezTo>
                  <a:cubicBezTo>
                    <a:pt x="4223" y="14716"/>
                    <a:pt x="4191" y="14716"/>
                    <a:pt x="4174" y="14716"/>
                  </a:cubicBezTo>
                  <a:close/>
                  <a:moveTo>
                    <a:pt x="4601" y="15511"/>
                  </a:moveTo>
                  <a:cubicBezTo>
                    <a:pt x="4594" y="15511"/>
                    <a:pt x="4588" y="15513"/>
                    <a:pt x="4583" y="15518"/>
                  </a:cubicBezTo>
                  <a:cubicBezTo>
                    <a:pt x="4567" y="15534"/>
                    <a:pt x="4551" y="15551"/>
                    <a:pt x="4567" y="15583"/>
                  </a:cubicBezTo>
                  <a:cubicBezTo>
                    <a:pt x="4633" y="15714"/>
                    <a:pt x="4714" y="15845"/>
                    <a:pt x="4796" y="15976"/>
                  </a:cubicBezTo>
                  <a:cubicBezTo>
                    <a:pt x="4796" y="15976"/>
                    <a:pt x="4813" y="15993"/>
                    <a:pt x="4829" y="15993"/>
                  </a:cubicBezTo>
                  <a:lnTo>
                    <a:pt x="4845" y="15993"/>
                  </a:lnTo>
                  <a:cubicBezTo>
                    <a:pt x="4878" y="15976"/>
                    <a:pt x="4878" y="15943"/>
                    <a:pt x="4862" y="15927"/>
                  </a:cubicBezTo>
                  <a:cubicBezTo>
                    <a:pt x="4796" y="15796"/>
                    <a:pt x="4714" y="15665"/>
                    <a:pt x="4649" y="15534"/>
                  </a:cubicBezTo>
                  <a:cubicBezTo>
                    <a:pt x="4637" y="15523"/>
                    <a:pt x="4618" y="15511"/>
                    <a:pt x="4601" y="15511"/>
                  </a:cubicBezTo>
                  <a:close/>
                  <a:moveTo>
                    <a:pt x="5042" y="16287"/>
                  </a:moveTo>
                  <a:cubicBezTo>
                    <a:pt x="5009" y="16304"/>
                    <a:pt x="5009" y="16336"/>
                    <a:pt x="5025" y="16353"/>
                  </a:cubicBezTo>
                  <a:cubicBezTo>
                    <a:pt x="5107" y="16484"/>
                    <a:pt x="5189" y="16615"/>
                    <a:pt x="5255" y="16729"/>
                  </a:cubicBezTo>
                  <a:cubicBezTo>
                    <a:pt x="5271" y="16746"/>
                    <a:pt x="5287" y="16762"/>
                    <a:pt x="5304" y="16762"/>
                  </a:cubicBezTo>
                  <a:cubicBezTo>
                    <a:pt x="5304" y="16762"/>
                    <a:pt x="5320" y="16762"/>
                    <a:pt x="5320" y="16746"/>
                  </a:cubicBezTo>
                  <a:cubicBezTo>
                    <a:pt x="5353" y="16729"/>
                    <a:pt x="5353" y="16713"/>
                    <a:pt x="5336" y="16680"/>
                  </a:cubicBezTo>
                  <a:cubicBezTo>
                    <a:pt x="5255" y="16565"/>
                    <a:pt x="5173" y="16434"/>
                    <a:pt x="5091" y="16304"/>
                  </a:cubicBezTo>
                  <a:cubicBezTo>
                    <a:pt x="5091" y="16287"/>
                    <a:pt x="5058" y="16287"/>
                    <a:pt x="5042" y="16287"/>
                  </a:cubicBezTo>
                  <a:close/>
                  <a:moveTo>
                    <a:pt x="5555" y="17044"/>
                  </a:moveTo>
                  <a:cubicBezTo>
                    <a:pt x="5545" y="17044"/>
                    <a:pt x="5533" y="17048"/>
                    <a:pt x="5516" y="17057"/>
                  </a:cubicBezTo>
                  <a:cubicBezTo>
                    <a:pt x="5500" y="17057"/>
                    <a:pt x="5500" y="17089"/>
                    <a:pt x="5516" y="17106"/>
                  </a:cubicBezTo>
                  <a:cubicBezTo>
                    <a:pt x="5598" y="17237"/>
                    <a:pt x="5680" y="17351"/>
                    <a:pt x="5762" y="17482"/>
                  </a:cubicBezTo>
                  <a:cubicBezTo>
                    <a:pt x="5778" y="17498"/>
                    <a:pt x="5795" y="17498"/>
                    <a:pt x="5795" y="17498"/>
                  </a:cubicBezTo>
                  <a:lnTo>
                    <a:pt x="5827" y="17498"/>
                  </a:lnTo>
                  <a:cubicBezTo>
                    <a:pt x="5844" y="17482"/>
                    <a:pt x="5860" y="17449"/>
                    <a:pt x="5844" y="17433"/>
                  </a:cubicBezTo>
                  <a:cubicBezTo>
                    <a:pt x="5746" y="17302"/>
                    <a:pt x="5664" y="17187"/>
                    <a:pt x="5582" y="17057"/>
                  </a:cubicBezTo>
                  <a:cubicBezTo>
                    <a:pt x="5574" y="17048"/>
                    <a:pt x="5566" y="17044"/>
                    <a:pt x="5555" y="17044"/>
                  </a:cubicBezTo>
                  <a:close/>
                  <a:moveTo>
                    <a:pt x="6073" y="17781"/>
                  </a:moveTo>
                  <a:cubicBezTo>
                    <a:pt x="6061" y="17781"/>
                    <a:pt x="6048" y="17785"/>
                    <a:pt x="6040" y="17793"/>
                  </a:cubicBezTo>
                  <a:cubicBezTo>
                    <a:pt x="6024" y="17793"/>
                    <a:pt x="6008" y="17826"/>
                    <a:pt x="6024" y="17842"/>
                  </a:cubicBezTo>
                  <a:cubicBezTo>
                    <a:pt x="6122" y="17973"/>
                    <a:pt x="6204" y="18088"/>
                    <a:pt x="6302" y="18202"/>
                  </a:cubicBezTo>
                  <a:cubicBezTo>
                    <a:pt x="6302" y="18219"/>
                    <a:pt x="6319" y="18219"/>
                    <a:pt x="6335" y="18219"/>
                  </a:cubicBezTo>
                  <a:lnTo>
                    <a:pt x="6351" y="18219"/>
                  </a:lnTo>
                  <a:cubicBezTo>
                    <a:pt x="6384" y="18202"/>
                    <a:pt x="6384" y="18170"/>
                    <a:pt x="6368" y="18153"/>
                  </a:cubicBezTo>
                  <a:cubicBezTo>
                    <a:pt x="6269" y="18039"/>
                    <a:pt x="6188" y="17908"/>
                    <a:pt x="6106" y="17793"/>
                  </a:cubicBezTo>
                  <a:cubicBezTo>
                    <a:pt x="6098" y="17785"/>
                    <a:pt x="6085" y="17781"/>
                    <a:pt x="6073" y="17781"/>
                  </a:cubicBezTo>
                  <a:close/>
                  <a:moveTo>
                    <a:pt x="6607" y="18486"/>
                  </a:moveTo>
                  <a:cubicBezTo>
                    <a:pt x="6597" y="18486"/>
                    <a:pt x="6587" y="18490"/>
                    <a:pt x="6580" y="18497"/>
                  </a:cubicBezTo>
                  <a:cubicBezTo>
                    <a:pt x="6564" y="18513"/>
                    <a:pt x="6564" y="18546"/>
                    <a:pt x="6580" y="18562"/>
                  </a:cubicBezTo>
                  <a:cubicBezTo>
                    <a:pt x="6662" y="18677"/>
                    <a:pt x="6760" y="18792"/>
                    <a:pt x="6859" y="18906"/>
                  </a:cubicBezTo>
                  <a:cubicBezTo>
                    <a:pt x="6859" y="18923"/>
                    <a:pt x="6875" y="18923"/>
                    <a:pt x="6891" y="18923"/>
                  </a:cubicBezTo>
                  <a:lnTo>
                    <a:pt x="6924" y="18923"/>
                  </a:lnTo>
                  <a:cubicBezTo>
                    <a:pt x="6941" y="18906"/>
                    <a:pt x="6941" y="18873"/>
                    <a:pt x="6924" y="18857"/>
                  </a:cubicBezTo>
                  <a:cubicBezTo>
                    <a:pt x="6826" y="18742"/>
                    <a:pt x="6728" y="18628"/>
                    <a:pt x="6646" y="18513"/>
                  </a:cubicBezTo>
                  <a:cubicBezTo>
                    <a:pt x="6636" y="18494"/>
                    <a:pt x="6621" y="18486"/>
                    <a:pt x="6607" y="18486"/>
                  </a:cubicBezTo>
                  <a:close/>
                  <a:moveTo>
                    <a:pt x="7178" y="19189"/>
                  </a:moveTo>
                  <a:cubicBezTo>
                    <a:pt x="7170" y="19189"/>
                    <a:pt x="7161" y="19193"/>
                    <a:pt x="7153" y="19201"/>
                  </a:cubicBezTo>
                  <a:cubicBezTo>
                    <a:pt x="7121" y="19217"/>
                    <a:pt x="7121" y="19234"/>
                    <a:pt x="7137" y="19266"/>
                  </a:cubicBezTo>
                  <a:cubicBezTo>
                    <a:pt x="7235" y="19381"/>
                    <a:pt x="7333" y="19479"/>
                    <a:pt x="7432" y="19594"/>
                  </a:cubicBezTo>
                  <a:cubicBezTo>
                    <a:pt x="7448" y="19610"/>
                    <a:pt x="7448" y="19610"/>
                    <a:pt x="7464" y="19610"/>
                  </a:cubicBezTo>
                  <a:lnTo>
                    <a:pt x="7497" y="19610"/>
                  </a:lnTo>
                  <a:cubicBezTo>
                    <a:pt x="7513" y="19594"/>
                    <a:pt x="7513" y="19561"/>
                    <a:pt x="7497" y="19545"/>
                  </a:cubicBezTo>
                  <a:cubicBezTo>
                    <a:pt x="7399" y="19430"/>
                    <a:pt x="7301" y="19315"/>
                    <a:pt x="7202" y="19201"/>
                  </a:cubicBezTo>
                  <a:cubicBezTo>
                    <a:pt x="7194" y="19193"/>
                    <a:pt x="7186" y="19189"/>
                    <a:pt x="7178" y="19189"/>
                  </a:cubicBezTo>
                  <a:close/>
                  <a:moveTo>
                    <a:pt x="7769" y="19860"/>
                  </a:moveTo>
                  <a:cubicBezTo>
                    <a:pt x="7759" y="19860"/>
                    <a:pt x="7751" y="19864"/>
                    <a:pt x="7743" y="19872"/>
                  </a:cubicBezTo>
                  <a:cubicBezTo>
                    <a:pt x="7726" y="19888"/>
                    <a:pt x="7710" y="19921"/>
                    <a:pt x="7726" y="19937"/>
                  </a:cubicBezTo>
                  <a:cubicBezTo>
                    <a:pt x="7841" y="20052"/>
                    <a:pt x="7939" y="20150"/>
                    <a:pt x="8037" y="20265"/>
                  </a:cubicBezTo>
                  <a:cubicBezTo>
                    <a:pt x="8054" y="20281"/>
                    <a:pt x="8054" y="20281"/>
                    <a:pt x="8070" y="20281"/>
                  </a:cubicBezTo>
                  <a:cubicBezTo>
                    <a:pt x="8086" y="20281"/>
                    <a:pt x="8086" y="20281"/>
                    <a:pt x="8103" y="20265"/>
                  </a:cubicBezTo>
                  <a:cubicBezTo>
                    <a:pt x="8119" y="20248"/>
                    <a:pt x="8119" y="20232"/>
                    <a:pt x="8103" y="20199"/>
                  </a:cubicBezTo>
                  <a:cubicBezTo>
                    <a:pt x="8004" y="20101"/>
                    <a:pt x="7906" y="19986"/>
                    <a:pt x="7808" y="19872"/>
                  </a:cubicBezTo>
                  <a:cubicBezTo>
                    <a:pt x="7792" y="19864"/>
                    <a:pt x="7779" y="19860"/>
                    <a:pt x="7769" y="19860"/>
                  </a:cubicBezTo>
                  <a:close/>
                  <a:moveTo>
                    <a:pt x="8381" y="20514"/>
                  </a:moveTo>
                  <a:cubicBezTo>
                    <a:pt x="8369" y="20514"/>
                    <a:pt x="8356" y="20518"/>
                    <a:pt x="8348" y="20527"/>
                  </a:cubicBezTo>
                  <a:cubicBezTo>
                    <a:pt x="8332" y="20543"/>
                    <a:pt x="8332" y="20576"/>
                    <a:pt x="8348" y="20592"/>
                  </a:cubicBezTo>
                  <a:cubicBezTo>
                    <a:pt x="8446" y="20707"/>
                    <a:pt x="8561" y="20805"/>
                    <a:pt x="8659" y="20919"/>
                  </a:cubicBezTo>
                  <a:cubicBezTo>
                    <a:pt x="8676" y="20919"/>
                    <a:pt x="8676" y="20936"/>
                    <a:pt x="8692" y="20936"/>
                  </a:cubicBezTo>
                  <a:cubicBezTo>
                    <a:pt x="8708" y="20936"/>
                    <a:pt x="8708" y="20919"/>
                    <a:pt x="8725" y="20919"/>
                  </a:cubicBezTo>
                  <a:cubicBezTo>
                    <a:pt x="8741" y="20903"/>
                    <a:pt x="8741" y="20870"/>
                    <a:pt x="8725" y="20854"/>
                  </a:cubicBezTo>
                  <a:cubicBezTo>
                    <a:pt x="8626" y="20739"/>
                    <a:pt x="8512" y="20641"/>
                    <a:pt x="8414" y="20527"/>
                  </a:cubicBezTo>
                  <a:cubicBezTo>
                    <a:pt x="8405" y="20518"/>
                    <a:pt x="8393" y="20514"/>
                    <a:pt x="8381" y="20514"/>
                  </a:cubicBezTo>
                  <a:close/>
                  <a:moveTo>
                    <a:pt x="9003" y="21153"/>
                  </a:moveTo>
                  <a:cubicBezTo>
                    <a:pt x="8991" y="21153"/>
                    <a:pt x="8978" y="21157"/>
                    <a:pt x="8970" y="21165"/>
                  </a:cubicBezTo>
                  <a:cubicBezTo>
                    <a:pt x="8954" y="21181"/>
                    <a:pt x="8954" y="21214"/>
                    <a:pt x="8970" y="21230"/>
                  </a:cubicBezTo>
                  <a:cubicBezTo>
                    <a:pt x="9085" y="21345"/>
                    <a:pt x="9199" y="21443"/>
                    <a:pt x="9298" y="21541"/>
                  </a:cubicBezTo>
                  <a:cubicBezTo>
                    <a:pt x="9314" y="21558"/>
                    <a:pt x="9314" y="21558"/>
                    <a:pt x="9330" y="21558"/>
                  </a:cubicBezTo>
                  <a:cubicBezTo>
                    <a:pt x="9347" y="21558"/>
                    <a:pt x="9347" y="21558"/>
                    <a:pt x="9363" y="21541"/>
                  </a:cubicBezTo>
                  <a:cubicBezTo>
                    <a:pt x="9379" y="21525"/>
                    <a:pt x="9379" y="21492"/>
                    <a:pt x="9363" y="21476"/>
                  </a:cubicBezTo>
                  <a:cubicBezTo>
                    <a:pt x="9248" y="21378"/>
                    <a:pt x="9150" y="21280"/>
                    <a:pt x="9036" y="21165"/>
                  </a:cubicBezTo>
                  <a:cubicBezTo>
                    <a:pt x="9027" y="21157"/>
                    <a:pt x="9015" y="21153"/>
                    <a:pt x="9003" y="21153"/>
                  </a:cubicBezTo>
                  <a:close/>
                  <a:moveTo>
                    <a:pt x="9658" y="21775"/>
                  </a:moveTo>
                  <a:cubicBezTo>
                    <a:pt x="9645" y="21775"/>
                    <a:pt x="9633" y="21779"/>
                    <a:pt x="9625" y="21787"/>
                  </a:cubicBezTo>
                  <a:cubicBezTo>
                    <a:pt x="9609" y="21803"/>
                    <a:pt x="9609" y="21836"/>
                    <a:pt x="9625" y="21852"/>
                  </a:cubicBezTo>
                  <a:cubicBezTo>
                    <a:pt x="9740" y="21951"/>
                    <a:pt x="9838" y="22065"/>
                    <a:pt x="9952" y="22163"/>
                  </a:cubicBezTo>
                  <a:lnTo>
                    <a:pt x="10018" y="22163"/>
                  </a:lnTo>
                  <a:cubicBezTo>
                    <a:pt x="10034" y="22131"/>
                    <a:pt x="10034" y="22114"/>
                    <a:pt x="10018" y="22098"/>
                  </a:cubicBezTo>
                  <a:cubicBezTo>
                    <a:pt x="9903" y="22000"/>
                    <a:pt x="9789" y="21885"/>
                    <a:pt x="9690" y="21787"/>
                  </a:cubicBezTo>
                  <a:cubicBezTo>
                    <a:pt x="9682" y="21779"/>
                    <a:pt x="9670" y="21775"/>
                    <a:pt x="9658" y="21775"/>
                  </a:cubicBezTo>
                  <a:close/>
                  <a:moveTo>
                    <a:pt x="10312" y="22380"/>
                  </a:moveTo>
                  <a:cubicBezTo>
                    <a:pt x="10300" y="22380"/>
                    <a:pt x="10288" y="22384"/>
                    <a:pt x="10280" y="22393"/>
                  </a:cubicBezTo>
                  <a:cubicBezTo>
                    <a:pt x="10263" y="22409"/>
                    <a:pt x="10263" y="22442"/>
                    <a:pt x="10296" y="22458"/>
                  </a:cubicBezTo>
                  <a:cubicBezTo>
                    <a:pt x="10394" y="22556"/>
                    <a:pt x="10509" y="22655"/>
                    <a:pt x="10623" y="22753"/>
                  </a:cubicBezTo>
                  <a:cubicBezTo>
                    <a:pt x="10640" y="22769"/>
                    <a:pt x="10640" y="22769"/>
                    <a:pt x="10656" y="22769"/>
                  </a:cubicBezTo>
                  <a:cubicBezTo>
                    <a:pt x="10673" y="22769"/>
                    <a:pt x="10689" y="22769"/>
                    <a:pt x="10689" y="22753"/>
                  </a:cubicBezTo>
                  <a:cubicBezTo>
                    <a:pt x="10705" y="22736"/>
                    <a:pt x="10705" y="22704"/>
                    <a:pt x="10689" y="22687"/>
                  </a:cubicBezTo>
                  <a:cubicBezTo>
                    <a:pt x="10574" y="22589"/>
                    <a:pt x="10460" y="22491"/>
                    <a:pt x="10345" y="22393"/>
                  </a:cubicBezTo>
                  <a:cubicBezTo>
                    <a:pt x="10337" y="22384"/>
                    <a:pt x="10325" y="22380"/>
                    <a:pt x="10312" y="22380"/>
                  </a:cubicBezTo>
                  <a:close/>
                  <a:moveTo>
                    <a:pt x="10994" y="22970"/>
                  </a:moveTo>
                  <a:cubicBezTo>
                    <a:pt x="10984" y="22970"/>
                    <a:pt x="10975" y="22974"/>
                    <a:pt x="10967" y="22982"/>
                  </a:cubicBezTo>
                  <a:cubicBezTo>
                    <a:pt x="10951" y="22998"/>
                    <a:pt x="10951" y="23031"/>
                    <a:pt x="10967" y="23047"/>
                  </a:cubicBezTo>
                  <a:lnTo>
                    <a:pt x="11311" y="23342"/>
                  </a:lnTo>
                  <a:lnTo>
                    <a:pt x="11344" y="23342"/>
                  </a:lnTo>
                  <a:cubicBezTo>
                    <a:pt x="11360" y="23342"/>
                    <a:pt x="11360" y="23342"/>
                    <a:pt x="11376" y="23326"/>
                  </a:cubicBezTo>
                  <a:cubicBezTo>
                    <a:pt x="11393" y="23309"/>
                    <a:pt x="11393" y="23293"/>
                    <a:pt x="11360" y="23277"/>
                  </a:cubicBezTo>
                  <a:lnTo>
                    <a:pt x="11033" y="22982"/>
                  </a:lnTo>
                  <a:cubicBezTo>
                    <a:pt x="11016" y="22974"/>
                    <a:pt x="11004" y="22970"/>
                    <a:pt x="10994" y="22970"/>
                  </a:cubicBezTo>
                  <a:close/>
                  <a:moveTo>
                    <a:pt x="11681" y="23543"/>
                  </a:moveTo>
                  <a:cubicBezTo>
                    <a:pt x="11671" y="23543"/>
                    <a:pt x="11663" y="23547"/>
                    <a:pt x="11655" y="23555"/>
                  </a:cubicBezTo>
                  <a:cubicBezTo>
                    <a:pt x="11638" y="23588"/>
                    <a:pt x="11638" y="23604"/>
                    <a:pt x="11655" y="23620"/>
                  </a:cubicBezTo>
                  <a:cubicBezTo>
                    <a:pt x="11769" y="23718"/>
                    <a:pt x="11884" y="23817"/>
                    <a:pt x="11998" y="23915"/>
                  </a:cubicBezTo>
                  <a:cubicBezTo>
                    <a:pt x="12015" y="23915"/>
                    <a:pt x="12015" y="23931"/>
                    <a:pt x="12031" y="23931"/>
                  </a:cubicBezTo>
                  <a:cubicBezTo>
                    <a:pt x="12047" y="23931"/>
                    <a:pt x="12047" y="23915"/>
                    <a:pt x="12064" y="23915"/>
                  </a:cubicBezTo>
                  <a:cubicBezTo>
                    <a:pt x="12080" y="23882"/>
                    <a:pt x="12080" y="23866"/>
                    <a:pt x="12064" y="23849"/>
                  </a:cubicBezTo>
                  <a:cubicBezTo>
                    <a:pt x="11949" y="23751"/>
                    <a:pt x="11835" y="23653"/>
                    <a:pt x="11720" y="23555"/>
                  </a:cubicBezTo>
                  <a:cubicBezTo>
                    <a:pt x="11704" y="23547"/>
                    <a:pt x="11691" y="23543"/>
                    <a:pt x="11681" y="23543"/>
                  </a:cubicBezTo>
                  <a:close/>
                  <a:moveTo>
                    <a:pt x="12367" y="24132"/>
                  </a:moveTo>
                  <a:cubicBezTo>
                    <a:pt x="12358" y="24132"/>
                    <a:pt x="12350" y="24136"/>
                    <a:pt x="12342" y="24144"/>
                  </a:cubicBezTo>
                  <a:cubicBezTo>
                    <a:pt x="12326" y="24160"/>
                    <a:pt x="12326" y="24193"/>
                    <a:pt x="12342" y="24210"/>
                  </a:cubicBezTo>
                  <a:cubicBezTo>
                    <a:pt x="12457" y="24308"/>
                    <a:pt x="12571" y="24406"/>
                    <a:pt x="12669" y="24504"/>
                  </a:cubicBezTo>
                  <a:lnTo>
                    <a:pt x="12735" y="24504"/>
                  </a:lnTo>
                  <a:cubicBezTo>
                    <a:pt x="12751" y="24471"/>
                    <a:pt x="12751" y="24455"/>
                    <a:pt x="12735" y="24439"/>
                  </a:cubicBezTo>
                  <a:cubicBezTo>
                    <a:pt x="12620" y="24341"/>
                    <a:pt x="12506" y="24242"/>
                    <a:pt x="12391" y="24144"/>
                  </a:cubicBezTo>
                  <a:cubicBezTo>
                    <a:pt x="12383" y="24136"/>
                    <a:pt x="12375" y="24132"/>
                    <a:pt x="12367" y="24132"/>
                  </a:cubicBezTo>
                  <a:close/>
                  <a:moveTo>
                    <a:pt x="13030" y="24721"/>
                  </a:moveTo>
                  <a:cubicBezTo>
                    <a:pt x="13017" y="24721"/>
                    <a:pt x="13005" y="24725"/>
                    <a:pt x="12997" y="24733"/>
                  </a:cubicBezTo>
                  <a:cubicBezTo>
                    <a:pt x="12980" y="24750"/>
                    <a:pt x="12980" y="24782"/>
                    <a:pt x="13013" y="24799"/>
                  </a:cubicBezTo>
                  <a:cubicBezTo>
                    <a:pt x="13111" y="24913"/>
                    <a:pt x="13226" y="25012"/>
                    <a:pt x="13324" y="25110"/>
                  </a:cubicBezTo>
                  <a:cubicBezTo>
                    <a:pt x="13341" y="25126"/>
                    <a:pt x="13341" y="25126"/>
                    <a:pt x="13357" y="25126"/>
                  </a:cubicBezTo>
                  <a:cubicBezTo>
                    <a:pt x="13373" y="25126"/>
                    <a:pt x="13390" y="25126"/>
                    <a:pt x="13390" y="25110"/>
                  </a:cubicBezTo>
                  <a:cubicBezTo>
                    <a:pt x="13406" y="25093"/>
                    <a:pt x="13406" y="25061"/>
                    <a:pt x="13390" y="25044"/>
                  </a:cubicBezTo>
                  <a:cubicBezTo>
                    <a:pt x="13291" y="24946"/>
                    <a:pt x="13177" y="24848"/>
                    <a:pt x="13062" y="24733"/>
                  </a:cubicBezTo>
                  <a:cubicBezTo>
                    <a:pt x="13054" y="24725"/>
                    <a:pt x="13042" y="24721"/>
                    <a:pt x="13030" y="24721"/>
                  </a:cubicBezTo>
                  <a:close/>
                  <a:moveTo>
                    <a:pt x="13674" y="25359"/>
                  </a:moveTo>
                  <a:cubicBezTo>
                    <a:pt x="13664" y="25359"/>
                    <a:pt x="13652" y="25364"/>
                    <a:pt x="13635" y="25372"/>
                  </a:cubicBezTo>
                  <a:cubicBezTo>
                    <a:pt x="13619" y="25388"/>
                    <a:pt x="13619" y="25421"/>
                    <a:pt x="13635" y="25437"/>
                  </a:cubicBezTo>
                  <a:cubicBezTo>
                    <a:pt x="13750" y="25552"/>
                    <a:pt x="13848" y="25650"/>
                    <a:pt x="13946" y="25765"/>
                  </a:cubicBezTo>
                  <a:cubicBezTo>
                    <a:pt x="13946" y="25781"/>
                    <a:pt x="13963" y="25781"/>
                    <a:pt x="13979" y="25781"/>
                  </a:cubicBezTo>
                  <a:cubicBezTo>
                    <a:pt x="13979" y="25781"/>
                    <a:pt x="13995" y="25781"/>
                    <a:pt x="13995" y="25765"/>
                  </a:cubicBezTo>
                  <a:cubicBezTo>
                    <a:pt x="14028" y="25748"/>
                    <a:pt x="14028" y="25732"/>
                    <a:pt x="14012" y="25715"/>
                  </a:cubicBezTo>
                  <a:cubicBezTo>
                    <a:pt x="13913" y="25601"/>
                    <a:pt x="13815" y="25486"/>
                    <a:pt x="13701" y="25372"/>
                  </a:cubicBezTo>
                  <a:cubicBezTo>
                    <a:pt x="13693" y="25364"/>
                    <a:pt x="13684" y="25359"/>
                    <a:pt x="13674" y="25359"/>
                  </a:cubicBezTo>
                  <a:close/>
                  <a:moveTo>
                    <a:pt x="14242" y="26036"/>
                  </a:moveTo>
                  <a:cubicBezTo>
                    <a:pt x="14235" y="26036"/>
                    <a:pt x="14229" y="26038"/>
                    <a:pt x="14224" y="26043"/>
                  </a:cubicBezTo>
                  <a:cubicBezTo>
                    <a:pt x="14208" y="26059"/>
                    <a:pt x="14208" y="26092"/>
                    <a:pt x="14224" y="26108"/>
                  </a:cubicBezTo>
                  <a:cubicBezTo>
                    <a:pt x="14306" y="26239"/>
                    <a:pt x="14405" y="26354"/>
                    <a:pt x="14486" y="26468"/>
                  </a:cubicBezTo>
                  <a:cubicBezTo>
                    <a:pt x="14486" y="26485"/>
                    <a:pt x="14503" y="26485"/>
                    <a:pt x="14519" y="26485"/>
                  </a:cubicBezTo>
                  <a:lnTo>
                    <a:pt x="14552" y="26485"/>
                  </a:lnTo>
                  <a:cubicBezTo>
                    <a:pt x="14568" y="26468"/>
                    <a:pt x="14568" y="26436"/>
                    <a:pt x="14552" y="26419"/>
                  </a:cubicBezTo>
                  <a:cubicBezTo>
                    <a:pt x="14470" y="26305"/>
                    <a:pt x="14388" y="26174"/>
                    <a:pt x="14290" y="26059"/>
                  </a:cubicBezTo>
                  <a:cubicBezTo>
                    <a:pt x="14278" y="26048"/>
                    <a:pt x="14259" y="26036"/>
                    <a:pt x="14242" y="26036"/>
                  </a:cubicBezTo>
                  <a:close/>
                  <a:moveTo>
                    <a:pt x="14732" y="26779"/>
                  </a:moveTo>
                  <a:cubicBezTo>
                    <a:pt x="14716" y="26796"/>
                    <a:pt x="14716" y="26829"/>
                    <a:pt x="14716" y="26845"/>
                  </a:cubicBezTo>
                  <a:cubicBezTo>
                    <a:pt x="14797" y="26976"/>
                    <a:pt x="14863" y="27107"/>
                    <a:pt x="14928" y="27238"/>
                  </a:cubicBezTo>
                  <a:cubicBezTo>
                    <a:pt x="14945" y="27254"/>
                    <a:pt x="14961" y="27270"/>
                    <a:pt x="14977" y="27270"/>
                  </a:cubicBezTo>
                  <a:cubicBezTo>
                    <a:pt x="14977" y="27270"/>
                    <a:pt x="14994" y="27254"/>
                    <a:pt x="14994" y="27254"/>
                  </a:cubicBezTo>
                  <a:cubicBezTo>
                    <a:pt x="15010" y="27254"/>
                    <a:pt x="15027" y="27221"/>
                    <a:pt x="15010" y="27205"/>
                  </a:cubicBezTo>
                  <a:cubicBezTo>
                    <a:pt x="14945" y="27074"/>
                    <a:pt x="14879" y="26927"/>
                    <a:pt x="14797" y="26796"/>
                  </a:cubicBezTo>
                  <a:cubicBezTo>
                    <a:pt x="14781" y="26779"/>
                    <a:pt x="14765" y="26779"/>
                    <a:pt x="14732" y="26779"/>
                  </a:cubicBezTo>
                  <a:close/>
                  <a:moveTo>
                    <a:pt x="15141" y="27581"/>
                  </a:moveTo>
                  <a:cubicBezTo>
                    <a:pt x="15125" y="27598"/>
                    <a:pt x="15108" y="27614"/>
                    <a:pt x="15108" y="27647"/>
                  </a:cubicBezTo>
                  <a:cubicBezTo>
                    <a:pt x="15174" y="27778"/>
                    <a:pt x="15223" y="27925"/>
                    <a:pt x="15256" y="28056"/>
                  </a:cubicBezTo>
                  <a:cubicBezTo>
                    <a:pt x="15272" y="28089"/>
                    <a:pt x="15288" y="28089"/>
                    <a:pt x="15305" y="28089"/>
                  </a:cubicBezTo>
                  <a:lnTo>
                    <a:pt x="15321" y="28089"/>
                  </a:lnTo>
                  <a:cubicBezTo>
                    <a:pt x="15338" y="28089"/>
                    <a:pt x="15354" y="28056"/>
                    <a:pt x="15354" y="28040"/>
                  </a:cubicBezTo>
                  <a:cubicBezTo>
                    <a:pt x="15305" y="27892"/>
                    <a:pt x="15256" y="27745"/>
                    <a:pt x="15207" y="27614"/>
                  </a:cubicBezTo>
                  <a:cubicBezTo>
                    <a:pt x="15190" y="27581"/>
                    <a:pt x="15157" y="27581"/>
                    <a:pt x="15141" y="27581"/>
                  </a:cubicBezTo>
                  <a:close/>
                  <a:moveTo>
                    <a:pt x="15426" y="28443"/>
                  </a:moveTo>
                  <a:cubicBezTo>
                    <a:pt x="15419" y="28443"/>
                    <a:pt x="15412" y="28445"/>
                    <a:pt x="15403" y="28449"/>
                  </a:cubicBezTo>
                  <a:cubicBezTo>
                    <a:pt x="15387" y="28449"/>
                    <a:pt x="15370" y="28465"/>
                    <a:pt x="15370" y="28498"/>
                  </a:cubicBezTo>
                  <a:cubicBezTo>
                    <a:pt x="15403" y="28645"/>
                    <a:pt x="15419" y="28793"/>
                    <a:pt x="15436" y="28940"/>
                  </a:cubicBezTo>
                  <a:cubicBezTo>
                    <a:pt x="15452" y="28956"/>
                    <a:pt x="15468" y="28973"/>
                    <a:pt x="15485" y="28973"/>
                  </a:cubicBezTo>
                  <a:cubicBezTo>
                    <a:pt x="15518" y="28973"/>
                    <a:pt x="15534" y="28956"/>
                    <a:pt x="15534" y="28924"/>
                  </a:cubicBezTo>
                  <a:cubicBezTo>
                    <a:pt x="15518" y="28776"/>
                    <a:pt x="15485" y="28629"/>
                    <a:pt x="15452" y="28482"/>
                  </a:cubicBezTo>
                  <a:cubicBezTo>
                    <a:pt x="15452" y="28458"/>
                    <a:pt x="15443" y="28443"/>
                    <a:pt x="15426" y="28443"/>
                  </a:cubicBezTo>
                  <a:close/>
                  <a:moveTo>
                    <a:pt x="15518" y="29333"/>
                  </a:moveTo>
                  <a:cubicBezTo>
                    <a:pt x="15485" y="29333"/>
                    <a:pt x="15468" y="29349"/>
                    <a:pt x="15468" y="29382"/>
                  </a:cubicBezTo>
                  <a:cubicBezTo>
                    <a:pt x="15468" y="29431"/>
                    <a:pt x="15468" y="29497"/>
                    <a:pt x="15468" y="29562"/>
                  </a:cubicBezTo>
                  <a:cubicBezTo>
                    <a:pt x="15468" y="29644"/>
                    <a:pt x="15468" y="29742"/>
                    <a:pt x="15468" y="29824"/>
                  </a:cubicBezTo>
                  <a:cubicBezTo>
                    <a:pt x="15468" y="29840"/>
                    <a:pt x="15485" y="29873"/>
                    <a:pt x="15518" y="29873"/>
                  </a:cubicBezTo>
                  <a:cubicBezTo>
                    <a:pt x="15534" y="29873"/>
                    <a:pt x="15567" y="29857"/>
                    <a:pt x="15567" y="29824"/>
                  </a:cubicBezTo>
                  <a:cubicBezTo>
                    <a:pt x="15567" y="29742"/>
                    <a:pt x="15567" y="29644"/>
                    <a:pt x="15567" y="29562"/>
                  </a:cubicBezTo>
                  <a:cubicBezTo>
                    <a:pt x="15567" y="29497"/>
                    <a:pt x="15567" y="29431"/>
                    <a:pt x="15567" y="29382"/>
                  </a:cubicBezTo>
                  <a:cubicBezTo>
                    <a:pt x="15567" y="29349"/>
                    <a:pt x="15550" y="29333"/>
                    <a:pt x="15518" y="29333"/>
                  </a:cubicBezTo>
                  <a:close/>
                  <a:moveTo>
                    <a:pt x="15485" y="30233"/>
                  </a:moveTo>
                  <a:cubicBezTo>
                    <a:pt x="15468" y="30233"/>
                    <a:pt x="15436" y="30250"/>
                    <a:pt x="15436" y="30266"/>
                  </a:cubicBezTo>
                  <a:cubicBezTo>
                    <a:pt x="15419" y="30413"/>
                    <a:pt x="15403" y="30561"/>
                    <a:pt x="15370" y="30708"/>
                  </a:cubicBezTo>
                  <a:cubicBezTo>
                    <a:pt x="15370" y="30724"/>
                    <a:pt x="15387" y="30757"/>
                    <a:pt x="15403" y="30757"/>
                  </a:cubicBezTo>
                  <a:lnTo>
                    <a:pt x="15419" y="30757"/>
                  </a:lnTo>
                  <a:cubicBezTo>
                    <a:pt x="15436" y="30757"/>
                    <a:pt x="15452" y="30741"/>
                    <a:pt x="15452" y="30724"/>
                  </a:cubicBezTo>
                  <a:cubicBezTo>
                    <a:pt x="15485" y="30577"/>
                    <a:pt x="15501" y="30430"/>
                    <a:pt x="15518" y="30282"/>
                  </a:cubicBezTo>
                  <a:cubicBezTo>
                    <a:pt x="15534" y="30250"/>
                    <a:pt x="15518" y="30233"/>
                    <a:pt x="15485" y="30233"/>
                  </a:cubicBezTo>
                  <a:close/>
                  <a:moveTo>
                    <a:pt x="15308" y="31111"/>
                  </a:moveTo>
                  <a:cubicBezTo>
                    <a:pt x="15296" y="31111"/>
                    <a:pt x="15284" y="31126"/>
                    <a:pt x="15272" y="31150"/>
                  </a:cubicBezTo>
                  <a:cubicBezTo>
                    <a:pt x="15239" y="31281"/>
                    <a:pt x="15207" y="31428"/>
                    <a:pt x="15157" y="31575"/>
                  </a:cubicBezTo>
                  <a:cubicBezTo>
                    <a:pt x="15141" y="31592"/>
                    <a:pt x="15157" y="31625"/>
                    <a:pt x="15190" y="31625"/>
                  </a:cubicBezTo>
                  <a:cubicBezTo>
                    <a:pt x="15223" y="31625"/>
                    <a:pt x="15239" y="31625"/>
                    <a:pt x="15239" y="31592"/>
                  </a:cubicBezTo>
                  <a:cubicBezTo>
                    <a:pt x="15288" y="31461"/>
                    <a:pt x="15321" y="31313"/>
                    <a:pt x="15354" y="31166"/>
                  </a:cubicBezTo>
                  <a:cubicBezTo>
                    <a:pt x="15370" y="31133"/>
                    <a:pt x="15354" y="31117"/>
                    <a:pt x="15321" y="31117"/>
                  </a:cubicBezTo>
                  <a:cubicBezTo>
                    <a:pt x="15317" y="31113"/>
                    <a:pt x="15312" y="31111"/>
                    <a:pt x="15308" y="31111"/>
                  </a:cubicBezTo>
                  <a:close/>
                  <a:moveTo>
                    <a:pt x="15076" y="31968"/>
                  </a:moveTo>
                  <a:cubicBezTo>
                    <a:pt x="15043" y="31968"/>
                    <a:pt x="15027" y="31968"/>
                    <a:pt x="15010" y="32001"/>
                  </a:cubicBezTo>
                  <a:cubicBezTo>
                    <a:pt x="14961" y="32132"/>
                    <a:pt x="14912" y="32279"/>
                    <a:pt x="14846" y="32410"/>
                  </a:cubicBezTo>
                  <a:cubicBezTo>
                    <a:pt x="14830" y="32427"/>
                    <a:pt x="14846" y="32459"/>
                    <a:pt x="14863" y="32476"/>
                  </a:cubicBezTo>
                  <a:lnTo>
                    <a:pt x="14879" y="32476"/>
                  </a:lnTo>
                  <a:cubicBezTo>
                    <a:pt x="14912" y="32476"/>
                    <a:pt x="14928" y="32459"/>
                    <a:pt x="14928" y="32443"/>
                  </a:cubicBezTo>
                  <a:cubicBezTo>
                    <a:pt x="14994" y="32312"/>
                    <a:pt x="15043" y="32165"/>
                    <a:pt x="15092" y="32034"/>
                  </a:cubicBezTo>
                  <a:cubicBezTo>
                    <a:pt x="15108" y="32001"/>
                    <a:pt x="15092" y="31985"/>
                    <a:pt x="15076" y="31968"/>
                  </a:cubicBezTo>
                  <a:close/>
                  <a:moveTo>
                    <a:pt x="14690" y="32792"/>
                  </a:moveTo>
                  <a:cubicBezTo>
                    <a:pt x="14678" y="32792"/>
                    <a:pt x="14666" y="32800"/>
                    <a:pt x="14666" y="32819"/>
                  </a:cubicBezTo>
                  <a:cubicBezTo>
                    <a:pt x="14650" y="32852"/>
                    <a:pt x="14617" y="32885"/>
                    <a:pt x="14601" y="32918"/>
                  </a:cubicBezTo>
                  <a:cubicBezTo>
                    <a:pt x="14552" y="33016"/>
                    <a:pt x="14503" y="33114"/>
                    <a:pt x="14454" y="33212"/>
                  </a:cubicBezTo>
                  <a:cubicBezTo>
                    <a:pt x="14437" y="33229"/>
                    <a:pt x="14454" y="33261"/>
                    <a:pt x="14470" y="33278"/>
                  </a:cubicBezTo>
                  <a:lnTo>
                    <a:pt x="14503" y="33278"/>
                  </a:lnTo>
                  <a:cubicBezTo>
                    <a:pt x="14519" y="33278"/>
                    <a:pt x="14519" y="33278"/>
                    <a:pt x="14535" y="33261"/>
                  </a:cubicBezTo>
                  <a:cubicBezTo>
                    <a:pt x="14585" y="33163"/>
                    <a:pt x="14634" y="33065"/>
                    <a:pt x="14683" y="32967"/>
                  </a:cubicBezTo>
                  <a:cubicBezTo>
                    <a:pt x="14699" y="32934"/>
                    <a:pt x="14716" y="32885"/>
                    <a:pt x="14748" y="32852"/>
                  </a:cubicBezTo>
                  <a:cubicBezTo>
                    <a:pt x="14748" y="32836"/>
                    <a:pt x="14748" y="32803"/>
                    <a:pt x="14716" y="32803"/>
                  </a:cubicBezTo>
                  <a:cubicBezTo>
                    <a:pt x="14709" y="32796"/>
                    <a:pt x="14699" y="32792"/>
                    <a:pt x="14690" y="32792"/>
                  </a:cubicBezTo>
                  <a:close/>
                  <a:moveTo>
                    <a:pt x="14265" y="33578"/>
                  </a:moveTo>
                  <a:cubicBezTo>
                    <a:pt x="14252" y="33578"/>
                    <a:pt x="14241" y="33586"/>
                    <a:pt x="14241" y="33605"/>
                  </a:cubicBezTo>
                  <a:cubicBezTo>
                    <a:pt x="14159" y="33736"/>
                    <a:pt x="14077" y="33851"/>
                    <a:pt x="13995" y="33982"/>
                  </a:cubicBezTo>
                  <a:cubicBezTo>
                    <a:pt x="13979" y="33998"/>
                    <a:pt x="13995" y="34031"/>
                    <a:pt x="14012" y="34047"/>
                  </a:cubicBezTo>
                  <a:lnTo>
                    <a:pt x="14028" y="34047"/>
                  </a:lnTo>
                  <a:cubicBezTo>
                    <a:pt x="14044" y="34047"/>
                    <a:pt x="14061" y="34047"/>
                    <a:pt x="14077" y="34031"/>
                  </a:cubicBezTo>
                  <a:cubicBezTo>
                    <a:pt x="14159" y="33900"/>
                    <a:pt x="14241" y="33769"/>
                    <a:pt x="14306" y="33654"/>
                  </a:cubicBezTo>
                  <a:cubicBezTo>
                    <a:pt x="14323" y="33621"/>
                    <a:pt x="14323" y="33605"/>
                    <a:pt x="14290" y="33589"/>
                  </a:cubicBezTo>
                  <a:cubicBezTo>
                    <a:pt x="14283" y="33582"/>
                    <a:pt x="14274" y="33578"/>
                    <a:pt x="14265" y="33578"/>
                  </a:cubicBezTo>
                  <a:close/>
                  <a:moveTo>
                    <a:pt x="13774" y="34329"/>
                  </a:moveTo>
                  <a:cubicBezTo>
                    <a:pt x="13766" y="34329"/>
                    <a:pt x="13758" y="34333"/>
                    <a:pt x="13750" y="34342"/>
                  </a:cubicBezTo>
                  <a:cubicBezTo>
                    <a:pt x="13652" y="34473"/>
                    <a:pt x="13570" y="34587"/>
                    <a:pt x="13472" y="34702"/>
                  </a:cubicBezTo>
                  <a:cubicBezTo>
                    <a:pt x="13455" y="34718"/>
                    <a:pt x="13472" y="34751"/>
                    <a:pt x="13488" y="34767"/>
                  </a:cubicBezTo>
                  <a:cubicBezTo>
                    <a:pt x="13488" y="34767"/>
                    <a:pt x="13504" y="34784"/>
                    <a:pt x="13504" y="34784"/>
                  </a:cubicBezTo>
                  <a:cubicBezTo>
                    <a:pt x="13521" y="34784"/>
                    <a:pt x="13537" y="34767"/>
                    <a:pt x="13553" y="34767"/>
                  </a:cubicBezTo>
                  <a:cubicBezTo>
                    <a:pt x="13635" y="34636"/>
                    <a:pt x="13733" y="34522"/>
                    <a:pt x="13815" y="34407"/>
                  </a:cubicBezTo>
                  <a:cubicBezTo>
                    <a:pt x="13832" y="34374"/>
                    <a:pt x="13832" y="34358"/>
                    <a:pt x="13799" y="34342"/>
                  </a:cubicBezTo>
                  <a:cubicBezTo>
                    <a:pt x="13791" y="34333"/>
                    <a:pt x="13783" y="34329"/>
                    <a:pt x="13774" y="34329"/>
                  </a:cubicBezTo>
                  <a:close/>
                  <a:moveTo>
                    <a:pt x="13226" y="35033"/>
                  </a:moveTo>
                  <a:cubicBezTo>
                    <a:pt x="13214" y="35033"/>
                    <a:pt x="13201" y="35037"/>
                    <a:pt x="13193" y="35046"/>
                  </a:cubicBezTo>
                  <a:cubicBezTo>
                    <a:pt x="13095" y="35160"/>
                    <a:pt x="12997" y="35275"/>
                    <a:pt x="12899" y="35389"/>
                  </a:cubicBezTo>
                  <a:cubicBezTo>
                    <a:pt x="12882" y="35406"/>
                    <a:pt x="12882" y="35422"/>
                    <a:pt x="12899" y="35438"/>
                  </a:cubicBezTo>
                  <a:cubicBezTo>
                    <a:pt x="12899" y="35455"/>
                    <a:pt x="12915" y="35455"/>
                    <a:pt x="12931" y="35455"/>
                  </a:cubicBezTo>
                  <a:cubicBezTo>
                    <a:pt x="12931" y="35455"/>
                    <a:pt x="12948" y="35455"/>
                    <a:pt x="12964" y="35438"/>
                  </a:cubicBezTo>
                  <a:cubicBezTo>
                    <a:pt x="13062" y="35340"/>
                    <a:pt x="13161" y="35226"/>
                    <a:pt x="13259" y="35111"/>
                  </a:cubicBezTo>
                  <a:cubicBezTo>
                    <a:pt x="13275" y="35095"/>
                    <a:pt x="13275" y="35062"/>
                    <a:pt x="13259" y="35046"/>
                  </a:cubicBezTo>
                  <a:cubicBezTo>
                    <a:pt x="13251" y="35037"/>
                    <a:pt x="13238" y="35033"/>
                    <a:pt x="13226" y="35033"/>
                  </a:cubicBezTo>
                  <a:close/>
                  <a:moveTo>
                    <a:pt x="12612" y="35688"/>
                  </a:moveTo>
                  <a:cubicBezTo>
                    <a:pt x="12604" y="35688"/>
                    <a:pt x="12596" y="35692"/>
                    <a:pt x="12588" y="35700"/>
                  </a:cubicBezTo>
                  <a:cubicBezTo>
                    <a:pt x="12473" y="35798"/>
                    <a:pt x="12358" y="35913"/>
                    <a:pt x="12260" y="36011"/>
                  </a:cubicBezTo>
                  <a:cubicBezTo>
                    <a:pt x="12228" y="36028"/>
                    <a:pt x="12228" y="36044"/>
                    <a:pt x="12244" y="36077"/>
                  </a:cubicBezTo>
                  <a:lnTo>
                    <a:pt x="12309" y="36077"/>
                  </a:lnTo>
                  <a:cubicBezTo>
                    <a:pt x="12424" y="35979"/>
                    <a:pt x="12539" y="35864"/>
                    <a:pt x="12637" y="35766"/>
                  </a:cubicBezTo>
                  <a:cubicBezTo>
                    <a:pt x="12653" y="35749"/>
                    <a:pt x="12653" y="35717"/>
                    <a:pt x="12637" y="35700"/>
                  </a:cubicBezTo>
                  <a:cubicBezTo>
                    <a:pt x="12629" y="35692"/>
                    <a:pt x="12620" y="35688"/>
                    <a:pt x="12612" y="35688"/>
                  </a:cubicBezTo>
                  <a:close/>
                  <a:moveTo>
                    <a:pt x="11934" y="36283"/>
                  </a:moveTo>
                  <a:cubicBezTo>
                    <a:pt x="11928" y="36283"/>
                    <a:pt x="11921" y="36285"/>
                    <a:pt x="11917" y="36290"/>
                  </a:cubicBezTo>
                  <a:cubicBezTo>
                    <a:pt x="11802" y="36388"/>
                    <a:pt x="11687" y="36486"/>
                    <a:pt x="11556" y="36568"/>
                  </a:cubicBezTo>
                  <a:cubicBezTo>
                    <a:pt x="11540" y="36584"/>
                    <a:pt x="11540" y="36617"/>
                    <a:pt x="11556" y="36633"/>
                  </a:cubicBezTo>
                  <a:cubicBezTo>
                    <a:pt x="11556" y="36650"/>
                    <a:pt x="11573" y="36650"/>
                    <a:pt x="11589" y="36650"/>
                  </a:cubicBezTo>
                  <a:lnTo>
                    <a:pt x="11622" y="36650"/>
                  </a:lnTo>
                  <a:cubicBezTo>
                    <a:pt x="11736" y="36551"/>
                    <a:pt x="11851" y="36453"/>
                    <a:pt x="11966" y="36371"/>
                  </a:cubicBezTo>
                  <a:cubicBezTo>
                    <a:pt x="11998" y="36355"/>
                    <a:pt x="11998" y="36322"/>
                    <a:pt x="11982" y="36306"/>
                  </a:cubicBezTo>
                  <a:cubicBezTo>
                    <a:pt x="11970" y="36294"/>
                    <a:pt x="11951" y="36283"/>
                    <a:pt x="11934" y="36283"/>
                  </a:cubicBezTo>
                  <a:close/>
                  <a:moveTo>
                    <a:pt x="11214" y="36823"/>
                  </a:moveTo>
                  <a:cubicBezTo>
                    <a:pt x="11207" y="36823"/>
                    <a:pt x="11201" y="36825"/>
                    <a:pt x="11196" y="36830"/>
                  </a:cubicBezTo>
                  <a:cubicBezTo>
                    <a:pt x="11082" y="36912"/>
                    <a:pt x="10951" y="36993"/>
                    <a:pt x="10820" y="37075"/>
                  </a:cubicBezTo>
                  <a:cubicBezTo>
                    <a:pt x="10803" y="37092"/>
                    <a:pt x="10803" y="37108"/>
                    <a:pt x="10803" y="37141"/>
                  </a:cubicBezTo>
                  <a:cubicBezTo>
                    <a:pt x="10820" y="37157"/>
                    <a:pt x="10836" y="37157"/>
                    <a:pt x="10853" y="37157"/>
                  </a:cubicBezTo>
                  <a:lnTo>
                    <a:pt x="10869" y="37157"/>
                  </a:lnTo>
                  <a:cubicBezTo>
                    <a:pt x="11000" y="37075"/>
                    <a:pt x="11131" y="36993"/>
                    <a:pt x="11245" y="36912"/>
                  </a:cubicBezTo>
                  <a:cubicBezTo>
                    <a:pt x="11278" y="36895"/>
                    <a:pt x="11278" y="36862"/>
                    <a:pt x="11262" y="36846"/>
                  </a:cubicBezTo>
                  <a:cubicBezTo>
                    <a:pt x="11250" y="36834"/>
                    <a:pt x="11230" y="36823"/>
                    <a:pt x="11214" y="36823"/>
                  </a:cubicBezTo>
                  <a:close/>
                  <a:moveTo>
                    <a:pt x="10469" y="37294"/>
                  </a:moveTo>
                  <a:cubicBezTo>
                    <a:pt x="10460" y="37294"/>
                    <a:pt x="10450" y="37298"/>
                    <a:pt x="10443" y="37304"/>
                  </a:cubicBezTo>
                  <a:cubicBezTo>
                    <a:pt x="10312" y="37370"/>
                    <a:pt x="10181" y="37435"/>
                    <a:pt x="10051" y="37501"/>
                  </a:cubicBezTo>
                  <a:cubicBezTo>
                    <a:pt x="10018" y="37517"/>
                    <a:pt x="10018" y="37550"/>
                    <a:pt x="10018" y="37566"/>
                  </a:cubicBezTo>
                  <a:cubicBezTo>
                    <a:pt x="10034" y="37583"/>
                    <a:pt x="10051" y="37599"/>
                    <a:pt x="10067" y="37599"/>
                  </a:cubicBezTo>
                  <a:cubicBezTo>
                    <a:pt x="10067" y="37599"/>
                    <a:pt x="10083" y="37583"/>
                    <a:pt x="10083" y="37583"/>
                  </a:cubicBezTo>
                  <a:cubicBezTo>
                    <a:pt x="10214" y="37517"/>
                    <a:pt x="10345" y="37452"/>
                    <a:pt x="10476" y="37370"/>
                  </a:cubicBezTo>
                  <a:cubicBezTo>
                    <a:pt x="10509" y="37370"/>
                    <a:pt x="10509" y="37337"/>
                    <a:pt x="10492" y="37321"/>
                  </a:cubicBezTo>
                  <a:cubicBezTo>
                    <a:pt x="10492" y="37302"/>
                    <a:pt x="10481" y="37294"/>
                    <a:pt x="10469" y="37294"/>
                  </a:cubicBezTo>
                  <a:close/>
                  <a:moveTo>
                    <a:pt x="4322" y="37505"/>
                  </a:moveTo>
                  <a:cubicBezTo>
                    <a:pt x="4309" y="37505"/>
                    <a:pt x="4297" y="37509"/>
                    <a:pt x="4289" y="37517"/>
                  </a:cubicBezTo>
                  <a:cubicBezTo>
                    <a:pt x="4272" y="37534"/>
                    <a:pt x="4272" y="37566"/>
                    <a:pt x="4289" y="37583"/>
                  </a:cubicBezTo>
                  <a:cubicBezTo>
                    <a:pt x="4403" y="37681"/>
                    <a:pt x="4502" y="37779"/>
                    <a:pt x="4616" y="37894"/>
                  </a:cubicBezTo>
                  <a:lnTo>
                    <a:pt x="4682" y="37894"/>
                  </a:lnTo>
                  <a:cubicBezTo>
                    <a:pt x="4698" y="37861"/>
                    <a:pt x="4698" y="37845"/>
                    <a:pt x="4682" y="37828"/>
                  </a:cubicBezTo>
                  <a:cubicBezTo>
                    <a:pt x="4567" y="37714"/>
                    <a:pt x="4469" y="37615"/>
                    <a:pt x="4354" y="37517"/>
                  </a:cubicBezTo>
                  <a:cubicBezTo>
                    <a:pt x="4346" y="37509"/>
                    <a:pt x="4334" y="37505"/>
                    <a:pt x="4322" y="37505"/>
                  </a:cubicBezTo>
                  <a:close/>
                  <a:moveTo>
                    <a:pt x="9659" y="37690"/>
                  </a:moveTo>
                  <a:cubicBezTo>
                    <a:pt x="9652" y="37690"/>
                    <a:pt x="9646" y="37692"/>
                    <a:pt x="9641" y="37697"/>
                  </a:cubicBezTo>
                  <a:cubicBezTo>
                    <a:pt x="9510" y="37746"/>
                    <a:pt x="9363" y="37812"/>
                    <a:pt x="9232" y="37861"/>
                  </a:cubicBezTo>
                  <a:cubicBezTo>
                    <a:pt x="9199" y="37877"/>
                    <a:pt x="9183" y="37894"/>
                    <a:pt x="9199" y="37926"/>
                  </a:cubicBezTo>
                  <a:cubicBezTo>
                    <a:pt x="9199" y="37943"/>
                    <a:pt x="9216" y="37943"/>
                    <a:pt x="9248" y="37943"/>
                  </a:cubicBezTo>
                  <a:lnTo>
                    <a:pt x="9265" y="37943"/>
                  </a:lnTo>
                  <a:cubicBezTo>
                    <a:pt x="9396" y="37894"/>
                    <a:pt x="9543" y="37828"/>
                    <a:pt x="9674" y="37779"/>
                  </a:cubicBezTo>
                  <a:cubicBezTo>
                    <a:pt x="9690" y="37763"/>
                    <a:pt x="9707" y="37746"/>
                    <a:pt x="9690" y="37714"/>
                  </a:cubicBezTo>
                  <a:cubicBezTo>
                    <a:pt x="9690" y="37702"/>
                    <a:pt x="9674" y="37690"/>
                    <a:pt x="9659" y="37690"/>
                  </a:cubicBezTo>
                  <a:close/>
                  <a:moveTo>
                    <a:pt x="8807" y="38008"/>
                  </a:moveTo>
                  <a:cubicBezTo>
                    <a:pt x="8676" y="38057"/>
                    <a:pt x="8528" y="38106"/>
                    <a:pt x="8381" y="38156"/>
                  </a:cubicBezTo>
                  <a:cubicBezTo>
                    <a:pt x="8365" y="38156"/>
                    <a:pt x="8348" y="38188"/>
                    <a:pt x="8348" y="38205"/>
                  </a:cubicBezTo>
                  <a:cubicBezTo>
                    <a:pt x="8365" y="38237"/>
                    <a:pt x="8381" y="38237"/>
                    <a:pt x="8397" y="38237"/>
                  </a:cubicBezTo>
                  <a:lnTo>
                    <a:pt x="8414" y="38237"/>
                  </a:lnTo>
                  <a:cubicBezTo>
                    <a:pt x="8561" y="38188"/>
                    <a:pt x="8692" y="38139"/>
                    <a:pt x="8839" y="38106"/>
                  </a:cubicBezTo>
                  <a:cubicBezTo>
                    <a:pt x="8856" y="38090"/>
                    <a:pt x="8872" y="38074"/>
                    <a:pt x="8856" y="38041"/>
                  </a:cubicBezTo>
                  <a:cubicBezTo>
                    <a:pt x="8856" y="38025"/>
                    <a:pt x="8823" y="38008"/>
                    <a:pt x="8807" y="38008"/>
                  </a:cubicBezTo>
                  <a:close/>
                  <a:moveTo>
                    <a:pt x="7971" y="38280"/>
                  </a:moveTo>
                  <a:cubicBezTo>
                    <a:pt x="7965" y="38280"/>
                    <a:pt x="7960" y="38282"/>
                    <a:pt x="7955" y="38286"/>
                  </a:cubicBezTo>
                  <a:cubicBezTo>
                    <a:pt x="7808" y="38319"/>
                    <a:pt x="7661" y="38368"/>
                    <a:pt x="7513" y="38401"/>
                  </a:cubicBezTo>
                  <a:cubicBezTo>
                    <a:pt x="7497" y="38401"/>
                    <a:pt x="7481" y="38434"/>
                    <a:pt x="7481" y="38450"/>
                  </a:cubicBezTo>
                  <a:cubicBezTo>
                    <a:pt x="7497" y="38483"/>
                    <a:pt x="7513" y="38483"/>
                    <a:pt x="7530" y="38483"/>
                  </a:cubicBezTo>
                  <a:lnTo>
                    <a:pt x="7546" y="38483"/>
                  </a:lnTo>
                  <a:cubicBezTo>
                    <a:pt x="7693" y="38450"/>
                    <a:pt x="7824" y="38417"/>
                    <a:pt x="7972" y="38368"/>
                  </a:cubicBezTo>
                  <a:cubicBezTo>
                    <a:pt x="8004" y="38368"/>
                    <a:pt x="8021" y="38336"/>
                    <a:pt x="8004" y="38319"/>
                  </a:cubicBezTo>
                  <a:cubicBezTo>
                    <a:pt x="8004" y="38295"/>
                    <a:pt x="7987" y="38280"/>
                    <a:pt x="7971" y="38280"/>
                  </a:cubicBezTo>
                  <a:close/>
                  <a:moveTo>
                    <a:pt x="4960" y="38143"/>
                  </a:moveTo>
                  <a:cubicBezTo>
                    <a:pt x="4948" y="38143"/>
                    <a:pt x="4935" y="38147"/>
                    <a:pt x="4927" y="38156"/>
                  </a:cubicBezTo>
                  <a:cubicBezTo>
                    <a:pt x="4911" y="38172"/>
                    <a:pt x="4894" y="38188"/>
                    <a:pt x="4911" y="38205"/>
                  </a:cubicBezTo>
                  <a:cubicBezTo>
                    <a:pt x="5009" y="38319"/>
                    <a:pt x="5107" y="38434"/>
                    <a:pt x="5205" y="38565"/>
                  </a:cubicBezTo>
                  <a:cubicBezTo>
                    <a:pt x="5205" y="38565"/>
                    <a:pt x="5222" y="38581"/>
                    <a:pt x="5238" y="38581"/>
                  </a:cubicBezTo>
                  <a:cubicBezTo>
                    <a:pt x="5238" y="38581"/>
                    <a:pt x="5255" y="38565"/>
                    <a:pt x="5255" y="38565"/>
                  </a:cubicBezTo>
                  <a:cubicBezTo>
                    <a:pt x="5287" y="38548"/>
                    <a:pt x="5287" y="38516"/>
                    <a:pt x="5271" y="38499"/>
                  </a:cubicBezTo>
                  <a:cubicBezTo>
                    <a:pt x="5173" y="38385"/>
                    <a:pt x="5091" y="38270"/>
                    <a:pt x="4993" y="38156"/>
                  </a:cubicBezTo>
                  <a:cubicBezTo>
                    <a:pt x="4984" y="38147"/>
                    <a:pt x="4972" y="38143"/>
                    <a:pt x="4960" y="38143"/>
                  </a:cubicBezTo>
                  <a:close/>
                  <a:moveTo>
                    <a:pt x="7088" y="38516"/>
                  </a:moveTo>
                  <a:cubicBezTo>
                    <a:pt x="6941" y="38548"/>
                    <a:pt x="6793" y="38581"/>
                    <a:pt x="6646" y="38630"/>
                  </a:cubicBezTo>
                  <a:cubicBezTo>
                    <a:pt x="6630" y="38630"/>
                    <a:pt x="6613" y="38663"/>
                    <a:pt x="6613" y="38679"/>
                  </a:cubicBezTo>
                  <a:cubicBezTo>
                    <a:pt x="6630" y="38696"/>
                    <a:pt x="6646" y="38712"/>
                    <a:pt x="6662" y="38712"/>
                  </a:cubicBezTo>
                  <a:lnTo>
                    <a:pt x="6679" y="38712"/>
                  </a:lnTo>
                  <a:cubicBezTo>
                    <a:pt x="6810" y="38679"/>
                    <a:pt x="6957" y="38647"/>
                    <a:pt x="7104" y="38597"/>
                  </a:cubicBezTo>
                  <a:cubicBezTo>
                    <a:pt x="7137" y="38597"/>
                    <a:pt x="7153" y="38565"/>
                    <a:pt x="7137" y="38548"/>
                  </a:cubicBezTo>
                  <a:cubicBezTo>
                    <a:pt x="7137" y="38516"/>
                    <a:pt x="7104" y="38516"/>
                    <a:pt x="7088" y="38516"/>
                  </a:cubicBezTo>
                  <a:close/>
                  <a:moveTo>
                    <a:pt x="6220" y="38728"/>
                  </a:moveTo>
                  <a:cubicBezTo>
                    <a:pt x="6073" y="38778"/>
                    <a:pt x="5926" y="38810"/>
                    <a:pt x="5778" y="38843"/>
                  </a:cubicBezTo>
                  <a:cubicBezTo>
                    <a:pt x="5762" y="38859"/>
                    <a:pt x="5746" y="38876"/>
                    <a:pt x="5746" y="38908"/>
                  </a:cubicBezTo>
                  <a:cubicBezTo>
                    <a:pt x="5762" y="38925"/>
                    <a:pt x="5778" y="38941"/>
                    <a:pt x="5795" y="38941"/>
                  </a:cubicBezTo>
                  <a:lnTo>
                    <a:pt x="5811" y="38941"/>
                  </a:lnTo>
                  <a:cubicBezTo>
                    <a:pt x="5942" y="38892"/>
                    <a:pt x="6089" y="38859"/>
                    <a:pt x="6237" y="38827"/>
                  </a:cubicBezTo>
                  <a:cubicBezTo>
                    <a:pt x="6269" y="38810"/>
                    <a:pt x="6269" y="38794"/>
                    <a:pt x="6269" y="38761"/>
                  </a:cubicBezTo>
                  <a:cubicBezTo>
                    <a:pt x="6269" y="38745"/>
                    <a:pt x="6237" y="38728"/>
                    <a:pt x="6220" y="38728"/>
                  </a:cubicBezTo>
                  <a:close/>
                  <a:moveTo>
                    <a:pt x="5353" y="38958"/>
                  </a:moveTo>
                  <a:cubicBezTo>
                    <a:pt x="5205" y="39007"/>
                    <a:pt x="5058" y="39039"/>
                    <a:pt x="4911" y="39089"/>
                  </a:cubicBezTo>
                  <a:lnTo>
                    <a:pt x="4927" y="39138"/>
                  </a:lnTo>
                  <a:lnTo>
                    <a:pt x="4944" y="39170"/>
                  </a:lnTo>
                  <a:cubicBezTo>
                    <a:pt x="5091" y="39138"/>
                    <a:pt x="5222" y="39089"/>
                    <a:pt x="5369" y="39056"/>
                  </a:cubicBezTo>
                  <a:cubicBezTo>
                    <a:pt x="5402" y="39039"/>
                    <a:pt x="5402" y="39023"/>
                    <a:pt x="5402" y="38990"/>
                  </a:cubicBezTo>
                  <a:cubicBezTo>
                    <a:pt x="5402" y="38974"/>
                    <a:pt x="5369" y="38958"/>
                    <a:pt x="5353" y="38958"/>
                  </a:cubicBezTo>
                  <a:close/>
                  <a:moveTo>
                    <a:pt x="5494" y="38849"/>
                  </a:moveTo>
                  <a:cubicBezTo>
                    <a:pt x="5484" y="38849"/>
                    <a:pt x="5474" y="38853"/>
                    <a:pt x="5467" y="38859"/>
                  </a:cubicBezTo>
                  <a:cubicBezTo>
                    <a:pt x="5451" y="38876"/>
                    <a:pt x="5451" y="38892"/>
                    <a:pt x="5451" y="38925"/>
                  </a:cubicBezTo>
                  <a:cubicBezTo>
                    <a:pt x="5533" y="39039"/>
                    <a:pt x="5615" y="39170"/>
                    <a:pt x="5697" y="39301"/>
                  </a:cubicBezTo>
                  <a:cubicBezTo>
                    <a:pt x="5697" y="39318"/>
                    <a:pt x="5713" y="39318"/>
                    <a:pt x="5729" y="39318"/>
                  </a:cubicBezTo>
                  <a:lnTo>
                    <a:pt x="5762" y="39318"/>
                  </a:lnTo>
                  <a:cubicBezTo>
                    <a:pt x="5778" y="39301"/>
                    <a:pt x="5778" y="39269"/>
                    <a:pt x="5778" y="39252"/>
                  </a:cubicBezTo>
                  <a:cubicBezTo>
                    <a:pt x="5697" y="39121"/>
                    <a:pt x="5615" y="38990"/>
                    <a:pt x="5533" y="38876"/>
                  </a:cubicBezTo>
                  <a:cubicBezTo>
                    <a:pt x="5523" y="38857"/>
                    <a:pt x="5508" y="38849"/>
                    <a:pt x="5494" y="38849"/>
                  </a:cubicBezTo>
                  <a:close/>
                  <a:moveTo>
                    <a:pt x="4485" y="39220"/>
                  </a:moveTo>
                  <a:cubicBezTo>
                    <a:pt x="4338" y="39269"/>
                    <a:pt x="4191" y="39318"/>
                    <a:pt x="4060" y="39367"/>
                  </a:cubicBezTo>
                  <a:cubicBezTo>
                    <a:pt x="4043" y="39383"/>
                    <a:pt x="4027" y="39416"/>
                    <a:pt x="4043" y="39432"/>
                  </a:cubicBezTo>
                  <a:cubicBezTo>
                    <a:pt x="4043" y="39449"/>
                    <a:pt x="4060" y="39465"/>
                    <a:pt x="4076" y="39465"/>
                  </a:cubicBezTo>
                  <a:lnTo>
                    <a:pt x="4092" y="39465"/>
                  </a:lnTo>
                  <a:cubicBezTo>
                    <a:pt x="4223" y="39400"/>
                    <a:pt x="4371" y="39350"/>
                    <a:pt x="4518" y="39318"/>
                  </a:cubicBezTo>
                  <a:cubicBezTo>
                    <a:pt x="4534" y="39301"/>
                    <a:pt x="4551" y="39285"/>
                    <a:pt x="4551" y="39252"/>
                  </a:cubicBezTo>
                  <a:cubicBezTo>
                    <a:pt x="4534" y="39236"/>
                    <a:pt x="4502" y="39220"/>
                    <a:pt x="4485" y="39220"/>
                  </a:cubicBezTo>
                  <a:close/>
                  <a:moveTo>
                    <a:pt x="3668" y="39540"/>
                  </a:moveTo>
                  <a:cubicBezTo>
                    <a:pt x="3661" y="39540"/>
                    <a:pt x="3655" y="39542"/>
                    <a:pt x="3650" y="39547"/>
                  </a:cubicBezTo>
                  <a:cubicBezTo>
                    <a:pt x="3503" y="39596"/>
                    <a:pt x="3356" y="39661"/>
                    <a:pt x="3225" y="39727"/>
                  </a:cubicBezTo>
                  <a:cubicBezTo>
                    <a:pt x="3209" y="39727"/>
                    <a:pt x="3192" y="39760"/>
                    <a:pt x="3209" y="39776"/>
                  </a:cubicBezTo>
                  <a:cubicBezTo>
                    <a:pt x="3225" y="39792"/>
                    <a:pt x="3241" y="39809"/>
                    <a:pt x="3258" y="39809"/>
                  </a:cubicBezTo>
                  <a:lnTo>
                    <a:pt x="3274" y="39809"/>
                  </a:lnTo>
                  <a:cubicBezTo>
                    <a:pt x="3405" y="39743"/>
                    <a:pt x="3536" y="39678"/>
                    <a:pt x="3683" y="39629"/>
                  </a:cubicBezTo>
                  <a:cubicBezTo>
                    <a:pt x="3700" y="39612"/>
                    <a:pt x="3716" y="39596"/>
                    <a:pt x="3700" y="39563"/>
                  </a:cubicBezTo>
                  <a:cubicBezTo>
                    <a:pt x="3700" y="39552"/>
                    <a:pt x="3683" y="39540"/>
                    <a:pt x="3668" y="39540"/>
                  </a:cubicBezTo>
                  <a:close/>
                  <a:moveTo>
                    <a:pt x="5926" y="39629"/>
                  </a:moveTo>
                  <a:cubicBezTo>
                    <a:pt x="5909" y="39645"/>
                    <a:pt x="5893" y="39661"/>
                    <a:pt x="5909" y="39694"/>
                  </a:cubicBezTo>
                  <a:cubicBezTo>
                    <a:pt x="5975" y="39825"/>
                    <a:pt x="6024" y="39956"/>
                    <a:pt x="6089" y="40103"/>
                  </a:cubicBezTo>
                  <a:cubicBezTo>
                    <a:pt x="6089" y="40120"/>
                    <a:pt x="6106" y="40120"/>
                    <a:pt x="6122" y="40120"/>
                  </a:cubicBezTo>
                  <a:lnTo>
                    <a:pt x="6155" y="40120"/>
                  </a:lnTo>
                  <a:cubicBezTo>
                    <a:pt x="6171" y="40103"/>
                    <a:pt x="6188" y="40087"/>
                    <a:pt x="6171" y="40071"/>
                  </a:cubicBezTo>
                  <a:cubicBezTo>
                    <a:pt x="6122" y="39923"/>
                    <a:pt x="6057" y="39792"/>
                    <a:pt x="5991" y="39645"/>
                  </a:cubicBezTo>
                  <a:cubicBezTo>
                    <a:pt x="5975" y="39629"/>
                    <a:pt x="5942" y="39629"/>
                    <a:pt x="5926" y="39629"/>
                  </a:cubicBezTo>
                  <a:close/>
                  <a:moveTo>
                    <a:pt x="2849" y="39917"/>
                  </a:moveTo>
                  <a:cubicBezTo>
                    <a:pt x="2843" y="39917"/>
                    <a:pt x="2837" y="39919"/>
                    <a:pt x="2832" y="39923"/>
                  </a:cubicBezTo>
                  <a:cubicBezTo>
                    <a:pt x="2685" y="40005"/>
                    <a:pt x="2554" y="40071"/>
                    <a:pt x="2439" y="40153"/>
                  </a:cubicBezTo>
                  <a:cubicBezTo>
                    <a:pt x="2423" y="40169"/>
                    <a:pt x="2406" y="40185"/>
                    <a:pt x="2423" y="40218"/>
                  </a:cubicBezTo>
                  <a:cubicBezTo>
                    <a:pt x="2423" y="40218"/>
                    <a:pt x="2439" y="40234"/>
                    <a:pt x="2456" y="40234"/>
                  </a:cubicBezTo>
                  <a:lnTo>
                    <a:pt x="2488" y="40234"/>
                  </a:lnTo>
                  <a:cubicBezTo>
                    <a:pt x="2603" y="40153"/>
                    <a:pt x="2734" y="40071"/>
                    <a:pt x="2865" y="40005"/>
                  </a:cubicBezTo>
                  <a:cubicBezTo>
                    <a:pt x="2898" y="39989"/>
                    <a:pt x="2898" y="39972"/>
                    <a:pt x="2881" y="39940"/>
                  </a:cubicBezTo>
                  <a:cubicBezTo>
                    <a:pt x="2881" y="39928"/>
                    <a:pt x="2865" y="39917"/>
                    <a:pt x="2849" y="39917"/>
                  </a:cubicBezTo>
                  <a:close/>
                  <a:moveTo>
                    <a:pt x="2089" y="40387"/>
                  </a:moveTo>
                  <a:cubicBezTo>
                    <a:pt x="2079" y="40387"/>
                    <a:pt x="2070" y="40391"/>
                    <a:pt x="2063" y="40398"/>
                  </a:cubicBezTo>
                  <a:cubicBezTo>
                    <a:pt x="1932" y="40480"/>
                    <a:pt x="1817" y="40578"/>
                    <a:pt x="1703" y="40676"/>
                  </a:cubicBezTo>
                  <a:cubicBezTo>
                    <a:pt x="1686" y="40693"/>
                    <a:pt x="1670" y="40709"/>
                    <a:pt x="1686" y="40742"/>
                  </a:cubicBezTo>
                  <a:cubicBezTo>
                    <a:pt x="1703" y="40742"/>
                    <a:pt x="1719" y="40758"/>
                    <a:pt x="1735" y="40758"/>
                  </a:cubicBezTo>
                  <a:cubicBezTo>
                    <a:pt x="1735" y="40758"/>
                    <a:pt x="1752" y="40742"/>
                    <a:pt x="1752" y="40742"/>
                  </a:cubicBezTo>
                  <a:cubicBezTo>
                    <a:pt x="1866" y="40644"/>
                    <a:pt x="1981" y="40562"/>
                    <a:pt x="2112" y="40464"/>
                  </a:cubicBezTo>
                  <a:cubicBezTo>
                    <a:pt x="2128" y="40464"/>
                    <a:pt x="2128" y="40431"/>
                    <a:pt x="2128" y="40414"/>
                  </a:cubicBezTo>
                  <a:cubicBezTo>
                    <a:pt x="2119" y="40395"/>
                    <a:pt x="2103" y="40387"/>
                    <a:pt x="2089" y="40387"/>
                  </a:cubicBezTo>
                  <a:close/>
                  <a:moveTo>
                    <a:pt x="6294" y="40457"/>
                  </a:moveTo>
                  <a:cubicBezTo>
                    <a:pt x="6287" y="40457"/>
                    <a:pt x="6279" y="40459"/>
                    <a:pt x="6269" y="40464"/>
                  </a:cubicBezTo>
                  <a:cubicBezTo>
                    <a:pt x="6253" y="40464"/>
                    <a:pt x="6237" y="40496"/>
                    <a:pt x="6253" y="40513"/>
                  </a:cubicBezTo>
                  <a:cubicBezTo>
                    <a:pt x="6302" y="40660"/>
                    <a:pt x="6335" y="40791"/>
                    <a:pt x="6384" y="40938"/>
                  </a:cubicBezTo>
                  <a:cubicBezTo>
                    <a:pt x="6384" y="40955"/>
                    <a:pt x="6400" y="40971"/>
                    <a:pt x="6417" y="40971"/>
                  </a:cubicBezTo>
                  <a:lnTo>
                    <a:pt x="6433" y="40971"/>
                  </a:lnTo>
                  <a:cubicBezTo>
                    <a:pt x="6449" y="40971"/>
                    <a:pt x="6466" y="40938"/>
                    <a:pt x="6466" y="40922"/>
                  </a:cubicBezTo>
                  <a:cubicBezTo>
                    <a:pt x="6417" y="40775"/>
                    <a:pt x="6384" y="40627"/>
                    <a:pt x="6335" y="40480"/>
                  </a:cubicBezTo>
                  <a:cubicBezTo>
                    <a:pt x="6323" y="40468"/>
                    <a:pt x="6312" y="40457"/>
                    <a:pt x="6294" y="40457"/>
                  </a:cubicBezTo>
                  <a:close/>
                  <a:moveTo>
                    <a:pt x="1392" y="40959"/>
                  </a:moveTo>
                  <a:cubicBezTo>
                    <a:pt x="1379" y="40959"/>
                    <a:pt x="1367" y="40963"/>
                    <a:pt x="1359" y="40971"/>
                  </a:cubicBezTo>
                  <a:cubicBezTo>
                    <a:pt x="1244" y="41069"/>
                    <a:pt x="1146" y="41184"/>
                    <a:pt x="1048" y="41298"/>
                  </a:cubicBezTo>
                  <a:cubicBezTo>
                    <a:pt x="1032" y="41315"/>
                    <a:pt x="1032" y="41347"/>
                    <a:pt x="1048" y="41364"/>
                  </a:cubicBezTo>
                  <a:lnTo>
                    <a:pt x="1113" y="41364"/>
                  </a:lnTo>
                  <a:cubicBezTo>
                    <a:pt x="1212" y="41249"/>
                    <a:pt x="1310" y="41135"/>
                    <a:pt x="1424" y="41036"/>
                  </a:cubicBezTo>
                  <a:cubicBezTo>
                    <a:pt x="1441" y="41020"/>
                    <a:pt x="1441" y="40987"/>
                    <a:pt x="1424" y="40971"/>
                  </a:cubicBezTo>
                  <a:cubicBezTo>
                    <a:pt x="1416" y="40963"/>
                    <a:pt x="1404" y="40959"/>
                    <a:pt x="1392" y="40959"/>
                  </a:cubicBezTo>
                  <a:close/>
                  <a:moveTo>
                    <a:pt x="6515" y="41315"/>
                  </a:moveTo>
                  <a:cubicBezTo>
                    <a:pt x="6482" y="41331"/>
                    <a:pt x="6466" y="41347"/>
                    <a:pt x="6482" y="41380"/>
                  </a:cubicBezTo>
                  <a:cubicBezTo>
                    <a:pt x="6499" y="41478"/>
                    <a:pt x="6515" y="41577"/>
                    <a:pt x="6531" y="41675"/>
                  </a:cubicBezTo>
                  <a:cubicBezTo>
                    <a:pt x="6531" y="41724"/>
                    <a:pt x="6548" y="41773"/>
                    <a:pt x="6548" y="41822"/>
                  </a:cubicBezTo>
                  <a:cubicBezTo>
                    <a:pt x="6548" y="41838"/>
                    <a:pt x="6564" y="41855"/>
                    <a:pt x="6597" y="41855"/>
                  </a:cubicBezTo>
                  <a:cubicBezTo>
                    <a:pt x="6630" y="41855"/>
                    <a:pt x="6646" y="41822"/>
                    <a:pt x="6630" y="41806"/>
                  </a:cubicBezTo>
                  <a:cubicBezTo>
                    <a:pt x="6630" y="41757"/>
                    <a:pt x="6630" y="41708"/>
                    <a:pt x="6613" y="41658"/>
                  </a:cubicBezTo>
                  <a:cubicBezTo>
                    <a:pt x="6597" y="41560"/>
                    <a:pt x="6580" y="41462"/>
                    <a:pt x="6564" y="41364"/>
                  </a:cubicBezTo>
                  <a:cubicBezTo>
                    <a:pt x="6564" y="41331"/>
                    <a:pt x="6531" y="41315"/>
                    <a:pt x="6515" y="41315"/>
                  </a:cubicBezTo>
                  <a:close/>
                  <a:moveTo>
                    <a:pt x="802" y="41631"/>
                  </a:moveTo>
                  <a:cubicBezTo>
                    <a:pt x="789" y="41631"/>
                    <a:pt x="779" y="41639"/>
                    <a:pt x="770" y="41658"/>
                  </a:cubicBezTo>
                  <a:lnTo>
                    <a:pt x="737" y="41708"/>
                  </a:lnTo>
                  <a:cubicBezTo>
                    <a:pt x="655" y="41806"/>
                    <a:pt x="590" y="41920"/>
                    <a:pt x="524" y="42035"/>
                  </a:cubicBezTo>
                  <a:cubicBezTo>
                    <a:pt x="508" y="42051"/>
                    <a:pt x="524" y="42084"/>
                    <a:pt x="540" y="42100"/>
                  </a:cubicBezTo>
                  <a:lnTo>
                    <a:pt x="557" y="42100"/>
                  </a:lnTo>
                  <a:cubicBezTo>
                    <a:pt x="573" y="42100"/>
                    <a:pt x="590" y="42084"/>
                    <a:pt x="606" y="42084"/>
                  </a:cubicBezTo>
                  <a:cubicBezTo>
                    <a:pt x="655" y="41969"/>
                    <a:pt x="737" y="41855"/>
                    <a:pt x="802" y="41757"/>
                  </a:cubicBezTo>
                  <a:lnTo>
                    <a:pt x="835" y="41708"/>
                  </a:lnTo>
                  <a:cubicBezTo>
                    <a:pt x="851" y="41691"/>
                    <a:pt x="851" y="41658"/>
                    <a:pt x="835" y="41642"/>
                  </a:cubicBezTo>
                  <a:cubicBezTo>
                    <a:pt x="822" y="41635"/>
                    <a:pt x="811" y="41631"/>
                    <a:pt x="802" y="41631"/>
                  </a:cubicBezTo>
                  <a:close/>
                  <a:moveTo>
                    <a:pt x="6630" y="42215"/>
                  </a:moveTo>
                  <a:cubicBezTo>
                    <a:pt x="6613" y="42215"/>
                    <a:pt x="6580" y="42231"/>
                    <a:pt x="6580" y="42264"/>
                  </a:cubicBezTo>
                  <a:cubicBezTo>
                    <a:pt x="6597" y="42362"/>
                    <a:pt x="6597" y="42460"/>
                    <a:pt x="6597" y="42559"/>
                  </a:cubicBezTo>
                  <a:cubicBezTo>
                    <a:pt x="6597" y="42608"/>
                    <a:pt x="6597" y="42657"/>
                    <a:pt x="6597" y="42706"/>
                  </a:cubicBezTo>
                  <a:cubicBezTo>
                    <a:pt x="6597" y="42722"/>
                    <a:pt x="6613" y="42755"/>
                    <a:pt x="6630" y="42755"/>
                  </a:cubicBezTo>
                  <a:cubicBezTo>
                    <a:pt x="6662" y="42755"/>
                    <a:pt x="6679" y="42722"/>
                    <a:pt x="6679" y="42706"/>
                  </a:cubicBezTo>
                  <a:cubicBezTo>
                    <a:pt x="6679" y="42657"/>
                    <a:pt x="6679" y="42608"/>
                    <a:pt x="6679" y="42559"/>
                  </a:cubicBezTo>
                  <a:cubicBezTo>
                    <a:pt x="6679" y="42460"/>
                    <a:pt x="6679" y="42346"/>
                    <a:pt x="6679" y="42248"/>
                  </a:cubicBezTo>
                  <a:cubicBezTo>
                    <a:pt x="6679" y="42231"/>
                    <a:pt x="6662" y="42215"/>
                    <a:pt x="6630" y="42215"/>
                  </a:cubicBezTo>
                  <a:close/>
                  <a:moveTo>
                    <a:pt x="377" y="42411"/>
                  </a:moveTo>
                  <a:cubicBezTo>
                    <a:pt x="360" y="42411"/>
                    <a:pt x="328" y="42411"/>
                    <a:pt x="328" y="42444"/>
                  </a:cubicBezTo>
                  <a:cubicBezTo>
                    <a:pt x="262" y="42575"/>
                    <a:pt x="213" y="42722"/>
                    <a:pt x="164" y="42870"/>
                  </a:cubicBezTo>
                  <a:cubicBezTo>
                    <a:pt x="164" y="42886"/>
                    <a:pt x="180" y="42919"/>
                    <a:pt x="197" y="42919"/>
                  </a:cubicBezTo>
                  <a:lnTo>
                    <a:pt x="213" y="42919"/>
                  </a:lnTo>
                  <a:cubicBezTo>
                    <a:pt x="229" y="42919"/>
                    <a:pt x="246" y="42919"/>
                    <a:pt x="246" y="42886"/>
                  </a:cubicBezTo>
                  <a:cubicBezTo>
                    <a:pt x="295" y="42755"/>
                    <a:pt x="344" y="42608"/>
                    <a:pt x="410" y="42477"/>
                  </a:cubicBezTo>
                  <a:cubicBezTo>
                    <a:pt x="410" y="42460"/>
                    <a:pt x="410" y="42428"/>
                    <a:pt x="377" y="42411"/>
                  </a:cubicBezTo>
                  <a:close/>
                  <a:moveTo>
                    <a:pt x="6613" y="43099"/>
                  </a:moveTo>
                  <a:cubicBezTo>
                    <a:pt x="6597" y="43099"/>
                    <a:pt x="6564" y="43115"/>
                    <a:pt x="6564" y="43148"/>
                  </a:cubicBezTo>
                  <a:cubicBezTo>
                    <a:pt x="6548" y="43295"/>
                    <a:pt x="6531" y="43443"/>
                    <a:pt x="6499" y="43590"/>
                  </a:cubicBezTo>
                  <a:cubicBezTo>
                    <a:pt x="6499" y="43606"/>
                    <a:pt x="6515" y="43639"/>
                    <a:pt x="6531" y="43639"/>
                  </a:cubicBezTo>
                  <a:lnTo>
                    <a:pt x="6548" y="43639"/>
                  </a:lnTo>
                  <a:cubicBezTo>
                    <a:pt x="6564" y="43639"/>
                    <a:pt x="6580" y="43623"/>
                    <a:pt x="6597" y="43606"/>
                  </a:cubicBezTo>
                  <a:cubicBezTo>
                    <a:pt x="6613" y="43459"/>
                    <a:pt x="6646" y="43312"/>
                    <a:pt x="6646" y="43148"/>
                  </a:cubicBezTo>
                  <a:cubicBezTo>
                    <a:pt x="6662" y="43132"/>
                    <a:pt x="6646" y="43115"/>
                    <a:pt x="6613" y="43099"/>
                  </a:cubicBezTo>
                  <a:close/>
                  <a:moveTo>
                    <a:pt x="92" y="43272"/>
                  </a:moveTo>
                  <a:cubicBezTo>
                    <a:pt x="75" y="43272"/>
                    <a:pt x="66" y="43288"/>
                    <a:pt x="66" y="43312"/>
                  </a:cubicBezTo>
                  <a:cubicBezTo>
                    <a:pt x="33" y="43459"/>
                    <a:pt x="17" y="43606"/>
                    <a:pt x="0" y="43754"/>
                  </a:cubicBezTo>
                  <a:cubicBezTo>
                    <a:pt x="0" y="43786"/>
                    <a:pt x="17" y="43803"/>
                    <a:pt x="49" y="43803"/>
                  </a:cubicBezTo>
                  <a:cubicBezTo>
                    <a:pt x="66" y="43803"/>
                    <a:pt x="99" y="43786"/>
                    <a:pt x="99" y="43770"/>
                  </a:cubicBezTo>
                  <a:cubicBezTo>
                    <a:pt x="99" y="43623"/>
                    <a:pt x="115" y="43475"/>
                    <a:pt x="148" y="43328"/>
                  </a:cubicBezTo>
                  <a:cubicBezTo>
                    <a:pt x="148" y="43295"/>
                    <a:pt x="131" y="43279"/>
                    <a:pt x="115" y="43279"/>
                  </a:cubicBezTo>
                  <a:cubicBezTo>
                    <a:pt x="106" y="43275"/>
                    <a:pt x="99" y="43272"/>
                    <a:pt x="92" y="43272"/>
                  </a:cubicBezTo>
                  <a:close/>
                  <a:moveTo>
                    <a:pt x="6466" y="43983"/>
                  </a:moveTo>
                  <a:cubicBezTo>
                    <a:pt x="6433" y="43983"/>
                    <a:pt x="6417" y="43999"/>
                    <a:pt x="6400" y="44015"/>
                  </a:cubicBezTo>
                  <a:cubicBezTo>
                    <a:pt x="6368" y="44163"/>
                    <a:pt x="6319" y="44310"/>
                    <a:pt x="6269" y="44441"/>
                  </a:cubicBezTo>
                  <a:cubicBezTo>
                    <a:pt x="6253" y="44474"/>
                    <a:pt x="6269" y="44490"/>
                    <a:pt x="6286" y="44507"/>
                  </a:cubicBezTo>
                  <a:lnTo>
                    <a:pt x="6302" y="44507"/>
                  </a:lnTo>
                  <a:cubicBezTo>
                    <a:pt x="6319" y="44507"/>
                    <a:pt x="6351" y="44490"/>
                    <a:pt x="6351" y="44474"/>
                  </a:cubicBezTo>
                  <a:cubicBezTo>
                    <a:pt x="6400" y="44343"/>
                    <a:pt x="6449" y="44196"/>
                    <a:pt x="6482" y="44048"/>
                  </a:cubicBezTo>
                  <a:cubicBezTo>
                    <a:pt x="6499" y="44015"/>
                    <a:pt x="6482" y="43999"/>
                    <a:pt x="6466" y="43983"/>
                  </a:cubicBezTo>
                  <a:close/>
                  <a:moveTo>
                    <a:pt x="33" y="44163"/>
                  </a:moveTo>
                  <a:cubicBezTo>
                    <a:pt x="17" y="44163"/>
                    <a:pt x="0" y="44179"/>
                    <a:pt x="0" y="44212"/>
                  </a:cubicBezTo>
                  <a:cubicBezTo>
                    <a:pt x="0" y="44359"/>
                    <a:pt x="17" y="44523"/>
                    <a:pt x="49" y="44654"/>
                  </a:cubicBezTo>
                  <a:cubicBezTo>
                    <a:pt x="49" y="44687"/>
                    <a:pt x="66" y="44703"/>
                    <a:pt x="99" y="44703"/>
                  </a:cubicBezTo>
                  <a:cubicBezTo>
                    <a:pt x="115" y="44687"/>
                    <a:pt x="131" y="44670"/>
                    <a:pt x="131" y="44654"/>
                  </a:cubicBezTo>
                  <a:cubicBezTo>
                    <a:pt x="115" y="44507"/>
                    <a:pt x="99" y="44359"/>
                    <a:pt x="82" y="44212"/>
                  </a:cubicBezTo>
                  <a:cubicBezTo>
                    <a:pt x="82" y="44179"/>
                    <a:pt x="66" y="44163"/>
                    <a:pt x="33" y="44163"/>
                  </a:cubicBezTo>
                  <a:close/>
                  <a:moveTo>
                    <a:pt x="6130" y="44827"/>
                  </a:moveTo>
                  <a:cubicBezTo>
                    <a:pt x="6113" y="44827"/>
                    <a:pt x="6101" y="44839"/>
                    <a:pt x="6089" y="44850"/>
                  </a:cubicBezTo>
                  <a:cubicBezTo>
                    <a:pt x="6024" y="44981"/>
                    <a:pt x="5958" y="45112"/>
                    <a:pt x="5877" y="45243"/>
                  </a:cubicBezTo>
                  <a:cubicBezTo>
                    <a:pt x="5860" y="45259"/>
                    <a:pt x="5877" y="45292"/>
                    <a:pt x="5893" y="45309"/>
                  </a:cubicBezTo>
                  <a:lnTo>
                    <a:pt x="5909" y="45309"/>
                  </a:lnTo>
                  <a:cubicBezTo>
                    <a:pt x="5926" y="45309"/>
                    <a:pt x="5942" y="45309"/>
                    <a:pt x="5958" y="45292"/>
                  </a:cubicBezTo>
                  <a:cubicBezTo>
                    <a:pt x="6024" y="45161"/>
                    <a:pt x="6106" y="45030"/>
                    <a:pt x="6171" y="44899"/>
                  </a:cubicBezTo>
                  <a:cubicBezTo>
                    <a:pt x="6188" y="44867"/>
                    <a:pt x="6171" y="44850"/>
                    <a:pt x="6155" y="44834"/>
                  </a:cubicBezTo>
                  <a:cubicBezTo>
                    <a:pt x="6145" y="44829"/>
                    <a:pt x="6137" y="44827"/>
                    <a:pt x="6130" y="44827"/>
                  </a:cubicBezTo>
                  <a:close/>
                  <a:moveTo>
                    <a:pt x="180" y="45047"/>
                  </a:moveTo>
                  <a:cubicBezTo>
                    <a:pt x="164" y="45047"/>
                    <a:pt x="148" y="45079"/>
                    <a:pt x="148" y="45096"/>
                  </a:cubicBezTo>
                  <a:cubicBezTo>
                    <a:pt x="197" y="45243"/>
                    <a:pt x="262" y="45390"/>
                    <a:pt x="328" y="45521"/>
                  </a:cubicBezTo>
                  <a:cubicBezTo>
                    <a:pt x="328" y="45538"/>
                    <a:pt x="344" y="45554"/>
                    <a:pt x="360" y="45554"/>
                  </a:cubicBezTo>
                  <a:cubicBezTo>
                    <a:pt x="377" y="45554"/>
                    <a:pt x="377" y="45554"/>
                    <a:pt x="377" y="45538"/>
                  </a:cubicBezTo>
                  <a:cubicBezTo>
                    <a:pt x="410" y="45538"/>
                    <a:pt x="410" y="45505"/>
                    <a:pt x="410" y="45489"/>
                  </a:cubicBezTo>
                  <a:cubicBezTo>
                    <a:pt x="344" y="45358"/>
                    <a:pt x="279" y="45210"/>
                    <a:pt x="246" y="45079"/>
                  </a:cubicBezTo>
                  <a:cubicBezTo>
                    <a:pt x="229" y="45047"/>
                    <a:pt x="213" y="45047"/>
                    <a:pt x="180" y="45047"/>
                  </a:cubicBezTo>
                  <a:close/>
                  <a:moveTo>
                    <a:pt x="5647" y="45591"/>
                  </a:moveTo>
                  <a:cubicBezTo>
                    <a:pt x="5635" y="45591"/>
                    <a:pt x="5623" y="45595"/>
                    <a:pt x="5615" y="45603"/>
                  </a:cubicBezTo>
                  <a:cubicBezTo>
                    <a:pt x="5533" y="45718"/>
                    <a:pt x="5435" y="45832"/>
                    <a:pt x="5320" y="45931"/>
                  </a:cubicBezTo>
                  <a:cubicBezTo>
                    <a:pt x="5304" y="45947"/>
                    <a:pt x="5304" y="45980"/>
                    <a:pt x="5320" y="45996"/>
                  </a:cubicBezTo>
                  <a:cubicBezTo>
                    <a:pt x="5336" y="46012"/>
                    <a:pt x="5353" y="46012"/>
                    <a:pt x="5353" y="46012"/>
                  </a:cubicBezTo>
                  <a:cubicBezTo>
                    <a:pt x="5369" y="46012"/>
                    <a:pt x="5386" y="46012"/>
                    <a:pt x="5386" y="45996"/>
                  </a:cubicBezTo>
                  <a:cubicBezTo>
                    <a:pt x="5500" y="45898"/>
                    <a:pt x="5598" y="45783"/>
                    <a:pt x="5697" y="45652"/>
                  </a:cubicBezTo>
                  <a:cubicBezTo>
                    <a:pt x="5713" y="45636"/>
                    <a:pt x="5697" y="45603"/>
                    <a:pt x="5680" y="45603"/>
                  </a:cubicBezTo>
                  <a:cubicBezTo>
                    <a:pt x="5672" y="45595"/>
                    <a:pt x="5660" y="45591"/>
                    <a:pt x="5647" y="45591"/>
                  </a:cubicBezTo>
                  <a:close/>
                  <a:moveTo>
                    <a:pt x="591" y="45842"/>
                  </a:moveTo>
                  <a:cubicBezTo>
                    <a:pt x="584" y="45842"/>
                    <a:pt x="578" y="45844"/>
                    <a:pt x="573" y="45849"/>
                  </a:cubicBezTo>
                  <a:cubicBezTo>
                    <a:pt x="557" y="45865"/>
                    <a:pt x="540" y="45898"/>
                    <a:pt x="557" y="45914"/>
                  </a:cubicBezTo>
                  <a:cubicBezTo>
                    <a:pt x="655" y="46045"/>
                    <a:pt x="753" y="46160"/>
                    <a:pt x="851" y="46258"/>
                  </a:cubicBezTo>
                  <a:cubicBezTo>
                    <a:pt x="868" y="46274"/>
                    <a:pt x="884" y="46274"/>
                    <a:pt x="884" y="46274"/>
                  </a:cubicBezTo>
                  <a:cubicBezTo>
                    <a:pt x="901" y="46274"/>
                    <a:pt x="917" y="46274"/>
                    <a:pt x="917" y="46258"/>
                  </a:cubicBezTo>
                  <a:cubicBezTo>
                    <a:pt x="933" y="46242"/>
                    <a:pt x="933" y="46209"/>
                    <a:pt x="917" y="46192"/>
                  </a:cubicBezTo>
                  <a:cubicBezTo>
                    <a:pt x="819" y="46094"/>
                    <a:pt x="721" y="45980"/>
                    <a:pt x="639" y="45865"/>
                  </a:cubicBezTo>
                  <a:cubicBezTo>
                    <a:pt x="627" y="45854"/>
                    <a:pt x="607" y="45842"/>
                    <a:pt x="591" y="45842"/>
                  </a:cubicBezTo>
                  <a:close/>
                  <a:moveTo>
                    <a:pt x="5019" y="46214"/>
                  </a:moveTo>
                  <a:cubicBezTo>
                    <a:pt x="5009" y="46214"/>
                    <a:pt x="4999" y="46218"/>
                    <a:pt x="4993" y="46225"/>
                  </a:cubicBezTo>
                  <a:cubicBezTo>
                    <a:pt x="4878" y="46323"/>
                    <a:pt x="4764" y="46405"/>
                    <a:pt x="4633" y="46471"/>
                  </a:cubicBezTo>
                  <a:cubicBezTo>
                    <a:pt x="4600" y="46487"/>
                    <a:pt x="4600" y="46504"/>
                    <a:pt x="4616" y="46536"/>
                  </a:cubicBezTo>
                  <a:cubicBezTo>
                    <a:pt x="4616" y="46553"/>
                    <a:pt x="4633" y="46553"/>
                    <a:pt x="4649" y="46553"/>
                  </a:cubicBezTo>
                  <a:lnTo>
                    <a:pt x="4665" y="46553"/>
                  </a:lnTo>
                  <a:cubicBezTo>
                    <a:pt x="4813" y="46471"/>
                    <a:pt x="4927" y="46389"/>
                    <a:pt x="5058" y="46291"/>
                  </a:cubicBezTo>
                  <a:cubicBezTo>
                    <a:pt x="5075" y="46291"/>
                    <a:pt x="5075" y="46258"/>
                    <a:pt x="5058" y="46242"/>
                  </a:cubicBezTo>
                  <a:cubicBezTo>
                    <a:pt x="5049" y="46222"/>
                    <a:pt x="5033" y="46214"/>
                    <a:pt x="5019" y="46214"/>
                  </a:cubicBezTo>
                  <a:close/>
                  <a:moveTo>
                    <a:pt x="1243" y="46464"/>
                  </a:moveTo>
                  <a:cubicBezTo>
                    <a:pt x="1227" y="46464"/>
                    <a:pt x="1207" y="46476"/>
                    <a:pt x="1195" y="46487"/>
                  </a:cubicBezTo>
                  <a:cubicBezTo>
                    <a:pt x="1179" y="46504"/>
                    <a:pt x="1195" y="46536"/>
                    <a:pt x="1212" y="46553"/>
                  </a:cubicBezTo>
                  <a:cubicBezTo>
                    <a:pt x="1343" y="46634"/>
                    <a:pt x="1473" y="46700"/>
                    <a:pt x="1604" y="46765"/>
                  </a:cubicBezTo>
                  <a:lnTo>
                    <a:pt x="1621" y="46765"/>
                  </a:lnTo>
                  <a:cubicBezTo>
                    <a:pt x="1637" y="46765"/>
                    <a:pt x="1654" y="46765"/>
                    <a:pt x="1670" y="46749"/>
                  </a:cubicBezTo>
                  <a:cubicBezTo>
                    <a:pt x="1686" y="46733"/>
                    <a:pt x="1670" y="46700"/>
                    <a:pt x="1654" y="46684"/>
                  </a:cubicBezTo>
                  <a:cubicBezTo>
                    <a:pt x="1506" y="46634"/>
                    <a:pt x="1375" y="46553"/>
                    <a:pt x="1261" y="46471"/>
                  </a:cubicBezTo>
                  <a:cubicBezTo>
                    <a:pt x="1256" y="46466"/>
                    <a:pt x="1250" y="46464"/>
                    <a:pt x="1243" y="46464"/>
                  </a:cubicBezTo>
                  <a:close/>
                  <a:moveTo>
                    <a:pt x="4248" y="46660"/>
                  </a:moveTo>
                  <a:cubicBezTo>
                    <a:pt x="4241" y="46660"/>
                    <a:pt x="4233" y="46662"/>
                    <a:pt x="4223" y="46667"/>
                  </a:cubicBezTo>
                  <a:cubicBezTo>
                    <a:pt x="4092" y="46716"/>
                    <a:pt x="3945" y="46765"/>
                    <a:pt x="3814" y="46815"/>
                  </a:cubicBezTo>
                  <a:cubicBezTo>
                    <a:pt x="3781" y="46815"/>
                    <a:pt x="3781" y="46847"/>
                    <a:pt x="3781" y="46864"/>
                  </a:cubicBezTo>
                  <a:cubicBezTo>
                    <a:pt x="3781" y="46880"/>
                    <a:pt x="3798" y="46896"/>
                    <a:pt x="3831" y="46896"/>
                  </a:cubicBezTo>
                  <a:cubicBezTo>
                    <a:pt x="3978" y="46864"/>
                    <a:pt x="4125" y="46815"/>
                    <a:pt x="4272" y="46749"/>
                  </a:cubicBezTo>
                  <a:cubicBezTo>
                    <a:pt x="4289" y="46733"/>
                    <a:pt x="4305" y="46716"/>
                    <a:pt x="4289" y="46684"/>
                  </a:cubicBezTo>
                  <a:cubicBezTo>
                    <a:pt x="4277" y="46672"/>
                    <a:pt x="4266" y="46660"/>
                    <a:pt x="4248" y="46660"/>
                  </a:cubicBezTo>
                  <a:close/>
                  <a:moveTo>
                    <a:pt x="2063" y="46831"/>
                  </a:moveTo>
                  <a:cubicBezTo>
                    <a:pt x="2046" y="46831"/>
                    <a:pt x="2014" y="46847"/>
                    <a:pt x="2014" y="46864"/>
                  </a:cubicBezTo>
                  <a:cubicBezTo>
                    <a:pt x="1997" y="46896"/>
                    <a:pt x="2014" y="46913"/>
                    <a:pt x="2046" y="46929"/>
                  </a:cubicBezTo>
                  <a:cubicBezTo>
                    <a:pt x="2177" y="46962"/>
                    <a:pt x="2341" y="46995"/>
                    <a:pt x="2488" y="47011"/>
                  </a:cubicBezTo>
                  <a:cubicBezTo>
                    <a:pt x="2505" y="47011"/>
                    <a:pt x="2537" y="46995"/>
                    <a:pt x="2537" y="46962"/>
                  </a:cubicBezTo>
                  <a:cubicBezTo>
                    <a:pt x="2537" y="46945"/>
                    <a:pt x="2521" y="46929"/>
                    <a:pt x="2488" y="46913"/>
                  </a:cubicBezTo>
                  <a:cubicBezTo>
                    <a:pt x="2341" y="46896"/>
                    <a:pt x="2210" y="46880"/>
                    <a:pt x="2063" y="46831"/>
                  </a:cubicBezTo>
                  <a:close/>
                  <a:moveTo>
                    <a:pt x="3372" y="46896"/>
                  </a:moveTo>
                  <a:cubicBezTo>
                    <a:pt x="3225" y="46929"/>
                    <a:pt x="3078" y="46945"/>
                    <a:pt x="2930" y="46945"/>
                  </a:cubicBezTo>
                  <a:cubicBezTo>
                    <a:pt x="2914" y="46945"/>
                    <a:pt x="2898" y="46962"/>
                    <a:pt x="2898" y="46978"/>
                  </a:cubicBezTo>
                  <a:cubicBezTo>
                    <a:pt x="2898" y="47011"/>
                    <a:pt x="2914" y="47027"/>
                    <a:pt x="2930" y="47027"/>
                  </a:cubicBezTo>
                  <a:lnTo>
                    <a:pt x="2947" y="47027"/>
                  </a:lnTo>
                  <a:cubicBezTo>
                    <a:pt x="3094" y="47027"/>
                    <a:pt x="3241" y="47011"/>
                    <a:pt x="3389" y="46995"/>
                  </a:cubicBezTo>
                  <a:cubicBezTo>
                    <a:pt x="3421" y="46995"/>
                    <a:pt x="3438" y="46962"/>
                    <a:pt x="3421" y="46945"/>
                  </a:cubicBezTo>
                  <a:cubicBezTo>
                    <a:pt x="3421" y="46913"/>
                    <a:pt x="3405" y="46896"/>
                    <a:pt x="3372" y="468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 name="Google Shape;80;p2"/>
            <p:cNvSpPr/>
            <p:nvPr/>
          </p:nvSpPr>
          <p:spPr>
            <a:xfrm>
              <a:off x="8051948" y="1655812"/>
              <a:ext cx="465309" cy="405640"/>
            </a:xfrm>
            <a:custGeom>
              <a:avLst/>
              <a:gdLst/>
              <a:ahLst/>
              <a:cxnLst/>
              <a:rect l="l" t="t" r="r" b="b"/>
              <a:pathLst>
                <a:path w="6761" h="5894" extrusionOk="0">
                  <a:moveTo>
                    <a:pt x="1" y="1"/>
                  </a:moveTo>
                  <a:lnTo>
                    <a:pt x="3324" y="5893"/>
                  </a:lnTo>
                  <a:lnTo>
                    <a:pt x="3635" y="3618"/>
                  </a:lnTo>
                  <a:lnTo>
                    <a:pt x="5108" y="4207"/>
                  </a:lnTo>
                  <a:lnTo>
                    <a:pt x="5108" y="4207"/>
                  </a:lnTo>
                  <a:lnTo>
                    <a:pt x="4535" y="2538"/>
                  </a:lnTo>
                  <a:lnTo>
                    <a:pt x="6761" y="162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 name="Google Shape;81;p2"/>
            <p:cNvSpPr/>
            <p:nvPr/>
          </p:nvSpPr>
          <p:spPr>
            <a:xfrm>
              <a:off x="8047475" y="1652853"/>
              <a:ext cx="473224" cy="411971"/>
            </a:xfrm>
            <a:custGeom>
              <a:avLst/>
              <a:gdLst/>
              <a:ahLst/>
              <a:cxnLst/>
              <a:rect l="l" t="t" r="r" b="b"/>
              <a:pathLst>
                <a:path w="6876" h="5986" extrusionOk="0">
                  <a:moveTo>
                    <a:pt x="56" y="0"/>
                  </a:moveTo>
                  <a:cubicBezTo>
                    <a:pt x="41" y="0"/>
                    <a:pt x="26" y="8"/>
                    <a:pt x="17" y="27"/>
                  </a:cubicBezTo>
                  <a:cubicBezTo>
                    <a:pt x="0" y="44"/>
                    <a:pt x="17" y="60"/>
                    <a:pt x="33" y="76"/>
                  </a:cubicBezTo>
                  <a:lnTo>
                    <a:pt x="3765" y="3006"/>
                  </a:lnTo>
                  <a:lnTo>
                    <a:pt x="3356" y="5936"/>
                  </a:lnTo>
                  <a:cubicBezTo>
                    <a:pt x="3339" y="5953"/>
                    <a:pt x="3356" y="5985"/>
                    <a:pt x="3389" y="5985"/>
                  </a:cubicBezTo>
                  <a:cubicBezTo>
                    <a:pt x="3421" y="5985"/>
                    <a:pt x="3438" y="5969"/>
                    <a:pt x="3438" y="5953"/>
                  </a:cubicBezTo>
                  <a:lnTo>
                    <a:pt x="3847" y="2990"/>
                  </a:lnTo>
                  <a:cubicBezTo>
                    <a:pt x="3847" y="2974"/>
                    <a:pt x="3847" y="2957"/>
                    <a:pt x="3831" y="2957"/>
                  </a:cubicBezTo>
                  <a:lnTo>
                    <a:pt x="1408" y="1042"/>
                  </a:lnTo>
                  <a:lnTo>
                    <a:pt x="3912" y="2810"/>
                  </a:lnTo>
                  <a:cubicBezTo>
                    <a:pt x="3921" y="2818"/>
                    <a:pt x="3929" y="2822"/>
                    <a:pt x="3937" y="2822"/>
                  </a:cubicBezTo>
                  <a:cubicBezTo>
                    <a:pt x="3945" y="2822"/>
                    <a:pt x="3953" y="2818"/>
                    <a:pt x="3961" y="2810"/>
                  </a:cubicBezTo>
                  <a:lnTo>
                    <a:pt x="6842" y="1713"/>
                  </a:lnTo>
                  <a:cubicBezTo>
                    <a:pt x="6859" y="1697"/>
                    <a:pt x="6875" y="1681"/>
                    <a:pt x="6859" y="1648"/>
                  </a:cubicBezTo>
                  <a:cubicBezTo>
                    <a:pt x="6859" y="1636"/>
                    <a:pt x="6842" y="1625"/>
                    <a:pt x="6827" y="1625"/>
                  </a:cubicBezTo>
                  <a:cubicBezTo>
                    <a:pt x="6821" y="1625"/>
                    <a:pt x="6814" y="1627"/>
                    <a:pt x="6810" y="1631"/>
                  </a:cubicBezTo>
                  <a:lnTo>
                    <a:pt x="3945" y="2728"/>
                  </a:lnTo>
                  <a:lnTo>
                    <a:pt x="82" y="11"/>
                  </a:lnTo>
                  <a:cubicBezTo>
                    <a:pt x="75" y="4"/>
                    <a:pt x="66" y="0"/>
                    <a:pt x="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 name="Google Shape;82;p2"/>
            <p:cNvSpPr/>
            <p:nvPr/>
          </p:nvSpPr>
          <p:spPr>
            <a:xfrm>
              <a:off x="8819626" y="1738389"/>
              <a:ext cx="242324" cy="240466"/>
            </a:xfrm>
            <a:custGeom>
              <a:avLst/>
              <a:gdLst/>
              <a:ahLst/>
              <a:cxnLst/>
              <a:rect l="l" t="t" r="r" b="b"/>
              <a:pathLst>
                <a:path w="3521" h="3494" extrusionOk="0">
                  <a:moveTo>
                    <a:pt x="1824" y="0"/>
                  </a:moveTo>
                  <a:cubicBezTo>
                    <a:pt x="1805" y="0"/>
                    <a:pt x="1785" y="9"/>
                    <a:pt x="1769" y="25"/>
                  </a:cubicBezTo>
                  <a:lnTo>
                    <a:pt x="1441" y="582"/>
                  </a:lnTo>
                  <a:cubicBezTo>
                    <a:pt x="1245" y="909"/>
                    <a:pt x="967" y="1171"/>
                    <a:pt x="623" y="1351"/>
                  </a:cubicBezTo>
                  <a:lnTo>
                    <a:pt x="50" y="1646"/>
                  </a:lnTo>
                  <a:cubicBezTo>
                    <a:pt x="1" y="1662"/>
                    <a:pt x="1" y="1711"/>
                    <a:pt x="50" y="1744"/>
                  </a:cubicBezTo>
                  <a:lnTo>
                    <a:pt x="606" y="2071"/>
                  </a:lnTo>
                  <a:cubicBezTo>
                    <a:pt x="934" y="2268"/>
                    <a:pt x="1196" y="2546"/>
                    <a:pt x="1359" y="2890"/>
                  </a:cubicBezTo>
                  <a:lnTo>
                    <a:pt x="1654" y="3462"/>
                  </a:lnTo>
                  <a:cubicBezTo>
                    <a:pt x="1663" y="3480"/>
                    <a:pt x="1687" y="3493"/>
                    <a:pt x="1709" y="3493"/>
                  </a:cubicBezTo>
                  <a:cubicBezTo>
                    <a:pt x="1727" y="3493"/>
                    <a:pt x="1745" y="3485"/>
                    <a:pt x="1752" y="3462"/>
                  </a:cubicBezTo>
                  <a:lnTo>
                    <a:pt x="2080" y="2906"/>
                  </a:lnTo>
                  <a:cubicBezTo>
                    <a:pt x="2276" y="2579"/>
                    <a:pt x="2554" y="2317"/>
                    <a:pt x="2898" y="2153"/>
                  </a:cubicBezTo>
                  <a:lnTo>
                    <a:pt x="3471" y="1858"/>
                  </a:lnTo>
                  <a:cubicBezTo>
                    <a:pt x="3520" y="1842"/>
                    <a:pt x="3520" y="1776"/>
                    <a:pt x="3487" y="1760"/>
                  </a:cubicBezTo>
                  <a:lnTo>
                    <a:pt x="2931" y="1433"/>
                  </a:lnTo>
                  <a:cubicBezTo>
                    <a:pt x="2603" y="1236"/>
                    <a:pt x="2342" y="942"/>
                    <a:pt x="2161" y="614"/>
                  </a:cubicBezTo>
                  <a:lnTo>
                    <a:pt x="1867" y="25"/>
                  </a:lnTo>
                  <a:cubicBezTo>
                    <a:pt x="1859" y="9"/>
                    <a:pt x="1842" y="0"/>
                    <a:pt x="18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 name="Google Shape;83;p2"/>
          <p:cNvGrpSpPr/>
          <p:nvPr/>
        </p:nvGrpSpPr>
        <p:grpSpPr>
          <a:xfrm rot="-618440">
            <a:off x="-93200" y="3101220"/>
            <a:ext cx="423248" cy="1440286"/>
            <a:chOff x="2869625" y="946450"/>
            <a:chExt cx="52800" cy="179675"/>
          </a:xfrm>
        </p:grpSpPr>
        <p:sp>
          <p:nvSpPr>
            <p:cNvPr id="84" name="Google Shape;84;p2"/>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 name="Google Shape;85;p2"/>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 name="Google Shape;86;p2"/>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 name="Google Shape;87;p2"/>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 name="Google Shape;88;p2"/>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 name="Google Shape;89;p2"/>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 name="Google Shape;90;p2"/>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 name="Google Shape;91;p2"/>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92" name="Google Shape;92;p2"/>
          <p:cNvSpPr/>
          <p:nvPr/>
        </p:nvSpPr>
        <p:spPr>
          <a:xfrm>
            <a:off x="2439838" y="-357975"/>
            <a:ext cx="674100" cy="67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 name="Google Shape;93;p2"/>
          <p:cNvSpPr/>
          <p:nvPr/>
        </p:nvSpPr>
        <p:spPr>
          <a:xfrm>
            <a:off x="820726" y="4678550"/>
            <a:ext cx="503383" cy="577653"/>
          </a:xfrm>
          <a:custGeom>
            <a:avLst/>
            <a:gdLst/>
            <a:ahLst/>
            <a:cxnLst/>
            <a:rect l="l" t="t" r="r" b="b"/>
            <a:pathLst>
              <a:path w="3111" h="3570" extrusionOk="0">
                <a:moveTo>
                  <a:pt x="2342" y="1"/>
                </a:moveTo>
                <a:lnTo>
                  <a:pt x="1" y="1572"/>
                </a:lnTo>
                <a:lnTo>
                  <a:pt x="3111" y="3569"/>
                </a:lnTo>
                <a:lnTo>
                  <a:pt x="23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94" name="Google Shape;94;p2"/>
          <p:cNvGrpSpPr/>
          <p:nvPr/>
        </p:nvGrpSpPr>
        <p:grpSpPr>
          <a:xfrm rot="-3045952">
            <a:off x="4549415" y="-521859"/>
            <a:ext cx="423249" cy="1440290"/>
            <a:chOff x="2869625" y="946450"/>
            <a:chExt cx="52800" cy="179675"/>
          </a:xfrm>
        </p:grpSpPr>
        <p:sp>
          <p:nvSpPr>
            <p:cNvPr id="95" name="Google Shape;95;p2"/>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6" name="Google Shape;96;p2"/>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 name="Google Shape;97;p2"/>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 name="Google Shape;98;p2"/>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 name="Google Shape;99;p2"/>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 name="Google Shape;100;p2"/>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 name="Google Shape;101;p2"/>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 name="Google Shape;102;p2"/>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03" name="Google Shape;103;p2"/>
          <p:cNvSpPr/>
          <p:nvPr/>
        </p:nvSpPr>
        <p:spPr>
          <a:xfrm>
            <a:off x="8749350" y="2619825"/>
            <a:ext cx="674100" cy="67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4" name="Google Shape;104;p2"/>
          <p:cNvSpPr/>
          <p:nvPr/>
        </p:nvSpPr>
        <p:spPr>
          <a:xfrm rot="2205045">
            <a:off x="6946002" y="-261525"/>
            <a:ext cx="503383" cy="577652"/>
          </a:xfrm>
          <a:custGeom>
            <a:avLst/>
            <a:gdLst/>
            <a:ahLst/>
            <a:cxnLst/>
            <a:rect l="l" t="t" r="r" b="b"/>
            <a:pathLst>
              <a:path w="3111" h="3570" extrusionOk="0">
                <a:moveTo>
                  <a:pt x="2342" y="1"/>
                </a:moveTo>
                <a:lnTo>
                  <a:pt x="1" y="1572"/>
                </a:lnTo>
                <a:lnTo>
                  <a:pt x="3111" y="3569"/>
                </a:lnTo>
                <a:lnTo>
                  <a:pt x="23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05" name="Google Shape;105;p2"/>
          <p:cNvGrpSpPr/>
          <p:nvPr/>
        </p:nvGrpSpPr>
        <p:grpSpPr>
          <a:xfrm>
            <a:off x="2398841" y="4567739"/>
            <a:ext cx="3674346" cy="717459"/>
            <a:chOff x="2455175" y="4567750"/>
            <a:chExt cx="3179600" cy="620800"/>
          </a:xfrm>
        </p:grpSpPr>
        <p:sp>
          <p:nvSpPr>
            <p:cNvPr id="106" name="Google Shape;106;p2"/>
            <p:cNvSpPr/>
            <p:nvPr/>
          </p:nvSpPr>
          <p:spPr>
            <a:xfrm rot="10800000" flipH="1">
              <a:off x="2455175" y="5181575"/>
              <a:ext cx="3700" cy="6975"/>
            </a:xfrm>
            <a:custGeom>
              <a:avLst/>
              <a:gdLst/>
              <a:ahLst/>
              <a:cxnLst/>
              <a:rect l="l" t="t" r="r" b="b"/>
              <a:pathLst>
                <a:path w="148" h="279" extrusionOk="0">
                  <a:moveTo>
                    <a:pt x="0" y="0"/>
                  </a:moveTo>
                  <a:lnTo>
                    <a:pt x="0" y="279"/>
                  </a:lnTo>
                  <a:lnTo>
                    <a:pt x="33" y="279"/>
                  </a:lnTo>
                  <a:cubicBezTo>
                    <a:pt x="49" y="279"/>
                    <a:pt x="82" y="279"/>
                    <a:pt x="99" y="246"/>
                  </a:cubicBezTo>
                  <a:cubicBezTo>
                    <a:pt x="148" y="213"/>
                    <a:pt x="148" y="148"/>
                    <a:pt x="99" y="99"/>
                  </a:cubicBezTo>
                  <a:cubicBezTo>
                    <a:pt x="66" y="66"/>
                    <a:pt x="33" y="3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 name="Google Shape;107;p2"/>
            <p:cNvSpPr/>
            <p:nvPr/>
          </p:nvSpPr>
          <p:spPr>
            <a:xfrm rot="10800000" flipH="1">
              <a:off x="2471950" y="5145975"/>
              <a:ext cx="24975" cy="22625"/>
            </a:xfrm>
            <a:custGeom>
              <a:avLst/>
              <a:gdLst/>
              <a:ahLst/>
              <a:cxnLst/>
              <a:rect l="l" t="t" r="r" b="b"/>
              <a:pathLst>
                <a:path w="999" h="905" extrusionOk="0">
                  <a:moveTo>
                    <a:pt x="113" y="0"/>
                  </a:moveTo>
                  <a:cubicBezTo>
                    <a:pt x="86" y="0"/>
                    <a:pt x="58" y="13"/>
                    <a:pt x="33" y="37"/>
                  </a:cubicBezTo>
                  <a:cubicBezTo>
                    <a:pt x="0" y="70"/>
                    <a:pt x="0" y="135"/>
                    <a:pt x="33" y="185"/>
                  </a:cubicBezTo>
                  <a:cubicBezTo>
                    <a:pt x="295" y="414"/>
                    <a:pt x="557" y="659"/>
                    <a:pt x="819" y="888"/>
                  </a:cubicBezTo>
                  <a:cubicBezTo>
                    <a:pt x="835" y="905"/>
                    <a:pt x="868" y="905"/>
                    <a:pt x="884" y="905"/>
                  </a:cubicBezTo>
                  <a:cubicBezTo>
                    <a:pt x="917" y="905"/>
                    <a:pt x="950" y="905"/>
                    <a:pt x="966" y="872"/>
                  </a:cubicBezTo>
                  <a:cubicBezTo>
                    <a:pt x="999" y="839"/>
                    <a:pt x="999" y="757"/>
                    <a:pt x="950" y="725"/>
                  </a:cubicBezTo>
                  <a:cubicBezTo>
                    <a:pt x="704" y="496"/>
                    <a:pt x="442" y="266"/>
                    <a:pt x="181" y="37"/>
                  </a:cubicBezTo>
                  <a:cubicBezTo>
                    <a:pt x="164" y="13"/>
                    <a:pt x="14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 name="Google Shape;108;p2"/>
            <p:cNvSpPr/>
            <p:nvPr/>
          </p:nvSpPr>
          <p:spPr>
            <a:xfrm rot="10800000" flipH="1">
              <a:off x="5448950" y="5134500"/>
              <a:ext cx="31125" cy="5775"/>
            </a:xfrm>
            <a:custGeom>
              <a:avLst/>
              <a:gdLst/>
              <a:ahLst/>
              <a:cxnLst/>
              <a:rect l="l" t="t" r="r" b="b"/>
              <a:pathLst>
                <a:path w="1245" h="231" extrusionOk="0">
                  <a:moveTo>
                    <a:pt x="99" y="1"/>
                  </a:moveTo>
                  <a:cubicBezTo>
                    <a:pt x="50" y="1"/>
                    <a:pt x="1" y="50"/>
                    <a:pt x="1" y="99"/>
                  </a:cubicBezTo>
                  <a:cubicBezTo>
                    <a:pt x="1" y="165"/>
                    <a:pt x="50" y="214"/>
                    <a:pt x="99" y="214"/>
                  </a:cubicBezTo>
                  <a:lnTo>
                    <a:pt x="197" y="214"/>
                  </a:lnTo>
                  <a:cubicBezTo>
                    <a:pt x="525" y="214"/>
                    <a:pt x="836" y="214"/>
                    <a:pt x="1147" y="230"/>
                  </a:cubicBezTo>
                  <a:cubicBezTo>
                    <a:pt x="1196" y="230"/>
                    <a:pt x="1245" y="181"/>
                    <a:pt x="1245" y="116"/>
                  </a:cubicBezTo>
                  <a:cubicBezTo>
                    <a:pt x="1245" y="66"/>
                    <a:pt x="1212" y="17"/>
                    <a:pt x="1147" y="17"/>
                  </a:cubicBezTo>
                  <a:cubicBezTo>
                    <a:pt x="836" y="1"/>
                    <a:pt x="525" y="1"/>
                    <a:pt x="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 name="Google Shape;109;p2"/>
            <p:cNvSpPr/>
            <p:nvPr/>
          </p:nvSpPr>
          <p:spPr>
            <a:xfrm rot="10800000" flipH="1">
              <a:off x="5396575" y="5133275"/>
              <a:ext cx="31550" cy="6575"/>
            </a:xfrm>
            <a:custGeom>
              <a:avLst/>
              <a:gdLst/>
              <a:ahLst/>
              <a:cxnLst/>
              <a:rect l="l" t="t" r="r" b="b"/>
              <a:pathLst>
                <a:path w="1262" h="263" extrusionOk="0">
                  <a:moveTo>
                    <a:pt x="1146" y="0"/>
                  </a:moveTo>
                  <a:cubicBezTo>
                    <a:pt x="803" y="17"/>
                    <a:pt x="443" y="33"/>
                    <a:pt x="99" y="49"/>
                  </a:cubicBezTo>
                  <a:cubicBezTo>
                    <a:pt x="50" y="66"/>
                    <a:pt x="1" y="115"/>
                    <a:pt x="1" y="164"/>
                  </a:cubicBezTo>
                  <a:cubicBezTo>
                    <a:pt x="1" y="229"/>
                    <a:pt x="50" y="262"/>
                    <a:pt x="115" y="262"/>
                  </a:cubicBezTo>
                  <a:cubicBezTo>
                    <a:pt x="459" y="246"/>
                    <a:pt x="819" y="229"/>
                    <a:pt x="1146" y="213"/>
                  </a:cubicBezTo>
                  <a:cubicBezTo>
                    <a:pt x="1212" y="213"/>
                    <a:pt x="1261" y="164"/>
                    <a:pt x="1261" y="99"/>
                  </a:cubicBezTo>
                  <a:cubicBezTo>
                    <a:pt x="1245" y="49"/>
                    <a:pt x="1196"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 name="Google Shape;110;p2"/>
            <p:cNvSpPr/>
            <p:nvPr/>
          </p:nvSpPr>
          <p:spPr>
            <a:xfrm rot="10800000" flipH="1">
              <a:off x="5500925" y="5130825"/>
              <a:ext cx="31525" cy="7800"/>
            </a:xfrm>
            <a:custGeom>
              <a:avLst/>
              <a:gdLst/>
              <a:ahLst/>
              <a:cxnLst/>
              <a:rect l="l" t="t" r="r" b="b"/>
              <a:pathLst>
                <a:path w="1261" h="312" extrusionOk="0">
                  <a:moveTo>
                    <a:pt x="115" y="0"/>
                  </a:moveTo>
                  <a:cubicBezTo>
                    <a:pt x="66" y="0"/>
                    <a:pt x="17" y="33"/>
                    <a:pt x="1" y="99"/>
                  </a:cubicBezTo>
                  <a:cubicBezTo>
                    <a:pt x="1" y="148"/>
                    <a:pt x="50" y="213"/>
                    <a:pt x="99" y="213"/>
                  </a:cubicBezTo>
                  <a:cubicBezTo>
                    <a:pt x="443" y="230"/>
                    <a:pt x="803" y="262"/>
                    <a:pt x="1146" y="295"/>
                  </a:cubicBezTo>
                  <a:cubicBezTo>
                    <a:pt x="1146" y="311"/>
                    <a:pt x="1146" y="311"/>
                    <a:pt x="1146" y="311"/>
                  </a:cubicBezTo>
                  <a:cubicBezTo>
                    <a:pt x="1212" y="311"/>
                    <a:pt x="1245" y="262"/>
                    <a:pt x="1261" y="213"/>
                  </a:cubicBezTo>
                  <a:cubicBezTo>
                    <a:pt x="1261" y="148"/>
                    <a:pt x="1228" y="99"/>
                    <a:pt x="1163" y="99"/>
                  </a:cubicBezTo>
                  <a:cubicBezTo>
                    <a:pt x="819" y="50"/>
                    <a:pt x="475" y="33"/>
                    <a:pt x="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 name="Google Shape;111;p2"/>
            <p:cNvSpPr/>
            <p:nvPr/>
          </p:nvSpPr>
          <p:spPr>
            <a:xfrm rot="10800000" flipH="1">
              <a:off x="5344600" y="5128375"/>
              <a:ext cx="31550" cy="7875"/>
            </a:xfrm>
            <a:custGeom>
              <a:avLst/>
              <a:gdLst/>
              <a:ahLst/>
              <a:cxnLst/>
              <a:rect l="l" t="t" r="r" b="b"/>
              <a:pathLst>
                <a:path w="1262" h="315" extrusionOk="0">
                  <a:moveTo>
                    <a:pt x="1156" y="0"/>
                  </a:moveTo>
                  <a:cubicBezTo>
                    <a:pt x="1148" y="0"/>
                    <a:pt x="1139" y="1"/>
                    <a:pt x="1130" y="4"/>
                  </a:cubicBezTo>
                  <a:cubicBezTo>
                    <a:pt x="918" y="20"/>
                    <a:pt x="688" y="36"/>
                    <a:pt x="476" y="69"/>
                  </a:cubicBezTo>
                  <a:cubicBezTo>
                    <a:pt x="345" y="85"/>
                    <a:pt x="214" y="85"/>
                    <a:pt x="99" y="102"/>
                  </a:cubicBezTo>
                  <a:cubicBezTo>
                    <a:pt x="34" y="118"/>
                    <a:pt x="1" y="167"/>
                    <a:pt x="1" y="216"/>
                  </a:cubicBezTo>
                  <a:cubicBezTo>
                    <a:pt x="1" y="282"/>
                    <a:pt x="50" y="315"/>
                    <a:pt x="99" y="315"/>
                  </a:cubicBezTo>
                  <a:lnTo>
                    <a:pt x="115" y="315"/>
                  </a:lnTo>
                  <a:cubicBezTo>
                    <a:pt x="246" y="298"/>
                    <a:pt x="361" y="282"/>
                    <a:pt x="492" y="266"/>
                  </a:cubicBezTo>
                  <a:cubicBezTo>
                    <a:pt x="721" y="249"/>
                    <a:pt x="934" y="233"/>
                    <a:pt x="1163" y="200"/>
                  </a:cubicBezTo>
                  <a:cubicBezTo>
                    <a:pt x="1212" y="200"/>
                    <a:pt x="1261" y="151"/>
                    <a:pt x="1245" y="85"/>
                  </a:cubicBezTo>
                  <a:cubicBezTo>
                    <a:pt x="1245" y="43"/>
                    <a:pt x="1208" y="0"/>
                    <a:pt x="1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 name="Google Shape;112;p2"/>
            <p:cNvSpPr/>
            <p:nvPr/>
          </p:nvSpPr>
          <p:spPr>
            <a:xfrm rot="10800000" flipH="1">
              <a:off x="5552900" y="5123050"/>
              <a:ext cx="31125" cy="9850"/>
            </a:xfrm>
            <a:custGeom>
              <a:avLst/>
              <a:gdLst/>
              <a:ahLst/>
              <a:cxnLst/>
              <a:rect l="l" t="t" r="r" b="b"/>
              <a:pathLst>
                <a:path w="1245" h="394" extrusionOk="0">
                  <a:moveTo>
                    <a:pt x="131" y="1"/>
                  </a:moveTo>
                  <a:cubicBezTo>
                    <a:pt x="66" y="1"/>
                    <a:pt x="17" y="33"/>
                    <a:pt x="0" y="99"/>
                  </a:cubicBezTo>
                  <a:cubicBezTo>
                    <a:pt x="0" y="148"/>
                    <a:pt x="33" y="197"/>
                    <a:pt x="99" y="213"/>
                  </a:cubicBezTo>
                  <a:cubicBezTo>
                    <a:pt x="442" y="262"/>
                    <a:pt x="786" y="328"/>
                    <a:pt x="1113" y="393"/>
                  </a:cubicBezTo>
                  <a:lnTo>
                    <a:pt x="1146" y="393"/>
                  </a:lnTo>
                  <a:cubicBezTo>
                    <a:pt x="1195" y="393"/>
                    <a:pt x="1228" y="361"/>
                    <a:pt x="1244" y="312"/>
                  </a:cubicBezTo>
                  <a:cubicBezTo>
                    <a:pt x="1244" y="262"/>
                    <a:pt x="1212" y="197"/>
                    <a:pt x="1163" y="181"/>
                  </a:cubicBezTo>
                  <a:cubicBezTo>
                    <a:pt x="819" y="115"/>
                    <a:pt x="475" y="66"/>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 name="Google Shape;113;p2"/>
            <p:cNvSpPr/>
            <p:nvPr/>
          </p:nvSpPr>
          <p:spPr>
            <a:xfrm rot="10800000" flipH="1">
              <a:off x="5292650" y="5121000"/>
              <a:ext cx="31525" cy="9125"/>
            </a:xfrm>
            <a:custGeom>
              <a:avLst/>
              <a:gdLst/>
              <a:ahLst/>
              <a:cxnLst/>
              <a:rect l="l" t="t" r="r" b="b"/>
              <a:pathLst>
                <a:path w="1261" h="365" extrusionOk="0">
                  <a:moveTo>
                    <a:pt x="1155" y="1"/>
                  </a:moveTo>
                  <a:cubicBezTo>
                    <a:pt x="1147" y="1"/>
                    <a:pt x="1138" y="2"/>
                    <a:pt x="1130" y="4"/>
                  </a:cubicBezTo>
                  <a:cubicBezTo>
                    <a:pt x="786" y="53"/>
                    <a:pt x="442" y="102"/>
                    <a:pt x="98" y="151"/>
                  </a:cubicBezTo>
                  <a:cubicBezTo>
                    <a:pt x="33" y="168"/>
                    <a:pt x="0" y="217"/>
                    <a:pt x="16" y="282"/>
                  </a:cubicBezTo>
                  <a:cubicBezTo>
                    <a:pt x="16" y="332"/>
                    <a:pt x="66" y="364"/>
                    <a:pt x="115" y="364"/>
                  </a:cubicBezTo>
                  <a:lnTo>
                    <a:pt x="131" y="364"/>
                  </a:lnTo>
                  <a:cubicBezTo>
                    <a:pt x="475" y="315"/>
                    <a:pt x="819" y="250"/>
                    <a:pt x="1162" y="201"/>
                  </a:cubicBezTo>
                  <a:cubicBezTo>
                    <a:pt x="1211" y="201"/>
                    <a:pt x="1260" y="151"/>
                    <a:pt x="1244" y="86"/>
                  </a:cubicBezTo>
                  <a:cubicBezTo>
                    <a:pt x="1244" y="43"/>
                    <a:pt x="1207" y="1"/>
                    <a:pt x="1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 name="Google Shape;114;p2"/>
            <p:cNvSpPr/>
            <p:nvPr/>
          </p:nvSpPr>
          <p:spPr>
            <a:xfrm rot="10800000" flipH="1">
              <a:off x="2511225" y="5112825"/>
              <a:ext cx="26225" cy="21350"/>
            </a:xfrm>
            <a:custGeom>
              <a:avLst/>
              <a:gdLst/>
              <a:ahLst/>
              <a:cxnLst/>
              <a:rect l="l" t="t" r="r" b="b"/>
              <a:pathLst>
                <a:path w="1049" h="854" extrusionOk="0">
                  <a:moveTo>
                    <a:pt x="120" y="1"/>
                  </a:moveTo>
                  <a:cubicBezTo>
                    <a:pt x="87" y="1"/>
                    <a:pt x="54" y="15"/>
                    <a:pt x="34" y="35"/>
                  </a:cubicBezTo>
                  <a:cubicBezTo>
                    <a:pt x="1" y="84"/>
                    <a:pt x="1" y="150"/>
                    <a:pt x="50" y="183"/>
                  </a:cubicBezTo>
                  <a:cubicBezTo>
                    <a:pt x="312" y="412"/>
                    <a:pt x="590" y="624"/>
                    <a:pt x="868" y="837"/>
                  </a:cubicBezTo>
                  <a:cubicBezTo>
                    <a:pt x="885" y="854"/>
                    <a:pt x="901" y="854"/>
                    <a:pt x="934" y="854"/>
                  </a:cubicBezTo>
                  <a:cubicBezTo>
                    <a:pt x="967" y="854"/>
                    <a:pt x="999" y="854"/>
                    <a:pt x="1016" y="821"/>
                  </a:cubicBezTo>
                  <a:cubicBezTo>
                    <a:pt x="1048" y="772"/>
                    <a:pt x="1032" y="706"/>
                    <a:pt x="999" y="674"/>
                  </a:cubicBezTo>
                  <a:cubicBezTo>
                    <a:pt x="721" y="461"/>
                    <a:pt x="443" y="248"/>
                    <a:pt x="181" y="19"/>
                  </a:cubicBezTo>
                  <a:cubicBezTo>
                    <a:pt x="162" y="6"/>
                    <a:pt x="141" y="1"/>
                    <a:pt x="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 name="Google Shape;115;p2"/>
            <p:cNvSpPr/>
            <p:nvPr/>
          </p:nvSpPr>
          <p:spPr>
            <a:xfrm rot="10800000" flipH="1">
              <a:off x="5241500" y="5111175"/>
              <a:ext cx="31125" cy="10375"/>
            </a:xfrm>
            <a:custGeom>
              <a:avLst/>
              <a:gdLst/>
              <a:ahLst/>
              <a:cxnLst/>
              <a:rect l="l" t="t" r="r" b="b"/>
              <a:pathLst>
                <a:path w="1245" h="415" extrusionOk="0">
                  <a:moveTo>
                    <a:pt x="1139" y="1"/>
                  </a:moveTo>
                  <a:cubicBezTo>
                    <a:pt x="1130" y="1"/>
                    <a:pt x="1122" y="2"/>
                    <a:pt x="1113" y="5"/>
                  </a:cubicBezTo>
                  <a:cubicBezTo>
                    <a:pt x="769" y="70"/>
                    <a:pt x="426" y="136"/>
                    <a:pt x="82" y="218"/>
                  </a:cubicBezTo>
                  <a:cubicBezTo>
                    <a:pt x="33" y="218"/>
                    <a:pt x="0" y="283"/>
                    <a:pt x="0" y="332"/>
                  </a:cubicBezTo>
                  <a:cubicBezTo>
                    <a:pt x="16" y="381"/>
                    <a:pt x="66" y="414"/>
                    <a:pt x="115" y="414"/>
                  </a:cubicBezTo>
                  <a:lnTo>
                    <a:pt x="131" y="414"/>
                  </a:lnTo>
                  <a:cubicBezTo>
                    <a:pt x="475" y="349"/>
                    <a:pt x="802" y="267"/>
                    <a:pt x="1146" y="201"/>
                  </a:cubicBezTo>
                  <a:cubicBezTo>
                    <a:pt x="1211" y="201"/>
                    <a:pt x="1244" y="136"/>
                    <a:pt x="1228" y="87"/>
                  </a:cubicBezTo>
                  <a:cubicBezTo>
                    <a:pt x="1228" y="32"/>
                    <a:pt x="1183" y="1"/>
                    <a:pt x="1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 name="Google Shape;116;p2"/>
            <p:cNvSpPr/>
            <p:nvPr/>
          </p:nvSpPr>
          <p:spPr>
            <a:xfrm rot="10800000" flipH="1">
              <a:off x="5604050" y="5109950"/>
              <a:ext cx="30725" cy="12425"/>
            </a:xfrm>
            <a:custGeom>
              <a:avLst/>
              <a:gdLst/>
              <a:ahLst/>
              <a:cxnLst/>
              <a:rect l="l" t="t" r="r" b="b"/>
              <a:pathLst>
                <a:path w="1229" h="497" extrusionOk="0">
                  <a:moveTo>
                    <a:pt x="104" y="1"/>
                  </a:moveTo>
                  <a:cubicBezTo>
                    <a:pt x="61" y="1"/>
                    <a:pt x="17" y="30"/>
                    <a:pt x="17" y="71"/>
                  </a:cubicBezTo>
                  <a:cubicBezTo>
                    <a:pt x="0" y="136"/>
                    <a:pt x="33" y="185"/>
                    <a:pt x="82" y="202"/>
                  </a:cubicBezTo>
                  <a:cubicBezTo>
                    <a:pt x="426" y="300"/>
                    <a:pt x="753" y="382"/>
                    <a:pt x="1081" y="496"/>
                  </a:cubicBezTo>
                  <a:lnTo>
                    <a:pt x="1114" y="496"/>
                  </a:lnTo>
                  <a:cubicBezTo>
                    <a:pt x="1163" y="496"/>
                    <a:pt x="1195" y="463"/>
                    <a:pt x="1212" y="414"/>
                  </a:cubicBezTo>
                  <a:cubicBezTo>
                    <a:pt x="1228" y="365"/>
                    <a:pt x="1195" y="316"/>
                    <a:pt x="1146" y="283"/>
                  </a:cubicBezTo>
                  <a:cubicBezTo>
                    <a:pt x="819" y="185"/>
                    <a:pt x="475" y="87"/>
                    <a:pt x="131" y="5"/>
                  </a:cubicBezTo>
                  <a:cubicBezTo>
                    <a:pt x="123" y="2"/>
                    <a:pt x="114"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 name="Google Shape;117;p2"/>
            <p:cNvSpPr/>
            <p:nvPr/>
          </p:nvSpPr>
          <p:spPr>
            <a:xfrm rot="10800000" flipH="1">
              <a:off x="5190325" y="5098900"/>
              <a:ext cx="31125" cy="11600"/>
            </a:xfrm>
            <a:custGeom>
              <a:avLst/>
              <a:gdLst/>
              <a:ahLst/>
              <a:cxnLst/>
              <a:rect l="l" t="t" r="r" b="b"/>
              <a:pathLst>
                <a:path w="1245" h="464" extrusionOk="0">
                  <a:moveTo>
                    <a:pt x="1140" y="1"/>
                  </a:moveTo>
                  <a:cubicBezTo>
                    <a:pt x="1131" y="1"/>
                    <a:pt x="1122" y="2"/>
                    <a:pt x="1114" y="5"/>
                  </a:cubicBezTo>
                  <a:cubicBezTo>
                    <a:pt x="770" y="87"/>
                    <a:pt x="427" y="169"/>
                    <a:pt x="99" y="267"/>
                  </a:cubicBezTo>
                  <a:cubicBezTo>
                    <a:pt x="34" y="283"/>
                    <a:pt x="1" y="332"/>
                    <a:pt x="17" y="398"/>
                  </a:cubicBezTo>
                  <a:cubicBezTo>
                    <a:pt x="34" y="430"/>
                    <a:pt x="83" y="463"/>
                    <a:pt x="116" y="463"/>
                  </a:cubicBezTo>
                  <a:lnTo>
                    <a:pt x="148" y="463"/>
                  </a:lnTo>
                  <a:cubicBezTo>
                    <a:pt x="492" y="381"/>
                    <a:pt x="819" y="283"/>
                    <a:pt x="1163" y="201"/>
                  </a:cubicBezTo>
                  <a:cubicBezTo>
                    <a:pt x="1212" y="201"/>
                    <a:pt x="1245" y="136"/>
                    <a:pt x="1245" y="87"/>
                  </a:cubicBezTo>
                  <a:cubicBezTo>
                    <a:pt x="1231" y="32"/>
                    <a:pt x="1184"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 name="Google Shape;118;p2"/>
            <p:cNvSpPr/>
            <p:nvPr/>
          </p:nvSpPr>
          <p:spPr>
            <a:xfrm rot="10800000" flipH="1">
              <a:off x="5140425" y="5084175"/>
              <a:ext cx="30700" cy="12825"/>
            </a:xfrm>
            <a:custGeom>
              <a:avLst/>
              <a:gdLst/>
              <a:ahLst/>
              <a:cxnLst/>
              <a:rect l="l" t="t" r="r" b="b"/>
              <a:pathLst>
                <a:path w="1228" h="513" extrusionOk="0">
                  <a:moveTo>
                    <a:pt x="1114" y="1"/>
                  </a:moveTo>
                  <a:cubicBezTo>
                    <a:pt x="1103" y="1"/>
                    <a:pt x="1092" y="2"/>
                    <a:pt x="1080" y="5"/>
                  </a:cubicBezTo>
                  <a:cubicBezTo>
                    <a:pt x="753" y="103"/>
                    <a:pt x="409" y="201"/>
                    <a:pt x="82" y="316"/>
                  </a:cubicBezTo>
                  <a:cubicBezTo>
                    <a:pt x="33" y="332"/>
                    <a:pt x="0" y="381"/>
                    <a:pt x="16" y="447"/>
                  </a:cubicBezTo>
                  <a:cubicBezTo>
                    <a:pt x="33" y="496"/>
                    <a:pt x="66" y="512"/>
                    <a:pt x="115" y="512"/>
                  </a:cubicBezTo>
                  <a:lnTo>
                    <a:pt x="147" y="512"/>
                  </a:lnTo>
                  <a:cubicBezTo>
                    <a:pt x="475" y="398"/>
                    <a:pt x="802" y="300"/>
                    <a:pt x="1146" y="201"/>
                  </a:cubicBezTo>
                  <a:cubicBezTo>
                    <a:pt x="1195" y="185"/>
                    <a:pt x="1228"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 name="Google Shape;119;p2"/>
            <p:cNvSpPr/>
            <p:nvPr/>
          </p:nvSpPr>
          <p:spPr>
            <a:xfrm rot="10800000" flipH="1">
              <a:off x="2552575" y="5082125"/>
              <a:ext cx="27025" cy="20100"/>
            </a:xfrm>
            <a:custGeom>
              <a:avLst/>
              <a:gdLst/>
              <a:ahLst/>
              <a:cxnLst/>
              <a:rect l="l" t="t" r="r" b="b"/>
              <a:pathLst>
                <a:path w="1081" h="804" extrusionOk="0">
                  <a:moveTo>
                    <a:pt x="124" y="1"/>
                  </a:moveTo>
                  <a:cubicBezTo>
                    <a:pt x="89" y="1"/>
                    <a:pt x="54" y="19"/>
                    <a:pt x="33" y="50"/>
                  </a:cubicBezTo>
                  <a:cubicBezTo>
                    <a:pt x="0" y="83"/>
                    <a:pt x="0" y="149"/>
                    <a:pt x="49" y="198"/>
                  </a:cubicBezTo>
                  <a:cubicBezTo>
                    <a:pt x="327" y="394"/>
                    <a:pt x="622" y="590"/>
                    <a:pt x="900" y="787"/>
                  </a:cubicBezTo>
                  <a:cubicBezTo>
                    <a:pt x="933" y="803"/>
                    <a:pt x="949" y="803"/>
                    <a:pt x="966" y="803"/>
                  </a:cubicBezTo>
                  <a:cubicBezTo>
                    <a:pt x="999" y="803"/>
                    <a:pt x="1031" y="787"/>
                    <a:pt x="1048" y="771"/>
                  </a:cubicBezTo>
                  <a:cubicBezTo>
                    <a:pt x="1080" y="721"/>
                    <a:pt x="1080" y="656"/>
                    <a:pt x="1031" y="623"/>
                  </a:cubicBezTo>
                  <a:cubicBezTo>
                    <a:pt x="737" y="427"/>
                    <a:pt x="458" y="214"/>
                    <a:pt x="180" y="18"/>
                  </a:cubicBezTo>
                  <a:cubicBezTo>
                    <a:pt x="163" y="6"/>
                    <a:pt x="143" y="1"/>
                    <a:pt x="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 name="Google Shape;120;p2"/>
            <p:cNvSpPr/>
            <p:nvPr/>
          </p:nvSpPr>
          <p:spPr>
            <a:xfrm rot="10800000" flipH="1">
              <a:off x="5090900" y="5067000"/>
              <a:ext cx="30300" cy="14025"/>
            </a:xfrm>
            <a:custGeom>
              <a:avLst/>
              <a:gdLst/>
              <a:ahLst/>
              <a:cxnLst/>
              <a:rect l="l" t="t" r="r" b="b"/>
              <a:pathLst>
                <a:path w="1212" h="561" extrusionOk="0">
                  <a:moveTo>
                    <a:pt x="1098" y="0"/>
                  </a:moveTo>
                  <a:cubicBezTo>
                    <a:pt x="1087" y="0"/>
                    <a:pt x="1076" y="1"/>
                    <a:pt x="1064" y="4"/>
                  </a:cubicBezTo>
                  <a:cubicBezTo>
                    <a:pt x="737" y="119"/>
                    <a:pt x="410" y="234"/>
                    <a:pt x="82" y="364"/>
                  </a:cubicBezTo>
                  <a:cubicBezTo>
                    <a:pt x="33" y="381"/>
                    <a:pt x="0" y="430"/>
                    <a:pt x="17" y="495"/>
                  </a:cubicBezTo>
                  <a:cubicBezTo>
                    <a:pt x="33" y="528"/>
                    <a:pt x="82" y="561"/>
                    <a:pt x="115" y="561"/>
                  </a:cubicBezTo>
                  <a:cubicBezTo>
                    <a:pt x="131" y="561"/>
                    <a:pt x="148" y="561"/>
                    <a:pt x="148" y="545"/>
                  </a:cubicBezTo>
                  <a:cubicBezTo>
                    <a:pt x="475" y="430"/>
                    <a:pt x="803" y="315"/>
                    <a:pt x="1130" y="201"/>
                  </a:cubicBezTo>
                  <a:cubicBezTo>
                    <a:pt x="1195" y="184"/>
                    <a:pt x="1212" y="119"/>
                    <a:pt x="1195" y="70"/>
                  </a:cubicBezTo>
                  <a:cubicBezTo>
                    <a:pt x="1182" y="29"/>
                    <a:pt x="1146" y="0"/>
                    <a:pt x="1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 name="Google Shape;121;p2"/>
            <p:cNvSpPr/>
            <p:nvPr/>
          </p:nvSpPr>
          <p:spPr>
            <a:xfrm rot="10800000" flipH="1">
              <a:off x="2595525" y="5053900"/>
              <a:ext cx="28275" cy="18850"/>
            </a:xfrm>
            <a:custGeom>
              <a:avLst/>
              <a:gdLst/>
              <a:ahLst/>
              <a:cxnLst/>
              <a:rect l="l" t="t" r="r" b="b"/>
              <a:pathLst>
                <a:path w="1131" h="754" extrusionOk="0">
                  <a:moveTo>
                    <a:pt x="125" y="0"/>
                  </a:moveTo>
                  <a:cubicBezTo>
                    <a:pt x="89" y="0"/>
                    <a:pt x="55" y="18"/>
                    <a:pt x="33" y="50"/>
                  </a:cubicBezTo>
                  <a:cubicBezTo>
                    <a:pt x="1" y="99"/>
                    <a:pt x="17" y="164"/>
                    <a:pt x="66" y="197"/>
                  </a:cubicBezTo>
                  <a:cubicBezTo>
                    <a:pt x="361" y="377"/>
                    <a:pt x="655" y="557"/>
                    <a:pt x="966" y="737"/>
                  </a:cubicBezTo>
                  <a:cubicBezTo>
                    <a:pt x="983" y="754"/>
                    <a:pt x="999" y="754"/>
                    <a:pt x="1016" y="754"/>
                  </a:cubicBezTo>
                  <a:cubicBezTo>
                    <a:pt x="1048" y="754"/>
                    <a:pt x="1081" y="737"/>
                    <a:pt x="1097" y="705"/>
                  </a:cubicBezTo>
                  <a:cubicBezTo>
                    <a:pt x="1130" y="655"/>
                    <a:pt x="1114" y="590"/>
                    <a:pt x="1065" y="557"/>
                  </a:cubicBezTo>
                  <a:cubicBezTo>
                    <a:pt x="770" y="377"/>
                    <a:pt x="459" y="197"/>
                    <a:pt x="181" y="17"/>
                  </a:cubicBezTo>
                  <a:cubicBezTo>
                    <a:pt x="163" y="6"/>
                    <a:pt x="144" y="0"/>
                    <a:pt x="1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 name="Google Shape;122;p2"/>
            <p:cNvSpPr/>
            <p:nvPr/>
          </p:nvSpPr>
          <p:spPr>
            <a:xfrm rot="10800000" flipH="1">
              <a:off x="5042200" y="5047750"/>
              <a:ext cx="30300" cy="15275"/>
            </a:xfrm>
            <a:custGeom>
              <a:avLst/>
              <a:gdLst/>
              <a:ahLst/>
              <a:cxnLst/>
              <a:rect l="l" t="t" r="r" b="b"/>
              <a:pathLst>
                <a:path w="1212" h="611" extrusionOk="0">
                  <a:moveTo>
                    <a:pt x="1081" y="0"/>
                  </a:moveTo>
                  <a:cubicBezTo>
                    <a:pt x="1071" y="0"/>
                    <a:pt x="1060" y="2"/>
                    <a:pt x="1048" y="5"/>
                  </a:cubicBezTo>
                  <a:cubicBezTo>
                    <a:pt x="721" y="136"/>
                    <a:pt x="410" y="283"/>
                    <a:pt x="82" y="414"/>
                  </a:cubicBezTo>
                  <a:cubicBezTo>
                    <a:pt x="33" y="430"/>
                    <a:pt x="1" y="496"/>
                    <a:pt x="33" y="545"/>
                  </a:cubicBezTo>
                  <a:cubicBezTo>
                    <a:pt x="50" y="594"/>
                    <a:pt x="82" y="610"/>
                    <a:pt x="115" y="610"/>
                  </a:cubicBezTo>
                  <a:lnTo>
                    <a:pt x="164" y="610"/>
                  </a:lnTo>
                  <a:cubicBezTo>
                    <a:pt x="492" y="463"/>
                    <a:pt x="803" y="332"/>
                    <a:pt x="1130" y="201"/>
                  </a:cubicBezTo>
                  <a:cubicBezTo>
                    <a:pt x="1179" y="185"/>
                    <a:pt x="1212" y="119"/>
                    <a:pt x="1179" y="70"/>
                  </a:cubicBezTo>
                  <a:cubicBezTo>
                    <a:pt x="1166" y="30"/>
                    <a:pt x="1130" y="0"/>
                    <a:pt x="10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 name="Google Shape;123;p2"/>
            <p:cNvSpPr/>
            <p:nvPr/>
          </p:nvSpPr>
          <p:spPr>
            <a:xfrm rot="10800000" flipH="1">
              <a:off x="2640550" y="5028525"/>
              <a:ext cx="29075" cy="17625"/>
            </a:xfrm>
            <a:custGeom>
              <a:avLst/>
              <a:gdLst/>
              <a:ahLst/>
              <a:cxnLst/>
              <a:rect l="l" t="t" r="r" b="b"/>
              <a:pathLst>
                <a:path w="1163" h="705" extrusionOk="0">
                  <a:moveTo>
                    <a:pt x="112" y="1"/>
                  </a:moveTo>
                  <a:cubicBezTo>
                    <a:pt x="77" y="1"/>
                    <a:pt x="44" y="23"/>
                    <a:pt x="33" y="66"/>
                  </a:cubicBezTo>
                  <a:cubicBezTo>
                    <a:pt x="0" y="115"/>
                    <a:pt x="17" y="164"/>
                    <a:pt x="66" y="197"/>
                  </a:cubicBezTo>
                  <a:cubicBezTo>
                    <a:pt x="377" y="377"/>
                    <a:pt x="688" y="541"/>
                    <a:pt x="982" y="705"/>
                  </a:cubicBezTo>
                  <a:lnTo>
                    <a:pt x="1031" y="705"/>
                  </a:lnTo>
                  <a:cubicBezTo>
                    <a:pt x="1081" y="705"/>
                    <a:pt x="1113" y="688"/>
                    <a:pt x="1130" y="655"/>
                  </a:cubicBezTo>
                  <a:cubicBezTo>
                    <a:pt x="1162" y="606"/>
                    <a:pt x="1130" y="541"/>
                    <a:pt x="1081" y="508"/>
                  </a:cubicBezTo>
                  <a:cubicBezTo>
                    <a:pt x="786" y="361"/>
                    <a:pt x="475" y="181"/>
                    <a:pt x="164" y="17"/>
                  </a:cubicBezTo>
                  <a:cubicBezTo>
                    <a:pt x="148"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 name="Google Shape;124;p2"/>
            <p:cNvSpPr/>
            <p:nvPr/>
          </p:nvSpPr>
          <p:spPr>
            <a:xfrm rot="10800000" flipH="1">
              <a:off x="4994725" y="5026075"/>
              <a:ext cx="29500" cy="16300"/>
            </a:xfrm>
            <a:custGeom>
              <a:avLst/>
              <a:gdLst/>
              <a:ahLst/>
              <a:cxnLst/>
              <a:rect l="l" t="t" r="r" b="b"/>
              <a:pathLst>
                <a:path w="1180" h="652" extrusionOk="0">
                  <a:moveTo>
                    <a:pt x="1067" y="0"/>
                  </a:moveTo>
                  <a:cubicBezTo>
                    <a:pt x="1051" y="0"/>
                    <a:pt x="1034" y="4"/>
                    <a:pt x="1016" y="13"/>
                  </a:cubicBezTo>
                  <a:cubicBezTo>
                    <a:pt x="705" y="144"/>
                    <a:pt x="394" y="308"/>
                    <a:pt x="66" y="455"/>
                  </a:cubicBezTo>
                  <a:cubicBezTo>
                    <a:pt x="17" y="472"/>
                    <a:pt x="1" y="537"/>
                    <a:pt x="34" y="586"/>
                  </a:cubicBezTo>
                  <a:cubicBezTo>
                    <a:pt x="50" y="635"/>
                    <a:pt x="83" y="652"/>
                    <a:pt x="115" y="652"/>
                  </a:cubicBezTo>
                  <a:cubicBezTo>
                    <a:pt x="132" y="652"/>
                    <a:pt x="148" y="652"/>
                    <a:pt x="165" y="635"/>
                  </a:cubicBezTo>
                  <a:cubicBezTo>
                    <a:pt x="476" y="488"/>
                    <a:pt x="787" y="341"/>
                    <a:pt x="1114" y="193"/>
                  </a:cubicBezTo>
                  <a:cubicBezTo>
                    <a:pt x="1163" y="177"/>
                    <a:pt x="1179" y="112"/>
                    <a:pt x="1163" y="62"/>
                  </a:cubicBezTo>
                  <a:cubicBezTo>
                    <a:pt x="1139" y="27"/>
                    <a:pt x="1107"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 name="Google Shape;125;p2"/>
            <p:cNvSpPr/>
            <p:nvPr/>
          </p:nvSpPr>
          <p:spPr>
            <a:xfrm rot="10800000" flipH="1">
              <a:off x="2686775" y="5005600"/>
              <a:ext cx="29900" cy="16400"/>
            </a:xfrm>
            <a:custGeom>
              <a:avLst/>
              <a:gdLst/>
              <a:ahLst/>
              <a:cxnLst/>
              <a:rect l="l" t="t" r="r" b="b"/>
              <a:pathLst>
                <a:path w="1196" h="656" extrusionOk="0">
                  <a:moveTo>
                    <a:pt x="112" y="0"/>
                  </a:moveTo>
                  <a:cubicBezTo>
                    <a:pt x="77" y="0"/>
                    <a:pt x="45" y="22"/>
                    <a:pt x="34" y="66"/>
                  </a:cubicBezTo>
                  <a:cubicBezTo>
                    <a:pt x="1" y="115"/>
                    <a:pt x="17" y="180"/>
                    <a:pt x="83" y="197"/>
                  </a:cubicBezTo>
                  <a:cubicBezTo>
                    <a:pt x="394" y="344"/>
                    <a:pt x="705" y="491"/>
                    <a:pt x="1032" y="639"/>
                  </a:cubicBezTo>
                  <a:cubicBezTo>
                    <a:pt x="1048" y="655"/>
                    <a:pt x="1065" y="655"/>
                    <a:pt x="1065" y="655"/>
                  </a:cubicBezTo>
                  <a:cubicBezTo>
                    <a:pt x="1114" y="655"/>
                    <a:pt x="1147" y="622"/>
                    <a:pt x="1163" y="590"/>
                  </a:cubicBezTo>
                  <a:cubicBezTo>
                    <a:pt x="1196" y="541"/>
                    <a:pt x="1163" y="475"/>
                    <a:pt x="1114" y="459"/>
                  </a:cubicBezTo>
                  <a:cubicBezTo>
                    <a:pt x="787" y="311"/>
                    <a:pt x="476" y="164"/>
                    <a:pt x="165" y="17"/>
                  </a:cubicBezTo>
                  <a:cubicBezTo>
                    <a:pt x="148" y="6"/>
                    <a:pt x="130"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6" name="Google Shape;126;p2"/>
            <p:cNvSpPr/>
            <p:nvPr/>
          </p:nvSpPr>
          <p:spPr>
            <a:xfrm rot="10800000" flipH="1">
              <a:off x="4948075" y="5002325"/>
              <a:ext cx="29100" cy="17375"/>
            </a:xfrm>
            <a:custGeom>
              <a:avLst/>
              <a:gdLst/>
              <a:ahLst/>
              <a:cxnLst/>
              <a:rect l="l" t="t" r="r" b="b"/>
              <a:pathLst>
                <a:path w="1164" h="695" extrusionOk="0">
                  <a:moveTo>
                    <a:pt x="1038" y="1"/>
                  </a:moveTo>
                  <a:cubicBezTo>
                    <a:pt x="1025" y="1"/>
                    <a:pt x="1012" y="3"/>
                    <a:pt x="999" y="7"/>
                  </a:cubicBezTo>
                  <a:cubicBezTo>
                    <a:pt x="688" y="170"/>
                    <a:pt x="377" y="334"/>
                    <a:pt x="83" y="498"/>
                  </a:cubicBezTo>
                  <a:cubicBezTo>
                    <a:pt x="17" y="530"/>
                    <a:pt x="1" y="596"/>
                    <a:pt x="34" y="645"/>
                  </a:cubicBezTo>
                  <a:cubicBezTo>
                    <a:pt x="50" y="678"/>
                    <a:pt x="83" y="694"/>
                    <a:pt x="132" y="694"/>
                  </a:cubicBezTo>
                  <a:cubicBezTo>
                    <a:pt x="148" y="694"/>
                    <a:pt x="165" y="694"/>
                    <a:pt x="181" y="678"/>
                  </a:cubicBezTo>
                  <a:cubicBezTo>
                    <a:pt x="476" y="514"/>
                    <a:pt x="787" y="350"/>
                    <a:pt x="1098" y="203"/>
                  </a:cubicBezTo>
                  <a:cubicBezTo>
                    <a:pt x="1147" y="170"/>
                    <a:pt x="1163" y="105"/>
                    <a:pt x="1147" y="56"/>
                  </a:cubicBezTo>
                  <a:cubicBezTo>
                    <a:pt x="1122" y="19"/>
                    <a:pt x="1079" y="1"/>
                    <a:pt x="1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 name="Google Shape;127;p2"/>
            <p:cNvSpPr/>
            <p:nvPr/>
          </p:nvSpPr>
          <p:spPr>
            <a:xfrm rot="10800000" flipH="1">
              <a:off x="2734675" y="4985975"/>
              <a:ext cx="30300" cy="14675"/>
            </a:xfrm>
            <a:custGeom>
              <a:avLst/>
              <a:gdLst/>
              <a:ahLst/>
              <a:cxnLst/>
              <a:rect l="l" t="t" r="r" b="b"/>
              <a:pathLst>
                <a:path w="1212" h="587" extrusionOk="0">
                  <a:moveTo>
                    <a:pt x="104" y="1"/>
                  </a:moveTo>
                  <a:cubicBezTo>
                    <a:pt x="65" y="1"/>
                    <a:pt x="28" y="28"/>
                    <a:pt x="16" y="63"/>
                  </a:cubicBezTo>
                  <a:cubicBezTo>
                    <a:pt x="0" y="112"/>
                    <a:pt x="16" y="178"/>
                    <a:pt x="82" y="194"/>
                  </a:cubicBezTo>
                  <a:cubicBezTo>
                    <a:pt x="393" y="341"/>
                    <a:pt x="720" y="456"/>
                    <a:pt x="1048" y="587"/>
                  </a:cubicBezTo>
                  <a:lnTo>
                    <a:pt x="1080" y="587"/>
                  </a:lnTo>
                  <a:cubicBezTo>
                    <a:pt x="1129" y="587"/>
                    <a:pt x="1179" y="570"/>
                    <a:pt x="1179" y="521"/>
                  </a:cubicBezTo>
                  <a:cubicBezTo>
                    <a:pt x="1211" y="472"/>
                    <a:pt x="1179" y="407"/>
                    <a:pt x="1129" y="390"/>
                  </a:cubicBezTo>
                  <a:cubicBezTo>
                    <a:pt x="802" y="276"/>
                    <a:pt x="475" y="145"/>
                    <a:pt x="147" y="14"/>
                  </a:cubicBezTo>
                  <a:cubicBezTo>
                    <a:pt x="134" y="5"/>
                    <a:pt x="119"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 name="Google Shape;128;p2"/>
            <p:cNvSpPr/>
            <p:nvPr/>
          </p:nvSpPr>
          <p:spPr>
            <a:xfrm rot="10800000" flipH="1">
              <a:off x="4902650" y="4976550"/>
              <a:ext cx="28675" cy="18375"/>
            </a:xfrm>
            <a:custGeom>
              <a:avLst/>
              <a:gdLst/>
              <a:ahLst/>
              <a:cxnLst/>
              <a:rect l="l" t="t" r="r" b="b"/>
              <a:pathLst>
                <a:path w="1147" h="735" extrusionOk="0">
                  <a:moveTo>
                    <a:pt x="1024" y="1"/>
                  </a:moveTo>
                  <a:cubicBezTo>
                    <a:pt x="1011" y="1"/>
                    <a:pt x="997" y="5"/>
                    <a:pt x="983" y="14"/>
                  </a:cubicBezTo>
                  <a:cubicBezTo>
                    <a:pt x="672" y="194"/>
                    <a:pt x="377" y="374"/>
                    <a:pt x="66" y="554"/>
                  </a:cubicBezTo>
                  <a:cubicBezTo>
                    <a:pt x="17" y="587"/>
                    <a:pt x="1" y="636"/>
                    <a:pt x="34" y="685"/>
                  </a:cubicBezTo>
                  <a:cubicBezTo>
                    <a:pt x="50" y="718"/>
                    <a:pt x="99" y="734"/>
                    <a:pt x="132" y="734"/>
                  </a:cubicBezTo>
                  <a:lnTo>
                    <a:pt x="181" y="734"/>
                  </a:lnTo>
                  <a:cubicBezTo>
                    <a:pt x="476" y="554"/>
                    <a:pt x="770" y="374"/>
                    <a:pt x="1081" y="194"/>
                  </a:cubicBezTo>
                  <a:cubicBezTo>
                    <a:pt x="1130" y="161"/>
                    <a:pt x="1147" y="112"/>
                    <a:pt x="1114" y="63"/>
                  </a:cubicBezTo>
                  <a:cubicBezTo>
                    <a:pt x="1090" y="28"/>
                    <a:pt x="1058" y="1"/>
                    <a:pt x="1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 name="Google Shape;129;p2"/>
            <p:cNvSpPr/>
            <p:nvPr/>
          </p:nvSpPr>
          <p:spPr>
            <a:xfrm rot="10800000" flipH="1">
              <a:off x="2783350" y="4968775"/>
              <a:ext cx="30725" cy="13650"/>
            </a:xfrm>
            <a:custGeom>
              <a:avLst/>
              <a:gdLst/>
              <a:ahLst/>
              <a:cxnLst/>
              <a:rect l="l" t="t" r="r" b="b"/>
              <a:pathLst>
                <a:path w="1229" h="546" extrusionOk="0">
                  <a:moveTo>
                    <a:pt x="131" y="1"/>
                  </a:moveTo>
                  <a:cubicBezTo>
                    <a:pt x="82" y="1"/>
                    <a:pt x="44" y="30"/>
                    <a:pt x="17" y="71"/>
                  </a:cubicBezTo>
                  <a:cubicBezTo>
                    <a:pt x="1" y="136"/>
                    <a:pt x="34" y="185"/>
                    <a:pt x="83" y="218"/>
                  </a:cubicBezTo>
                  <a:cubicBezTo>
                    <a:pt x="410" y="316"/>
                    <a:pt x="754" y="431"/>
                    <a:pt x="1081" y="529"/>
                  </a:cubicBezTo>
                  <a:cubicBezTo>
                    <a:pt x="1098" y="545"/>
                    <a:pt x="1114" y="545"/>
                    <a:pt x="1114" y="545"/>
                  </a:cubicBezTo>
                  <a:cubicBezTo>
                    <a:pt x="1163" y="545"/>
                    <a:pt x="1196" y="513"/>
                    <a:pt x="1212" y="464"/>
                  </a:cubicBezTo>
                  <a:cubicBezTo>
                    <a:pt x="1228" y="414"/>
                    <a:pt x="1196" y="349"/>
                    <a:pt x="1147" y="333"/>
                  </a:cubicBezTo>
                  <a:cubicBezTo>
                    <a:pt x="819" y="234"/>
                    <a:pt x="476" y="120"/>
                    <a:pt x="165" y="5"/>
                  </a:cubicBezTo>
                  <a:cubicBezTo>
                    <a:pt x="153" y="2"/>
                    <a:pt x="142"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 name="Google Shape;130;p2"/>
            <p:cNvSpPr/>
            <p:nvPr/>
          </p:nvSpPr>
          <p:spPr>
            <a:xfrm rot="10800000" flipH="1">
              <a:off x="2833275" y="4954875"/>
              <a:ext cx="31125" cy="11975"/>
            </a:xfrm>
            <a:custGeom>
              <a:avLst/>
              <a:gdLst/>
              <a:ahLst/>
              <a:cxnLst/>
              <a:rect l="l" t="t" r="r" b="b"/>
              <a:pathLst>
                <a:path w="1245" h="479" extrusionOk="0">
                  <a:moveTo>
                    <a:pt x="122" y="0"/>
                  </a:moveTo>
                  <a:cubicBezTo>
                    <a:pt x="78" y="0"/>
                    <a:pt x="31" y="32"/>
                    <a:pt x="17" y="86"/>
                  </a:cubicBezTo>
                  <a:cubicBezTo>
                    <a:pt x="1" y="135"/>
                    <a:pt x="34" y="201"/>
                    <a:pt x="99" y="201"/>
                  </a:cubicBezTo>
                  <a:cubicBezTo>
                    <a:pt x="426" y="299"/>
                    <a:pt x="770" y="397"/>
                    <a:pt x="1114" y="479"/>
                  </a:cubicBezTo>
                  <a:lnTo>
                    <a:pt x="1130" y="479"/>
                  </a:lnTo>
                  <a:cubicBezTo>
                    <a:pt x="1179" y="479"/>
                    <a:pt x="1228" y="446"/>
                    <a:pt x="1228" y="397"/>
                  </a:cubicBezTo>
                  <a:cubicBezTo>
                    <a:pt x="1245" y="348"/>
                    <a:pt x="1212" y="282"/>
                    <a:pt x="1163" y="266"/>
                  </a:cubicBezTo>
                  <a:cubicBezTo>
                    <a:pt x="819" y="184"/>
                    <a:pt x="475" y="102"/>
                    <a:pt x="148" y="4"/>
                  </a:cubicBezTo>
                  <a:cubicBezTo>
                    <a:pt x="140" y="1"/>
                    <a:pt x="131" y="0"/>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 name="Google Shape;131;p2"/>
            <p:cNvSpPr/>
            <p:nvPr/>
          </p:nvSpPr>
          <p:spPr>
            <a:xfrm rot="10800000" flipH="1">
              <a:off x="4858875" y="4948325"/>
              <a:ext cx="27850" cy="19500"/>
            </a:xfrm>
            <a:custGeom>
              <a:avLst/>
              <a:gdLst/>
              <a:ahLst/>
              <a:cxnLst/>
              <a:rect l="l" t="t" r="r" b="b"/>
              <a:pathLst>
                <a:path w="1114" h="780" extrusionOk="0">
                  <a:moveTo>
                    <a:pt x="992" y="1"/>
                  </a:moveTo>
                  <a:cubicBezTo>
                    <a:pt x="972" y="1"/>
                    <a:pt x="952" y="4"/>
                    <a:pt x="934" y="10"/>
                  </a:cubicBezTo>
                  <a:cubicBezTo>
                    <a:pt x="639" y="207"/>
                    <a:pt x="344" y="403"/>
                    <a:pt x="50" y="583"/>
                  </a:cubicBezTo>
                  <a:cubicBezTo>
                    <a:pt x="17" y="616"/>
                    <a:pt x="1" y="682"/>
                    <a:pt x="33" y="731"/>
                  </a:cubicBezTo>
                  <a:cubicBezTo>
                    <a:pt x="50" y="763"/>
                    <a:pt x="82" y="780"/>
                    <a:pt x="115" y="780"/>
                  </a:cubicBezTo>
                  <a:cubicBezTo>
                    <a:pt x="132" y="780"/>
                    <a:pt x="148" y="780"/>
                    <a:pt x="181" y="763"/>
                  </a:cubicBezTo>
                  <a:cubicBezTo>
                    <a:pt x="459" y="567"/>
                    <a:pt x="754" y="387"/>
                    <a:pt x="1048" y="191"/>
                  </a:cubicBezTo>
                  <a:cubicBezTo>
                    <a:pt x="1097" y="158"/>
                    <a:pt x="1114" y="92"/>
                    <a:pt x="1081" y="43"/>
                  </a:cubicBezTo>
                  <a:cubicBezTo>
                    <a:pt x="1060" y="12"/>
                    <a:pt x="1026" y="1"/>
                    <a:pt x="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 name="Google Shape;132;p2"/>
            <p:cNvSpPr/>
            <p:nvPr/>
          </p:nvSpPr>
          <p:spPr>
            <a:xfrm rot="10800000" flipH="1">
              <a:off x="2884425" y="4943825"/>
              <a:ext cx="31125" cy="10350"/>
            </a:xfrm>
            <a:custGeom>
              <a:avLst/>
              <a:gdLst/>
              <a:ahLst/>
              <a:cxnLst/>
              <a:rect l="l" t="t" r="r" b="b"/>
              <a:pathLst>
                <a:path w="1245" h="414" extrusionOk="0">
                  <a:moveTo>
                    <a:pt x="99" y="0"/>
                  </a:moveTo>
                  <a:cubicBezTo>
                    <a:pt x="50" y="0"/>
                    <a:pt x="14" y="30"/>
                    <a:pt x="1" y="70"/>
                  </a:cubicBezTo>
                  <a:cubicBezTo>
                    <a:pt x="1" y="136"/>
                    <a:pt x="34" y="185"/>
                    <a:pt x="83" y="201"/>
                  </a:cubicBezTo>
                  <a:cubicBezTo>
                    <a:pt x="426" y="267"/>
                    <a:pt x="770" y="348"/>
                    <a:pt x="1114" y="414"/>
                  </a:cubicBezTo>
                  <a:lnTo>
                    <a:pt x="1130" y="414"/>
                  </a:lnTo>
                  <a:cubicBezTo>
                    <a:pt x="1179" y="414"/>
                    <a:pt x="1229" y="365"/>
                    <a:pt x="1229" y="316"/>
                  </a:cubicBezTo>
                  <a:cubicBezTo>
                    <a:pt x="1245" y="267"/>
                    <a:pt x="1212" y="217"/>
                    <a:pt x="1147" y="201"/>
                  </a:cubicBezTo>
                  <a:cubicBezTo>
                    <a:pt x="803" y="136"/>
                    <a:pt x="459" y="70"/>
                    <a:pt x="132" y="5"/>
                  </a:cubicBezTo>
                  <a:cubicBezTo>
                    <a:pt x="120" y="2"/>
                    <a:pt x="109"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 name="Google Shape;133;p2"/>
            <p:cNvSpPr/>
            <p:nvPr/>
          </p:nvSpPr>
          <p:spPr>
            <a:xfrm rot="10800000" flipH="1">
              <a:off x="3301000" y="4938500"/>
              <a:ext cx="31550" cy="5750"/>
            </a:xfrm>
            <a:custGeom>
              <a:avLst/>
              <a:gdLst/>
              <a:ahLst/>
              <a:cxnLst/>
              <a:rect l="l" t="t" r="r" b="b"/>
              <a:pathLst>
                <a:path w="1262" h="230" extrusionOk="0">
                  <a:moveTo>
                    <a:pt x="116" y="0"/>
                  </a:moveTo>
                  <a:cubicBezTo>
                    <a:pt x="50" y="0"/>
                    <a:pt x="1" y="50"/>
                    <a:pt x="1" y="99"/>
                  </a:cubicBezTo>
                  <a:cubicBezTo>
                    <a:pt x="1" y="164"/>
                    <a:pt x="50" y="213"/>
                    <a:pt x="116" y="213"/>
                  </a:cubicBezTo>
                  <a:cubicBezTo>
                    <a:pt x="459" y="213"/>
                    <a:pt x="819" y="213"/>
                    <a:pt x="1147" y="230"/>
                  </a:cubicBezTo>
                  <a:cubicBezTo>
                    <a:pt x="1212" y="230"/>
                    <a:pt x="1261" y="181"/>
                    <a:pt x="1261" y="131"/>
                  </a:cubicBezTo>
                  <a:cubicBezTo>
                    <a:pt x="1261" y="66"/>
                    <a:pt x="1212" y="17"/>
                    <a:pt x="1163" y="17"/>
                  </a:cubicBezTo>
                  <a:cubicBezTo>
                    <a:pt x="819" y="17"/>
                    <a:pt x="459"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 name="Google Shape;134;p2"/>
            <p:cNvSpPr/>
            <p:nvPr/>
          </p:nvSpPr>
          <p:spPr>
            <a:xfrm rot="10800000" flipH="1">
              <a:off x="3248625" y="4938100"/>
              <a:ext cx="31550" cy="6150"/>
            </a:xfrm>
            <a:custGeom>
              <a:avLst/>
              <a:gdLst/>
              <a:ahLst/>
              <a:cxnLst/>
              <a:rect l="l" t="t" r="r" b="b"/>
              <a:pathLst>
                <a:path w="1262" h="246" extrusionOk="0">
                  <a:moveTo>
                    <a:pt x="1163" y="0"/>
                  </a:moveTo>
                  <a:cubicBezTo>
                    <a:pt x="803" y="17"/>
                    <a:pt x="459" y="17"/>
                    <a:pt x="115" y="33"/>
                  </a:cubicBezTo>
                  <a:cubicBezTo>
                    <a:pt x="50" y="33"/>
                    <a:pt x="1" y="82"/>
                    <a:pt x="1" y="148"/>
                  </a:cubicBezTo>
                  <a:cubicBezTo>
                    <a:pt x="17" y="197"/>
                    <a:pt x="50" y="246"/>
                    <a:pt x="115" y="246"/>
                  </a:cubicBezTo>
                  <a:cubicBezTo>
                    <a:pt x="459" y="230"/>
                    <a:pt x="819" y="230"/>
                    <a:pt x="1163" y="213"/>
                  </a:cubicBezTo>
                  <a:cubicBezTo>
                    <a:pt x="1212" y="213"/>
                    <a:pt x="1261" y="164"/>
                    <a:pt x="1261" y="115"/>
                  </a:cubicBezTo>
                  <a:cubicBezTo>
                    <a:pt x="1261" y="50"/>
                    <a:pt x="1212" y="17"/>
                    <a:pt x="1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5" name="Google Shape;135;p2"/>
            <p:cNvSpPr/>
            <p:nvPr/>
          </p:nvSpPr>
          <p:spPr>
            <a:xfrm rot="10800000" flipH="1">
              <a:off x="2935575" y="4936050"/>
              <a:ext cx="31550" cy="9025"/>
            </a:xfrm>
            <a:custGeom>
              <a:avLst/>
              <a:gdLst/>
              <a:ahLst/>
              <a:cxnLst/>
              <a:rect l="l" t="t" r="r" b="b"/>
              <a:pathLst>
                <a:path w="1262" h="361" extrusionOk="0">
                  <a:moveTo>
                    <a:pt x="132" y="1"/>
                  </a:moveTo>
                  <a:cubicBezTo>
                    <a:pt x="83" y="1"/>
                    <a:pt x="17" y="33"/>
                    <a:pt x="17" y="99"/>
                  </a:cubicBezTo>
                  <a:cubicBezTo>
                    <a:pt x="1" y="148"/>
                    <a:pt x="50" y="197"/>
                    <a:pt x="99" y="214"/>
                  </a:cubicBezTo>
                  <a:cubicBezTo>
                    <a:pt x="443" y="263"/>
                    <a:pt x="787" y="312"/>
                    <a:pt x="1147" y="361"/>
                  </a:cubicBezTo>
                  <a:cubicBezTo>
                    <a:pt x="1212" y="361"/>
                    <a:pt x="1245" y="312"/>
                    <a:pt x="1261" y="263"/>
                  </a:cubicBezTo>
                  <a:cubicBezTo>
                    <a:pt x="1261" y="197"/>
                    <a:pt x="1229" y="148"/>
                    <a:pt x="1163" y="148"/>
                  </a:cubicBezTo>
                  <a:cubicBezTo>
                    <a:pt x="819" y="99"/>
                    <a:pt x="476" y="50"/>
                    <a:pt x="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 name="Google Shape;136;p2"/>
            <p:cNvSpPr/>
            <p:nvPr/>
          </p:nvSpPr>
          <p:spPr>
            <a:xfrm rot="10800000" flipH="1">
              <a:off x="3196650" y="4935625"/>
              <a:ext cx="31550" cy="6575"/>
            </a:xfrm>
            <a:custGeom>
              <a:avLst/>
              <a:gdLst/>
              <a:ahLst/>
              <a:cxnLst/>
              <a:rect l="l" t="t" r="r" b="b"/>
              <a:pathLst>
                <a:path w="1262" h="263" extrusionOk="0">
                  <a:moveTo>
                    <a:pt x="1147" y="0"/>
                  </a:moveTo>
                  <a:cubicBezTo>
                    <a:pt x="803" y="17"/>
                    <a:pt x="443" y="33"/>
                    <a:pt x="99" y="49"/>
                  </a:cubicBezTo>
                  <a:cubicBezTo>
                    <a:pt x="34" y="49"/>
                    <a:pt x="1" y="99"/>
                    <a:pt x="1" y="164"/>
                  </a:cubicBezTo>
                  <a:cubicBezTo>
                    <a:pt x="1" y="213"/>
                    <a:pt x="50" y="262"/>
                    <a:pt x="99" y="262"/>
                  </a:cubicBezTo>
                  <a:lnTo>
                    <a:pt x="116" y="262"/>
                  </a:lnTo>
                  <a:cubicBezTo>
                    <a:pt x="459" y="246"/>
                    <a:pt x="803" y="229"/>
                    <a:pt x="1147" y="213"/>
                  </a:cubicBezTo>
                  <a:cubicBezTo>
                    <a:pt x="1212" y="197"/>
                    <a:pt x="1261" y="148"/>
                    <a:pt x="1245" y="99"/>
                  </a:cubicBezTo>
                  <a:cubicBezTo>
                    <a:pt x="1245" y="33"/>
                    <a:pt x="1196" y="0"/>
                    <a:pt x="11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 name="Google Shape;137;p2"/>
            <p:cNvSpPr/>
            <p:nvPr/>
          </p:nvSpPr>
          <p:spPr>
            <a:xfrm rot="10800000" flipH="1">
              <a:off x="3353400" y="4934825"/>
              <a:ext cx="31525" cy="7450"/>
            </a:xfrm>
            <a:custGeom>
              <a:avLst/>
              <a:gdLst/>
              <a:ahLst/>
              <a:cxnLst/>
              <a:rect l="l" t="t" r="r" b="b"/>
              <a:pathLst>
                <a:path w="1261" h="298" extrusionOk="0">
                  <a:moveTo>
                    <a:pt x="90" y="0"/>
                  </a:moveTo>
                  <a:cubicBezTo>
                    <a:pt x="37" y="0"/>
                    <a:pt x="0" y="45"/>
                    <a:pt x="0" y="102"/>
                  </a:cubicBezTo>
                  <a:cubicBezTo>
                    <a:pt x="0" y="151"/>
                    <a:pt x="33" y="200"/>
                    <a:pt x="98" y="200"/>
                  </a:cubicBezTo>
                  <a:cubicBezTo>
                    <a:pt x="442" y="232"/>
                    <a:pt x="802" y="265"/>
                    <a:pt x="1130" y="298"/>
                  </a:cubicBezTo>
                  <a:lnTo>
                    <a:pt x="1146" y="298"/>
                  </a:lnTo>
                  <a:cubicBezTo>
                    <a:pt x="1195" y="298"/>
                    <a:pt x="1244" y="265"/>
                    <a:pt x="1244" y="216"/>
                  </a:cubicBezTo>
                  <a:cubicBezTo>
                    <a:pt x="1260" y="151"/>
                    <a:pt x="1211" y="102"/>
                    <a:pt x="1162" y="85"/>
                  </a:cubicBezTo>
                  <a:cubicBezTo>
                    <a:pt x="819" y="52"/>
                    <a:pt x="458" y="20"/>
                    <a:pt x="115" y="3"/>
                  </a:cubicBezTo>
                  <a:cubicBezTo>
                    <a:pt x="106" y="1"/>
                    <a:pt x="98"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 name="Google Shape;138;p2"/>
            <p:cNvSpPr/>
            <p:nvPr/>
          </p:nvSpPr>
          <p:spPr>
            <a:xfrm rot="10800000" flipH="1">
              <a:off x="3144275" y="4932775"/>
              <a:ext cx="31550" cy="6650"/>
            </a:xfrm>
            <a:custGeom>
              <a:avLst/>
              <a:gdLst/>
              <a:ahLst/>
              <a:cxnLst/>
              <a:rect l="l" t="t" r="r" b="b"/>
              <a:pathLst>
                <a:path w="1262" h="266" extrusionOk="0">
                  <a:moveTo>
                    <a:pt x="1172" y="1"/>
                  </a:moveTo>
                  <a:cubicBezTo>
                    <a:pt x="1164" y="1"/>
                    <a:pt x="1155" y="2"/>
                    <a:pt x="1147" y="4"/>
                  </a:cubicBezTo>
                  <a:cubicBezTo>
                    <a:pt x="803" y="20"/>
                    <a:pt x="459" y="37"/>
                    <a:pt x="99" y="53"/>
                  </a:cubicBezTo>
                  <a:cubicBezTo>
                    <a:pt x="50" y="53"/>
                    <a:pt x="1" y="102"/>
                    <a:pt x="1" y="168"/>
                  </a:cubicBezTo>
                  <a:cubicBezTo>
                    <a:pt x="17" y="217"/>
                    <a:pt x="50" y="266"/>
                    <a:pt x="115" y="266"/>
                  </a:cubicBezTo>
                  <a:cubicBezTo>
                    <a:pt x="459" y="249"/>
                    <a:pt x="819" y="217"/>
                    <a:pt x="1163" y="200"/>
                  </a:cubicBezTo>
                  <a:cubicBezTo>
                    <a:pt x="1212" y="200"/>
                    <a:pt x="1261" y="151"/>
                    <a:pt x="1261" y="102"/>
                  </a:cubicBezTo>
                  <a:cubicBezTo>
                    <a:pt x="1261" y="45"/>
                    <a:pt x="1224" y="1"/>
                    <a:pt x="11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 name="Google Shape;139;p2"/>
            <p:cNvSpPr/>
            <p:nvPr/>
          </p:nvSpPr>
          <p:spPr>
            <a:xfrm rot="10800000" flipH="1">
              <a:off x="2987550" y="4931550"/>
              <a:ext cx="31550" cy="7375"/>
            </a:xfrm>
            <a:custGeom>
              <a:avLst/>
              <a:gdLst/>
              <a:ahLst/>
              <a:cxnLst/>
              <a:rect l="l" t="t" r="r" b="b"/>
              <a:pathLst>
                <a:path w="1262" h="295" extrusionOk="0">
                  <a:moveTo>
                    <a:pt x="132" y="0"/>
                  </a:moveTo>
                  <a:cubicBezTo>
                    <a:pt x="66" y="0"/>
                    <a:pt x="17" y="49"/>
                    <a:pt x="17" y="98"/>
                  </a:cubicBezTo>
                  <a:cubicBezTo>
                    <a:pt x="1" y="164"/>
                    <a:pt x="50" y="213"/>
                    <a:pt x="99" y="213"/>
                  </a:cubicBezTo>
                  <a:cubicBezTo>
                    <a:pt x="459" y="246"/>
                    <a:pt x="803" y="262"/>
                    <a:pt x="1147" y="295"/>
                  </a:cubicBezTo>
                  <a:lnTo>
                    <a:pt x="1163" y="295"/>
                  </a:lnTo>
                  <a:cubicBezTo>
                    <a:pt x="1212" y="295"/>
                    <a:pt x="1261" y="246"/>
                    <a:pt x="1261" y="197"/>
                  </a:cubicBezTo>
                  <a:cubicBezTo>
                    <a:pt x="1261" y="131"/>
                    <a:pt x="1212" y="82"/>
                    <a:pt x="1163" y="82"/>
                  </a:cubicBezTo>
                  <a:cubicBezTo>
                    <a:pt x="819" y="66"/>
                    <a:pt x="459" y="33"/>
                    <a:pt x="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 name="Google Shape;140;p2"/>
            <p:cNvSpPr/>
            <p:nvPr/>
          </p:nvSpPr>
          <p:spPr>
            <a:xfrm rot="10800000" flipH="1">
              <a:off x="3092325" y="4930725"/>
              <a:ext cx="31125" cy="6150"/>
            </a:xfrm>
            <a:custGeom>
              <a:avLst/>
              <a:gdLst/>
              <a:ahLst/>
              <a:cxnLst/>
              <a:rect l="l" t="t" r="r" b="b"/>
              <a:pathLst>
                <a:path w="1245" h="246" extrusionOk="0">
                  <a:moveTo>
                    <a:pt x="1146" y="0"/>
                  </a:moveTo>
                  <a:cubicBezTo>
                    <a:pt x="786" y="16"/>
                    <a:pt x="442" y="16"/>
                    <a:pt x="98" y="33"/>
                  </a:cubicBezTo>
                  <a:cubicBezTo>
                    <a:pt x="33" y="33"/>
                    <a:pt x="0" y="82"/>
                    <a:pt x="0" y="131"/>
                  </a:cubicBezTo>
                  <a:cubicBezTo>
                    <a:pt x="0" y="197"/>
                    <a:pt x="49" y="246"/>
                    <a:pt x="98" y="246"/>
                  </a:cubicBezTo>
                  <a:cubicBezTo>
                    <a:pt x="458" y="229"/>
                    <a:pt x="802" y="213"/>
                    <a:pt x="1146" y="213"/>
                  </a:cubicBezTo>
                  <a:cubicBezTo>
                    <a:pt x="1211" y="197"/>
                    <a:pt x="1244" y="147"/>
                    <a:pt x="1244"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1" name="Google Shape;141;p2"/>
            <p:cNvSpPr/>
            <p:nvPr/>
          </p:nvSpPr>
          <p:spPr>
            <a:xfrm rot="10800000" flipH="1">
              <a:off x="3039925" y="4930325"/>
              <a:ext cx="31550" cy="5750"/>
            </a:xfrm>
            <a:custGeom>
              <a:avLst/>
              <a:gdLst/>
              <a:ahLst/>
              <a:cxnLst/>
              <a:rect l="l" t="t" r="r" b="b"/>
              <a:pathLst>
                <a:path w="1262" h="230" extrusionOk="0">
                  <a:moveTo>
                    <a:pt x="115" y="1"/>
                  </a:moveTo>
                  <a:cubicBezTo>
                    <a:pt x="50" y="17"/>
                    <a:pt x="1" y="50"/>
                    <a:pt x="1" y="115"/>
                  </a:cubicBezTo>
                  <a:cubicBezTo>
                    <a:pt x="1" y="165"/>
                    <a:pt x="50" y="214"/>
                    <a:pt x="99" y="214"/>
                  </a:cubicBezTo>
                  <a:lnTo>
                    <a:pt x="148" y="214"/>
                  </a:lnTo>
                  <a:cubicBezTo>
                    <a:pt x="426" y="214"/>
                    <a:pt x="705" y="230"/>
                    <a:pt x="983" y="230"/>
                  </a:cubicBezTo>
                  <a:lnTo>
                    <a:pt x="1147" y="230"/>
                  </a:lnTo>
                  <a:cubicBezTo>
                    <a:pt x="1212" y="230"/>
                    <a:pt x="1261" y="181"/>
                    <a:pt x="1261" y="115"/>
                  </a:cubicBezTo>
                  <a:cubicBezTo>
                    <a:pt x="1261" y="66"/>
                    <a:pt x="1212" y="17"/>
                    <a:pt x="1147" y="17"/>
                  </a:cubicBezTo>
                  <a:lnTo>
                    <a:pt x="983" y="17"/>
                  </a:lnTo>
                  <a:cubicBezTo>
                    <a:pt x="705" y="17"/>
                    <a:pt x="426" y="17"/>
                    <a:pt x="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2" name="Google Shape;142;p2"/>
            <p:cNvSpPr/>
            <p:nvPr/>
          </p:nvSpPr>
          <p:spPr>
            <a:xfrm rot="10800000" flipH="1">
              <a:off x="3404950" y="4926225"/>
              <a:ext cx="31525" cy="10250"/>
            </a:xfrm>
            <a:custGeom>
              <a:avLst/>
              <a:gdLst/>
              <a:ahLst/>
              <a:cxnLst/>
              <a:rect l="l" t="t" r="r" b="b"/>
              <a:pathLst>
                <a:path w="1261" h="410" extrusionOk="0">
                  <a:moveTo>
                    <a:pt x="131" y="0"/>
                  </a:moveTo>
                  <a:cubicBezTo>
                    <a:pt x="66" y="0"/>
                    <a:pt x="17" y="33"/>
                    <a:pt x="17" y="99"/>
                  </a:cubicBezTo>
                  <a:cubicBezTo>
                    <a:pt x="1" y="148"/>
                    <a:pt x="50" y="197"/>
                    <a:pt x="99" y="213"/>
                  </a:cubicBezTo>
                  <a:cubicBezTo>
                    <a:pt x="442" y="262"/>
                    <a:pt x="786" y="328"/>
                    <a:pt x="1114" y="410"/>
                  </a:cubicBezTo>
                  <a:lnTo>
                    <a:pt x="1146" y="410"/>
                  </a:lnTo>
                  <a:cubicBezTo>
                    <a:pt x="1195" y="410"/>
                    <a:pt x="1228" y="377"/>
                    <a:pt x="1245" y="328"/>
                  </a:cubicBezTo>
                  <a:cubicBezTo>
                    <a:pt x="1261" y="262"/>
                    <a:pt x="1228" y="213"/>
                    <a:pt x="1163" y="197"/>
                  </a:cubicBezTo>
                  <a:cubicBezTo>
                    <a:pt x="835" y="131"/>
                    <a:pt x="475" y="66"/>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3" name="Google Shape;143;p2"/>
            <p:cNvSpPr/>
            <p:nvPr/>
          </p:nvSpPr>
          <p:spPr>
            <a:xfrm rot="10800000" flipH="1">
              <a:off x="4815900" y="4918025"/>
              <a:ext cx="27450" cy="20650"/>
            </a:xfrm>
            <a:custGeom>
              <a:avLst/>
              <a:gdLst/>
              <a:ahLst/>
              <a:cxnLst/>
              <a:rect l="l" t="t" r="r" b="b"/>
              <a:pathLst>
                <a:path w="1098" h="826" extrusionOk="0">
                  <a:moveTo>
                    <a:pt x="989" y="0"/>
                  </a:moveTo>
                  <a:cubicBezTo>
                    <a:pt x="965" y="0"/>
                    <a:pt x="940" y="8"/>
                    <a:pt x="918" y="23"/>
                  </a:cubicBezTo>
                  <a:cubicBezTo>
                    <a:pt x="623" y="219"/>
                    <a:pt x="345" y="432"/>
                    <a:pt x="66" y="629"/>
                  </a:cubicBezTo>
                  <a:cubicBezTo>
                    <a:pt x="17" y="661"/>
                    <a:pt x="1" y="727"/>
                    <a:pt x="50" y="776"/>
                  </a:cubicBezTo>
                  <a:cubicBezTo>
                    <a:pt x="66" y="809"/>
                    <a:pt x="99" y="825"/>
                    <a:pt x="132" y="825"/>
                  </a:cubicBezTo>
                  <a:cubicBezTo>
                    <a:pt x="148" y="825"/>
                    <a:pt x="165" y="809"/>
                    <a:pt x="197" y="809"/>
                  </a:cubicBezTo>
                  <a:cubicBezTo>
                    <a:pt x="476" y="596"/>
                    <a:pt x="754" y="383"/>
                    <a:pt x="1032" y="187"/>
                  </a:cubicBezTo>
                  <a:cubicBezTo>
                    <a:pt x="1081" y="154"/>
                    <a:pt x="1098" y="88"/>
                    <a:pt x="1065" y="39"/>
                  </a:cubicBezTo>
                  <a:cubicBezTo>
                    <a:pt x="1047" y="12"/>
                    <a:pt x="1019" y="0"/>
                    <a:pt x="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4" name="Google Shape;144;p2"/>
            <p:cNvSpPr/>
            <p:nvPr/>
          </p:nvSpPr>
          <p:spPr>
            <a:xfrm rot="10800000" flipH="1">
              <a:off x="3456100" y="4912300"/>
              <a:ext cx="30725" cy="12825"/>
            </a:xfrm>
            <a:custGeom>
              <a:avLst/>
              <a:gdLst/>
              <a:ahLst/>
              <a:cxnLst/>
              <a:rect l="l" t="t" r="r" b="b"/>
              <a:pathLst>
                <a:path w="1229" h="513" extrusionOk="0">
                  <a:moveTo>
                    <a:pt x="106" y="1"/>
                  </a:moveTo>
                  <a:cubicBezTo>
                    <a:pt x="66" y="1"/>
                    <a:pt x="30" y="30"/>
                    <a:pt x="17" y="70"/>
                  </a:cubicBezTo>
                  <a:cubicBezTo>
                    <a:pt x="1" y="119"/>
                    <a:pt x="33" y="185"/>
                    <a:pt x="82" y="201"/>
                  </a:cubicBezTo>
                  <a:cubicBezTo>
                    <a:pt x="312" y="267"/>
                    <a:pt x="541" y="332"/>
                    <a:pt x="754" y="414"/>
                  </a:cubicBezTo>
                  <a:cubicBezTo>
                    <a:pt x="868" y="447"/>
                    <a:pt x="966" y="479"/>
                    <a:pt x="1081" y="512"/>
                  </a:cubicBezTo>
                  <a:lnTo>
                    <a:pt x="1114" y="512"/>
                  </a:lnTo>
                  <a:cubicBezTo>
                    <a:pt x="1146" y="512"/>
                    <a:pt x="1195" y="496"/>
                    <a:pt x="1212" y="447"/>
                  </a:cubicBezTo>
                  <a:cubicBezTo>
                    <a:pt x="1228" y="398"/>
                    <a:pt x="1195" y="332"/>
                    <a:pt x="1146" y="316"/>
                  </a:cubicBezTo>
                  <a:cubicBezTo>
                    <a:pt x="1032" y="283"/>
                    <a:pt x="934" y="234"/>
                    <a:pt x="819" y="201"/>
                  </a:cubicBezTo>
                  <a:cubicBezTo>
                    <a:pt x="606" y="136"/>
                    <a:pt x="377" y="70"/>
                    <a:pt x="132" y="5"/>
                  </a:cubicBezTo>
                  <a:cubicBezTo>
                    <a:pt x="123" y="2"/>
                    <a:pt x="114" y="1"/>
                    <a:pt x="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5" name="Google Shape;145;p2"/>
            <p:cNvSpPr/>
            <p:nvPr/>
          </p:nvSpPr>
          <p:spPr>
            <a:xfrm rot="10800000" flipH="1">
              <a:off x="3505200" y="4891850"/>
              <a:ext cx="29900" cy="16125"/>
            </a:xfrm>
            <a:custGeom>
              <a:avLst/>
              <a:gdLst/>
              <a:ahLst/>
              <a:cxnLst/>
              <a:rect l="l" t="t" r="r" b="b"/>
              <a:pathLst>
                <a:path w="1196" h="645" extrusionOk="0">
                  <a:moveTo>
                    <a:pt x="118" y="0"/>
                  </a:moveTo>
                  <a:cubicBezTo>
                    <a:pt x="75" y="0"/>
                    <a:pt x="42" y="19"/>
                    <a:pt x="17" y="55"/>
                  </a:cubicBezTo>
                  <a:cubicBezTo>
                    <a:pt x="1" y="121"/>
                    <a:pt x="34" y="170"/>
                    <a:pt x="83" y="203"/>
                  </a:cubicBezTo>
                  <a:cubicBezTo>
                    <a:pt x="394" y="334"/>
                    <a:pt x="705" y="481"/>
                    <a:pt x="1032" y="628"/>
                  </a:cubicBezTo>
                  <a:cubicBezTo>
                    <a:pt x="1048" y="628"/>
                    <a:pt x="1048" y="645"/>
                    <a:pt x="1065" y="645"/>
                  </a:cubicBezTo>
                  <a:cubicBezTo>
                    <a:pt x="1114" y="645"/>
                    <a:pt x="1147" y="612"/>
                    <a:pt x="1163" y="579"/>
                  </a:cubicBezTo>
                  <a:cubicBezTo>
                    <a:pt x="1196" y="530"/>
                    <a:pt x="1163" y="465"/>
                    <a:pt x="1114" y="432"/>
                  </a:cubicBezTo>
                  <a:cubicBezTo>
                    <a:pt x="803" y="285"/>
                    <a:pt x="475" y="137"/>
                    <a:pt x="164" y="6"/>
                  </a:cubicBezTo>
                  <a:cubicBezTo>
                    <a:pt x="148" y="2"/>
                    <a:pt x="13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6" name="Google Shape;146;p2"/>
            <p:cNvSpPr/>
            <p:nvPr/>
          </p:nvSpPr>
          <p:spPr>
            <a:xfrm rot="10800000" flipH="1">
              <a:off x="4775000" y="4886125"/>
              <a:ext cx="26200" cy="21450"/>
            </a:xfrm>
            <a:custGeom>
              <a:avLst/>
              <a:gdLst/>
              <a:ahLst/>
              <a:cxnLst/>
              <a:rect l="l" t="t" r="r" b="b"/>
              <a:pathLst>
                <a:path w="1048" h="858" extrusionOk="0">
                  <a:moveTo>
                    <a:pt x="939" y="0"/>
                  </a:moveTo>
                  <a:cubicBezTo>
                    <a:pt x="915" y="0"/>
                    <a:pt x="890" y="8"/>
                    <a:pt x="868" y="23"/>
                  </a:cubicBezTo>
                  <a:cubicBezTo>
                    <a:pt x="589" y="236"/>
                    <a:pt x="327" y="465"/>
                    <a:pt x="49" y="678"/>
                  </a:cubicBezTo>
                  <a:cubicBezTo>
                    <a:pt x="0" y="710"/>
                    <a:pt x="0" y="776"/>
                    <a:pt x="33" y="825"/>
                  </a:cubicBezTo>
                  <a:cubicBezTo>
                    <a:pt x="49" y="858"/>
                    <a:pt x="82" y="858"/>
                    <a:pt x="115" y="858"/>
                  </a:cubicBezTo>
                  <a:cubicBezTo>
                    <a:pt x="131" y="858"/>
                    <a:pt x="164" y="858"/>
                    <a:pt x="180" y="841"/>
                  </a:cubicBezTo>
                  <a:cubicBezTo>
                    <a:pt x="458" y="612"/>
                    <a:pt x="720" y="399"/>
                    <a:pt x="999" y="187"/>
                  </a:cubicBezTo>
                  <a:cubicBezTo>
                    <a:pt x="1048" y="154"/>
                    <a:pt x="1048" y="88"/>
                    <a:pt x="1015" y="39"/>
                  </a:cubicBezTo>
                  <a:cubicBezTo>
                    <a:pt x="997" y="12"/>
                    <a:pt x="969"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7" name="Google Shape;147;p2"/>
            <p:cNvSpPr/>
            <p:nvPr/>
          </p:nvSpPr>
          <p:spPr>
            <a:xfrm rot="10800000" flipH="1">
              <a:off x="3552275" y="4866875"/>
              <a:ext cx="28650" cy="18450"/>
            </a:xfrm>
            <a:custGeom>
              <a:avLst/>
              <a:gdLst/>
              <a:ahLst/>
              <a:cxnLst/>
              <a:rect l="l" t="t" r="r" b="b"/>
              <a:pathLst>
                <a:path w="1146" h="738" extrusionOk="0">
                  <a:moveTo>
                    <a:pt x="112" y="1"/>
                  </a:moveTo>
                  <a:cubicBezTo>
                    <a:pt x="77" y="1"/>
                    <a:pt x="44" y="22"/>
                    <a:pt x="33" y="66"/>
                  </a:cubicBezTo>
                  <a:cubicBezTo>
                    <a:pt x="0" y="115"/>
                    <a:pt x="17" y="181"/>
                    <a:pt x="66" y="197"/>
                  </a:cubicBezTo>
                  <a:cubicBezTo>
                    <a:pt x="360" y="361"/>
                    <a:pt x="655" y="541"/>
                    <a:pt x="966" y="721"/>
                  </a:cubicBezTo>
                  <a:cubicBezTo>
                    <a:pt x="982" y="737"/>
                    <a:pt x="999" y="737"/>
                    <a:pt x="1015" y="737"/>
                  </a:cubicBezTo>
                  <a:cubicBezTo>
                    <a:pt x="1048" y="737"/>
                    <a:pt x="1097" y="721"/>
                    <a:pt x="1113" y="688"/>
                  </a:cubicBezTo>
                  <a:cubicBezTo>
                    <a:pt x="1146" y="639"/>
                    <a:pt x="1130" y="573"/>
                    <a:pt x="1080" y="541"/>
                  </a:cubicBezTo>
                  <a:cubicBezTo>
                    <a:pt x="769" y="361"/>
                    <a:pt x="458" y="181"/>
                    <a:pt x="164" y="17"/>
                  </a:cubicBezTo>
                  <a:cubicBezTo>
                    <a:pt x="147"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8" name="Google Shape;148;p2"/>
            <p:cNvSpPr/>
            <p:nvPr/>
          </p:nvSpPr>
          <p:spPr>
            <a:xfrm rot="10800000" flipH="1">
              <a:off x="4734875" y="4852150"/>
              <a:ext cx="25825" cy="22275"/>
            </a:xfrm>
            <a:custGeom>
              <a:avLst/>
              <a:gdLst/>
              <a:ahLst/>
              <a:cxnLst/>
              <a:rect l="l" t="t" r="r" b="b"/>
              <a:pathLst>
                <a:path w="1033" h="891" extrusionOk="0">
                  <a:moveTo>
                    <a:pt x="924" y="0"/>
                  </a:moveTo>
                  <a:cubicBezTo>
                    <a:pt x="900" y="0"/>
                    <a:pt x="874" y="8"/>
                    <a:pt x="852" y="23"/>
                  </a:cubicBezTo>
                  <a:cubicBezTo>
                    <a:pt x="590" y="252"/>
                    <a:pt x="312" y="481"/>
                    <a:pt x="50" y="710"/>
                  </a:cubicBezTo>
                  <a:cubicBezTo>
                    <a:pt x="17" y="743"/>
                    <a:pt x="1" y="809"/>
                    <a:pt x="50" y="841"/>
                  </a:cubicBezTo>
                  <a:cubicBezTo>
                    <a:pt x="66" y="874"/>
                    <a:pt x="99" y="890"/>
                    <a:pt x="116" y="890"/>
                  </a:cubicBezTo>
                  <a:cubicBezTo>
                    <a:pt x="148" y="890"/>
                    <a:pt x="165" y="874"/>
                    <a:pt x="197" y="858"/>
                  </a:cubicBezTo>
                  <a:cubicBezTo>
                    <a:pt x="459" y="628"/>
                    <a:pt x="721" y="399"/>
                    <a:pt x="983" y="187"/>
                  </a:cubicBezTo>
                  <a:cubicBezTo>
                    <a:pt x="1032" y="137"/>
                    <a:pt x="1032" y="72"/>
                    <a:pt x="999" y="39"/>
                  </a:cubicBezTo>
                  <a:cubicBezTo>
                    <a:pt x="981" y="12"/>
                    <a:pt x="953" y="0"/>
                    <a:pt x="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9" name="Google Shape;149;p2"/>
            <p:cNvSpPr/>
            <p:nvPr/>
          </p:nvSpPr>
          <p:spPr>
            <a:xfrm rot="10800000" flipH="1">
              <a:off x="3596875" y="4838250"/>
              <a:ext cx="27425" cy="19825"/>
            </a:xfrm>
            <a:custGeom>
              <a:avLst/>
              <a:gdLst/>
              <a:ahLst/>
              <a:cxnLst/>
              <a:rect l="l" t="t" r="r" b="b"/>
              <a:pathLst>
                <a:path w="1097" h="793" extrusionOk="0">
                  <a:moveTo>
                    <a:pt x="109" y="1"/>
                  </a:moveTo>
                  <a:cubicBezTo>
                    <a:pt x="79" y="1"/>
                    <a:pt x="51" y="13"/>
                    <a:pt x="33" y="40"/>
                  </a:cubicBezTo>
                  <a:cubicBezTo>
                    <a:pt x="0" y="89"/>
                    <a:pt x="17" y="155"/>
                    <a:pt x="66" y="187"/>
                  </a:cubicBezTo>
                  <a:cubicBezTo>
                    <a:pt x="344" y="367"/>
                    <a:pt x="622" y="564"/>
                    <a:pt x="917" y="777"/>
                  </a:cubicBezTo>
                  <a:cubicBezTo>
                    <a:pt x="933" y="793"/>
                    <a:pt x="966" y="793"/>
                    <a:pt x="982" y="793"/>
                  </a:cubicBezTo>
                  <a:cubicBezTo>
                    <a:pt x="1015" y="793"/>
                    <a:pt x="1048" y="777"/>
                    <a:pt x="1064" y="760"/>
                  </a:cubicBezTo>
                  <a:cubicBezTo>
                    <a:pt x="1097" y="711"/>
                    <a:pt x="1081" y="646"/>
                    <a:pt x="1048" y="613"/>
                  </a:cubicBezTo>
                  <a:cubicBezTo>
                    <a:pt x="753" y="400"/>
                    <a:pt x="459" y="204"/>
                    <a:pt x="180" y="24"/>
                  </a:cubicBezTo>
                  <a:cubicBezTo>
                    <a:pt x="158" y="9"/>
                    <a:pt x="133" y="1"/>
                    <a:pt x="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0" name="Google Shape;150;p2"/>
            <p:cNvSpPr/>
            <p:nvPr/>
          </p:nvSpPr>
          <p:spPr>
            <a:xfrm rot="10800000" flipH="1">
              <a:off x="4695600" y="4817775"/>
              <a:ext cx="25800" cy="22500"/>
            </a:xfrm>
            <a:custGeom>
              <a:avLst/>
              <a:gdLst/>
              <a:ahLst/>
              <a:cxnLst/>
              <a:rect l="l" t="t" r="r" b="b"/>
              <a:pathLst>
                <a:path w="1032" h="900" extrusionOk="0">
                  <a:moveTo>
                    <a:pt x="907" y="1"/>
                  </a:moveTo>
                  <a:cubicBezTo>
                    <a:pt x="883" y="1"/>
                    <a:pt x="858" y="10"/>
                    <a:pt x="835" y="32"/>
                  </a:cubicBezTo>
                  <a:cubicBezTo>
                    <a:pt x="573" y="261"/>
                    <a:pt x="312" y="490"/>
                    <a:pt x="50" y="719"/>
                  </a:cubicBezTo>
                  <a:cubicBezTo>
                    <a:pt x="17" y="752"/>
                    <a:pt x="1" y="817"/>
                    <a:pt x="50" y="867"/>
                  </a:cubicBezTo>
                  <a:cubicBezTo>
                    <a:pt x="66" y="883"/>
                    <a:pt x="99" y="899"/>
                    <a:pt x="132" y="899"/>
                  </a:cubicBezTo>
                  <a:cubicBezTo>
                    <a:pt x="148" y="899"/>
                    <a:pt x="181" y="899"/>
                    <a:pt x="197" y="883"/>
                  </a:cubicBezTo>
                  <a:cubicBezTo>
                    <a:pt x="459" y="637"/>
                    <a:pt x="721" y="408"/>
                    <a:pt x="983" y="179"/>
                  </a:cubicBezTo>
                  <a:cubicBezTo>
                    <a:pt x="1015" y="146"/>
                    <a:pt x="1032" y="81"/>
                    <a:pt x="983" y="32"/>
                  </a:cubicBezTo>
                  <a:cubicBezTo>
                    <a:pt x="965" y="14"/>
                    <a:pt x="937" y="1"/>
                    <a:pt x="9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1" name="Google Shape;151;p2"/>
            <p:cNvSpPr/>
            <p:nvPr/>
          </p:nvSpPr>
          <p:spPr>
            <a:xfrm rot="10800000" flipH="1">
              <a:off x="3639425" y="4807150"/>
              <a:ext cx="27025" cy="20900"/>
            </a:xfrm>
            <a:custGeom>
              <a:avLst/>
              <a:gdLst/>
              <a:ahLst/>
              <a:cxnLst/>
              <a:rect l="l" t="t" r="r" b="b"/>
              <a:pathLst>
                <a:path w="1081" h="836" extrusionOk="0">
                  <a:moveTo>
                    <a:pt x="128" y="0"/>
                  </a:moveTo>
                  <a:cubicBezTo>
                    <a:pt x="97" y="0"/>
                    <a:pt x="65" y="19"/>
                    <a:pt x="33" y="50"/>
                  </a:cubicBezTo>
                  <a:cubicBezTo>
                    <a:pt x="1" y="83"/>
                    <a:pt x="17" y="165"/>
                    <a:pt x="66" y="198"/>
                  </a:cubicBezTo>
                  <a:cubicBezTo>
                    <a:pt x="344" y="394"/>
                    <a:pt x="623" y="607"/>
                    <a:pt x="885" y="820"/>
                  </a:cubicBezTo>
                  <a:cubicBezTo>
                    <a:pt x="917" y="836"/>
                    <a:pt x="934" y="836"/>
                    <a:pt x="950" y="836"/>
                  </a:cubicBezTo>
                  <a:cubicBezTo>
                    <a:pt x="983" y="836"/>
                    <a:pt x="1015" y="836"/>
                    <a:pt x="1032" y="803"/>
                  </a:cubicBezTo>
                  <a:cubicBezTo>
                    <a:pt x="1081" y="754"/>
                    <a:pt x="1065" y="689"/>
                    <a:pt x="1015" y="656"/>
                  </a:cubicBezTo>
                  <a:cubicBezTo>
                    <a:pt x="737" y="443"/>
                    <a:pt x="459" y="230"/>
                    <a:pt x="181" y="17"/>
                  </a:cubicBezTo>
                  <a:cubicBezTo>
                    <a:pt x="163" y="6"/>
                    <a:pt x="146" y="0"/>
                    <a:pt x="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 name="Google Shape;152;p2"/>
            <p:cNvSpPr/>
            <p:nvPr/>
          </p:nvSpPr>
          <p:spPr>
            <a:xfrm rot="10800000" flipH="1">
              <a:off x="4656725" y="4783000"/>
              <a:ext cx="25400" cy="22625"/>
            </a:xfrm>
            <a:custGeom>
              <a:avLst/>
              <a:gdLst/>
              <a:ahLst/>
              <a:cxnLst/>
              <a:rect l="l" t="t" r="r" b="b"/>
              <a:pathLst>
                <a:path w="1016" h="905" extrusionOk="0">
                  <a:moveTo>
                    <a:pt x="903" y="0"/>
                  </a:moveTo>
                  <a:cubicBezTo>
                    <a:pt x="876" y="0"/>
                    <a:pt x="852" y="13"/>
                    <a:pt x="835" y="37"/>
                  </a:cubicBezTo>
                  <a:cubicBezTo>
                    <a:pt x="573" y="266"/>
                    <a:pt x="312" y="495"/>
                    <a:pt x="50" y="725"/>
                  </a:cubicBezTo>
                  <a:cubicBezTo>
                    <a:pt x="1" y="757"/>
                    <a:pt x="1" y="823"/>
                    <a:pt x="33" y="872"/>
                  </a:cubicBezTo>
                  <a:cubicBezTo>
                    <a:pt x="66" y="888"/>
                    <a:pt x="99" y="905"/>
                    <a:pt x="115" y="905"/>
                  </a:cubicBezTo>
                  <a:cubicBezTo>
                    <a:pt x="148" y="905"/>
                    <a:pt x="164" y="905"/>
                    <a:pt x="197" y="872"/>
                  </a:cubicBezTo>
                  <a:cubicBezTo>
                    <a:pt x="443" y="643"/>
                    <a:pt x="704" y="414"/>
                    <a:pt x="966" y="184"/>
                  </a:cubicBezTo>
                  <a:cubicBezTo>
                    <a:pt x="1015" y="152"/>
                    <a:pt x="1015" y="86"/>
                    <a:pt x="983" y="37"/>
                  </a:cubicBezTo>
                  <a:cubicBezTo>
                    <a:pt x="958" y="13"/>
                    <a:pt x="929" y="0"/>
                    <a:pt x="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3" name="Google Shape;153;p2"/>
            <p:cNvSpPr/>
            <p:nvPr/>
          </p:nvSpPr>
          <p:spPr>
            <a:xfrm rot="10800000" flipH="1">
              <a:off x="3680750" y="4774400"/>
              <a:ext cx="26625" cy="21725"/>
            </a:xfrm>
            <a:custGeom>
              <a:avLst/>
              <a:gdLst/>
              <a:ahLst/>
              <a:cxnLst/>
              <a:rect l="l" t="t" r="r" b="b"/>
              <a:pathLst>
                <a:path w="1065" h="869" extrusionOk="0">
                  <a:moveTo>
                    <a:pt x="141" y="0"/>
                  </a:moveTo>
                  <a:cubicBezTo>
                    <a:pt x="106" y="0"/>
                    <a:pt x="71" y="18"/>
                    <a:pt x="50" y="50"/>
                  </a:cubicBezTo>
                  <a:cubicBezTo>
                    <a:pt x="1" y="83"/>
                    <a:pt x="17" y="148"/>
                    <a:pt x="66" y="181"/>
                  </a:cubicBezTo>
                  <a:cubicBezTo>
                    <a:pt x="328" y="410"/>
                    <a:pt x="606" y="623"/>
                    <a:pt x="868" y="836"/>
                  </a:cubicBezTo>
                  <a:cubicBezTo>
                    <a:pt x="901" y="852"/>
                    <a:pt x="917" y="868"/>
                    <a:pt x="934" y="868"/>
                  </a:cubicBezTo>
                  <a:cubicBezTo>
                    <a:pt x="967" y="868"/>
                    <a:pt x="999" y="852"/>
                    <a:pt x="1016" y="819"/>
                  </a:cubicBezTo>
                  <a:cubicBezTo>
                    <a:pt x="1065" y="787"/>
                    <a:pt x="1048" y="721"/>
                    <a:pt x="999" y="672"/>
                  </a:cubicBezTo>
                  <a:cubicBezTo>
                    <a:pt x="737" y="459"/>
                    <a:pt x="459" y="246"/>
                    <a:pt x="197" y="17"/>
                  </a:cubicBezTo>
                  <a:cubicBezTo>
                    <a:pt x="180" y="6"/>
                    <a:pt x="160" y="0"/>
                    <a:pt x="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4" name="Google Shape;154;p2"/>
            <p:cNvSpPr/>
            <p:nvPr/>
          </p:nvSpPr>
          <p:spPr>
            <a:xfrm rot="10800000" flipH="1">
              <a:off x="4617450" y="4748625"/>
              <a:ext cx="25400" cy="22275"/>
            </a:xfrm>
            <a:custGeom>
              <a:avLst/>
              <a:gdLst/>
              <a:ahLst/>
              <a:cxnLst/>
              <a:rect l="l" t="t" r="r" b="b"/>
              <a:pathLst>
                <a:path w="1016" h="891" extrusionOk="0">
                  <a:moveTo>
                    <a:pt x="907" y="0"/>
                  </a:moveTo>
                  <a:cubicBezTo>
                    <a:pt x="882" y="0"/>
                    <a:pt x="857" y="8"/>
                    <a:pt x="835" y="23"/>
                  </a:cubicBezTo>
                  <a:cubicBezTo>
                    <a:pt x="573" y="252"/>
                    <a:pt x="311" y="481"/>
                    <a:pt x="49" y="711"/>
                  </a:cubicBezTo>
                  <a:cubicBezTo>
                    <a:pt x="0" y="743"/>
                    <a:pt x="0" y="809"/>
                    <a:pt x="33" y="858"/>
                  </a:cubicBezTo>
                  <a:cubicBezTo>
                    <a:pt x="49" y="874"/>
                    <a:pt x="82" y="891"/>
                    <a:pt x="115" y="891"/>
                  </a:cubicBezTo>
                  <a:cubicBezTo>
                    <a:pt x="131" y="891"/>
                    <a:pt x="164" y="891"/>
                    <a:pt x="180" y="874"/>
                  </a:cubicBezTo>
                  <a:cubicBezTo>
                    <a:pt x="442" y="645"/>
                    <a:pt x="704" y="416"/>
                    <a:pt x="982" y="187"/>
                  </a:cubicBezTo>
                  <a:cubicBezTo>
                    <a:pt x="1015" y="138"/>
                    <a:pt x="1015" y="72"/>
                    <a:pt x="982" y="39"/>
                  </a:cubicBezTo>
                  <a:cubicBezTo>
                    <a:pt x="964" y="12"/>
                    <a:pt x="936" y="0"/>
                    <a:pt x="9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5" name="Google Shape;155;p2"/>
            <p:cNvSpPr/>
            <p:nvPr/>
          </p:nvSpPr>
          <p:spPr>
            <a:xfrm rot="10800000" flipH="1">
              <a:off x="3721675" y="4741675"/>
              <a:ext cx="26225" cy="21625"/>
            </a:xfrm>
            <a:custGeom>
              <a:avLst/>
              <a:gdLst/>
              <a:ahLst/>
              <a:cxnLst/>
              <a:rect l="l" t="t" r="r" b="b"/>
              <a:pathLst>
                <a:path w="1049" h="865" extrusionOk="0">
                  <a:moveTo>
                    <a:pt x="114" y="0"/>
                  </a:moveTo>
                  <a:cubicBezTo>
                    <a:pt x="83" y="0"/>
                    <a:pt x="52" y="18"/>
                    <a:pt x="33" y="46"/>
                  </a:cubicBezTo>
                  <a:cubicBezTo>
                    <a:pt x="1" y="79"/>
                    <a:pt x="1" y="145"/>
                    <a:pt x="50" y="194"/>
                  </a:cubicBezTo>
                  <a:cubicBezTo>
                    <a:pt x="328" y="407"/>
                    <a:pt x="590" y="619"/>
                    <a:pt x="868" y="849"/>
                  </a:cubicBezTo>
                  <a:cubicBezTo>
                    <a:pt x="885" y="865"/>
                    <a:pt x="901" y="865"/>
                    <a:pt x="934" y="865"/>
                  </a:cubicBezTo>
                  <a:cubicBezTo>
                    <a:pt x="966" y="865"/>
                    <a:pt x="983" y="849"/>
                    <a:pt x="1016" y="832"/>
                  </a:cubicBezTo>
                  <a:cubicBezTo>
                    <a:pt x="1048" y="783"/>
                    <a:pt x="1032" y="718"/>
                    <a:pt x="999" y="685"/>
                  </a:cubicBezTo>
                  <a:cubicBezTo>
                    <a:pt x="721" y="456"/>
                    <a:pt x="459" y="243"/>
                    <a:pt x="181" y="30"/>
                  </a:cubicBezTo>
                  <a:cubicBezTo>
                    <a:pt x="160" y="10"/>
                    <a:pt x="137" y="0"/>
                    <a:pt x="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6" name="Google Shape;156;p2"/>
            <p:cNvSpPr/>
            <p:nvPr/>
          </p:nvSpPr>
          <p:spPr>
            <a:xfrm rot="10800000" flipH="1">
              <a:off x="4576925" y="4715475"/>
              <a:ext cx="26225" cy="21475"/>
            </a:xfrm>
            <a:custGeom>
              <a:avLst/>
              <a:gdLst/>
              <a:ahLst/>
              <a:cxnLst/>
              <a:rect l="l" t="t" r="r" b="b"/>
              <a:pathLst>
                <a:path w="1049" h="859" extrusionOk="0">
                  <a:moveTo>
                    <a:pt x="940" y="1"/>
                  </a:moveTo>
                  <a:cubicBezTo>
                    <a:pt x="916" y="1"/>
                    <a:pt x="890" y="9"/>
                    <a:pt x="868" y="24"/>
                  </a:cubicBezTo>
                  <a:cubicBezTo>
                    <a:pt x="606" y="236"/>
                    <a:pt x="328" y="466"/>
                    <a:pt x="50" y="678"/>
                  </a:cubicBezTo>
                  <a:cubicBezTo>
                    <a:pt x="17" y="711"/>
                    <a:pt x="1" y="777"/>
                    <a:pt x="33" y="826"/>
                  </a:cubicBezTo>
                  <a:cubicBezTo>
                    <a:pt x="66" y="858"/>
                    <a:pt x="83" y="858"/>
                    <a:pt x="115" y="858"/>
                  </a:cubicBezTo>
                  <a:cubicBezTo>
                    <a:pt x="148" y="858"/>
                    <a:pt x="164" y="858"/>
                    <a:pt x="181" y="842"/>
                  </a:cubicBezTo>
                  <a:cubicBezTo>
                    <a:pt x="459" y="629"/>
                    <a:pt x="737" y="400"/>
                    <a:pt x="999" y="187"/>
                  </a:cubicBezTo>
                  <a:cubicBezTo>
                    <a:pt x="1048" y="138"/>
                    <a:pt x="1048" y="73"/>
                    <a:pt x="1016" y="40"/>
                  </a:cubicBezTo>
                  <a:cubicBezTo>
                    <a:pt x="998" y="13"/>
                    <a:pt x="970" y="1"/>
                    <a:pt x="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7" name="Google Shape;157;p2"/>
            <p:cNvSpPr/>
            <p:nvPr/>
          </p:nvSpPr>
          <p:spPr>
            <a:xfrm rot="10800000" flipH="1">
              <a:off x="3762200" y="4709350"/>
              <a:ext cx="26625" cy="21225"/>
            </a:xfrm>
            <a:custGeom>
              <a:avLst/>
              <a:gdLst/>
              <a:ahLst/>
              <a:cxnLst/>
              <a:rect l="l" t="t" r="r" b="b"/>
              <a:pathLst>
                <a:path w="1065" h="849" extrusionOk="0">
                  <a:moveTo>
                    <a:pt x="130" y="1"/>
                  </a:moveTo>
                  <a:cubicBezTo>
                    <a:pt x="98" y="1"/>
                    <a:pt x="68" y="18"/>
                    <a:pt x="49" y="47"/>
                  </a:cubicBezTo>
                  <a:cubicBezTo>
                    <a:pt x="0" y="80"/>
                    <a:pt x="17" y="145"/>
                    <a:pt x="66" y="178"/>
                  </a:cubicBezTo>
                  <a:cubicBezTo>
                    <a:pt x="328" y="407"/>
                    <a:pt x="606" y="620"/>
                    <a:pt x="884" y="833"/>
                  </a:cubicBezTo>
                  <a:cubicBezTo>
                    <a:pt x="900" y="849"/>
                    <a:pt x="933" y="849"/>
                    <a:pt x="950" y="849"/>
                  </a:cubicBezTo>
                  <a:cubicBezTo>
                    <a:pt x="982" y="849"/>
                    <a:pt x="1015" y="833"/>
                    <a:pt x="1031" y="816"/>
                  </a:cubicBezTo>
                  <a:cubicBezTo>
                    <a:pt x="1064" y="767"/>
                    <a:pt x="1064" y="702"/>
                    <a:pt x="1015" y="669"/>
                  </a:cubicBezTo>
                  <a:cubicBezTo>
                    <a:pt x="737" y="456"/>
                    <a:pt x="458" y="243"/>
                    <a:pt x="197" y="31"/>
                  </a:cubicBezTo>
                  <a:cubicBezTo>
                    <a:pt x="176" y="10"/>
                    <a:pt x="153" y="1"/>
                    <a:pt x="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 name="Google Shape;158;p2"/>
            <p:cNvSpPr/>
            <p:nvPr/>
          </p:nvSpPr>
          <p:spPr>
            <a:xfrm rot="10800000" flipH="1">
              <a:off x="4535200" y="4683975"/>
              <a:ext cx="27025" cy="20650"/>
            </a:xfrm>
            <a:custGeom>
              <a:avLst/>
              <a:gdLst/>
              <a:ahLst/>
              <a:cxnLst/>
              <a:rect l="l" t="t" r="r" b="b"/>
              <a:pathLst>
                <a:path w="1081" h="826" extrusionOk="0">
                  <a:moveTo>
                    <a:pt x="972" y="1"/>
                  </a:moveTo>
                  <a:cubicBezTo>
                    <a:pt x="948" y="1"/>
                    <a:pt x="922" y="9"/>
                    <a:pt x="900" y="24"/>
                  </a:cubicBezTo>
                  <a:cubicBezTo>
                    <a:pt x="622" y="237"/>
                    <a:pt x="327" y="449"/>
                    <a:pt x="66" y="646"/>
                  </a:cubicBezTo>
                  <a:cubicBezTo>
                    <a:pt x="16" y="662"/>
                    <a:pt x="0" y="744"/>
                    <a:pt x="33" y="777"/>
                  </a:cubicBezTo>
                  <a:cubicBezTo>
                    <a:pt x="49" y="809"/>
                    <a:pt x="82" y="826"/>
                    <a:pt x="115" y="826"/>
                  </a:cubicBezTo>
                  <a:cubicBezTo>
                    <a:pt x="147" y="826"/>
                    <a:pt x="164" y="826"/>
                    <a:pt x="180" y="809"/>
                  </a:cubicBezTo>
                  <a:cubicBezTo>
                    <a:pt x="458" y="613"/>
                    <a:pt x="737" y="400"/>
                    <a:pt x="1031" y="187"/>
                  </a:cubicBezTo>
                  <a:cubicBezTo>
                    <a:pt x="1080" y="155"/>
                    <a:pt x="1080" y="89"/>
                    <a:pt x="1048" y="40"/>
                  </a:cubicBezTo>
                  <a:cubicBezTo>
                    <a:pt x="1030" y="13"/>
                    <a:pt x="1002" y="1"/>
                    <a:pt x="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 name="Google Shape;159;p2"/>
            <p:cNvSpPr/>
            <p:nvPr/>
          </p:nvSpPr>
          <p:spPr>
            <a:xfrm rot="10800000" flipH="1">
              <a:off x="3803925" y="4678650"/>
              <a:ext cx="27050" cy="20225"/>
            </a:xfrm>
            <a:custGeom>
              <a:avLst/>
              <a:gdLst/>
              <a:ahLst/>
              <a:cxnLst/>
              <a:rect l="l" t="t" r="r" b="b"/>
              <a:pathLst>
                <a:path w="1082" h="809" extrusionOk="0">
                  <a:moveTo>
                    <a:pt x="109" y="0"/>
                  </a:moveTo>
                  <a:cubicBezTo>
                    <a:pt x="79" y="0"/>
                    <a:pt x="51" y="12"/>
                    <a:pt x="33" y="39"/>
                  </a:cubicBezTo>
                  <a:cubicBezTo>
                    <a:pt x="1" y="88"/>
                    <a:pt x="17" y="154"/>
                    <a:pt x="50" y="187"/>
                  </a:cubicBezTo>
                  <a:cubicBezTo>
                    <a:pt x="344" y="399"/>
                    <a:pt x="623" y="596"/>
                    <a:pt x="917" y="792"/>
                  </a:cubicBezTo>
                  <a:cubicBezTo>
                    <a:pt x="934" y="809"/>
                    <a:pt x="950" y="809"/>
                    <a:pt x="966" y="809"/>
                  </a:cubicBezTo>
                  <a:cubicBezTo>
                    <a:pt x="999" y="809"/>
                    <a:pt x="1032" y="809"/>
                    <a:pt x="1048" y="776"/>
                  </a:cubicBezTo>
                  <a:cubicBezTo>
                    <a:pt x="1081" y="727"/>
                    <a:pt x="1081" y="661"/>
                    <a:pt x="1032" y="629"/>
                  </a:cubicBezTo>
                  <a:cubicBezTo>
                    <a:pt x="737" y="432"/>
                    <a:pt x="459" y="219"/>
                    <a:pt x="181" y="23"/>
                  </a:cubicBezTo>
                  <a:cubicBezTo>
                    <a:pt x="159" y="8"/>
                    <a:pt x="133"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0" name="Google Shape;160;p2"/>
            <p:cNvSpPr/>
            <p:nvPr/>
          </p:nvSpPr>
          <p:spPr>
            <a:xfrm rot="10800000" flipH="1">
              <a:off x="4491825" y="4654925"/>
              <a:ext cx="27850" cy="19400"/>
            </a:xfrm>
            <a:custGeom>
              <a:avLst/>
              <a:gdLst/>
              <a:ahLst/>
              <a:cxnLst/>
              <a:rect l="l" t="t" r="r" b="b"/>
              <a:pathLst>
                <a:path w="1114" h="776" extrusionOk="0">
                  <a:moveTo>
                    <a:pt x="1005" y="0"/>
                  </a:moveTo>
                  <a:cubicBezTo>
                    <a:pt x="981" y="0"/>
                    <a:pt x="955" y="8"/>
                    <a:pt x="933" y="23"/>
                  </a:cubicBezTo>
                  <a:cubicBezTo>
                    <a:pt x="638" y="203"/>
                    <a:pt x="344" y="400"/>
                    <a:pt x="66" y="580"/>
                  </a:cubicBezTo>
                  <a:cubicBezTo>
                    <a:pt x="16" y="596"/>
                    <a:pt x="0" y="661"/>
                    <a:pt x="16" y="711"/>
                  </a:cubicBezTo>
                  <a:cubicBezTo>
                    <a:pt x="49" y="743"/>
                    <a:pt x="82" y="776"/>
                    <a:pt x="115" y="776"/>
                  </a:cubicBezTo>
                  <a:cubicBezTo>
                    <a:pt x="131" y="776"/>
                    <a:pt x="147" y="760"/>
                    <a:pt x="164" y="760"/>
                  </a:cubicBezTo>
                  <a:cubicBezTo>
                    <a:pt x="458" y="580"/>
                    <a:pt x="753" y="383"/>
                    <a:pt x="1048" y="187"/>
                  </a:cubicBezTo>
                  <a:cubicBezTo>
                    <a:pt x="1097" y="154"/>
                    <a:pt x="1113" y="89"/>
                    <a:pt x="1080" y="39"/>
                  </a:cubicBezTo>
                  <a:cubicBezTo>
                    <a:pt x="1062" y="12"/>
                    <a:pt x="1034" y="0"/>
                    <a:pt x="10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1" name="Google Shape;161;p2"/>
            <p:cNvSpPr/>
            <p:nvPr/>
          </p:nvSpPr>
          <p:spPr>
            <a:xfrm rot="10800000" flipH="1">
              <a:off x="3846900" y="4650000"/>
              <a:ext cx="28250" cy="19275"/>
            </a:xfrm>
            <a:custGeom>
              <a:avLst/>
              <a:gdLst/>
              <a:ahLst/>
              <a:cxnLst/>
              <a:rect l="l" t="t" r="r" b="b"/>
              <a:pathLst>
                <a:path w="1130" h="771" extrusionOk="0">
                  <a:moveTo>
                    <a:pt x="124" y="0"/>
                  </a:moveTo>
                  <a:cubicBezTo>
                    <a:pt x="89" y="0"/>
                    <a:pt x="54" y="19"/>
                    <a:pt x="33" y="50"/>
                  </a:cubicBezTo>
                  <a:cubicBezTo>
                    <a:pt x="0" y="99"/>
                    <a:pt x="17" y="165"/>
                    <a:pt x="66" y="198"/>
                  </a:cubicBezTo>
                  <a:cubicBezTo>
                    <a:pt x="361" y="394"/>
                    <a:pt x="672" y="574"/>
                    <a:pt x="950" y="754"/>
                  </a:cubicBezTo>
                  <a:cubicBezTo>
                    <a:pt x="966" y="754"/>
                    <a:pt x="983" y="770"/>
                    <a:pt x="1015" y="770"/>
                  </a:cubicBezTo>
                  <a:cubicBezTo>
                    <a:pt x="1048" y="770"/>
                    <a:pt x="1081" y="738"/>
                    <a:pt x="1097" y="705"/>
                  </a:cubicBezTo>
                  <a:cubicBezTo>
                    <a:pt x="1130" y="656"/>
                    <a:pt x="1113" y="590"/>
                    <a:pt x="1064" y="574"/>
                  </a:cubicBezTo>
                  <a:cubicBezTo>
                    <a:pt x="770" y="394"/>
                    <a:pt x="475" y="214"/>
                    <a:pt x="180" y="17"/>
                  </a:cubicBezTo>
                  <a:cubicBezTo>
                    <a:pt x="163" y="6"/>
                    <a:pt x="144" y="0"/>
                    <a:pt x="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2" name="Google Shape;162;p2"/>
            <p:cNvSpPr/>
            <p:nvPr/>
          </p:nvSpPr>
          <p:spPr>
            <a:xfrm rot="10800000" flipH="1">
              <a:off x="4445975" y="4629950"/>
              <a:ext cx="29075" cy="17225"/>
            </a:xfrm>
            <a:custGeom>
              <a:avLst/>
              <a:gdLst/>
              <a:ahLst/>
              <a:cxnLst/>
              <a:rect l="l" t="t" r="r" b="b"/>
              <a:pathLst>
                <a:path w="1163" h="689" extrusionOk="0">
                  <a:moveTo>
                    <a:pt x="1055" y="0"/>
                  </a:moveTo>
                  <a:cubicBezTo>
                    <a:pt x="1036" y="0"/>
                    <a:pt x="1017" y="6"/>
                    <a:pt x="999" y="17"/>
                  </a:cubicBezTo>
                  <a:lnTo>
                    <a:pt x="852" y="83"/>
                  </a:lnTo>
                  <a:cubicBezTo>
                    <a:pt x="590" y="230"/>
                    <a:pt x="328" y="361"/>
                    <a:pt x="66" y="492"/>
                  </a:cubicBezTo>
                  <a:cubicBezTo>
                    <a:pt x="17" y="525"/>
                    <a:pt x="1" y="590"/>
                    <a:pt x="17" y="639"/>
                  </a:cubicBezTo>
                  <a:cubicBezTo>
                    <a:pt x="50" y="672"/>
                    <a:pt x="83" y="688"/>
                    <a:pt x="115" y="688"/>
                  </a:cubicBezTo>
                  <a:lnTo>
                    <a:pt x="164" y="688"/>
                  </a:lnTo>
                  <a:cubicBezTo>
                    <a:pt x="426" y="558"/>
                    <a:pt x="688" y="410"/>
                    <a:pt x="967" y="263"/>
                  </a:cubicBezTo>
                  <a:lnTo>
                    <a:pt x="1097" y="197"/>
                  </a:lnTo>
                  <a:cubicBezTo>
                    <a:pt x="1147" y="165"/>
                    <a:pt x="1163" y="99"/>
                    <a:pt x="1130" y="50"/>
                  </a:cubicBezTo>
                  <a:cubicBezTo>
                    <a:pt x="1120" y="18"/>
                    <a:pt x="1089" y="0"/>
                    <a:pt x="1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3" name="Google Shape;163;p2"/>
            <p:cNvSpPr/>
            <p:nvPr/>
          </p:nvSpPr>
          <p:spPr>
            <a:xfrm rot="10800000" flipH="1">
              <a:off x="3891900" y="4625450"/>
              <a:ext cx="29500" cy="17200"/>
            </a:xfrm>
            <a:custGeom>
              <a:avLst/>
              <a:gdLst/>
              <a:ahLst/>
              <a:cxnLst/>
              <a:rect l="l" t="t" r="r" b="b"/>
              <a:pathLst>
                <a:path w="1180" h="688" extrusionOk="0">
                  <a:moveTo>
                    <a:pt x="113" y="0"/>
                  </a:moveTo>
                  <a:cubicBezTo>
                    <a:pt x="77" y="0"/>
                    <a:pt x="45" y="22"/>
                    <a:pt x="34" y="66"/>
                  </a:cubicBezTo>
                  <a:cubicBezTo>
                    <a:pt x="1" y="115"/>
                    <a:pt x="17" y="164"/>
                    <a:pt x="66" y="196"/>
                  </a:cubicBezTo>
                  <a:cubicBezTo>
                    <a:pt x="377" y="360"/>
                    <a:pt x="688" y="524"/>
                    <a:pt x="1016" y="671"/>
                  </a:cubicBezTo>
                  <a:cubicBezTo>
                    <a:pt x="1016" y="671"/>
                    <a:pt x="1032" y="688"/>
                    <a:pt x="1049" y="688"/>
                  </a:cubicBezTo>
                  <a:cubicBezTo>
                    <a:pt x="1098" y="688"/>
                    <a:pt x="1130" y="655"/>
                    <a:pt x="1147" y="622"/>
                  </a:cubicBezTo>
                  <a:cubicBezTo>
                    <a:pt x="1179" y="573"/>
                    <a:pt x="1147" y="507"/>
                    <a:pt x="1098" y="475"/>
                  </a:cubicBezTo>
                  <a:cubicBezTo>
                    <a:pt x="787" y="327"/>
                    <a:pt x="476" y="180"/>
                    <a:pt x="165" y="16"/>
                  </a:cubicBezTo>
                  <a:cubicBezTo>
                    <a:pt x="148" y="6"/>
                    <a:pt x="13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4" name="Google Shape;164;p2"/>
            <p:cNvSpPr/>
            <p:nvPr/>
          </p:nvSpPr>
          <p:spPr>
            <a:xfrm rot="10800000" flipH="1">
              <a:off x="4398100" y="4608675"/>
              <a:ext cx="30300" cy="15325"/>
            </a:xfrm>
            <a:custGeom>
              <a:avLst/>
              <a:gdLst/>
              <a:ahLst/>
              <a:cxnLst/>
              <a:rect l="l" t="t" r="r" b="b"/>
              <a:pathLst>
                <a:path w="1212" h="613" extrusionOk="0">
                  <a:moveTo>
                    <a:pt x="1087" y="1"/>
                  </a:moveTo>
                  <a:cubicBezTo>
                    <a:pt x="1074" y="1"/>
                    <a:pt x="1061" y="3"/>
                    <a:pt x="1048" y="7"/>
                  </a:cubicBezTo>
                  <a:cubicBezTo>
                    <a:pt x="737" y="154"/>
                    <a:pt x="410" y="285"/>
                    <a:pt x="83" y="416"/>
                  </a:cubicBezTo>
                  <a:cubicBezTo>
                    <a:pt x="33" y="433"/>
                    <a:pt x="1" y="498"/>
                    <a:pt x="33" y="547"/>
                  </a:cubicBezTo>
                  <a:cubicBezTo>
                    <a:pt x="33" y="580"/>
                    <a:pt x="83" y="613"/>
                    <a:pt x="115" y="613"/>
                  </a:cubicBezTo>
                  <a:lnTo>
                    <a:pt x="164" y="613"/>
                  </a:lnTo>
                  <a:cubicBezTo>
                    <a:pt x="492" y="482"/>
                    <a:pt x="819" y="334"/>
                    <a:pt x="1130" y="203"/>
                  </a:cubicBezTo>
                  <a:cubicBezTo>
                    <a:pt x="1179" y="187"/>
                    <a:pt x="1212" y="122"/>
                    <a:pt x="1179" y="56"/>
                  </a:cubicBezTo>
                  <a:cubicBezTo>
                    <a:pt x="1167" y="19"/>
                    <a:pt x="1127"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5" name="Google Shape;165;p2"/>
            <p:cNvSpPr/>
            <p:nvPr/>
          </p:nvSpPr>
          <p:spPr>
            <a:xfrm rot="10800000" flipH="1">
              <a:off x="3938975" y="4605400"/>
              <a:ext cx="30300" cy="14900"/>
            </a:xfrm>
            <a:custGeom>
              <a:avLst/>
              <a:gdLst/>
              <a:ahLst/>
              <a:cxnLst/>
              <a:rect l="l" t="t" r="r" b="b"/>
              <a:pathLst>
                <a:path w="1212" h="596" extrusionOk="0">
                  <a:moveTo>
                    <a:pt x="127" y="0"/>
                  </a:moveTo>
                  <a:cubicBezTo>
                    <a:pt x="87" y="0"/>
                    <a:pt x="46" y="22"/>
                    <a:pt x="33" y="72"/>
                  </a:cubicBezTo>
                  <a:cubicBezTo>
                    <a:pt x="0" y="121"/>
                    <a:pt x="33" y="186"/>
                    <a:pt x="82" y="203"/>
                  </a:cubicBezTo>
                  <a:cubicBezTo>
                    <a:pt x="410" y="334"/>
                    <a:pt x="737" y="465"/>
                    <a:pt x="1064" y="596"/>
                  </a:cubicBezTo>
                  <a:lnTo>
                    <a:pt x="1097" y="596"/>
                  </a:lnTo>
                  <a:cubicBezTo>
                    <a:pt x="1146" y="596"/>
                    <a:pt x="1179" y="563"/>
                    <a:pt x="1195" y="530"/>
                  </a:cubicBezTo>
                  <a:cubicBezTo>
                    <a:pt x="1212" y="481"/>
                    <a:pt x="1195" y="416"/>
                    <a:pt x="1130" y="399"/>
                  </a:cubicBezTo>
                  <a:cubicBezTo>
                    <a:pt x="802" y="268"/>
                    <a:pt x="475" y="154"/>
                    <a:pt x="164" y="6"/>
                  </a:cubicBezTo>
                  <a:cubicBezTo>
                    <a:pt x="152" y="2"/>
                    <a:pt x="140" y="0"/>
                    <a:pt x="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 name="Google Shape;166;p2"/>
            <p:cNvSpPr/>
            <p:nvPr/>
          </p:nvSpPr>
          <p:spPr>
            <a:xfrm rot="10800000" flipH="1">
              <a:off x="4348600" y="4591900"/>
              <a:ext cx="31125" cy="13225"/>
            </a:xfrm>
            <a:custGeom>
              <a:avLst/>
              <a:gdLst/>
              <a:ahLst/>
              <a:cxnLst/>
              <a:rect l="l" t="t" r="r" b="b"/>
              <a:pathLst>
                <a:path w="1245" h="529" extrusionOk="0">
                  <a:moveTo>
                    <a:pt x="1114" y="1"/>
                  </a:moveTo>
                  <a:cubicBezTo>
                    <a:pt x="1103" y="1"/>
                    <a:pt x="1092" y="2"/>
                    <a:pt x="1080" y="5"/>
                  </a:cubicBezTo>
                  <a:cubicBezTo>
                    <a:pt x="753" y="120"/>
                    <a:pt x="426" y="218"/>
                    <a:pt x="98" y="316"/>
                  </a:cubicBezTo>
                  <a:cubicBezTo>
                    <a:pt x="33" y="332"/>
                    <a:pt x="0" y="398"/>
                    <a:pt x="16" y="447"/>
                  </a:cubicBezTo>
                  <a:cubicBezTo>
                    <a:pt x="33" y="496"/>
                    <a:pt x="82" y="529"/>
                    <a:pt x="115" y="529"/>
                  </a:cubicBezTo>
                  <a:lnTo>
                    <a:pt x="147" y="529"/>
                  </a:lnTo>
                  <a:cubicBezTo>
                    <a:pt x="491" y="431"/>
                    <a:pt x="819" y="316"/>
                    <a:pt x="1146" y="201"/>
                  </a:cubicBezTo>
                  <a:cubicBezTo>
                    <a:pt x="1211" y="185"/>
                    <a:pt x="1244"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 name="Google Shape;167;p2"/>
            <p:cNvSpPr/>
            <p:nvPr/>
          </p:nvSpPr>
          <p:spPr>
            <a:xfrm rot="10800000" flipH="1">
              <a:off x="3988075" y="4589450"/>
              <a:ext cx="31125" cy="12800"/>
            </a:xfrm>
            <a:custGeom>
              <a:avLst/>
              <a:gdLst/>
              <a:ahLst/>
              <a:cxnLst/>
              <a:rect l="l" t="t" r="r" b="b"/>
              <a:pathLst>
                <a:path w="1245" h="512" extrusionOk="0">
                  <a:moveTo>
                    <a:pt x="121" y="0"/>
                  </a:moveTo>
                  <a:cubicBezTo>
                    <a:pt x="78" y="0"/>
                    <a:pt x="30" y="32"/>
                    <a:pt x="17" y="86"/>
                  </a:cubicBezTo>
                  <a:cubicBezTo>
                    <a:pt x="1" y="136"/>
                    <a:pt x="33" y="201"/>
                    <a:pt x="82" y="217"/>
                  </a:cubicBezTo>
                  <a:cubicBezTo>
                    <a:pt x="410" y="316"/>
                    <a:pt x="753" y="414"/>
                    <a:pt x="1097" y="512"/>
                  </a:cubicBezTo>
                  <a:lnTo>
                    <a:pt x="1130" y="512"/>
                  </a:lnTo>
                  <a:cubicBezTo>
                    <a:pt x="1163" y="512"/>
                    <a:pt x="1212" y="479"/>
                    <a:pt x="1228" y="430"/>
                  </a:cubicBezTo>
                  <a:cubicBezTo>
                    <a:pt x="1245" y="381"/>
                    <a:pt x="1212" y="316"/>
                    <a:pt x="1146" y="299"/>
                  </a:cubicBezTo>
                  <a:cubicBezTo>
                    <a:pt x="819" y="217"/>
                    <a:pt x="475" y="119"/>
                    <a:pt x="148" y="5"/>
                  </a:cubicBezTo>
                  <a:cubicBezTo>
                    <a:pt x="139" y="2"/>
                    <a:pt x="131" y="0"/>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 name="Google Shape;168;p2"/>
            <p:cNvSpPr/>
            <p:nvPr/>
          </p:nvSpPr>
          <p:spPr>
            <a:xfrm rot="10800000" flipH="1">
              <a:off x="4298250" y="4579625"/>
              <a:ext cx="31125" cy="10775"/>
            </a:xfrm>
            <a:custGeom>
              <a:avLst/>
              <a:gdLst/>
              <a:ahLst/>
              <a:cxnLst/>
              <a:rect l="l" t="t" r="r" b="b"/>
              <a:pathLst>
                <a:path w="1245" h="431" extrusionOk="0">
                  <a:moveTo>
                    <a:pt x="1131" y="1"/>
                  </a:moveTo>
                  <a:cubicBezTo>
                    <a:pt x="1120" y="1"/>
                    <a:pt x="1109" y="2"/>
                    <a:pt x="1097" y="5"/>
                  </a:cubicBezTo>
                  <a:cubicBezTo>
                    <a:pt x="770" y="87"/>
                    <a:pt x="426" y="153"/>
                    <a:pt x="83" y="218"/>
                  </a:cubicBezTo>
                  <a:cubicBezTo>
                    <a:pt x="34" y="234"/>
                    <a:pt x="1" y="284"/>
                    <a:pt x="1" y="349"/>
                  </a:cubicBezTo>
                  <a:cubicBezTo>
                    <a:pt x="17" y="398"/>
                    <a:pt x="50" y="431"/>
                    <a:pt x="99" y="431"/>
                  </a:cubicBezTo>
                  <a:lnTo>
                    <a:pt x="132" y="431"/>
                  </a:lnTo>
                  <a:cubicBezTo>
                    <a:pt x="475" y="365"/>
                    <a:pt x="819" y="284"/>
                    <a:pt x="1147" y="202"/>
                  </a:cubicBezTo>
                  <a:cubicBezTo>
                    <a:pt x="1212" y="185"/>
                    <a:pt x="1245" y="136"/>
                    <a:pt x="1228" y="71"/>
                  </a:cubicBezTo>
                  <a:cubicBezTo>
                    <a:pt x="1215" y="30"/>
                    <a:pt x="1179" y="1"/>
                    <a:pt x="1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9" name="Google Shape;169;p2"/>
            <p:cNvSpPr/>
            <p:nvPr/>
          </p:nvSpPr>
          <p:spPr>
            <a:xfrm rot="10800000" flipH="1">
              <a:off x="4038825" y="4577975"/>
              <a:ext cx="31125" cy="10375"/>
            </a:xfrm>
            <a:custGeom>
              <a:avLst/>
              <a:gdLst/>
              <a:ahLst/>
              <a:cxnLst/>
              <a:rect l="l" t="t" r="r" b="b"/>
              <a:pathLst>
                <a:path w="1245" h="415" extrusionOk="0">
                  <a:moveTo>
                    <a:pt x="99" y="1"/>
                  </a:moveTo>
                  <a:cubicBezTo>
                    <a:pt x="50" y="1"/>
                    <a:pt x="14" y="33"/>
                    <a:pt x="0" y="87"/>
                  </a:cubicBezTo>
                  <a:cubicBezTo>
                    <a:pt x="0" y="136"/>
                    <a:pt x="33" y="202"/>
                    <a:pt x="82" y="202"/>
                  </a:cubicBezTo>
                  <a:cubicBezTo>
                    <a:pt x="426" y="283"/>
                    <a:pt x="770" y="349"/>
                    <a:pt x="1113" y="414"/>
                  </a:cubicBezTo>
                  <a:lnTo>
                    <a:pt x="1130" y="414"/>
                  </a:lnTo>
                  <a:cubicBezTo>
                    <a:pt x="1179" y="414"/>
                    <a:pt x="1228" y="382"/>
                    <a:pt x="1228" y="332"/>
                  </a:cubicBezTo>
                  <a:cubicBezTo>
                    <a:pt x="1244" y="283"/>
                    <a:pt x="1211" y="218"/>
                    <a:pt x="1146" y="218"/>
                  </a:cubicBezTo>
                  <a:cubicBezTo>
                    <a:pt x="802" y="152"/>
                    <a:pt x="459" y="71"/>
                    <a:pt x="131" y="5"/>
                  </a:cubicBezTo>
                  <a:cubicBezTo>
                    <a:pt x="120" y="2"/>
                    <a:pt x="109" y="1"/>
                    <a:pt x="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 name="Google Shape;170;p2"/>
            <p:cNvSpPr/>
            <p:nvPr/>
          </p:nvSpPr>
          <p:spPr>
            <a:xfrm rot="10800000" flipH="1">
              <a:off x="4246300" y="4571425"/>
              <a:ext cx="31525" cy="9025"/>
            </a:xfrm>
            <a:custGeom>
              <a:avLst/>
              <a:gdLst/>
              <a:ahLst/>
              <a:cxnLst/>
              <a:rect l="l" t="t" r="r" b="b"/>
              <a:pathLst>
                <a:path w="1261" h="361" extrusionOk="0">
                  <a:moveTo>
                    <a:pt x="1146" y="0"/>
                  </a:moveTo>
                  <a:cubicBezTo>
                    <a:pt x="802" y="66"/>
                    <a:pt x="458" y="115"/>
                    <a:pt x="115" y="147"/>
                  </a:cubicBezTo>
                  <a:cubicBezTo>
                    <a:pt x="49" y="147"/>
                    <a:pt x="0" y="197"/>
                    <a:pt x="16" y="262"/>
                  </a:cubicBezTo>
                  <a:cubicBezTo>
                    <a:pt x="16" y="311"/>
                    <a:pt x="65" y="360"/>
                    <a:pt x="115" y="360"/>
                  </a:cubicBezTo>
                  <a:lnTo>
                    <a:pt x="131" y="360"/>
                  </a:lnTo>
                  <a:cubicBezTo>
                    <a:pt x="475" y="311"/>
                    <a:pt x="835" y="262"/>
                    <a:pt x="1162" y="213"/>
                  </a:cubicBezTo>
                  <a:cubicBezTo>
                    <a:pt x="1228" y="213"/>
                    <a:pt x="1260" y="147"/>
                    <a:pt x="1260"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 name="Google Shape;171;p2"/>
            <p:cNvSpPr/>
            <p:nvPr/>
          </p:nvSpPr>
          <p:spPr>
            <a:xfrm rot="10800000" flipH="1">
              <a:off x="4089975" y="4570625"/>
              <a:ext cx="31525" cy="8275"/>
            </a:xfrm>
            <a:custGeom>
              <a:avLst/>
              <a:gdLst/>
              <a:ahLst/>
              <a:cxnLst/>
              <a:rect l="l" t="t" r="r" b="b"/>
              <a:pathLst>
                <a:path w="1261" h="331" extrusionOk="0">
                  <a:moveTo>
                    <a:pt x="111" y="0"/>
                  </a:moveTo>
                  <a:cubicBezTo>
                    <a:pt x="66" y="0"/>
                    <a:pt x="17" y="43"/>
                    <a:pt x="17" y="85"/>
                  </a:cubicBezTo>
                  <a:cubicBezTo>
                    <a:pt x="0" y="151"/>
                    <a:pt x="49" y="200"/>
                    <a:pt x="98" y="200"/>
                  </a:cubicBezTo>
                  <a:cubicBezTo>
                    <a:pt x="442" y="249"/>
                    <a:pt x="802" y="298"/>
                    <a:pt x="1146" y="331"/>
                  </a:cubicBezTo>
                  <a:lnTo>
                    <a:pt x="1162" y="331"/>
                  </a:lnTo>
                  <a:cubicBezTo>
                    <a:pt x="1212" y="331"/>
                    <a:pt x="1261" y="298"/>
                    <a:pt x="1261" y="233"/>
                  </a:cubicBezTo>
                  <a:cubicBezTo>
                    <a:pt x="1261" y="184"/>
                    <a:pt x="1228" y="135"/>
                    <a:pt x="1162" y="118"/>
                  </a:cubicBezTo>
                  <a:cubicBezTo>
                    <a:pt x="819" y="85"/>
                    <a:pt x="475" y="53"/>
                    <a:pt x="131" y="4"/>
                  </a:cubicBezTo>
                  <a:cubicBezTo>
                    <a:pt x="125" y="1"/>
                    <a:pt x="118" y="0"/>
                    <a:pt x="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2" name="Google Shape;172;p2"/>
            <p:cNvSpPr/>
            <p:nvPr/>
          </p:nvSpPr>
          <p:spPr>
            <a:xfrm rot="10800000" flipH="1">
              <a:off x="4194325" y="4568150"/>
              <a:ext cx="31525" cy="6250"/>
            </a:xfrm>
            <a:custGeom>
              <a:avLst/>
              <a:gdLst/>
              <a:ahLst/>
              <a:cxnLst/>
              <a:rect l="l" t="t" r="r" b="b"/>
              <a:pathLst>
                <a:path w="1261" h="250" extrusionOk="0">
                  <a:moveTo>
                    <a:pt x="1171" y="0"/>
                  </a:moveTo>
                  <a:cubicBezTo>
                    <a:pt x="1163" y="0"/>
                    <a:pt x="1155" y="1"/>
                    <a:pt x="1146" y="4"/>
                  </a:cubicBezTo>
                  <a:cubicBezTo>
                    <a:pt x="802" y="20"/>
                    <a:pt x="459" y="36"/>
                    <a:pt x="115" y="53"/>
                  </a:cubicBezTo>
                  <a:cubicBezTo>
                    <a:pt x="49" y="53"/>
                    <a:pt x="0" y="102"/>
                    <a:pt x="17" y="151"/>
                  </a:cubicBezTo>
                  <a:cubicBezTo>
                    <a:pt x="17" y="216"/>
                    <a:pt x="49" y="249"/>
                    <a:pt x="115" y="249"/>
                  </a:cubicBezTo>
                  <a:cubicBezTo>
                    <a:pt x="459" y="249"/>
                    <a:pt x="819" y="233"/>
                    <a:pt x="1162" y="200"/>
                  </a:cubicBezTo>
                  <a:cubicBezTo>
                    <a:pt x="1228" y="200"/>
                    <a:pt x="1261" y="151"/>
                    <a:pt x="1261" y="102"/>
                  </a:cubicBezTo>
                  <a:cubicBezTo>
                    <a:pt x="1261" y="45"/>
                    <a:pt x="1224" y="0"/>
                    <a:pt x="1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3" name="Google Shape;173;p2"/>
            <p:cNvSpPr/>
            <p:nvPr/>
          </p:nvSpPr>
          <p:spPr>
            <a:xfrm rot="10800000" flipH="1">
              <a:off x="4142350" y="4567750"/>
              <a:ext cx="31125" cy="6175"/>
            </a:xfrm>
            <a:custGeom>
              <a:avLst/>
              <a:gdLst/>
              <a:ahLst/>
              <a:cxnLst/>
              <a:rect l="l" t="t" r="r" b="b"/>
              <a:pathLst>
                <a:path w="1245" h="247" extrusionOk="0">
                  <a:moveTo>
                    <a:pt x="115" y="1"/>
                  </a:moveTo>
                  <a:cubicBezTo>
                    <a:pt x="50" y="1"/>
                    <a:pt x="0" y="50"/>
                    <a:pt x="0" y="99"/>
                  </a:cubicBezTo>
                  <a:cubicBezTo>
                    <a:pt x="0" y="165"/>
                    <a:pt x="33" y="214"/>
                    <a:pt x="99" y="214"/>
                  </a:cubicBezTo>
                  <a:cubicBezTo>
                    <a:pt x="442" y="230"/>
                    <a:pt x="802" y="247"/>
                    <a:pt x="1146" y="247"/>
                  </a:cubicBezTo>
                  <a:cubicBezTo>
                    <a:pt x="1195" y="247"/>
                    <a:pt x="1244" y="197"/>
                    <a:pt x="1244" y="148"/>
                  </a:cubicBezTo>
                  <a:cubicBezTo>
                    <a:pt x="1244" y="83"/>
                    <a:pt x="1212" y="34"/>
                    <a:pt x="1146" y="34"/>
                  </a:cubicBezTo>
                  <a:cubicBezTo>
                    <a:pt x="802" y="34"/>
                    <a:pt x="459" y="17"/>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74" name="Google Shape;174;p2"/>
          <p:cNvSpPr/>
          <p:nvPr/>
        </p:nvSpPr>
        <p:spPr>
          <a:xfrm rot="10800000" flipH="1">
            <a:off x="2668461" y="4891132"/>
            <a:ext cx="236927" cy="235676"/>
          </a:xfrm>
          <a:custGeom>
            <a:avLst/>
            <a:gdLst/>
            <a:ahLst/>
            <a:cxnLst/>
            <a:rect l="l" t="t" r="r" b="b"/>
            <a:pathLst>
              <a:path w="8201" h="8157" extrusionOk="0">
                <a:moveTo>
                  <a:pt x="4234" y="1"/>
                </a:moveTo>
                <a:cubicBezTo>
                  <a:pt x="4191" y="1"/>
                  <a:pt x="4149" y="21"/>
                  <a:pt x="4125" y="60"/>
                </a:cubicBezTo>
                <a:lnTo>
                  <a:pt x="3356" y="1353"/>
                </a:lnTo>
                <a:cubicBezTo>
                  <a:pt x="2898" y="2122"/>
                  <a:pt x="2243" y="2744"/>
                  <a:pt x="1441" y="3137"/>
                </a:cubicBezTo>
                <a:lnTo>
                  <a:pt x="99" y="3825"/>
                </a:lnTo>
                <a:cubicBezTo>
                  <a:pt x="0" y="3874"/>
                  <a:pt x="0" y="4005"/>
                  <a:pt x="82" y="4054"/>
                </a:cubicBezTo>
                <a:lnTo>
                  <a:pt x="1392" y="4823"/>
                </a:lnTo>
                <a:cubicBezTo>
                  <a:pt x="2145" y="5282"/>
                  <a:pt x="2767" y="5936"/>
                  <a:pt x="3176" y="6738"/>
                </a:cubicBezTo>
                <a:lnTo>
                  <a:pt x="3847" y="8081"/>
                </a:lnTo>
                <a:cubicBezTo>
                  <a:pt x="3873" y="8132"/>
                  <a:pt x="3921" y="8156"/>
                  <a:pt x="3968" y="8156"/>
                </a:cubicBezTo>
                <a:cubicBezTo>
                  <a:pt x="4011" y="8156"/>
                  <a:pt x="4053" y="8136"/>
                  <a:pt x="4076" y="8097"/>
                </a:cubicBezTo>
                <a:lnTo>
                  <a:pt x="4845" y="6787"/>
                </a:lnTo>
                <a:cubicBezTo>
                  <a:pt x="5304" y="6018"/>
                  <a:pt x="5958" y="5413"/>
                  <a:pt x="6761" y="5003"/>
                </a:cubicBezTo>
                <a:lnTo>
                  <a:pt x="8103" y="4332"/>
                </a:lnTo>
                <a:cubicBezTo>
                  <a:pt x="8201" y="4283"/>
                  <a:pt x="8201" y="4152"/>
                  <a:pt x="8119" y="4087"/>
                </a:cubicBezTo>
                <a:lnTo>
                  <a:pt x="6810" y="3334"/>
                </a:lnTo>
                <a:cubicBezTo>
                  <a:pt x="6057" y="2875"/>
                  <a:pt x="5435" y="2204"/>
                  <a:pt x="5025" y="1419"/>
                </a:cubicBezTo>
                <a:lnTo>
                  <a:pt x="4354" y="76"/>
                </a:lnTo>
                <a:cubicBezTo>
                  <a:pt x="4329" y="25"/>
                  <a:pt x="4281" y="1"/>
                  <a:pt x="42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5" name="Google Shape;175;p2"/>
          <p:cNvSpPr/>
          <p:nvPr/>
        </p:nvSpPr>
        <p:spPr>
          <a:xfrm rot="10800000" flipH="1">
            <a:off x="4299953" y="4500953"/>
            <a:ext cx="374380" cy="372621"/>
          </a:xfrm>
          <a:custGeom>
            <a:avLst/>
            <a:gdLst/>
            <a:ahLst/>
            <a:cxnLst/>
            <a:rect l="l" t="t" r="r" b="b"/>
            <a:pathLst>
              <a:path w="8202" h="8163" extrusionOk="0">
                <a:moveTo>
                  <a:pt x="4231" y="1"/>
                </a:moveTo>
                <a:cubicBezTo>
                  <a:pt x="4186" y="1"/>
                  <a:pt x="4140" y="22"/>
                  <a:pt x="4109" y="69"/>
                </a:cubicBezTo>
                <a:lnTo>
                  <a:pt x="3356" y="1362"/>
                </a:lnTo>
                <a:cubicBezTo>
                  <a:pt x="2898" y="2131"/>
                  <a:pt x="2227" y="2753"/>
                  <a:pt x="1441" y="3146"/>
                </a:cubicBezTo>
                <a:lnTo>
                  <a:pt x="99" y="3833"/>
                </a:lnTo>
                <a:cubicBezTo>
                  <a:pt x="0" y="3882"/>
                  <a:pt x="0" y="4013"/>
                  <a:pt x="82" y="4062"/>
                </a:cubicBezTo>
                <a:lnTo>
                  <a:pt x="1375" y="4832"/>
                </a:lnTo>
                <a:cubicBezTo>
                  <a:pt x="2145" y="5290"/>
                  <a:pt x="2767" y="5945"/>
                  <a:pt x="3160" y="6747"/>
                </a:cubicBezTo>
                <a:lnTo>
                  <a:pt x="3847" y="8089"/>
                </a:lnTo>
                <a:cubicBezTo>
                  <a:pt x="3872" y="8138"/>
                  <a:pt x="3917" y="8163"/>
                  <a:pt x="3962" y="8163"/>
                </a:cubicBezTo>
                <a:cubicBezTo>
                  <a:pt x="4007" y="8163"/>
                  <a:pt x="4052" y="8138"/>
                  <a:pt x="4076" y="8089"/>
                </a:cubicBezTo>
                <a:lnTo>
                  <a:pt x="4846" y="6796"/>
                </a:lnTo>
                <a:cubicBezTo>
                  <a:pt x="5304" y="6027"/>
                  <a:pt x="5959" y="5405"/>
                  <a:pt x="6761" y="5012"/>
                </a:cubicBezTo>
                <a:lnTo>
                  <a:pt x="8103" y="4341"/>
                </a:lnTo>
                <a:cubicBezTo>
                  <a:pt x="8201" y="4292"/>
                  <a:pt x="8201" y="4161"/>
                  <a:pt x="8119" y="4095"/>
                </a:cubicBezTo>
                <a:lnTo>
                  <a:pt x="6810" y="3326"/>
                </a:lnTo>
                <a:cubicBezTo>
                  <a:pt x="6040" y="2884"/>
                  <a:pt x="5435" y="2213"/>
                  <a:pt x="5026" y="1427"/>
                </a:cubicBezTo>
                <a:lnTo>
                  <a:pt x="4354" y="69"/>
                </a:lnTo>
                <a:cubicBezTo>
                  <a:pt x="4329" y="26"/>
                  <a:pt x="4281" y="1"/>
                  <a:pt x="4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6" name="Google Shape;176;p2"/>
          <p:cNvSpPr/>
          <p:nvPr/>
        </p:nvSpPr>
        <p:spPr>
          <a:xfrm rot="10800000" flipH="1">
            <a:off x="8404611" y="80458"/>
            <a:ext cx="236927" cy="235676"/>
          </a:xfrm>
          <a:custGeom>
            <a:avLst/>
            <a:gdLst/>
            <a:ahLst/>
            <a:cxnLst/>
            <a:rect l="l" t="t" r="r" b="b"/>
            <a:pathLst>
              <a:path w="8201" h="8157" extrusionOk="0">
                <a:moveTo>
                  <a:pt x="4234" y="1"/>
                </a:moveTo>
                <a:cubicBezTo>
                  <a:pt x="4191" y="1"/>
                  <a:pt x="4149" y="21"/>
                  <a:pt x="4125" y="60"/>
                </a:cubicBezTo>
                <a:lnTo>
                  <a:pt x="3356" y="1353"/>
                </a:lnTo>
                <a:cubicBezTo>
                  <a:pt x="2898" y="2122"/>
                  <a:pt x="2243" y="2744"/>
                  <a:pt x="1441" y="3137"/>
                </a:cubicBezTo>
                <a:lnTo>
                  <a:pt x="99" y="3825"/>
                </a:lnTo>
                <a:cubicBezTo>
                  <a:pt x="0" y="3874"/>
                  <a:pt x="0" y="4005"/>
                  <a:pt x="82" y="4054"/>
                </a:cubicBezTo>
                <a:lnTo>
                  <a:pt x="1392" y="4823"/>
                </a:lnTo>
                <a:cubicBezTo>
                  <a:pt x="2145" y="5282"/>
                  <a:pt x="2767" y="5936"/>
                  <a:pt x="3176" y="6738"/>
                </a:cubicBezTo>
                <a:lnTo>
                  <a:pt x="3847" y="8081"/>
                </a:lnTo>
                <a:cubicBezTo>
                  <a:pt x="3873" y="8132"/>
                  <a:pt x="3921" y="8156"/>
                  <a:pt x="3968" y="8156"/>
                </a:cubicBezTo>
                <a:cubicBezTo>
                  <a:pt x="4011" y="8156"/>
                  <a:pt x="4053" y="8136"/>
                  <a:pt x="4076" y="8097"/>
                </a:cubicBezTo>
                <a:lnTo>
                  <a:pt x="4845" y="6787"/>
                </a:lnTo>
                <a:cubicBezTo>
                  <a:pt x="5304" y="6018"/>
                  <a:pt x="5958" y="5413"/>
                  <a:pt x="6761" y="5003"/>
                </a:cubicBezTo>
                <a:lnTo>
                  <a:pt x="8103" y="4332"/>
                </a:lnTo>
                <a:cubicBezTo>
                  <a:pt x="8201" y="4283"/>
                  <a:pt x="8201" y="4152"/>
                  <a:pt x="8119" y="4087"/>
                </a:cubicBezTo>
                <a:lnTo>
                  <a:pt x="6810" y="3334"/>
                </a:lnTo>
                <a:cubicBezTo>
                  <a:pt x="6057" y="2875"/>
                  <a:pt x="5435" y="2204"/>
                  <a:pt x="5025" y="1419"/>
                </a:cubicBezTo>
                <a:lnTo>
                  <a:pt x="4354" y="76"/>
                </a:lnTo>
                <a:cubicBezTo>
                  <a:pt x="4329" y="25"/>
                  <a:pt x="4281" y="1"/>
                  <a:pt x="42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839618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7"/>
        <p:cNvGrpSpPr/>
        <p:nvPr/>
      </p:nvGrpSpPr>
      <p:grpSpPr>
        <a:xfrm>
          <a:off x="0" y="0"/>
          <a:ext cx="0" cy="0"/>
          <a:chOff x="0" y="0"/>
          <a:chExt cx="0" cy="0"/>
        </a:xfrm>
      </p:grpSpPr>
      <p:sp>
        <p:nvSpPr>
          <p:cNvPr id="178" name="Google Shape;178;p3"/>
          <p:cNvSpPr txBox="1">
            <a:spLocks noGrp="1"/>
          </p:cNvSpPr>
          <p:nvPr>
            <p:ph type="title"/>
          </p:nvPr>
        </p:nvSpPr>
        <p:spPr>
          <a:xfrm>
            <a:off x="2646000" y="2331388"/>
            <a:ext cx="3852000" cy="807000"/>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sz="5000">
                <a:solidFill>
                  <a:schemeClr val="lt1"/>
                </a:solidFill>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79" name="Google Shape;179;p3"/>
          <p:cNvSpPr txBox="1">
            <a:spLocks noGrp="1"/>
          </p:cNvSpPr>
          <p:nvPr>
            <p:ph type="title" idx="2" hasCustomPrompt="1"/>
          </p:nvPr>
        </p:nvSpPr>
        <p:spPr>
          <a:xfrm>
            <a:off x="2646000" y="1489575"/>
            <a:ext cx="1251900" cy="841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6000"/>
              <a:buNone/>
              <a:defRPr sz="6000">
                <a:solidFill>
                  <a:schemeClr val="dk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80" name="Google Shape;180;p3"/>
          <p:cNvSpPr txBox="1">
            <a:spLocks noGrp="1"/>
          </p:cNvSpPr>
          <p:nvPr>
            <p:ph type="subTitle" idx="1"/>
          </p:nvPr>
        </p:nvSpPr>
        <p:spPr>
          <a:xfrm>
            <a:off x="2646000" y="3138513"/>
            <a:ext cx="3852000" cy="51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grpSp>
        <p:nvGrpSpPr>
          <p:cNvPr id="181" name="Google Shape;181;p3"/>
          <p:cNvGrpSpPr/>
          <p:nvPr/>
        </p:nvGrpSpPr>
        <p:grpSpPr>
          <a:xfrm rot="723988">
            <a:off x="363316" y="709581"/>
            <a:ext cx="1071523" cy="1498180"/>
            <a:chOff x="2498050" y="2223200"/>
            <a:chExt cx="601175" cy="840550"/>
          </a:xfrm>
        </p:grpSpPr>
        <p:sp>
          <p:nvSpPr>
            <p:cNvPr id="182" name="Google Shape;182;p3"/>
            <p:cNvSpPr/>
            <p:nvPr/>
          </p:nvSpPr>
          <p:spPr>
            <a:xfrm>
              <a:off x="2498050" y="2223200"/>
              <a:ext cx="601175" cy="840550"/>
            </a:xfrm>
            <a:custGeom>
              <a:avLst/>
              <a:gdLst/>
              <a:ahLst/>
              <a:cxnLst/>
              <a:rect l="l" t="t" r="r" b="b"/>
              <a:pathLst>
                <a:path w="24047" h="33622" extrusionOk="0">
                  <a:moveTo>
                    <a:pt x="12244" y="1"/>
                  </a:moveTo>
                  <a:cubicBezTo>
                    <a:pt x="5501" y="1"/>
                    <a:pt x="1" y="5484"/>
                    <a:pt x="1" y="12244"/>
                  </a:cubicBezTo>
                  <a:cubicBezTo>
                    <a:pt x="1" y="18448"/>
                    <a:pt x="4666" y="23604"/>
                    <a:pt x="10657" y="24390"/>
                  </a:cubicBezTo>
                  <a:lnTo>
                    <a:pt x="10657" y="31281"/>
                  </a:lnTo>
                  <a:cubicBezTo>
                    <a:pt x="10657" y="32574"/>
                    <a:pt x="11721" y="33622"/>
                    <a:pt x="13014" y="33622"/>
                  </a:cubicBezTo>
                  <a:cubicBezTo>
                    <a:pt x="14307" y="33622"/>
                    <a:pt x="15354" y="32574"/>
                    <a:pt x="15354" y="31281"/>
                  </a:cubicBezTo>
                  <a:lnTo>
                    <a:pt x="15354" y="24079"/>
                  </a:lnTo>
                  <a:cubicBezTo>
                    <a:pt x="16075" y="23850"/>
                    <a:pt x="16615" y="23293"/>
                    <a:pt x="16860" y="22606"/>
                  </a:cubicBezTo>
                  <a:cubicBezTo>
                    <a:pt x="19888" y="21427"/>
                    <a:pt x="22295" y="18972"/>
                    <a:pt x="23408" y="15878"/>
                  </a:cubicBezTo>
                  <a:cubicBezTo>
                    <a:pt x="23833" y="14667"/>
                    <a:pt x="24046" y="13407"/>
                    <a:pt x="24046" y="12097"/>
                  </a:cubicBezTo>
                  <a:cubicBezTo>
                    <a:pt x="24046" y="10542"/>
                    <a:pt x="23735" y="9020"/>
                    <a:pt x="23113" y="7612"/>
                  </a:cubicBezTo>
                  <a:cubicBezTo>
                    <a:pt x="22540" y="6286"/>
                    <a:pt x="21722" y="5091"/>
                    <a:pt x="20674" y="4077"/>
                  </a:cubicBezTo>
                  <a:cubicBezTo>
                    <a:pt x="19659" y="3062"/>
                    <a:pt x="18481" y="2276"/>
                    <a:pt x="17188" y="1736"/>
                  </a:cubicBezTo>
                  <a:cubicBezTo>
                    <a:pt x="17171" y="1703"/>
                    <a:pt x="17155" y="1670"/>
                    <a:pt x="17139" y="1638"/>
                  </a:cubicBezTo>
                  <a:cubicBezTo>
                    <a:pt x="16844" y="1081"/>
                    <a:pt x="16353" y="688"/>
                    <a:pt x="15747" y="508"/>
                  </a:cubicBezTo>
                  <a:cubicBezTo>
                    <a:pt x="14618" y="164"/>
                    <a:pt x="13439" y="1"/>
                    <a:pt x="12244"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3" name="Google Shape;183;p3"/>
            <p:cNvSpPr/>
            <p:nvPr/>
          </p:nvSpPr>
          <p:spPr>
            <a:xfrm>
              <a:off x="2590550" y="2298500"/>
              <a:ext cx="454250" cy="454250"/>
            </a:xfrm>
            <a:custGeom>
              <a:avLst/>
              <a:gdLst/>
              <a:ahLst/>
              <a:cxnLst/>
              <a:rect l="l" t="t" r="r" b="b"/>
              <a:pathLst>
                <a:path w="18170" h="18170" extrusionOk="0">
                  <a:moveTo>
                    <a:pt x="9085" y="1"/>
                  </a:moveTo>
                  <a:cubicBezTo>
                    <a:pt x="6728" y="1"/>
                    <a:pt x="4583" y="901"/>
                    <a:pt x="2963" y="2374"/>
                  </a:cubicBezTo>
                  <a:cubicBezTo>
                    <a:pt x="1146" y="4044"/>
                    <a:pt x="0" y="6433"/>
                    <a:pt x="0" y="9085"/>
                  </a:cubicBezTo>
                  <a:cubicBezTo>
                    <a:pt x="0" y="14110"/>
                    <a:pt x="4076" y="18170"/>
                    <a:pt x="9085" y="18170"/>
                  </a:cubicBezTo>
                  <a:cubicBezTo>
                    <a:pt x="9657" y="18170"/>
                    <a:pt x="10230" y="18121"/>
                    <a:pt x="10771" y="18022"/>
                  </a:cubicBezTo>
                  <a:cubicBezTo>
                    <a:pt x="11114" y="17957"/>
                    <a:pt x="11442" y="17875"/>
                    <a:pt x="11753" y="17777"/>
                  </a:cubicBezTo>
                  <a:cubicBezTo>
                    <a:pt x="14503" y="16926"/>
                    <a:pt x="16680" y="14830"/>
                    <a:pt x="17645" y="12146"/>
                  </a:cubicBezTo>
                  <a:cubicBezTo>
                    <a:pt x="17989" y="11180"/>
                    <a:pt x="18169" y="10165"/>
                    <a:pt x="18169" y="9085"/>
                  </a:cubicBezTo>
                  <a:cubicBezTo>
                    <a:pt x="18169" y="7808"/>
                    <a:pt x="17891" y="6581"/>
                    <a:pt x="17416" y="5468"/>
                  </a:cubicBezTo>
                  <a:cubicBezTo>
                    <a:pt x="16941" y="4387"/>
                    <a:pt x="16270" y="3422"/>
                    <a:pt x="15452" y="2620"/>
                  </a:cubicBezTo>
                  <a:cubicBezTo>
                    <a:pt x="13815" y="999"/>
                    <a:pt x="11556" y="1"/>
                    <a:pt x="90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4" name="Google Shape;184;p3"/>
            <p:cNvSpPr/>
            <p:nvPr/>
          </p:nvSpPr>
          <p:spPr>
            <a:xfrm>
              <a:off x="2664600" y="2298500"/>
              <a:ext cx="312250" cy="450575"/>
            </a:xfrm>
            <a:custGeom>
              <a:avLst/>
              <a:gdLst/>
              <a:ahLst/>
              <a:cxnLst/>
              <a:rect l="l" t="t" r="r" b="b"/>
              <a:pathLst>
                <a:path w="12490" h="18023" extrusionOk="0">
                  <a:moveTo>
                    <a:pt x="6123" y="1"/>
                  </a:moveTo>
                  <a:cubicBezTo>
                    <a:pt x="3766" y="1"/>
                    <a:pt x="1621" y="901"/>
                    <a:pt x="1" y="2374"/>
                  </a:cubicBezTo>
                  <a:cubicBezTo>
                    <a:pt x="50" y="2521"/>
                    <a:pt x="132" y="2636"/>
                    <a:pt x="246" y="2734"/>
                  </a:cubicBezTo>
                  <a:cubicBezTo>
                    <a:pt x="377" y="2832"/>
                    <a:pt x="557" y="2881"/>
                    <a:pt x="655" y="3029"/>
                  </a:cubicBezTo>
                  <a:cubicBezTo>
                    <a:pt x="786" y="3258"/>
                    <a:pt x="623" y="3553"/>
                    <a:pt x="459" y="3765"/>
                  </a:cubicBezTo>
                  <a:cubicBezTo>
                    <a:pt x="295" y="4011"/>
                    <a:pt x="148" y="4256"/>
                    <a:pt x="115" y="4535"/>
                  </a:cubicBezTo>
                  <a:cubicBezTo>
                    <a:pt x="66" y="4813"/>
                    <a:pt x="164" y="5140"/>
                    <a:pt x="410" y="5288"/>
                  </a:cubicBezTo>
                  <a:cubicBezTo>
                    <a:pt x="530" y="5363"/>
                    <a:pt x="663" y="5389"/>
                    <a:pt x="803" y="5389"/>
                  </a:cubicBezTo>
                  <a:cubicBezTo>
                    <a:pt x="1117" y="5389"/>
                    <a:pt x="1464" y="5258"/>
                    <a:pt x="1773" y="5258"/>
                  </a:cubicBezTo>
                  <a:cubicBezTo>
                    <a:pt x="1925" y="5258"/>
                    <a:pt x="2069" y="5290"/>
                    <a:pt x="2194" y="5386"/>
                  </a:cubicBezTo>
                  <a:cubicBezTo>
                    <a:pt x="2489" y="5615"/>
                    <a:pt x="2505" y="6090"/>
                    <a:pt x="2816" y="6302"/>
                  </a:cubicBezTo>
                  <a:cubicBezTo>
                    <a:pt x="2915" y="6367"/>
                    <a:pt x="3021" y="6392"/>
                    <a:pt x="3132" y="6392"/>
                  </a:cubicBezTo>
                  <a:cubicBezTo>
                    <a:pt x="3534" y="6392"/>
                    <a:pt x="3996" y="6057"/>
                    <a:pt x="4405" y="6057"/>
                  </a:cubicBezTo>
                  <a:cubicBezTo>
                    <a:pt x="4513" y="6057"/>
                    <a:pt x="4617" y="6080"/>
                    <a:pt x="4715" y="6139"/>
                  </a:cubicBezTo>
                  <a:cubicBezTo>
                    <a:pt x="5042" y="6319"/>
                    <a:pt x="5075" y="6777"/>
                    <a:pt x="4928" y="7121"/>
                  </a:cubicBezTo>
                  <a:cubicBezTo>
                    <a:pt x="4797" y="7465"/>
                    <a:pt x="4551" y="7759"/>
                    <a:pt x="4420" y="8103"/>
                  </a:cubicBezTo>
                  <a:cubicBezTo>
                    <a:pt x="4289" y="8447"/>
                    <a:pt x="4306" y="8905"/>
                    <a:pt x="4617" y="9101"/>
                  </a:cubicBezTo>
                  <a:cubicBezTo>
                    <a:pt x="4715" y="9167"/>
                    <a:pt x="4846" y="9200"/>
                    <a:pt x="4928" y="9282"/>
                  </a:cubicBezTo>
                  <a:cubicBezTo>
                    <a:pt x="5026" y="9429"/>
                    <a:pt x="4960" y="9642"/>
                    <a:pt x="4846" y="9789"/>
                  </a:cubicBezTo>
                  <a:cubicBezTo>
                    <a:pt x="4469" y="10329"/>
                    <a:pt x="3782" y="10526"/>
                    <a:pt x="3193" y="10853"/>
                  </a:cubicBezTo>
                  <a:cubicBezTo>
                    <a:pt x="2603" y="11164"/>
                    <a:pt x="2047" y="11802"/>
                    <a:pt x="2292" y="12424"/>
                  </a:cubicBezTo>
                  <a:cubicBezTo>
                    <a:pt x="2456" y="12883"/>
                    <a:pt x="2996" y="13177"/>
                    <a:pt x="2980" y="13652"/>
                  </a:cubicBezTo>
                  <a:cubicBezTo>
                    <a:pt x="2980" y="13767"/>
                    <a:pt x="2947" y="13897"/>
                    <a:pt x="2996" y="13996"/>
                  </a:cubicBezTo>
                  <a:cubicBezTo>
                    <a:pt x="3045" y="14127"/>
                    <a:pt x="3209" y="14176"/>
                    <a:pt x="3356" y="14192"/>
                  </a:cubicBezTo>
                  <a:cubicBezTo>
                    <a:pt x="4093" y="14274"/>
                    <a:pt x="4993" y="14241"/>
                    <a:pt x="5353" y="14880"/>
                  </a:cubicBezTo>
                  <a:cubicBezTo>
                    <a:pt x="5746" y="15534"/>
                    <a:pt x="5239" y="16484"/>
                    <a:pt x="5697" y="17106"/>
                  </a:cubicBezTo>
                  <a:cubicBezTo>
                    <a:pt x="6172" y="17728"/>
                    <a:pt x="7252" y="17482"/>
                    <a:pt x="7809" y="18022"/>
                  </a:cubicBezTo>
                  <a:cubicBezTo>
                    <a:pt x="8152" y="17957"/>
                    <a:pt x="8480" y="17875"/>
                    <a:pt x="8791" y="17777"/>
                  </a:cubicBezTo>
                  <a:cubicBezTo>
                    <a:pt x="8758" y="17679"/>
                    <a:pt x="8758" y="17597"/>
                    <a:pt x="8774" y="17499"/>
                  </a:cubicBezTo>
                  <a:cubicBezTo>
                    <a:pt x="8807" y="17400"/>
                    <a:pt x="8889" y="17302"/>
                    <a:pt x="8971" y="17237"/>
                  </a:cubicBezTo>
                  <a:cubicBezTo>
                    <a:pt x="9314" y="16909"/>
                    <a:pt x="9805" y="16762"/>
                    <a:pt x="10182" y="16451"/>
                  </a:cubicBezTo>
                  <a:cubicBezTo>
                    <a:pt x="10558" y="16156"/>
                    <a:pt x="10820" y="15567"/>
                    <a:pt x="10509" y="15191"/>
                  </a:cubicBezTo>
                  <a:cubicBezTo>
                    <a:pt x="10297" y="14912"/>
                    <a:pt x="9805" y="14732"/>
                    <a:pt x="9953" y="14372"/>
                  </a:cubicBezTo>
                  <a:cubicBezTo>
                    <a:pt x="10002" y="14274"/>
                    <a:pt x="10084" y="14192"/>
                    <a:pt x="10198" y="14127"/>
                  </a:cubicBezTo>
                  <a:cubicBezTo>
                    <a:pt x="10608" y="13930"/>
                    <a:pt x="10804" y="13423"/>
                    <a:pt x="10673" y="12997"/>
                  </a:cubicBezTo>
                  <a:cubicBezTo>
                    <a:pt x="10542" y="12621"/>
                    <a:pt x="10166" y="12326"/>
                    <a:pt x="9773" y="12326"/>
                  </a:cubicBezTo>
                  <a:cubicBezTo>
                    <a:pt x="9659" y="12326"/>
                    <a:pt x="9533" y="12342"/>
                    <a:pt x="9413" y="12342"/>
                  </a:cubicBezTo>
                  <a:cubicBezTo>
                    <a:pt x="9257" y="12342"/>
                    <a:pt x="9112" y="12315"/>
                    <a:pt x="9020" y="12195"/>
                  </a:cubicBezTo>
                  <a:cubicBezTo>
                    <a:pt x="8938" y="12081"/>
                    <a:pt x="8938" y="11917"/>
                    <a:pt x="8954" y="11770"/>
                  </a:cubicBezTo>
                  <a:cubicBezTo>
                    <a:pt x="9020" y="11328"/>
                    <a:pt x="9249" y="10902"/>
                    <a:pt x="9298" y="10460"/>
                  </a:cubicBezTo>
                  <a:cubicBezTo>
                    <a:pt x="9364" y="10002"/>
                    <a:pt x="9151" y="9445"/>
                    <a:pt x="8709" y="9363"/>
                  </a:cubicBezTo>
                  <a:cubicBezTo>
                    <a:pt x="8671" y="9357"/>
                    <a:pt x="8634" y="9354"/>
                    <a:pt x="8598" y="9354"/>
                  </a:cubicBezTo>
                  <a:cubicBezTo>
                    <a:pt x="8155" y="9354"/>
                    <a:pt x="7771" y="9779"/>
                    <a:pt x="7317" y="9854"/>
                  </a:cubicBezTo>
                  <a:cubicBezTo>
                    <a:pt x="7282" y="9859"/>
                    <a:pt x="7247" y="9862"/>
                    <a:pt x="7213" y="9862"/>
                  </a:cubicBezTo>
                  <a:cubicBezTo>
                    <a:pt x="6794" y="9862"/>
                    <a:pt x="6412" y="9510"/>
                    <a:pt x="6352" y="9101"/>
                  </a:cubicBezTo>
                  <a:cubicBezTo>
                    <a:pt x="6319" y="8954"/>
                    <a:pt x="6237" y="8807"/>
                    <a:pt x="6106" y="8709"/>
                  </a:cubicBezTo>
                  <a:cubicBezTo>
                    <a:pt x="5779" y="8479"/>
                    <a:pt x="5664" y="7939"/>
                    <a:pt x="5697" y="7497"/>
                  </a:cubicBezTo>
                  <a:cubicBezTo>
                    <a:pt x="5713" y="7170"/>
                    <a:pt x="5779" y="6810"/>
                    <a:pt x="6024" y="6597"/>
                  </a:cubicBezTo>
                  <a:cubicBezTo>
                    <a:pt x="6217" y="6441"/>
                    <a:pt x="6452" y="6403"/>
                    <a:pt x="6695" y="6403"/>
                  </a:cubicBezTo>
                  <a:cubicBezTo>
                    <a:pt x="6886" y="6403"/>
                    <a:pt x="7082" y="6426"/>
                    <a:pt x="7268" y="6433"/>
                  </a:cubicBezTo>
                  <a:cubicBezTo>
                    <a:pt x="7907" y="6433"/>
                    <a:pt x="8578" y="6139"/>
                    <a:pt x="8840" y="5566"/>
                  </a:cubicBezTo>
                  <a:cubicBezTo>
                    <a:pt x="8905" y="5419"/>
                    <a:pt x="8954" y="5255"/>
                    <a:pt x="9036" y="5140"/>
                  </a:cubicBezTo>
                  <a:cubicBezTo>
                    <a:pt x="9212" y="4900"/>
                    <a:pt x="9498" y="4847"/>
                    <a:pt x="9807" y="4847"/>
                  </a:cubicBezTo>
                  <a:cubicBezTo>
                    <a:pt x="10045" y="4847"/>
                    <a:pt x="10298" y="4878"/>
                    <a:pt x="10526" y="4878"/>
                  </a:cubicBezTo>
                  <a:cubicBezTo>
                    <a:pt x="11393" y="4846"/>
                    <a:pt x="12179" y="4125"/>
                    <a:pt x="12408" y="3274"/>
                  </a:cubicBezTo>
                  <a:cubicBezTo>
                    <a:pt x="12457" y="3061"/>
                    <a:pt x="12490" y="2832"/>
                    <a:pt x="12490" y="2620"/>
                  </a:cubicBezTo>
                  <a:cubicBezTo>
                    <a:pt x="10853" y="999"/>
                    <a:pt x="8594" y="1"/>
                    <a:pt x="61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5" name="Google Shape;185;p3"/>
            <p:cNvSpPr/>
            <p:nvPr/>
          </p:nvSpPr>
          <p:spPr>
            <a:xfrm>
              <a:off x="2998925" y="2435175"/>
              <a:ext cx="45875" cy="167000"/>
            </a:xfrm>
            <a:custGeom>
              <a:avLst/>
              <a:gdLst/>
              <a:ahLst/>
              <a:cxnLst/>
              <a:rect l="l" t="t" r="r" b="b"/>
              <a:pathLst>
                <a:path w="1835" h="6680" extrusionOk="0">
                  <a:moveTo>
                    <a:pt x="1081" y="1"/>
                  </a:moveTo>
                  <a:cubicBezTo>
                    <a:pt x="623" y="541"/>
                    <a:pt x="328" y="1376"/>
                    <a:pt x="574" y="1932"/>
                  </a:cubicBezTo>
                  <a:cubicBezTo>
                    <a:pt x="770" y="2390"/>
                    <a:pt x="1212" y="2816"/>
                    <a:pt x="1065" y="3274"/>
                  </a:cubicBezTo>
                  <a:cubicBezTo>
                    <a:pt x="967" y="3602"/>
                    <a:pt x="639" y="3765"/>
                    <a:pt x="410" y="4011"/>
                  </a:cubicBezTo>
                  <a:cubicBezTo>
                    <a:pt x="115" y="4322"/>
                    <a:pt x="1" y="4846"/>
                    <a:pt x="263" y="5206"/>
                  </a:cubicBezTo>
                  <a:cubicBezTo>
                    <a:pt x="459" y="5484"/>
                    <a:pt x="836" y="5599"/>
                    <a:pt x="1065" y="5877"/>
                  </a:cubicBezTo>
                  <a:cubicBezTo>
                    <a:pt x="1228" y="6106"/>
                    <a:pt x="1278" y="6384"/>
                    <a:pt x="1310" y="6679"/>
                  </a:cubicBezTo>
                  <a:cubicBezTo>
                    <a:pt x="1654" y="5713"/>
                    <a:pt x="1834" y="4698"/>
                    <a:pt x="1834" y="3618"/>
                  </a:cubicBezTo>
                  <a:cubicBezTo>
                    <a:pt x="1834" y="2341"/>
                    <a:pt x="1556" y="1114"/>
                    <a:pt x="1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 name="Google Shape;186;p3"/>
            <p:cNvSpPr/>
            <p:nvPr/>
          </p:nvSpPr>
          <p:spPr>
            <a:xfrm>
              <a:off x="2803750" y="2281325"/>
              <a:ext cx="8200" cy="49525"/>
            </a:xfrm>
            <a:custGeom>
              <a:avLst/>
              <a:gdLst/>
              <a:ahLst/>
              <a:cxnLst/>
              <a:rect l="l" t="t" r="r" b="b"/>
              <a:pathLst>
                <a:path w="328" h="1981" extrusionOk="0">
                  <a:moveTo>
                    <a:pt x="164" y="0"/>
                  </a:moveTo>
                  <a:cubicBezTo>
                    <a:pt x="66" y="0"/>
                    <a:pt x="0" y="82"/>
                    <a:pt x="0" y="164"/>
                  </a:cubicBezTo>
                  <a:lnTo>
                    <a:pt x="0" y="1817"/>
                  </a:lnTo>
                  <a:cubicBezTo>
                    <a:pt x="0" y="1899"/>
                    <a:pt x="66" y="1981"/>
                    <a:pt x="164" y="1981"/>
                  </a:cubicBezTo>
                  <a:cubicBezTo>
                    <a:pt x="262" y="1981"/>
                    <a:pt x="327" y="1899"/>
                    <a:pt x="327" y="1817"/>
                  </a:cubicBezTo>
                  <a:lnTo>
                    <a:pt x="327" y="164"/>
                  </a:lnTo>
                  <a:cubicBezTo>
                    <a:pt x="327" y="82"/>
                    <a:pt x="262"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7" name="Google Shape;187;p3"/>
            <p:cNvSpPr/>
            <p:nvPr/>
          </p:nvSpPr>
          <p:spPr>
            <a:xfrm>
              <a:off x="2552900" y="2277625"/>
              <a:ext cx="326575" cy="503375"/>
            </a:xfrm>
            <a:custGeom>
              <a:avLst/>
              <a:gdLst/>
              <a:ahLst/>
              <a:cxnLst/>
              <a:rect l="l" t="t" r="r" b="b"/>
              <a:pathLst>
                <a:path w="13063" h="20135" extrusionOk="0">
                  <a:moveTo>
                    <a:pt x="10050" y="1"/>
                  </a:moveTo>
                  <a:cubicBezTo>
                    <a:pt x="4518" y="1"/>
                    <a:pt x="0" y="4519"/>
                    <a:pt x="0" y="10067"/>
                  </a:cubicBezTo>
                  <a:cubicBezTo>
                    <a:pt x="0" y="15616"/>
                    <a:pt x="4518" y="20134"/>
                    <a:pt x="10050" y="20134"/>
                  </a:cubicBezTo>
                  <a:cubicBezTo>
                    <a:pt x="10869" y="20134"/>
                    <a:pt x="11687" y="20036"/>
                    <a:pt x="12473" y="19839"/>
                  </a:cubicBezTo>
                  <a:cubicBezTo>
                    <a:pt x="12571" y="19807"/>
                    <a:pt x="12620" y="19725"/>
                    <a:pt x="12604" y="19627"/>
                  </a:cubicBezTo>
                  <a:cubicBezTo>
                    <a:pt x="12575" y="19555"/>
                    <a:pt x="12510" y="19509"/>
                    <a:pt x="12439" y="19509"/>
                  </a:cubicBezTo>
                  <a:cubicBezTo>
                    <a:pt x="12429" y="19509"/>
                    <a:pt x="12418" y="19510"/>
                    <a:pt x="12407" y="19512"/>
                  </a:cubicBezTo>
                  <a:cubicBezTo>
                    <a:pt x="11638" y="19709"/>
                    <a:pt x="10852" y="19790"/>
                    <a:pt x="10050" y="19790"/>
                  </a:cubicBezTo>
                  <a:cubicBezTo>
                    <a:pt x="4698" y="19790"/>
                    <a:pt x="328" y="15436"/>
                    <a:pt x="328" y="10067"/>
                  </a:cubicBezTo>
                  <a:cubicBezTo>
                    <a:pt x="328" y="4699"/>
                    <a:pt x="4698" y="328"/>
                    <a:pt x="10050" y="328"/>
                  </a:cubicBezTo>
                  <a:cubicBezTo>
                    <a:pt x="11000" y="328"/>
                    <a:pt x="11933" y="475"/>
                    <a:pt x="12833" y="737"/>
                  </a:cubicBezTo>
                  <a:cubicBezTo>
                    <a:pt x="12854" y="744"/>
                    <a:pt x="12873" y="747"/>
                    <a:pt x="12892" y="747"/>
                  </a:cubicBezTo>
                  <a:cubicBezTo>
                    <a:pt x="12963" y="747"/>
                    <a:pt x="13020" y="701"/>
                    <a:pt x="13046" y="623"/>
                  </a:cubicBezTo>
                  <a:cubicBezTo>
                    <a:pt x="13062" y="541"/>
                    <a:pt x="13013" y="443"/>
                    <a:pt x="12931" y="426"/>
                  </a:cubicBezTo>
                  <a:cubicBezTo>
                    <a:pt x="11998" y="148"/>
                    <a:pt x="11033" y="1"/>
                    <a:pt x="100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8" name="Google Shape;188;p3"/>
            <p:cNvSpPr/>
            <p:nvPr/>
          </p:nvSpPr>
          <p:spPr>
            <a:xfrm>
              <a:off x="2819300" y="2740450"/>
              <a:ext cx="8200" cy="268875"/>
            </a:xfrm>
            <a:custGeom>
              <a:avLst/>
              <a:gdLst/>
              <a:ahLst/>
              <a:cxnLst/>
              <a:rect l="l" t="t" r="r" b="b"/>
              <a:pathLst>
                <a:path w="328" h="10755" extrusionOk="0">
                  <a:moveTo>
                    <a:pt x="164" y="1"/>
                  </a:moveTo>
                  <a:cubicBezTo>
                    <a:pt x="66" y="1"/>
                    <a:pt x="0" y="66"/>
                    <a:pt x="0" y="164"/>
                  </a:cubicBezTo>
                  <a:lnTo>
                    <a:pt x="0" y="10591"/>
                  </a:lnTo>
                  <a:cubicBezTo>
                    <a:pt x="0" y="10673"/>
                    <a:pt x="66" y="10755"/>
                    <a:pt x="164" y="10755"/>
                  </a:cubicBezTo>
                  <a:cubicBezTo>
                    <a:pt x="246" y="10755"/>
                    <a:pt x="327" y="10673"/>
                    <a:pt x="327" y="10591"/>
                  </a:cubicBezTo>
                  <a:lnTo>
                    <a:pt x="327" y="164"/>
                  </a:lnTo>
                  <a:cubicBezTo>
                    <a:pt x="327" y="66"/>
                    <a:pt x="246" y="1"/>
                    <a:pt x="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89" name="Google Shape;189;p3"/>
          <p:cNvGrpSpPr/>
          <p:nvPr/>
        </p:nvGrpSpPr>
        <p:grpSpPr>
          <a:xfrm rot="1957786">
            <a:off x="-1023277" y="4384744"/>
            <a:ext cx="3674291" cy="717419"/>
            <a:chOff x="2455175" y="4567750"/>
            <a:chExt cx="3179600" cy="620800"/>
          </a:xfrm>
        </p:grpSpPr>
        <p:sp>
          <p:nvSpPr>
            <p:cNvPr id="190" name="Google Shape;190;p3"/>
            <p:cNvSpPr/>
            <p:nvPr/>
          </p:nvSpPr>
          <p:spPr>
            <a:xfrm rot="10800000" flipH="1">
              <a:off x="2455175" y="5181575"/>
              <a:ext cx="3700" cy="6975"/>
            </a:xfrm>
            <a:custGeom>
              <a:avLst/>
              <a:gdLst/>
              <a:ahLst/>
              <a:cxnLst/>
              <a:rect l="l" t="t" r="r" b="b"/>
              <a:pathLst>
                <a:path w="148" h="279" extrusionOk="0">
                  <a:moveTo>
                    <a:pt x="0" y="0"/>
                  </a:moveTo>
                  <a:lnTo>
                    <a:pt x="0" y="279"/>
                  </a:lnTo>
                  <a:lnTo>
                    <a:pt x="33" y="279"/>
                  </a:lnTo>
                  <a:cubicBezTo>
                    <a:pt x="49" y="279"/>
                    <a:pt x="82" y="279"/>
                    <a:pt x="99" y="246"/>
                  </a:cubicBezTo>
                  <a:cubicBezTo>
                    <a:pt x="148" y="213"/>
                    <a:pt x="148" y="148"/>
                    <a:pt x="99" y="99"/>
                  </a:cubicBezTo>
                  <a:cubicBezTo>
                    <a:pt x="66" y="66"/>
                    <a:pt x="33" y="3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1" name="Google Shape;191;p3"/>
            <p:cNvSpPr/>
            <p:nvPr/>
          </p:nvSpPr>
          <p:spPr>
            <a:xfrm rot="10800000" flipH="1">
              <a:off x="2471950" y="5145975"/>
              <a:ext cx="24975" cy="22625"/>
            </a:xfrm>
            <a:custGeom>
              <a:avLst/>
              <a:gdLst/>
              <a:ahLst/>
              <a:cxnLst/>
              <a:rect l="l" t="t" r="r" b="b"/>
              <a:pathLst>
                <a:path w="999" h="905" extrusionOk="0">
                  <a:moveTo>
                    <a:pt x="113" y="0"/>
                  </a:moveTo>
                  <a:cubicBezTo>
                    <a:pt x="86" y="0"/>
                    <a:pt x="58" y="13"/>
                    <a:pt x="33" y="37"/>
                  </a:cubicBezTo>
                  <a:cubicBezTo>
                    <a:pt x="0" y="70"/>
                    <a:pt x="0" y="135"/>
                    <a:pt x="33" y="185"/>
                  </a:cubicBezTo>
                  <a:cubicBezTo>
                    <a:pt x="295" y="414"/>
                    <a:pt x="557" y="659"/>
                    <a:pt x="819" y="888"/>
                  </a:cubicBezTo>
                  <a:cubicBezTo>
                    <a:pt x="835" y="905"/>
                    <a:pt x="868" y="905"/>
                    <a:pt x="884" y="905"/>
                  </a:cubicBezTo>
                  <a:cubicBezTo>
                    <a:pt x="917" y="905"/>
                    <a:pt x="950" y="905"/>
                    <a:pt x="966" y="872"/>
                  </a:cubicBezTo>
                  <a:cubicBezTo>
                    <a:pt x="999" y="839"/>
                    <a:pt x="999" y="757"/>
                    <a:pt x="950" y="725"/>
                  </a:cubicBezTo>
                  <a:cubicBezTo>
                    <a:pt x="704" y="496"/>
                    <a:pt x="442" y="266"/>
                    <a:pt x="181" y="37"/>
                  </a:cubicBezTo>
                  <a:cubicBezTo>
                    <a:pt x="164" y="13"/>
                    <a:pt x="14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2" name="Google Shape;192;p3"/>
            <p:cNvSpPr/>
            <p:nvPr/>
          </p:nvSpPr>
          <p:spPr>
            <a:xfrm rot="10800000" flipH="1">
              <a:off x="5448950" y="5134500"/>
              <a:ext cx="31125" cy="5775"/>
            </a:xfrm>
            <a:custGeom>
              <a:avLst/>
              <a:gdLst/>
              <a:ahLst/>
              <a:cxnLst/>
              <a:rect l="l" t="t" r="r" b="b"/>
              <a:pathLst>
                <a:path w="1245" h="231" extrusionOk="0">
                  <a:moveTo>
                    <a:pt x="99" y="1"/>
                  </a:moveTo>
                  <a:cubicBezTo>
                    <a:pt x="50" y="1"/>
                    <a:pt x="1" y="50"/>
                    <a:pt x="1" y="99"/>
                  </a:cubicBezTo>
                  <a:cubicBezTo>
                    <a:pt x="1" y="165"/>
                    <a:pt x="50" y="214"/>
                    <a:pt x="99" y="214"/>
                  </a:cubicBezTo>
                  <a:lnTo>
                    <a:pt x="197" y="214"/>
                  </a:lnTo>
                  <a:cubicBezTo>
                    <a:pt x="525" y="214"/>
                    <a:pt x="836" y="214"/>
                    <a:pt x="1147" y="230"/>
                  </a:cubicBezTo>
                  <a:cubicBezTo>
                    <a:pt x="1196" y="230"/>
                    <a:pt x="1245" y="181"/>
                    <a:pt x="1245" y="116"/>
                  </a:cubicBezTo>
                  <a:cubicBezTo>
                    <a:pt x="1245" y="66"/>
                    <a:pt x="1212" y="17"/>
                    <a:pt x="1147" y="17"/>
                  </a:cubicBezTo>
                  <a:cubicBezTo>
                    <a:pt x="836" y="1"/>
                    <a:pt x="525" y="1"/>
                    <a:pt x="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3" name="Google Shape;193;p3"/>
            <p:cNvSpPr/>
            <p:nvPr/>
          </p:nvSpPr>
          <p:spPr>
            <a:xfrm rot="10800000" flipH="1">
              <a:off x="5396575" y="5133275"/>
              <a:ext cx="31550" cy="6575"/>
            </a:xfrm>
            <a:custGeom>
              <a:avLst/>
              <a:gdLst/>
              <a:ahLst/>
              <a:cxnLst/>
              <a:rect l="l" t="t" r="r" b="b"/>
              <a:pathLst>
                <a:path w="1262" h="263" extrusionOk="0">
                  <a:moveTo>
                    <a:pt x="1146" y="0"/>
                  </a:moveTo>
                  <a:cubicBezTo>
                    <a:pt x="803" y="17"/>
                    <a:pt x="443" y="33"/>
                    <a:pt x="99" y="49"/>
                  </a:cubicBezTo>
                  <a:cubicBezTo>
                    <a:pt x="50" y="66"/>
                    <a:pt x="1" y="115"/>
                    <a:pt x="1" y="164"/>
                  </a:cubicBezTo>
                  <a:cubicBezTo>
                    <a:pt x="1" y="229"/>
                    <a:pt x="50" y="262"/>
                    <a:pt x="115" y="262"/>
                  </a:cubicBezTo>
                  <a:cubicBezTo>
                    <a:pt x="459" y="246"/>
                    <a:pt x="819" y="229"/>
                    <a:pt x="1146" y="213"/>
                  </a:cubicBezTo>
                  <a:cubicBezTo>
                    <a:pt x="1212" y="213"/>
                    <a:pt x="1261" y="164"/>
                    <a:pt x="1261" y="99"/>
                  </a:cubicBezTo>
                  <a:cubicBezTo>
                    <a:pt x="1245" y="49"/>
                    <a:pt x="1196"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 name="Google Shape;194;p3"/>
            <p:cNvSpPr/>
            <p:nvPr/>
          </p:nvSpPr>
          <p:spPr>
            <a:xfrm rot="10800000" flipH="1">
              <a:off x="5500925" y="5130825"/>
              <a:ext cx="31525" cy="7800"/>
            </a:xfrm>
            <a:custGeom>
              <a:avLst/>
              <a:gdLst/>
              <a:ahLst/>
              <a:cxnLst/>
              <a:rect l="l" t="t" r="r" b="b"/>
              <a:pathLst>
                <a:path w="1261" h="312" extrusionOk="0">
                  <a:moveTo>
                    <a:pt x="115" y="0"/>
                  </a:moveTo>
                  <a:cubicBezTo>
                    <a:pt x="66" y="0"/>
                    <a:pt x="17" y="33"/>
                    <a:pt x="1" y="99"/>
                  </a:cubicBezTo>
                  <a:cubicBezTo>
                    <a:pt x="1" y="148"/>
                    <a:pt x="50" y="213"/>
                    <a:pt x="99" y="213"/>
                  </a:cubicBezTo>
                  <a:cubicBezTo>
                    <a:pt x="443" y="230"/>
                    <a:pt x="803" y="262"/>
                    <a:pt x="1146" y="295"/>
                  </a:cubicBezTo>
                  <a:cubicBezTo>
                    <a:pt x="1146" y="311"/>
                    <a:pt x="1146" y="311"/>
                    <a:pt x="1146" y="311"/>
                  </a:cubicBezTo>
                  <a:cubicBezTo>
                    <a:pt x="1212" y="311"/>
                    <a:pt x="1245" y="262"/>
                    <a:pt x="1261" y="213"/>
                  </a:cubicBezTo>
                  <a:cubicBezTo>
                    <a:pt x="1261" y="148"/>
                    <a:pt x="1228" y="99"/>
                    <a:pt x="1163" y="99"/>
                  </a:cubicBezTo>
                  <a:cubicBezTo>
                    <a:pt x="819" y="50"/>
                    <a:pt x="475" y="33"/>
                    <a:pt x="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 name="Google Shape;195;p3"/>
            <p:cNvSpPr/>
            <p:nvPr/>
          </p:nvSpPr>
          <p:spPr>
            <a:xfrm rot="10800000" flipH="1">
              <a:off x="5344600" y="5128375"/>
              <a:ext cx="31550" cy="7875"/>
            </a:xfrm>
            <a:custGeom>
              <a:avLst/>
              <a:gdLst/>
              <a:ahLst/>
              <a:cxnLst/>
              <a:rect l="l" t="t" r="r" b="b"/>
              <a:pathLst>
                <a:path w="1262" h="315" extrusionOk="0">
                  <a:moveTo>
                    <a:pt x="1156" y="0"/>
                  </a:moveTo>
                  <a:cubicBezTo>
                    <a:pt x="1148" y="0"/>
                    <a:pt x="1139" y="1"/>
                    <a:pt x="1130" y="4"/>
                  </a:cubicBezTo>
                  <a:cubicBezTo>
                    <a:pt x="918" y="20"/>
                    <a:pt x="688" y="36"/>
                    <a:pt x="476" y="69"/>
                  </a:cubicBezTo>
                  <a:cubicBezTo>
                    <a:pt x="345" y="85"/>
                    <a:pt x="214" y="85"/>
                    <a:pt x="99" y="102"/>
                  </a:cubicBezTo>
                  <a:cubicBezTo>
                    <a:pt x="34" y="118"/>
                    <a:pt x="1" y="167"/>
                    <a:pt x="1" y="216"/>
                  </a:cubicBezTo>
                  <a:cubicBezTo>
                    <a:pt x="1" y="282"/>
                    <a:pt x="50" y="315"/>
                    <a:pt x="99" y="315"/>
                  </a:cubicBezTo>
                  <a:lnTo>
                    <a:pt x="115" y="315"/>
                  </a:lnTo>
                  <a:cubicBezTo>
                    <a:pt x="246" y="298"/>
                    <a:pt x="361" y="282"/>
                    <a:pt x="492" y="266"/>
                  </a:cubicBezTo>
                  <a:cubicBezTo>
                    <a:pt x="721" y="249"/>
                    <a:pt x="934" y="233"/>
                    <a:pt x="1163" y="200"/>
                  </a:cubicBezTo>
                  <a:cubicBezTo>
                    <a:pt x="1212" y="200"/>
                    <a:pt x="1261" y="151"/>
                    <a:pt x="1245" y="85"/>
                  </a:cubicBezTo>
                  <a:cubicBezTo>
                    <a:pt x="1245" y="43"/>
                    <a:pt x="1208" y="0"/>
                    <a:pt x="1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 name="Google Shape;196;p3"/>
            <p:cNvSpPr/>
            <p:nvPr/>
          </p:nvSpPr>
          <p:spPr>
            <a:xfrm rot="10800000" flipH="1">
              <a:off x="5552900" y="5123050"/>
              <a:ext cx="31125" cy="9850"/>
            </a:xfrm>
            <a:custGeom>
              <a:avLst/>
              <a:gdLst/>
              <a:ahLst/>
              <a:cxnLst/>
              <a:rect l="l" t="t" r="r" b="b"/>
              <a:pathLst>
                <a:path w="1245" h="394" extrusionOk="0">
                  <a:moveTo>
                    <a:pt x="131" y="1"/>
                  </a:moveTo>
                  <a:cubicBezTo>
                    <a:pt x="66" y="1"/>
                    <a:pt x="17" y="33"/>
                    <a:pt x="0" y="99"/>
                  </a:cubicBezTo>
                  <a:cubicBezTo>
                    <a:pt x="0" y="148"/>
                    <a:pt x="33" y="197"/>
                    <a:pt x="99" y="213"/>
                  </a:cubicBezTo>
                  <a:cubicBezTo>
                    <a:pt x="442" y="262"/>
                    <a:pt x="786" y="328"/>
                    <a:pt x="1113" y="393"/>
                  </a:cubicBezTo>
                  <a:lnTo>
                    <a:pt x="1146" y="393"/>
                  </a:lnTo>
                  <a:cubicBezTo>
                    <a:pt x="1195" y="393"/>
                    <a:pt x="1228" y="361"/>
                    <a:pt x="1244" y="312"/>
                  </a:cubicBezTo>
                  <a:cubicBezTo>
                    <a:pt x="1244" y="262"/>
                    <a:pt x="1212" y="197"/>
                    <a:pt x="1163" y="181"/>
                  </a:cubicBezTo>
                  <a:cubicBezTo>
                    <a:pt x="819" y="115"/>
                    <a:pt x="475" y="66"/>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 name="Google Shape;197;p3"/>
            <p:cNvSpPr/>
            <p:nvPr/>
          </p:nvSpPr>
          <p:spPr>
            <a:xfrm rot="10800000" flipH="1">
              <a:off x="5292650" y="5121000"/>
              <a:ext cx="31525" cy="9125"/>
            </a:xfrm>
            <a:custGeom>
              <a:avLst/>
              <a:gdLst/>
              <a:ahLst/>
              <a:cxnLst/>
              <a:rect l="l" t="t" r="r" b="b"/>
              <a:pathLst>
                <a:path w="1261" h="365" extrusionOk="0">
                  <a:moveTo>
                    <a:pt x="1155" y="1"/>
                  </a:moveTo>
                  <a:cubicBezTo>
                    <a:pt x="1147" y="1"/>
                    <a:pt x="1138" y="2"/>
                    <a:pt x="1130" y="4"/>
                  </a:cubicBezTo>
                  <a:cubicBezTo>
                    <a:pt x="786" y="53"/>
                    <a:pt x="442" y="102"/>
                    <a:pt x="98" y="151"/>
                  </a:cubicBezTo>
                  <a:cubicBezTo>
                    <a:pt x="33" y="168"/>
                    <a:pt x="0" y="217"/>
                    <a:pt x="16" y="282"/>
                  </a:cubicBezTo>
                  <a:cubicBezTo>
                    <a:pt x="16" y="332"/>
                    <a:pt x="66" y="364"/>
                    <a:pt x="115" y="364"/>
                  </a:cubicBezTo>
                  <a:lnTo>
                    <a:pt x="131" y="364"/>
                  </a:lnTo>
                  <a:cubicBezTo>
                    <a:pt x="475" y="315"/>
                    <a:pt x="819" y="250"/>
                    <a:pt x="1162" y="201"/>
                  </a:cubicBezTo>
                  <a:cubicBezTo>
                    <a:pt x="1211" y="201"/>
                    <a:pt x="1260" y="151"/>
                    <a:pt x="1244" y="86"/>
                  </a:cubicBezTo>
                  <a:cubicBezTo>
                    <a:pt x="1244" y="43"/>
                    <a:pt x="1207" y="1"/>
                    <a:pt x="1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3"/>
            <p:cNvSpPr/>
            <p:nvPr/>
          </p:nvSpPr>
          <p:spPr>
            <a:xfrm rot="10800000" flipH="1">
              <a:off x="2511225" y="5112825"/>
              <a:ext cx="26225" cy="21350"/>
            </a:xfrm>
            <a:custGeom>
              <a:avLst/>
              <a:gdLst/>
              <a:ahLst/>
              <a:cxnLst/>
              <a:rect l="l" t="t" r="r" b="b"/>
              <a:pathLst>
                <a:path w="1049" h="854" extrusionOk="0">
                  <a:moveTo>
                    <a:pt x="120" y="1"/>
                  </a:moveTo>
                  <a:cubicBezTo>
                    <a:pt x="87" y="1"/>
                    <a:pt x="54" y="15"/>
                    <a:pt x="34" y="35"/>
                  </a:cubicBezTo>
                  <a:cubicBezTo>
                    <a:pt x="1" y="84"/>
                    <a:pt x="1" y="150"/>
                    <a:pt x="50" y="183"/>
                  </a:cubicBezTo>
                  <a:cubicBezTo>
                    <a:pt x="312" y="412"/>
                    <a:pt x="590" y="624"/>
                    <a:pt x="868" y="837"/>
                  </a:cubicBezTo>
                  <a:cubicBezTo>
                    <a:pt x="885" y="854"/>
                    <a:pt x="901" y="854"/>
                    <a:pt x="934" y="854"/>
                  </a:cubicBezTo>
                  <a:cubicBezTo>
                    <a:pt x="967" y="854"/>
                    <a:pt x="999" y="854"/>
                    <a:pt x="1016" y="821"/>
                  </a:cubicBezTo>
                  <a:cubicBezTo>
                    <a:pt x="1048" y="772"/>
                    <a:pt x="1032" y="706"/>
                    <a:pt x="999" y="674"/>
                  </a:cubicBezTo>
                  <a:cubicBezTo>
                    <a:pt x="721" y="461"/>
                    <a:pt x="443" y="248"/>
                    <a:pt x="181" y="19"/>
                  </a:cubicBezTo>
                  <a:cubicBezTo>
                    <a:pt x="162" y="6"/>
                    <a:pt x="141" y="1"/>
                    <a:pt x="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3"/>
            <p:cNvSpPr/>
            <p:nvPr/>
          </p:nvSpPr>
          <p:spPr>
            <a:xfrm rot="10800000" flipH="1">
              <a:off x="5241500" y="5111175"/>
              <a:ext cx="31125" cy="10375"/>
            </a:xfrm>
            <a:custGeom>
              <a:avLst/>
              <a:gdLst/>
              <a:ahLst/>
              <a:cxnLst/>
              <a:rect l="l" t="t" r="r" b="b"/>
              <a:pathLst>
                <a:path w="1245" h="415" extrusionOk="0">
                  <a:moveTo>
                    <a:pt x="1139" y="1"/>
                  </a:moveTo>
                  <a:cubicBezTo>
                    <a:pt x="1130" y="1"/>
                    <a:pt x="1122" y="2"/>
                    <a:pt x="1113" y="5"/>
                  </a:cubicBezTo>
                  <a:cubicBezTo>
                    <a:pt x="769" y="70"/>
                    <a:pt x="426" y="136"/>
                    <a:pt x="82" y="218"/>
                  </a:cubicBezTo>
                  <a:cubicBezTo>
                    <a:pt x="33" y="218"/>
                    <a:pt x="0" y="283"/>
                    <a:pt x="0" y="332"/>
                  </a:cubicBezTo>
                  <a:cubicBezTo>
                    <a:pt x="16" y="381"/>
                    <a:pt x="66" y="414"/>
                    <a:pt x="115" y="414"/>
                  </a:cubicBezTo>
                  <a:lnTo>
                    <a:pt x="131" y="414"/>
                  </a:lnTo>
                  <a:cubicBezTo>
                    <a:pt x="475" y="349"/>
                    <a:pt x="802" y="267"/>
                    <a:pt x="1146" y="201"/>
                  </a:cubicBezTo>
                  <a:cubicBezTo>
                    <a:pt x="1211" y="201"/>
                    <a:pt x="1244" y="136"/>
                    <a:pt x="1228" y="87"/>
                  </a:cubicBezTo>
                  <a:cubicBezTo>
                    <a:pt x="1228" y="32"/>
                    <a:pt x="1183" y="1"/>
                    <a:pt x="1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3"/>
            <p:cNvSpPr/>
            <p:nvPr/>
          </p:nvSpPr>
          <p:spPr>
            <a:xfrm rot="10800000" flipH="1">
              <a:off x="5604050" y="5109950"/>
              <a:ext cx="30725" cy="12425"/>
            </a:xfrm>
            <a:custGeom>
              <a:avLst/>
              <a:gdLst/>
              <a:ahLst/>
              <a:cxnLst/>
              <a:rect l="l" t="t" r="r" b="b"/>
              <a:pathLst>
                <a:path w="1229" h="497" extrusionOk="0">
                  <a:moveTo>
                    <a:pt x="104" y="1"/>
                  </a:moveTo>
                  <a:cubicBezTo>
                    <a:pt x="61" y="1"/>
                    <a:pt x="17" y="30"/>
                    <a:pt x="17" y="71"/>
                  </a:cubicBezTo>
                  <a:cubicBezTo>
                    <a:pt x="0" y="136"/>
                    <a:pt x="33" y="185"/>
                    <a:pt x="82" y="202"/>
                  </a:cubicBezTo>
                  <a:cubicBezTo>
                    <a:pt x="426" y="300"/>
                    <a:pt x="753" y="382"/>
                    <a:pt x="1081" y="496"/>
                  </a:cubicBezTo>
                  <a:lnTo>
                    <a:pt x="1114" y="496"/>
                  </a:lnTo>
                  <a:cubicBezTo>
                    <a:pt x="1163" y="496"/>
                    <a:pt x="1195" y="463"/>
                    <a:pt x="1212" y="414"/>
                  </a:cubicBezTo>
                  <a:cubicBezTo>
                    <a:pt x="1228" y="365"/>
                    <a:pt x="1195" y="316"/>
                    <a:pt x="1146" y="283"/>
                  </a:cubicBezTo>
                  <a:cubicBezTo>
                    <a:pt x="819" y="185"/>
                    <a:pt x="475" y="87"/>
                    <a:pt x="131" y="5"/>
                  </a:cubicBezTo>
                  <a:cubicBezTo>
                    <a:pt x="123" y="2"/>
                    <a:pt x="114"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3"/>
            <p:cNvSpPr/>
            <p:nvPr/>
          </p:nvSpPr>
          <p:spPr>
            <a:xfrm rot="10800000" flipH="1">
              <a:off x="5190325" y="5098900"/>
              <a:ext cx="31125" cy="11600"/>
            </a:xfrm>
            <a:custGeom>
              <a:avLst/>
              <a:gdLst/>
              <a:ahLst/>
              <a:cxnLst/>
              <a:rect l="l" t="t" r="r" b="b"/>
              <a:pathLst>
                <a:path w="1245" h="464" extrusionOk="0">
                  <a:moveTo>
                    <a:pt x="1140" y="1"/>
                  </a:moveTo>
                  <a:cubicBezTo>
                    <a:pt x="1131" y="1"/>
                    <a:pt x="1122" y="2"/>
                    <a:pt x="1114" y="5"/>
                  </a:cubicBezTo>
                  <a:cubicBezTo>
                    <a:pt x="770" y="87"/>
                    <a:pt x="427" y="169"/>
                    <a:pt x="99" y="267"/>
                  </a:cubicBezTo>
                  <a:cubicBezTo>
                    <a:pt x="34" y="283"/>
                    <a:pt x="1" y="332"/>
                    <a:pt x="17" y="398"/>
                  </a:cubicBezTo>
                  <a:cubicBezTo>
                    <a:pt x="34" y="430"/>
                    <a:pt x="83" y="463"/>
                    <a:pt x="116" y="463"/>
                  </a:cubicBezTo>
                  <a:lnTo>
                    <a:pt x="148" y="463"/>
                  </a:lnTo>
                  <a:cubicBezTo>
                    <a:pt x="492" y="381"/>
                    <a:pt x="819" y="283"/>
                    <a:pt x="1163" y="201"/>
                  </a:cubicBezTo>
                  <a:cubicBezTo>
                    <a:pt x="1212" y="201"/>
                    <a:pt x="1245" y="136"/>
                    <a:pt x="1245" y="87"/>
                  </a:cubicBezTo>
                  <a:cubicBezTo>
                    <a:pt x="1231" y="32"/>
                    <a:pt x="1184"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 name="Google Shape;202;p3"/>
            <p:cNvSpPr/>
            <p:nvPr/>
          </p:nvSpPr>
          <p:spPr>
            <a:xfrm rot="10800000" flipH="1">
              <a:off x="5140425" y="5084175"/>
              <a:ext cx="30700" cy="12825"/>
            </a:xfrm>
            <a:custGeom>
              <a:avLst/>
              <a:gdLst/>
              <a:ahLst/>
              <a:cxnLst/>
              <a:rect l="l" t="t" r="r" b="b"/>
              <a:pathLst>
                <a:path w="1228" h="513" extrusionOk="0">
                  <a:moveTo>
                    <a:pt x="1114" y="1"/>
                  </a:moveTo>
                  <a:cubicBezTo>
                    <a:pt x="1103" y="1"/>
                    <a:pt x="1092" y="2"/>
                    <a:pt x="1080" y="5"/>
                  </a:cubicBezTo>
                  <a:cubicBezTo>
                    <a:pt x="753" y="103"/>
                    <a:pt x="409" y="201"/>
                    <a:pt x="82" y="316"/>
                  </a:cubicBezTo>
                  <a:cubicBezTo>
                    <a:pt x="33" y="332"/>
                    <a:pt x="0" y="381"/>
                    <a:pt x="16" y="447"/>
                  </a:cubicBezTo>
                  <a:cubicBezTo>
                    <a:pt x="33" y="496"/>
                    <a:pt x="66" y="512"/>
                    <a:pt x="115" y="512"/>
                  </a:cubicBezTo>
                  <a:lnTo>
                    <a:pt x="147" y="512"/>
                  </a:lnTo>
                  <a:cubicBezTo>
                    <a:pt x="475" y="398"/>
                    <a:pt x="802" y="300"/>
                    <a:pt x="1146" y="201"/>
                  </a:cubicBezTo>
                  <a:cubicBezTo>
                    <a:pt x="1195" y="185"/>
                    <a:pt x="1228"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 name="Google Shape;203;p3"/>
            <p:cNvSpPr/>
            <p:nvPr/>
          </p:nvSpPr>
          <p:spPr>
            <a:xfrm rot="10800000" flipH="1">
              <a:off x="2552575" y="5082125"/>
              <a:ext cx="27025" cy="20100"/>
            </a:xfrm>
            <a:custGeom>
              <a:avLst/>
              <a:gdLst/>
              <a:ahLst/>
              <a:cxnLst/>
              <a:rect l="l" t="t" r="r" b="b"/>
              <a:pathLst>
                <a:path w="1081" h="804" extrusionOk="0">
                  <a:moveTo>
                    <a:pt x="124" y="1"/>
                  </a:moveTo>
                  <a:cubicBezTo>
                    <a:pt x="89" y="1"/>
                    <a:pt x="54" y="19"/>
                    <a:pt x="33" y="50"/>
                  </a:cubicBezTo>
                  <a:cubicBezTo>
                    <a:pt x="0" y="83"/>
                    <a:pt x="0" y="149"/>
                    <a:pt x="49" y="198"/>
                  </a:cubicBezTo>
                  <a:cubicBezTo>
                    <a:pt x="327" y="394"/>
                    <a:pt x="622" y="590"/>
                    <a:pt x="900" y="787"/>
                  </a:cubicBezTo>
                  <a:cubicBezTo>
                    <a:pt x="933" y="803"/>
                    <a:pt x="949" y="803"/>
                    <a:pt x="966" y="803"/>
                  </a:cubicBezTo>
                  <a:cubicBezTo>
                    <a:pt x="999" y="803"/>
                    <a:pt x="1031" y="787"/>
                    <a:pt x="1048" y="771"/>
                  </a:cubicBezTo>
                  <a:cubicBezTo>
                    <a:pt x="1080" y="721"/>
                    <a:pt x="1080" y="656"/>
                    <a:pt x="1031" y="623"/>
                  </a:cubicBezTo>
                  <a:cubicBezTo>
                    <a:pt x="737" y="427"/>
                    <a:pt x="458" y="214"/>
                    <a:pt x="180" y="18"/>
                  </a:cubicBezTo>
                  <a:cubicBezTo>
                    <a:pt x="163" y="6"/>
                    <a:pt x="143" y="1"/>
                    <a:pt x="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 name="Google Shape;204;p3"/>
            <p:cNvSpPr/>
            <p:nvPr/>
          </p:nvSpPr>
          <p:spPr>
            <a:xfrm rot="10800000" flipH="1">
              <a:off x="5090900" y="5067000"/>
              <a:ext cx="30300" cy="14025"/>
            </a:xfrm>
            <a:custGeom>
              <a:avLst/>
              <a:gdLst/>
              <a:ahLst/>
              <a:cxnLst/>
              <a:rect l="l" t="t" r="r" b="b"/>
              <a:pathLst>
                <a:path w="1212" h="561" extrusionOk="0">
                  <a:moveTo>
                    <a:pt x="1098" y="0"/>
                  </a:moveTo>
                  <a:cubicBezTo>
                    <a:pt x="1087" y="0"/>
                    <a:pt x="1076" y="1"/>
                    <a:pt x="1064" y="4"/>
                  </a:cubicBezTo>
                  <a:cubicBezTo>
                    <a:pt x="737" y="119"/>
                    <a:pt x="410" y="234"/>
                    <a:pt x="82" y="364"/>
                  </a:cubicBezTo>
                  <a:cubicBezTo>
                    <a:pt x="33" y="381"/>
                    <a:pt x="0" y="430"/>
                    <a:pt x="17" y="495"/>
                  </a:cubicBezTo>
                  <a:cubicBezTo>
                    <a:pt x="33" y="528"/>
                    <a:pt x="82" y="561"/>
                    <a:pt x="115" y="561"/>
                  </a:cubicBezTo>
                  <a:cubicBezTo>
                    <a:pt x="131" y="561"/>
                    <a:pt x="148" y="561"/>
                    <a:pt x="148" y="545"/>
                  </a:cubicBezTo>
                  <a:cubicBezTo>
                    <a:pt x="475" y="430"/>
                    <a:pt x="803" y="315"/>
                    <a:pt x="1130" y="201"/>
                  </a:cubicBezTo>
                  <a:cubicBezTo>
                    <a:pt x="1195" y="184"/>
                    <a:pt x="1212" y="119"/>
                    <a:pt x="1195" y="70"/>
                  </a:cubicBezTo>
                  <a:cubicBezTo>
                    <a:pt x="1182" y="29"/>
                    <a:pt x="1146" y="0"/>
                    <a:pt x="1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3"/>
            <p:cNvSpPr/>
            <p:nvPr/>
          </p:nvSpPr>
          <p:spPr>
            <a:xfrm rot="10800000" flipH="1">
              <a:off x="2595525" y="5053900"/>
              <a:ext cx="28275" cy="18850"/>
            </a:xfrm>
            <a:custGeom>
              <a:avLst/>
              <a:gdLst/>
              <a:ahLst/>
              <a:cxnLst/>
              <a:rect l="l" t="t" r="r" b="b"/>
              <a:pathLst>
                <a:path w="1131" h="754" extrusionOk="0">
                  <a:moveTo>
                    <a:pt x="125" y="0"/>
                  </a:moveTo>
                  <a:cubicBezTo>
                    <a:pt x="89" y="0"/>
                    <a:pt x="55" y="18"/>
                    <a:pt x="33" y="50"/>
                  </a:cubicBezTo>
                  <a:cubicBezTo>
                    <a:pt x="1" y="99"/>
                    <a:pt x="17" y="164"/>
                    <a:pt x="66" y="197"/>
                  </a:cubicBezTo>
                  <a:cubicBezTo>
                    <a:pt x="361" y="377"/>
                    <a:pt x="655" y="557"/>
                    <a:pt x="966" y="737"/>
                  </a:cubicBezTo>
                  <a:cubicBezTo>
                    <a:pt x="983" y="754"/>
                    <a:pt x="999" y="754"/>
                    <a:pt x="1016" y="754"/>
                  </a:cubicBezTo>
                  <a:cubicBezTo>
                    <a:pt x="1048" y="754"/>
                    <a:pt x="1081" y="737"/>
                    <a:pt x="1097" y="705"/>
                  </a:cubicBezTo>
                  <a:cubicBezTo>
                    <a:pt x="1130" y="655"/>
                    <a:pt x="1114" y="590"/>
                    <a:pt x="1065" y="557"/>
                  </a:cubicBezTo>
                  <a:cubicBezTo>
                    <a:pt x="770" y="377"/>
                    <a:pt x="459" y="197"/>
                    <a:pt x="181" y="17"/>
                  </a:cubicBezTo>
                  <a:cubicBezTo>
                    <a:pt x="163" y="6"/>
                    <a:pt x="144" y="0"/>
                    <a:pt x="1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 name="Google Shape;206;p3"/>
            <p:cNvSpPr/>
            <p:nvPr/>
          </p:nvSpPr>
          <p:spPr>
            <a:xfrm rot="10800000" flipH="1">
              <a:off x="5042200" y="5047750"/>
              <a:ext cx="30300" cy="15275"/>
            </a:xfrm>
            <a:custGeom>
              <a:avLst/>
              <a:gdLst/>
              <a:ahLst/>
              <a:cxnLst/>
              <a:rect l="l" t="t" r="r" b="b"/>
              <a:pathLst>
                <a:path w="1212" h="611" extrusionOk="0">
                  <a:moveTo>
                    <a:pt x="1081" y="0"/>
                  </a:moveTo>
                  <a:cubicBezTo>
                    <a:pt x="1071" y="0"/>
                    <a:pt x="1060" y="2"/>
                    <a:pt x="1048" y="5"/>
                  </a:cubicBezTo>
                  <a:cubicBezTo>
                    <a:pt x="721" y="136"/>
                    <a:pt x="410" y="283"/>
                    <a:pt x="82" y="414"/>
                  </a:cubicBezTo>
                  <a:cubicBezTo>
                    <a:pt x="33" y="430"/>
                    <a:pt x="1" y="496"/>
                    <a:pt x="33" y="545"/>
                  </a:cubicBezTo>
                  <a:cubicBezTo>
                    <a:pt x="50" y="594"/>
                    <a:pt x="82" y="610"/>
                    <a:pt x="115" y="610"/>
                  </a:cubicBezTo>
                  <a:lnTo>
                    <a:pt x="164" y="610"/>
                  </a:lnTo>
                  <a:cubicBezTo>
                    <a:pt x="492" y="463"/>
                    <a:pt x="803" y="332"/>
                    <a:pt x="1130" y="201"/>
                  </a:cubicBezTo>
                  <a:cubicBezTo>
                    <a:pt x="1179" y="185"/>
                    <a:pt x="1212" y="119"/>
                    <a:pt x="1179" y="70"/>
                  </a:cubicBezTo>
                  <a:cubicBezTo>
                    <a:pt x="1166" y="30"/>
                    <a:pt x="1130" y="0"/>
                    <a:pt x="10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7" name="Google Shape;207;p3"/>
            <p:cNvSpPr/>
            <p:nvPr/>
          </p:nvSpPr>
          <p:spPr>
            <a:xfrm rot="10800000" flipH="1">
              <a:off x="2640550" y="5028525"/>
              <a:ext cx="29075" cy="17625"/>
            </a:xfrm>
            <a:custGeom>
              <a:avLst/>
              <a:gdLst/>
              <a:ahLst/>
              <a:cxnLst/>
              <a:rect l="l" t="t" r="r" b="b"/>
              <a:pathLst>
                <a:path w="1163" h="705" extrusionOk="0">
                  <a:moveTo>
                    <a:pt x="112" y="1"/>
                  </a:moveTo>
                  <a:cubicBezTo>
                    <a:pt x="77" y="1"/>
                    <a:pt x="44" y="23"/>
                    <a:pt x="33" y="66"/>
                  </a:cubicBezTo>
                  <a:cubicBezTo>
                    <a:pt x="0" y="115"/>
                    <a:pt x="17" y="164"/>
                    <a:pt x="66" y="197"/>
                  </a:cubicBezTo>
                  <a:cubicBezTo>
                    <a:pt x="377" y="377"/>
                    <a:pt x="688" y="541"/>
                    <a:pt x="982" y="705"/>
                  </a:cubicBezTo>
                  <a:lnTo>
                    <a:pt x="1031" y="705"/>
                  </a:lnTo>
                  <a:cubicBezTo>
                    <a:pt x="1081" y="705"/>
                    <a:pt x="1113" y="688"/>
                    <a:pt x="1130" y="655"/>
                  </a:cubicBezTo>
                  <a:cubicBezTo>
                    <a:pt x="1162" y="606"/>
                    <a:pt x="1130" y="541"/>
                    <a:pt x="1081" y="508"/>
                  </a:cubicBezTo>
                  <a:cubicBezTo>
                    <a:pt x="786" y="361"/>
                    <a:pt x="475" y="181"/>
                    <a:pt x="164" y="17"/>
                  </a:cubicBezTo>
                  <a:cubicBezTo>
                    <a:pt x="148"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 name="Google Shape;208;p3"/>
            <p:cNvSpPr/>
            <p:nvPr/>
          </p:nvSpPr>
          <p:spPr>
            <a:xfrm rot="10800000" flipH="1">
              <a:off x="4994725" y="5026075"/>
              <a:ext cx="29500" cy="16300"/>
            </a:xfrm>
            <a:custGeom>
              <a:avLst/>
              <a:gdLst/>
              <a:ahLst/>
              <a:cxnLst/>
              <a:rect l="l" t="t" r="r" b="b"/>
              <a:pathLst>
                <a:path w="1180" h="652" extrusionOk="0">
                  <a:moveTo>
                    <a:pt x="1067" y="0"/>
                  </a:moveTo>
                  <a:cubicBezTo>
                    <a:pt x="1051" y="0"/>
                    <a:pt x="1034" y="4"/>
                    <a:pt x="1016" y="13"/>
                  </a:cubicBezTo>
                  <a:cubicBezTo>
                    <a:pt x="705" y="144"/>
                    <a:pt x="394" y="308"/>
                    <a:pt x="66" y="455"/>
                  </a:cubicBezTo>
                  <a:cubicBezTo>
                    <a:pt x="17" y="472"/>
                    <a:pt x="1" y="537"/>
                    <a:pt x="34" y="586"/>
                  </a:cubicBezTo>
                  <a:cubicBezTo>
                    <a:pt x="50" y="635"/>
                    <a:pt x="83" y="652"/>
                    <a:pt x="115" y="652"/>
                  </a:cubicBezTo>
                  <a:cubicBezTo>
                    <a:pt x="132" y="652"/>
                    <a:pt x="148" y="652"/>
                    <a:pt x="165" y="635"/>
                  </a:cubicBezTo>
                  <a:cubicBezTo>
                    <a:pt x="476" y="488"/>
                    <a:pt x="787" y="341"/>
                    <a:pt x="1114" y="193"/>
                  </a:cubicBezTo>
                  <a:cubicBezTo>
                    <a:pt x="1163" y="177"/>
                    <a:pt x="1179" y="112"/>
                    <a:pt x="1163" y="62"/>
                  </a:cubicBezTo>
                  <a:cubicBezTo>
                    <a:pt x="1139" y="27"/>
                    <a:pt x="1107"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 name="Google Shape;209;p3"/>
            <p:cNvSpPr/>
            <p:nvPr/>
          </p:nvSpPr>
          <p:spPr>
            <a:xfrm rot="10800000" flipH="1">
              <a:off x="2686775" y="5005600"/>
              <a:ext cx="29900" cy="16400"/>
            </a:xfrm>
            <a:custGeom>
              <a:avLst/>
              <a:gdLst/>
              <a:ahLst/>
              <a:cxnLst/>
              <a:rect l="l" t="t" r="r" b="b"/>
              <a:pathLst>
                <a:path w="1196" h="656" extrusionOk="0">
                  <a:moveTo>
                    <a:pt x="112" y="0"/>
                  </a:moveTo>
                  <a:cubicBezTo>
                    <a:pt x="77" y="0"/>
                    <a:pt x="45" y="22"/>
                    <a:pt x="34" y="66"/>
                  </a:cubicBezTo>
                  <a:cubicBezTo>
                    <a:pt x="1" y="115"/>
                    <a:pt x="17" y="180"/>
                    <a:pt x="83" y="197"/>
                  </a:cubicBezTo>
                  <a:cubicBezTo>
                    <a:pt x="394" y="344"/>
                    <a:pt x="705" y="491"/>
                    <a:pt x="1032" y="639"/>
                  </a:cubicBezTo>
                  <a:cubicBezTo>
                    <a:pt x="1048" y="655"/>
                    <a:pt x="1065" y="655"/>
                    <a:pt x="1065" y="655"/>
                  </a:cubicBezTo>
                  <a:cubicBezTo>
                    <a:pt x="1114" y="655"/>
                    <a:pt x="1147" y="622"/>
                    <a:pt x="1163" y="590"/>
                  </a:cubicBezTo>
                  <a:cubicBezTo>
                    <a:pt x="1196" y="541"/>
                    <a:pt x="1163" y="475"/>
                    <a:pt x="1114" y="459"/>
                  </a:cubicBezTo>
                  <a:cubicBezTo>
                    <a:pt x="787" y="311"/>
                    <a:pt x="476" y="164"/>
                    <a:pt x="165" y="17"/>
                  </a:cubicBezTo>
                  <a:cubicBezTo>
                    <a:pt x="148" y="6"/>
                    <a:pt x="130"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 name="Google Shape;210;p3"/>
            <p:cNvSpPr/>
            <p:nvPr/>
          </p:nvSpPr>
          <p:spPr>
            <a:xfrm rot="10800000" flipH="1">
              <a:off x="4948075" y="5002325"/>
              <a:ext cx="29100" cy="17375"/>
            </a:xfrm>
            <a:custGeom>
              <a:avLst/>
              <a:gdLst/>
              <a:ahLst/>
              <a:cxnLst/>
              <a:rect l="l" t="t" r="r" b="b"/>
              <a:pathLst>
                <a:path w="1164" h="695" extrusionOk="0">
                  <a:moveTo>
                    <a:pt x="1038" y="1"/>
                  </a:moveTo>
                  <a:cubicBezTo>
                    <a:pt x="1025" y="1"/>
                    <a:pt x="1012" y="3"/>
                    <a:pt x="999" y="7"/>
                  </a:cubicBezTo>
                  <a:cubicBezTo>
                    <a:pt x="688" y="170"/>
                    <a:pt x="377" y="334"/>
                    <a:pt x="83" y="498"/>
                  </a:cubicBezTo>
                  <a:cubicBezTo>
                    <a:pt x="17" y="530"/>
                    <a:pt x="1" y="596"/>
                    <a:pt x="34" y="645"/>
                  </a:cubicBezTo>
                  <a:cubicBezTo>
                    <a:pt x="50" y="678"/>
                    <a:pt x="83" y="694"/>
                    <a:pt x="132" y="694"/>
                  </a:cubicBezTo>
                  <a:cubicBezTo>
                    <a:pt x="148" y="694"/>
                    <a:pt x="165" y="694"/>
                    <a:pt x="181" y="678"/>
                  </a:cubicBezTo>
                  <a:cubicBezTo>
                    <a:pt x="476" y="514"/>
                    <a:pt x="787" y="350"/>
                    <a:pt x="1098" y="203"/>
                  </a:cubicBezTo>
                  <a:cubicBezTo>
                    <a:pt x="1147" y="170"/>
                    <a:pt x="1163" y="105"/>
                    <a:pt x="1147" y="56"/>
                  </a:cubicBezTo>
                  <a:cubicBezTo>
                    <a:pt x="1122" y="19"/>
                    <a:pt x="1079" y="1"/>
                    <a:pt x="1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 name="Google Shape;211;p3"/>
            <p:cNvSpPr/>
            <p:nvPr/>
          </p:nvSpPr>
          <p:spPr>
            <a:xfrm rot="10800000" flipH="1">
              <a:off x="2734675" y="4985975"/>
              <a:ext cx="30300" cy="14675"/>
            </a:xfrm>
            <a:custGeom>
              <a:avLst/>
              <a:gdLst/>
              <a:ahLst/>
              <a:cxnLst/>
              <a:rect l="l" t="t" r="r" b="b"/>
              <a:pathLst>
                <a:path w="1212" h="587" extrusionOk="0">
                  <a:moveTo>
                    <a:pt x="104" y="1"/>
                  </a:moveTo>
                  <a:cubicBezTo>
                    <a:pt x="65" y="1"/>
                    <a:pt x="28" y="28"/>
                    <a:pt x="16" y="63"/>
                  </a:cubicBezTo>
                  <a:cubicBezTo>
                    <a:pt x="0" y="112"/>
                    <a:pt x="16" y="178"/>
                    <a:pt x="82" y="194"/>
                  </a:cubicBezTo>
                  <a:cubicBezTo>
                    <a:pt x="393" y="341"/>
                    <a:pt x="720" y="456"/>
                    <a:pt x="1048" y="587"/>
                  </a:cubicBezTo>
                  <a:lnTo>
                    <a:pt x="1080" y="587"/>
                  </a:lnTo>
                  <a:cubicBezTo>
                    <a:pt x="1129" y="587"/>
                    <a:pt x="1179" y="570"/>
                    <a:pt x="1179" y="521"/>
                  </a:cubicBezTo>
                  <a:cubicBezTo>
                    <a:pt x="1211" y="472"/>
                    <a:pt x="1179" y="407"/>
                    <a:pt x="1129" y="390"/>
                  </a:cubicBezTo>
                  <a:cubicBezTo>
                    <a:pt x="802" y="276"/>
                    <a:pt x="475" y="145"/>
                    <a:pt x="147" y="14"/>
                  </a:cubicBezTo>
                  <a:cubicBezTo>
                    <a:pt x="134" y="5"/>
                    <a:pt x="119"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 name="Google Shape;212;p3"/>
            <p:cNvSpPr/>
            <p:nvPr/>
          </p:nvSpPr>
          <p:spPr>
            <a:xfrm rot="10800000" flipH="1">
              <a:off x="4902650" y="4976550"/>
              <a:ext cx="28675" cy="18375"/>
            </a:xfrm>
            <a:custGeom>
              <a:avLst/>
              <a:gdLst/>
              <a:ahLst/>
              <a:cxnLst/>
              <a:rect l="l" t="t" r="r" b="b"/>
              <a:pathLst>
                <a:path w="1147" h="735" extrusionOk="0">
                  <a:moveTo>
                    <a:pt x="1024" y="1"/>
                  </a:moveTo>
                  <a:cubicBezTo>
                    <a:pt x="1011" y="1"/>
                    <a:pt x="997" y="5"/>
                    <a:pt x="983" y="14"/>
                  </a:cubicBezTo>
                  <a:cubicBezTo>
                    <a:pt x="672" y="194"/>
                    <a:pt x="377" y="374"/>
                    <a:pt x="66" y="554"/>
                  </a:cubicBezTo>
                  <a:cubicBezTo>
                    <a:pt x="17" y="587"/>
                    <a:pt x="1" y="636"/>
                    <a:pt x="34" y="685"/>
                  </a:cubicBezTo>
                  <a:cubicBezTo>
                    <a:pt x="50" y="718"/>
                    <a:pt x="99" y="734"/>
                    <a:pt x="132" y="734"/>
                  </a:cubicBezTo>
                  <a:lnTo>
                    <a:pt x="181" y="734"/>
                  </a:lnTo>
                  <a:cubicBezTo>
                    <a:pt x="476" y="554"/>
                    <a:pt x="770" y="374"/>
                    <a:pt x="1081" y="194"/>
                  </a:cubicBezTo>
                  <a:cubicBezTo>
                    <a:pt x="1130" y="161"/>
                    <a:pt x="1147" y="112"/>
                    <a:pt x="1114" y="63"/>
                  </a:cubicBezTo>
                  <a:cubicBezTo>
                    <a:pt x="1090" y="28"/>
                    <a:pt x="1058" y="1"/>
                    <a:pt x="1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 name="Google Shape;213;p3"/>
            <p:cNvSpPr/>
            <p:nvPr/>
          </p:nvSpPr>
          <p:spPr>
            <a:xfrm rot="10800000" flipH="1">
              <a:off x="2783350" y="4968775"/>
              <a:ext cx="30725" cy="13650"/>
            </a:xfrm>
            <a:custGeom>
              <a:avLst/>
              <a:gdLst/>
              <a:ahLst/>
              <a:cxnLst/>
              <a:rect l="l" t="t" r="r" b="b"/>
              <a:pathLst>
                <a:path w="1229" h="546" extrusionOk="0">
                  <a:moveTo>
                    <a:pt x="131" y="1"/>
                  </a:moveTo>
                  <a:cubicBezTo>
                    <a:pt x="82" y="1"/>
                    <a:pt x="44" y="30"/>
                    <a:pt x="17" y="71"/>
                  </a:cubicBezTo>
                  <a:cubicBezTo>
                    <a:pt x="1" y="136"/>
                    <a:pt x="34" y="185"/>
                    <a:pt x="83" y="218"/>
                  </a:cubicBezTo>
                  <a:cubicBezTo>
                    <a:pt x="410" y="316"/>
                    <a:pt x="754" y="431"/>
                    <a:pt x="1081" y="529"/>
                  </a:cubicBezTo>
                  <a:cubicBezTo>
                    <a:pt x="1098" y="545"/>
                    <a:pt x="1114" y="545"/>
                    <a:pt x="1114" y="545"/>
                  </a:cubicBezTo>
                  <a:cubicBezTo>
                    <a:pt x="1163" y="545"/>
                    <a:pt x="1196" y="513"/>
                    <a:pt x="1212" y="464"/>
                  </a:cubicBezTo>
                  <a:cubicBezTo>
                    <a:pt x="1228" y="414"/>
                    <a:pt x="1196" y="349"/>
                    <a:pt x="1147" y="333"/>
                  </a:cubicBezTo>
                  <a:cubicBezTo>
                    <a:pt x="819" y="234"/>
                    <a:pt x="476" y="120"/>
                    <a:pt x="165" y="5"/>
                  </a:cubicBezTo>
                  <a:cubicBezTo>
                    <a:pt x="153" y="2"/>
                    <a:pt x="142"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 name="Google Shape;214;p3"/>
            <p:cNvSpPr/>
            <p:nvPr/>
          </p:nvSpPr>
          <p:spPr>
            <a:xfrm rot="10800000" flipH="1">
              <a:off x="2833275" y="4954875"/>
              <a:ext cx="31125" cy="11975"/>
            </a:xfrm>
            <a:custGeom>
              <a:avLst/>
              <a:gdLst/>
              <a:ahLst/>
              <a:cxnLst/>
              <a:rect l="l" t="t" r="r" b="b"/>
              <a:pathLst>
                <a:path w="1245" h="479" extrusionOk="0">
                  <a:moveTo>
                    <a:pt x="122" y="0"/>
                  </a:moveTo>
                  <a:cubicBezTo>
                    <a:pt x="78" y="0"/>
                    <a:pt x="31" y="32"/>
                    <a:pt x="17" y="86"/>
                  </a:cubicBezTo>
                  <a:cubicBezTo>
                    <a:pt x="1" y="135"/>
                    <a:pt x="34" y="201"/>
                    <a:pt x="99" y="201"/>
                  </a:cubicBezTo>
                  <a:cubicBezTo>
                    <a:pt x="426" y="299"/>
                    <a:pt x="770" y="397"/>
                    <a:pt x="1114" y="479"/>
                  </a:cubicBezTo>
                  <a:lnTo>
                    <a:pt x="1130" y="479"/>
                  </a:lnTo>
                  <a:cubicBezTo>
                    <a:pt x="1179" y="479"/>
                    <a:pt x="1228" y="446"/>
                    <a:pt x="1228" y="397"/>
                  </a:cubicBezTo>
                  <a:cubicBezTo>
                    <a:pt x="1245" y="348"/>
                    <a:pt x="1212" y="282"/>
                    <a:pt x="1163" y="266"/>
                  </a:cubicBezTo>
                  <a:cubicBezTo>
                    <a:pt x="819" y="184"/>
                    <a:pt x="475" y="102"/>
                    <a:pt x="148" y="4"/>
                  </a:cubicBezTo>
                  <a:cubicBezTo>
                    <a:pt x="140" y="1"/>
                    <a:pt x="131" y="0"/>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5" name="Google Shape;215;p3"/>
            <p:cNvSpPr/>
            <p:nvPr/>
          </p:nvSpPr>
          <p:spPr>
            <a:xfrm rot="10800000" flipH="1">
              <a:off x="4858875" y="4948325"/>
              <a:ext cx="27850" cy="19500"/>
            </a:xfrm>
            <a:custGeom>
              <a:avLst/>
              <a:gdLst/>
              <a:ahLst/>
              <a:cxnLst/>
              <a:rect l="l" t="t" r="r" b="b"/>
              <a:pathLst>
                <a:path w="1114" h="780" extrusionOk="0">
                  <a:moveTo>
                    <a:pt x="992" y="1"/>
                  </a:moveTo>
                  <a:cubicBezTo>
                    <a:pt x="972" y="1"/>
                    <a:pt x="952" y="4"/>
                    <a:pt x="934" y="10"/>
                  </a:cubicBezTo>
                  <a:cubicBezTo>
                    <a:pt x="639" y="207"/>
                    <a:pt x="344" y="403"/>
                    <a:pt x="50" y="583"/>
                  </a:cubicBezTo>
                  <a:cubicBezTo>
                    <a:pt x="17" y="616"/>
                    <a:pt x="1" y="682"/>
                    <a:pt x="33" y="731"/>
                  </a:cubicBezTo>
                  <a:cubicBezTo>
                    <a:pt x="50" y="763"/>
                    <a:pt x="82" y="780"/>
                    <a:pt x="115" y="780"/>
                  </a:cubicBezTo>
                  <a:cubicBezTo>
                    <a:pt x="132" y="780"/>
                    <a:pt x="148" y="780"/>
                    <a:pt x="181" y="763"/>
                  </a:cubicBezTo>
                  <a:cubicBezTo>
                    <a:pt x="459" y="567"/>
                    <a:pt x="754" y="387"/>
                    <a:pt x="1048" y="191"/>
                  </a:cubicBezTo>
                  <a:cubicBezTo>
                    <a:pt x="1097" y="158"/>
                    <a:pt x="1114" y="92"/>
                    <a:pt x="1081" y="43"/>
                  </a:cubicBezTo>
                  <a:cubicBezTo>
                    <a:pt x="1060" y="12"/>
                    <a:pt x="1026" y="1"/>
                    <a:pt x="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 name="Google Shape;216;p3"/>
            <p:cNvSpPr/>
            <p:nvPr/>
          </p:nvSpPr>
          <p:spPr>
            <a:xfrm rot="10800000" flipH="1">
              <a:off x="2884425" y="4943825"/>
              <a:ext cx="31125" cy="10350"/>
            </a:xfrm>
            <a:custGeom>
              <a:avLst/>
              <a:gdLst/>
              <a:ahLst/>
              <a:cxnLst/>
              <a:rect l="l" t="t" r="r" b="b"/>
              <a:pathLst>
                <a:path w="1245" h="414" extrusionOk="0">
                  <a:moveTo>
                    <a:pt x="99" y="0"/>
                  </a:moveTo>
                  <a:cubicBezTo>
                    <a:pt x="50" y="0"/>
                    <a:pt x="14" y="30"/>
                    <a:pt x="1" y="70"/>
                  </a:cubicBezTo>
                  <a:cubicBezTo>
                    <a:pt x="1" y="136"/>
                    <a:pt x="34" y="185"/>
                    <a:pt x="83" y="201"/>
                  </a:cubicBezTo>
                  <a:cubicBezTo>
                    <a:pt x="426" y="267"/>
                    <a:pt x="770" y="348"/>
                    <a:pt x="1114" y="414"/>
                  </a:cubicBezTo>
                  <a:lnTo>
                    <a:pt x="1130" y="414"/>
                  </a:lnTo>
                  <a:cubicBezTo>
                    <a:pt x="1179" y="414"/>
                    <a:pt x="1229" y="365"/>
                    <a:pt x="1229" y="316"/>
                  </a:cubicBezTo>
                  <a:cubicBezTo>
                    <a:pt x="1245" y="267"/>
                    <a:pt x="1212" y="217"/>
                    <a:pt x="1147" y="201"/>
                  </a:cubicBezTo>
                  <a:cubicBezTo>
                    <a:pt x="803" y="136"/>
                    <a:pt x="459" y="70"/>
                    <a:pt x="132" y="5"/>
                  </a:cubicBezTo>
                  <a:cubicBezTo>
                    <a:pt x="120" y="2"/>
                    <a:pt x="109"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7" name="Google Shape;217;p3"/>
            <p:cNvSpPr/>
            <p:nvPr/>
          </p:nvSpPr>
          <p:spPr>
            <a:xfrm rot="10800000" flipH="1">
              <a:off x="3301000" y="4938500"/>
              <a:ext cx="31550" cy="5750"/>
            </a:xfrm>
            <a:custGeom>
              <a:avLst/>
              <a:gdLst/>
              <a:ahLst/>
              <a:cxnLst/>
              <a:rect l="l" t="t" r="r" b="b"/>
              <a:pathLst>
                <a:path w="1262" h="230" extrusionOk="0">
                  <a:moveTo>
                    <a:pt x="116" y="0"/>
                  </a:moveTo>
                  <a:cubicBezTo>
                    <a:pt x="50" y="0"/>
                    <a:pt x="1" y="50"/>
                    <a:pt x="1" y="99"/>
                  </a:cubicBezTo>
                  <a:cubicBezTo>
                    <a:pt x="1" y="164"/>
                    <a:pt x="50" y="213"/>
                    <a:pt x="116" y="213"/>
                  </a:cubicBezTo>
                  <a:cubicBezTo>
                    <a:pt x="459" y="213"/>
                    <a:pt x="819" y="213"/>
                    <a:pt x="1147" y="230"/>
                  </a:cubicBezTo>
                  <a:cubicBezTo>
                    <a:pt x="1212" y="230"/>
                    <a:pt x="1261" y="181"/>
                    <a:pt x="1261" y="131"/>
                  </a:cubicBezTo>
                  <a:cubicBezTo>
                    <a:pt x="1261" y="66"/>
                    <a:pt x="1212" y="17"/>
                    <a:pt x="1163" y="17"/>
                  </a:cubicBezTo>
                  <a:cubicBezTo>
                    <a:pt x="819" y="17"/>
                    <a:pt x="459"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 name="Google Shape;218;p3"/>
            <p:cNvSpPr/>
            <p:nvPr/>
          </p:nvSpPr>
          <p:spPr>
            <a:xfrm rot="10800000" flipH="1">
              <a:off x="3248625" y="4938100"/>
              <a:ext cx="31550" cy="6150"/>
            </a:xfrm>
            <a:custGeom>
              <a:avLst/>
              <a:gdLst/>
              <a:ahLst/>
              <a:cxnLst/>
              <a:rect l="l" t="t" r="r" b="b"/>
              <a:pathLst>
                <a:path w="1262" h="246" extrusionOk="0">
                  <a:moveTo>
                    <a:pt x="1163" y="0"/>
                  </a:moveTo>
                  <a:cubicBezTo>
                    <a:pt x="803" y="17"/>
                    <a:pt x="459" y="17"/>
                    <a:pt x="115" y="33"/>
                  </a:cubicBezTo>
                  <a:cubicBezTo>
                    <a:pt x="50" y="33"/>
                    <a:pt x="1" y="82"/>
                    <a:pt x="1" y="148"/>
                  </a:cubicBezTo>
                  <a:cubicBezTo>
                    <a:pt x="17" y="197"/>
                    <a:pt x="50" y="246"/>
                    <a:pt x="115" y="246"/>
                  </a:cubicBezTo>
                  <a:cubicBezTo>
                    <a:pt x="459" y="230"/>
                    <a:pt x="819" y="230"/>
                    <a:pt x="1163" y="213"/>
                  </a:cubicBezTo>
                  <a:cubicBezTo>
                    <a:pt x="1212" y="213"/>
                    <a:pt x="1261" y="164"/>
                    <a:pt x="1261" y="115"/>
                  </a:cubicBezTo>
                  <a:cubicBezTo>
                    <a:pt x="1261" y="50"/>
                    <a:pt x="1212" y="17"/>
                    <a:pt x="1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 name="Google Shape;219;p3"/>
            <p:cNvSpPr/>
            <p:nvPr/>
          </p:nvSpPr>
          <p:spPr>
            <a:xfrm rot="10800000" flipH="1">
              <a:off x="2935575" y="4936050"/>
              <a:ext cx="31550" cy="9025"/>
            </a:xfrm>
            <a:custGeom>
              <a:avLst/>
              <a:gdLst/>
              <a:ahLst/>
              <a:cxnLst/>
              <a:rect l="l" t="t" r="r" b="b"/>
              <a:pathLst>
                <a:path w="1262" h="361" extrusionOk="0">
                  <a:moveTo>
                    <a:pt x="132" y="1"/>
                  </a:moveTo>
                  <a:cubicBezTo>
                    <a:pt x="83" y="1"/>
                    <a:pt x="17" y="33"/>
                    <a:pt x="17" y="99"/>
                  </a:cubicBezTo>
                  <a:cubicBezTo>
                    <a:pt x="1" y="148"/>
                    <a:pt x="50" y="197"/>
                    <a:pt x="99" y="214"/>
                  </a:cubicBezTo>
                  <a:cubicBezTo>
                    <a:pt x="443" y="263"/>
                    <a:pt x="787" y="312"/>
                    <a:pt x="1147" y="361"/>
                  </a:cubicBezTo>
                  <a:cubicBezTo>
                    <a:pt x="1212" y="361"/>
                    <a:pt x="1245" y="312"/>
                    <a:pt x="1261" y="263"/>
                  </a:cubicBezTo>
                  <a:cubicBezTo>
                    <a:pt x="1261" y="197"/>
                    <a:pt x="1229" y="148"/>
                    <a:pt x="1163" y="148"/>
                  </a:cubicBezTo>
                  <a:cubicBezTo>
                    <a:pt x="819" y="99"/>
                    <a:pt x="476" y="50"/>
                    <a:pt x="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0" name="Google Shape;220;p3"/>
            <p:cNvSpPr/>
            <p:nvPr/>
          </p:nvSpPr>
          <p:spPr>
            <a:xfrm rot="10800000" flipH="1">
              <a:off x="3196650" y="4935625"/>
              <a:ext cx="31550" cy="6575"/>
            </a:xfrm>
            <a:custGeom>
              <a:avLst/>
              <a:gdLst/>
              <a:ahLst/>
              <a:cxnLst/>
              <a:rect l="l" t="t" r="r" b="b"/>
              <a:pathLst>
                <a:path w="1262" h="263" extrusionOk="0">
                  <a:moveTo>
                    <a:pt x="1147" y="0"/>
                  </a:moveTo>
                  <a:cubicBezTo>
                    <a:pt x="803" y="17"/>
                    <a:pt x="443" y="33"/>
                    <a:pt x="99" y="49"/>
                  </a:cubicBezTo>
                  <a:cubicBezTo>
                    <a:pt x="34" y="49"/>
                    <a:pt x="1" y="99"/>
                    <a:pt x="1" y="164"/>
                  </a:cubicBezTo>
                  <a:cubicBezTo>
                    <a:pt x="1" y="213"/>
                    <a:pt x="50" y="262"/>
                    <a:pt x="99" y="262"/>
                  </a:cubicBezTo>
                  <a:lnTo>
                    <a:pt x="116" y="262"/>
                  </a:lnTo>
                  <a:cubicBezTo>
                    <a:pt x="459" y="246"/>
                    <a:pt x="803" y="229"/>
                    <a:pt x="1147" y="213"/>
                  </a:cubicBezTo>
                  <a:cubicBezTo>
                    <a:pt x="1212" y="197"/>
                    <a:pt x="1261" y="148"/>
                    <a:pt x="1245" y="99"/>
                  </a:cubicBezTo>
                  <a:cubicBezTo>
                    <a:pt x="1245" y="33"/>
                    <a:pt x="1196" y="0"/>
                    <a:pt x="11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1" name="Google Shape;221;p3"/>
            <p:cNvSpPr/>
            <p:nvPr/>
          </p:nvSpPr>
          <p:spPr>
            <a:xfrm rot="10800000" flipH="1">
              <a:off x="3353400" y="4934825"/>
              <a:ext cx="31525" cy="7450"/>
            </a:xfrm>
            <a:custGeom>
              <a:avLst/>
              <a:gdLst/>
              <a:ahLst/>
              <a:cxnLst/>
              <a:rect l="l" t="t" r="r" b="b"/>
              <a:pathLst>
                <a:path w="1261" h="298" extrusionOk="0">
                  <a:moveTo>
                    <a:pt x="90" y="0"/>
                  </a:moveTo>
                  <a:cubicBezTo>
                    <a:pt x="37" y="0"/>
                    <a:pt x="0" y="45"/>
                    <a:pt x="0" y="102"/>
                  </a:cubicBezTo>
                  <a:cubicBezTo>
                    <a:pt x="0" y="151"/>
                    <a:pt x="33" y="200"/>
                    <a:pt x="98" y="200"/>
                  </a:cubicBezTo>
                  <a:cubicBezTo>
                    <a:pt x="442" y="232"/>
                    <a:pt x="802" y="265"/>
                    <a:pt x="1130" y="298"/>
                  </a:cubicBezTo>
                  <a:lnTo>
                    <a:pt x="1146" y="298"/>
                  </a:lnTo>
                  <a:cubicBezTo>
                    <a:pt x="1195" y="298"/>
                    <a:pt x="1244" y="265"/>
                    <a:pt x="1244" y="216"/>
                  </a:cubicBezTo>
                  <a:cubicBezTo>
                    <a:pt x="1260" y="151"/>
                    <a:pt x="1211" y="102"/>
                    <a:pt x="1162" y="85"/>
                  </a:cubicBezTo>
                  <a:cubicBezTo>
                    <a:pt x="819" y="52"/>
                    <a:pt x="458" y="20"/>
                    <a:pt x="115" y="3"/>
                  </a:cubicBezTo>
                  <a:cubicBezTo>
                    <a:pt x="106" y="1"/>
                    <a:pt x="98"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 name="Google Shape;222;p3"/>
            <p:cNvSpPr/>
            <p:nvPr/>
          </p:nvSpPr>
          <p:spPr>
            <a:xfrm rot="10800000" flipH="1">
              <a:off x="3144275" y="4932775"/>
              <a:ext cx="31550" cy="6650"/>
            </a:xfrm>
            <a:custGeom>
              <a:avLst/>
              <a:gdLst/>
              <a:ahLst/>
              <a:cxnLst/>
              <a:rect l="l" t="t" r="r" b="b"/>
              <a:pathLst>
                <a:path w="1262" h="266" extrusionOk="0">
                  <a:moveTo>
                    <a:pt x="1172" y="1"/>
                  </a:moveTo>
                  <a:cubicBezTo>
                    <a:pt x="1164" y="1"/>
                    <a:pt x="1155" y="2"/>
                    <a:pt x="1147" y="4"/>
                  </a:cubicBezTo>
                  <a:cubicBezTo>
                    <a:pt x="803" y="20"/>
                    <a:pt x="459" y="37"/>
                    <a:pt x="99" y="53"/>
                  </a:cubicBezTo>
                  <a:cubicBezTo>
                    <a:pt x="50" y="53"/>
                    <a:pt x="1" y="102"/>
                    <a:pt x="1" y="168"/>
                  </a:cubicBezTo>
                  <a:cubicBezTo>
                    <a:pt x="17" y="217"/>
                    <a:pt x="50" y="266"/>
                    <a:pt x="115" y="266"/>
                  </a:cubicBezTo>
                  <a:cubicBezTo>
                    <a:pt x="459" y="249"/>
                    <a:pt x="819" y="217"/>
                    <a:pt x="1163" y="200"/>
                  </a:cubicBezTo>
                  <a:cubicBezTo>
                    <a:pt x="1212" y="200"/>
                    <a:pt x="1261" y="151"/>
                    <a:pt x="1261" y="102"/>
                  </a:cubicBezTo>
                  <a:cubicBezTo>
                    <a:pt x="1261" y="45"/>
                    <a:pt x="1224" y="1"/>
                    <a:pt x="11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 name="Google Shape;223;p3"/>
            <p:cNvSpPr/>
            <p:nvPr/>
          </p:nvSpPr>
          <p:spPr>
            <a:xfrm rot="10800000" flipH="1">
              <a:off x="2987550" y="4931550"/>
              <a:ext cx="31550" cy="7375"/>
            </a:xfrm>
            <a:custGeom>
              <a:avLst/>
              <a:gdLst/>
              <a:ahLst/>
              <a:cxnLst/>
              <a:rect l="l" t="t" r="r" b="b"/>
              <a:pathLst>
                <a:path w="1262" h="295" extrusionOk="0">
                  <a:moveTo>
                    <a:pt x="132" y="0"/>
                  </a:moveTo>
                  <a:cubicBezTo>
                    <a:pt x="66" y="0"/>
                    <a:pt x="17" y="49"/>
                    <a:pt x="17" y="98"/>
                  </a:cubicBezTo>
                  <a:cubicBezTo>
                    <a:pt x="1" y="164"/>
                    <a:pt x="50" y="213"/>
                    <a:pt x="99" y="213"/>
                  </a:cubicBezTo>
                  <a:cubicBezTo>
                    <a:pt x="459" y="246"/>
                    <a:pt x="803" y="262"/>
                    <a:pt x="1147" y="295"/>
                  </a:cubicBezTo>
                  <a:lnTo>
                    <a:pt x="1163" y="295"/>
                  </a:lnTo>
                  <a:cubicBezTo>
                    <a:pt x="1212" y="295"/>
                    <a:pt x="1261" y="246"/>
                    <a:pt x="1261" y="197"/>
                  </a:cubicBezTo>
                  <a:cubicBezTo>
                    <a:pt x="1261" y="131"/>
                    <a:pt x="1212" y="82"/>
                    <a:pt x="1163" y="82"/>
                  </a:cubicBezTo>
                  <a:cubicBezTo>
                    <a:pt x="819" y="66"/>
                    <a:pt x="459" y="33"/>
                    <a:pt x="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 name="Google Shape;224;p3"/>
            <p:cNvSpPr/>
            <p:nvPr/>
          </p:nvSpPr>
          <p:spPr>
            <a:xfrm rot="10800000" flipH="1">
              <a:off x="3092325" y="4930725"/>
              <a:ext cx="31125" cy="6150"/>
            </a:xfrm>
            <a:custGeom>
              <a:avLst/>
              <a:gdLst/>
              <a:ahLst/>
              <a:cxnLst/>
              <a:rect l="l" t="t" r="r" b="b"/>
              <a:pathLst>
                <a:path w="1245" h="246" extrusionOk="0">
                  <a:moveTo>
                    <a:pt x="1146" y="0"/>
                  </a:moveTo>
                  <a:cubicBezTo>
                    <a:pt x="786" y="16"/>
                    <a:pt x="442" y="16"/>
                    <a:pt x="98" y="33"/>
                  </a:cubicBezTo>
                  <a:cubicBezTo>
                    <a:pt x="33" y="33"/>
                    <a:pt x="0" y="82"/>
                    <a:pt x="0" y="131"/>
                  </a:cubicBezTo>
                  <a:cubicBezTo>
                    <a:pt x="0" y="197"/>
                    <a:pt x="49" y="246"/>
                    <a:pt x="98" y="246"/>
                  </a:cubicBezTo>
                  <a:cubicBezTo>
                    <a:pt x="458" y="229"/>
                    <a:pt x="802" y="213"/>
                    <a:pt x="1146" y="213"/>
                  </a:cubicBezTo>
                  <a:cubicBezTo>
                    <a:pt x="1211" y="197"/>
                    <a:pt x="1244" y="147"/>
                    <a:pt x="1244"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5" name="Google Shape;225;p3"/>
            <p:cNvSpPr/>
            <p:nvPr/>
          </p:nvSpPr>
          <p:spPr>
            <a:xfrm rot="10800000" flipH="1">
              <a:off x="3039925" y="4930325"/>
              <a:ext cx="31550" cy="5750"/>
            </a:xfrm>
            <a:custGeom>
              <a:avLst/>
              <a:gdLst/>
              <a:ahLst/>
              <a:cxnLst/>
              <a:rect l="l" t="t" r="r" b="b"/>
              <a:pathLst>
                <a:path w="1262" h="230" extrusionOk="0">
                  <a:moveTo>
                    <a:pt x="115" y="1"/>
                  </a:moveTo>
                  <a:cubicBezTo>
                    <a:pt x="50" y="17"/>
                    <a:pt x="1" y="50"/>
                    <a:pt x="1" y="115"/>
                  </a:cubicBezTo>
                  <a:cubicBezTo>
                    <a:pt x="1" y="165"/>
                    <a:pt x="50" y="214"/>
                    <a:pt x="99" y="214"/>
                  </a:cubicBezTo>
                  <a:lnTo>
                    <a:pt x="148" y="214"/>
                  </a:lnTo>
                  <a:cubicBezTo>
                    <a:pt x="426" y="214"/>
                    <a:pt x="705" y="230"/>
                    <a:pt x="983" y="230"/>
                  </a:cubicBezTo>
                  <a:lnTo>
                    <a:pt x="1147" y="230"/>
                  </a:lnTo>
                  <a:cubicBezTo>
                    <a:pt x="1212" y="230"/>
                    <a:pt x="1261" y="181"/>
                    <a:pt x="1261" y="115"/>
                  </a:cubicBezTo>
                  <a:cubicBezTo>
                    <a:pt x="1261" y="66"/>
                    <a:pt x="1212" y="17"/>
                    <a:pt x="1147" y="17"/>
                  </a:cubicBezTo>
                  <a:lnTo>
                    <a:pt x="983" y="17"/>
                  </a:lnTo>
                  <a:cubicBezTo>
                    <a:pt x="705" y="17"/>
                    <a:pt x="426" y="17"/>
                    <a:pt x="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6" name="Google Shape;226;p3"/>
            <p:cNvSpPr/>
            <p:nvPr/>
          </p:nvSpPr>
          <p:spPr>
            <a:xfrm rot="10800000" flipH="1">
              <a:off x="3404950" y="4926225"/>
              <a:ext cx="31525" cy="10250"/>
            </a:xfrm>
            <a:custGeom>
              <a:avLst/>
              <a:gdLst/>
              <a:ahLst/>
              <a:cxnLst/>
              <a:rect l="l" t="t" r="r" b="b"/>
              <a:pathLst>
                <a:path w="1261" h="410" extrusionOk="0">
                  <a:moveTo>
                    <a:pt x="131" y="0"/>
                  </a:moveTo>
                  <a:cubicBezTo>
                    <a:pt x="66" y="0"/>
                    <a:pt x="17" y="33"/>
                    <a:pt x="17" y="99"/>
                  </a:cubicBezTo>
                  <a:cubicBezTo>
                    <a:pt x="1" y="148"/>
                    <a:pt x="50" y="197"/>
                    <a:pt x="99" y="213"/>
                  </a:cubicBezTo>
                  <a:cubicBezTo>
                    <a:pt x="442" y="262"/>
                    <a:pt x="786" y="328"/>
                    <a:pt x="1114" y="410"/>
                  </a:cubicBezTo>
                  <a:lnTo>
                    <a:pt x="1146" y="410"/>
                  </a:lnTo>
                  <a:cubicBezTo>
                    <a:pt x="1195" y="410"/>
                    <a:pt x="1228" y="377"/>
                    <a:pt x="1245" y="328"/>
                  </a:cubicBezTo>
                  <a:cubicBezTo>
                    <a:pt x="1261" y="262"/>
                    <a:pt x="1228" y="213"/>
                    <a:pt x="1163" y="197"/>
                  </a:cubicBezTo>
                  <a:cubicBezTo>
                    <a:pt x="835" y="131"/>
                    <a:pt x="475" y="66"/>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 name="Google Shape;227;p3"/>
            <p:cNvSpPr/>
            <p:nvPr/>
          </p:nvSpPr>
          <p:spPr>
            <a:xfrm rot="10800000" flipH="1">
              <a:off x="4815900" y="4918025"/>
              <a:ext cx="27450" cy="20650"/>
            </a:xfrm>
            <a:custGeom>
              <a:avLst/>
              <a:gdLst/>
              <a:ahLst/>
              <a:cxnLst/>
              <a:rect l="l" t="t" r="r" b="b"/>
              <a:pathLst>
                <a:path w="1098" h="826" extrusionOk="0">
                  <a:moveTo>
                    <a:pt x="989" y="0"/>
                  </a:moveTo>
                  <a:cubicBezTo>
                    <a:pt x="965" y="0"/>
                    <a:pt x="940" y="8"/>
                    <a:pt x="918" y="23"/>
                  </a:cubicBezTo>
                  <a:cubicBezTo>
                    <a:pt x="623" y="219"/>
                    <a:pt x="345" y="432"/>
                    <a:pt x="66" y="629"/>
                  </a:cubicBezTo>
                  <a:cubicBezTo>
                    <a:pt x="17" y="661"/>
                    <a:pt x="1" y="727"/>
                    <a:pt x="50" y="776"/>
                  </a:cubicBezTo>
                  <a:cubicBezTo>
                    <a:pt x="66" y="809"/>
                    <a:pt x="99" y="825"/>
                    <a:pt x="132" y="825"/>
                  </a:cubicBezTo>
                  <a:cubicBezTo>
                    <a:pt x="148" y="825"/>
                    <a:pt x="165" y="809"/>
                    <a:pt x="197" y="809"/>
                  </a:cubicBezTo>
                  <a:cubicBezTo>
                    <a:pt x="476" y="596"/>
                    <a:pt x="754" y="383"/>
                    <a:pt x="1032" y="187"/>
                  </a:cubicBezTo>
                  <a:cubicBezTo>
                    <a:pt x="1081" y="154"/>
                    <a:pt x="1098" y="88"/>
                    <a:pt x="1065" y="39"/>
                  </a:cubicBezTo>
                  <a:cubicBezTo>
                    <a:pt x="1047" y="12"/>
                    <a:pt x="1019" y="0"/>
                    <a:pt x="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8" name="Google Shape;228;p3"/>
            <p:cNvSpPr/>
            <p:nvPr/>
          </p:nvSpPr>
          <p:spPr>
            <a:xfrm rot="10800000" flipH="1">
              <a:off x="3456100" y="4912300"/>
              <a:ext cx="30725" cy="12825"/>
            </a:xfrm>
            <a:custGeom>
              <a:avLst/>
              <a:gdLst/>
              <a:ahLst/>
              <a:cxnLst/>
              <a:rect l="l" t="t" r="r" b="b"/>
              <a:pathLst>
                <a:path w="1229" h="513" extrusionOk="0">
                  <a:moveTo>
                    <a:pt x="106" y="1"/>
                  </a:moveTo>
                  <a:cubicBezTo>
                    <a:pt x="66" y="1"/>
                    <a:pt x="30" y="30"/>
                    <a:pt x="17" y="70"/>
                  </a:cubicBezTo>
                  <a:cubicBezTo>
                    <a:pt x="1" y="119"/>
                    <a:pt x="33" y="185"/>
                    <a:pt x="82" y="201"/>
                  </a:cubicBezTo>
                  <a:cubicBezTo>
                    <a:pt x="312" y="267"/>
                    <a:pt x="541" y="332"/>
                    <a:pt x="754" y="414"/>
                  </a:cubicBezTo>
                  <a:cubicBezTo>
                    <a:pt x="868" y="447"/>
                    <a:pt x="966" y="479"/>
                    <a:pt x="1081" y="512"/>
                  </a:cubicBezTo>
                  <a:lnTo>
                    <a:pt x="1114" y="512"/>
                  </a:lnTo>
                  <a:cubicBezTo>
                    <a:pt x="1146" y="512"/>
                    <a:pt x="1195" y="496"/>
                    <a:pt x="1212" y="447"/>
                  </a:cubicBezTo>
                  <a:cubicBezTo>
                    <a:pt x="1228" y="398"/>
                    <a:pt x="1195" y="332"/>
                    <a:pt x="1146" y="316"/>
                  </a:cubicBezTo>
                  <a:cubicBezTo>
                    <a:pt x="1032" y="283"/>
                    <a:pt x="934" y="234"/>
                    <a:pt x="819" y="201"/>
                  </a:cubicBezTo>
                  <a:cubicBezTo>
                    <a:pt x="606" y="136"/>
                    <a:pt x="377" y="70"/>
                    <a:pt x="132" y="5"/>
                  </a:cubicBezTo>
                  <a:cubicBezTo>
                    <a:pt x="123" y="2"/>
                    <a:pt x="114" y="1"/>
                    <a:pt x="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9" name="Google Shape;229;p3"/>
            <p:cNvSpPr/>
            <p:nvPr/>
          </p:nvSpPr>
          <p:spPr>
            <a:xfrm rot="10800000" flipH="1">
              <a:off x="3505200" y="4891850"/>
              <a:ext cx="29900" cy="16125"/>
            </a:xfrm>
            <a:custGeom>
              <a:avLst/>
              <a:gdLst/>
              <a:ahLst/>
              <a:cxnLst/>
              <a:rect l="l" t="t" r="r" b="b"/>
              <a:pathLst>
                <a:path w="1196" h="645" extrusionOk="0">
                  <a:moveTo>
                    <a:pt x="118" y="0"/>
                  </a:moveTo>
                  <a:cubicBezTo>
                    <a:pt x="75" y="0"/>
                    <a:pt x="42" y="19"/>
                    <a:pt x="17" y="55"/>
                  </a:cubicBezTo>
                  <a:cubicBezTo>
                    <a:pt x="1" y="121"/>
                    <a:pt x="34" y="170"/>
                    <a:pt x="83" y="203"/>
                  </a:cubicBezTo>
                  <a:cubicBezTo>
                    <a:pt x="394" y="334"/>
                    <a:pt x="705" y="481"/>
                    <a:pt x="1032" y="628"/>
                  </a:cubicBezTo>
                  <a:cubicBezTo>
                    <a:pt x="1048" y="628"/>
                    <a:pt x="1048" y="645"/>
                    <a:pt x="1065" y="645"/>
                  </a:cubicBezTo>
                  <a:cubicBezTo>
                    <a:pt x="1114" y="645"/>
                    <a:pt x="1147" y="612"/>
                    <a:pt x="1163" y="579"/>
                  </a:cubicBezTo>
                  <a:cubicBezTo>
                    <a:pt x="1196" y="530"/>
                    <a:pt x="1163" y="465"/>
                    <a:pt x="1114" y="432"/>
                  </a:cubicBezTo>
                  <a:cubicBezTo>
                    <a:pt x="803" y="285"/>
                    <a:pt x="475" y="137"/>
                    <a:pt x="164" y="6"/>
                  </a:cubicBezTo>
                  <a:cubicBezTo>
                    <a:pt x="148" y="2"/>
                    <a:pt x="13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0" name="Google Shape;230;p3"/>
            <p:cNvSpPr/>
            <p:nvPr/>
          </p:nvSpPr>
          <p:spPr>
            <a:xfrm rot="10800000" flipH="1">
              <a:off x="4775000" y="4886125"/>
              <a:ext cx="26200" cy="21450"/>
            </a:xfrm>
            <a:custGeom>
              <a:avLst/>
              <a:gdLst/>
              <a:ahLst/>
              <a:cxnLst/>
              <a:rect l="l" t="t" r="r" b="b"/>
              <a:pathLst>
                <a:path w="1048" h="858" extrusionOk="0">
                  <a:moveTo>
                    <a:pt x="939" y="0"/>
                  </a:moveTo>
                  <a:cubicBezTo>
                    <a:pt x="915" y="0"/>
                    <a:pt x="890" y="8"/>
                    <a:pt x="868" y="23"/>
                  </a:cubicBezTo>
                  <a:cubicBezTo>
                    <a:pt x="589" y="236"/>
                    <a:pt x="327" y="465"/>
                    <a:pt x="49" y="678"/>
                  </a:cubicBezTo>
                  <a:cubicBezTo>
                    <a:pt x="0" y="710"/>
                    <a:pt x="0" y="776"/>
                    <a:pt x="33" y="825"/>
                  </a:cubicBezTo>
                  <a:cubicBezTo>
                    <a:pt x="49" y="858"/>
                    <a:pt x="82" y="858"/>
                    <a:pt x="115" y="858"/>
                  </a:cubicBezTo>
                  <a:cubicBezTo>
                    <a:pt x="131" y="858"/>
                    <a:pt x="164" y="858"/>
                    <a:pt x="180" y="841"/>
                  </a:cubicBezTo>
                  <a:cubicBezTo>
                    <a:pt x="458" y="612"/>
                    <a:pt x="720" y="399"/>
                    <a:pt x="999" y="187"/>
                  </a:cubicBezTo>
                  <a:cubicBezTo>
                    <a:pt x="1048" y="154"/>
                    <a:pt x="1048" y="88"/>
                    <a:pt x="1015" y="39"/>
                  </a:cubicBezTo>
                  <a:cubicBezTo>
                    <a:pt x="997" y="12"/>
                    <a:pt x="969"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1" name="Google Shape;231;p3"/>
            <p:cNvSpPr/>
            <p:nvPr/>
          </p:nvSpPr>
          <p:spPr>
            <a:xfrm rot="10800000" flipH="1">
              <a:off x="3552275" y="4866875"/>
              <a:ext cx="28650" cy="18450"/>
            </a:xfrm>
            <a:custGeom>
              <a:avLst/>
              <a:gdLst/>
              <a:ahLst/>
              <a:cxnLst/>
              <a:rect l="l" t="t" r="r" b="b"/>
              <a:pathLst>
                <a:path w="1146" h="738" extrusionOk="0">
                  <a:moveTo>
                    <a:pt x="112" y="1"/>
                  </a:moveTo>
                  <a:cubicBezTo>
                    <a:pt x="77" y="1"/>
                    <a:pt x="44" y="22"/>
                    <a:pt x="33" y="66"/>
                  </a:cubicBezTo>
                  <a:cubicBezTo>
                    <a:pt x="0" y="115"/>
                    <a:pt x="17" y="181"/>
                    <a:pt x="66" y="197"/>
                  </a:cubicBezTo>
                  <a:cubicBezTo>
                    <a:pt x="360" y="361"/>
                    <a:pt x="655" y="541"/>
                    <a:pt x="966" y="721"/>
                  </a:cubicBezTo>
                  <a:cubicBezTo>
                    <a:pt x="982" y="737"/>
                    <a:pt x="999" y="737"/>
                    <a:pt x="1015" y="737"/>
                  </a:cubicBezTo>
                  <a:cubicBezTo>
                    <a:pt x="1048" y="737"/>
                    <a:pt x="1097" y="721"/>
                    <a:pt x="1113" y="688"/>
                  </a:cubicBezTo>
                  <a:cubicBezTo>
                    <a:pt x="1146" y="639"/>
                    <a:pt x="1130" y="573"/>
                    <a:pt x="1080" y="541"/>
                  </a:cubicBezTo>
                  <a:cubicBezTo>
                    <a:pt x="769" y="361"/>
                    <a:pt x="458" y="181"/>
                    <a:pt x="164" y="17"/>
                  </a:cubicBezTo>
                  <a:cubicBezTo>
                    <a:pt x="147"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2" name="Google Shape;232;p3"/>
            <p:cNvSpPr/>
            <p:nvPr/>
          </p:nvSpPr>
          <p:spPr>
            <a:xfrm rot="10800000" flipH="1">
              <a:off x="4734875" y="4852150"/>
              <a:ext cx="25825" cy="22275"/>
            </a:xfrm>
            <a:custGeom>
              <a:avLst/>
              <a:gdLst/>
              <a:ahLst/>
              <a:cxnLst/>
              <a:rect l="l" t="t" r="r" b="b"/>
              <a:pathLst>
                <a:path w="1033" h="891" extrusionOk="0">
                  <a:moveTo>
                    <a:pt x="924" y="0"/>
                  </a:moveTo>
                  <a:cubicBezTo>
                    <a:pt x="900" y="0"/>
                    <a:pt x="874" y="8"/>
                    <a:pt x="852" y="23"/>
                  </a:cubicBezTo>
                  <a:cubicBezTo>
                    <a:pt x="590" y="252"/>
                    <a:pt x="312" y="481"/>
                    <a:pt x="50" y="710"/>
                  </a:cubicBezTo>
                  <a:cubicBezTo>
                    <a:pt x="17" y="743"/>
                    <a:pt x="1" y="809"/>
                    <a:pt x="50" y="841"/>
                  </a:cubicBezTo>
                  <a:cubicBezTo>
                    <a:pt x="66" y="874"/>
                    <a:pt x="99" y="890"/>
                    <a:pt x="116" y="890"/>
                  </a:cubicBezTo>
                  <a:cubicBezTo>
                    <a:pt x="148" y="890"/>
                    <a:pt x="165" y="874"/>
                    <a:pt x="197" y="858"/>
                  </a:cubicBezTo>
                  <a:cubicBezTo>
                    <a:pt x="459" y="628"/>
                    <a:pt x="721" y="399"/>
                    <a:pt x="983" y="187"/>
                  </a:cubicBezTo>
                  <a:cubicBezTo>
                    <a:pt x="1032" y="137"/>
                    <a:pt x="1032" y="72"/>
                    <a:pt x="999" y="39"/>
                  </a:cubicBezTo>
                  <a:cubicBezTo>
                    <a:pt x="981" y="12"/>
                    <a:pt x="953" y="0"/>
                    <a:pt x="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 name="Google Shape;233;p3"/>
            <p:cNvSpPr/>
            <p:nvPr/>
          </p:nvSpPr>
          <p:spPr>
            <a:xfrm rot="10800000" flipH="1">
              <a:off x="3596875" y="4838250"/>
              <a:ext cx="27425" cy="19825"/>
            </a:xfrm>
            <a:custGeom>
              <a:avLst/>
              <a:gdLst/>
              <a:ahLst/>
              <a:cxnLst/>
              <a:rect l="l" t="t" r="r" b="b"/>
              <a:pathLst>
                <a:path w="1097" h="793" extrusionOk="0">
                  <a:moveTo>
                    <a:pt x="109" y="1"/>
                  </a:moveTo>
                  <a:cubicBezTo>
                    <a:pt x="79" y="1"/>
                    <a:pt x="51" y="13"/>
                    <a:pt x="33" y="40"/>
                  </a:cubicBezTo>
                  <a:cubicBezTo>
                    <a:pt x="0" y="89"/>
                    <a:pt x="17" y="155"/>
                    <a:pt x="66" y="187"/>
                  </a:cubicBezTo>
                  <a:cubicBezTo>
                    <a:pt x="344" y="367"/>
                    <a:pt x="622" y="564"/>
                    <a:pt x="917" y="777"/>
                  </a:cubicBezTo>
                  <a:cubicBezTo>
                    <a:pt x="933" y="793"/>
                    <a:pt x="966" y="793"/>
                    <a:pt x="982" y="793"/>
                  </a:cubicBezTo>
                  <a:cubicBezTo>
                    <a:pt x="1015" y="793"/>
                    <a:pt x="1048" y="777"/>
                    <a:pt x="1064" y="760"/>
                  </a:cubicBezTo>
                  <a:cubicBezTo>
                    <a:pt x="1097" y="711"/>
                    <a:pt x="1081" y="646"/>
                    <a:pt x="1048" y="613"/>
                  </a:cubicBezTo>
                  <a:cubicBezTo>
                    <a:pt x="753" y="400"/>
                    <a:pt x="459" y="204"/>
                    <a:pt x="180" y="24"/>
                  </a:cubicBezTo>
                  <a:cubicBezTo>
                    <a:pt x="158" y="9"/>
                    <a:pt x="133" y="1"/>
                    <a:pt x="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4" name="Google Shape;234;p3"/>
            <p:cNvSpPr/>
            <p:nvPr/>
          </p:nvSpPr>
          <p:spPr>
            <a:xfrm rot="10800000" flipH="1">
              <a:off x="4695600" y="4817775"/>
              <a:ext cx="25800" cy="22500"/>
            </a:xfrm>
            <a:custGeom>
              <a:avLst/>
              <a:gdLst/>
              <a:ahLst/>
              <a:cxnLst/>
              <a:rect l="l" t="t" r="r" b="b"/>
              <a:pathLst>
                <a:path w="1032" h="900" extrusionOk="0">
                  <a:moveTo>
                    <a:pt x="907" y="1"/>
                  </a:moveTo>
                  <a:cubicBezTo>
                    <a:pt x="883" y="1"/>
                    <a:pt x="858" y="10"/>
                    <a:pt x="835" y="32"/>
                  </a:cubicBezTo>
                  <a:cubicBezTo>
                    <a:pt x="573" y="261"/>
                    <a:pt x="312" y="490"/>
                    <a:pt x="50" y="719"/>
                  </a:cubicBezTo>
                  <a:cubicBezTo>
                    <a:pt x="17" y="752"/>
                    <a:pt x="1" y="817"/>
                    <a:pt x="50" y="867"/>
                  </a:cubicBezTo>
                  <a:cubicBezTo>
                    <a:pt x="66" y="883"/>
                    <a:pt x="99" y="899"/>
                    <a:pt x="132" y="899"/>
                  </a:cubicBezTo>
                  <a:cubicBezTo>
                    <a:pt x="148" y="899"/>
                    <a:pt x="181" y="899"/>
                    <a:pt x="197" y="883"/>
                  </a:cubicBezTo>
                  <a:cubicBezTo>
                    <a:pt x="459" y="637"/>
                    <a:pt x="721" y="408"/>
                    <a:pt x="983" y="179"/>
                  </a:cubicBezTo>
                  <a:cubicBezTo>
                    <a:pt x="1015" y="146"/>
                    <a:pt x="1032" y="81"/>
                    <a:pt x="983" y="32"/>
                  </a:cubicBezTo>
                  <a:cubicBezTo>
                    <a:pt x="965" y="14"/>
                    <a:pt x="937" y="1"/>
                    <a:pt x="9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5" name="Google Shape;235;p3"/>
            <p:cNvSpPr/>
            <p:nvPr/>
          </p:nvSpPr>
          <p:spPr>
            <a:xfrm rot="10800000" flipH="1">
              <a:off x="3639425" y="4807150"/>
              <a:ext cx="27025" cy="20900"/>
            </a:xfrm>
            <a:custGeom>
              <a:avLst/>
              <a:gdLst/>
              <a:ahLst/>
              <a:cxnLst/>
              <a:rect l="l" t="t" r="r" b="b"/>
              <a:pathLst>
                <a:path w="1081" h="836" extrusionOk="0">
                  <a:moveTo>
                    <a:pt x="128" y="0"/>
                  </a:moveTo>
                  <a:cubicBezTo>
                    <a:pt x="97" y="0"/>
                    <a:pt x="65" y="19"/>
                    <a:pt x="33" y="50"/>
                  </a:cubicBezTo>
                  <a:cubicBezTo>
                    <a:pt x="1" y="83"/>
                    <a:pt x="17" y="165"/>
                    <a:pt x="66" y="198"/>
                  </a:cubicBezTo>
                  <a:cubicBezTo>
                    <a:pt x="344" y="394"/>
                    <a:pt x="623" y="607"/>
                    <a:pt x="885" y="820"/>
                  </a:cubicBezTo>
                  <a:cubicBezTo>
                    <a:pt x="917" y="836"/>
                    <a:pt x="934" y="836"/>
                    <a:pt x="950" y="836"/>
                  </a:cubicBezTo>
                  <a:cubicBezTo>
                    <a:pt x="983" y="836"/>
                    <a:pt x="1015" y="836"/>
                    <a:pt x="1032" y="803"/>
                  </a:cubicBezTo>
                  <a:cubicBezTo>
                    <a:pt x="1081" y="754"/>
                    <a:pt x="1065" y="689"/>
                    <a:pt x="1015" y="656"/>
                  </a:cubicBezTo>
                  <a:cubicBezTo>
                    <a:pt x="737" y="443"/>
                    <a:pt x="459" y="230"/>
                    <a:pt x="181" y="17"/>
                  </a:cubicBezTo>
                  <a:cubicBezTo>
                    <a:pt x="163" y="6"/>
                    <a:pt x="146" y="0"/>
                    <a:pt x="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6" name="Google Shape;236;p3"/>
            <p:cNvSpPr/>
            <p:nvPr/>
          </p:nvSpPr>
          <p:spPr>
            <a:xfrm rot="10800000" flipH="1">
              <a:off x="4656725" y="4783000"/>
              <a:ext cx="25400" cy="22625"/>
            </a:xfrm>
            <a:custGeom>
              <a:avLst/>
              <a:gdLst/>
              <a:ahLst/>
              <a:cxnLst/>
              <a:rect l="l" t="t" r="r" b="b"/>
              <a:pathLst>
                <a:path w="1016" h="905" extrusionOk="0">
                  <a:moveTo>
                    <a:pt x="903" y="0"/>
                  </a:moveTo>
                  <a:cubicBezTo>
                    <a:pt x="876" y="0"/>
                    <a:pt x="852" y="13"/>
                    <a:pt x="835" y="37"/>
                  </a:cubicBezTo>
                  <a:cubicBezTo>
                    <a:pt x="573" y="266"/>
                    <a:pt x="312" y="495"/>
                    <a:pt x="50" y="725"/>
                  </a:cubicBezTo>
                  <a:cubicBezTo>
                    <a:pt x="1" y="757"/>
                    <a:pt x="1" y="823"/>
                    <a:pt x="33" y="872"/>
                  </a:cubicBezTo>
                  <a:cubicBezTo>
                    <a:pt x="66" y="888"/>
                    <a:pt x="99" y="905"/>
                    <a:pt x="115" y="905"/>
                  </a:cubicBezTo>
                  <a:cubicBezTo>
                    <a:pt x="148" y="905"/>
                    <a:pt x="164" y="905"/>
                    <a:pt x="197" y="872"/>
                  </a:cubicBezTo>
                  <a:cubicBezTo>
                    <a:pt x="443" y="643"/>
                    <a:pt x="704" y="414"/>
                    <a:pt x="966" y="184"/>
                  </a:cubicBezTo>
                  <a:cubicBezTo>
                    <a:pt x="1015" y="152"/>
                    <a:pt x="1015" y="86"/>
                    <a:pt x="983" y="37"/>
                  </a:cubicBezTo>
                  <a:cubicBezTo>
                    <a:pt x="958" y="13"/>
                    <a:pt x="929" y="0"/>
                    <a:pt x="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7" name="Google Shape;237;p3"/>
            <p:cNvSpPr/>
            <p:nvPr/>
          </p:nvSpPr>
          <p:spPr>
            <a:xfrm rot="10800000" flipH="1">
              <a:off x="3680750" y="4774400"/>
              <a:ext cx="26625" cy="21725"/>
            </a:xfrm>
            <a:custGeom>
              <a:avLst/>
              <a:gdLst/>
              <a:ahLst/>
              <a:cxnLst/>
              <a:rect l="l" t="t" r="r" b="b"/>
              <a:pathLst>
                <a:path w="1065" h="869" extrusionOk="0">
                  <a:moveTo>
                    <a:pt x="141" y="0"/>
                  </a:moveTo>
                  <a:cubicBezTo>
                    <a:pt x="106" y="0"/>
                    <a:pt x="71" y="18"/>
                    <a:pt x="50" y="50"/>
                  </a:cubicBezTo>
                  <a:cubicBezTo>
                    <a:pt x="1" y="83"/>
                    <a:pt x="17" y="148"/>
                    <a:pt x="66" y="181"/>
                  </a:cubicBezTo>
                  <a:cubicBezTo>
                    <a:pt x="328" y="410"/>
                    <a:pt x="606" y="623"/>
                    <a:pt x="868" y="836"/>
                  </a:cubicBezTo>
                  <a:cubicBezTo>
                    <a:pt x="901" y="852"/>
                    <a:pt x="917" y="868"/>
                    <a:pt x="934" y="868"/>
                  </a:cubicBezTo>
                  <a:cubicBezTo>
                    <a:pt x="967" y="868"/>
                    <a:pt x="999" y="852"/>
                    <a:pt x="1016" y="819"/>
                  </a:cubicBezTo>
                  <a:cubicBezTo>
                    <a:pt x="1065" y="787"/>
                    <a:pt x="1048" y="721"/>
                    <a:pt x="999" y="672"/>
                  </a:cubicBezTo>
                  <a:cubicBezTo>
                    <a:pt x="737" y="459"/>
                    <a:pt x="459" y="246"/>
                    <a:pt x="197" y="17"/>
                  </a:cubicBezTo>
                  <a:cubicBezTo>
                    <a:pt x="180" y="6"/>
                    <a:pt x="160" y="0"/>
                    <a:pt x="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8" name="Google Shape;238;p3"/>
            <p:cNvSpPr/>
            <p:nvPr/>
          </p:nvSpPr>
          <p:spPr>
            <a:xfrm rot="10800000" flipH="1">
              <a:off x="4617450" y="4748625"/>
              <a:ext cx="25400" cy="22275"/>
            </a:xfrm>
            <a:custGeom>
              <a:avLst/>
              <a:gdLst/>
              <a:ahLst/>
              <a:cxnLst/>
              <a:rect l="l" t="t" r="r" b="b"/>
              <a:pathLst>
                <a:path w="1016" h="891" extrusionOk="0">
                  <a:moveTo>
                    <a:pt x="907" y="0"/>
                  </a:moveTo>
                  <a:cubicBezTo>
                    <a:pt x="882" y="0"/>
                    <a:pt x="857" y="8"/>
                    <a:pt x="835" y="23"/>
                  </a:cubicBezTo>
                  <a:cubicBezTo>
                    <a:pt x="573" y="252"/>
                    <a:pt x="311" y="481"/>
                    <a:pt x="49" y="711"/>
                  </a:cubicBezTo>
                  <a:cubicBezTo>
                    <a:pt x="0" y="743"/>
                    <a:pt x="0" y="809"/>
                    <a:pt x="33" y="858"/>
                  </a:cubicBezTo>
                  <a:cubicBezTo>
                    <a:pt x="49" y="874"/>
                    <a:pt x="82" y="891"/>
                    <a:pt x="115" y="891"/>
                  </a:cubicBezTo>
                  <a:cubicBezTo>
                    <a:pt x="131" y="891"/>
                    <a:pt x="164" y="891"/>
                    <a:pt x="180" y="874"/>
                  </a:cubicBezTo>
                  <a:cubicBezTo>
                    <a:pt x="442" y="645"/>
                    <a:pt x="704" y="416"/>
                    <a:pt x="982" y="187"/>
                  </a:cubicBezTo>
                  <a:cubicBezTo>
                    <a:pt x="1015" y="138"/>
                    <a:pt x="1015" y="72"/>
                    <a:pt x="982" y="39"/>
                  </a:cubicBezTo>
                  <a:cubicBezTo>
                    <a:pt x="964" y="12"/>
                    <a:pt x="936" y="0"/>
                    <a:pt x="9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9" name="Google Shape;239;p3"/>
            <p:cNvSpPr/>
            <p:nvPr/>
          </p:nvSpPr>
          <p:spPr>
            <a:xfrm rot="10800000" flipH="1">
              <a:off x="3721675" y="4741675"/>
              <a:ext cx="26225" cy="21625"/>
            </a:xfrm>
            <a:custGeom>
              <a:avLst/>
              <a:gdLst/>
              <a:ahLst/>
              <a:cxnLst/>
              <a:rect l="l" t="t" r="r" b="b"/>
              <a:pathLst>
                <a:path w="1049" h="865" extrusionOk="0">
                  <a:moveTo>
                    <a:pt x="114" y="0"/>
                  </a:moveTo>
                  <a:cubicBezTo>
                    <a:pt x="83" y="0"/>
                    <a:pt x="52" y="18"/>
                    <a:pt x="33" y="46"/>
                  </a:cubicBezTo>
                  <a:cubicBezTo>
                    <a:pt x="1" y="79"/>
                    <a:pt x="1" y="145"/>
                    <a:pt x="50" y="194"/>
                  </a:cubicBezTo>
                  <a:cubicBezTo>
                    <a:pt x="328" y="407"/>
                    <a:pt x="590" y="619"/>
                    <a:pt x="868" y="849"/>
                  </a:cubicBezTo>
                  <a:cubicBezTo>
                    <a:pt x="885" y="865"/>
                    <a:pt x="901" y="865"/>
                    <a:pt x="934" y="865"/>
                  </a:cubicBezTo>
                  <a:cubicBezTo>
                    <a:pt x="966" y="865"/>
                    <a:pt x="983" y="849"/>
                    <a:pt x="1016" y="832"/>
                  </a:cubicBezTo>
                  <a:cubicBezTo>
                    <a:pt x="1048" y="783"/>
                    <a:pt x="1032" y="718"/>
                    <a:pt x="999" y="685"/>
                  </a:cubicBezTo>
                  <a:cubicBezTo>
                    <a:pt x="721" y="456"/>
                    <a:pt x="459" y="243"/>
                    <a:pt x="181" y="30"/>
                  </a:cubicBezTo>
                  <a:cubicBezTo>
                    <a:pt x="160" y="10"/>
                    <a:pt x="137" y="0"/>
                    <a:pt x="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0" name="Google Shape;240;p3"/>
            <p:cNvSpPr/>
            <p:nvPr/>
          </p:nvSpPr>
          <p:spPr>
            <a:xfrm rot="10800000" flipH="1">
              <a:off x="4576925" y="4715475"/>
              <a:ext cx="26225" cy="21475"/>
            </a:xfrm>
            <a:custGeom>
              <a:avLst/>
              <a:gdLst/>
              <a:ahLst/>
              <a:cxnLst/>
              <a:rect l="l" t="t" r="r" b="b"/>
              <a:pathLst>
                <a:path w="1049" h="859" extrusionOk="0">
                  <a:moveTo>
                    <a:pt x="940" y="1"/>
                  </a:moveTo>
                  <a:cubicBezTo>
                    <a:pt x="916" y="1"/>
                    <a:pt x="890" y="9"/>
                    <a:pt x="868" y="24"/>
                  </a:cubicBezTo>
                  <a:cubicBezTo>
                    <a:pt x="606" y="236"/>
                    <a:pt x="328" y="466"/>
                    <a:pt x="50" y="678"/>
                  </a:cubicBezTo>
                  <a:cubicBezTo>
                    <a:pt x="17" y="711"/>
                    <a:pt x="1" y="777"/>
                    <a:pt x="33" y="826"/>
                  </a:cubicBezTo>
                  <a:cubicBezTo>
                    <a:pt x="66" y="858"/>
                    <a:pt x="83" y="858"/>
                    <a:pt x="115" y="858"/>
                  </a:cubicBezTo>
                  <a:cubicBezTo>
                    <a:pt x="148" y="858"/>
                    <a:pt x="164" y="858"/>
                    <a:pt x="181" y="842"/>
                  </a:cubicBezTo>
                  <a:cubicBezTo>
                    <a:pt x="459" y="629"/>
                    <a:pt x="737" y="400"/>
                    <a:pt x="999" y="187"/>
                  </a:cubicBezTo>
                  <a:cubicBezTo>
                    <a:pt x="1048" y="138"/>
                    <a:pt x="1048" y="73"/>
                    <a:pt x="1016" y="40"/>
                  </a:cubicBezTo>
                  <a:cubicBezTo>
                    <a:pt x="998" y="13"/>
                    <a:pt x="970" y="1"/>
                    <a:pt x="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1" name="Google Shape;241;p3"/>
            <p:cNvSpPr/>
            <p:nvPr/>
          </p:nvSpPr>
          <p:spPr>
            <a:xfrm rot="10800000" flipH="1">
              <a:off x="3762200" y="4709350"/>
              <a:ext cx="26625" cy="21225"/>
            </a:xfrm>
            <a:custGeom>
              <a:avLst/>
              <a:gdLst/>
              <a:ahLst/>
              <a:cxnLst/>
              <a:rect l="l" t="t" r="r" b="b"/>
              <a:pathLst>
                <a:path w="1065" h="849" extrusionOk="0">
                  <a:moveTo>
                    <a:pt x="130" y="1"/>
                  </a:moveTo>
                  <a:cubicBezTo>
                    <a:pt x="98" y="1"/>
                    <a:pt x="68" y="18"/>
                    <a:pt x="49" y="47"/>
                  </a:cubicBezTo>
                  <a:cubicBezTo>
                    <a:pt x="0" y="80"/>
                    <a:pt x="17" y="145"/>
                    <a:pt x="66" y="178"/>
                  </a:cubicBezTo>
                  <a:cubicBezTo>
                    <a:pt x="328" y="407"/>
                    <a:pt x="606" y="620"/>
                    <a:pt x="884" y="833"/>
                  </a:cubicBezTo>
                  <a:cubicBezTo>
                    <a:pt x="900" y="849"/>
                    <a:pt x="933" y="849"/>
                    <a:pt x="950" y="849"/>
                  </a:cubicBezTo>
                  <a:cubicBezTo>
                    <a:pt x="982" y="849"/>
                    <a:pt x="1015" y="833"/>
                    <a:pt x="1031" y="816"/>
                  </a:cubicBezTo>
                  <a:cubicBezTo>
                    <a:pt x="1064" y="767"/>
                    <a:pt x="1064" y="702"/>
                    <a:pt x="1015" y="669"/>
                  </a:cubicBezTo>
                  <a:cubicBezTo>
                    <a:pt x="737" y="456"/>
                    <a:pt x="458" y="243"/>
                    <a:pt x="197" y="31"/>
                  </a:cubicBezTo>
                  <a:cubicBezTo>
                    <a:pt x="176" y="10"/>
                    <a:pt x="153" y="1"/>
                    <a:pt x="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2" name="Google Shape;242;p3"/>
            <p:cNvSpPr/>
            <p:nvPr/>
          </p:nvSpPr>
          <p:spPr>
            <a:xfrm rot="10800000" flipH="1">
              <a:off x="4535200" y="4683975"/>
              <a:ext cx="27025" cy="20650"/>
            </a:xfrm>
            <a:custGeom>
              <a:avLst/>
              <a:gdLst/>
              <a:ahLst/>
              <a:cxnLst/>
              <a:rect l="l" t="t" r="r" b="b"/>
              <a:pathLst>
                <a:path w="1081" h="826" extrusionOk="0">
                  <a:moveTo>
                    <a:pt x="972" y="1"/>
                  </a:moveTo>
                  <a:cubicBezTo>
                    <a:pt x="948" y="1"/>
                    <a:pt x="922" y="9"/>
                    <a:pt x="900" y="24"/>
                  </a:cubicBezTo>
                  <a:cubicBezTo>
                    <a:pt x="622" y="237"/>
                    <a:pt x="327" y="449"/>
                    <a:pt x="66" y="646"/>
                  </a:cubicBezTo>
                  <a:cubicBezTo>
                    <a:pt x="16" y="662"/>
                    <a:pt x="0" y="744"/>
                    <a:pt x="33" y="777"/>
                  </a:cubicBezTo>
                  <a:cubicBezTo>
                    <a:pt x="49" y="809"/>
                    <a:pt x="82" y="826"/>
                    <a:pt x="115" y="826"/>
                  </a:cubicBezTo>
                  <a:cubicBezTo>
                    <a:pt x="147" y="826"/>
                    <a:pt x="164" y="826"/>
                    <a:pt x="180" y="809"/>
                  </a:cubicBezTo>
                  <a:cubicBezTo>
                    <a:pt x="458" y="613"/>
                    <a:pt x="737" y="400"/>
                    <a:pt x="1031" y="187"/>
                  </a:cubicBezTo>
                  <a:cubicBezTo>
                    <a:pt x="1080" y="155"/>
                    <a:pt x="1080" y="89"/>
                    <a:pt x="1048" y="40"/>
                  </a:cubicBezTo>
                  <a:cubicBezTo>
                    <a:pt x="1030" y="13"/>
                    <a:pt x="1002" y="1"/>
                    <a:pt x="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 name="Google Shape;243;p3"/>
            <p:cNvSpPr/>
            <p:nvPr/>
          </p:nvSpPr>
          <p:spPr>
            <a:xfrm rot="10800000" flipH="1">
              <a:off x="3803925" y="4678650"/>
              <a:ext cx="27050" cy="20225"/>
            </a:xfrm>
            <a:custGeom>
              <a:avLst/>
              <a:gdLst/>
              <a:ahLst/>
              <a:cxnLst/>
              <a:rect l="l" t="t" r="r" b="b"/>
              <a:pathLst>
                <a:path w="1082" h="809" extrusionOk="0">
                  <a:moveTo>
                    <a:pt x="109" y="0"/>
                  </a:moveTo>
                  <a:cubicBezTo>
                    <a:pt x="79" y="0"/>
                    <a:pt x="51" y="12"/>
                    <a:pt x="33" y="39"/>
                  </a:cubicBezTo>
                  <a:cubicBezTo>
                    <a:pt x="1" y="88"/>
                    <a:pt x="17" y="154"/>
                    <a:pt x="50" y="187"/>
                  </a:cubicBezTo>
                  <a:cubicBezTo>
                    <a:pt x="344" y="399"/>
                    <a:pt x="623" y="596"/>
                    <a:pt x="917" y="792"/>
                  </a:cubicBezTo>
                  <a:cubicBezTo>
                    <a:pt x="934" y="809"/>
                    <a:pt x="950" y="809"/>
                    <a:pt x="966" y="809"/>
                  </a:cubicBezTo>
                  <a:cubicBezTo>
                    <a:pt x="999" y="809"/>
                    <a:pt x="1032" y="809"/>
                    <a:pt x="1048" y="776"/>
                  </a:cubicBezTo>
                  <a:cubicBezTo>
                    <a:pt x="1081" y="727"/>
                    <a:pt x="1081" y="661"/>
                    <a:pt x="1032" y="629"/>
                  </a:cubicBezTo>
                  <a:cubicBezTo>
                    <a:pt x="737" y="432"/>
                    <a:pt x="459" y="219"/>
                    <a:pt x="181" y="23"/>
                  </a:cubicBezTo>
                  <a:cubicBezTo>
                    <a:pt x="159" y="8"/>
                    <a:pt x="133"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 name="Google Shape;244;p3"/>
            <p:cNvSpPr/>
            <p:nvPr/>
          </p:nvSpPr>
          <p:spPr>
            <a:xfrm rot="10800000" flipH="1">
              <a:off x="4491825" y="4654925"/>
              <a:ext cx="27850" cy="19400"/>
            </a:xfrm>
            <a:custGeom>
              <a:avLst/>
              <a:gdLst/>
              <a:ahLst/>
              <a:cxnLst/>
              <a:rect l="l" t="t" r="r" b="b"/>
              <a:pathLst>
                <a:path w="1114" h="776" extrusionOk="0">
                  <a:moveTo>
                    <a:pt x="1005" y="0"/>
                  </a:moveTo>
                  <a:cubicBezTo>
                    <a:pt x="981" y="0"/>
                    <a:pt x="955" y="8"/>
                    <a:pt x="933" y="23"/>
                  </a:cubicBezTo>
                  <a:cubicBezTo>
                    <a:pt x="638" y="203"/>
                    <a:pt x="344" y="400"/>
                    <a:pt x="66" y="580"/>
                  </a:cubicBezTo>
                  <a:cubicBezTo>
                    <a:pt x="16" y="596"/>
                    <a:pt x="0" y="661"/>
                    <a:pt x="16" y="711"/>
                  </a:cubicBezTo>
                  <a:cubicBezTo>
                    <a:pt x="49" y="743"/>
                    <a:pt x="82" y="776"/>
                    <a:pt x="115" y="776"/>
                  </a:cubicBezTo>
                  <a:cubicBezTo>
                    <a:pt x="131" y="776"/>
                    <a:pt x="147" y="760"/>
                    <a:pt x="164" y="760"/>
                  </a:cubicBezTo>
                  <a:cubicBezTo>
                    <a:pt x="458" y="580"/>
                    <a:pt x="753" y="383"/>
                    <a:pt x="1048" y="187"/>
                  </a:cubicBezTo>
                  <a:cubicBezTo>
                    <a:pt x="1097" y="154"/>
                    <a:pt x="1113" y="89"/>
                    <a:pt x="1080" y="39"/>
                  </a:cubicBezTo>
                  <a:cubicBezTo>
                    <a:pt x="1062" y="12"/>
                    <a:pt x="1034" y="0"/>
                    <a:pt x="10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5" name="Google Shape;245;p3"/>
            <p:cNvSpPr/>
            <p:nvPr/>
          </p:nvSpPr>
          <p:spPr>
            <a:xfrm rot="10800000" flipH="1">
              <a:off x="3846900" y="4650000"/>
              <a:ext cx="28250" cy="19275"/>
            </a:xfrm>
            <a:custGeom>
              <a:avLst/>
              <a:gdLst/>
              <a:ahLst/>
              <a:cxnLst/>
              <a:rect l="l" t="t" r="r" b="b"/>
              <a:pathLst>
                <a:path w="1130" h="771" extrusionOk="0">
                  <a:moveTo>
                    <a:pt x="124" y="0"/>
                  </a:moveTo>
                  <a:cubicBezTo>
                    <a:pt x="89" y="0"/>
                    <a:pt x="54" y="19"/>
                    <a:pt x="33" y="50"/>
                  </a:cubicBezTo>
                  <a:cubicBezTo>
                    <a:pt x="0" y="99"/>
                    <a:pt x="17" y="165"/>
                    <a:pt x="66" y="198"/>
                  </a:cubicBezTo>
                  <a:cubicBezTo>
                    <a:pt x="361" y="394"/>
                    <a:pt x="672" y="574"/>
                    <a:pt x="950" y="754"/>
                  </a:cubicBezTo>
                  <a:cubicBezTo>
                    <a:pt x="966" y="754"/>
                    <a:pt x="983" y="770"/>
                    <a:pt x="1015" y="770"/>
                  </a:cubicBezTo>
                  <a:cubicBezTo>
                    <a:pt x="1048" y="770"/>
                    <a:pt x="1081" y="738"/>
                    <a:pt x="1097" y="705"/>
                  </a:cubicBezTo>
                  <a:cubicBezTo>
                    <a:pt x="1130" y="656"/>
                    <a:pt x="1113" y="590"/>
                    <a:pt x="1064" y="574"/>
                  </a:cubicBezTo>
                  <a:cubicBezTo>
                    <a:pt x="770" y="394"/>
                    <a:pt x="475" y="214"/>
                    <a:pt x="180" y="17"/>
                  </a:cubicBezTo>
                  <a:cubicBezTo>
                    <a:pt x="163" y="6"/>
                    <a:pt x="144" y="0"/>
                    <a:pt x="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6" name="Google Shape;246;p3"/>
            <p:cNvSpPr/>
            <p:nvPr/>
          </p:nvSpPr>
          <p:spPr>
            <a:xfrm rot="10800000" flipH="1">
              <a:off x="4445975" y="4629950"/>
              <a:ext cx="29075" cy="17225"/>
            </a:xfrm>
            <a:custGeom>
              <a:avLst/>
              <a:gdLst/>
              <a:ahLst/>
              <a:cxnLst/>
              <a:rect l="l" t="t" r="r" b="b"/>
              <a:pathLst>
                <a:path w="1163" h="689" extrusionOk="0">
                  <a:moveTo>
                    <a:pt x="1055" y="0"/>
                  </a:moveTo>
                  <a:cubicBezTo>
                    <a:pt x="1036" y="0"/>
                    <a:pt x="1017" y="6"/>
                    <a:pt x="999" y="17"/>
                  </a:cubicBezTo>
                  <a:lnTo>
                    <a:pt x="852" y="83"/>
                  </a:lnTo>
                  <a:cubicBezTo>
                    <a:pt x="590" y="230"/>
                    <a:pt x="328" y="361"/>
                    <a:pt x="66" y="492"/>
                  </a:cubicBezTo>
                  <a:cubicBezTo>
                    <a:pt x="17" y="525"/>
                    <a:pt x="1" y="590"/>
                    <a:pt x="17" y="639"/>
                  </a:cubicBezTo>
                  <a:cubicBezTo>
                    <a:pt x="50" y="672"/>
                    <a:pt x="83" y="688"/>
                    <a:pt x="115" y="688"/>
                  </a:cubicBezTo>
                  <a:lnTo>
                    <a:pt x="164" y="688"/>
                  </a:lnTo>
                  <a:cubicBezTo>
                    <a:pt x="426" y="558"/>
                    <a:pt x="688" y="410"/>
                    <a:pt x="967" y="263"/>
                  </a:cubicBezTo>
                  <a:lnTo>
                    <a:pt x="1097" y="197"/>
                  </a:lnTo>
                  <a:cubicBezTo>
                    <a:pt x="1147" y="165"/>
                    <a:pt x="1163" y="99"/>
                    <a:pt x="1130" y="50"/>
                  </a:cubicBezTo>
                  <a:cubicBezTo>
                    <a:pt x="1120" y="18"/>
                    <a:pt x="1089" y="0"/>
                    <a:pt x="1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7" name="Google Shape;247;p3"/>
            <p:cNvSpPr/>
            <p:nvPr/>
          </p:nvSpPr>
          <p:spPr>
            <a:xfrm rot="10800000" flipH="1">
              <a:off x="3891900" y="4625450"/>
              <a:ext cx="29500" cy="17200"/>
            </a:xfrm>
            <a:custGeom>
              <a:avLst/>
              <a:gdLst/>
              <a:ahLst/>
              <a:cxnLst/>
              <a:rect l="l" t="t" r="r" b="b"/>
              <a:pathLst>
                <a:path w="1180" h="688" extrusionOk="0">
                  <a:moveTo>
                    <a:pt x="113" y="0"/>
                  </a:moveTo>
                  <a:cubicBezTo>
                    <a:pt x="77" y="0"/>
                    <a:pt x="45" y="22"/>
                    <a:pt x="34" y="66"/>
                  </a:cubicBezTo>
                  <a:cubicBezTo>
                    <a:pt x="1" y="115"/>
                    <a:pt x="17" y="164"/>
                    <a:pt x="66" y="196"/>
                  </a:cubicBezTo>
                  <a:cubicBezTo>
                    <a:pt x="377" y="360"/>
                    <a:pt x="688" y="524"/>
                    <a:pt x="1016" y="671"/>
                  </a:cubicBezTo>
                  <a:cubicBezTo>
                    <a:pt x="1016" y="671"/>
                    <a:pt x="1032" y="688"/>
                    <a:pt x="1049" y="688"/>
                  </a:cubicBezTo>
                  <a:cubicBezTo>
                    <a:pt x="1098" y="688"/>
                    <a:pt x="1130" y="655"/>
                    <a:pt x="1147" y="622"/>
                  </a:cubicBezTo>
                  <a:cubicBezTo>
                    <a:pt x="1179" y="573"/>
                    <a:pt x="1147" y="507"/>
                    <a:pt x="1098" y="475"/>
                  </a:cubicBezTo>
                  <a:cubicBezTo>
                    <a:pt x="787" y="327"/>
                    <a:pt x="476" y="180"/>
                    <a:pt x="165" y="16"/>
                  </a:cubicBezTo>
                  <a:cubicBezTo>
                    <a:pt x="148" y="6"/>
                    <a:pt x="13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8" name="Google Shape;248;p3"/>
            <p:cNvSpPr/>
            <p:nvPr/>
          </p:nvSpPr>
          <p:spPr>
            <a:xfrm rot="10800000" flipH="1">
              <a:off x="4398100" y="4608675"/>
              <a:ext cx="30300" cy="15325"/>
            </a:xfrm>
            <a:custGeom>
              <a:avLst/>
              <a:gdLst/>
              <a:ahLst/>
              <a:cxnLst/>
              <a:rect l="l" t="t" r="r" b="b"/>
              <a:pathLst>
                <a:path w="1212" h="613" extrusionOk="0">
                  <a:moveTo>
                    <a:pt x="1087" y="1"/>
                  </a:moveTo>
                  <a:cubicBezTo>
                    <a:pt x="1074" y="1"/>
                    <a:pt x="1061" y="3"/>
                    <a:pt x="1048" y="7"/>
                  </a:cubicBezTo>
                  <a:cubicBezTo>
                    <a:pt x="737" y="154"/>
                    <a:pt x="410" y="285"/>
                    <a:pt x="83" y="416"/>
                  </a:cubicBezTo>
                  <a:cubicBezTo>
                    <a:pt x="33" y="433"/>
                    <a:pt x="1" y="498"/>
                    <a:pt x="33" y="547"/>
                  </a:cubicBezTo>
                  <a:cubicBezTo>
                    <a:pt x="33" y="580"/>
                    <a:pt x="83" y="613"/>
                    <a:pt x="115" y="613"/>
                  </a:cubicBezTo>
                  <a:lnTo>
                    <a:pt x="164" y="613"/>
                  </a:lnTo>
                  <a:cubicBezTo>
                    <a:pt x="492" y="482"/>
                    <a:pt x="819" y="334"/>
                    <a:pt x="1130" y="203"/>
                  </a:cubicBezTo>
                  <a:cubicBezTo>
                    <a:pt x="1179" y="187"/>
                    <a:pt x="1212" y="122"/>
                    <a:pt x="1179" y="56"/>
                  </a:cubicBezTo>
                  <a:cubicBezTo>
                    <a:pt x="1167" y="19"/>
                    <a:pt x="1127"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9" name="Google Shape;249;p3"/>
            <p:cNvSpPr/>
            <p:nvPr/>
          </p:nvSpPr>
          <p:spPr>
            <a:xfrm rot="10800000" flipH="1">
              <a:off x="3938975" y="4605400"/>
              <a:ext cx="30300" cy="14900"/>
            </a:xfrm>
            <a:custGeom>
              <a:avLst/>
              <a:gdLst/>
              <a:ahLst/>
              <a:cxnLst/>
              <a:rect l="l" t="t" r="r" b="b"/>
              <a:pathLst>
                <a:path w="1212" h="596" extrusionOk="0">
                  <a:moveTo>
                    <a:pt x="127" y="0"/>
                  </a:moveTo>
                  <a:cubicBezTo>
                    <a:pt x="87" y="0"/>
                    <a:pt x="46" y="22"/>
                    <a:pt x="33" y="72"/>
                  </a:cubicBezTo>
                  <a:cubicBezTo>
                    <a:pt x="0" y="121"/>
                    <a:pt x="33" y="186"/>
                    <a:pt x="82" y="203"/>
                  </a:cubicBezTo>
                  <a:cubicBezTo>
                    <a:pt x="410" y="334"/>
                    <a:pt x="737" y="465"/>
                    <a:pt x="1064" y="596"/>
                  </a:cubicBezTo>
                  <a:lnTo>
                    <a:pt x="1097" y="596"/>
                  </a:lnTo>
                  <a:cubicBezTo>
                    <a:pt x="1146" y="596"/>
                    <a:pt x="1179" y="563"/>
                    <a:pt x="1195" y="530"/>
                  </a:cubicBezTo>
                  <a:cubicBezTo>
                    <a:pt x="1212" y="481"/>
                    <a:pt x="1195" y="416"/>
                    <a:pt x="1130" y="399"/>
                  </a:cubicBezTo>
                  <a:cubicBezTo>
                    <a:pt x="802" y="268"/>
                    <a:pt x="475" y="154"/>
                    <a:pt x="164" y="6"/>
                  </a:cubicBezTo>
                  <a:cubicBezTo>
                    <a:pt x="152" y="2"/>
                    <a:pt x="140" y="0"/>
                    <a:pt x="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0" name="Google Shape;250;p3"/>
            <p:cNvSpPr/>
            <p:nvPr/>
          </p:nvSpPr>
          <p:spPr>
            <a:xfrm rot="10800000" flipH="1">
              <a:off x="4348600" y="4591900"/>
              <a:ext cx="31125" cy="13225"/>
            </a:xfrm>
            <a:custGeom>
              <a:avLst/>
              <a:gdLst/>
              <a:ahLst/>
              <a:cxnLst/>
              <a:rect l="l" t="t" r="r" b="b"/>
              <a:pathLst>
                <a:path w="1245" h="529" extrusionOk="0">
                  <a:moveTo>
                    <a:pt x="1114" y="1"/>
                  </a:moveTo>
                  <a:cubicBezTo>
                    <a:pt x="1103" y="1"/>
                    <a:pt x="1092" y="2"/>
                    <a:pt x="1080" y="5"/>
                  </a:cubicBezTo>
                  <a:cubicBezTo>
                    <a:pt x="753" y="120"/>
                    <a:pt x="426" y="218"/>
                    <a:pt x="98" y="316"/>
                  </a:cubicBezTo>
                  <a:cubicBezTo>
                    <a:pt x="33" y="332"/>
                    <a:pt x="0" y="398"/>
                    <a:pt x="16" y="447"/>
                  </a:cubicBezTo>
                  <a:cubicBezTo>
                    <a:pt x="33" y="496"/>
                    <a:pt x="82" y="529"/>
                    <a:pt x="115" y="529"/>
                  </a:cubicBezTo>
                  <a:lnTo>
                    <a:pt x="147" y="529"/>
                  </a:lnTo>
                  <a:cubicBezTo>
                    <a:pt x="491" y="431"/>
                    <a:pt x="819" y="316"/>
                    <a:pt x="1146" y="201"/>
                  </a:cubicBezTo>
                  <a:cubicBezTo>
                    <a:pt x="1211" y="185"/>
                    <a:pt x="1244"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 name="Google Shape;251;p3"/>
            <p:cNvSpPr/>
            <p:nvPr/>
          </p:nvSpPr>
          <p:spPr>
            <a:xfrm rot="10800000" flipH="1">
              <a:off x="3988075" y="4589450"/>
              <a:ext cx="31125" cy="12800"/>
            </a:xfrm>
            <a:custGeom>
              <a:avLst/>
              <a:gdLst/>
              <a:ahLst/>
              <a:cxnLst/>
              <a:rect l="l" t="t" r="r" b="b"/>
              <a:pathLst>
                <a:path w="1245" h="512" extrusionOk="0">
                  <a:moveTo>
                    <a:pt x="121" y="0"/>
                  </a:moveTo>
                  <a:cubicBezTo>
                    <a:pt x="78" y="0"/>
                    <a:pt x="30" y="32"/>
                    <a:pt x="17" y="86"/>
                  </a:cubicBezTo>
                  <a:cubicBezTo>
                    <a:pt x="1" y="136"/>
                    <a:pt x="33" y="201"/>
                    <a:pt x="82" y="217"/>
                  </a:cubicBezTo>
                  <a:cubicBezTo>
                    <a:pt x="410" y="316"/>
                    <a:pt x="753" y="414"/>
                    <a:pt x="1097" y="512"/>
                  </a:cubicBezTo>
                  <a:lnTo>
                    <a:pt x="1130" y="512"/>
                  </a:lnTo>
                  <a:cubicBezTo>
                    <a:pt x="1163" y="512"/>
                    <a:pt x="1212" y="479"/>
                    <a:pt x="1228" y="430"/>
                  </a:cubicBezTo>
                  <a:cubicBezTo>
                    <a:pt x="1245" y="381"/>
                    <a:pt x="1212" y="316"/>
                    <a:pt x="1146" y="299"/>
                  </a:cubicBezTo>
                  <a:cubicBezTo>
                    <a:pt x="819" y="217"/>
                    <a:pt x="475" y="119"/>
                    <a:pt x="148" y="5"/>
                  </a:cubicBezTo>
                  <a:cubicBezTo>
                    <a:pt x="139" y="2"/>
                    <a:pt x="131" y="0"/>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2" name="Google Shape;252;p3"/>
            <p:cNvSpPr/>
            <p:nvPr/>
          </p:nvSpPr>
          <p:spPr>
            <a:xfrm rot="10800000" flipH="1">
              <a:off x="4298250" y="4579625"/>
              <a:ext cx="31125" cy="10775"/>
            </a:xfrm>
            <a:custGeom>
              <a:avLst/>
              <a:gdLst/>
              <a:ahLst/>
              <a:cxnLst/>
              <a:rect l="l" t="t" r="r" b="b"/>
              <a:pathLst>
                <a:path w="1245" h="431" extrusionOk="0">
                  <a:moveTo>
                    <a:pt x="1131" y="1"/>
                  </a:moveTo>
                  <a:cubicBezTo>
                    <a:pt x="1120" y="1"/>
                    <a:pt x="1109" y="2"/>
                    <a:pt x="1097" y="5"/>
                  </a:cubicBezTo>
                  <a:cubicBezTo>
                    <a:pt x="770" y="87"/>
                    <a:pt x="426" y="153"/>
                    <a:pt x="83" y="218"/>
                  </a:cubicBezTo>
                  <a:cubicBezTo>
                    <a:pt x="34" y="234"/>
                    <a:pt x="1" y="284"/>
                    <a:pt x="1" y="349"/>
                  </a:cubicBezTo>
                  <a:cubicBezTo>
                    <a:pt x="17" y="398"/>
                    <a:pt x="50" y="431"/>
                    <a:pt x="99" y="431"/>
                  </a:cubicBezTo>
                  <a:lnTo>
                    <a:pt x="132" y="431"/>
                  </a:lnTo>
                  <a:cubicBezTo>
                    <a:pt x="475" y="365"/>
                    <a:pt x="819" y="284"/>
                    <a:pt x="1147" y="202"/>
                  </a:cubicBezTo>
                  <a:cubicBezTo>
                    <a:pt x="1212" y="185"/>
                    <a:pt x="1245" y="136"/>
                    <a:pt x="1228" y="71"/>
                  </a:cubicBezTo>
                  <a:cubicBezTo>
                    <a:pt x="1215" y="30"/>
                    <a:pt x="1179" y="1"/>
                    <a:pt x="1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3" name="Google Shape;253;p3"/>
            <p:cNvSpPr/>
            <p:nvPr/>
          </p:nvSpPr>
          <p:spPr>
            <a:xfrm rot="10800000" flipH="1">
              <a:off x="4038825" y="4577975"/>
              <a:ext cx="31125" cy="10375"/>
            </a:xfrm>
            <a:custGeom>
              <a:avLst/>
              <a:gdLst/>
              <a:ahLst/>
              <a:cxnLst/>
              <a:rect l="l" t="t" r="r" b="b"/>
              <a:pathLst>
                <a:path w="1245" h="415" extrusionOk="0">
                  <a:moveTo>
                    <a:pt x="99" y="1"/>
                  </a:moveTo>
                  <a:cubicBezTo>
                    <a:pt x="50" y="1"/>
                    <a:pt x="14" y="33"/>
                    <a:pt x="0" y="87"/>
                  </a:cubicBezTo>
                  <a:cubicBezTo>
                    <a:pt x="0" y="136"/>
                    <a:pt x="33" y="202"/>
                    <a:pt x="82" y="202"/>
                  </a:cubicBezTo>
                  <a:cubicBezTo>
                    <a:pt x="426" y="283"/>
                    <a:pt x="770" y="349"/>
                    <a:pt x="1113" y="414"/>
                  </a:cubicBezTo>
                  <a:lnTo>
                    <a:pt x="1130" y="414"/>
                  </a:lnTo>
                  <a:cubicBezTo>
                    <a:pt x="1179" y="414"/>
                    <a:pt x="1228" y="382"/>
                    <a:pt x="1228" y="332"/>
                  </a:cubicBezTo>
                  <a:cubicBezTo>
                    <a:pt x="1244" y="283"/>
                    <a:pt x="1211" y="218"/>
                    <a:pt x="1146" y="218"/>
                  </a:cubicBezTo>
                  <a:cubicBezTo>
                    <a:pt x="802" y="152"/>
                    <a:pt x="459" y="71"/>
                    <a:pt x="131" y="5"/>
                  </a:cubicBezTo>
                  <a:cubicBezTo>
                    <a:pt x="120" y="2"/>
                    <a:pt x="109" y="1"/>
                    <a:pt x="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4" name="Google Shape;254;p3"/>
            <p:cNvSpPr/>
            <p:nvPr/>
          </p:nvSpPr>
          <p:spPr>
            <a:xfrm rot="10800000" flipH="1">
              <a:off x="4246300" y="4571425"/>
              <a:ext cx="31525" cy="9025"/>
            </a:xfrm>
            <a:custGeom>
              <a:avLst/>
              <a:gdLst/>
              <a:ahLst/>
              <a:cxnLst/>
              <a:rect l="l" t="t" r="r" b="b"/>
              <a:pathLst>
                <a:path w="1261" h="361" extrusionOk="0">
                  <a:moveTo>
                    <a:pt x="1146" y="0"/>
                  </a:moveTo>
                  <a:cubicBezTo>
                    <a:pt x="802" y="66"/>
                    <a:pt x="458" y="115"/>
                    <a:pt x="115" y="147"/>
                  </a:cubicBezTo>
                  <a:cubicBezTo>
                    <a:pt x="49" y="147"/>
                    <a:pt x="0" y="197"/>
                    <a:pt x="16" y="262"/>
                  </a:cubicBezTo>
                  <a:cubicBezTo>
                    <a:pt x="16" y="311"/>
                    <a:pt x="65" y="360"/>
                    <a:pt x="115" y="360"/>
                  </a:cubicBezTo>
                  <a:lnTo>
                    <a:pt x="131" y="360"/>
                  </a:lnTo>
                  <a:cubicBezTo>
                    <a:pt x="475" y="311"/>
                    <a:pt x="835" y="262"/>
                    <a:pt x="1162" y="213"/>
                  </a:cubicBezTo>
                  <a:cubicBezTo>
                    <a:pt x="1228" y="213"/>
                    <a:pt x="1260" y="147"/>
                    <a:pt x="1260"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5" name="Google Shape;255;p3"/>
            <p:cNvSpPr/>
            <p:nvPr/>
          </p:nvSpPr>
          <p:spPr>
            <a:xfrm rot="10800000" flipH="1">
              <a:off x="4089975" y="4570625"/>
              <a:ext cx="31525" cy="8275"/>
            </a:xfrm>
            <a:custGeom>
              <a:avLst/>
              <a:gdLst/>
              <a:ahLst/>
              <a:cxnLst/>
              <a:rect l="l" t="t" r="r" b="b"/>
              <a:pathLst>
                <a:path w="1261" h="331" extrusionOk="0">
                  <a:moveTo>
                    <a:pt x="111" y="0"/>
                  </a:moveTo>
                  <a:cubicBezTo>
                    <a:pt x="66" y="0"/>
                    <a:pt x="17" y="43"/>
                    <a:pt x="17" y="85"/>
                  </a:cubicBezTo>
                  <a:cubicBezTo>
                    <a:pt x="0" y="151"/>
                    <a:pt x="49" y="200"/>
                    <a:pt x="98" y="200"/>
                  </a:cubicBezTo>
                  <a:cubicBezTo>
                    <a:pt x="442" y="249"/>
                    <a:pt x="802" y="298"/>
                    <a:pt x="1146" y="331"/>
                  </a:cubicBezTo>
                  <a:lnTo>
                    <a:pt x="1162" y="331"/>
                  </a:lnTo>
                  <a:cubicBezTo>
                    <a:pt x="1212" y="331"/>
                    <a:pt x="1261" y="298"/>
                    <a:pt x="1261" y="233"/>
                  </a:cubicBezTo>
                  <a:cubicBezTo>
                    <a:pt x="1261" y="184"/>
                    <a:pt x="1228" y="135"/>
                    <a:pt x="1162" y="118"/>
                  </a:cubicBezTo>
                  <a:cubicBezTo>
                    <a:pt x="819" y="85"/>
                    <a:pt x="475" y="53"/>
                    <a:pt x="131" y="4"/>
                  </a:cubicBezTo>
                  <a:cubicBezTo>
                    <a:pt x="125" y="1"/>
                    <a:pt x="118" y="0"/>
                    <a:pt x="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6" name="Google Shape;256;p3"/>
            <p:cNvSpPr/>
            <p:nvPr/>
          </p:nvSpPr>
          <p:spPr>
            <a:xfrm rot="10800000" flipH="1">
              <a:off x="4194325" y="4568150"/>
              <a:ext cx="31525" cy="6250"/>
            </a:xfrm>
            <a:custGeom>
              <a:avLst/>
              <a:gdLst/>
              <a:ahLst/>
              <a:cxnLst/>
              <a:rect l="l" t="t" r="r" b="b"/>
              <a:pathLst>
                <a:path w="1261" h="250" extrusionOk="0">
                  <a:moveTo>
                    <a:pt x="1171" y="0"/>
                  </a:moveTo>
                  <a:cubicBezTo>
                    <a:pt x="1163" y="0"/>
                    <a:pt x="1155" y="1"/>
                    <a:pt x="1146" y="4"/>
                  </a:cubicBezTo>
                  <a:cubicBezTo>
                    <a:pt x="802" y="20"/>
                    <a:pt x="459" y="36"/>
                    <a:pt x="115" y="53"/>
                  </a:cubicBezTo>
                  <a:cubicBezTo>
                    <a:pt x="49" y="53"/>
                    <a:pt x="0" y="102"/>
                    <a:pt x="17" y="151"/>
                  </a:cubicBezTo>
                  <a:cubicBezTo>
                    <a:pt x="17" y="216"/>
                    <a:pt x="49" y="249"/>
                    <a:pt x="115" y="249"/>
                  </a:cubicBezTo>
                  <a:cubicBezTo>
                    <a:pt x="459" y="249"/>
                    <a:pt x="819" y="233"/>
                    <a:pt x="1162" y="200"/>
                  </a:cubicBezTo>
                  <a:cubicBezTo>
                    <a:pt x="1228" y="200"/>
                    <a:pt x="1261" y="151"/>
                    <a:pt x="1261" y="102"/>
                  </a:cubicBezTo>
                  <a:cubicBezTo>
                    <a:pt x="1261" y="45"/>
                    <a:pt x="1224" y="0"/>
                    <a:pt x="1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7" name="Google Shape;257;p3"/>
            <p:cNvSpPr/>
            <p:nvPr/>
          </p:nvSpPr>
          <p:spPr>
            <a:xfrm rot="10800000" flipH="1">
              <a:off x="4142350" y="4567750"/>
              <a:ext cx="31125" cy="6175"/>
            </a:xfrm>
            <a:custGeom>
              <a:avLst/>
              <a:gdLst/>
              <a:ahLst/>
              <a:cxnLst/>
              <a:rect l="l" t="t" r="r" b="b"/>
              <a:pathLst>
                <a:path w="1245" h="247" extrusionOk="0">
                  <a:moveTo>
                    <a:pt x="115" y="1"/>
                  </a:moveTo>
                  <a:cubicBezTo>
                    <a:pt x="50" y="1"/>
                    <a:pt x="0" y="50"/>
                    <a:pt x="0" y="99"/>
                  </a:cubicBezTo>
                  <a:cubicBezTo>
                    <a:pt x="0" y="165"/>
                    <a:pt x="33" y="214"/>
                    <a:pt x="99" y="214"/>
                  </a:cubicBezTo>
                  <a:cubicBezTo>
                    <a:pt x="442" y="230"/>
                    <a:pt x="802" y="247"/>
                    <a:pt x="1146" y="247"/>
                  </a:cubicBezTo>
                  <a:cubicBezTo>
                    <a:pt x="1195" y="247"/>
                    <a:pt x="1244" y="197"/>
                    <a:pt x="1244" y="148"/>
                  </a:cubicBezTo>
                  <a:cubicBezTo>
                    <a:pt x="1244" y="83"/>
                    <a:pt x="1212" y="34"/>
                    <a:pt x="1146" y="34"/>
                  </a:cubicBezTo>
                  <a:cubicBezTo>
                    <a:pt x="802" y="34"/>
                    <a:pt x="459" y="17"/>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58" name="Google Shape;258;p3"/>
          <p:cNvSpPr/>
          <p:nvPr/>
        </p:nvSpPr>
        <p:spPr>
          <a:xfrm>
            <a:off x="1753107" y="404884"/>
            <a:ext cx="341317" cy="338700"/>
          </a:xfrm>
          <a:custGeom>
            <a:avLst/>
            <a:gdLst/>
            <a:ahLst/>
            <a:cxnLst/>
            <a:rect l="l" t="t" r="r" b="b"/>
            <a:pathLst>
              <a:path w="3521" h="3494" extrusionOk="0">
                <a:moveTo>
                  <a:pt x="1824" y="0"/>
                </a:moveTo>
                <a:cubicBezTo>
                  <a:pt x="1805" y="0"/>
                  <a:pt x="1785" y="9"/>
                  <a:pt x="1769" y="25"/>
                </a:cubicBezTo>
                <a:lnTo>
                  <a:pt x="1441" y="582"/>
                </a:lnTo>
                <a:cubicBezTo>
                  <a:pt x="1245" y="909"/>
                  <a:pt x="967" y="1171"/>
                  <a:pt x="623" y="1351"/>
                </a:cubicBezTo>
                <a:lnTo>
                  <a:pt x="50" y="1646"/>
                </a:lnTo>
                <a:cubicBezTo>
                  <a:pt x="1" y="1662"/>
                  <a:pt x="1" y="1711"/>
                  <a:pt x="50" y="1744"/>
                </a:cubicBezTo>
                <a:lnTo>
                  <a:pt x="606" y="2071"/>
                </a:lnTo>
                <a:cubicBezTo>
                  <a:pt x="934" y="2268"/>
                  <a:pt x="1196" y="2546"/>
                  <a:pt x="1359" y="2890"/>
                </a:cubicBezTo>
                <a:lnTo>
                  <a:pt x="1654" y="3462"/>
                </a:lnTo>
                <a:cubicBezTo>
                  <a:pt x="1663" y="3480"/>
                  <a:pt x="1687" y="3493"/>
                  <a:pt x="1709" y="3493"/>
                </a:cubicBezTo>
                <a:cubicBezTo>
                  <a:pt x="1727" y="3493"/>
                  <a:pt x="1745" y="3485"/>
                  <a:pt x="1752" y="3462"/>
                </a:cubicBezTo>
                <a:lnTo>
                  <a:pt x="2080" y="2906"/>
                </a:lnTo>
                <a:cubicBezTo>
                  <a:pt x="2276" y="2579"/>
                  <a:pt x="2554" y="2317"/>
                  <a:pt x="2898" y="2153"/>
                </a:cubicBezTo>
                <a:lnTo>
                  <a:pt x="3471" y="1858"/>
                </a:lnTo>
                <a:cubicBezTo>
                  <a:pt x="3520" y="1842"/>
                  <a:pt x="3520" y="1776"/>
                  <a:pt x="3487" y="1760"/>
                </a:cubicBezTo>
                <a:lnTo>
                  <a:pt x="2931" y="1433"/>
                </a:lnTo>
                <a:cubicBezTo>
                  <a:pt x="2603" y="1236"/>
                  <a:pt x="2342" y="942"/>
                  <a:pt x="2161" y="614"/>
                </a:cubicBezTo>
                <a:lnTo>
                  <a:pt x="1867" y="25"/>
                </a:lnTo>
                <a:cubicBezTo>
                  <a:pt x="1859" y="9"/>
                  <a:pt x="1842" y="0"/>
                  <a:pt x="18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9" name="Google Shape;259;p3"/>
          <p:cNvSpPr/>
          <p:nvPr/>
        </p:nvSpPr>
        <p:spPr>
          <a:xfrm>
            <a:off x="391550" y="4285026"/>
            <a:ext cx="301776" cy="299471"/>
          </a:xfrm>
          <a:custGeom>
            <a:avLst/>
            <a:gdLst/>
            <a:ahLst/>
            <a:cxnLst/>
            <a:rect l="l" t="t" r="r" b="b"/>
            <a:pathLst>
              <a:path w="3521" h="3494" extrusionOk="0">
                <a:moveTo>
                  <a:pt x="1824" y="0"/>
                </a:moveTo>
                <a:cubicBezTo>
                  <a:pt x="1805" y="0"/>
                  <a:pt x="1785" y="9"/>
                  <a:pt x="1769" y="25"/>
                </a:cubicBezTo>
                <a:lnTo>
                  <a:pt x="1441" y="582"/>
                </a:lnTo>
                <a:cubicBezTo>
                  <a:pt x="1245" y="909"/>
                  <a:pt x="967" y="1171"/>
                  <a:pt x="623" y="1351"/>
                </a:cubicBezTo>
                <a:lnTo>
                  <a:pt x="50" y="1646"/>
                </a:lnTo>
                <a:cubicBezTo>
                  <a:pt x="1" y="1662"/>
                  <a:pt x="1" y="1711"/>
                  <a:pt x="50" y="1744"/>
                </a:cubicBezTo>
                <a:lnTo>
                  <a:pt x="606" y="2071"/>
                </a:lnTo>
                <a:cubicBezTo>
                  <a:pt x="934" y="2268"/>
                  <a:pt x="1196" y="2546"/>
                  <a:pt x="1359" y="2890"/>
                </a:cubicBezTo>
                <a:lnTo>
                  <a:pt x="1654" y="3462"/>
                </a:lnTo>
                <a:cubicBezTo>
                  <a:pt x="1663" y="3480"/>
                  <a:pt x="1687" y="3493"/>
                  <a:pt x="1709" y="3493"/>
                </a:cubicBezTo>
                <a:cubicBezTo>
                  <a:pt x="1727" y="3493"/>
                  <a:pt x="1745" y="3485"/>
                  <a:pt x="1752" y="3462"/>
                </a:cubicBezTo>
                <a:lnTo>
                  <a:pt x="2080" y="2906"/>
                </a:lnTo>
                <a:cubicBezTo>
                  <a:pt x="2276" y="2579"/>
                  <a:pt x="2554" y="2317"/>
                  <a:pt x="2898" y="2153"/>
                </a:cubicBezTo>
                <a:lnTo>
                  <a:pt x="3471" y="1858"/>
                </a:lnTo>
                <a:cubicBezTo>
                  <a:pt x="3520" y="1842"/>
                  <a:pt x="3520" y="1776"/>
                  <a:pt x="3487" y="1760"/>
                </a:cubicBezTo>
                <a:lnTo>
                  <a:pt x="2931" y="1433"/>
                </a:lnTo>
                <a:cubicBezTo>
                  <a:pt x="2603" y="1236"/>
                  <a:pt x="2342" y="942"/>
                  <a:pt x="2161" y="614"/>
                </a:cubicBezTo>
                <a:lnTo>
                  <a:pt x="1867" y="25"/>
                </a:lnTo>
                <a:cubicBezTo>
                  <a:pt x="1859" y="9"/>
                  <a:pt x="1842" y="0"/>
                  <a:pt x="18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60" name="Google Shape;260;p3"/>
          <p:cNvGrpSpPr/>
          <p:nvPr/>
        </p:nvGrpSpPr>
        <p:grpSpPr>
          <a:xfrm rot="-618440">
            <a:off x="-110575" y="2072195"/>
            <a:ext cx="423248" cy="1440286"/>
            <a:chOff x="2869625" y="946450"/>
            <a:chExt cx="52800" cy="179675"/>
          </a:xfrm>
        </p:grpSpPr>
        <p:sp>
          <p:nvSpPr>
            <p:cNvPr id="261" name="Google Shape;261;p3"/>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2" name="Google Shape;262;p3"/>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3" name="Google Shape;263;p3"/>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4" name="Google Shape;264;p3"/>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5" name="Google Shape;265;p3"/>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6" name="Google Shape;266;p3"/>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7" name="Google Shape;267;p3"/>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8" name="Google Shape;268;p3"/>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69" name="Google Shape;269;p3"/>
          <p:cNvSpPr/>
          <p:nvPr/>
        </p:nvSpPr>
        <p:spPr>
          <a:xfrm>
            <a:off x="2274763" y="-323225"/>
            <a:ext cx="674100" cy="67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0" name="Google Shape;270;p3"/>
          <p:cNvSpPr/>
          <p:nvPr/>
        </p:nvSpPr>
        <p:spPr>
          <a:xfrm rot="3076670">
            <a:off x="290748" y="4739375"/>
            <a:ext cx="503382" cy="577651"/>
          </a:xfrm>
          <a:custGeom>
            <a:avLst/>
            <a:gdLst/>
            <a:ahLst/>
            <a:cxnLst/>
            <a:rect l="l" t="t" r="r" b="b"/>
            <a:pathLst>
              <a:path w="3111" h="3570" extrusionOk="0">
                <a:moveTo>
                  <a:pt x="2342" y="1"/>
                </a:moveTo>
                <a:lnTo>
                  <a:pt x="1" y="1572"/>
                </a:lnTo>
                <a:lnTo>
                  <a:pt x="3111" y="3569"/>
                </a:lnTo>
                <a:lnTo>
                  <a:pt x="23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71" name="Google Shape;271;p3"/>
          <p:cNvGrpSpPr/>
          <p:nvPr/>
        </p:nvGrpSpPr>
        <p:grpSpPr>
          <a:xfrm rot="7795552">
            <a:off x="8192818" y="385440"/>
            <a:ext cx="741963" cy="1018216"/>
            <a:chOff x="4757725" y="2390975"/>
            <a:chExt cx="509075" cy="698550"/>
          </a:xfrm>
        </p:grpSpPr>
        <p:sp>
          <p:nvSpPr>
            <p:cNvPr id="272" name="Google Shape;272;p3"/>
            <p:cNvSpPr/>
            <p:nvPr/>
          </p:nvSpPr>
          <p:spPr>
            <a:xfrm>
              <a:off x="4757725" y="2390975"/>
              <a:ext cx="509075" cy="698550"/>
            </a:xfrm>
            <a:custGeom>
              <a:avLst/>
              <a:gdLst/>
              <a:ahLst/>
              <a:cxnLst/>
              <a:rect l="l" t="t" r="r" b="b"/>
              <a:pathLst>
                <a:path w="20363" h="27942" extrusionOk="0">
                  <a:moveTo>
                    <a:pt x="17465" y="1"/>
                  </a:moveTo>
                  <a:cubicBezTo>
                    <a:pt x="17105" y="1"/>
                    <a:pt x="16745" y="83"/>
                    <a:pt x="16418" y="230"/>
                  </a:cubicBezTo>
                  <a:lnTo>
                    <a:pt x="11606" y="2456"/>
                  </a:lnTo>
                  <a:cubicBezTo>
                    <a:pt x="11164" y="2653"/>
                    <a:pt x="10820" y="2996"/>
                    <a:pt x="10591" y="3406"/>
                  </a:cubicBezTo>
                  <a:lnTo>
                    <a:pt x="573" y="21231"/>
                  </a:lnTo>
                  <a:cubicBezTo>
                    <a:pt x="0" y="22246"/>
                    <a:pt x="328" y="23522"/>
                    <a:pt x="1310" y="24144"/>
                  </a:cubicBezTo>
                  <a:lnTo>
                    <a:pt x="6810" y="27615"/>
                  </a:lnTo>
                  <a:cubicBezTo>
                    <a:pt x="7153" y="27827"/>
                    <a:pt x="7563" y="27942"/>
                    <a:pt x="7972" y="27942"/>
                  </a:cubicBezTo>
                  <a:cubicBezTo>
                    <a:pt x="8152" y="27942"/>
                    <a:pt x="8332" y="27926"/>
                    <a:pt x="8512" y="27876"/>
                  </a:cubicBezTo>
                  <a:cubicBezTo>
                    <a:pt x="9085" y="27729"/>
                    <a:pt x="9576" y="27353"/>
                    <a:pt x="9870" y="26829"/>
                  </a:cubicBezTo>
                  <a:lnTo>
                    <a:pt x="20084" y="8693"/>
                  </a:lnTo>
                  <a:cubicBezTo>
                    <a:pt x="20248" y="8398"/>
                    <a:pt x="20330" y="8071"/>
                    <a:pt x="20363" y="7760"/>
                  </a:cubicBezTo>
                  <a:cubicBezTo>
                    <a:pt x="20363" y="7645"/>
                    <a:pt x="20363" y="7530"/>
                    <a:pt x="20346" y="7416"/>
                  </a:cubicBezTo>
                  <a:cubicBezTo>
                    <a:pt x="20330" y="7269"/>
                    <a:pt x="20215" y="5763"/>
                    <a:pt x="20101" y="4339"/>
                  </a:cubicBezTo>
                  <a:lnTo>
                    <a:pt x="19953" y="2292"/>
                  </a:lnTo>
                  <a:cubicBezTo>
                    <a:pt x="19855" y="1016"/>
                    <a:pt x="18759" y="1"/>
                    <a:pt x="17465"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3" name="Google Shape;273;p3"/>
            <p:cNvSpPr/>
            <p:nvPr/>
          </p:nvSpPr>
          <p:spPr>
            <a:xfrm>
              <a:off x="4819500" y="2501875"/>
              <a:ext cx="392475" cy="533225"/>
            </a:xfrm>
            <a:custGeom>
              <a:avLst/>
              <a:gdLst/>
              <a:ahLst/>
              <a:cxnLst/>
              <a:rect l="l" t="t" r="r" b="b"/>
              <a:pathLst>
                <a:path w="15699" h="21329" extrusionOk="0">
                  <a:moveTo>
                    <a:pt x="10051" y="1"/>
                  </a:moveTo>
                  <a:lnTo>
                    <a:pt x="9413" y="1130"/>
                  </a:lnTo>
                  <a:lnTo>
                    <a:pt x="8856" y="2129"/>
                  </a:lnTo>
                  <a:lnTo>
                    <a:pt x="8693" y="2423"/>
                  </a:lnTo>
                  <a:lnTo>
                    <a:pt x="3455" y="11721"/>
                  </a:lnTo>
                  <a:lnTo>
                    <a:pt x="3291" y="11999"/>
                  </a:lnTo>
                  <a:lnTo>
                    <a:pt x="2587" y="13276"/>
                  </a:lnTo>
                  <a:lnTo>
                    <a:pt x="1" y="17859"/>
                  </a:lnTo>
                  <a:lnTo>
                    <a:pt x="5501" y="21329"/>
                  </a:lnTo>
                  <a:lnTo>
                    <a:pt x="8365" y="16238"/>
                  </a:lnTo>
                  <a:lnTo>
                    <a:pt x="9135" y="14863"/>
                  </a:lnTo>
                  <a:lnTo>
                    <a:pt x="9298" y="14569"/>
                  </a:lnTo>
                  <a:lnTo>
                    <a:pt x="14520" y="5288"/>
                  </a:lnTo>
                  <a:lnTo>
                    <a:pt x="14683" y="4993"/>
                  </a:lnTo>
                  <a:lnTo>
                    <a:pt x="15240" y="3995"/>
                  </a:lnTo>
                  <a:lnTo>
                    <a:pt x="15698" y="3176"/>
                  </a:lnTo>
                  <a:lnTo>
                    <a:pt x="10182" y="83"/>
                  </a:lnTo>
                  <a:cubicBezTo>
                    <a:pt x="10166" y="66"/>
                    <a:pt x="10149" y="66"/>
                    <a:pt x="10149" y="50"/>
                  </a:cubicBezTo>
                  <a:cubicBezTo>
                    <a:pt x="10133" y="50"/>
                    <a:pt x="10117" y="33"/>
                    <a:pt x="10100" y="33"/>
                  </a:cubicBezTo>
                  <a:cubicBezTo>
                    <a:pt x="10100" y="17"/>
                    <a:pt x="10084" y="17"/>
                    <a:pt x="10068" y="17"/>
                  </a:cubicBezTo>
                  <a:cubicBezTo>
                    <a:pt x="10051" y="1"/>
                    <a:pt x="10051" y="1"/>
                    <a:pt x="100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4" name="Google Shape;274;p3"/>
            <p:cNvSpPr/>
            <p:nvPr/>
          </p:nvSpPr>
          <p:spPr>
            <a:xfrm>
              <a:off x="5070775" y="2445450"/>
              <a:ext cx="141200" cy="135875"/>
            </a:xfrm>
            <a:custGeom>
              <a:avLst/>
              <a:gdLst/>
              <a:ahLst/>
              <a:cxnLst/>
              <a:rect l="l" t="t" r="r" b="b"/>
              <a:pathLst>
                <a:path w="5648" h="5435" extrusionOk="0">
                  <a:moveTo>
                    <a:pt x="4943" y="1"/>
                  </a:moveTo>
                  <a:cubicBezTo>
                    <a:pt x="4899" y="1"/>
                    <a:pt x="4855" y="10"/>
                    <a:pt x="4812" y="32"/>
                  </a:cubicBezTo>
                  <a:lnTo>
                    <a:pt x="3241" y="752"/>
                  </a:lnTo>
                  <a:lnTo>
                    <a:pt x="0" y="2258"/>
                  </a:lnTo>
                  <a:cubicBezTo>
                    <a:pt x="0" y="2258"/>
                    <a:pt x="5524" y="5435"/>
                    <a:pt x="5645" y="5435"/>
                  </a:cubicBezTo>
                  <a:cubicBezTo>
                    <a:pt x="5647" y="5435"/>
                    <a:pt x="5647" y="5434"/>
                    <a:pt x="5647" y="5433"/>
                  </a:cubicBezTo>
                  <a:cubicBezTo>
                    <a:pt x="5647" y="5401"/>
                    <a:pt x="5533" y="3813"/>
                    <a:pt x="5418" y="2340"/>
                  </a:cubicBezTo>
                  <a:cubicBezTo>
                    <a:pt x="5353" y="1538"/>
                    <a:pt x="5287" y="752"/>
                    <a:pt x="5254" y="294"/>
                  </a:cubicBezTo>
                  <a:cubicBezTo>
                    <a:pt x="5242" y="127"/>
                    <a:pt x="5098" y="1"/>
                    <a:pt x="4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5" name="Google Shape;275;p3"/>
            <p:cNvSpPr/>
            <p:nvPr/>
          </p:nvSpPr>
          <p:spPr>
            <a:xfrm>
              <a:off x="4884175" y="2530125"/>
              <a:ext cx="316325" cy="377725"/>
            </a:xfrm>
            <a:custGeom>
              <a:avLst/>
              <a:gdLst/>
              <a:ahLst/>
              <a:cxnLst/>
              <a:rect l="l" t="t" r="r" b="b"/>
              <a:pathLst>
                <a:path w="12653" h="15109" extrusionOk="0">
                  <a:moveTo>
                    <a:pt x="6826" y="0"/>
                  </a:moveTo>
                  <a:lnTo>
                    <a:pt x="6269" y="999"/>
                  </a:lnTo>
                  <a:lnTo>
                    <a:pt x="6106" y="1293"/>
                  </a:lnTo>
                  <a:lnTo>
                    <a:pt x="868" y="10591"/>
                  </a:lnTo>
                  <a:lnTo>
                    <a:pt x="704" y="10869"/>
                  </a:lnTo>
                  <a:lnTo>
                    <a:pt x="0" y="12146"/>
                  </a:lnTo>
                  <a:lnTo>
                    <a:pt x="5778" y="15108"/>
                  </a:lnTo>
                  <a:lnTo>
                    <a:pt x="6548" y="13733"/>
                  </a:lnTo>
                  <a:lnTo>
                    <a:pt x="6711" y="13439"/>
                  </a:lnTo>
                  <a:lnTo>
                    <a:pt x="11933" y="4158"/>
                  </a:lnTo>
                  <a:lnTo>
                    <a:pt x="12096" y="3863"/>
                  </a:lnTo>
                  <a:lnTo>
                    <a:pt x="12653" y="2865"/>
                  </a:lnTo>
                  <a:lnTo>
                    <a:pt x="68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6" name="Google Shape;276;p3"/>
            <p:cNvSpPr/>
            <p:nvPr/>
          </p:nvSpPr>
          <p:spPr>
            <a:xfrm>
              <a:off x="4983600" y="2629725"/>
              <a:ext cx="129350" cy="178000"/>
            </a:xfrm>
            <a:custGeom>
              <a:avLst/>
              <a:gdLst/>
              <a:ahLst/>
              <a:cxnLst/>
              <a:rect l="l" t="t" r="r" b="b"/>
              <a:pathLst>
                <a:path w="5174" h="7120" extrusionOk="0">
                  <a:moveTo>
                    <a:pt x="3502" y="331"/>
                  </a:moveTo>
                  <a:cubicBezTo>
                    <a:pt x="3541" y="331"/>
                    <a:pt x="3579" y="333"/>
                    <a:pt x="3618" y="337"/>
                  </a:cubicBezTo>
                  <a:cubicBezTo>
                    <a:pt x="3749" y="337"/>
                    <a:pt x="3880" y="387"/>
                    <a:pt x="3995" y="436"/>
                  </a:cubicBezTo>
                  <a:cubicBezTo>
                    <a:pt x="4567" y="714"/>
                    <a:pt x="4797" y="1385"/>
                    <a:pt x="4535" y="1942"/>
                  </a:cubicBezTo>
                  <a:lnTo>
                    <a:pt x="2521" y="6148"/>
                  </a:lnTo>
                  <a:cubicBezTo>
                    <a:pt x="2390" y="6427"/>
                    <a:pt x="2161" y="6623"/>
                    <a:pt x="1867" y="6721"/>
                  </a:cubicBezTo>
                  <a:cubicBezTo>
                    <a:pt x="1754" y="6771"/>
                    <a:pt x="1632" y="6793"/>
                    <a:pt x="1508" y="6793"/>
                  </a:cubicBezTo>
                  <a:cubicBezTo>
                    <a:pt x="1469" y="6793"/>
                    <a:pt x="1431" y="6791"/>
                    <a:pt x="1392" y="6787"/>
                  </a:cubicBezTo>
                  <a:cubicBezTo>
                    <a:pt x="1261" y="6770"/>
                    <a:pt x="1130" y="6738"/>
                    <a:pt x="1016" y="6688"/>
                  </a:cubicBezTo>
                  <a:cubicBezTo>
                    <a:pt x="737" y="6558"/>
                    <a:pt x="541" y="6328"/>
                    <a:pt x="443" y="6050"/>
                  </a:cubicBezTo>
                  <a:cubicBezTo>
                    <a:pt x="344" y="5755"/>
                    <a:pt x="361" y="5461"/>
                    <a:pt x="492" y="5183"/>
                  </a:cubicBezTo>
                  <a:lnTo>
                    <a:pt x="2505" y="976"/>
                  </a:lnTo>
                  <a:cubicBezTo>
                    <a:pt x="2685" y="571"/>
                    <a:pt x="3084" y="331"/>
                    <a:pt x="3502" y="331"/>
                  </a:cubicBezTo>
                  <a:close/>
                  <a:moveTo>
                    <a:pt x="3524" y="1"/>
                  </a:moveTo>
                  <a:cubicBezTo>
                    <a:pt x="2981" y="1"/>
                    <a:pt x="2459" y="308"/>
                    <a:pt x="2210" y="829"/>
                  </a:cubicBezTo>
                  <a:lnTo>
                    <a:pt x="181" y="5035"/>
                  </a:lnTo>
                  <a:cubicBezTo>
                    <a:pt x="17" y="5395"/>
                    <a:pt x="1" y="5788"/>
                    <a:pt x="132" y="6148"/>
                  </a:cubicBezTo>
                  <a:cubicBezTo>
                    <a:pt x="263" y="6525"/>
                    <a:pt x="524" y="6819"/>
                    <a:pt x="868" y="6983"/>
                  </a:cubicBezTo>
                  <a:cubicBezTo>
                    <a:pt x="1032" y="7065"/>
                    <a:pt x="1196" y="7098"/>
                    <a:pt x="1376" y="7114"/>
                  </a:cubicBezTo>
                  <a:cubicBezTo>
                    <a:pt x="1420" y="7118"/>
                    <a:pt x="1465" y="7120"/>
                    <a:pt x="1510" y="7120"/>
                  </a:cubicBezTo>
                  <a:cubicBezTo>
                    <a:pt x="1667" y="7120"/>
                    <a:pt x="1829" y="7096"/>
                    <a:pt x="1981" y="7032"/>
                  </a:cubicBezTo>
                  <a:cubicBezTo>
                    <a:pt x="2358" y="6918"/>
                    <a:pt x="2652" y="6639"/>
                    <a:pt x="2816" y="6296"/>
                  </a:cubicBezTo>
                  <a:lnTo>
                    <a:pt x="4829" y="2089"/>
                  </a:lnTo>
                  <a:cubicBezTo>
                    <a:pt x="5173" y="1352"/>
                    <a:pt x="4862" y="485"/>
                    <a:pt x="4142" y="141"/>
                  </a:cubicBezTo>
                  <a:cubicBezTo>
                    <a:pt x="3942" y="46"/>
                    <a:pt x="3732" y="1"/>
                    <a:pt x="35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7" name="Google Shape;277;p3"/>
            <p:cNvSpPr/>
            <p:nvPr/>
          </p:nvSpPr>
          <p:spPr>
            <a:xfrm>
              <a:off x="5036800" y="2555075"/>
              <a:ext cx="149800" cy="79000"/>
            </a:xfrm>
            <a:custGeom>
              <a:avLst/>
              <a:gdLst/>
              <a:ahLst/>
              <a:cxnLst/>
              <a:rect l="l" t="t" r="r" b="b"/>
              <a:pathLst>
                <a:path w="5992" h="3160" extrusionOk="0">
                  <a:moveTo>
                    <a:pt x="164" y="1"/>
                  </a:moveTo>
                  <a:lnTo>
                    <a:pt x="1" y="295"/>
                  </a:lnTo>
                  <a:lnTo>
                    <a:pt x="5828" y="3160"/>
                  </a:lnTo>
                  <a:lnTo>
                    <a:pt x="5991" y="2865"/>
                  </a:lnTo>
                  <a:lnTo>
                    <a:pt x="1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8" name="Google Shape;278;p3"/>
            <p:cNvSpPr/>
            <p:nvPr/>
          </p:nvSpPr>
          <p:spPr>
            <a:xfrm>
              <a:off x="4901750" y="2794875"/>
              <a:ext cx="150225" cy="78600"/>
            </a:xfrm>
            <a:custGeom>
              <a:avLst/>
              <a:gdLst/>
              <a:ahLst/>
              <a:cxnLst/>
              <a:rect l="l" t="t" r="r" b="b"/>
              <a:pathLst>
                <a:path w="6009" h="3144" extrusionOk="0">
                  <a:moveTo>
                    <a:pt x="165" y="1"/>
                  </a:moveTo>
                  <a:lnTo>
                    <a:pt x="1" y="279"/>
                  </a:lnTo>
                  <a:lnTo>
                    <a:pt x="5845" y="3143"/>
                  </a:lnTo>
                  <a:lnTo>
                    <a:pt x="6008" y="2849"/>
                  </a:lnTo>
                  <a:lnTo>
                    <a:pt x="1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79" name="Google Shape;279;p3"/>
          <p:cNvSpPr/>
          <p:nvPr/>
        </p:nvSpPr>
        <p:spPr>
          <a:xfrm rot="3076670">
            <a:off x="8874823" y="2203675"/>
            <a:ext cx="503382" cy="577651"/>
          </a:xfrm>
          <a:custGeom>
            <a:avLst/>
            <a:gdLst/>
            <a:ahLst/>
            <a:cxnLst/>
            <a:rect l="l" t="t" r="r" b="b"/>
            <a:pathLst>
              <a:path w="3111" h="3570" extrusionOk="0">
                <a:moveTo>
                  <a:pt x="2342" y="1"/>
                </a:moveTo>
                <a:lnTo>
                  <a:pt x="1" y="1572"/>
                </a:lnTo>
                <a:lnTo>
                  <a:pt x="3111" y="3569"/>
                </a:lnTo>
                <a:lnTo>
                  <a:pt x="23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80" name="Google Shape;280;p3"/>
          <p:cNvGrpSpPr/>
          <p:nvPr/>
        </p:nvGrpSpPr>
        <p:grpSpPr>
          <a:xfrm rot="6102020">
            <a:off x="4963432" y="-731684"/>
            <a:ext cx="423248" cy="1440286"/>
            <a:chOff x="2869625" y="946450"/>
            <a:chExt cx="52800" cy="179675"/>
          </a:xfrm>
        </p:grpSpPr>
        <p:sp>
          <p:nvSpPr>
            <p:cNvPr id="281" name="Google Shape;281;p3"/>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2" name="Google Shape;282;p3"/>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3" name="Google Shape;283;p3"/>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4" name="Google Shape;284;p3"/>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5" name="Google Shape;285;p3"/>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6" name="Google Shape;286;p3"/>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7" name="Google Shape;287;p3"/>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8" name="Google Shape;288;p3"/>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9" name="Google Shape;289;p3"/>
          <p:cNvGrpSpPr/>
          <p:nvPr/>
        </p:nvGrpSpPr>
        <p:grpSpPr>
          <a:xfrm rot="-5748055">
            <a:off x="3989451" y="4327828"/>
            <a:ext cx="423247" cy="1440284"/>
            <a:chOff x="2869625" y="946450"/>
            <a:chExt cx="52800" cy="179675"/>
          </a:xfrm>
        </p:grpSpPr>
        <p:sp>
          <p:nvSpPr>
            <p:cNvPr id="290" name="Google Shape;290;p3"/>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1" name="Google Shape;291;p3"/>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2" name="Google Shape;292;p3"/>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3" name="Google Shape;293;p3"/>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4" name="Google Shape;294;p3"/>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5" name="Google Shape;295;p3"/>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6" name="Google Shape;296;p3"/>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7" name="Google Shape;297;p3"/>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98" name="Google Shape;298;p3"/>
          <p:cNvSpPr/>
          <p:nvPr/>
        </p:nvSpPr>
        <p:spPr>
          <a:xfrm>
            <a:off x="6402413" y="4975213"/>
            <a:ext cx="674100" cy="67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770500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06"/>
        <p:cNvGrpSpPr/>
        <p:nvPr/>
      </p:nvGrpSpPr>
      <p:grpSpPr>
        <a:xfrm>
          <a:off x="0" y="0"/>
          <a:ext cx="0" cy="0"/>
          <a:chOff x="0" y="0"/>
          <a:chExt cx="0" cy="0"/>
        </a:xfrm>
      </p:grpSpPr>
      <p:grpSp>
        <p:nvGrpSpPr>
          <p:cNvPr id="507" name="Google Shape;507;p6"/>
          <p:cNvGrpSpPr/>
          <p:nvPr/>
        </p:nvGrpSpPr>
        <p:grpSpPr>
          <a:xfrm rot="8488502">
            <a:off x="-37667" y="4060686"/>
            <a:ext cx="423244" cy="1440272"/>
            <a:chOff x="2869625" y="946450"/>
            <a:chExt cx="52800" cy="179675"/>
          </a:xfrm>
        </p:grpSpPr>
        <p:sp>
          <p:nvSpPr>
            <p:cNvPr id="508" name="Google Shape;508;p6"/>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9" name="Google Shape;509;p6"/>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0" name="Google Shape;510;p6"/>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1" name="Google Shape;511;p6"/>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2" name="Google Shape;512;p6"/>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3" name="Google Shape;513;p6"/>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4" name="Google Shape;514;p6"/>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5" name="Google Shape;515;p6"/>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516" name="Google Shape;516;p6"/>
          <p:cNvSpPr/>
          <p:nvPr/>
        </p:nvSpPr>
        <p:spPr>
          <a:xfrm rot="-2700000">
            <a:off x="9394101" y="1904168"/>
            <a:ext cx="27046" cy="21424"/>
          </a:xfrm>
          <a:custGeom>
            <a:avLst/>
            <a:gdLst/>
            <a:ahLst/>
            <a:cxnLst/>
            <a:rect l="l" t="t" r="r" b="b"/>
            <a:pathLst>
              <a:path w="279" h="221" extrusionOk="0">
                <a:moveTo>
                  <a:pt x="48" y="1"/>
                </a:moveTo>
                <a:cubicBezTo>
                  <a:pt x="32" y="1"/>
                  <a:pt x="12" y="12"/>
                  <a:pt x="1" y="24"/>
                </a:cubicBezTo>
                <a:cubicBezTo>
                  <a:pt x="1" y="40"/>
                  <a:pt x="1" y="73"/>
                  <a:pt x="17" y="89"/>
                </a:cubicBezTo>
                <a:cubicBezTo>
                  <a:pt x="83" y="122"/>
                  <a:pt x="132" y="171"/>
                  <a:pt x="197" y="220"/>
                </a:cubicBezTo>
                <a:lnTo>
                  <a:pt x="230" y="220"/>
                </a:lnTo>
                <a:cubicBezTo>
                  <a:pt x="230" y="220"/>
                  <a:pt x="246" y="220"/>
                  <a:pt x="263" y="204"/>
                </a:cubicBezTo>
                <a:cubicBezTo>
                  <a:pt x="279" y="188"/>
                  <a:pt x="279" y="155"/>
                  <a:pt x="246" y="139"/>
                </a:cubicBezTo>
                <a:cubicBezTo>
                  <a:pt x="197" y="89"/>
                  <a:pt x="132" y="57"/>
                  <a:pt x="66" y="8"/>
                </a:cubicBezTo>
                <a:cubicBezTo>
                  <a:pt x="61" y="3"/>
                  <a:pt x="55" y="1"/>
                  <a:pt x="48" y="1"/>
                </a:cubicBezTo>
                <a:close/>
              </a:path>
            </a:pathLst>
          </a:custGeom>
          <a:solidFill>
            <a:srgbClr val="FF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7" name="Google Shape;517;p6"/>
          <p:cNvSpPr/>
          <p:nvPr/>
        </p:nvSpPr>
        <p:spPr>
          <a:xfrm rot="-7624697">
            <a:off x="91423" y="-1495144"/>
            <a:ext cx="1243360" cy="3756363"/>
          </a:xfrm>
          <a:custGeom>
            <a:avLst/>
            <a:gdLst/>
            <a:ahLst/>
            <a:cxnLst/>
            <a:rect l="l" t="t" r="r" b="b"/>
            <a:pathLst>
              <a:path w="15567" h="47028" extrusionOk="0">
                <a:moveTo>
                  <a:pt x="5222" y="0"/>
                </a:moveTo>
                <a:cubicBezTo>
                  <a:pt x="5238" y="0"/>
                  <a:pt x="5238" y="17"/>
                  <a:pt x="5255" y="17"/>
                </a:cubicBezTo>
                <a:cubicBezTo>
                  <a:pt x="5255" y="17"/>
                  <a:pt x="5271" y="0"/>
                  <a:pt x="5287" y="0"/>
                </a:cubicBezTo>
                <a:close/>
                <a:moveTo>
                  <a:pt x="4960" y="266"/>
                </a:moveTo>
                <a:cubicBezTo>
                  <a:pt x="4948" y="266"/>
                  <a:pt x="4935" y="271"/>
                  <a:pt x="4927" y="279"/>
                </a:cubicBezTo>
                <a:cubicBezTo>
                  <a:pt x="4845" y="410"/>
                  <a:pt x="4747" y="524"/>
                  <a:pt x="4665" y="639"/>
                </a:cubicBezTo>
                <a:cubicBezTo>
                  <a:pt x="4649" y="672"/>
                  <a:pt x="4649" y="688"/>
                  <a:pt x="4682" y="704"/>
                </a:cubicBezTo>
                <a:cubicBezTo>
                  <a:pt x="4682" y="721"/>
                  <a:pt x="4698" y="721"/>
                  <a:pt x="4698" y="721"/>
                </a:cubicBezTo>
                <a:cubicBezTo>
                  <a:pt x="4714" y="721"/>
                  <a:pt x="4731" y="704"/>
                  <a:pt x="4731" y="704"/>
                </a:cubicBezTo>
                <a:cubicBezTo>
                  <a:pt x="4829" y="573"/>
                  <a:pt x="4911" y="459"/>
                  <a:pt x="5009" y="344"/>
                </a:cubicBezTo>
                <a:cubicBezTo>
                  <a:pt x="5025" y="328"/>
                  <a:pt x="5009" y="295"/>
                  <a:pt x="4993" y="279"/>
                </a:cubicBezTo>
                <a:cubicBezTo>
                  <a:pt x="4984" y="271"/>
                  <a:pt x="4972" y="266"/>
                  <a:pt x="4960" y="266"/>
                </a:cubicBezTo>
                <a:close/>
                <a:moveTo>
                  <a:pt x="4469" y="999"/>
                </a:moveTo>
                <a:cubicBezTo>
                  <a:pt x="4453" y="999"/>
                  <a:pt x="4420" y="999"/>
                  <a:pt x="4403" y="1015"/>
                </a:cubicBezTo>
                <a:cubicBezTo>
                  <a:pt x="4322" y="1146"/>
                  <a:pt x="4256" y="1277"/>
                  <a:pt x="4174" y="1408"/>
                </a:cubicBezTo>
                <a:cubicBezTo>
                  <a:pt x="4158" y="1425"/>
                  <a:pt x="4174" y="1457"/>
                  <a:pt x="4191" y="1457"/>
                </a:cubicBezTo>
                <a:cubicBezTo>
                  <a:pt x="4191" y="1474"/>
                  <a:pt x="4207" y="1474"/>
                  <a:pt x="4207" y="1474"/>
                </a:cubicBezTo>
                <a:cubicBezTo>
                  <a:pt x="4223" y="1474"/>
                  <a:pt x="4240" y="1457"/>
                  <a:pt x="4256" y="1441"/>
                </a:cubicBezTo>
                <a:cubicBezTo>
                  <a:pt x="4322" y="1326"/>
                  <a:pt x="4403" y="1195"/>
                  <a:pt x="4485" y="1064"/>
                </a:cubicBezTo>
                <a:cubicBezTo>
                  <a:pt x="4502" y="1048"/>
                  <a:pt x="4485" y="1015"/>
                  <a:pt x="4469" y="999"/>
                </a:cubicBezTo>
                <a:close/>
                <a:moveTo>
                  <a:pt x="4011" y="1768"/>
                </a:moveTo>
                <a:cubicBezTo>
                  <a:pt x="3994" y="1768"/>
                  <a:pt x="3961" y="1768"/>
                  <a:pt x="3945" y="1801"/>
                </a:cubicBezTo>
                <a:cubicBezTo>
                  <a:pt x="3880" y="1916"/>
                  <a:pt x="3814" y="2063"/>
                  <a:pt x="3749" y="2194"/>
                </a:cubicBezTo>
                <a:cubicBezTo>
                  <a:pt x="3732" y="2210"/>
                  <a:pt x="3749" y="2243"/>
                  <a:pt x="3765" y="2259"/>
                </a:cubicBezTo>
                <a:lnTo>
                  <a:pt x="3781" y="2259"/>
                </a:lnTo>
                <a:cubicBezTo>
                  <a:pt x="3798" y="2259"/>
                  <a:pt x="3814" y="2243"/>
                  <a:pt x="3831" y="2227"/>
                </a:cubicBezTo>
                <a:cubicBezTo>
                  <a:pt x="3896" y="2096"/>
                  <a:pt x="3961" y="1965"/>
                  <a:pt x="4027" y="1834"/>
                </a:cubicBezTo>
                <a:cubicBezTo>
                  <a:pt x="4043" y="1817"/>
                  <a:pt x="4027" y="1785"/>
                  <a:pt x="4011" y="1768"/>
                </a:cubicBezTo>
                <a:close/>
                <a:moveTo>
                  <a:pt x="3593" y="2580"/>
                </a:moveTo>
                <a:cubicBezTo>
                  <a:pt x="3575" y="2580"/>
                  <a:pt x="3564" y="2592"/>
                  <a:pt x="3552" y="2603"/>
                </a:cubicBezTo>
                <a:cubicBezTo>
                  <a:pt x="3487" y="2734"/>
                  <a:pt x="3438" y="2881"/>
                  <a:pt x="3372" y="3012"/>
                </a:cubicBezTo>
                <a:cubicBezTo>
                  <a:pt x="3372" y="3045"/>
                  <a:pt x="3389" y="3061"/>
                  <a:pt x="3405" y="3078"/>
                </a:cubicBezTo>
                <a:lnTo>
                  <a:pt x="3421" y="3078"/>
                </a:lnTo>
                <a:cubicBezTo>
                  <a:pt x="3438" y="3078"/>
                  <a:pt x="3454" y="3061"/>
                  <a:pt x="3470" y="3045"/>
                </a:cubicBezTo>
                <a:cubicBezTo>
                  <a:pt x="3520" y="2914"/>
                  <a:pt x="3569" y="2783"/>
                  <a:pt x="3634" y="2636"/>
                </a:cubicBezTo>
                <a:cubicBezTo>
                  <a:pt x="3650" y="2619"/>
                  <a:pt x="3634" y="2587"/>
                  <a:pt x="3618" y="2587"/>
                </a:cubicBezTo>
                <a:cubicBezTo>
                  <a:pt x="3608" y="2582"/>
                  <a:pt x="3600" y="2580"/>
                  <a:pt x="3593" y="2580"/>
                </a:cubicBezTo>
                <a:close/>
                <a:moveTo>
                  <a:pt x="3274" y="3405"/>
                </a:moveTo>
                <a:cubicBezTo>
                  <a:pt x="3258" y="3405"/>
                  <a:pt x="3225" y="3422"/>
                  <a:pt x="3225" y="3438"/>
                </a:cubicBezTo>
                <a:cubicBezTo>
                  <a:pt x="3176" y="3585"/>
                  <a:pt x="3127" y="3716"/>
                  <a:pt x="3078" y="3863"/>
                </a:cubicBezTo>
                <a:cubicBezTo>
                  <a:pt x="3078" y="3896"/>
                  <a:pt x="3078" y="3913"/>
                  <a:pt x="3110" y="3929"/>
                </a:cubicBezTo>
                <a:lnTo>
                  <a:pt x="3127" y="3929"/>
                </a:lnTo>
                <a:cubicBezTo>
                  <a:pt x="3143" y="3929"/>
                  <a:pt x="3159" y="3913"/>
                  <a:pt x="3159" y="3896"/>
                </a:cubicBezTo>
                <a:cubicBezTo>
                  <a:pt x="3209" y="3749"/>
                  <a:pt x="3258" y="3602"/>
                  <a:pt x="3307" y="3471"/>
                </a:cubicBezTo>
                <a:cubicBezTo>
                  <a:pt x="3307" y="3454"/>
                  <a:pt x="3307" y="3422"/>
                  <a:pt x="3274" y="3405"/>
                </a:cubicBezTo>
                <a:close/>
                <a:moveTo>
                  <a:pt x="2989" y="4266"/>
                </a:moveTo>
                <a:cubicBezTo>
                  <a:pt x="2971" y="4266"/>
                  <a:pt x="2959" y="4281"/>
                  <a:pt x="2947" y="4305"/>
                </a:cubicBezTo>
                <a:cubicBezTo>
                  <a:pt x="2914" y="4436"/>
                  <a:pt x="2865" y="4584"/>
                  <a:pt x="2832" y="4731"/>
                </a:cubicBezTo>
                <a:cubicBezTo>
                  <a:pt x="2832" y="4764"/>
                  <a:pt x="2848" y="4780"/>
                  <a:pt x="2865" y="4796"/>
                </a:cubicBezTo>
                <a:lnTo>
                  <a:pt x="2881" y="4796"/>
                </a:lnTo>
                <a:cubicBezTo>
                  <a:pt x="2898" y="4796"/>
                  <a:pt x="2914" y="4780"/>
                  <a:pt x="2930" y="4764"/>
                </a:cubicBezTo>
                <a:cubicBezTo>
                  <a:pt x="2963" y="4616"/>
                  <a:pt x="2996" y="4469"/>
                  <a:pt x="3028" y="4322"/>
                </a:cubicBezTo>
                <a:cubicBezTo>
                  <a:pt x="3045" y="4305"/>
                  <a:pt x="3028" y="4273"/>
                  <a:pt x="3012" y="4273"/>
                </a:cubicBezTo>
                <a:cubicBezTo>
                  <a:pt x="3003" y="4268"/>
                  <a:pt x="2996" y="4266"/>
                  <a:pt x="2989" y="4266"/>
                </a:cubicBezTo>
                <a:close/>
                <a:moveTo>
                  <a:pt x="2783" y="5140"/>
                </a:moveTo>
                <a:cubicBezTo>
                  <a:pt x="2767" y="5140"/>
                  <a:pt x="2750" y="5157"/>
                  <a:pt x="2734" y="5173"/>
                </a:cubicBezTo>
                <a:cubicBezTo>
                  <a:pt x="2701" y="5320"/>
                  <a:pt x="2685" y="5468"/>
                  <a:pt x="2652" y="5615"/>
                </a:cubicBezTo>
                <a:cubicBezTo>
                  <a:pt x="2652" y="5648"/>
                  <a:pt x="2668" y="5664"/>
                  <a:pt x="2685" y="5664"/>
                </a:cubicBezTo>
                <a:lnTo>
                  <a:pt x="2701" y="5664"/>
                </a:lnTo>
                <a:cubicBezTo>
                  <a:pt x="2717" y="5664"/>
                  <a:pt x="2734" y="5648"/>
                  <a:pt x="2750" y="5631"/>
                </a:cubicBezTo>
                <a:cubicBezTo>
                  <a:pt x="2767" y="5484"/>
                  <a:pt x="2799" y="5337"/>
                  <a:pt x="2832" y="5189"/>
                </a:cubicBezTo>
                <a:cubicBezTo>
                  <a:pt x="2832" y="5173"/>
                  <a:pt x="2816" y="5140"/>
                  <a:pt x="2783" y="5140"/>
                </a:cubicBezTo>
                <a:close/>
                <a:moveTo>
                  <a:pt x="2636" y="6024"/>
                </a:moveTo>
                <a:cubicBezTo>
                  <a:pt x="2619" y="6024"/>
                  <a:pt x="2587" y="6040"/>
                  <a:pt x="2587" y="6057"/>
                </a:cubicBezTo>
                <a:cubicBezTo>
                  <a:pt x="2570" y="6204"/>
                  <a:pt x="2554" y="6368"/>
                  <a:pt x="2537" y="6515"/>
                </a:cubicBezTo>
                <a:cubicBezTo>
                  <a:pt x="2521" y="6532"/>
                  <a:pt x="2554" y="6564"/>
                  <a:pt x="2570" y="6564"/>
                </a:cubicBezTo>
                <a:cubicBezTo>
                  <a:pt x="2603" y="6564"/>
                  <a:pt x="2619" y="6548"/>
                  <a:pt x="2619" y="6515"/>
                </a:cubicBezTo>
                <a:cubicBezTo>
                  <a:pt x="2636" y="6368"/>
                  <a:pt x="2652" y="6221"/>
                  <a:pt x="2668" y="6073"/>
                </a:cubicBezTo>
                <a:cubicBezTo>
                  <a:pt x="2685" y="6057"/>
                  <a:pt x="2668" y="6024"/>
                  <a:pt x="2636" y="6024"/>
                </a:cubicBezTo>
                <a:close/>
                <a:moveTo>
                  <a:pt x="2537" y="6908"/>
                </a:moveTo>
                <a:cubicBezTo>
                  <a:pt x="2521" y="6908"/>
                  <a:pt x="2488" y="6941"/>
                  <a:pt x="2488" y="6957"/>
                </a:cubicBezTo>
                <a:cubicBezTo>
                  <a:pt x="2488" y="7104"/>
                  <a:pt x="2472" y="7252"/>
                  <a:pt x="2472" y="7415"/>
                </a:cubicBezTo>
                <a:cubicBezTo>
                  <a:pt x="2472" y="7432"/>
                  <a:pt x="2488" y="7448"/>
                  <a:pt x="2505" y="7448"/>
                </a:cubicBezTo>
                <a:cubicBezTo>
                  <a:pt x="2537" y="7448"/>
                  <a:pt x="2554" y="7432"/>
                  <a:pt x="2554" y="7415"/>
                </a:cubicBezTo>
                <a:cubicBezTo>
                  <a:pt x="2570" y="7268"/>
                  <a:pt x="2570" y="7104"/>
                  <a:pt x="2587" y="6957"/>
                </a:cubicBezTo>
                <a:cubicBezTo>
                  <a:pt x="2587" y="6941"/>
                  <a:pt x="2570" y="6924"/>
                  <a:pt x="2537" y="6908"/>
                </a:cubicBezTo>
                <a:close/>
                <a:moveTo>
                  <a:pt x="2505" y="7808"/>
                </a:moveTo>
                <a:cubicBezTo>
                  <a:pt x="2472" y="7808"/>
                  <a:pt x="2456" y="7825"/>
                  <a:pt x="2456" y="7857"/>
                </a:cubicBezTo>
                <a:lnTo>
                  <a:pt x="2456" y="7972"/>
                </a:lnTo>
                <a:cubicBezTo>
                  <a:pt x="2456" y="8087"/>
                  <a:pt x="2456" y="8201"/>
                  <a:pt x="2456" y="8299"/>
                </a:cubicBezTo>
                <a:cubicBezTo>
                  <a:pt x="2456" y="8332"/>
                  <a:pt x="2488" y="8348"/>
                  <a:pt x="2505" y="8348"/>
                </a:cubicBezTo>
                <a:cubicBezTo>
                  <a:pt x="2537" y="8348"/>
                  <a:pt x="2554" y="8332"/>
                  <a:pt x="2554" y="8299"/>
                </a:cubicBezTo>
                <a:cubicBezTo>
                  <a:pt x="2554" y="8201"/>
                  <a:pt x="2554" y="8087"/>
                  <a:pt x="2554" y="7972"/>
                </a:cubicBezTo>
                <a:lnTo>
                  <a:pt x="2554" y="7857"/>
                </a:lnTo>
                <a:cubicBezTo>
                  <a:pt x="2554" y="7841"/>
                  <a:pt x="2521" y="7808"/>
                  <a:pt x="2505" y="7808"/>
                </a:cubicBezTo>
                <a:close/>
                <a:moveTo>
                  <a:pt x="2521" y="8709"/>
                </a:moveTo>
                <a:cubicBezTo>
                  <a:pt x="2488" y="8709"/>
                  <a:pt x="2472" y="8725"/>
                  <a:pt x="2472" y="8758"/>
                </a:cubicBezTo>
                <a:cubicBezTo>
                  <a:pt x="2488" y="8905"/>
                  <a:pt x="2505" y="9052"/>
                  <a:pt x="2505" y="9200"/>
                </a:cubicBezTo>
                <a:cubicBezTo>
                  <a:pt x="2505" y="9232"/>
                  <a:pt x="2537" y="9249"/>
                  <a:pt x="2554" y="9249"/>
                </a:cubicBezTo>
                <a:cubicBezTo>
                  <a:pt x="2587" y="9249"/>
                  <a:pt x="2603" y="9216"/>
                  <a:pt x="2603" y="9200"/>
                </a:cubicBezTo>
                <a:cubicBezTo>
                  <a:pt x="2587" y="9052"/>
                  <a:pt x="2570" y="8905"/>
                  <a:pt x="2570" y="8758"/>
                </a:cubicBezTo>
                <a:cubicBezTo>
                  <a:pt x="2570" y="8725"/>
                  <a:pt x="2554" y="8709"/>
                  <a:pt x="2521" y="8709"/>
                </a:cubicBezTo>
                <a:close/>
                <a:moveTo>
                  <a:pt x="2603" y="9609"/>
                </a:moveTo>
                <a:cubicBezTo>
                  <a:pt x="2570" y="9609"/>
                  <a:pt x="2554" y="9625"/>
                  <a:pt x="2554" y="9658"/>
                </a:cubicBezTo>
                <a:cubicBezTo>
                  <a:pt x="2570" y="9805"/>
                  <a:pt x="2603" y="9953"/>
                  <a:pt x="2619" y="10100"/>
                </a:cubicBezTo>
                <a:cubicBezTo>
                  <a:pt x="2619" y="10116"/>
                  <a:pt x="2636" y="10133"/>
                  <a:pt x="2668" y="10133"/>
                </a:cubicBezTo>
                <a:cubicBezTo>
                  <a:pt x="2701" y="10133"/>
                  <a:pt x="2717" y="10116"/>
                  <a:pt x="2701" y="10084"/>
                </a:cubicBezTo>
                <a:cubicBezTo>
                  <a:pt x="2685" y="9936"/>
                  <a:pt x="2668" y="9789"/>
                  <a:pt x="2652" y="9642"/>
                </a:cubicBezTo>
                <a:cubicBezTo>
                  <a:pt x="2636" y="9625"/>
                  <a:pt x="2619" y="9609"/>
                  <a:pt x="2603" y="9609"/>
                </a:cubicBezTo>
                <a:close/>
                <a:moveTo>
                  <a:pt x="2734" y="10493"/>
                </a:moveTo>
                <a:cubicBezTo>
                  <a:pt x="2701" y="10493"/>
                  <a:pt x="2685" y="10525"/>
                  <a:pt x="2701" y="10542"/>
                </a:cubicBezTo>
                <a:cubicBezTo>
                  <a:pt x="2717" y="10689"/>
                  <a:pt x="2750" y="10836"/>
                  <a:pt x="2783" y="10984"/>
                </a:cubicBezTo>
                <a:cubicBezTo>
                  <a:pt x="2783" y="11000"/>
                  <a:pt x="2799" y="11017"/>
                  <a:pt x="2832" y="11017"/>
                </a:cubicBezTo>
                <a:cubicBezTo>
                  <a:pt x="2865" y="11017"/>
                  <a:pt x="2881" y="10984"/>
                  <a:pt x="2865" y="10967"/>
                </a:cubicBezTo>
                <a:cubicBezTo>
                  <a:pt x="2832" y="10820"/>
                  <a:pt x="2816" y="10673"/>
                  <a:pt x="2783" y="10525"/>
                </a:cubicBezTo>
                <a:cubicBezTo>
                  <a:pt x="2783" y="10509"/>
                  <a:pt x="2750" y="10493"/>
                  <a:pt x="2734" y="10493"/>
                </a:cubicBezTo>
                <a:close/>
                <a:moveTo>
                  <a:pt x="2914" y="11360"/>
                </a:moveTo>
                <a:cubicBezTo>
                  <a:pt x="2898" y="11377"/>
                  <a:pt x="2881" y="11393"/>
                  <a:pt x="2881" y="11426"/>
                </a:cubicBezTo>
                <a:cubicBezTo>
                  <a:pt x="2930" y="11557"/>
                  <a:pt x="2963" y="11704"/>
                  <a:pt x="3012" y="11851"/>
                </a:cubicBezTo>
                <a:cubicBezTo>
                  <a:pt x="3012" y="11884"/>
                  <a:pt x="3028" y="11884"/>
                  <a:pt x="3045" y="11884"/>
                </a:cubicBezTo>
                <a:lnTo>
                  <a:pt x="3061" y="11884"/>
                </a:lnTo>
                <a:cubicBezTo>
                  <a:pt x="3078" y="11884"/>
                  <a:pt x="3094" y="11851"/>
                  <a:pt x="3094" y="11835"/>
                </a:cubicBezTo>
                <a:cubicBezTo>
                  <a:pt x="3045" y="11688"/>
                  <a:pt x="3012" y="11540"/>
                  <a:pt x="2979" y="11393"/>
                </a:cubicBezTo>
                <a:cubicBezTo>
                  <a:pt x="2963" y="11377"/>
                  <a:pt x="2947" y="11360"/>
                  <a:pt x="2914" y="11360"/>
                </a:cubicBezTo>
                <a:close/>
                <a:moveTo>
                  <a:pt x="3159" y="12228"/>
                </a:moveTo>
                <a:cubicBezTo>
                  <a:pt x="3143" y="12244"/>
                  <a:pt x="3127" y="12261"/>
                  <a:pt x="3143" y="12293"/>
                </a:cubicBezTo>
                <a:cubicBezTo>
                  <a:pt x="3176" y="12424"/>
                  <a:pt x="3225" y="12572"/>
                  <a:pt x="3274" y="12719"/>
                </a:cubicBezTo>
                <a:cubicBezTo>
                  <a:pt x="3290" y="12735"/>
                  <a:pt x="3307" y="12735"/>
                  <a:pt x="3323" y="12735"/>
                </a:cubicBezTo>
                <a:lnTo>
                  <a:pt x="3339" y="12735"/>
                </a:lnTo>
                <a:cubicBezTo>
                  <a:pt x="3356" y="12735"/>
                  <a:pt x="3372" y="12702"/>
                  <a:pt x="3356" y="12686"/>
                </a:cubicBezTo>
                <a:cubicBezTo>
                  <a:pt x="3307" y="12539"/>
                  <a:pt x="3258" y="12408"/>
                  <a:pt x="3225" y="12261"/>
                </a:cubicBezTo>
                <a:cubicBezTo>
                  <a:pt x="3209" y="12244"/>
                  <a:pt x="3192" y="12228"/>
                  <a:pt x="3159" y="12228"/>
                </a:cubicBezTo>
                <a:close/>
                <a:moveTo>
                  <a:pt x="3477" y="13073"/>
                </a:moveTo>
                <a:cubicBezTo>
                  <a:pt x="3470" y="13073"/>
                  <a:pt x="3463" y="13075"/>
                  <a:pt x="3454" y="13079"/>
                </a:cubicBezTo>
                <a:cubicBezTo>
                  <a:pt x="3438" y="13079"/>
                  <a:pt x="3421" y="13112"/>
                  <a:pt x="3421" y="13128"/>
                </a:cubicBezTo>
                <a:cubicBezTo>
                  <a:pt x="3487" y="13275"/>
                  <a:pt x="3536" y="13406"/>
                  <a:pt x="3601" y="13554"/>
                </a:cubicBezTo>
                <a:cubicBezTo>
                  <a:pt x="3601" y="13570"/>
                  <a:pt x="3618" y="13586"/>
                  <a:pt x="3634" y="13586"/>
                </a:cubicBezTo>
                <a:lnTo>
                  <a:pt x="3650" y="13586"/>
                </a:lnTo>
                <a:cubicBezTo>
                  <a:pt x="3667" y="13570"/>
                  <a:pt x="3683" y="13537"/>
                  <a:pt x="3683" y="13521"/>
                </a:cubicBezTo>
                <a:cubicBezTo>
                  <a:pt x="3618" y="13390"/>
                  <a:pt x="3569" y="13243"/>
                  <a:pt x="3520" y="13112"/>
                </a:cubicBezTo>
                <a:cubicBezTo>
                  <a:pt x="3508" y="13088"/>
                  <a:pt x="3496" y="13073"/>
                  <a:pt x="3477" y="13073"/>
                </a:cubicBezTo>
                <a:close/>
                <a:moveTo>
                  <a:pt x="3815" y="13907"/>
                </a:moveTo>
                <a:cubicBezTo>
                  <a:pt x="3809" y="13907"/>
                  <a:pt x="3803" y="13909"/>
                  <a:pt x="3798" y="13914"/>
                </a:cubicBezTo>
                <a:cubicBezTo>
                  <a:pt x="3765" y="13914"/>
                  <a:pt x="3765" y="13946"/>
                  <a:pt x="3765" y="13963"/>
                </a:cubicBezTo>
                <a:cubicBezTo>
                  <a:pt x="3831" y="14110"/>
                  <a:pt x="3896" y="14241"/>
                  <a:pt x="3961" y="14372"/>
                </a:cubicBezTo>
                <a:cubicBezTo>
                  <a:pt x="3961" y="14388"/>
                  <a:pt x="3978" y="14405"/>
                  <a:pt x="3994" y="14405"/>
                </a:cubicBezTo>
                <a:lnTo>
                  <a:pt x="4011" y="14405"/>
                </a:lnTo>
                <a:cubicBezTo>
                  <a:pt x="4043" y="14388"/>
                  <a:pt x="4043" y="14356"/>
                  <a:pt x="4027" y="14339"/>
                </a:cubicBezTo>
                <a:cubicBezTo>
                  <a:pt x="3978" y="14208"/>
                  <a:pt x="3912" y="14077"/>
                  <a:pt x="3847" y="13930"/>
                </a:cubicBezTo>
                <a:cubicBezTo>
                  <a:pt x="3847" y="13919"/>
                  <a:pt x="3831" y="13907"/>
                  <a:pt x="3815" y="13907"/>
                </a:cubicBezTo>
                <a:close/>
                <a:moveTo>
                  <a:pt x="4174" y="14716"/>
                </a:moveTo>
                <a:cubicBezTo>
                  <a:pt x="4142" y="14732"/>
                  <a:pt x="4142" y="14765"/>
                  <a:pt x="4142" y="14781"/>
                </a:cubicBezTo>
                <a:cubicBezTo>
                  <a:pt x="4223" y="14912"/>
                  <a:pt x="4289" y="15043"/>
                  <a:pt x="4354" y="15190"/>
                </a:cubicBezTo>
                <a:cubicBezTo>
                  <a:pt x="4354" y="15207"/>
                  <a:pt x="4371" y="15207"/>
                  <a:pt x="4387" y="15207"/>
                </a:cubicBezTo>
                <a:lnTo>
                  <a:pt x="4420" y="15207"/>
                </a:lnTo>
                <a:cubicBezTo>
                  <a:pt x="4436" y="15190"/>
                  <a:pt x="4453" y="15158"/>
                  <a:pt x="4436" y="15141"/>
                </a:cubicBezTo>
                <a:cubicBezTo>
                  <a:pt x="4371" y="15010"/>
                  <a:pt x="4289" y="14879"/>
                  <a:pt x="4223" y="14749"/>
                </a:cubicBezTo>
                <a:cubicBezTo>
                  <a:pt x="4223" y="14716"/>
                  <a:pt x="4191" y="14716"/>
                  <a:pt x="4174" y="14716"/>
                </a:cubicBezTo>
                <a:close/>
                <a:moveTo>
                  <a:pt x="4601" y="15511"/>
                </a:moveTo>
                <a:cubicBezTo>
                  <a:pt x="4594" y="15511"/>
                  <a:pt x="4588" y="15513"/>
                  <a:pt x="4583" y="15518"/>
                </a:cubicBezTo>
                <a:cubicBezTo>
                  <a:pt x="4567" y="15534"/>
                  <a:pt x="4551" y="15551"/>
                  <a:pt x="4567" y="15583"/>
                </a:cubicBezTo>
                <a:cubicBezTo>
                  <a:pt x="4633" y="15714"/>
                  <a:pt x="4714" y="15845"/>
                  <a:pt x="4796" y="15976"/>
                </a:cubicBezTo>
                <a:cubicBezTo>
                  <a:pt x="4796" y="15976"/>
                  <a:pt x="4813" y="15993"/>
                  <a:pt x="4829" y="15993"/>
                </a:cubicBezTo>
                <a:lnTo>
                  <a:pt x="4845" y="15993"/>
                </a:lnTo>
                <a:cubicBezTo>
                  <a:pt x="4878" y="15976"/>
                  <a:pt x="4878" y="15943"/>
                  <a:pt x="4862" y="15927"/>
                </a:cubicBezTo>
                <a:cubicBezTo>
                  <a:pt x="4796" y="15796"/>
                  <a:pt x="4714" y="15665"/>
                  <a:pt x="4649" y="15534"/>
                </a:cubicBezTo>
                <a:cubicBezTo>
                  <a:pt x="4637" y="15523"/>
                  <a:pt x="4618" y="15511"/>
                  <a:pt x="4601" y="15511"/>
                </a:cubicBezTo>
                <a:close/>
                <a:moveTo>
                  <a:pt x="5042" y="16287"/>
                </a:moveTo>
                <a:cubicBezTo>
                  <a:pt x="5009" y="16304"/>
                  <a:pt x="5009" y="16336"/>
                  <a:pt x="5025" y="16353"/>
                </a:cubicBezTo>
                <a:cubicBezTo>
                  <a:pt x="5107" y="16484"/>
                  <a:pt x="5189" y="16615"/>
                  <a:pt x="5255" y="16729"/>
                </a:cubicBezTo>
                <a:cubicBezTo>
                  <a:pt x="5271" y="16746"/>
                  <a:pt x="5287" y="16762"/>
                  <a:pt x="5304" y="16762"/>
                </a:cubicBezTo>
                <a:cubicBezTo>
                  <a:pt x="5304" y="16762"/>
                  <a:pt x="5320" y="16762"/>
                  <a:pt x="5320" y="16746"/>
                </a:cubicBezTo>
                <a:cubicBezTo>
                  <a:pt x="5353" y="16729"/>
                  <a:pt x="5353" y="16713"/>
                  <a:pt x="5336" y="16680"/>
                </a:cubicBezTo>
                <a:cubicBezTo>
                  <a:pt x="5255" y="16565"/>
                  <a:pt x="5173" y="16434"/>
                  <a:pt x="5091" y="16304"/>
                </a:cubicBezTo>
                <a:cubicBezTo>
                  <a:pt x="5091" y="16287"/>
                  <a:pt x="5058" y="16287"/>
                  <a:pt x="5042" y="16287"/>
                </a:cubicBezTo>
                <a:close/>
                <a:moveTo>
                  <a:pt x="5555" y="17044"/>
                </a:moveTo>
                <a:cubicBezTo>
                  <a:pt x="5545" y="17044"/>
                  <a:pt x="5533" y="17048"/>
                  <a:pt x="5516" y="17057"/>
                </a:cubicBezTo>
                <a:cubicBezTo>
                  <a:pt x="5500" y="17057"/>
                  <a:pt x="5500" y="17089"/>
                  <a:pt x="5516" y="17106"/>
                </a:cubicBezTo>
                <a:cubicBezTo>
                  <a:pt x="5598" y="17237"/>
                  <a:pt x="5680" y="17351"/>
                  <a:pt x="5762" y="17482"/>
                </a:cubicBezTo>
                <a:cubicBezTo>
                  <a:pt x="5778" y="17498"/>
                  <a:pt x="5795" y="17498"/>
                  <a:pt x="5795" y="17498"/>
                </a:cubicBezTo>
                <a:lnTo>
                  <a:pt x="5827" y="17498"/>
                </a:lnTo>
                <a:cubicBezTo>
                  <a:pt x="5844" y="17482"/>
                  <a:pt x="5860" y="17449"/>
                  <a:pt x="5844" y="17433"/>
                </a:cubicBezTo>
                <a:cubicBezTo>
                  <a:pt x="5746" y="17302"/>
                  <a:pt x="5664" y="17187"/>
                  <a:pt x="5582" y="17057"/>
                </a:cubicBezTo>
                <a:cubicBezTo>
                  <a:pt x="5574" y="17048"/>
                  <a:pt x="5566" y="17044"/>
                  <a:pt x="5555" y="17044"/>
                </a:cubicBezTo>
                <a:close/>
                <a:moveTo>
                  <a:pt x="6073" y="17781"/>
                </a:moveTo>
                <a:cubicBezTo>
                  <a:pt x="6061" y="17781"/>
                  <a:pt x="6048" y="17785"/>
                  <a:pt x="6040" y="17793"/>
                </a:cubicBezTo>
                <a:cubicBezTo>
                  <a:pt x="6024" y="17793"/>
                  <a:pt x="6008" y="17826"/>
                  <a:pt x="6024" y="17842"/>
                </a:cubicBezTo>
                <a:cubicBezTo>
                  <a:pt x="6122" y="17973"/>
                  <a:pt x="6204" y="18088"/>
                  <a:pt x="6302" y="18202"/>
                </a:cubicBezTo>
                <a:cubicBezTo>
                  <a:pt x="6302" y="18219"/>
                  <a:pt x="6319" y="18219"/>
                  <a:pt x="6335" y="18219"/>
                </a:cubicBezTo>
                <a:lnTo>
                  <a:pt x="6351" y="18219"/>
                </a:lnTo>
                <a:cubicBezTo>
                  <a:pt x="6384" y="18202"/>
                  <a:pt x="6384" y="18170"/>
                  <a:pt x="6368" y="18153"/>
                </a:cubicBezTo>
                <a:cubicBezTo>
                  <a:pt x="6269" y="18039"/>
                  <a:pt x="6188" y="17908"/>
                  <a:pt x="6106" y="17793"/>
                </a:cubicBezTo>
                <a:cubicBezTo>
                  <a:pt x="6098" y="17785"/>
                  <a:pt x="6085" y="17781"/>
                  <a:pt x="6073" y="17781"/>
                </a:cubicBezTo>
                <a:close/>
                <a:moveTo>
                  <a:pt x="6607" y="18486"/>
                </a:moveTo>
                <a:cubicBezTo>
                  <a:pt x="6597" y="18486"/>
                  <a:pt x="6587" y="18490"/>
                  <a:pt x="6580" y="18497"/>
                </a:cubicBezTo>
                <a:cubicBezTo>
                  <a:pt x="6564" y="18513"/>
                  <a:pt x="6564" y="18546"/>
                  <a:pt x="6580" y="18562"/>
                </a:cubicBezTo>
                <a:cubicBezTo>
                  <a:pt x="6662" y="18677"/>
                  <a:pt x="6760" y="18792"/>
                  <a:pt x="6859" y="18906"/>
                </a:cubicBezTo>
                <a:cubicBezTo>
                  <a:pt x="6859" y="18923"/>
                  <a:pt x="6875" y="18923"/>
                  <a:pt x="6891" y="18923"/>
                </a:cubicBezTo>
                <a:lnTo>
                  <a:pt x="6924" y="18923"/>
                </a:lnTo>
                <a:cubicBezTo>
                  <a:pt x="6941" y="18906"/>
                  <a:pt x="6941" y="18873"/>
                  <a:pt x="6924" y="18857"/>
                </a:cubicBezTo>
                <a:cubicBezTo>
                  <a:pt x="6826" y="18742"/>
                  <a:pt x="6728" y="18628"/>
                  <a:pt x="6646" y="18513"/>
                </a:cubicBezTo>
                <a:cubicBezTo>
                  <a:pt x="6636" y="18494"/>
                  <a:pt x="6621" y="18486"/>
                  <a:pt x="6607" y="18486"/>
                </a:cubicBezTo>
                <a:close/>
                <a:moveTo>
                  <a:pt x="7178" y="19189"/>
                </a:moveTo>
                <a:cubicBezTo>
                  <a:pt x="7170" y="19189"/>
                  <a:pt x="7161" y="19193"/>
                  <a:pt x="7153" y="19201"/>
                </a:cubicBezTo>
                <a:cubicBezTo>
                  <a:pt x="7121" y="19217"/>
                  <a:pt x="7121" y="19234"/>
                  <a:pt x="7137" y="19266"/>
                </a:cubicBezTo>
                <a:cubicBezTo>
                  <a:pt x="7235" y="19381"/>
                  <a:pt x="7333" y="19479"/>
                  <a:pt x="7432" y="19594"/>
                </a:cubicBezTo>
                <a:cubicBezTo>
                  <a:pt x="7448" y="19610"/>
                  <a:pt x="7448" y="19610"/>
                  <a:pt x="7464" y="19610"/>
                </a:cubicBezTo>
                <a:lnTo>
                  <a:pt x="7497" y="19610"/>
                </a:lnTo>
                <a:cubicBezTo>
                  <a:pt x="7513" y="19594"/>
                  <a:pt x="7513" y="19561"/>
                  <a:pt x="7497" y="19545"/>
                </a:cubicBezTo>
                <a:cubicBezTo>
                  <a:pt x="7399" y="19430"/>
                  <a:pt x="7301" y="19315"/>
                  <a:pt x="7202" y="19201"/>
                </a:cubicBezTo>
                <a:cubicBezTo>
                  <a:pt x="7194" y="19193"/>
                  <a:pt x="7186" y="19189"/>
                  <a:pt x="7178" y="19189"/>
                </a:cubicBezTo>
                <a:close/>
                <a:moveTo>
                  <a:pt x="7769" y="19860"/>
                </a:moveTo>
                <a:cubicBezTo>
                  <a:pt x="7759" y="19860"/>
                  <a:pt x="7751" y="19864"/>
                  <a:pt x="7743" y="19872"/>
                </a:cubicBezTo>
                <a:cubicBezTo>
                  <a:pt x="7726" y="19888"/>
                  <a:pt x="7710" y="19921"/>
                  <a:pt x="7726" y="19937"/>
                </a:cubicBezTo>
                <a:cubicBezTo>
                  <a:pt x="7841" y="20052"/>
                  <a:pt x="7939" y="20150"/>
                  <a:pt x="8037" y="20265"/>
                </a:cubicBezTo>
                <a:cubicBezTo>
                  <a:pt x="8054" y="20281"/>
                  <a:pt x="8054" y="20281"/>
                  <a:pt x="8070" y="20281"/>
                </a:cubicBezTo>
                <a:cubicBezTo>
                  <a:pt x="8086" y="20281"/>
                  <a:pt x="8086" y="20281"/>
                  <a:pt x="8103" y="20265"/>
                </a:cubicBezTo>
                <a:cubicBezTo>
                  <a:pt x="8119" y="20248"/>
                  <a:pt x="8119" y="20232"/>
                  <a:pt x="8103" y="20199"/>
                </a:cubicBezTo>
                <a:cubicBezTo>
                  <a:pt x="8004" y="20101"/>
                  <a:pt x="7906" y="19986"/>
                  <a:pt x="7808" y="19872"/>
                </a:cubicBezTo>
                <a:cubicBezTo>
                  <a:pt x="7792" y="19864"/>
                  <a:pt x="7779" y="19860"/>
                  <a:pt x="7769" y="19860"/>
                </a:cubicBezTo>
                <a:close/>
                <a:moveTo>
                  <a:pt x="8381" y="20514"/>
                </a:moveTo>
                <a:cubicBezTo>
                  <a:pt x="8369" y="20514"/>
                  <a:pt x="8356" y="20518"/>
                  <a:pt x="8348" y="20527"/>
                </a:cubicBezTo>
                <a:cubicBezTo>
                  <a:pt x="8332" y="20543"/>
                  <a:pt x="8332" y="20576"/>
                  <a:pt x="8348" y="20592"/>
                </a:cubicBezTo>
                <a:cubicBezTo>
                  <a:pt x="8446" y="20707"/>
                  <a:pt x="8561" y="20805"/>
                  <a:pt x="8659" y="20919"/>
                </a:cubicBezTo>
                <a:cubicBezTo>
                  <a:pt x="8676" y="20919"/>
                  <a:pt x="8676" y="20936"/>
                  <a:pt x="8692" y="20936"/>
                </a:cubicBezTo>
                <a:cubicBezTo>
                  <a:pt x="8708" y="20936"/>
                  <a:pt x="8708" y="20919"/>
                  <a:pt x="8725" y="20919"/>
                </a:cubicBezTo>
                <a:cubicBezTo>
                  <a:pt x="8741" y="20903"/>
                  <a:pt x="8741" y="20870"/>
                  <a:pt x="8725" y="20854"/>
                </a:cubicBezTo>
                <a:cubicBezTo>
                  <a:pt x="8626" y="20739"/>
                  <a:pt x="8512" y="20641"/>
                  <a:pt x="8414" y="20527"/>
                </a:cubicBezTo>
                <a:cubicBezTo>
                  <a:pt x="8405" y="20518"/>
                  <a:pt x="8393" y="20514"/>
                  <a:pt x="8381" y="20514"/>
                </a:cubicBezTo>
                <a:close/>
                <a:moveTo>
                  <a:pt x="9003" y="21153"/>
                </a:moveTo>
                <a:cubicBezTo>
                  <a:pt x="8991" y="21153"/>
                  <a:pt x="8978" y="21157"/>
                  <a:pt x="8970" y="21165"/>
                </a:cubicBezTo>
                <a:cubicBezTo>
                  <a:pt x="8954" y="21181"/>
                  <a:pt x="8954" y="21214"/>
                  <a:pt x="8970" y="21230"/>
                </a:cubicBezTo>
                <a:cubicBezTo>
                  <a:pt x="9085" y="21345"/>
                  <a:pt x="9199" y="21443"/>
                  <a:pt x="9298" y="21541"/>
                </a:cubicBezTo>
                <a:cubicBezTo>
                  <a:pt x="9314" y="21558"/>
                  <a:pt x="9314" y="21558"/>
                  <a:pt x="9330" y="21558"/>
                </a:cubicBezTo>
                <a:cubicBezTo>
                  <a:pt x="9347" y="21558"/>
                  <a:pt x="9347" y="21558"/>
                  <a:pt x="9363" y="21541"/>
                </a:cubicBezTo>
                <a:cubicBezTo>
                  <a:pt x="9379" y="21525"/>
                  <a:pt x="9379" y="21492"/>
                  <a:pt x="9363" y="21476"/>
                </a:cubicBezTo>
                <a:cubicBezTo>
                  <a:pt x="9248" y="21378"/>
                  <a:pt x="9150" y="21280"/>
                  <a:pt x="9036" y="21165"/>
                </a:cubicBezTo>
                <a:cubicBezTo>
                  <a:pt x="9027" y="21157"/>
                  <a:pt x="9015" y="21153"/>
                  <a:pt x="9003" y="21153"/>
                </a:cubicBezTo>
                <a:close/>
                <a:moveTo>
                  <a:pt x="9658" y="21775"/>
                </a:moveTo>
                <a:cubicBezTo>
                  <a:pt x="9645" y="21775"/>
                  <a:pt x="9633" y="21779"/>
                  <a:pt x="9625" y="21787"/>
                </a:cubicBezTo>
                <a:cubicBezTo>
                  <a:pt x="9609" y="21803"/>
                  <a:pt x="9609" y="21836"/>
                  <a:pt x="9625" y="21852"/>
                </a:cubicBezTo>
                <a:cubicBezTo>
                  <a:pt x="9740" y="21951"/>
                  <a:pt x="9838" y="22065"/>
                  <a:pt x="9952" y="22163"/>
                </a:cubicBezTo>
                <a:lnTo>
                  <a:pt x="10018" y="22163"/>
                </a:lnTo>
                <a:cubicBezTo>
                  <a:pt x="10034" y="22131"/>
                  <a:pt x="10034" y="22114"/>
                  <a:pt x="10018" y="22098"/>
                </a:cubicBezTo>
                <a:cubicBezTo>
                  <a:pt x="9903" y="22000"/>
                  <a:pt x="9789" y="21885"/>
                  <a:pt x="9690" y="21787"/>
                </a:cubicBezTo>
                <a:cubicBezTo>
                  <a:pt x="9682" y="21779"/>
                  <a:pt x="9670" y="21775"/>
                  <a:pt x="9658" y="21775"/>
                </a:cubicBezTo>
                <a:close/>
                <a:moveTo>
                  <a:pt x="10312" y="22380"/>
                </a:moveTo>
                <a:cubicBezTo>
                  <a:pt x="10300" y="22380"/>
                  <a:pt x="10288" y="22384"/>
                  <a:pt x="10280" y="22393"/>
                </a:cubicBezTo>
                <a:cubicBezTo>
                  <a:pt x="10263" y="22409"/>
                  <a:pt x="10263" y="22442"/>
                  <a:pt x="10296" y="22458"/>
                </a:cubicBezTo>
                <a:cubicBezTo>
                  <a:pt x="10394" y="22556"/>
                  <a:pt x="10509" y="22655"/>
                  <a:pt x="10623" y="22753"/>
                </a:cubicBezTo>
                <a:cubicBezTo>
                  <a:pt x="10640" y="22769"/>
                  <a:pt x="10640" y="22769"/>
                  <a:pt x="10656" y="22769"/>
                </a:cubicBezTo>
                <a:cubicBezTo>
                  <a:pt x="10673" y="22769"/>
                  <a:pt x="10689" y="22769"/>
                  <a:pt x="10689" y="22753"/>
                </a:cubicBezTo>
                <a:cubicBezTo>
                  <a:pt x="10705" y="22736"/>
                  <a:pt x="10705" y="22704"/>
                  <a:pt x="10689" y="22687"/>
                </a:cubicBezTo>
                <a:cubicBezTo>
                  <a:pt x="10574" y="22589"/>
                  <a:pt x="10460" y="22491"/>
                  <a:pt x="10345" y="22393"/>
                </a:cubicBezTo>
                <a:cubicBezTo>
                  <a:pt x="10337" y="22384"/>
                  <a:pt x="10325" y="22380"/>
                  <a:pt x="10312" y="22380"/>
                </a:cubicBezTo>
                <a:close/>
                <a:moveTo>
                  <a:pt x="10994" y="22970"/>
                </a:moveTo>
                <a:cubicBezTo>
                  <a:pt x="10984" y="22970"/>
                  <a:pt x="10975" y="22974"/>
                  <a:pt x="10967" y="22982"/>
                </a:cubicBezTo>
                <a:cubicBezTo>
                  <a:pt x="10951" y="22998"/>
                  <a:pt x="10951" y="23031"/>
                  <a:pt x="10967" y="23047"/>
                </a:cubicBezTo>
                <a:lnTo>
                  <a:pt x="11311" y="23342"/>
                </a:lnTo>
                <a:lnTo>
                  <a:pt x="11344" y="23342"/>
                </a:lnTo>
                <a:cubicBezTo>
                  <a:pt x="11360" y="23342"/>
                  <a:pt x="11360" y="23342"/>
                  <a:pt x="11376" y="23326"/>
                </a:cubicBezTo>
                <a:cubicBezTo>
                  <a:pt x="11393" y="23309"/>
                  <a:pt x="11393" y="23293"/>
                  <a:pt x="11360" y="23277"/>
                </a:cubicBezTo>
                <a:lnTo>
                  <a:pt x="11033" y="22982"/>
                </a:lnTo>
                <a:cubicBezTo>
                  <a:pt x="11016" y="22974"/>
                  <a:pt x="11004" y="22970"/>
                  <a:pt x="10994" y="22970"/>
                </a:cubicBezTo>
                <a:close/>
                <a:moveTo>
                  <a:pt x="11681" y="23543"/>
                </a:moveTo>
                <a:cubicBezTo>
                  <a:pt x="11671" y="23543"/>
                  <a:pt x="11663" y="23547"/>
                  <a:pt x="11655" y="23555"/>
                </a:cubicBezTo>
                <a:cubicBezTo>
                  <a:pt x="11638" y="23588"/>
                  <a:pt x="11638" y="23604"/>
                  <a:pt x="11655" y="23620"/>
                </a:cubicBezTo>
                <a:cubicBezTo>
                  <a:pt x="11769" y="23718"/>
                  <a:pt x="11884" y="23817"/>
                  <a:pt x="11998" y="23915"/>
                </a:cubicBezTo>
                <a:cubicBezTo>
                  <a:pt x="12015" y="23915"/>
                  <a:pt x="12015" y="23931"/>
                  <a:pt x="12031" y="23931"/>
                </a:cubicBezTo>
                <a:cubicBezTo>
                  <a:pt x="12047" y="23931"/>
                  <a:pt x="12047" y="23915"/>
                  <a:pt x="12064" y="23915"/>
                </a:cubicBezTo>
                <a:cubicBezTo>
                  <a:pt x="12080" y="23882"/>
                  <a:pt x="12080" y="23866"/>
                  <a:pt x="12064" y="23849"/>
                </a:cubicBezTo>
                <a:cubicBezTo>
                  <a:pt x="11949" y="23751"/>
                  <a:pt x="11835" y="23653"/>
                  <a:pt x="11720" y="23555"/>
                </a:cubicBezTo>
                <a:cubicBezTo>
                  <a:pt x="11704" y="23547"/>
                  <a:pt x="11691" y="23543"/>
                  <a:pt x="11681" y="23543"/>
                </a:cubicBezTo>
                <a:close/>
                <a:moveTo>
                  <a:pt x="12367" y="24132"/>
                </a:moveTo>
                <a:cubicBezTo>
                  <a:pt x="12358" y="24132"/>
                  <a:pt x="12350" y="24136"/>
                  <a:pt x="12342" y="24144"/>
                </a:cubicBezTo>
                <a:cubicBezTo>
                  <a:pt x="12326" y="24160"/>
                  <a:pt x="12326" y="24193"/>
                  <a:pt x="12342" y="24210"/>
                </a:cubicBezTo>
                <a:cubicBezTo>
                  <a:pt x="12457" y="24308"/>
                  <a:pt x="12571" y="24406"/>
                  <a:pt x="12669" y="24504"/>
                </a:cubicBezTo>
                <a:lnTo>
                  <a:pt x="12735" y="24504"/>
                </a:lnTo>
                <a:cubicBezTo>
                  <a:pt x="12751" y="24471"/>
                  <a:pt x="12751" y="24455"/>
                  <a:pt x="12735" y="24439"/>
                </a:cubicBezTo>
                <a:cubicBezTo>
                  <a:pt x="12620" y="24341"/>
                  <a:pt x="12506" y="24242"/>
                  <a:pt x="12391" y="24144"/>
                </a:cubicBezTo>
                <a:cubicBezTo>
                  <a:pt x="12383" y="24136"/>
                  <a:pt x="12375" y="24132"/>
                  <a:pt x="12367" y="24132"/>
                </a:cubicBezTo>
                <a:close/>
                <a:moveTo>
                  <a:pt x="13030" y="24721"/>
                </a:moveTo>
                <a:cubicBezTo>
                  <a:pt x="13017" y="24721"/>
                  <a:pt x="13005" y="24725"/>
                  <a:pt x="12997" y="24733"/>
                </a:cubicBezTo>
                <a:cubicBezTo>
                  <a:pt x="12980" y="24750"/>
                  <a:pt x="12980" y="24782"/>
                  <a:pt x="13013" y="24799"/>
                </a:cubicBezTo>
                <a:cubicBezTo>
                  <a:pt x="13111" y="24913"/>
                  <a:pt x="13226" y="25012"/>
                  <a:pt x="13324" y="25110"/>
                </a:cubicBezTo>
                <a:cubicBezTo>
                  <a:pt x="13341" y="25126"/>
                  <a:pt x="13341" y="25126"/>
                  <a:pt x="13357" y="25126"/>
                </a:cubicBezTo>
                <a:cubicBezTo>
                  <a:pt x="13373" y="25126"/>
                  <a:pt x="13390" y="25126"/>
                  <a:pt x="13390" y="25110"/>
                </a:cubicBezTo>
                <a:cubicBezTo>
                  <a:pt x="13406" y="25093"/>
                  <a:pt x="13406" y="25061"/>
                  <a:pt x="13390" y="25044"/>
                </a:cubicBezTo>
                <a:cubicBezTo>
                  <a:pt x="13291" y="24946"/>
                  <a:pt x="13177" y="24848"/>
                  <a:pt x="13062" y="24733"/>
                </a:cubicBezTo>
                <a:cubicBezTo>
                  <a:pt x="13054" y="24725"/>
                  <a:pt x="13042" y="24721"/>
                  <a:pt x="13030" y="24721"/>
                </a:cubicBezTo>
                <a:close/>
                <a:moveTo>
                  <a:pt x="13674" y="25359"/>
                </a:moveTo>
                <a:cubicBezTo>
                  <a:pt x="13664" y="25359"/>
                  <a:pt x="13652" y="25364"/>
                  <a:pt x="13635" y="25372"/>
                </a:cubicBezTo>
                <a:cubicBezTo>
                  <a:pt x="13619" y="25388"/>
                  <a:pt x="13619" y="25421"/>
                  <a:pt x="13635" y="25437"/>
                </a:cubicBezTo>
                <a:cubicBezTo>
                  <a:pt x="13750" y="25552"/>
                  <a:pt x="13848" y="25650"/>
                  <a:pt x="13946" y="25765"/>
                </a:cubicBezTo>
                <a:cubicBezTo>
                  <a:pt x="13946" y="25781"/>
                  <a:pt x="13963" y="25781"/>
                  <a:pt x="13979" y="25781"/>
                </a:cubicBezTo>
                <a:cubicBezTo>
                  <a:pt x="13979" y="25781"/>
                  <a:pt x="13995" y="25781"/>
                  <a:pt x="13995" y="25765"/>
                </a:cubicBezTo>
                <a:cubicBezTo>
                  <a:pt x="14028" y="25748"/>
                  <a:pt x="14028" y="25732"/>
                  <a:pt x="14012" y="25715"/>
                </a:cubicBezTo>
                <a:cubicBezTo>
                  <a:pt x="13913" y="25601"/>
                  <a:pt x="13815" y="25486"/>
                  <a:pt x="13701" y="25372"/>
                </a:cubicBezTo>
                <a:cubicBezTo>
                  <a:pt x="13693" y="25364"/>
                  <a:pt x="13684" y="25359"/>
                  <a:pt x="13674" y="25359"/>
                </a:cubicBezTo>
                <a:close/>
                <a:moveTo>
                  <a:pt x="14242" y="26036"/>
                </a:moveTo>
                <a:cubicBezTo>
                  <a:pt x="14235" y="26036"/>
                  <a:pt x="14229" y="26038"/>
                  <a:pt x="14224" y="26043"/>
                </a:cubicBezTo>
                <a:cubicBezTo>
                  <a:pt x="14208" y="26059"/>
                  <a:pt x="14208" y="26092"/>
                  <a:pt x="14224" y="26108"/>
                </a:cubicBezTo>
                <a:cubicBezTo>
                  <a:pt x="14306" y="26239"/>
                  <a:pt x="14405" y="26354"/>
                  <a:pt x="14486" y="26468"/>
                </a:cubicBezTo>
                <a:cubicBezTo>
                  <a:pt x="14486" y="26485"/>
                  <a:pt x="14503" y="26485"/>
                  <a:pt x="14519" y="26485"/>
                </a:cubicBezTo>
                <a:lnTo>
                  <a:pt x="14552" y="26485"/>
                </a:lnTo>
                <a:cubicBezTo>
                  <a:pt x="14568" y="26468"/>
                  <a:pt x="14568" y="26436"/>
                  <a:pt x="14552" y="26419"/>
                </a:cubicBezTo>
                <a:cubicBezTo>
                  <a:pt x="14470" y="26305"/>
                  <a:pt x="14388" y="26174"/>
                  <a:pt x="14290" y="26059"/>
                </a:cubicBezTo>
                <a:cubicBezTo>
                  <a:pt x="14278" y="26048"/>
                  <a:pt x="14259" y="26036"/>
                  <a:pt x="14242" y="26036"/>
                </a:cubicBezTo>
                <a:close/>
                <a:moveTo>
                  <a:pt x="14732" y="26779"/>
                </a:moveTo>
                <a:cubicBezTo>
                  <a:pt x="14716" y="26796"/>
                  <a:pt x="14716" y="26829"/>
                  <a:pt x="14716" y="26845"/>
                </a:cubicBezTo>
                <a:cubicBezTo>
                  <a:pt x="14797" y="26976"/>
                  <a:pt x="14863" y="27107"/>
                  <a:pt x="14928" y="27238"/>
                </a:cubicBezTo>
                <a:cubicBezTo>
                  <a:pt x="14945" y="27254"/>
                  <a:pt x="14961" y="27270"/>
                  <a:pt x="14977" y="27270"/>
                </a:cubicBezTo>
                <a:cubicBezTo>
                  <a:pt x="14977" y="27270"/>
                  <a:pt x="14994" y="27254"/>
                  <a:pt x="14994" y="27254"/>
                </a:cubicBezTo>
                <a:cubicBezTo>
                  <a:pt x="15010" y="27254"/>
                  <a:pt x="15027" y="27221"/>
                  <a:pt x="15010" y="27205"/>
                </a:cubicBezTo>
                <a:cubicBezTo>
                  <a:pt x="14945" y="27074"/>
                  <a:pt x="14879" y="26927"/>
                  <a:pt x="14797" y="26796"/>
                </a:cubicBezTo>
                <a:cubicBezTo>
                  <a:pt x="14781" y="26779"/>
                  <a:pt x="14765" y="26779"/>
                  <a:pt x="14732" y="26779"/>
                </a:cubicBezTo>
                <a:close/>
                <a:moveTo>
                  <a:pt x="15141" y="27581"/>
                </a:moveTo>
                <a:cubicBezTo>
                  <a:pt x="15125" y="27598"/>
                  <a:pt x="15108" y="27614"/>
                  <a:pt x="15108" y="27647"/>
                </a:cubicBezTo>
                <a:cubicBezTo>
                  <a:pt x="15174" y="27778"/>
                  <a:pt x="15223" y="27925"/>
                  <a:pt x="15256" y="28056"/>
                </a:cubicBezTo>
                <a:cubicBezTo>
                  <a:pt x="15272" y="28089"/>
                  <a:pt x="15288" y="28089"/>
                  <a:pt x="15305" y="28089"/>
                </a:cubicBezTo>
                <a:lnTo>
                  <a:pt x="15321" y="28089"/>
                </a:lnTo>
                <a:cubicBezTo>
                  <a:pt x="15338" y="28089"/>
                  <a:pt x="15354" y="28056"/>
                  <a:pt x="15354" y="28040"/>
                </a:cubicBezTo>
                <a:cubicBezTo>
                  <a:pt x="15305" y="27892"/>
                  <a:pt x="15256" y="27745"/>
                  <a:pt x="15207" y="27614"/>
                </a:cubicBezTo>
                <a:cubicBezTo>
                  <a:pt x="15190" y="27581"/>
                  <a:pt x="15157" y="27581"/>
                  <a:pt x="15141" y="27581"/>
                </a:cubicBezTo>
                <a:close/>
                <a:moveTo>
                  <a:pt x="15426" y="28443"/>
                </a:moveTo>
                <a:cubicBezTo>
                  <a:pt x="15419" y="28443"/>
                  <a:pt x="15412" y="28445"/>
                  <a:pt x="15403" y="28449"/>
                </a:cubicBezTo>
                <a:cubicBezTo>
                  <a:pt x="15387" y="28449"/>
                  <a:pt x="15370" y="28465"/>
                  <a:pt x="15370" y="28498"/>
                </a:cubicBezTo>
                <a:cubicBezTo>
                  <a:pt x="15403" y="28645"/>
                  <a:pt x="15419" y="28793"/>
                  <a:pt x="15436" y="28940"/>
                </a:cubicBezTo>
                <a:cubicBezTo>
                  <a:pt x="15452" y="28956"/>
                  <a:pt x="15468" y="28973"/>
                  <a:pt x="15485" y="28973"/>
                </a:cubicBezTo>
                <a:cubicBezTo>
                  <a:pt x="15518" y="28973"/>
                  <a:pt x="15534" y="28956"/>
                  <a:pt x="15534" y="28924"/>
                </a:cubicBezTo>
                <a:cubicBezTo>
                  <a:pt x="15518" y="28776"/>
                  <a:pt x="15485" y="28629"/>
                  <a:pt x="15452" y="28482"/>
                </a:cubicBezTo>
                <a:cubicBezTo>
                  <a:pt x="15452" y="28458"/>
                  <a:pt x="15443" y="28443"/>
                  <a:pt x="15426" y="28443"/>
                </a:cubicBezTo>
                <a:close/>
                <a:moveTo>
                  <a:pt x="15518" y="29333"/>
                </a:moveTo>
                <a:cubicBezTo>
                  <a:pt x="15485" y="29333"/>
                  <a:pt x="15468" y="29349"/>
                  <a:pt x="15468" y="29382"/>
                </a:cubicBezTo>
                <a:cubicBezTo>
                  <a:pt x="15468" y="29431"/>
                  <a:pt x="15468" y="29497"/>
                  <a:pt x="15468" y="29562"/>
                </a:cubicBezTo>
                <a:cubicBezTo>
                  <a:pt x="15468" y="29644"/>
                  <a:pt x="15468" y="29742"/>
                  <a:pt x="15468" y="29824"/>
                </a:cubicBezTo>
                <a:cubicBezTo>
                  <a:pt x="15468" y="29840"/>
                  <a:pt x="15485" y="29873"/>
                  <a:pt x="15518" y="29873"/>
                </a:cubicBezTo>
                <a:cubicBezTo>
                  <a:pt x="15534" y="29873"/>
                  <a:pt x="15567" y="29857"/>
                  <a:pt x="15567" y="29824"/>
                </a:cubicBezTo>
                <a:cubicBezTo>
                  <a:pt x="15567" y="29742"/>
                  <a:pt x="15567" y="29644"/>
                  <a:pt x="15567" y="29562"/>
                </a:cubicBezTo>
                <a:cubicBezTo>
                  <a:pt x="15567" y="29497"/>
                  <a:pt x="15567" y="29431"/>
                  <a:pt x="15567" y="29382"/>
                </a:cubicBezTo>
                <a:cubicBezTo>
                  <a:pt x="15567" y="29349"/>
                  <a:pt x="15550" y="29333"/>
                  <a:pt x="15518" y="29333"/>
                </a:cubicBezTo>
                <a:close/>
                <a:moveTo>
                  <a:pt x="15485" y="30233"/>
                </a:moveTo>
                <a:cubicBezTo>
                  <a:pt x="15468" y="30233"/>
                  <a:pt x="15436" y="30250"/>
                  <a:pt x="15436" y="30266"/>
                </a:cubicBezTo>
                <a:cubicBezTo>
                  <a:pt x="15419" y="30413"/>
                  <a:pt x="15403" y="30561"/>
                  <a:pt x="15370" y="30708"/>
                </a:cubicBezTo>
                <a:cubicBezTo>
                  <a:pt x="15370" y="30724"/>
                  <a:pt x="15387" y="30757"/>
                  <a:pt x="15403" y="30757"/>
                </a:cubicBezTo>
                <a:lnTo>
                  <a:pt x="15419" y="30757"/>
                </a:lnTo>
                <a:cubicBezTo>
                  <a:pt x="15436" y="30757"/>
                  <a:pt x="15452" y="30741"/>
                  <a:pt x="15452" y="30724"/>
                </a:cubicBezTo>
                <a:cubicBezTo>
                  <a:pt x="15485" y="30577"/>
                  <a:pt x="15501" y="30430"/>
                  <a:pt x="15518" y="30282"/>
                </a:cubicBezTo>
                <a:cubicBezTo>
                  <a:pt x="15534" y="30250"/>
                  <a:pt x="15518" y="30233"/>
                  <a:pt x="15485" y="30233"/>
                </a:cubicBezTo>
                <a:close/>
                <a:moveTo>
                  <a:pt x="15308" y="31111"/>
                </a:moveTo>
                <a:cubicBezTo>
                  <a:pt x="15296" y="31111"/>
                  <a:pt x="15284" y="31126"/>
                  <a:pt x="15272" y="31150"/>
                </a:cubicBezTo>
                <a:cubicBezTo>
                  <a:pt x="15239" y="31281"/>
                  <a:pt x="15207" y="31428"/>
                  <a:pt x="15157" y="31575"/>
                </a:cubicBezTo>
                <a:cubicBezTo>
                  <a:pt x="15141" y="31592"/>
                  <a:pt x="15157" y="31625"/>
                  <a:pt x="15190" y="31625"/>
                </a:cubicBezTo>
                <a:cubicBezTo>
                  <a:pt x="15223" y="31625"/>
                  <a:pt x="15239" y="31625"/>
                  <a:pt x="15239" y="31592"/>
                </a:cubicBezTo>
                <a:cubicBezTo>
                  <a:pt x="15288" y="31461"/>
                  <a:pt x="15321" y="31313"/>
                  <a:pt x="15354" y="31166"/>
                </a:cubicBezTo>
                <a:cubicBezTo>
                  <a:pt x="15370" y="31133"/>
                  <a:pt x="15354" y="31117"/>
                  <a:pt x="15321" y="31117"/>
                </a:cubicBezTo>
                <a:cubicBezTo>
                  <a:pt x="15317" y="31113"/>
                  <a:pt x="15312" y="31111"/>
                  <a:pt x="15308" y="31111"/>
                </a:cubicBezTo>
                <a:close/>
                <a:moveTo>
                  <a:pt x="15076" y="31968"/>
                </a:moveTo>
                <a:cubicBezTo>
                  <a:pt x="15043" y="31968"/>
                  <a:pt x="15027" y="31968"/>
                  <a:pt x="15010" y="32001"/>
                </a:cubicBezTo>
                <a:cubicBezTo>
                  <a:pt x="14961" y="32132"/>
                  <a:pt x="14912" y="32279"/>
                  <a:pt x="14846" y="32410"/>
                </a:cubicBezTo>
                <a:cubicBezTo>
                  <a:pt x="14830" y="32427"/>
                  <a:pt x="14846" y="32459"/>
                  <a:pt x="14863" y="32476"/>
                </a:cubicBezTo>
                <a:lnTo>
                  <a:pt x="14879" y="32476"/>
                </a:lnTo>
                <a:cubicBezTo>
                  <a:pt x="14912" y="32476"/>
                  <a:pt x="14928" y="32459"/>
                  <a:pt x="14928" y="32443"/>
                </a:cubicBezTo>
                <a:cubicBezTo>
                  <a:pt x="14994" y="32312"/>
                  <a:pt x="15043" y="32165"/>
                  <a:pt x="15092" y="32034"/>
                </a:cubicBezTo>
                <a:cubicBezTo>
                  <a:pt x="15108" y="32001"/>
                  <a:pt x="15092" y="31985"/>
                  <a:pt x="15076" y="31968"/>
                </a:cubicBezTo>
                <a:close/>
                <a:moveTo>
                  <a:pt x="14690" y="32792"/>
                </a:moveTo>
                <a:cubicBezTo>
                  <a:pt x="14678" y="32792"/>
                  <a:pt x="14666" y="32800"/>
                  <a:pt x="14666" y="32819"/>
                </a:cubicBezTo>
                <a:cubicBezTo>
                  <a:pt x="14650" y="32852"/>
                  <a:pt x="14617" y="32885"/>
                  <a:pt x="14601" y="32918"/>
                </a:cubicBezTo>
                <a:cubicBezTo>
                  <a:pt x="14552" y="33016"/>
                  <a:pt x="14503" y="33114"/>
                  <a:pt x="14454" y="33212"/>
                </a:cubicBezTo>
                <a:cubicBezTo>
                  <a:pt x="14437" y="33229"/>
                  <a:pt x="14454" y="33261"/>
                  <a:pt x="14470" y="33278"/>
                </a:cubicBezTo>
                <a:lnTo>
                  <a:pt x="14503" y="33278"/>
                </a:lnTo>
                <a:cubicBezTo>
                  <a:pt x="14519" y="33278"/>
                  <a:pt x="14519" y="33278"/>
                  <a:pt x="14535" y="33261"/>
                </a:cubicBezTo>
                <a:cubicBezTo>
                  <a:pt x="14585" y="33163"/>
                  <a:pt x="14634" y="33065"/>
                  <a:pt x="14683" y="32967"/>
                </a:cubicBezTo>
                <a:cubicBezTo>
                  <a:pt x="14699" y="32934"/>
                  <a:pt x="14716" y="32885"/>
                  <a:pt x="14748" y="32852"/>
                </a:cubicBezTo>
                <a:cubicBezTo>
                  <a:pt x="14748" y="32836"/>
                  <a:pt x="14748" y="32803"/>
                  <a:pt x="14716" y="32803"/>
                </a:cubicBezTo>
                <a:cubicBezTo>
                  <a:pt x="14709" y="32796"/>
                  <a:pt x="14699" y="32792"/>
                  <a:pt x="14690" y="32792"/>
                </a:cubicBezTo>
                <a:close/>
                <a:moveTo>
                  <a:pt x="14265" y="33578"/>
                </a:moveTo>
                <a:cubicBezTo>
                  <a:pt x="14252" y="33578"/>
                  <a:pt x="14241" y="33586"/>
                  <a:pt x="14241" y="33605"/>
                </a:cubicBezTo>
                <a:cubicBezTo>
                  <a:pt x="14159" y="33736"/>
                  <a:pt x="14077" y="33851"/>
                  <a:pt x="13995" y="33982"/>
                </a:cubicBezTo>
                <a:cubicBezTo>
                  <a:pt x="13979" y="33998"/>
                  <a:pt x="13995" y="34031"/>
                  <a:pt x="14012" y="34047"/>
                </a:cubicBezTo>
                <a:lnTo>
                  <a:pt x="14028" y="34047"/>
                </a:lnTo>
                <a:cubicBezTo>
                  <a:pt x="14044" y="34047"/>
                  <a:pt x="14061" y="34047"/>
                  <a:pt x="14077" y="34031"/>
                </a:cubicBezTo>
                <a:cubicBezTo>
                  <a:pt x="14159" y="33900"/>
                  <a:pt x="14241" y="33769"/>
                  <a:pt x="14306" y="33654"/>
                </a:cubicBezTo>
                <a:cubicBezTo>
                  <a:pt x="14323" y="33621"/>
                  <a:pt x="14323" y="33605"/>
                  <a:pt x="14290" y="33589"/>
                </a:cubicBezTo>
                <a:cubicBezTo>
                  <a:pt x="14283" y="33582"/>
                  <a:pt x="14274" y="33578"/>
                  <a:pt x="14265" y="33578"/>
                </a:cubicBezTo>
                <a:close/>
                <a:moveTo>
                  <a:pt x="13774" y="34329"/>
                </a:moveTo>
                <a:cubicBezTo>
                  <a:pt x="13766" y="34329"/>
                  <a:pt x="13758" y="34333"/>
                  <a:pt x="13750" y="34342"/>
                </a:cubicBezTo>
                <a:cubicBezTo>
                  <a:pt x="13652" y="34473"/>
                  <a:pt x="13570" y="34587"/>
                  <a:pt x="13472" y="34702"/>
                </a:cubicBezTo>
                <a:cubicBezTo>
                  <a:pt x="13455" y="34718"/>
                  <a:pt x="13472" y="34751"/>
                  <a:pt x="13488" y="34767"/>
                </a:cubicBezTo>
                <a:cubicBezTo>
                  <a:pt x="13488" y="34767"/>
                  <a:pt x="13504" y="34784"/>
                  <a:pt x="13504" y="34784"/>
                </a:cubicBezTo>
                <a:cubicBezTo>
                  <a:pt x="13521" y="34784"/>
                  <a:pt x="13537" y="34767"/>
                  <a:pt x="13553" y="34767"/>
                </a:cubicBezTo>
                <a:cubicBezTo>
                  <a:pt x="13635" y="34636"/>
                  <a:pt x="13733" y="34522"/>
                  <a:pt x="13815" y="34407"/>
                </a:cubicBezTo>
                <a:cubicBezTo>
                  <a:pt x="13832" y="34374"/>
                  <a:pt x="13832" y="34358"/>
                  <a:pt x="13799" y="34342"/>
                </a:cubicBezTo>
                <a:cubicBezTo>
                  <a:pt x="13791" y="34333"/>
                  <a:pt x="13783" y="34329"/>
                  <a:pt x="13774" y="34329"/>
                </a:cubicBezTo>
                <a:close/>
                <a:moveTo>
                  <a:pt x="13226" y="35033"/>
                </a:moveTo>
                <a:cubicBezTo>
                  <a:pt x="13214" y="35033"/>
                  <a:pt x="13201" y="35037"/>
                  <a:pt x="13193" y="35046"/>
                </a:cubicBezTo>
                <a:cubicBezTo>
                  <a:pt x="13095" y="35160"/>
                  <a:pt x="12997" y="35275"/>
                  <a:pt x="12899" y="35389"/>
                </a:cubicBezTo>
                <a:cubicBezTo>
                  <a:pt x="12882" y="35406"/>
                  <a:pt x="12882" y="35422"/>
                  <a:pt x="12899" y="35438"/>
                </a:cubicBezTo>
                <a:cubicBezTo>
                  <a:pt x="12899" y="35455"/>
                  <a:pt x="12915" y="35455"/>
                  <a:pt x="12931" y="35455"/>
                </a:cubicBezTo>
                <a:cubicBezTo>
                  <a:pt x="12931" y="35455"/>
                  <a:pt x="12948" y="35455"/>
                  <a:pt x="12964" y="35438"/>
                </a:cubicBezTo>
                <a:cubicBezTo>
                  <a:pt x="13062" y="35340"/>
                  <a:pt x="13161" y="35226"/>
                  <a:pt x="13259" y="35111"/>
                </a:cubicBezTo>
                <a:cubicBezTo>
                  <a:pt x="13275" y="35095"/>
                  <a:pt x="13275" y="35062"/>
                  <a:pt x="13259" y="35046"/>
                </a:cubicBezTo>
                <a:cubicBezTo>
                  <a:pt x="13251" y="35037"/>
                  <a:pt x="13238" y="35033"/>
                  <a:pt x="13226" y="35033"/>
                </a:cubicBezTo>
                <a:close/>
                <a:moveTo>
                  <a:pt x="12612" y="35688"/>
                </a:moveTo>
                <a:cubicBezTo>
                  <a:pt x="12604" y="35688"/>
                  <a:pt x="12596" y="35692"/>
                  <a:pt x="12588" y="35700"/>
                </a:cubicBezTo>
                <a:cubicBezTo>
                  <a:pt x="12473" y="35798"/>
                  <a:pt x="12358" y="35913"/>
                  <a:pt x="12260" y="36011"/>
                </a:cubicBezTo>
                <a:cubicBezTo>
                  <a:pt x="12228" y="36028"/>
                  <a:pt x="12228" y="36044"/>
                  <a:pt x="12244" y="36077"/>
                </a:cubicBezTo>
                <a:lnTo>
                  <a:pt x="12309" y="36077"/>
                </a:lnTo>
                <a:cubicBezTo>
                  <a:pt x="12424" y="35979"/>
                  <a:pt x="12539" y="35864"/>
                  <a:pt x="12637" y="35766"/>
                </a:cubicBezTo>
                <a:cubicBezTo>
                  <a:pt x="12653" y="35749"/>
                  <a:pt x="12653" y="35717"/>
                  <a:pt x="12637" y="35700"/>
                </a:cubicBezTo>
                <a:cubicBezTo>
                  <a:pt x="12629" y="35692"/>
                  <a:pt x="12620" y="35688"/>
                  <a:pt x="12612" y="35688"/>
                </a:cubicBezTo>
                <a:close/>
                <a:moveTo>
                  <a:pt x="11934" y="36283"/>
                </a:moveTo>
                <a:cubicBezTo>
                  <a:pt x="11928" y="36283"/>
                  <a:pt x="11921" y="36285"/>
                  <a:pt x="11917" y="36290"/>
                </a:cubicBezTo>
                <a:cubicBezTo>
                  <a:pt x="11802" y="36388"/>
                  <a:pt x="11687" y="36486"/>
                  <a:pt x="11556" y="36568"/>
                </a:cubicBezTo>
                <a:cubicBezTo>
                  <a:pt x="11540" y="36584"/>
                  <a:pt x="11540" y="36617"/>
                  <a:pt x="11556" y="36633"/>
                </a:cubicBezTo>
                <a:cubicBezTo>
                  <a:pt x="11556" y="36650"/>
                  <a:pt x="11573" y="36650"/>
                  <a:pt x="11589" y="36650"/>
                </a:cubicBezTo>
                <a:lnTo>
                  <a:pt x="11622" y="36650"/>
                </a:lnTo>
                <a:cubicBezTo>
                  <a:pt x="11736" y="36551"/>
                  <a:pt x="11851" y="36453"/>
                  <a:pt x="11966" y="36371"/>
                </a:cubicBezTo>
                <a:cubicBezTo>
                  <a:pt x="11998" y="36355"/>
                  <a:pt x="11998" y="36322"/>
                  <a:pt x="11982" y="36306"/>
                </a:cubicBezTo>
                <a:cubicBezTo>
                  <a:pt x="11970" y="36294"/>
                  <a:pt x="11951" y="36283"/>
                  <a:pt x="11934" y="36283"/>
                </a:cubicBezTo>
                <a:close/>
                <a:moveTo>
                  <a:pt x="11214" y="36823"/>
                </a:moveTo>
                <a:cubicBezTo>
                  <a:pt x="11207" y="36823"/>
                  <a:pt x="11201" y="36825"/>
                  <a:pt x="11196" y="36830"/>
                </a:cubicBezTo>
                <a:cubicBezTo>
                  <a:pt x="11082" y="36912"/>
                  <a:pt x="10951" y="36993"/>
                  <a:pt x="10820" y="37075"/>
                </a:cubicBezTo>
                <a:cubicBezTo>
                  <a:pt x="10803" y="37092"/>
                  <a:pt x="10803" y="37108"/>
                  <a:pt x="10803" y="37141"/>
                </a:cubicBezTo>
                <a:cubicBezTo>
                  <a:pt x="10820" y="37157"/>
                  <a:pt x="10836" y="37157"/>
                  <a:pt x="10853" y="37157"/>
                </a:cubicBezTo>
                <a:lnTo>
                  <a:pt x="10869" y="37157"/>
                </a:lnTo>
                <a:cubicBezTo>
                  <a:pt x="11000" y="37075"/>
                  <a:pt x="11131" y="36993"/>
                  <a:pt x="11245" y="36912"/>
                </a:cubicBezTo>
                <a:cubicBezTo>
                  <a:pt x="11278" y="36895"/>
                  <a:pt x="11278" y="36862"/>
                  <a:pt x="11262" y="36846"/>
                </a:cubicBezTo>
                <a:cubicBezTo>
                  <a:pt x="11250" y="36834"/>
                  <a:pt x="11230" y="36823"/>
                  <a:pt x="11214" y="36823"/>
                </a:cubicBezTo>
                <a:close/>
                <a:moveTo>
                  <a:pt x="10469" y="37294"/>
                </a:moveTo>
                <a:cubicBezTo>
                  <a:pt x="10460" y="37294"/>
                  <a:pt x="10450" y="37298"/>
                  <a:pt x="10443" y="37304"/>
                </a:cubicBezTo>
                <a:cubicBezTo>
                  <a:pt x="10312" y="37370"/>
                  <a:pt x="10181" y="37435"/>
                  <a:pt x="10051" y="37501"/>
                </a:cubicBezTo>
                <a:cubicBezTo>
                  <a:pt x="10018" y="37517"/>
                  <a:pt x="10018" y="37550"/>
                  <a:pt x="10018" y="37566"/>
                </a:cubicBezTo>
                <a:cubicBezTo>
                  <a:pt x="10034" y="37583"/>
                  <a:pt x="10051" y="37599"/>
                  <a:pt x="10067" y="37599"/>
                </a:cubicBezTo>
                <a:cubicBezTo>
                  <a:pt x="10067" y="37599"/>
                  <a:pt x="10083" y="37583"/>
                  <a:pt x="10083" y="37583"/>
                </a:cubicBezTo>
                <a:cubicBezTo>
                  <a:pt x="10214" y="37517"/>
                  <a:pt x="10345" y="37452"/>
                  <a:pt x="10476" y="37370"/>
                </a:cubicBezTo>
                <a:cubicBezTo>
                  <a:pt x="10509" y="37370"/>
                  <a:pt x="10509" y="37337"/>
                  <a:pt x="10492" y="37321"/>
                </a:cubicBezTo>
                <a:cubicBezTo>
                  <a:pt x="10492" y="37302"/>
                  <a:pt x="10481" y="37294"/>
                  <a:pt x="10469" y="37294"/>
                </a:cubicBezTo>
                <a:close/>
                <a:moveTo>
                  <a:pt x="4322" y="37505"/>
                </a:moveTo>
                <a:cubicBezTo>
                  <a:pt x="4309" y="37505"/>
                  <a:pt x="4297" y="37509"/>
                  <a:pt x="4289" y="37517"/>
                </a:cubicBezTo>
                <a:cubicBezTo>
                  <a:pt x="4272" y="37534"/>
                  <a:pt x="4272" y="37566"/>
                  <a:pt x="4289" y="37583"/>
                </a:cubicBezTo>
                <a:cubicBezTo>
                  <a:pt x="4403" y="37681"/>
                  <a:pt x="4502" y="37779"/>
                  <a:pt x="4616" y="37894"/>
                </a:cubicBezTo>
                <a:lnTo>
                  <a:pt x="4682" y="37894"/>
                </a:lnTo>
                <a:cubicBezTo>
                  <a:pt x="4698" y="37861"/>
                  <a:pt x="4698" y="37845"/>
                  <a:pt x="4682" y="37828"/>
                </a:cubicBezTo>
                <a:cubicBezTo>
                  <a:pt x="4567" y="37714"/>
                  <a:pt x="4469" y="37615"/>
                  <a:pt x="4354" y="37517"/>
                </a:cubicBezTo>
                <a:cubicBezTo>
                  <a:pt x="4346" y="37509"/>
                  <a:pt x="4334" y="37505"/>
                  <a:pt x="4322" y="37505"/>
                </a:cubicBezTo>
                <a:close/>
                <a:moveTo>
                  <a:pt x="9659" y="37690"/>
                </a:moveTo>
                <a:cubicBezTo>
                  <a:pt x="9652" y="37690"/>
                  <a:pt x="9646" y="37692"/>
                  <a:pt x="9641" y="37697"/>
                </a:cubicBezTo>
                <a:cubicBezTo>
                  <a:pt x="9510" y="37746"/>
                  <a:pt x="9363" y="37812"/>
                  <a:pt x="9232" y="37861"/>
                </a:cubicBezTo>
                <a:cubicBezTo>
                  <a:pt x="9199" y="37877"/>
                  <a:pt x="9183" y="37894"/>
                  <a:pt x="9199" y="37926"/>
                </a:cubicBezTo>
                <a:cubicBezTo>
                  <a:pt x="9199" y="37943"/>
                  <a:pt x="9216" y="37943"/>
                  <a:pt x="9248" y="37943"/>
                </a:cubicBezTo>
                <a:lnTo>
                  <a:pt x="9265" y="37943"/>
                </a:lnTo>
                <a:cubicBezTo>
                  <a:pt x="9396" y="37894"/>
                  <a:pt x="9543" y="37828"/>
                  <a:pt x="9674" y="37779"/>
                </a:cubicBezTo>
                <a:cubicBezTo>
                  <a:pt x="9690" y="37763"/>
                  <a:pt x="9707" y="37746"/>
                  <a:pt x="9690" y="37714"/>
                </a:cubicBezTo>
                <a:cubicBezTo>
                  <a:pt x="9690" y="37702"/>
                  <a:pt x="9674" y="37690"/>
                  <a:pt x="9659" y="37690"/>
                </a:cubicBezTo>
                <a:close/>
                <a:moveTo>
                  <a:pt x="8807" y="38008"/>
                </a:moveTo>
                <a:cubicBezTo>
                  <a:pt x="8676" y="38057"/>
                  <a:pt x="8528" y="38106"/>
                  <a:pt x="8381" y="38156"/>
                </a:cubicBezTo>
                <a:cubicBezTo>
                  <a:pt x="8365" y="38156"/>
                  <a:pt x="8348" y="38188"/>
                  <a:pt x="8348" y="38205"/>
                </a:cubicBezTo>
                <a:cubicBezTo>
                  <a:pt x="8365" y="38237"/>
                  <a:pt x="8381" y="38237"/>
                  <a:pt x="8397" y="38237"/>
                </a:cubicBezTo>
                <a:lnTo>
                  <a:pt x="8414" y="38237"/>
                </a:lnTo>
                <a:cubicBezTo>
                  <a:pt x="8561" y="38188"/>
                  <a:pt x="8692" y="38139"/>
                  <a:pt x="8839" y="38106"/>
                </a:cubicBezTo>
                <a:cubicBezTo>
                  <a:pt x="8856" y="38090"/>
                  <a:pt x="8872" y="38074"/>
                  <a:pt x="8856" y="38041"/>
                </a:cubicBezTo>
                <a:cubicBezTo>
                  <a:pt x="8856" y="38025"/>
                  <a:pt x="8823" y="38008"/>
                  <a:pt x="8807" y="38008"/>
                </a:cubicBezTo>
                <a:close/>
                <a:moveTo>
                  <a:pt x="7971" y="38280"/>
                </a:moveTo>
                <a:cubicBezTo>
                  <a:pt x="7965" y="38280"/>
                  <a:pt x="7960" y="38282"/>
                  <a:pt x="7955" y="38286"/>
                </a:cubicBezTo>
                <a:cubicBezTo>
                  <a:pt x="7808" y="38319"/>
                  <a:pt x="7661" y="38368"/>
                  <a:pt x="7513" y="38401"/>
                </a:cubicBezTo>
                <a:cubicBezTo>
                  <a:pt x="7497" y="38401"/>
                  <a:pt x="7481" y="38434"/>
                  <a:pt x="7481" y="38450"/>
                </a:cubicBezTo>
                <a:cubicBezTo>
                  <a:pt x="7497" y="38483"/>
                  <a:pt x="7513" y="38483"/>
                  <a:pt x="7530" y="38483"/>
                </a:cubicBezTo>
                <a:lnTo>
                  <a:pt x="7546" y="38483"/>
                </a:lnTo>
                <a:cubicBezTo>
                  <a:pt x="7693" y="38450"/>
                  <a:pt x="7824" y="38417"/>
                  <a:pt x="7972" y="38368"/>
                </a:cubicBezTo>
                <a:cubicBezTo>
                  <a:pt x="8004" y="38368"/>
                  <a:pt x="8021" y="38336"/>
                  <a:pt x="8004" y="38319"/>
                </a:cubicBezTo>
                <a:cubicBezTo>
                  <a:pt x="8004" y="38295"/>
                  <a:pt x="7987" y="38280"/>
                  <a:pt x="7971" y="38280"/>
                </a:cubicBezTo>
                <a:close/>
                <a:moveTo>
                  <a:pt x="4960" y="38143"/>
                </a:moveTo>
                <a:cubicBezTo>
                  <a:pt x="4948" y="38143"/>
                  <a:pt x="4935" y="38147"/>
                  <a:pt x="4927" y="38156"/>
                </a:cubicBezTo>
                <a:cubicBezTo>
                  <a:pt x="4911" y="38172"/>
                  <a:pt x="4894" y="38188"/>
                  <a:pt x="4911" y="38205"/>
                </a:cubicBezTo>
                <a:cubicBezTo>
                  <a:pt x="5009" y="38319"/>
                  <a:pt x="5107" y="38434"/>
                  <a:pt x="5205" y="38565"/>
                </a:cubicBezTo>
                <a:cubicBezTo>
                  <a:pt x="5205" y="38565"/>
                  <a:pt x="5222" y="38581"/>
                  <a:pt x="5238" y="38581"/>
                </a:cubicBezTo>
                <a:cubicBezTo>
                  <a:pt x="5238" y="38581"/>
                  <a:pt x="5255" y="38565"/>
                  <a:pt x="5255" y="38565"/>
                </a:cubicBezTo>
                <a:cubicBezTo>
                  <a:pt x="5287" y="38548"/>
                  <a:pt x="5287" y="38516"/>
                  <a:pt x="5271" y="38499"/>
                </a:cubicBezTo>
                <a:cubicBezTo>
                  <a:pt x="5173" y="38385"/>
                  <a:pt x="5091" y="38270"/>
                  <a:pt x="4993" y="38156"/>
                </a:cubicBezTo>
                <a:cubicBezTo>
                  <a:pt x="4984" y="38147"/>
                  <a:pt x="4972" y="38143"/>
                  <a:pt x="4960" y="38143"/>
                </a:cubicBezTo>
                <a:close/>
                <a:moveTo>
                  <a:pt x="7088" y="38516"/>
                </a:moveTo>
                <a:cubicBezTo>
                  <a:pt x="6941" y="38548"/>
                  <a:pt x="6793" y="38581"/>
                  <a:pt x="6646" y="38630"/>
                </a:cubicBezTo>
                <a:cubicBezTo>
                  <a:pt x="6630" y="38630"/>
                  <a:pt x="6613" y="38663"/>
                  <a:pt x="6613" y="38679"/>
                </a:cubicBezTo>
                <a:cubicBezTo>
                  <a:pt x="6630" y="38696"/>
                  <a:pt x="6646" y="38712"/>
                  <a:pt x="6662" y="38712"/>
                </a:cubicBezTo>
                <a:lnTo>
                  <a:pt x="6679" y="38712"/>
                </a:lnTo>
                <a:cubicBezTo>
                  <a:pt x="6810" y="38679"/>
                  <a:pt x="6957" y="38647"/>
                  <a:pt x="7104" y="38597"/>
                </a:cubicBezTo>
                <a:cubicBezTo>
                  <a:pt x="7137" y="38597"/>
                  <a:pt x="7153" y="38565"/>
                  <a:pt x="7137" y="38548"/>
                </a:cubicBezTo>
                <a:cubicBezTo>
                  <a:pt x="7137" y="38516"/>
                  <a:pt x="7104" y="38516"/>
                  <a:pt x="7088" y="38516"/>
                </a:cubicBezTo>
                <a:close/>
                <a:moveTo>
                  <a:pt x="6220" y="38728"/>
                </a:moveTo>
                <a:cubicBezTo>
                  <a:pt x="6073" y="38778"/>
                  <a:pt x="5926" y="38810"/>
                  <a:pt x="5778" y="38843"/>
                </a:cubicBezTo>
                <a:cubicBezTo>
                  <a:pt x="5762" y="38859"/>
                  <a:pt x="5746" y="38876"/>
                  <a:pt x="5746" y="38908"/>
                </a:cubicBezTo>
                <a:cubicBezTo>
                  <a:pt x="5762" y="38925"/>
                  <a:pt x="5778" y="38941"/>
                  <a:pt x="5795" y="38941"/>
                </a:cubicBezTo>
                <a:lnTo>
                  <a:pt x="5811" y="38941"/>
                </a:lnTo>
                <a:cubicBezTo>
                  <a:pt x="5942" y="38892"/>
                  <a:pt x="6089" y="38859"/>
                  <a:pt x="6237" y="38827"/>
                </a:cubicBezTo>
                <a:cubicBezTo>
                  <a:pt x="6269" y="38810"/>
                  <a:pt x="6269" y="38794"/>
                  <a:pt x="6269" y="38761"/>
                </a:cubicBezTo>
                <a:cubicBezTo>
                  <a:pt x="6269" y="38745"/>
                  <a:pt x="6237" y="38728"/>
                  <a:pt x="6220" y="38728"/>
                </a:cubicBezTo>
                <a:close/>
                <a:moveTo>
                  <a:pt x="5353" y="38958"/>
                </a:moveTo>
                <a:cubicBezTo>
                  <a:pt x="5205" y="39007"/>
                  <a:pt x="5058" y="39039"/>
                  <a:pt x="4911" y="39089"/>
                </a:cubicBezTo>
                <a:lnTo>
                  <a:pt x="4927" y="39138"/>
                </a:lnTo>
                <a:lnTo>
                  <a:pt x="4944" y="39170"/>
                </a:lnTo>
                <a:cubicBezTo>
                  <a:pt x="5091" y="39138"/>
                  <a:pt x="5222" y="39089"/>
                  <a:pt x="5369" y="39056"/>
                </a:cubicBezTo>
                <a:cubicBezTo>
                  <a:pt x="5402" y="39039"/>
                  <a:pt x="5402" y="39023"/>
                  <a:pt x="5402" y="38990"/>
                </a:cubicBezTo>
                <a:cubicBezTo>
                  <a:pt x="5402" y="38974"/>
                  <a:pt x="5369" y="38958"/>
                  <a:pt x="5353" y="38958"/>
                </a:cubicBezTo>
                <a:close/>
                <a:moveTo>
                  <a:pt x="5494" y="38849"/>
                </a:moveTo>
                <a:cubicBezTo>
                  <a:pt x="5484" y="38849"/>
                  <a:pt x="5474" y="38853"/>
                  <a:pt x="5467" y="38859"/>
                </a:cubicBezTo>
                <a:cubicBezTo>
                  <a:pt x="5451" y="38876"/>
                  <a:pt x="5451" y="38892"/>
                  <a:pt x="5451" y="38925"/>
                </a:cubicBezTo>
                <a:cubicBezTo>
                  <a:pt x="5533" y="39039"/>
                  <a:pt x="5615" y="39170"/>
                  <a:pt x="5697" y="39301"/>
                </a:cubicBezTo>
                <a:cubicBezTo>
                  <a:pt x="5697" y="39318"/>
                  <a:pt x="5713" y="39318"/>
                  <a:pt x="5729" y="39318"/>
                </a:cubicBezTo>
                <a:lnTo>
                  <a:pt x="5762" y="39318"/>
                </a:lnTo>
                <a:cubicBezTo>
                  <a:pt x="5778" y="39301"/>
                  <a:pt x="5778" y="39269"/>
                  <a:pt x="5778" y="39252"/>
                </a:cubicBezTo>
                <a:cubicBezTo>
                  <a:pt x="5697" y="39121"/>
                  <a:pt x="5615" y="38990"/>
                  <a:pt x="5533" y="38876"/>
                </a:cubicBezTo>
                <a:cubicBezTo>
                  <a:pt x="5523" y="38857"/>
                  <a:pt x="5508" y="38849"/>
                  <a:pt x="5494" y="38849"/>
                </a:cubicBezTo>
                <a:close/>
                <a:moveTo>
                  <a:pt x="4485" y="39220"/>
                </a:moveTo>
                <a:cubicBezTo>
                  <a:pt x="4338" y="39269"/>
                  <a:pt x="4191" y="39318"/>
                  <a:pt x="4060" y="39367"/>
                </a:cubicBezTo>
                <a:cubicBezTo>
                  <a:pt x="4043" y="39383"/>
                  <a:pt x="4027" y="39416"/>
                  <a:pt x="4043" y="39432"/>
                </a:cubicBezTo>
                <a:cubicBezTo>
                  <a:pt x="4043" y="39449"/>
                  <a:pt x="4060" y="39465"/>
                  <a:pt x="4076" y="39465"/>
                </a:cubicBezTo>
                <a:lnTo>
                  <a:pt x="4092" y="39465"/>
                </a:lnTo>
                <a:cubicBezTo>
                  <a:pt x="4223" y="39400"/>
                  <a:pt x="4371" y="39350"/>
                  <a:pt x="4518" y="39318"/>
                </a:cubicBezTo>
                <a:cubicBezTo>
                  <a:pt x="4534" y="39301"/>
                  <a:pt x="4551" y="39285"/>
                  <a:pt x="4551" y="39252"/>
                </a:cubicBezTo>
                <a:cubicBezTo>
                  <a:pt x="4534" y="39236"/>
                  <a:pt x="4502" y="39220"/>
                  <a:pt x="4485" y="39220"/>
                </a:cubicBezTo>
                <a:close/>
                <a:moveTo>
                  <a:pt x="3668" y="39540"/>
                </a:moveTo>
                <a:cubicBezTo>
                  <a:pt x="3661" y="39540"/>
                  <a:pt x="3655" y="39542"/>
                  <a:pt x="3650" y="39547"/>
                </a:cubicBezTo>
                <a:cubicBezTo>
                  <a:pt x="3503" y="39596"/>
                  <a:pt x="3356" y="39661"/>
                  <a:pt x="3225" y="39727"/>
                </a:cubicBezTo>
                <a:cubicBezTo>
                  <a:pt x="3209" y="39727"/>
                  <a:pt x="3192" y="39760"/>
                  <a:pt x="3209" y="39776"/>
                </a:cubicBezTo>
                <a:cubicBezTo>
                  <a:pt x="3225" y="39792"/>
                  <a:pt x="3241" y="39809"/>
                  <a:pt x="3258" y="39809"/>
                </a:cubicBezTo>
                <a:lnTo>
                  <a:pt x="3274" y="39809"/>
                </a:lnTo>
                <a:cubicBezTo>
                  <a:pt x="3405" y="39743"/>
                  <a:pt x="3536" y="39678"/>
                  <a:pt x="3683" y="39629"/>
                </a:cubicBezTo>
                <a:cubicBezTo>
                  <a:pt x="3700" y="39612"/>
                  <a:pt x="3716" y="39596"/>
                  <a:pt x="3700" y="39563"/>
                </a:cubicBezTo>
                <a:cubicBezTo>
                  <a:pt x="3700" y="39552"/>
                  <a:pt x="3683" y="39540"/>
                  <a:pt x="3668" y="39540"/>
                </a:cubicBezTo>
                <a:close/>
                <a:moveTo>
                  <a:pt x="5926" y="39629"/>
                </a:moveTo>
                <a:cubicBezTo>
                  <a:pt x="5909" y="39645"/>
                  <a:pt x="5893" y="39661"/>
                  <a:pt x="5909" y="39694"/>
                </a:cubicBezTo>
                <a:cubicBezTo>
                  <a:pt x="5975" y="39825"/>
                  <a:pt x="6024" y="39956"/>
                  <a:pt x="6089" y="40103"/>
                </a:cubicBezTo>
                <a:cubicBezTo>
                  <a:pt x="6089" y="40120"/>
                  <a:pt x="6106" y="40120"/>
                  <a:pt x="6122" y="40120"/>
                </a:cubicBezTo>
                <a:lnTo>
                  <a:pt x="6155" y="40120"/>
                </a:lnTo>
                <a:cubicBezTo>
                  <a:pt x="6171" y="40103"/>
                  <a:pt x="6188" y="40087"/>
                  <a:pt x="6171" y="40071"/>
                </a:cubicBezTo>
                <a:cubicBezTo>
                  <a:pt x="6122" y="39923"/>
                  <a:pt x="6057" y="39792"/>
                  <a:pt x="5991" y="39645"/>
                </a:cubicBezTo>
                <a:cubicBezTo>
                  <a:pt x="5975" y="39629"/>
                  <a:pt x="5942" y="39629"/>
                  <a:pt x="5926" y="39629"/>
                </a:cubicBezTo>
                <a:close/>
                <a:moveTo>
                  <a:pt x="2849" y="39917"/>
                </a:moveTo>
                <a:cubicBezTo>
                  <a:pt x="2843" y="39917"/>
                  <a:pt x="2837" y="39919"/>
                  <a:pt x="2832" y="39923"/>
                </a:cubicBezTo>
                <a:cubicBezTo>
                  <a:pt x="2685" y="40005"/>
                  <a:pt x="2554" y="40071"/>
                  <a:pt x="2439" y="40153"/>
                </a:cubicBezTo>
                <a:cubicBezTo>
                  <a:pt x="2423" y="40169"/>
                  <a:pt x="2406" y="40185"/>
                  <a:pt x="2423" y="40218"/>
                </a:cubicBezTo>
                <a:cubicBezTo>
                  <a:pt x="2423" y="40218"/>
                  <a:pt x="2439" y="40234"/>
                  <a:pt x="2456" y="40234"/>
                </a:cubicBezTo>
                <a:lnTo>
                  <a:pt x="2488" y="40234"/>
                </a:lnTo>
                <a:cubicBezTo>
                  <a:pt x="2603" y="40153"/>
                  <a:pt x="2734" y="40071"/>
                  <a:pt x="2865" y="40005"/>
                </a:cubicBezTo>
                <a:cubicBezTo>
                  <a:pt x="2898" y="39989"/>
                  <a:pt x="2898" y="39972"/>
                  <a:pt x="2881" y="39940"/>
                </a:cubicBezTo>
                <a:cubicBezTo>
                  <a:pt x="2881" y="39928"/>
                  <a:pt x="2865" y="39917"/>
                  <a:pt x="2849" y="39917"/>
                </a:cubicBezTo>
                <a:close/>
                <a:moveTo>
                  <a:pt x="2089" y="40387"/>
                </a:moveTo>
                <a:cubicBezTo>
                  <a:pt x="2079" y="40387"/>
                  <a:pt x="2070" y="40391"/>
                  <a:pt x="2063" y="40398"/>
                </a:cubicBezTo>
                <a:cubicBezTo>
                  <a:pt x="1932" y="40480"/>
                  <a:pt x="1817" y="40578"/>
                  <a:pt x="1703" y="40676"/>
                </a:cubicBezTo>
                <a:cubicBezTo>
                  <a:pt x="1686" y="40693"/>
                  <a:pt x="1670" y="40709"/>
                  <a:pt x="1686" y="40742"/>
                </a:cubicBezTo>
                <a:cubicBezTo>
                  <a:pt x="1703" y="40742"/>
                  <a:pt x="1719" y="40758"/>
                  <a:pt x="1735" y="40758"/>
                </a:cubicBezTo>
                <a:cubicBezTo>
                  <a:pt x="1735" y="40758"/>
                  <a:pt x="1752" y="40742"/>
                  <a:pt x="1752" y="40742"/>
                </a:cubicBezTo>
                <a:cubicBezTo>
                  <a:pt x="1866" y="40644"/>
                  <a:pt x="1981" y="40562"/>
                  <a:pt x="2112" y="40464"/>
                </a:cubicBezTo>
                <a:cubicBezTo>
                  <a:pt x="2128" y="40464"/>
                  <a:pt x="2128" y="40431"/>
                  <a:pt x="2128" y="40414"/>
                </a:cubicBezTo>
                <a:cubicBezTo>
                  <a:pt x="2119" y="40395"/>
                  <a:pt x="2103" y="40387"/>
                  <a:pt x="2089" y="40387"/>
                </a:cubicBezTo>
                <a:close/>
                <a:moveTo>
                  <a:pt x="6294" y="40457"/>
                </a:moveTo>
                <a:cubicBezTo>
                  <a:pt x="6287" y="40457"/>
                  <a:pt x="6279" y="40459"/>
                  <a:pt x="6269" y="40464"/>
                </a:cubicBezTo>
                <a:cubicBezTo>
                  <a:pt x="6253" y="40464"/>
                  <a:pt x="6237" y="40496"/>
                  <a:pt x="6253" y="40513"/>
                </a:cubicBezTo>
                <a:cubicBezTo>
                  <a:pt x="6302" y="40660"/>
                  <a:pt x="6335" y="40791"/>
                  <a:pt x="6384" y="40938"/>
                </a:cubicBezTo>
                <a:cubicBezTo>
                  <a:pt x="6384" y="40955"/>
                  <a:pt x="6400" y="40971"/>
                  <a:pt x="6417" y="40971"/>
                </a:cubicBezTo>
                <a:lnTo>
                  <a:pt x="6433" y="40971"/>
                </a:lnTo>
                <a:cubicBezTo>
                  <a:pt x="6449" y="40971"/>
                  <a:pt x="6466" y="40938"/>
                  <a:pt x="6466" y="40922"/>
                </a:cubicBezTo>
                <a:cubicBezTo>
                  <a:pt x="6417" y="40775"/>
                  <a:pt x="6384" y="40627"/>
                  <a:pt x="6335" y="40480"/>
                </a:cubicBezTo>
                <a:cubicBezTo>
                  <a:pt x="6323" y="40468"/>
                  <a:pt x="6312" y="40457"/>
                  <a:pt x="6294" y="40457"/>
                </a:cubicBezTo>
                <a:close/>
                <a:moveTo>
                  <a:pt x="1392" y="40959"/>
                </a:moveTo>
                <a:cubicBezTo>
                  <a:pt x="1379" y="40959"/>
                  <a:pt x="1367" y="40963"/>
                  <a:pt x="1359" y="40971"/>
                </a:cubicBezTo>
                <a:cubicBezTo>
                  <a:pt x="1244" y="41069"/>
                  <a:pt x="1146" y="41184"/>
                  <a:pt x="1048" y="41298"/>
                </a:cubicBezTo>
                <a:cubicBezTo>
                  <a:pt x="1032" y="41315"/>
                  <a:pt x="1032" y="41347"/>
                  <a:pt x="1048" y="41364"/>
                </a:cubicBezTo>
                <a:lnTo>
                  <a:pt x="1113" y="41364"/>
                </a:lnTo>
                <a:cubicBezTo>
                  <a:pt x="1212" y="41249"/>
                  <a:pt x="1310" y="41135"/>
                  <a:pt x="1424" y="41036"/>
                </a:cubicBezTo>
                <a:cubicBezTo>
                  <a:pt x="1441" y="41020"/>
                  <a:pt x="1441" y="40987"/>
                  <a:pt x="1424" y="40971"/>
                </a:cubicBezTo>
                <a:cubicBezTo>
                  <a:pt x="1416" y="40963"/>
                  <a:pt x="1404" y="40959"/>
                  <a:pt x="1392" y="40959"/>
                </a:cubicBezTo>
                <a:close/>
                <a:moveTo>
                  <a:pt x="6515" y="41315"/>
                </a:moveTo>
                <a:cubicBezTo>
                  <a:pt x="6482" y="41331"/>
                  <a:pt x="6466" y="41347"/>
                  <a:pt x="6482" y="41380"/>
                </a:cubicBezTo>
                <a:cubicBezTo>
                  <a:pt x="6499" y="41478"/>
                  <a:pt x="6515" y="41577"/>
                  <a:pt x="6531" y="41675"/>
                </a:cubicBezTo>
                <a:cubicBezTo>
                  <a:pt x="6531" y="41724"/>
                  <a:pt x="6548" y="41773"/>
                  <a:pt x="6548" y="41822"/>
                </a:cubicBezTo>
                <a:cubicBezTo>
                  <a:pt x="6548" y="41838"/>
                  <a:pt x="6564" y="41855"/>
                  <a:pt x="6597" y="41855"/>
                </a:cubicBezTo>
                <a:cubicBezTo>
                  <a:pt x="6630" y="41855"/>
                  <a:pt x="6646" y="41822"/>
                  <a:pt x="6630" y="41806"/>
                </a:cubicBezTo>
                <a:cubicBezTo>
                  <a:pt x="6630" y="41757"/>
                  <a:pt x="6630" y="41708"/>
                  <a:pt x="6613" y="41658"/>
                </a:cubicBezTo>
                <a:cubicBezTo>
                  <a:pt x="6597" y="41560"/>
                  <a:pt x="6580" y="41462"/>
                  <a:pt x="6564" y="41364"/>
                </a:cubicBezTo>
                <a:cubicBezTo>
                  <a:pt x="6564" y="41331"/>
                  <a:pt x="6531" y="41315"/>
                  <a:pt x="6515" y="41315"/>
                </a:cubicBezTo>
                <a:close/>
                <a:moveTo>
                  <a:pt x="802" y="41631"/>
                </a:moveTo>
                <a:cubicBezTo>
                  <a:pt x="789" y="41631"/>
                  <a:pt x="779" y="41639"/>
                  <a:pt x="770" y="41658"/>
                </a:cubicBezTo>
                <a:lnTo>
                  <a:pt x="737" y="41708"/>
                </a:lnTo>
                <a:cubicBezTo>
                  <a:pt x="655" y="41806"/>
                  <a:pt x="590" y="41920"/>
                  <a:pt x="524" y="42035"/>
                </a:cubicBezTo>
                <a:cubicBezTo>
                  <a:pt x="508" y="42051"/>
                  <a:pt x="524" y="42084"/>
                  <a:pt x="540" y="42100"/>
                </a:cubicBezTo>
                <a:lnTo>
                  <a:pt x="557" y="42100"/>
                </a:lnTo>
                <a:cubicBezTo>
                  <a:pt x="573" y="42100"/>
                  <a:pt x="590" y="42084"/>
                  <a:pt x="606" y="42084"/>
                </a:cubicBezTo>
                <a:cubicBezTo>
                  <a:pt x="655" y="41969"/>
                  <a:pt x="737" y="41855"/>
                  <a:pt x="802" y="41757"/>
                </a:cubicBezTo>
                <a:lnTo>
                  <a:pt x="835" y="41708"/>
                </a:lnTo>
                <a:cubicBezTo>
                  <a:pt x="851" y="41691"/>
                  <a:pt x="851" y="41658"/>
                  <a:pt x="835" y="41642"/>
                </a:cubicBezTo>
                <a:cubicBezTo>
                  <a:pt x="822" y="41635"/>
                  <a:pt x="811" y="41631"/>
                  <a:pt x="802" y="41631"/>
                </a:cubicBezTo>
                <a:close/>
                <a:moveTo>
                  <a:pt x="6630" y="42215"/>
                </a:moveTo>
                <a:cubicBezTo>
                  <a:pt x="6613" y="42215"/>
                  <a:pt x="6580" y="42231"/>
                  <a:pt x="6580" y="42264"/>
                </a:cubicBezTo>
                <a:cubicBezTo>
                  <a:pt x="6597" y="42362"/>
                  <a:pt x="6597" y="42460"/>
                  <a:pt x="6597" y="42559"/>
                </a:cubicBezTo>
                <a:cubicBezTo>
                  <a:pt x="6597" y="42608"/>
                  <a:pt x="6597" y="42657"/>
                  <a:pt x="6597" y="42706"/>
                </a:cubicBezTo>
                <a:cubicBezTo>
                  <a:pt x="6597" y="42722"/>
                  <a:pt x="6613" y="42755"/>
                  <a:pt x="6630" y="42755"/>
                </a:cubicBezTo>
                <a:cubicBezTo>
                  <a:pt x="6662" y="42755"/>
                  <a:pt x="6679" y="42722"/>
                  <a:pt x="6679" y="42706"/>
                </a:cubicBezTo>
                <a:cubicBezTo>
                  <a:pt x="6679" y="42657"/>
                  <a:pt x="6679" y="42608"/>
                  <a:pt x="6679" y="42559"/>
                </a:cubicBezTo>
                <a:cubicBezTo>
                  <a:pt x="6679" y="42460"/>
                  <a:pt x="6679" y="42346"/>
                  <a:pt x="6679" y="42248"/>
                </a:cubicBezTo>
                <a:cubicBezTo>
                  <a:pt x="6679" y="42231"/>
                  <a:pt x="6662" y="42215"/>
                  <a:pt x="6630" y="42215"/>
                </a:cubicBezTo>
                <a:close/>
                <a:moveTo>
                  <a:pt x="377" y="42411"/>
                </a:moveTo>
                <a:cubicBezTo>
                  <a:pt x="360" y="42411"/>
                  <a:pt x="328" y="42411"/>
                  <a:pt x="328" y="42444"/>
                </a:cubicBezTo>
                <a:cubicBezTo>
                  <a:pt x="262" y="42575"/>
                  <a:pt x="213" y="42722"/>
                  <a:pt x="164" y="42870"/>
                </a:cubicBezTo>
                <a:cubicBezTo>
                  <a:pt x="164" y="42886"/>
                  <a:pt x="180" y="42919"/>
                  <a:pt x="197" y="42919"/>
                </a:cubicBezTo>
                <a:lnTo>
                  <a:pt x="213" y="42919"/>
                </a:lnTo>
                <a:cubicBezTo>
                  <a:pt x="229" y="42919"/>
                  <a:pt x="246" y="42919"/>
                  <a:pt x="246" y="42886"/>
                </a:cubicBezTo>
                <a:cubicBezTo>
                  <a:pt x="295" y="42755"/>
                  <a:pt x="344" y="42608"/>
                  <a:pt x="410" y="42477"/>
                </a:cubicBezTo>
                <a:cubicBezTo>
                  <a:pt x="410" y="42460"/>
                  <a:pt x="410" y="42428"/>
                  <a:pt x="377" y="42411"/>
                </a:cubicBezTo>
                <a:close/>
                <a:moveTo>
                  <a:pt x="6613" y="43099"/>
                </a:moveTo>
                <a:cubicBezTo>
                  <a:pt x="6597" y="43099"/>
                  <a:pt x="6564" y="43115"/>
                  <a:pt x="6564" y="43148"/>
                </a:cubicBezTo>
                <a:cubicBezTo>
                  <a:pt x="6548" y="43295"/>
                  <a:pt x="6531" y="43443"/>
                  <a:pt x="6499" y="43590"/>
                </a:cubicBezTo>
                <a:cubicBezTo>
                  <a:pt x="6499" y="43606"/>
                  <a:pt x="6515" y="43639"/>
                  <a:pt x="6531" y="43639"/>
                </a:cubicBezTo>
                <a:lnTo>
                  <a:pt x="6548" y="43639"/>
                </a:lnTo>
                <a:cubicBezTo>
                  <a:pt x="6564" y="43639"/>
                  <a:pt x="6580" y="43623"/>
                  <a:pt x="6597" y="43606"/>
                </a:cubicBezTo>
                <a:cubicBezTo>
                  <a:pt x="6613" y="43459"/>
                  <a:pt x="6646" y="43312"/>
                  <a:pt x="6646" y="43148"/>
                </a:cubicBezTo>
                <a:cubicBezTo>
                  <a:pt x="6662" y="43132"/>
                  <a:pt x="6646" y="43115"/>
                  <a:pt x="6613" y="43099"/>
                </a:cubicBezTo>
                <a:close/>
                <a:moveTo>
                  <a:pt x="92" y="43272"/>
                </a:moveTo>
                <a:cubicBezTo>
                  <a:pt x="75" y="43272"/>
                  <a:pt x="66" y="43288"/>
                  <a:pt x="66" y="43312"/>
                </a:cubicBezTo>
                <a:cubicBezTo>
                  <a:pt x="33" y="43459"/>
                  <a:pt x="17" y="43606"/>
                  <a:pt x="0" y="43754"/>
                </a:cubicBezTo>
                <a:cubicBezTo>
                  <a:pt x="0" y="43786"/>
                  <a:pt x="17" y="43803"/>
                  <a:pt x="49" y="43803"/>
                </a:cubicBezTo>
                <a:cubicBezTo>
                  <a:pt x="66" y="43803"/>
                  <a:pt x="99" y="43786"/>
                  <a:pt x="99" y="43770"/>
                </a:cubicBezTo>
                <a:cubicBezTo>
                  <a:pt x="99" y="43623"/>
                  <a:pt x="115" y="43475"/>
                  <a:pt x="148" y="43328"/>
                </a:cubicBezTo>
                <a:cubicBezTo>
                  <a:pt x="148" y="43295"/>
                  <a:pt x="131" y="43279"/>
                  <a:pt x="115" y="43279"/>
                </a:cubicBezTo>
                <a:cubicBezTo>
                  <a:pt x="106" y="43275"/>
                  <a:pt x="99" y="43272"/>
                  <a:pt x="92" y="43272"/>
                </a:cubicBezTo>
                <a:close/>
                <a:moveTo>
                  <a:pt x="6466" y="43983"/>
                </a:moveTo>
                <a:cubicBezTo>
                  <a:pt x="6433" y="43983"/>
                  <a:pt x="6417" y="43999"/>
                  <a:pt x="6400" y="44015"/>
                </a:cubicBezTo>
                <a:cubicBezTo>
                  <a:pt x="6368" y="44163"/>
                  <a:pt x="6319" y="44310"/>
                  <a:pt x="6269" y="44441"/>
                </a:cubicBezTo>
                <a:cubicBezTo>
                  <a:pt x="6253" y="44474"/>
                  <a:pt x="6269" y="44490"/>
                  <a:pt x="6286" y="44507"/>
                </a:cubicBezTo>
                <a:lnTo>
                  <a:pt x="6302" y="44507"/>
                </a:lnTo>
                <a:cubicBezTo>
                  <a:pt x="6319" y="44507"/>
                  <a:pt x="6351" y="44490"/>
                  <a:pt x="6351" y="44474"/>
                </a:cubicBezTo>
                <a:cubicBezTo>
                  <a:pt x="6400" y="44343"/>
                  <a:pt x="6449" y="44196"/>
                  <a:pt x="6482" y="44048"/>
                </a:cubicBezTo>
                <a:cubicBezTo>
                  <a:pt x="6499" y="44015"/>
                  <a:pt x="6482" y="43999"/>
                  <a:pt x="6466" y="43983"/>
                </a:cubicBezTo>
                <a:close/>
                <a:moveTo>
                  <a:pt x="33" y="44163"/>
                </a:moveTo>
                <a:cubicBezTo>
                  <a:pt x="17" y="44163"/>
                  <a:pt x="0" y="44179"/>
                  <a:pt x="0" y="44212"/>
                </a:cubicBezTo>
                <a:cubicBezTo>
                  <a:pt x="0" y="44359"/>
                  <a:pt x="17" y="44523"/>
                  <a:pt x="49" y="44654"/>
                </a:cubicBezTo>
                <a:cubicBezTo>
                  <a:pt x="49" y="44687"/>
                  <a:pt x="66" y="44703"/>
                  <a:pt x="99" y="44703"/>
                </a:cubicBezTo>
                <a:cubicBezTo>
                  <a:pt x="115" y="44687"/>
                  <a:pt x="131" y="44670"/>
                  <a:pt x="131" y="44654"/>
                </a:cubicBezTo>
                <a:cubicBezTo>
                  <a:pt x="115" y="44507"/>
                  <a:pt x="99" y="44359"/>
                  <a:pt x="82" y="44212"/>
                </a:cubicBezTo>
                <a:cubicBezTo>
                  <a:pt x="82" y="44179"/>
                  <a:pt x="66" y="44163"/>
                  <a:pt x="33" y="44163"/>
                </a:cubicBezTo>
                <a:close/>
                <a:moveTo>
                  <a:pt x="6130" y="44827"/>
                </a:moveTo>
                <a:cubicBezTo>
                  <a:pt x="6113" y="44827"/>
                  <a:pt x="6101" y="44839"/>
                  <a:pt x="6089" y="44850"/>
                </a:cubicBezTo>
                <a:cubicBezTo>
                  <a:pt x="6024" y="44981"/>
                  <a:pt x="5958" y="45112"/>
                  <a:pt x="5877" y="45243"/>
                </a:cubicBezTo>
                <a:cubicBezTo>
                  <a:pt x="5860" y="45259"/>
                  <a:pt x="5877" y="45292"/>
                  <a:pt x="5893" y="45309"/>
                </a:cubicBezTo>
                <a:lnTo>
                  <a:pt x="5909" y="45309"/>
                </a:lnTo>
                <a:cubicBezTo>
                  <a:pt x="5926" y="45309"/>
                  <a:pt x="5942" y="45309"/>
                  <a:pt x="5958" y="45292"/>
                </a:cubicBezTo>
                <a:cubicBezTo>
                  <a:pt x="6024" y="45161"/>
                  <a:pt x="6106" y="45030"/>
                  <a:pt x="6171" y="44899"/>
                </a:cubicBezTo>
                <a:cubicBezTo>
                  <a:pt x="6188" y="44867"/>
                  <a:pt x="6171" y="44850"/>
                  <a:pt x="6155" y="44834"/>
                </a:cubicBezTo>
                <a:cubicBezTo>
                  <a:pt x="6145" y="44829"/>
                  <a:pt x="6137" y="44827"/>
                  <a:pt x="6130" y="44827"/>
                </a:cubicBezTo>
                <a:close/>
                <a:moveTo>
                  <a:pt x="180" y="45047"/>
                </a:moveTo>
                <a:cubicBezTo>
                  <a:pt x="164" y="45047"/>
                  <a:pt x="148" y="45079"/>
                  <a:pt x="148" y="45096"/>
                </a:cubicBezTo>
                <a:cubicBezTo>
                  <a:pt x="197" y="45243"/>
                  <a:pt x="262" y="45390"/>
                  <a:pt x="328" y="45521"/>
                </a:cubicBezTo>
                <a:cubicBezTo>
                  <a:pt x="328" y="45538"/>
                  <a:pt x="344" y="45554"/>
                  <a:pt x="360" y="45554"/>
                </a:cubicBezTo>
                <a:cubicBezTo>
                  <a:pt x="377" y="45554"/>
                  <a:pt x="377" y="45554"/>
                  <a:pt x="377" y="45538"/>
                </a:cubicBezTo>
                <a:cubicBezTo>
                  <a:pt x="410" y="45538"/>
                  <a:pt x="410" y="45505"/>
                  <a:pt x="410" y="45489"/>
                </a:cubicBezTo>
                <a:cubicBezTo>
                  <a:pt x="344" y="45358"/>
                  <a:pt x="279" y="45210"/>
                  <a:pt x="246" y="45079"/>
                </a:cubicBezTo>
                <a:cubicBezTo>
                  <a:pt x="229" y="45047"/>
                  <a:pt x="213" y="45047"/>
                  <a:pt x="180" y="45047"/>
                </a:cubicBezTo>
                <a:close/>
                <a:moveTo>
                  <a:pt x="5647" y="45591"/>
                </a:moveTo>
                <a:cubicBezTo>
                  <a:pt x="5635" y="45591"/>
                  <a:pt x="5623" y="45595"/>
                  <a:pt x="5615" y="45603"/>
                </a:cubicBezTo>
                <a:cubicBezTo>
                  <a:pt x="5533" y="45718"/>
                  <a:pt x="5435" y="45832"/>
                  <a:pt x="5320" y="45931"/>
                </a:cubicBezTo>
                <a:cubicBezTo>
                  <a:pt x="5304" y="45947"/>
                  <a:pt x="5304" y="45980"/>
                  <a:pt x="5320" y="45996"/>
                </a:cubicBezTo>
                <a:cubicBezTo>
                  <a:pt x="5336" y="46012"/>
                  <a:pt x="5353" y="46012"/>
                  <a:pt x="5353" y="46012"/>
                </a:cubicBezTo>
                <a:cubicBezTo>
                  <a:pt x="5369" y="46012"/>
                  <a:pt x="5386" y="46012"/>
                  <a:pt x="5386" y="45996"/>
                </a:cubicBezTo>
                <a:cubicBezTo>
                  <a:pt x="5500" y="45898"/>
                  <a:pt x="5598" y="45783"/>
                  <a:pt x="5697" y="45652"/>
                </a:cubicBezTo>
                <a:cubicBezTo>
                  <a:pt x="5713" y="45636"/>
                  <a:pt x="5697" y="45603"/>
                  <a:pt x="5680" y="45603"/>
                </a:cubicBezTo>
                <a:cubicBezTo>
                  <a:pt x="5672" y="45595"/>
                  <a:pt x="5660" y="45591"/>
                  <a:pt x="5647" y="45591"/>
                </a:cubicBezTo>
                <a:close/>
                <a:moveTo>
                  <a:pt x="591" y="45842"/>
                </a:moveTo>
                <a:cubicBezTo>
                  <a:pt x="584" y="45842"/>
                  <a:pt x="578" y="45844"/>
                  <a:pt x="573" y="45849"/>
                </a:cubicBezTo>
                <a:cubicBezTo>
                  <a:pt x="557" y="45865"/>
                  <a:pt x="540" y="45898"/>
                  <a:pt x="557" y="45914"/>
                </a:cubicBezTo>
                <a:cubicBezTo>
                  <a:pt x="655" y="46045"/>
                  <a:pt x="753" y="46160"/>
                  <a:pt x="851" y="46258"/>
                </a:cubicBezTo>
                <a:cubicBezTo>
                  <a:pt x="868" y="46274"/>
                  <a:pt x="884" y="46274"/>
                  <a:pt x="884" y="46274"/>
                </a:cubicBezTo>
                <a:cubicBezTo>
                  <a:pt x="901" y="46274"/>
                  <a:pt x="917" y="46274"/>
                  <a:pt x="917" y="46258"/>
                </a:cubicBezTo>
                <a:cubicBezTo>
                  <a:pt x="933" y="46242"/>
                  <a:pt x="933" y="46209"/>
                  <a:pt x="917" y="46192"/>
                </a:cubicBezTo>
                <a:cubicBezTo>
                  <a:pt x="819" y="46094"/>
                  <a:pt x="721" y="45980"/>
                  <a:pt x="639" y="45865"/>
                </a:cubicBezTo>
                <a:cubicBezTo>
                  <a:pt x="627" y="45854"/>
                  <a:pt x="607" y="45842"/>
                  <a:pt x="591" y="45842"/>
                </a:cubicBezTo>
                <a:close/>
                <a:moveTo>
                  <a:pt x="5019" y="46214"/>
                </a:moveTo>
                <a:cubicBezTo>
                  <a:pt x="5009" y="46214"/>
                  <a:pt x="4999" y="46218"/>
                  <a:pt x="4993" y="46225"/>
                </a:cubicBezTo>
                <a:cubicBezTo>
                  <a:pt x="4878" y="46323"/>
                  <a:pt x="4764" y="46405"/>
                  <a:pt x="4633" y="46471"/>
                </a:cubicBezTo>
                <a:cubicBezTo>
                  <a:pt x="4600" y="46487"/>
                  <a:pt x="4600" y="46504"/>
                  <a:pt x="4616" y="46536"/>
                </a:cubicBezTo>
                <a:cubicBezTo>
                  <a:pt x="4616" y="46553"/>
                  <a:pt x="4633" y="46553"/>
                  <a:pt x="4649" y="46553"/>
                </a:cubicBezTo>
                <a:lnTo>
                  <a:pt x="4665" y="46553"/>
                </a:lnTo>
                <a:cubicBezTo>
                  <a:pt x="4813" y="46471"/>
                  <a:pt x="4927" y="46389"/>
                  <a:pt x="5058" y="46291"/>
                </a:cubicBezTo>
                <a:cubicBezTo>
                  <a:pt x="5075" y="46291"/>
                  <a:pt x="5075" y="46258"/>
                  <a:pt x="5058" y="46242"/>
                </a:cubicBezTo>
                <a:cubicBezTo>
                  <a:pt x="5049" y="46222"/>
                  <a:pt x="5033" y="46214"/>
                  <a:pt x="5019" y="46214"/>
                </a:cubicBezTo>
                <a:close/>
                <a:moveTo>
                  <a:pt x="1243" y="46464"/>
                </a:moveTo>
                <a:cubicBezTo>
                  <a:pt x="1227" y="46464"/>
                  <a:pt x="1207" y="46476"/>
                  <a:pt x="1195" y="46487"/>
                </a:cubicBezTo>
                <a:cubicBezTo>
                  <a:pt x="1179" y="46504"/>
                  <a:pt x="1195" y="46536"/>
                  <a:pt x="1212" y="46553"/>
                </a:cubicBezTo>
                <a:cubicBezTo>
                  <a:pt x="1343" y="46634"/>
                  <a:pt x="1473" y="46700"/>
                  <a:pt x="1604" y="46765"/>
                </a:cubicBezTo>
                <a:lnTo>
                  <a:pt x="1621" y="46765"/>
                </a:lnTo>
                <a:cubicBezTo>
                  <a:pt x="1637" y="46765"/>
                  <a:pt x="1654" y="46765"/>
                  <a:pt x="1670" y="46749"/>
                </a:cubicBezTo>
                <a:cubicBezTo>
                  <a:pt x="1686" y="46733"/>
                  <a:pt x="1670" y="46700"/>
                  <a:pt x="1654" y="46684"/>
                </a:cubicBezTo>
                <a:cubicBezTo>
                  <a:pt x="1506" y="46634"/>
                  <a:pt x="1375" y="46553"/>
                  <a:pt x="1261" y="46471"/>
                </a:cubicBezTo>
                <a:cubicBezTo>
                  <a:pt x="1256" y="46466"/>
                  <a:pt x="1250" y="46464"/>
                  <a:pt x="1243" y="46464"/>
                </a:cubicBezTo>
                <a:close/>
                <a:moveTo>
                  <a:pt x="4248" y="46660"/>
                </a:moveTo>
                <a:cubicBezTo>
                  <a:pt x="4241" y="46660"/>
                  <a:pt x="4233" y="46662"/>
                  <a:pt x="4223" y="46667"/>
                </a:cubicBezTo>
                <a:cubicBezTo>
                  <a:pt x="4092" y="46716"/>
                  <a:pt x="3945" y="46765"/>
                  <a:pt x="3814" y="46815"/>
                </a:cubicBezTo>
                <a:cubicBezTo>
                  <a:pt x="3781" y="46815"/>
                  <a:pt x="3781" y="46847"/>
                  <a:pt x="3781" y="46864"/>
                </a:cubicBezTo>
                <a:cubicBezTo>
                  <a:pt x="3781" y="46880"/>
                  <a:pt x="3798" y="46896"/>
                  <a:pt x="3831" y="46896"/>
                </a:cubicBezTo>
                <a:cubicBezTo>
                  <a:pt x="3978" y="46864"/>
                  <a:pt x="4125" y="46815"/>
                  <a:pt x="4272" y="46749"/>
                </a:cubicBezTo>
                <a:cubicBezTo>
                  <a:pt x="4289" y="46733"/>
                  <a:pt x="4305" y="46716"/>
                  <a:pt x="4289" y="46684"/>
                </a:cubicBezTo>
                <a:cubicBezTo>
                  <a:pt x="4277" y="46672"/>
                  <a:pt x="4266" y="46660"/>
                  <a:pt x="4248" y="46660"/>
                </a:cubicBezTo>
                <a:close/>
                <a:moveTo>
                  <a:pt x="2063" y="46831"/>
                </a:moveTo>
                <a:cubicBezTo>
                  <a:pt x="2046" y="46831"/>
                  <a:pt x="2014" y="46847"/>
                  <a:pt x="2014" y="46864"/>
                </a:cubicBezTo>
                <a:cubicBezTo>
                  <a:pt x="1997" y="46896"/>
                  <a:pt x="2014" y="46913"/>
                  <a:pt x="2046" y="46929"/>
                </a:cubicBezTo>
                <a:cubicBezTo>
                  <a:pt x="2177" y="46962"/>
                  <a:pt x="2341" y="46995"/>
                  <a:pt x="2488" y="47011"/>
                </a:cubicBezTo>
                <a:cubicBezTo>
                  <a:pt x="2505" y="47011"/>
                  <a:pt x="2537" y="46995"/>
                  <a:pt x="2537" y="46962"/>
                </a:cubicBezTo>
                <a:cubicBezTo>
                  <a:pt x="2537" y="46945"/>
                  <a:pt x="2521" y="46929"/>
                  <a:pt x="2488" y="46913"/>
                </a:cubicBezTo>
                <a:cubicBezTo>
                  <a:pt x="2341" y="46896"/>
                  <a:pt x="2210" y="46880"/>
                  <a:pt x="2063" y="46831"/>
                </a:cubicBezTo>
                <a:close/>
                <a:moveTo>
                  <a:pt x="3372" y="46896"/>
                </a:moveTo>
                <a:cubicBezTo>
                  <a:pt x="3225" y="46929"/>
                  <a:pt x="3078" y="46945"/>
                  <a:pt x="2930" y="46945"/>
                </a:cubicBezTo>
                <a:cubicBezTo>
                  <a:pt x="2914" y="46945"/>
                  <a:pt x="2898" y="46962"/>
                  <a:pt x="2898" y="46978"/>
                </a:cubicBezTo>
                <a:cubicBezTo>
                  <a:pt x="2898" y="47011"/>
                  <a:pt x="2914" y="47027"/>
                  <a:pt x="2930" y="47027"/>
                </a:cubicBezTo>
                <a:lnTo>
                  <a:pt x="2947" y="47027"/>
                </a:lnTo>
                <a:cubicBezTo>
                  <a:pt x="3094" y="47027"/>
                  <a:pt x="3241" y="47011"/>
                  <a:pt x="3389" y="46995"/>
                </a:cubicBezTo>
                <a:cubicBezTo>
                  <a:pt x="3421" y="46995"/>
                  <a:pt x="3438" y="46962"/>
                  <a:pt x="3421" y="46945"/>
                </a:cubicBezTo>
                <a:cubicBezTo>
                  <a:pt x="3421" y="46913"/>
                  <a:pt x="3405" y="46896"/>
                  <a:pt x="3372" y="468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518" name="Google Shape;518;p6"/>
          <p:cNvGrpSpPr/>
          <p:nvPr/>
        </p:nvGrpSpPr>
        <p:grpSpPr>
          <a:xfrm>
            <a:off x="7965148" y="-227858"/>
            <a:ext cx="1828304" cy="2318362"/>
            <a:chOff x="8034812" y="-198639"/>
            <a:chExt cx="2264715" cy="2871748"/>
          </a:xfrm>
        </p:grpSpPr>
        <p:grpSp>
          <p:nvGrpSpPr>
            <p:cNvPr id="519" name="Google Shape;519;p6"/>
            <p:cNvGrpSpPr/>
            <p:nvPr/>
          </p:nvGrpSpPr>
          <p:grpSpPr>
            <a:xfrm flipH="1">
              <a:off x="8529412" y="-198639"/>
              <a:ext cx="1770115" cy="2871748"/>
              <a:chOff x="2302050" y="1697775"/>
              <a:chExt cx="824575" cy="1337750"/>
            </a:xfrm>
          </p:grpSpPr>
          <p:sp>
            <p:nvSpPr>
              <p:cNvPr id="520" name="Google Shape;520;p6"/>
              <p:cNvSpPr/>
              <p:nvPr/>
            </p:nvSpPr>
            <p:spPr>
              <a:xfrm>
                <a:off x="2616325" y="1697775"/>
                <a:ext cx="31125" cy="6975"/>
              </a:xfrm>
              <a:custGeom>
                <a:avLst/>
                <a:gdLst/>
                <a:ahLst/>
                <a:cxnLst/>
                <a:rect l="l" t="t" r="r" b="b"/>
                <a:pathLst>
                  <a:path w="1245" h="279" extrusionOk="0">
                    <a:moveTo>
                      <a:pt x="1130" y="1"/>
                    </a:moveTo>
                    <a:cubicBezTo>
                      <a:pt x="786" y="1"/>
                      <a:pt x="442" y="17"/>
                      <a:pt x="82" y="66"/>
                    </a:cubicBezTo>
                    <a:cubicBezTo>
                      <a:pt x="33" y="82"/>
                      <a:pt x="0" y="132"/>
                      <a:pt x="0" y="197"/>
                    </a:cubicBezTo>
                    <a:cubicBezTo>
                      <a:pt x="17" y="246"/>
                      <a:pt x="49" y="279"/>
                      <a:pt x="98" y="279"/>
                    </a:cubicBezTo>
                    <a:lnTo>
                      <a:pt x="115" y="279"/>
                    </a:lnTo>
                    <a:cubicBezTo>
                      <a:pt x="459" y="230"/>
                      <a:pt x="802" y="197"/>
                      <a:pt x="1146" y="197"/>
                    </a:cubicBezTo>
                    <a:cubicBezTo>
                      <a:pt x="1212" y="197"/>
                      <a:pt x="1244" y="148"/>
                      <a:pt x="1244" y="99"/>
                    </a:cubicBezTo>
                    <a:cubicBezTo>
                      <a:pt x="1244" y="33"/>
                      <a:pt x="1195" y="1"/>
                      <a:pt x="1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1" name="Google Shape;521;p6"/>
              <p:cNvSpPr/>
              <p:nvPr/>
            </p:nvSpPr>
            <p:spPr>
              <a:xfrm>
                <a:off x="2668300" y="1699750"/>
                <a:ext cx="31125" cy="11150"/>
              </a:xfrm>
              <a:custGeom>
                <a:avLst/>
                <a:gdLst/>
                <a:ahLst/>
                <a:cxnLst/>
                <a:rect l="l" t="t" r="r" b="b"/>
                <a:pathLst>
                  <a:path w="1245" h="446" extrusionOk="0">
                    <a:moveTo>
                      <a:pt x="106" y="0"/>
                    </a:moveTo>
                    <a:cubicBezTo>
                      <a:pt x="53" y="0"/>
                      <a:pt x="14" y="43"/>
                      <a:pt x="0" y="85"/>
                    </a:cubicBezTo>
                    <a:cubicBezTo>
                      <a:pt x="0" y="151"/>
                      <a:pt x="33" y="200"/>
                      <a:pt x="98" y="200"/>
                    </a:cubicBezTo>
                    <a:cubicBezTo>
                      <a:pt x="196" y="216"/>
                      <a:pt x="311" y="249"/>
                      <a:pt x="409" y="265"/>
                    </a:cubicBezTo>
                    <a:cubicBezTo>
                      <a:pt x="638" y="314"/>
                      <a:pt x="868" y="364"/>
                      <a:pt x="1097" y="445"/>
                    </a:cubicBezTo>
                    <a:lnTo>
                      <a:pt x="1129" y="445"/>
                    </a:lnTo>
                    <a:cubicBezTo>
                      <a:pt x="1162" y="445"/>
                      <a:pt x="1211" y="413"/>
                      <a:pt x="1228" y="364"/>
                    </a:cubicBezTo>
                    <a:cubicBezTo>
                      <a:pt x="1244" y="314"/>
                      <a:pt x="1211" y="249"/>
                      <a:pt x="1162" y="233"/>
                    </a:cubicBezTo>
                    <a:cubicBezTo>
                      <a:pt x="917" y="167"/>
                      <a:pt x="688" y="102"/>
                      <a:pt x="458" y="53"/>
                    </a:cubicBezTo>
                    <a:cubicBezTo>
                      <a:pt x="344" y="36"/>
                      <a:pt x="229" y="20"/>
                      <a:pt x="131" y="3"/>
                    </a:cubicBezTo>
                    <a:cubicBezTo>
                      <a:pt x="122" y="1"/>
                      <a:pt x="114" y="0"/>
                      <a:pt x="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2" name="Google Shape;522;p6"/>
              <p:cNvSpPr/>
              <p:nvPr/>
            </p:nvSpPr>
            <p:spPr>
              <a:xfrm>
                <a:off x="2565975" y="1705450"/>
                <a:ext cx="30325" cy="14450"/>
              </a:xfrm>
              <a:custGeom>
                <a:avLst/>
                <a:gdLst/>
                <a:ahLst/>
                <a:cxnLst/>
                <a:rect l="l" t="t" r="r" b="b"/>
                <a:pathLst>
                  <a:path w="1213" h="578" extrusionOk="0">
                    <a:moveTo>
                      <a:pt x="1098" y="0"/>
                    </a:moveTo>
                    <a:cubicBezTo>
                      <a:pt x="1088" y="0"/>
                      <a:pt x="1077" y="2"/>
                      <a:pt x="1065" y="5"/>
                    </a:cubicBezTo>
                    <a:cubicBezTo>
                      <a:pt x="738" y="103"/>
                      <a:pt x="410" y="217"/>
                      <a:pt x="83" y="381"/>
                    </a:cubicBezTo>
                    <a:cubicBezTo>
                      <a:pt x="34" y="397"/>
                      <a:pt x="1" y="463"/>
                      <a:pt x="34" y="512"/>
                    </a:cubicBezTo>
                    <a:cubicBezTo>
                      <a:pt x="50" y="545"/>
                      <a:pt x="83" y="577"/>
                      <a:pt x="132" y="577"/>
                    </a:cubicBezTo>
                    <a:cubicBezTo>
                      <a:pt x="132" y="577"/>
                      <a:pt x="148" y="577"/>
                      <a:pt x="165" y="561"/>
                    </a:cubicBezTo>
                    <a:cubicBezTo>
                      <a:pt x="476" y="414"/>
                      <a:pt x="803" y="299"/>
                      <a:pt x="1130" y="201"/>
                    </a:cubicBezTo>
                    <a:cubicBezTo>
                      <a:pt x="1179" y="185"/>
                      <a:pt x="1212" y="119"/>
                      <a:pt x="1196" y="70"/>
                    </a:cubicBezTo>
                    <a:cubicBezTo>
                      <a:pt x="1182" y="30"/>
                      <a:pt x="1147" y="0"/>
                      <a:pt x="1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3" name="Google Shape;523;p6"/>
              <p:cNvSpPr/>
              <p:nvPr/>
            </p:nvSpPr>
            <p:spPr>
              <a:xfrm>
                <a:off x="2717800" y="1714800"/>
                <a:ext cx="29075" cy="17375"/>
              </a:xfrm>
              <a:custGeom>
                <a:avLst/>
                <a:gdLst/>
                <a:ahLst/>
                <a:cxnLst/>
                <a:rect l="l" t="t" r="r" b="b"/>
                <a:pathLst>
                  <a:path w="1163" h="695" extrusionOk="0">
                    <a:moveTo>
                      <a:pt x="125" y="1"/>
                    </a:moveTo>
                    <a:cubicBezTo>
                      <a:pt x="86" y="1"/>
                      <a:pt x="46" y="19"/>
                      <a:pt x="33" y="56"/>
                    </a:cubicBezTo>
                    <a:cubicBezTo>
                      <a:pt x="1" y="122"/>
                      <a:pt x="33" y="187"/>
                      <a:pt x="82" y="203"/>
                    </a:cubicBezTo>
                    <a:cubicBezTo>
                      <a:pt x="393" y="334"/>
                      <a:pt x="688" y="498"/>
                      <a:pt x="999" y="678"/>
                    </a:cubicBezTo>
                    <a:cubicBezTo>
                      <a:pt x="1016" y="695"/>
                      <a:pt x="1032" y="695"/>
                      <a:pt x="1048" y="695"/>
                    </a:cubicBezTo>
                    <a:cubicBezTo>
                      <a:pt x="1081" y="695"/>
                      <a:pt x="1114" y="678"/>
                      <a:pt x="1130" y="645"/>
                    </a:cubicBezTo>
                    <a:cubicBezTo>
                      <a:pt x="1163" y="596"/>
                      <a:pt x="1146" y="531"/>
                      <a:pt x="1097" y="498"/>
                    </a:cubicBezTo>
                    <a:cubicBezTo>
                      <a:pt x="786" y="318"/>
                      <a:pt x="475" y="154"/>
                      <a:pt x="164" y="7"/>
                    </a:cubicBezTo>
                    <a:cubicBezTo>
                      <a:pt x="152" y="3"/>
                      <a:pt x="139" y="1"/>
                      <a:pt x="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4" name="Google Shape;524;p6"/>
              <p:cNvSpPr/>
              <p:nvPr/>
            </p:nvSpPr>
            <p:spPr>
              <a:xfrm>
                <a:off x="2521800" y="1726825"/>
                <a:ext cx="27025" cy="20075"/>
              </a:xfrm>
              <a:custGeom>
                <a:avLst/>
                <a:gdLst/>
                <a:ahLst/>
                <a:cxnLst/>
                <a:rect l="l" t="t" r="r" b="b"/>
                <a:pathLst>
                  <a:path w="1081" h="803" extrusionOk="0">
                    <a:moveTo>
                      <a:pt x="973" y="0"/>
                    </a:moveTo>
                    <a:cubicBezTo>
                      <a:pt x="954" y="0"/>
                      <a:pt x="934" y="6"/>
                      <a:pt x="917" y="17"/>
                    </a:cubicBezTo>
                    <a:cubicBezTo>
                      <a:pt x="622" y="197"/>
                      <a:pt x="328" y="394"/>
                      <a:pt x="49" y="623"/>
                    </a:cubicBezTo>
                    <a:cubicBezTo>
                      <a:pt x="0" y="655"/>
                      <a:pt x="0" y="721"/>
                      <a:pt x="33" y="770"/>
                    </a:cubicBezTo>
                    <a:cubicBezTo>
                      <a:pt x="49" y="786"/>
                      <a:pt x="82" y="803"/>
                      <a:pt x="115" y="803"/>
                    </a:cubicBezTo>
                    <a:cubicBezTo>
                      <a:pt x="131" y="803"/>
                      <a:pt x="164" y="803"/>
                      <a:pt x="180" y="786"/>
                    </a:cubicBezTo>
                    <a:cubicBezTo>
                      <a:pt x="442" y="574"/>
                      <a:pt x="737" y="377"/>
                      <a:pt x="1031" y="197"/>
                    </a:cubicBezTo>
                    <a:cubicBezTo>
                      <a:pt x="1064" y="164"/>
                      <a:pt x="1080" y="99"/>
                      <a:pt x="1064" y="50"/>
                    </a:cubicBezTo>
                    <a:cubicBezTo>
                      <a:pt x="1043" y="18"/>
                      <a:pt x="1008" y="0"/>
                      <a:pt x="9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5" name="Google Shape;525;p6"/>
              <p:cNvSpPr/>
              <p:nvPr/>
            </p:nvSpPr>
            <p:spPr>
              <a:xfrm>
                <a:off x="2762400" y="1741800"/>
                <a:ext cx="26225" cy="21875"/>
              </a:xfrm>
              <a:custGeom>
                <a:avLst/>
                <a:gdLst/>
                <a:ahLst/>
                <a:cxnLst/>
                <a:rect l="l" t="t" r="r" b="b"/>
                <a:pathLst>
                  <a:path w="1049" h="875" extrusionOk="0">
                    <a:moveTo>
                      <a:pt x="123" y="1"/>
                    </a:moveTo>
                    <a:cubicBezTo>
                      <a:pt x="96" y="1"/>
                      <a:pt x="68" y="13"/>
                      <a:pt x="50" y="40"/>
                    </a:cubicBezTo>
                    <a:cubicBezTo>
                      <a:pt x="1" y="89"/>
                      <a:pt x="17" y="155"/>
                      <a:pt x="66" y="187"/>
                    </a:cubicBezTo>
                    <a:cubicBezTo>
                      <a:pt x="328" y="384"/>
                      <a:pt x="590" y="613"/>
                      <a:pt x="852" y="842"/>
                    </a:cubicBezTo>
                    <a:cubicBezTo>
                      <a:pt x="885" y="875"/>
                      <a:pt x="901" y="875"/>
                      <a:pt x="934" y="875"/>
                    </a:cubicBezTo>
                    <a:cubicBezTo>
                      <a:pt x="950" y="875"/>
                      <a:pt x="983" y="859"/>
                      <a:pt x="999" y="842"/>
                    </a:cubicBezTo>
                    <a:cubicBezTo>
                      <a:pt x="1048" y="793"/>
                      <a:pt x="1048" y="728"/>
                      <a:pt x="999" y="695"/>
                    </a:cubicBezTo>
                    <a:cubicBezTo>
                      <a:pt x="737" y="449"/>
                      <a:pt x="459" y="220"/>
                      <a:pt x="181" y="24"/>
                    </a:cubicBezTo>
                    <a:cubicBezTo>
                      <a:pt x="166" y="9"/>
                      <a:pt x="145" y="1"/>
                      <a:pt x="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6" name="Google Shape;526;p6"/>
              <p:cNvSpPr/>
              <p:nvPr/>
            </p:nvSpPr>
            <p:spPr>
              <a:xfrm>
                <a:off x="2484150" y="1758950"/>
                <a:ext cx="23750" cy="24375"/>
              </a:xfrm>
              <a:custGeom>
                <a:avLst/>
                <a:gdLst/>
                <a:ahLst/>
                <a:cxnLst/>
                <a:rect l="l" t="t" r="r" b="b"/>
                <a:pathLst>
                  <a:path w="950" h="975" extrusionOk="0">
                    <a:moveTo>
                      <a:pt x="833" y="1"/>
                    </a:moveTo>
                    <a:cubicBezTo>
                      <a:pt x="806" y="1"/>
                      <a:pt x="778" y="9"/>
                      <a:pt x="753" y="25"/>
                    </a:cubicBezTo>
                    <a:cubicBezTo>
                      <a:pt x="508" y="271"/>
                      <a:pt x="262" y="533"/>
                      <a:pt x="33" y="811"/>
                    </a:cubicBezTo>
                    <a:cubicBezTo>
                      <a:pt x="0" y="844"/>
                      <a:pt x="0" y="909"/>
                      <a:pt x="49" y="958"/>
                    </a:cubicBezTo>
                    <a:cubicBezTo>
                      <a:pt x="66" y="975"/>
                      <a:pt x="98" y="975"/>
                      <a:pt x="115" y="975"/>
                    </a:cubicBezTo>
                    <a:cubicBezTo>
                      <a:pt x="148" y="975"/>
                      <a:pt x="180" y="958"/>
                      <a:pt x="197" y="942"/>
                    </a:cubicBezTo>
                    <a:cubicBezTo>
                      <a:pt x="426" y="680"/>
                      <a:pt x="655" y="418"/>
                      <a:pt x="901" y="173"/>
                    </a:cubicBezTo>
                    <a:cubicBezTo>
                      <a:pt x="950" y="140"/>
                      <a:pt x="950" y="74"/>
                      <a:pt x="901" y="25"/>
                    </a:cubicBezTo>
                    <a:cubicBezTo>
                      <a:pt x="884" y="9"/>
                      <a:pt x="860" y="1"/>
                      <a:pt x="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7" name="Google Shape;527;p6"/>
              <p:cNvSpPr/>
              <p:nvPr/>
            </p:nvSpPr>
            <p:spPr>
              <a:xfrm>
                <a:off x="2801275" y="1776950"/>
                <a:ext cx="22950" cy="25200"/>
              </a:xfrm>
              <a:custGeom>
                <a:avLst/>
                <a:gdLst/>
                <a:ahLst/>
                <a:cxnLst/>
                <a:rect l="l" t="t" r="r" b="b"/>
                <a:pathLst>
                  <a:path w="918" h="1008" extrusionOk="0">
                    <a:moveTo>
                      <a:pt x="115" y="1"/>
                    </a:moveTo>
                    <a:cubicBezTo>
                      <a:pt x="91" y="1"/>
                      <a:pt x="66" y="9"/>
                      <a:pt x="50" y="25"/>
                    </a:cubicBezTo>
                    <a:cubicBezTo>
                      <a:pt x="1" y="58"/>
                      <a:pt x="1" y="140"/>
                      <a:pt x="34" y="173"/>
                    </a:cubicBezTo>
                    <a:cubicBezTo>
                      <a:pt x="263" y="418"/>
                      <a:pt x="492" y="697"/>
                      <a:pt x="705" y="958"/>
                    </a:cubicBezTo>
                    <a:cubicBezTo>
                      <a:pt x="737" y="991"/>
                      <a:pt x="754" y="1008"/>
                      <a:pt x="787" y="1008"/>
                    </a:cubicBezTo>
                    <a:cubicBezTo>
                      <a:pt x="819" y="1008"/>
                      <a:pt x="836" y="991"/>
                      <a:pt x="852" y="975"/>
                    </a:cubicBezTo>
                    <a:cubicBezTo>
                      <a:pt x="901" y="942"/>
                      <a:pt x="917" y="877"/>
                      <a:pt x="868" y="827"/>
                    </a:cubicBezTo>
                    <a:cubicBezTo>
                      <a:pt x="656" y="549"/>
                      <a:pt x="426" y="287"/>
                      <a:pt x="181" y="25"/>
                    </a:cubicBezTo>
                    <a:cubicBezTo>
                      <a:pt x="165" y="9"/>
                      <a:pt x="140" y="1"/>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8" name="Google Shape;528;p6"/>
              <p:cNvSpPr/>
              <p:nvPr/>
            </p:nvSpPr>
            <p:spPr>
              <a:xfrm>
                <a:off x="2454675" y="1798825"/>
                <a:ext cx="19675" cy="27875"/>
              </a:xfrm>
              <a:custGeom>
                <a:avLst/>
                <a:gdLst/>
                <a:ahLst/>
                <a:cxnLst/>
                <a:rect l="l" t="t" r="r" b="b"/>
                <a:pathLst>
                  <a:path w="787" h="1115" extrusionOk="0">
                    <a:moveTo>
                      <a:pt x="666" y="1"/>
                    </a:moveTo>
                    <a:cubicBezTo>
                      <a:pt x="632" y="1"/>
                      <a:pt x="601" y="19"/>
                      <a:pt x="590" y="51"/>
                    </a:cubicBezTo>
                    <a:cubicBezTo>
                      <a:pt x="377" y="345"/>
                      <a:pt x="197" y="640"/>
                      <a:pt x="33" y="951"/>
                    </a:cubicBezTo>
                    <a:cubicBezTo>
                      <a:pt x="1" y="1000"/>
                      <a:pt x="17" y="1066"/>
                      <a:pt x="83" y="1098"/>
                    </a:cubicBezTo>
                    <a:cubicBezTo>
                      <a:pt x="99" y="1098"/>
                      <a:pt x="115" y="1115"/>
                      <a:pt x="132" y="1115"/>
                    </a:cubicBezTo>
                    <a:cubicBezTo>
                      <a:pt x="164" y="1115"/>
                      <a:pt x="197" y="1082"/>
                      <a:pt x="214" y="1049"/>
                    </a:cubicBezTo>
                    <a:cubicBezTo>
                      <a:pt x="377" y="755"/>
                      <a:pt x="557" y="460"/>
                      <a:pt x="754" y="165"/>
                    </a:cubicBezTo>
                    <a:cubicBezTo>
                      <a:pt x="786" y="116"/>
                      <a:pt x="770" y="51"/>
                      <a:pt x="721" y="18"/>
                    </a:cubicBezTo>
                    <a:cubicBezTo>
                      <a:pt x="704" y="6"/>
                      <a:pt x="684" y="1"/>
                      <a:pt x="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9" name="Google Shape;529;p6"/>
              <p:cNvSpPr/>
              <p:nvPr/>
            </p:nvSpPr>
            <p:spPr>
              <a:xfrm>
                <a:off x="2833600" y="1817925"/>
                <a:ext cx="19675" cy="27200"/>
              </a:xfrm>
              <a:custGeom>
                <a:avLst/>
                <a:gdLst/>
                <a:ahLst/>
                <a:cxnLst/>
                <a:rect l="l" t="t" r="r" b="b"/>
                <a:pathLst>
                  <a:path w="787" h="1088" extrusionOk="0">
                    <a:moveTo>
                      <a:pt x="122" y="0"/>
                    </a:moveTo>
                    <a:cubicBezTo>
                      <a:pt x="97" y="0"/>
                      <a:pt x="72" y="9"/>
                      <a:pt x="50" y="23"/>
                    </a:cubicBezTo>
                    <a:cubicBezTo>
                      <a:pt x="17" y="56"/>
                      <a:pt x="1" y="122"/>
                      <a:pt x="34" y="154"/>
                    </a:cubicBezTo>
                    <a:lnTo>
                      <a:pt x="132" y="318"/>
                    </a:lnTo>
                    <a:cubicBezTo>
                      <a:pt x="279" y="547"/>
                      <a:pt x="443" y="793"/>
                      <a:pt x="590" y="1038"/>
                    </a:cubicBezTo>
                    <a:cubicBezTo>
                      <a:pt x="607" y="1071"/>
                      <a:pt x="639" y="1087"/>
                      <a:pt x="672" y="1087"/>
                    </a:cubicBezTo>
                    <a:cubicBezTo>
                      <a:pt x="688" y="1087"/>
                      <a:pt x="705" y="1087"/>
                      <a:pt x="721" y="1071"/>
                    </a:cubicBezTo>
                    <a:cubicBezTo>
                      <a:pt x="770" y="1038"/>
                      <a:pt x="787" y="989"/>
                      <a:pt x="770" y="940"/>
                    </a:cubicBezTo>
                    <a:cubicBezTo>
                      <a:pt x="623" y="678"/>
                      <a:pt x="459" y="433"/>
                      <a:pt x="296" y="187"/>
                    </a:cubicBezTo>
                    <a:lnTo>
                      <a:pt x="197" y="40"/>
                    </a:lnTo>
                    <a:cubicBezTo>
                      <a:pt x="179" y="13"/>
                      <a:pt x="151" y="0"/>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0" name="Google Shape;530;p6"/>
              <p:cNvSpPr/>
              <p:nvPr/>
            </p:nvSpPr>
            <p:spPr>
              <a:xfrm>
                <a:off x="2435050" y="1844950"/>
                <a:ext cx="14325" cy="29625"/>
              </a:xfrm>
              <a:custGeom>
                <a:avLst/>
                <a:gdLst/>
                <a:ahLst/>
                <a:cxnLst/>
                <a:rect l="l" t="t" r="r" b="b"/>
                <a:pathLst>
                  <a:path w="573" h="1185" extrusionOk="0">
                    <a:moveTo>
                      <a:pt x="461" y="0"/>
                    </a:moveTo>
                    <a:cubicBezTo>
                      <a:pt x="418" y="0"/>
                      <a:pt x="385" y="19"/>
                      <a:pt x="360" y="55"/>
                    </a:cubicBezTo>
                    <a:cubicBezTo>
                      <a:pt x="229" y="383"/>
                      <a:pt x="115" y="726"/>
                      <a:pt x="16" y="1054"/>
                    </a:cubicBezTo>
                    <a:cubicBezTo>
                      <a:pt x="0" y="1119"/>
                      <a:pt x="33" y="1168"/>
                      <a:pt x="82" y="1185"/>
                    </a:cubicBezTo>
                    <a:lnTo>
                      <a:pt x="115" y="1185"/>
                    </a:lnTo>
                    <a:cubicBezTo>
                      <a:pt x="164" y="1185"/>
                      <a:pt x="196" y="1168"/>
                      <a:pt x="213" y="1119"/>
                    </a:cubicBezTo>
                    <a:cubicBezTo>
                      <a:pt x="311" y="792"/>
                      <a:pt x="426" y="465"/>
                      <a:pt x="557" y="137"/>
                    </a:cubicBezTo>
                    <a:cubicBezTo>
                      <a:pt x="573" y="88"/>
                      <a:pt x="557" y="23"/>
                      <a:pt x="507" y="6"/>
                    </a:cubicBezTo>
                    <a:cubicBezTo>
                      <a:pt x="491" y="2"/>
                      <a:pt x="476" y="0"/>
                      <a:pt x="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1" name="Google Shape;531;p6"/>
              <p:cNvSpPr/>
              <p:nvPr/>
            </p:nvSpPr>
            <p:spPr>
              <a:xfrm>
                <a:off x="2860200" y="1862775"/>
                <a:ext cx="17225" cy="29000"/>
              </a:xfrm>
              <a:custGeom>
                <a:avLst/>
                <a:gdLst/>
                <a:ahLst/>
                <a:cxnLst/>
                <a:rect l="l" t="t" r="r" b="b"/>
                <a:pathLst>
                  <a:path w="689" h="1160" extrusionOk="0">
                    <a:moveTo>
                      <a:pt x="110" y="0"/>
                    </a:moveTo>
                    <a:cubicBezTo>
                      <a:pt x="95" y="0"/>
                      <a:pt x="80" y="4"/>
                      <a:pt x="66" y="13"/>
                    </a:cubicBezTo>
                    <a:cubicBezTo>
                      <a:pt x="17" y="46"/>
                      <a:pt x="1" y="95"/>
                      <a:pt x="17" y="161"/>
                    </a:cubicBezTo>
                    <a:cubicBezTo>
                      <a:pt x="181" y="455"/>
                      <a:pt x="328" y="783"/>
                      <a:pt x="459" y="1094"/>
                    </a:cubicBezTo>
                    <a:cubicBezTo>
                      <a:pt x="492" y="1127"/>
                      <a:pt x="525" y="1159"/>
                      <a:pt x="557" y="1159"/>
                    </a:cubicBezTo>
                    <a:cubicBezTo>
                      <a:pt x="574" y="1159"/>
                      <a:pt x="590" y="1159"/>
                      <a:pt x="607" y="1143"/>
                    </a:cubicBezTo>
                    <a:cubicBezTo>
                      <a:pt x="656" y="1127"/>
                      <a:pt x="688" y="1061"/>
                      <a:pt x="656" y="1012"/>
                    </a:cubicBezTo>
                    <a:cubicBezTo>
                      <a:pt x="525" y="685"/>
                      <a:pt x="361" y="374"/>
                      <a:pt x="214" y="63"/>
                    </a:cubicBezTo>
                    <a:cubicBezTo>
                      <a:pt x="190" y="27"/>
                      <a:pt x="149" y="0"/>
                      <a:pt x="1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2" name="Google Shape;532;p6"/>
              <p:cNvSpPr/>
              <p:nvPr/>
            </p:nvSpPr>
            <p:spPr>
              <a:xfrm>
                <a:off x="2426025" y="1894925"/>
                <a:ext cx="8625" cy="31225"/>
              </a:xfrm>
              <a:custGeom>
                <a:avLst/>
                <a:gdLst/>
                <a:ahLst/>
                <a:cxnLst/>
                <a:rect l="l" t="t" r="r" b="b"/>
                <a:pathLst>
                  <a:path w="345" h="1249" extrusionOk="0">
                    <a:moveTo>
                      <a:pt x="227" y="1"/>
                    </a:moveTo>
                    <a:cubicBezTo>
                      <a:pt x="185" y="1"/>
                      <a:pt x="146" y="44"/>
                      <a:pt x="132" y="86"/>
                    </a:cubicBezTo>
                    <a:cubicBezTo>
                      <a:pt x="66" y="430"/>
                      <a:pt x="34" y="790"/>
                      <a:pt x="1" y="1134"/>
                    </a:cubicBezTo>
                    <a:cubicBezTo>
                      <a:pt x="1" y="1199"/>
                      <a:pt x="50" y="1248"/>
                      <a:pt x="99" y="1248"/>
                    </a:cubicBezTo>
                    <a:lnTo>
                      <a:pt x="116" y="1248"/>
                    </a:lnTo>
                    <a:cubicBezTo>
                      <a:pt x="165" y="1248"/>
                      <a:pt x="214" y="1199"/>
                      <a:pt x="214" y="1150"/>
                    </a:cubicBezTo>
                    <a:cubicBezTo>
                      <a:pt x="230" y="806"/>
                      <a:pt x="279" y="463"/>
                      <a:pt x="328" y="119"/>
                    </a:cubicBezTo>
                    <a:cubicBezTo>
                      <a:pt x="345" y="70"/>
                      <a:pt x="312" y="4"/>
                      <a:pt x="246" y="4"/>
                    </a:cubicBezTo>
                    <a:cubicBezTo>
                      <a:pt x="240" y="2"/>
                      <a:pt x="233" y="1"/>
                      <a:pt x="2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3" name="Google Shape;533;p6"/>
              <p:cNvSpPr/>
              <p:nvPr/>
            </p:nvSpPr>
            <p:spPr>
              <a:xfrm>
                <a:off x="2881075" y="1910650"/>
                <a:ext cx="14350" cy="30225"/>
              </a:xfrm>
              <a:custGeom>
                <a:avLst/>
                <a:gdLst/>
                <a:ahLst/>
                <a:cxnLst/>
                <a:rect l="l" t="t" r="r" b="b"/>
                <a:pathLst>
                  <a:path w="574" h="1209" extrusionOk="0">
                    <a:moveTo>
                      <a:pt x="124" y="1"/>
                    </a:moveTo>
                    <a:cubicBezTo>
                      <a:pt x="110" y="1"/>
                      <a:pt x="96" y="5"/>
                      <a:pt x="83" y="14"/>
                    </a:cubicBezTo>
                    <a:cubicBezTo>
                      <a:pt x="33" y="30"/>
                      <a:pt x="1" y="95"/>
                      <a:pt x="17" y="145"/>
                    </a:cubicBezTo>
                    <a:cubicBezTo>
                      <a:pt x="132" y="472"/>
                      <a:pt x="246" y="799"/>
                      <a:pt x="344" y="1127"/>
                    </a:cubicBezTo>
                    <a:cubicBezTo>
                      <a:pt x="361" y="1176"/>
                      <a:pt x="410" y="1208"/>
                      <a:pt x="443" y="1208"/>
                    </a:cubicBezTo>
                    <a:cubicBezTo>
                      <a:pt x="459" y="1208"/>
                      <a:pt x="475" y="1208"/>
                      <a:pt x="475" y="1192"/>
                    </a:cubicBezTo>
                    <a:cubicBezTo>
                      <a:pt x="541" y="1176"/>
                      <a:pt x="574" y="1127"/>
                      <a:pt x="557" y="1061"/>
                    </a:cubicBezTo>
                    <a:cubicBezTo>
                      <a:pt x="443" y="734"/>
                      <a:pt x="328" y="390"/>
                      <a:pt x="213" y="79"/>
                    </a:cubicBezTo>
                    <a:cubicBezTo>
                      <a:pt x="201" y="31"/>
                      <a:pt x="163" y="1"/>
                      <a:pt x="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4" name="Google Shape;534;p6"/>
              <p:cNvSpPr/>
              <p:nvPr/>
            </p:nvSpPr>
            <p:spPr>
              <a:xfrm>
                <a:off x="2426025" y="1947000"/>
                <a:ext cx="9050" cy="31125"/>
              </a:xfrm>
              <a:custGeom>
                <a:avLst/>
                <a:gdLst/>
                <a:ahLst/>
                <a:cxnLst/>
                <a:rect l="l" t="t" r="r" b="b"/>
                <a:pathLst>
                  <a:path w="362" h="1245" extrusionOk="0">
                    <a:moveTo>
                      <a:pt x="116" y="0"/>
                    </a:moveTo>
                    <a:cubicBezTo>
                      <a:pt x="50" y="0"/>
                      <a:pt x="1" y="49"/>
                      <a:pt x="17" y="115"/>
                    </a:cubicBezTo>
                    <a:cubicBezTo>
                      <a:pt x="34" y="327"/>
                      <a:pt x="50" y="557"/>
                      <a:pt x="83" y="769"/>
                    </a:cubicBezTo>
                    <a:cubicBezTo>
                      <a:pt x="99" y="900"/>
                      <a:pt x="132" y="1031"/>
                      <a:pt x="148" y="1162"/>
                    </a:cubicBezTo>
                    <a:cubicBezTo>
                      <a:pt x="165" y="1211"/>
                      <a:pt x="214" y="1244"/>
                      <a:pt x="263" y="1244"/>
                    </a:cubicBezTo>
                    <a:lnTo>
                      <a:pt x="279" y="1244"/>
                    </a:lnTo>
                    <a:cubicBezTo>
                      <a:pt x="328" y="1228"/>
                      <a:pt x="361" y="1179"/>
                      <a:pt x="361" y="1113"/>
                    </a:cubicBezTo>
                    <a:cubicBezTo>
                      <a:pt x="328" y="998"/>
                      <a:pt x="312" y="868"/>
                      <a:pt x="296" y="737"/>
                    </a:cubicBezTo>
                    <a:cubicBezTo>
                      <a:pt x="263" y="524"/>
                      <a:pt x="230" y="311"/>
                      <a:pt x="230" y="98"/>
                    </a:cubicBezTo>
                    <a:cubicBezTo>
                      <a:pt x="214" y="33"/>
                      <a:pt x="165"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5" name="Google Shape;535;p6"/>
              <p:cNvSpPr/>
              <p:nvPr/>
            </p:nvSpPr>
            <p:spPr>
              <a:xfrm>
                <a:off x="2896225" y="1960800"/>
                <a:ext cx="11475" cy="30825"/>
              </a:xfrm>
              <a:custGeom>
                <a:avLst/>
                <a:gdLst/>
                <a:ahLst/>
                <a:cxnLst/>
                <a:rect l="l" t="t" r="r" b="b"/>
                <a:pathLst>
                  <a:path w="459" h="1233" extrusionOk="0">
                    <a:moveTo>
                      <a:pt x="126" y="0"/>
                    </a:moveTo>
                    <a:cubicBezTo>
                      <a:pt x="116" y="0"/>
                      <a:pt x="107" y="2"/>
                      <a:pt x="99" y="5"/>
                    </a:cubicBezTo>
                    <a:cubicBezTo>
                      <a:pt x="33" y="5"/>
                      <a:pt x="0" y="70"/>
                      <a:pt x="17" y="119"/>
                    </a:cubicBezTo>
                    <a:cubicBezTo>
                      <a:pt x="99" y="463"/>
                      <a:pt x="180" y="807"/>
                      <a:pt x="246" y="1134"/>
                    </a:cubicBezTo>
                    <a:cubicBezTo>
                      <a:pt x="246" y="1183"/>
                      <a:pt x="295" y="1232"/>
                      <a:pt x="344" y="1232"/>
                    </a:cubicBezTo>
                    <a:cubicBezTo>
                      <a:pt x="344" y="1232"/>
                      <a:pt x="360" y="1232"/>
                      <a:pt x="360" y="1216"/>
                    </a:cubicBezTo>
                    <a:cubicBezTo>
                      <a:pt x="426" y="1216"/>
                      <a:pt x="459" y="1150"/>
                      <a:pt x="442" y="1101"/>
                    </a:cubicBezTo>
                    <a:cubicBezTo>
                      <a:pt x="377" y="757"/>
                      <a:pt x="311" y="414"/>
                      <a:pt x="229" y="70"/>
                    </a:cubicBezTo>
                    <a:cubicBezTo>
                      <a:pt x="216" y="30"/>
                      <a:pt x="169" y="0"/>
                      <a:pt x="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6" name="Google Shape;536;p6"/>
              <p:cNvSpPr/>
              <p:nvPr/>
            </p:nvSpPr>
            <p:spPr>
              <a:xfrm>
                <a:off x="2435850" y="1998025"/>
                <a:ext cx="14775" cy="30000"/>
              </a:xfrm>
              <a:custGeom>
                <a:avLst/>
                <a:gdLst/>
                <a:ahLst/>
                <a:cxnLst/>
                <a:rect l="l" t="t" r="r" b="b"/>
                <a:pathLst>
                  <a:path w="591" h="1200" extrusionOk="0">
                    <a:moveTo>
                      <a:pt x="115" y="1"/>
                    </a:moveTo>
                    <a:cubicBezTo>
                      <a:pt x="105" y="1"/>
                      <a:pt x="94" y="2"/>
                      <a:pt x="83" y="5"/>
                    </a:cubicBezTo>
                    <a:cubicBezTo>
                      <a:pt x="34" y="21"/>
                      <a:pt x="1" y="87"/>
                      <a:pt x="17" y="136"/>
                    </a:cubicBezTo>
                    <a:cubicBezTo>
                      <a:pt x="115" y="480"/>
                      <a:pt x="230" y="807"/>
                      <a:pt x="377" y="1135"/>
                    </a:cubicBezTo>
                    <a:cubicBezTo>
                      <a:pt x="394" y="1167"/>
                      <a:pt x="426" y="1200"/>
                      <a:pt x="475" y="1200"/>
                    </a:cubicBezTo>
                    <a:cubicBezTo>
                      <a:pt x="475" y="1200"/>
                      <a:pt x="492" y="1200"/>
                      <a:pt x="508" y="1184"/>
                    </a:cubicBezTo>
                    <a:cubicBezTo>
                      <a:pt x="557" y="1167"/>
                      <a:pt x="590" y="1102"/>
                      <a:pt x="574" y="1053"/>
                    </a:cubicBezTo>
                    <a:cubicBezTo>
                      <a:pt x="426" y="725"/>
                      <a:pt x="312" y="414"/>
                      <a:pt x="214" y="87"/>
                    </a:cubicBezTo>
                    <a:cubicBezTo>
                      <a:pt x="200" y="33"/>
                      <a:pt x="164" y="1"/>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7" name="Google Shape;537;p6"/>
              <p:cNvSpPr/>
              <p:nvPr/>
            </p:nvSpPr>
            <p:spPr>
              <a:xfrm>
                <a:off x="2906450" y="2011975"/>
                <a:ext cx="8200" cy="31200"/>
              </a:xfrm>
              <a:custGeom>
                <a:avLst/>
                <a:gdLst/>
                <a:ahLst/>
                <a:cxnLst/>
                <a:rect l="l" t="t" r="r" b="b"/>
                <a:pathLst>
                  <a:path w="328" h="1248" extrusionOk="0">
                    <a:moveTo>
                      <a:pt x="108" y="0"/>
                    </a:moveTo>
                    <a:cubicBezTo>
                      <a:pt x="100" y="0"/>
                      <a:pt x="91" y="1"/>
                      <a:pt x="82" y="4"/>
                    </a:cubicBezTo>
                    <a:cubicBezTo>
                      <a:pt x="33" y="4"/>
                      <a:pt x="1" y="69"/>
                      <a:pt x="1" y="118"/>
                    </a:cubicBezTo>
                    <a:cubicBezTo>
                      <a:pt x="50" y="462"/>
                      <a:pt x="82" y="806"/>
                      <a:pt x="115" y="1149"/>
                    </a:cubicBezTo>
                    <a:cubicBezTo>
                      <a:pt x="115" y="1199"/>
                      <a:pt x="164" y="1248"/>
                      <a:pt x="213" y="1248"/>
                    </a:cubicBezTo>
                    <a:lnTo>
                      <a:pt x="230" y="1248"/>
                    </a:lnTo>
                    <a:cubicBezTo>
                      <a:pt x="295" y="1248"/>
                      <a:pt x="328" y="1199"/>
                      <a:pt x="328" y="1133"/>
                    </a:cubicBezTo>
                    <a:cubicBezTo>
                      <a:pt x="295" y="789"/>
                      <a:pt x="262" y="429"/>
                      <a:pt x="213" y="85"/>
                    </a:cubicBezTo>
                    <a:cubicBezTo>
                      <a:pt x="199" y="43"/>
                      <a:pt x="160" y="0"/>
                      <a:pt x="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8" name="Google Shape;538;p6"/>
              <p:cNvSpPr/>
              <p:nvPr/>
            </p:nvSpPr>
            <p:spPr>
              <a:xfrm>
                <a:off x="2455900" y="2046275"/>
                <a:ext cx="19275" cy="27600"/>
              </a:xfrm>
              <a:custGeom>
                <a:avLst/>
                <a:gdLst/>
                <a:ahLst/>
                <a:cxnLst/>
                <a:rect l="l" t="t" r="r" b="b"/>
                <a:pathLst>
                  <a:path w="771" h="1104" extrusionOk="0">
                    <a:moveTo>
                      <a:pt x="105" y="0"/>
                    </a:moveTo>
                    <a:cubicBezTo>
                      <a:pt x="92" y="0"/>
                      <a:pt x="79" y="2"/>
                      <a:pt x="66" y="7"/>
                    </a:cubicBezTo>
                    <a:cubicBezTo>
                      <a:pt x="17" y="39"/>
                      <a:pt x="1" y="105"/>
                      <a:pt x="34" y="154"/>
                    </a:cubicBezTo>
                    <a:cubicBezTo>
                      <a:pt x="197" y="465"/>
                      <a:pt x="377" y="760"/>
                      <a:pt x="574" y="1054"/>
                    </a:cubicBezTo>
                    <a:cubicBezTo>
                      <a:pt x="590" y="1087"/>
                      <a:pt x="623" y="1103"/>
                      <a:pt x="656" y="1103"/>
                    </a:cubicBezTo>
                    <a:cubicBezTo>
                      <a:pt x="672" y="1103"/>
                      <a:pt x="705" y="1103"/>
                      <a:pt x="721" y="1087"/>
                    </a:cubicBezTo>
                    <a:cubicBezTo>
                      <a:pt x="770" y="1054"/>
                      <a:pt x="770" y="989"/>
                      <a:pt x="737" y="940"/>
                    </a:cubicBezTo>
                    <a:cubicBezTo>
                      <a:pt x="557" y="645"/>
                      <a:pt x="377" y="350"/>
                      <a:pt x="214" y="56"/>
                    </a:cubicBezTo>
                    <a:cubicBezTo>
                      <a:pt x="189" y="19"/>
                      <a:pt x="146" y="0"/>
                      <a:pt x="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9" name="Google Shape;539;p6"/>
              <p:cNvSpPr/>
              <p:nvPr/>
            </p:nvSpPr>
            <p:spPr>
              <a:xfrm>
                <a:off x="2910950" y="2064025"/>
                <a:ext cx="5750" cy="31525"/>
              </a:xfrm>
              <a:custGeom>
                <a:avLst/>
                <a:gdLst/>
                <a:ahLst/>
                <a:cxnLst/>
                <a:rect l="l" t="t" r="r" b="b"/>
                <a:pathLst>
                  <a:path w="230" h="1261" extrusionOk="0">
                    <a:moveTo>
                      <a:pt x="99" y="0"/>
                    </a:moveTo>
                    <a:cubicBezTo>
                      <a:pt x="50" y="0"/>
                      <a:pt x="1" y="50"/>
                      <a:pt x="1" y="115"/>
                    </a:cubicBezTo>
                    <a:cubicBezTo>
                      <a:pt x="17" y="426"/>
                      <a:pt x="17" y="753"/>
                      <a:pt x="17" y="1064"/>
                    </a:cubicBezTo>
                    <a:lnTo>
                      <a:pt x="17" y="1146"/>
                    </a:lnTo>
                    <a:cubicBezTo>
                      <a:pt x="17" y="1212"/>
                      <a:pt x="66" y="1244"/>
                      <a:pt x="132" y="1261"/>
                    </a:cubicBezTo>
                    <a:cubicBezTo>
                      <a:pt x="181" y="1261"/>
                      <a:pt x="230" y="1212"/>
                      <a:pt x="230" y="1146"/>
                    </a:cubicBezTo>
                    <a:lnTo>
                      <a:pt x="230" y="1064"/>
                    </a:lnTo>
                    <a:cubicBezTo>
                      <a:pt x="230" y="753"/>
                      <a:pt x="230" y="426"/>
                      <a:pt x="213" y="99"/>
                    </a:cubicBezTo>
                    <a:cubicBezTo>
                      <a:pt x="213" y="33"/>
                      <a:pt x="164"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0" name="Google Shape;540;p6"/>
              <p:cNvSpPr/>
              <p:nvPr/>
            </p:nvSpPr>
            <p:spPr>
              <a:xfrm>
                <a:off x="3099600" y="2085275"/>
                <a:ext cx="27025" cy="20500"/>
              </a:xfrm>
              <a:custGeom>
                <a:avLst/>
                <a:gdLst/>
                <a:ahLst/>
                <a:cxnLst/>
                <a:rect l="l" t="t" r="r" b="b"/>
                <a:pathLst>
                  <a:path w="1081" h="820" extrusionOk="0">
                    <a:moveTo>
                      <a:pt x="957" y="1"/>
                    </a:moveTo>
                    <a:cubicBezTo>
                      <a:pt x="938" y="1"/>
                      <a:pt x="918" y="6"/>
                      <a:pt x="901" y="18"/>
                    </a:cubicBezTo>
                    <a:cubicBezTo>
                      <a:pt x="622" y="231"/>
                      <a:pt x="344" y="427"/>
                      <a:pt x="50" y="624"/>
                    </a:cubicBezTo>
                    <a:cubicBezTo>
                      <a:pt x="0" y="656"/>
                      <a:pt x="0" y="722"/>
                      <a:pt x="33" y="771"/>
                    </a:cubicBezTo>
                    <a:cubicBezTo>
                      <a:pt x="50" y="804"/>
                      <a:pt x="82" y="820"/>
                      <a:pt x="115" y="820"/>
                    </a:cubicBezTo>
                    <a:cubicBezTo>
                      <a:pt x="131" y="820"/>
                      <a:pt x="164" y="820"/>
                      <a:pt x="180" y="804"/>
                    </a:cubicBezTo>
                    <a:cubicBezTo>
                      <a:pt x="459" y="607"/>
                      <a:pt x="737" y="394"/>
                      <a:pt x="1032" y="198"/>
                    </a:cubicBezTo>
                    <a:cubicBezTo>
                      <a:pt x="1064" y="149"/>
                      <a:pt x="1081" y="83"/>
                      <a:pt x="1048" y="51"/>
                    </a:cubicBezTo>
                    <a:cubicBezTo>
                      <a:pt x="1027" y="19"/>
                      <a:pt x="992" y="1"/>
                      <a:pt x="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1" name="Google Shape;541;p6"/>
              <p:cNvSpPr/>
              <p:nvPr/>
            </p:nvSpPr>
            <p:spPr>
              <a:xfrm>
                <a:off x="2484975" y="2089650"/>
                <a:ext cx="22925" cy="25150"/>
              </a:xfrm>
              <a:custGeom>
                <a:avLst/>
                <a:gdLst/>
                <a:ahLst/>
                <a:cxnLst/>
                <a:rect l="l" t="t" r="r" b="b"/>
                <a:pathLst>
                  <a:path w="917" h="1006" extrusionOk="0">
                    <a:moveTo>
                      <a:pt x="121" y="0"/>
                    </a:moveTo>
                    <a:cubicBezTo>
                      <a:pt x="97" y="0"/>
                      <a:pt x="71" y="8"/>
                      <a:pt x="49" y="23"/>
                    </a:cubicBezTo>
                    <a:cubicBezTo>
                      <a:pt x="0" y="56"/>
                      <a:pt x="0" y="121"/>
                      <a:pt x="33" y="170"/>
                    </a:cubicBezTo>
                    <a:cubicBezTo>
                      <a:pt x="246" y="449"/>
                      <a:pt x="491" y="710"/>
                      <a:pt x="720" y="972"/>
                    </a:cubicBezTo>
                    <a:cubicBezTo>
                      <a:pt x="753" y="989"/>
                      <a:pt x="769" y="1005"/>
                      <a:pt x="802" y="1005"/>
                    </a:cubicBezTo>
                    <a:cubicBezTo>
                      <a:pt x="835" y="1005"/>
                      <a:pt x="851" y="989"/>
                      <a:pt x="868" y="972"/>
                    </a:cubicBezTo>
                    <a:cubicBezTo>
                      <a:pt x="917" y="923"/>
                      <a:pt x="917" y="858"/>
                      <a:pt x="884" y="825"/>
                    </a:cubicBezTo>
                    <a:cubicBezTo>
                      <a:pt x="638" y="563"/>
                      <a:pt x="409" y="301"/>
                      <a:pt x="196" y="39"/>
                    </a:cubicBezTo>
                    <a:cubicBezTo>
                      <a:pt x="178" y="12"/>
                      <a:pt x="150" y="0"/>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2" name="Google Shape;542;p6"/>
              <p:cNvSpPr/>
              <p:nvPr/>
            </p:nvSpPr>
            <p:spPr>
              <a:xfrm>
                <a:off x="3055800" y="2115150"/>
                <a:ext cx="27875" cy="19275"/>
              </a:xfrm>
              <a:custGeom>
                <a:avLst/>
                <a:gdLst/>
                <a:ahLst/>
                <a:cxnLst/>
                <a:rect l="l" t="t" r="r" b="b"/>
                <a:pathLst>
                  <a:path w="1115" h="771" extrusionOk="0">
                    <a:moveTo>
                      <a:pt x="995" y="1"/>
                    </a:moveTo>
                    <a:cubicBezTo>
                      <a:pt x="978" y="1"/>
                      <a:pt x="962" y="6"/>
                      <a:pt x="950" y="18"/>
                    </a:cubicBezTo>
                    <a:cubicBezTo>
                      <a:pt x="656" y="214"/>
                      <a:pt x="361" y="394"/>
                      <a:pt x="66" y="574"/>
                    </a:cubicBezTo>
                    <a:cubicBezTo>
                      <a:pt x="17" y="607"/>
                      <a:pt x="1" y="673"/>
                      <a:pt x="17" y="722"/>
                    </a:cubicBezTo>
                    <a:cubicBezTo>
                      <a:pt x="50" y="754"/>
                      <a:pt x="83" y="771"/>
                      <a:pt x="116" y="771"/>
                    </a:cubicBezTo>
                    <a:cubicBezTo>
                      <a:pt x="132" y="771"/>
                      <a:pt x="148" y="754"/>
                      <a:pt x="165" y="754"/>
                    </a:cubicBezTo>
                    <a:cubicBezTo>
                      <a:pt x="459" y="574"/>
                      <a:pt x="770" y="378"/>
                      <a:pt x="1065" y="198"/>
                    </a:cubicBezTo>
                    <a:cubicBezTo>
                      <a:pt x="1114" y="165"/>
                      <a:pt x="1114" y="100"/>
                      <a:pt x="1081" y="51"/>
                    </a:cubicBezTo>
                    <a:cubicBezTo>
                      <a:pt x="1060" y="19"/>
                      <a:pt x="1025" y="1"/>
                      <a:pt x="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3" name="Google Shape;543;p6"/>
              <p:cNvSpPr/>
              <p:nvPr/>
            </p:nvSpPr>
            <p:spPr>
              <a:xfrm>
                <a:off x="2908900" y="2116325"/>
                <a:ext cx="7400" cy="31200"/>
              </a:xfrm>
              <a:custGeom>
                <a:avLst/>
                <a:gdLst/>
                <a:ahLst/>
                <a:cxnLst/>
                <a:rect l="l" t="t" r="r" b="b"/>
                <a:pathLst>
                  <a:path w="296" h="1248" extrusionOk="0">
                    <a:moveTo>
                      <a:pt x="172" y="0"/>
                    </a:moveTo>
                    <a:cubicBezTo>
                      <a:pt x="120" y="0"/>
                      <a:pt x="83" y="45"/>
                      <a:pt x="83" y="102"/>
                    </a:cubicBezTo>
                    <a:cubicBezTo>
                      <a:pt x="66" y="446"/>
                      <a:pt x="33" y="789"/>
                      <a:pt x="17" y="1133"/>
                    </a:cubicBezTo>
                    <a:cubicBezTo>
                      <a:pt x="1" y="1198"/>
                      <a:pt x="50" y="1248"/>
                      <a:pt x="99" y="1248"/>
                    </a:cubicBezTo>
                    <a:lnTo>
                      <a:pt x="115" y="1248"/>
                    </a:lnTo>
                    <a:cubicBezTo>
                      <a:pt x="164" y="1248"/>
                      <a:pt x="214" y="1198"/>
                      <a:pt x="214" y="1149"/>
                    </a:cubicBezTo>
                    <a:cubicBezTo>
                      <a:pt x="246" y="806"/>
                      <a:pt x="279" y="446"/>
                      <a:pt x="295" y="102"/>
                    </a:cubicBezTo>
                    <a:cubicBezTo>
                      <a:pt x="295" y="53"/>
                      <a:pt x="246" y="4"/>
                      <a:pt x="197" y="4"/>
                    </a:cubicBezTo>
                    <a:cubicBezTo>
                      <a:pt x="189" y="1"/>
                      <a:pt x="180" y="0"/>
                      <a:pt x="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4" name="Google Shape;544;p6"/>
              <p:cNvSpPr/>
              <p:nvPr/>
            </p:nvSpPr>
            <p:spPr>
              <a:xfrm>
                <a:off x="2520975" y="2127500"/>
                <a:ext cx="25800" cy="22075"/>
              </a:xfrm>
              <a:custGeom>
                <a:avLst/>
                <a:gdLst/>
                <a:ahLst/>
                <a:cxnLst/>
                <a:rect l="l" t="t" r="r" b="b"/>
                <a:pathLst>
                  <a:path w="1032" h="883" extrusionOk="0">
                    <a:moveTo>
                      <a:pt x="109" y="0"/>
                    </a:moveTo>
                    <a:cubicBezTo>
                      <a:pt x="79" y="0"/>
                      <a:pt x="51" y="13"/>
                      <a:pt x="33" y="31"/>
                    </a:cubicBezTo>
                    <a:cubicBezTo>
                      <a:pt x="0" y="80"/>
                      <a:pt x="0" y="146"/>
                      <a:pt x="50" y="179"/>
                    </a:cubicBezTo>
                    <a:cubicBezTo>
                      <a:pt x="295" y="408"/>
                      <a:pt x="573" y="637"/>
                      <a:pt x="852" y="850"/>
                    </a:cubicBezTo>
                    <a:cubicBezTo>
                      <a:pt x="868" y="866"/>
                      <a:pt x="901" y="882"/>
                      <a:pt x="917" y="882"/>
                    </a:cubicBezTo>
                    <a:cubicBezTo>
                      <a:pt x="950" y="882"/>
                      <a:pt x="983" y="866"/>
                      <a:pt x="999" y="833"/>
                    </a:cubicBezTo>
                    <a:cubicBezTo>
                      <a:pt x="1032" y="784"/>
                      <a:pt x="1032" y="719"/>
                      <a:pt x="983" y="686"/>
                    </a:cubicBezTo>
                    <a:cubicBezTo>
                      <a:pt x="704" y="473"/>
                      <a:pt x="442" y="260"/>
                      <a:pt x="180" y="31"/>
                    </a:cubicBezTo>
                    <a:cubicBezTo>
                      <a:pt x="158" y="9"/>
                      <a:pt x="133"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5" name="Google Shape;545;p6"/>
              <p:cNvSpPr/>
              <p:nvPr/>
            </p:nvSpPr>
            <p:spPr>
              <a:xfrm>
                <a:off x="3009975" y="2142175"/>
                <a:ext cx="29075" cy="17625"/>
              </a:xfrm>
              <a:custGeom>
                <a:avLst/>
                <a:gdLst/>
                <a:ahLst/>
                <a:cxnLst/>
                <a:rect l="l" t="t" r="r" b="b"/>
                <a:pathLst>
                  <a:path w="1163" h="705" extrusionOk="0">
                    <a:moveTo>
                      <a:pt x="1055" y="0"/>
                    </a:moveTo>
                    <a:cubicBezTo>
                      <a:pt x="1036" y="0"/>
                      <a:pt x="1017" y="6"/>
                      <a:pt x="999" y="17"/>
                    </a:cubicBezTo>
                    <a:cubicBezTo>
                      <a:pt x="688" y="181"/>
                      <a:pt x="377" y="345"/>
                      <a:pt x="83" y="508"/>
                    </a:cubicBezTo>
                    <a:cubicBezTo>
                      <a:pt x="17" y="541"/>
                      <a:pt x="1" y="606"/>
                      <a:pt x="33" y="656"/>
                    </a:cubicBezTo>
                    <a:cubicBezTo>
                      <a:pt x="50" y="688"/>
                      <a:pt x="83" y="705"/>
                      <a:pt x="132" y="705"/>
                    </a:cubicBezTo>
                    <a:cubicBezTo>
                      <a:pt x="148" y="705"/>
                      <a:pt x="164" y="705"/>
                      <a:pt x="164" y="688"/>
                    </a:cubicBezTo>
                    <a:cubicBezTo>
                      <a:pt x="475" y="541"/>
                      <a:pt x="786" y="377"/>
                      <a:pt x="1097" y="197"/>
                    </a:cubicBezTo>
                    <a:cubicBezTo>
                      <a:pt x="1147" y="164"/>
                      <a:pt x="1163" y="115"/>
                      <a:pt x="1130" y="50"/>
                    </a:cubicBezTo>
                    <a:cubicBezTo>
                      <a:pt x="1120" y="18"/>
                      <a:pt x="1089" y="0"/>
                      <a:pt x="1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6" name="Google Shape;546;p6"/>
              <p:cNvSpPr/>
              <p:nvPr/>
            </p:nvSpPr>
            <p:spPr>
              <a:xfrm>
                <a:off x="2562300" y="2159350"/>
                <a:ext cx="28275" cy="18875"/>
              </a:xfrm>
              <a:custGeom>
                <a:avLst/>
                <a:gdLst/>
                <a:ahLst/>
                <a:cxnLst/>
                <a:rect l="l" t="t" r="r" b="b"/>
                <a:pathLst>
                  <a:path w="1131" h="755" extrusionOk="0">
                    <a:moveTo>
                      <a:pt x="125" y="1"/>
                    </a:moveTo>
                    <a:cubicBezTo>
                      <a:pt x="89" y="1"/>
                      <a:pt x="55" y="19"/>
                      <a:pt x="33" y="50"/>
                    </a:cubicBezTo>
                    <a:cubicBezTo>
                      <a:pt x="1" y="99"/>
                      <a:pt x="17" y="165"/>
                      <a:pt x="66" y="181"/>
                    </a:cubicBezTo>
                    <a:cubicBezTo>
                      <a:pt x="344" y="378"/>
                      <a:pt x="655" y="558"/>
                      <a:pt x="966" y="738"/>
                    </a:cubicBezTo>
                    <a:cubicBezTo>
                      <a:pt x="983" y="738"/>
                      <a:pt x="999" y="754"/>
                      <a:pt x="1015" y="754"/>
                    </a:cubicBezTo>
                    <a:cubicBezTo>
                      <a:pt x="1048" y="754"/>
                      <a:pt x="1081" y="721"/>
                      <a:pt x="1097" y="689"/>
                    </a:cubicBezTo>
                    <a:cubicBezTo>
                      <a:pt x="1130" y="640"/>
                      <a:pt x="1114" y="574"/>
                      <a:pt x="1065" y="558"/>
                    </a:cubicBezTo>
                    <a:cubicBezTo>
                      <a:pt x="754" y="378"/>
                      <a:pt x="459" y="198"/>
                      <a:pt x="181" y="18"/>
                    </a:cubicBezTo>
                    <a:cubicBezTo>
                      <a:pt x="163" y="6"/>
                      <a:pt x="144" y="1"/>
                      <a:pt x="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7" name="Google Shape;547;p6"/>
              <p:cNvSpPr/>
              <p:nvPr/>
            </p:nvSpPr>
            <p:spPr>
              <a:xfrm>
                <a:off x="2962925" y="2166175"/>
                <a:ext cx="29900" cy="15725"/>
              </a:xfrm>
              <a:custGeom>
                <a:avLst/>
                <a:gdLst/>
                <a:ahLst/>
                <a:cxnLst/>
                <a:rect l="l" t="t" r="r" b="b"/>
                <a:pathLst>
                  <a:path w="1196" h="629" extrusionOk="0">
                    <a:moveTo>
                      <a:pt x="1068" y="0"/>
                    </a:moveTo>
                    <a:cubicBezTo>
                      <a:pt x="1056" y="0"/>
                      <a:pt x="1044" y="2"/>
                      <a:pt x="1032" y="7"/>
                    </a:cubicBezTo>
                    <a:cubicBezTo>
                      <a:pt x="704" y="154"/>
                      <a:pt x="393" y="301"/>
                      <a:pt x="66" y="432"/>
                    </a:cubicBezTo>
                    <a:cubicBezTo>
                      <a:pt x="17" y="448"/>
                      <a:pt x="0" y="514"/>
                      <a:pt x="17" y="563"/>
                    </a:cubicBezTo>
                    <a:cubicBezTo>
                      <a:pt x="33" y="612"/>
                      <a:pt x="66" y="629"/>
                      <a:pt x="115" y="629"/>
                    </a:cubicBezTo>
                    <a:lnTo>
                      <a:pt x="148" y="629"/>
                    </a:lnTo>
                    <a:cubicBezTo>
                      <a:pt x="475" y="481"/>
                      <a:pt x="786" y="350"/>
                      <a:pt x="1113" y="203"/>
                    </a:cubicBezTo>
                    <a:cubicBezTo>
                      <a:pt x="1163" y="170"/>
                      <a:pt x="1195" y="105"/>
                      <a:pt x="1163" y="56"/>
                    </a:cubicBezTo>
                    <a:cubicBezTo>
                      <a:pt x="1138" y="19"/>
                      <a:pt x="1104" y="0"/>
                      <a:pt x="10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8" name="Google Shape;548;p6"/>
              <p:cNvSpPr/>
              <p:nvPr/>
            </p:nvSpPr>
            <p:spPr>
              <a:xfrm>
                <a:off x="2902350" y="2168300"/>
                <a:ext cx="9450" cy="31200"/>
              </a:xfrm>
              <a:custGeom>
                <a:avLst/>
                <a:gdLst/>
                <a:ahLst/>
                <a:cxnLst/>
                <a:rect l="l" t="t" r="r" b="b"/>
                <a:pathLst>
                  <a:path w="378" h="1248" extrusionOk="0">
                    <a:moveTo>
                      <a:pt x="254" y="0"/>
                    </a:moveTo>
                    <a:cubicBezTo>
                      <a:pt x="201" y="0"/>
                      <a:pt x="165" y="43"/>
                      <a:pt x="165" y="85"/>
                    </a:cubicBezTo>
                    <a:cubicBezTo>
                      <a:pt x="115" y="429"/>
                      <a:pt x="66" y="773"/>
                      <a:pt x="1" y="1116"/>
                    </a:cubicBezTo>
                    <a:cubicBezTo>
                      <a:pt x="1" y="1182"/>
                      <a:pt x="34" y="1231"/>
                      <a:pt x="83" y="1247"/>
                    </a:cubicBezTo>
                    <a:lnTo>
                      <a:pt x="115" y="1247"/>
                    </a:lnTo>
                    <a:cubicBezTo>
                      <a:pt x="165" y="1247"/>
                      <a:pt x="197" y="1198"/>
                      <a:pt x="214" y="1149"/>
                    </a:cubicBezTo>
                    <a:cubicBezTo>
                      <a:pt x="263" y="805"/>
                      <a:pt x="328" y="462"/>
                      <a:pt x="361" y="118"/>
                    </a:cubicBezTo>
                    <a:cubicBezTo>
                      <a:pt x="377" y="52"/>
                      <a:pt x="328" y="3"/>
                      <a:pt x="279" y="3"/>
                    </a:cubicBezTo>
                    <a:cubicBezTo>
                      <a:pt x="270" y="1"/>
                      <a:pt x="262"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9" name="Google Shape;549;p6"/>
              <p:cNvSpPr/>
              <p:nvPr/>
            </p:nvSpPr>
            <p:spPr>
              <a:xfrm>
                <a:off x="2913825" y="2186275"/>
                <a:ext cx="30700" cy="14050"/>
              </a:xfrm>
              <a:custGeom>
                <a:avLst/>
                <a:gdLst/>
                <a:ahLst/>
                <a:cxnLst/>
                <a:rect l="l" t="t" r="r" b="b"/>
                <a:pathLst>
                  <a:path w="1228" h="562" extrusionOk="0">
                    <a:moveTo>
                      <a:pt x="1097" y="0"/>
                    </a:moveTo>
                    <a:cubicBezTo>
                      <a:pt x="1087" y="0"/>
                      <a:pt x="1076" y="2"/>
                      <a:pt x="1064" y="5"/>
                    </a:cubicBezTo>
                    <a:cubicBezTo>
                      <a:pt x="737" y="136"/>
                      <a:pt x="409" y="250"/>
                      <a:pt x="82" y="348"/>
                    </a:cubicBezTo>
                    <a:cubicBezTo>
                      <a:pt x="33" y="365"/>
                      <a:pt x="0" y="430"/>
                      <a:pt x="17" y="479"/>
                    </a:cubicBezTo>
                    <a:cubicBezTo>
                      <a:pt x="33" y="528"/>
                      <a:pt x="66" y="561"/>
                      <a:pt x="115" y="561"/>
                    </a:cubicBezTo>
                    <a:cubicBezTo>
                      <a:pt x="131" y="561"/>
                      <a:pt x="131" y="545"/>
                      <a:pt x="147" y="545"/>
                    </a:cubicBezTo>
                    <a:cubicBezTo>
                      <a:pt x="475" y="447"/>
                      <a:pt x="819" y="332"/>
                      <a:pt x="1146" y="201"/>
                    </a:cubicBezTo>
                    <a:cubicBezTo>
                      <a:pt x="1195" y="185"/>
                      <a:pt x="1228" y="119"/>
                      <a:pt x="1211" y="70"/>
                    </a:cubicBezTo>
                    <a:cubicBezTo>
                      <a:pt x="1184" y="30"/>
                      <a:pt x="1146" y="0"/>
                      <a:pt x="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0" name="Google Shape;550;p6"/>
              <p:cNvSpPr/>
              <p:nvPr/>
            </p:nvSpPr>
            <p:spPr>
              <a:xfrm>
                <a:off x="2607725" y="2184750"/>
                <a:ext cx="30300" cy="15575"/>
              </a:xfrm>
              <a:custGeom>
                <a:avLst/>
                <a:gdLst/>
                <a:ahLst/>
                <a:cxnLst/>
                <a:rect l="l" t="t" r="r" b="b"/>
                <a:pathLst>
                  <a:path w="1212" h="623" extrusionOk="0">
                    <a:moveTo>
                      <a:pt x="112" y="0"/>
                    </a:moveTo>
                    <a:cubicBezTo>
                      <a:pt x="77" y="0"/>
                      <a:pt x="44" y="22"/>
                      <a:pt x="33" y="66"/>
                    </a:cubicBezTo>
                    <a:cubicBezTo>
                      <a:pt x="1" y="115"/>
                      <a:pt x="33" y="180"/>
                      <a:pt x="82" y="197"/>
                    </a:cubicBezTo>
                    <a:cubicBezTo>
                      <a:pt x="393" y="344"/>
                      <a:pt x="721" y="491"/>
                      <a:pt x="1048" y="606"/>
                    </a:cubicBezTo>
                    <a:cubicBezTo>
                      <a:pt x="1064" y="622"/>
                      <a:pt x="1081" y="622"/>
                      <a:pt x="1081" y="622"/>
                    </a:cubicBezTo>
                    <a:cubicBezTo>
                      <a:pt x="1130" y="622"/>
                      <a:pt x="1163" y="589"/>
                      <a:pt x="1179" y="557"/>
                    </a:cubicBezTo>
                    <a:cubicBezTo>
                      <a:pt x="1212" y="491"/>
                      <a:pt x="1179" y="442"/>
                      <a:pt x="1130" y="409"/>
                    </a:cubicBezTo>
                    <a:cubicBezTo>
                      <a:pt x="803" y="295"/>
                      <a:pt x="475" y="164"/>
                      <a:pt x="164" y="16"/>
                    </a:cubicBezTo>
                    <a:cubicBezTo>
                      <a:pt x="148" y="6"/>
                      <a:pt x="130"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1" name="Google Shape;551;p6"/>
              <p:cNvSpPr/>
              <p:nvPr/>
            </p:nvSpPr>
            <p:spPr>
              <a:xfrm>
                <a:off x="2863475" y="2202225"/>
                <a:ext cx="31125" cy="11600"/>
              </a:xfrm>
              <a:custGeom>
                <a:avLst/>
                <a:gdLst/>
                <a:ahLst/>
                <a:cxnLst/>
                <a:rect l="l" t="t" r="r" b="b"/>
                <a:pathLst>
                  <a:path w="1245" h="464" extrusionOk="0">
                    <a:moveTo>
                      <a:pt x="1130" y="1"/>
                    </a:moveTo>
                    <a:cubicBezTo>
                      <a:pt x="1119" y="1"/>
                      <a:pt x="1109" y="2"/>
                      <a:pt x="1098" y="5"/>
                    </a:cubicBezTo>
                    <a:cubicBezTo>
                      <a:pt x="770" y="103"/>
                      <a:pt x="426" y="185"/>
                      <a:pt x="83" y="251"/>
                    </a:cubicBezTo>
                    <a:cubicBezTo>
                      <a:pt x="34" y="267"/>
                      <a:pt x="1" y="316"/>
                      <a:pt x="17" y="381"/>
                    </a:cubicBezTo>
                    <a:cubicBezTo>
                      <a:pt x="17" y="431"/>
                      <a:pt x="66" y="463"/>
                      <a:pt x="115" y="463"/>
                    </a:cubicBezTo>
                    <a:lnTo>
                      <a:pt x="132" y="463"/>
                    </a:lnTo>
                    <a:cubicBezTo>
                      <a:pt x="476" y="381"/>
                      <a:pt x="819" y="300"/>
                      <a:pt x="1163" y="201"/>
                    </a:cubicBezTo>
                    <a:cubicBezTo>
                      <a:pt x="1212" y="185"/>
                      <a:pt x="1245" y="136"/>
                      <a:pt x="1228" y="87"/>
                    </a:cubicBezTo>
                    <a:cubicBezTo>
                      <a:pt x="1215" y="33"/>
                      <a:pt x="1179" y="1"/>
                      <a:pt x="1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2" name="Google Shape;552;p6"/>
              <p:cNvSpPr/>
              <p:nvPr/>
            </p:nvSpPr>
            <p:spPr>
              <a:xfrm>
                <a:off x="2656825" y="2203450"/>
                <a:ext cx="30725" cy="12000"/>
              </a:xfrm>
              <a:custGeom>
                <a:avLst/>
                <a:gdLst/>
                <a:ahLst/>
                <a:cxnLst/>
                <a:rect l="l" t="t" r="r" b="b"/>
                <a:pathLst>
                  <a:path w="1229" h="480" extrusionOk="0">
                    <a:moveTo>
                      <a:pt x="115" y="1"/>
                    </a:moveTo>
                    <a:cubicBezTo>
                      <a:pt x="66" y="1"/>
                      <a:pt x="31" y="30"/>
                      <a:pt x="17" y="71"/>
                    </a:cubicBezTo>
                    <a:cubicBezTo>
                      <a:pt x="1" y="136"/>
                      <a:pt x="17" y="185"/>
                      <a:pt x="83" y="202"/>
                    </a:cubicBezTo>
                    <a:cubicBezTo>
                      <a:pt x="410" y="300"/>
                      <a:pt x="754" y="398"/>
                      <a:pt x="1097" y="480"/>
                    </a:cubicBezTo>
                    <a:lnTo>
                      <a:pt x="1114" y="480"/>
                    </a:lnTo>
                    <a:cubicBezTo>
                      <a:pt x="1163" y="480"/>
                      <a:pt x="1212" y="447"/>
                      <a:pt x="1228" y="398"/>
                    </a:cubicBezTo>
                    <a:cubicBezTo>
                      <a:pt x="1228" y="349"/>
                      <a:pt x="1196" y="283"/>
                      <a:pt x="1147" y="267"/>
                    </a:cubicBezTo>
                    <a:cubicBezTo>
                      <a:pt x="803" y="202"/>
                      <a:pt x="475" y="103"/>
                      <a:pt x="148" y="5"/>
                    </a:cubicBezTo>
                    <a:cubicBezTo>
                      <a:pt x="136" y="2"/>
                      <a:pt x="125" y="1"/>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3" name="Google Shape;553;p6"/>
              <p:cNvSpPr/>
              <p:nvPr/>
            </p:nvSpPr>
            <p:spPr>
              <a:xfrm>
                <a:off x="2811925" y="2213300"/>
                <a:ext cx="31525" cy="8700"/>
              </a:xfrm>
              <a:custGeom>
                <a:avLst/>
                <a:gdLst/>
                <a:ahLst/>
                <a:cxnLst/>
                <a:rect l="l" t="t" r="r" b="b"/>
                <a:pathLst>
                  <a:path w="1261" h="348" extrusionOk="0">
                    <a:moveTo>
                      <a:pt x="1155" y="1"/>
                    </a:moveTo>
                    <a:cubicBezTo>
                      <a:pt x="1147" y="1"/>
                      <a:pt x="1139" y="2"/>
                      <a:pt x="1130" y="4"/>
                    </a:cubicBezTo>
                    <a:cubicBezTo>
                      <a:pt x="786" y="53"/>
                      <a:pt x="442" y="102"/>
                      <a:pt x="99" y="135"/>
                    </a:cubicBezTo>
                    <a:cubicBezTo>
                      <a:pt x="50" y="151"/>
                      <a:pt x="0" y="200"/>
                      <a:pt x="0" y="249"/>
                    </a:cubicBezTo>
                    <a:cubicBezTo>
                      <a:pt x="17" y="315"/>
                      <a:pt x="66" y="348"/>
                      <a:pt x="115" y="348"/>
                    </a:cubicBezTo>
                    <a:cubicBezTo>
                      <a:pt x="459" y="315"/>
                      <a:pt x="819" y="266"/>
                      <a:pt x="1163" y="200"/>
                    </a:cubicBezTo>
                    <a:cubicBezTo>
                      <a:pt x="1228" y="200"/>
                      <a:pt x="1261" y="151"/>
                      <a:pt x="1244" y="86"/>
                    </a:cubicBezTo>
                    <a:cubicBezTo>
                      <a:pt x="1244" y="43"/>
                      <a:pt x="1208" y="1"/>
                      <a:pt x="1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4" name="Google Shape;554;p6"/>
              <p:cNvSpPr/>
              <p:nvPr/>
            </p:nvSpPr>
            <p:spPr>
              <a:xfrm>
                <a:off x="2707575" y="2215025"/>
                <a:ext cx="31525" cy="8200"/>
              </a:xfrm>
              <a:custGeom>
                <a:avLst/>
                <a:gdLst/>
                <a:ahLst/>
                <a:cxnLst/>
                <a:rect l="l" t="t" r="r" b="b"/>
                <a:pathLst>
                  <a:path w="1261" h="328" extrusionOk="0">
                    <a:moveTo>
                      <a:pt x="131" y="0"/>
                    </a:moveTo>
                    <a:cubicBezTo>
                      <a:pt x="82" y="0"/>
                      <a:pt x="17" y="33"/>
                      <a:pt x="17" y="99"/>
                    </a:cubicBezTo>
                    <a:cubicBezTo>
                      <a:pt x="0" y="148"/>
                      <a:pt x="50" y="197"/>
                      <a:pt x="99" y="213"/>
                    </a:cubicBezTo>
                    <a:cubicBezTo>
                      <a:pt x="377" y="246"/>
                      <a:pt x="655" y="279"/>
                      <a:pt x="917" y="311"/>
                    </a:cubicBezTo>
                    <a:cubicBezTo>
                      <a:pt x="999" y="311"/>
                      <a:pt x="1064" y="328"/>
                      <a:pt x="1146" y="328"/>
                    </a:cubicBezTo>
                    <a:lnTo>
                      <a:pt x="1163" y="328"/>
                    </a:lnTo>
                    <a:cubicBezTo>
                      <a:pt x="1212" y="328"/>
                      <a:pt x="1261" y="295"/>
                      <a:pt x="1261" y="230"/>
                    </a:cubicBezTo>
                    <a:cubicBezTo>
                      <a:pt x="1261" y="180"/>
                      <a:pt x="1228" y="131"/>
                      <a:pt x="1163" y="115"/>
                    </a:cubicBezTo>
                    <a:cubicBezTo>
                      <a:pt x="1081" y="115"/>
                      <a:pt x="1015" y="115"/>
                      <a:pt x="950" y="99"/>
                    </a:cubicBezTo>
                    <a:cubicBezTo>
                      <a:pt x="672" y="82"/>
                      <a:pt x="393" y="50"/>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5" name="Google Shape;555;p6"/>
              <p:cNvSpPr/>
              <p:nvPr/>
            </p:nvSpPr>
            <p:spPr>
              <a:xfrm>
                <a:off x="2759950" y="2218700"/>
                <a:ext cx="31525" cy="5750"/>
              </a:xfrm>
              <a:custGeom>
                <a:avLst/>
                <a:gdLst/>
                <a:ahLst/>
                <a:cxnLst/>
                <a:rect l="l" t="t" r="r" b="b"/>
                <a:pathLst>
                  <a:path w="1261" h="230" extrusionOk="0">
                    <a:moveTo>
                      <a:pt x="1146" y="1"/>
                    </a:moveTo>
                    <a:cubicBezTo>
                      <a:pt x="803" y="17"/>
                      <a:pt x="459" y="17"/>
                      <a:pt x="99" y="17"/>
                    </a:cubicBezTo>
                    <a:cubicBezTo>
                      <a:pt x="33" y="17"/>
                      <a:pt x="1" y="66"/>
                      <a:pt x="1" y="115"/>
                    </a:cubicBezTo>
                    <a:cubicBezTo>
                      <a:pt x="1" y="181"/>
                      <a:pt x="50" y="230"/>
                      <a:pt x="99" y="230"/>
                    </a:cubicBezTo>
                    <a:lnTo>
                      <a:pt x="344" y="230"/>
                    </a:lnTo>
                    <a:cubicBezTo>
                      <a:pt x="606" y="230"/>
                      <a:pt x="885" y="230"/>
                      <a:pt x="1146" y="214"/>
                    </a:cubicBezTo>
                    <a:cubicBezTo>
                      <a:pt x="1212" y="214"/>
                      <a:pt x="1261" y="164"/>
                      <a:pt x="1261" y="99"/>
                    </a:cubicBezTo>
                    <a:cubicBezTo>
                      <a:pt x="1245" y="50"/>
                      <a:pt x="1196" y="1"/>
                      <a:pt x="1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6" name="Google Shape;556;p6"/>
              <p:cNvSpPr/>
              <p:nvPr/>
            </p:nvSpPr>
            <p:spPr>
              <a:xfrm>
                <a:off x="2891300" y="2219825"/>
                <a:ext cx="11900" cy="30825"/>
              </a:xfrm>
              <a:custGeom>
                <a:avLst/>
                <a:gdLst/>
                <a:ahLst/>
                <a:cxnLst/>
                <a:rect l="l" t="t" r="r" b="b"/>
                <a:pathLst>
                  <a:path w="476" h="1233" extrusionOk="0">
                    <a:moveTo>
                      <a:pt x="351" y="1"/>
                    </a:moveTo>
                    <a:cubicBezTo>
                      <a:pt x="307" y="1"/>
                      <a:pt x="260" y="32"/>
                      <a:pt x="246" y="87"/>
                    </a:cubicBezTo>
                    <a:cubicBezTo>
                      <a:pt x="181" y="414"/>
                      <a:pt x="99" y="758"/>
                      <a:pt x="17" y="1102"/>
                    </a:cubicBezTo>
                    <a:cubicBezTo>
                      <a:pt x="1" y="1151"/>
                      <a:pt x="50" y="1216"/>
                      <a:pt x="99" y="1216"/>
                    </a:cubicBezTo>
                    <a:cubicBezTo>
                      <a:pt x="115" y="1232"/>
                      <a:pt x="115" y="1232"/>
                      <a:pt x="132" y="1232"/>
                    </a:cubicBezTo>
                    <a:cubicBezTo>
                      <a:pt x="165" y="1232"/>
                      <a:pt x="214" y="1200"/>
                      <a:pt x="230" y="1151"/>
                    </a:cubicBezTo>
                    <a:cubicBezTo>
                      <a:pt x="312" y="807"/>
                      <a:pt x="394" y="463"/>
                      <a:pt x="459" y="119"/>
                    </a:cubicBezTo>
                    <a:cubicBezTo>
                      <a:pt x="476" y="70"/>
                      <a:pt x="426" y="5"/>
                      <a:pt x="377" y="5"/>
                    </a:cubicBezTo>
                    <a:cubicBezTo>
                      <a:pt x="369" y="2"/>
                      <a:pt x="360" y="1"/>
                      <a:pt x="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7" name="Google Shape;557;p6"/>
              <p:cNvSpPr/>
              <p:nvPr/>
            </p:nvSpPr>
            <p:spPr>
              <a:xfrm>
                <a:off x="2876975" y="2270575"/>
                <a:ext cx="13550" cy="30000"/>
              </a:xfrm>
              <a:custGeom>
                <a:avLst/>
                <a:gdLst/>
                <a:ahLst/>
                <a:cxnLst/>
                <a:rect l="l" t="t" r="r" b="b"/>
                <a:pathLst>
                  <a:path w="542" h="1200" extrusionOk="0">
                    <a:moveTo>
                      <a:pt x="426" y="0"/>
                    </a:moveTo>
                    <a:cubicBezTo>
                      <a:pt x="377" y="0"/>
                      <a:pt x="342" y="30"/>
                      <a:pt x="328" y="70"/>
                    </a:cubicBezTo>
                    <a:cubicBezTo>
                      <a:pt x="230" y="414"/>
                      <a:pt x="132" y="741"/>
                      <a:pt x="17" y="1068"/>
                    </a:cubicBezTo>
                    <a:cubicBezTo>
                      <a:pt x="1" y="1118"/>
                      <a:pt x="34" y="1183"/>
                      <a:pt x="83" y="1199"/>
                    </a:cubicBezTo>
                    <a:lnTo>
                      <a:pt x="116" y="1199"/>
                    </a:lnTo>
                    <a:cubicBezTo>
                      <a:pt x="165" y="1199"/>
                      <a:pt x="197" y="1183"/>
                      <a:pt x="214" y="1134"/>
                    </a:cubicBezTo>
                    <a:cubicBezTo>
                      <a:pt x="328" y="807"/>
                      <a:pt x="427" y="463"/>
                      <a:pt x="525" y="135"/>
                    </a:cubicBezTo>
                    <a:cubicBezTo>
                      <a:pt x="541" y="70"/>
                      <a:pt x="508" y="21"/>
                      <a:pt x="459" y="5"/>
                    </a:cubicBezTo>
                    <a:cubicBezTo>
                      <a:pt x="448" y="2"/>
                      <a:pt x="437" y="0"/>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8" name="Google Shape;558;p6"/>
              <p:cNvSpPr/>
              <p:nvPr/>
            </p:nvSpPr>
            <p:spPr>
              <a:xfrm>
                <a:off x="2858975" y="2320075"/>
                <a:ext cx="15575" cy="29600"/>
              </a:xfrm>
              <a:custGeom>
                <a:avLst/>
                <a:gdLst/>
                <a:ahLst/>
                <a:cxnLst/>
                <a:rect l="l" t="t" r="r" b="b"/>
                <a:pathLst>
                  <a:path w="623" h="1184" extrusionOk="0">
                    <a:moveTo>
                      <a:pt x="508" y="1"/>
                    </a:moveTo>
                    <a:cubicBezTo>
                      <a:pt x="459" y="1"/>
                      <a:pt x="421" y="30"/>
                      <a:pt x="394" y="71"/>
                    </a:cubicBezTo>
                    <a:cubicBezTo>
                      <a:pt x="279" y="398"/>
                      <a:pt x="148" y="725"/>
                      <a:pt x="34" y="1036"/>
                    </a:cubicBezTo>
                    <a:cubicBezTo>
                      <a:pt x="1" y="1102"/>
                      <a:pt x="34" y="1151"/>
                      <a:pt x="83" y="1184"/>
                    </a:cubicBezTo>
                    <a:lnTo>
                      <a:pt x="115" y="1184"/>
                    </a:lnTo>
                    <a:cubicBezTo>
                      <a:pt x="164" y="1184"/>
                      <a:pt x="197" y="1167"/>
                      <a:pt x="214" y="1118"/>
                    </a:cubicBezTo>
                    <a:cubicBezTo>
                      <a:pt x="345" y="807"/>
                      <a:pt x="475" y="480"/>
                      <a:pt x="590" y="152"/>
                    </a:cubicBezTo>
                    <a:cubicBezTo>
                      <a:pt x="623" y="87"/>
                      <a:pt x="590" y="38"/>
                      <a:pt x="541" y="5"/>
                    </a:cubicBezTo>
                    <a:cubicBezTo>
                      <a:pt x="529" y="2"/>
                      <a:pt x="518" y="1"/>
                      <a:pt x="5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9" name="Google Shape;559;p6"/>
              <p:cNvSpPr/>
              <p:nvPr/>
            </p:nvSpPr>
            <p:spPr>
              <a:xfrm>
                <a:off x="2837700" y="2368550"/>
                <a:ext cx="16800" cy="29000"/>
              </a:xfrm>
              <a:custGeom>
                <a:avLst/>
                <a:gdLst/>
                <a:ahLst/>
                <a:cxnLst/>
                <a:rect l="l" t="t" r="r" b="b"/>
                <a:pathLst>
                  <a:path w="672" h="1160" extrusionOk="0">
                    <a:moveTo>
                      <a:pt x="562" y="1"/>
                    </a:moveTo>
                    <a:cubicBezTo>
                      <a:pt x="523" y="1"/>
                      <a:pt x="483" y="28"/>
                      <a:pt x="459" y="63"/>
                    </a:cubicBezTo>
                    <a:cubicBezTo>
                      <a:pt x="344" y="341"/>
                      <a:pt x="213" y="636"/>
                      <a:pt x="66" y="898"/>
                    </a:cubicBezTo>
                    <a:lnTo>
                      <a:pt x="17" y="1012"/>
                    </a:lnTo>
                    <a:cubicBezTo>
                      <a:pt x="1" y="1062"/>
                      <a:pt x="17" y="1127"/>
                      <a:pt x="66" y="1143"/>
                    </a:cubicBezTo>
                    <a:cubicBezTo>
                      <a:pt x="82" y="1160"/>
                      <a:pt x="99" y="1160"/>
                      <a:pt x="115" y="1160"/>
                    </a:cubicBezTo>
                    <a:cubicBezTo>
                      <a:pt x="148" y="1160"/>
                      <a:pt x="197" y="1127"/>
                      <a:pt x="213" y="1094"/>
                    </a:cubicBezTo>
                    <a:lnTo>
                      <a:pt x="263" y="996"/>
                    </a:lnTo>
                    <a:cubicBezTo>
                      <a:pt x="393" y="718"/>
                      <a:pt x="524" y="440"/>
                      <a:pt x="655" y="145"/>
                    </a:cubicBezTo>
                    <a:cubicBezTo>
                      <a:pt x="672" y="96"/>
                      <a:pt x="655" y="30"/>
                      <a:pt x="606" y="14"/>
                    </a:cubicBezTo>
                    <a:cubicBezTo>
                      <a:pt x="593" y="5"/>
                      <a:pt x="578"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0" name="Google Shape;560;p6"/>
              <p:cNvSpPr/>
              <p:nvPr/>
            </p:nvSpPr>
            <p:spPr>
              <a:xfrm>
                <a:off x="2813150" y="2415525"/>
                <a:ext cx="18450" cy="28275"/>
              </a:xfrm>
              <a:custGeom>
                <a:avLst/>
                <a:gdLst/>
                <a:ahLst/>
                <a:cxnLst/>
                <a:rect l="l" t="t" r="r" b="b"/>
                <a:pathLst>
                  <a:path w="738" h="1131" extrusionOk="0">
                    <a:moveTo>
                      <a:pt x="615" y="0"/>
                    </a:moveTo>
                    <a:cubicBezTo>
                      <a:pt x="580" y="0"/>
                      <a:pt x="545" y="18"/>
                      <a:pt x="524" y="50"/>
                    </a:cubicBezTo>
                    <a:cubicBezTo>
                      <a:pt x="377" y="361"/>
                      <a:pt x="197" y="672"/>
                      <a:pt x="33" y="967"/>
                    </a:cubicBezTo>
                    <a:cubicBezTo>
                      <a:pt x="1" y="1016"/>
                      <a:pt x="17" y="1081"/>
                      <a:pt x="66" y="1114"/>
                    </a:cubicBezTo>
                    <a:cubicBezTo>
                      <a:pt x="82" y="1130"/>
                      <a:pt x="99" y="1130"/>
                      <a:pt x="115" y="1130"/>
                    </a:cubicBezTo>
                    <a:cubicBezTo>
                      <a:pt x="164" y="1130"/>
                      <a:pt x="197" y="1114"/>
                      <a:pt x="213" y="1065"/>
                    </a:cubicBezTo>
                    <a:cubicBezTo>
                      <a:pt x="377" y="770"/>
                      <a:pt x="557" y="459"/>
                      <a:pt x="721" y="148"/>
                    </a:cubicBezTo>
                    <a:cubicBezTo>
                      <a:pt x="737" y="99"/>
                      <a:pt x="721" y="34"/>
                      <a:pt x="672" y="17"/>
                    </a:cubicBezTo>
                    <a:cubicBezTo>
                      <a:pt x="654" y="6"/>
                      <a:pt x="635" y="0"/>
                      <a:pt x="6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1" name="Google Shape;561;p6"/>
              <p:cNvSpPr/>
              <p:nvPr/>
            </p:nvSpPr>
            <p:spPr>
              <a:xfrm>
                <a:off x="2786150" y="2460950"/>
                <a:ext cx="20075" cy="27450"/>
              </a:xfrm>
              <a:custGeom>
                <a:avLst/>
                <a:gdLst/>
                <a:ahLst/>
                <a:cxnLst/>
                <a:rect l="l" t="t" r="r" b="b"/>
                <a:pathLst>
                  <a:path w="803" h="1098" extrusionOk="0">
                    <a:moveTo>
                      <a:pt x="681" y="0"/>
                    </a:moveTo>
                    <a:cubicBezTo>
                      <a:pt x="645" y="0"/>
                      <a:pt x="611" y="18"/>
                      <a:pt x="589" y="50"/>
                    </a:cubicBezTo>
                    <a:cubicBezTo>
                      <a:pt x="409" y="361"/>
                      <a:pt x="229" y="656"/>
                      <a:pt x="33" y="950"/>
                    </a:cubicBezTo>
                    <a:cubicBezTo>
                      <a:pt x="0" y="983"/>
                      <a:pt x="17" y="1048"/>
                      <a:pt x="66" y="1081"/>
                    </a:cubicBezTo>
                    <a:cubicBezTo>
                      <a:pt x="82" y="1098"/>
                      <a:pt x="115" y="1098"/>
                      <a:pt x="131" y="1098"/>
                    </a:cubicBezTo>
                    <a:cubicBezTo>
                      <a:pt x="164" y="1098"/>
                      <a:pt x="197" y="1081"/>
                      <a:pt x="213" y="1048"/>
                    </a:cubicBezTo>
                    <a:cubicBezTo>
                      <a:pt x="409" y="754"/>
                      <a:pt x="589" y="459"/>
                      <a:pt x="770" y="165"/>
                    </a:cubicBezTo>
                    <a:cubicBezTo>
                      <a:pt x="802" y="115"/>
                      <a:pt x="786" y="50"/>
                      <a:pt x="737" y="17"/>
                    </a:cubicBezTo>
                    <a:cubicBezTo>
                      <a:pt x="719" y="6"/>
                      <a:pt x="700" y="0"/>
                      <a:pt x="6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2" name="Google Shape;562;p6"/>
              <p:cNvSpPr/>
              <p:nvPr/>
            </p:nvSpPr>
            <p:spPr>
              <a:xfrm>
                <a:off x="2757500" y="2505150"/>
                <a:ext cx="20475" cy="26625"/>
              </a:xfrm>
              <a:custGeom>
                <a:avLst/>
                <a:gdLst/>
                <a:ahLst/>
                <a:cxnLst/>
                <a:rect l="l" t="t" r="r" b="b"/>
                <a:pathLst>
                  <a:path w="819" h="1065" extrusionOk="0">
                    <a:moveTo>
                      <a:pt x="702" y="0"/>
                    </a:moveTo>
                    <a:cubicBezTo>
                      <a:pt x="672" y="0"/>
                      <a:pt x="644" y="18"/>
                      <a:pt x="622" y="50"/>
                    </a:cubicBezTo>
                    <a:cubicBezTo>
                      <a:pt x="426" y="344"/>
                      <a:pt x="230" y="623"/>
                      <a:pt x="33" y="901"/>
                    </a:cubicBezTo>
                    <a:cubicBezTo>
                      <a:pt x="0" y="950"/>
                      <a:pt x="0" y="1016"/>
                      <a:pt x="50" y="1048"/>
                    </a:cubicBezTo>
                    <a:cubicBezTo>
                      <a:pt x="66" y="1065"/>
                      <a:pt x="99" y="1065"/>
                      <a:pt x="115" y="1065"/>
                    </a:cubicBezTo>
                    <a:cubicBezTo>
                      <a:pt x="148" y="1065"/>
                      <a:pt x="180" y="1048"/>
                      <a:pt x="197" y="1032"/>
                    </a:cubicBezTo>
                    <a:cubicBezTo>
                      <a:pt x="393" y="737"/>
                      <a:pt x="590" y="459"/>
                      <a:pt x="786" y="164"/>
                    </a:cubicBezTo>
                    <a:cubicBezTo>
                      <a:pt x="819" y="115"/>
                      <a:pt x="802" y="50"/>
                      <a:pt x="753" y="17"/>
                    </a:cubicBezTo>
                    <a:cubicBezTo>
                      <a:pt x="736" y="5"/>
                      <a:pt x="719" y="0"/>
                      <a:pt x="7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3" name="Google Shape;563;p6"/>
              <p:cNvSpPr/>
              <p:nvPr/>
            </p:nvSpPr>
            <p:spPr>
              <a:xfrm>
                <a:off x="2726400" y="2547950"/>
                <a:ext cx="21700" cy="25975"/>
              </a:xfrm>
              <a:custGeom>
                <a:avLst/>
                <a:gdLst/>
                <a:ahLst/>
                <a:cxnLst/>
                <a:rect l="l" t="t" r="r" b="b"/>
                <a:pathLst>
                  <a:path w="868" h="1039" extrusionOk="0">
                    <a:moveTo>
                      <a:pt x="737" y="1"/>
                    </a:moveTo>
                    <a:cubicBezTo>
                      <a:pt x="706" y="1"/>
                      <a:pt x="673" y="13"/>
                      <a:pt x="655" y="40"/>
                    </a:cubicBezTo>
                    <a:cubicBezTo>
                      <a:pt x="459" y="318"/>
                      <a:pt x="246" y="597"/>
                      <a:pt x="33" y="875"/>
                    </a:cubicBezTo>
                    <a:cubicBezTo>
                      <a:pt x="0" y="924"/>
                      <a:pt x="17" y="990"/>
                      <a:pt x="66" y="1022"/>
                    </a:cubicBezTo>
                    <a:cubicBezTo>
                      <a:pt x="82" y="1039"/>
                      <a:pt x="99" y="1039"/>
                      <a:pt x="115" y="1039"/>
                    </a:cubicBezTo>
                    <a:cubicBezTo>
                      <a:pt x="148" y="1039"/>
                      <a:pt x="180" y="1039"/>
                      <a:pt x="197" y="1006"/>
                    </a:cubicBezTo>
                    <a:cubicBezTo>
                      <a:pt x="410" y="728"/>
                      <a:pt x="622" y="449"/>
                      <a:pt x="835" y="171"/>
                    </a:cubicBezTo>
                    <a:cubicBezTo>
                      <a:pt x="868" y="122"/>
                      <a:pt x="852" y="56"/>
                      <a:pt x="802" y="24"/>
                    </a:cubicBezTo>
                    <a:cubicBezTo>
                      <a:pt x="788" y="9"/>
                      <a:pt x="763" y="1"/>
                      <a:pt x="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4" name="Google Shape;564;p6"/>
              <p:cNvSpPr/>
              <p:nvPr/>
            </p:nvSpPr>
            <p:spPr>
              <a:xfrm>
                <a:off x="2694075" y="2589425"/>
                <a:ext cx="22125" cy="25825"/>
              </a:xfrm>
              <a:custGeom>
                <a:avLst/>
                <a:gdLst/>
                <a:ahLst/>
                <a:cxnLst/>
                <a:rect l="l" t="t" r="r" b="b"/>
                <a:pathLst>
                  <a:path w="885" h="1033" extrusionOk="0">
                    <a:moveTo>
                      <a:pt x="779" y="1"/>
                    </a:moveTo>
                    <a:cubicBezTo>
                      <a:pt x="744" y="1"/>
                      <a:pt x="709" y="19"/>
                      <a:pt x="688" y="51"/>
                    </a:cubicBezTo>
                    <a:cubicBezTo>
                      <a:pt x="475" y="313"/>
                      <a:pt x="262" y="591"/>
                      <a:pt x="33" y="853"/>
                    </a:cubicBezTo>
                    <a:cubicBezTo>
                      <a:pt x="0" y="902"/>
                      <a:pt x="0" y="967"/>
                      <a:pt x="49" y="1000"/>
                    </a:cubicBezTo>
                    <a:cubicBezTo>
                      <a:pt x="66" y="1016"/>
                      <a:pt x="98" y="1033"/>
                      <a:pt x="115" y="1033"/>
                    </a:cubicBezTo>
                    <a:cubicBezTo>
                      <a:pt x="148" y="1033"/>
                      <a:pt x="180" y="1016"/>
                      <a:pt x="197" y="984"/>
                    </a:cubicBezTo>
                    <a:cubicBezTo>
                      <a:pt x="426" y="722"/>
                      <a:pt x="639" y="444"/>
                      <a:pt x="851" y="165"/>
                    </a:cubicBezTo>
                    <a:cubicBezTo>
                      <a:pt x="884" y="133"/>
                      <a:pt x="884" y="67"/>
                      <a:pt x="835" y="18"/>
                    </a:cubicBezTo>
                    <a:cubicBezTo>
                      <a:pt x="818" y="6"/>
                      <a:pt x="798" y="1"/>
                      <a:pt x="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5" name="Google Shape;565;p6"/>
              <p:cNvSpPr/>
              <p:nvPr/>
            </p:nvSpPr>
            <p:spPr>
              <a:xfrm>
                <a:off x="2660525" y="2629800"/>
                <a:ext cx="22525" cy="25150"/>
              </a:xfrm>
              <a:custGeom>
                <a:avLst/>
                <a:gdLst/>
                <a:ahLst/>
                <a:cxnLst/>
                <a:rect l="l" t="t" r="r" b="b"/>
                <a:pathLst>
                  <a:path w="901" h="1006" extrusionOk="0">
                    <a:moveTo>
                      <a:pt x="792" y="1"/>
                    </a:moveTo>
                    <a:cubicBezTo>
                      <a:pt x="763" y="1"/>
                      <a:pt x="731" y="13"/>
                      <a:pt x="704" y="40"/>
                    </a:cubicBezTo>
                    <a:cubicBezTo>
                      <a:pt x="491" y="302"/>
                      <a:pt x="262" y="564"/>
                      <a:pt x="33" y="842"/>
                    </a:cubicBezTo>
                    <a:cubicBezTo>
                      <a:pt x="0" y="875"/>
                      <a:pt x="0" y="940"/>
                      <a:pt x="33" y="973"/>
                    </a:cubicBezTo>
                    <a:cubicBezTo>
                      <a:pt x="66" y="1006"/>
                      <a:pt x="82" y="1006"/>
                      <a:pt x="115" y="1006"/>
                    </a:cubicBezTo>
                    <a:cubicBezTo>
                      <a:pt x="131" y="1006"/>
                      <a:pt x="164" y="989"/>
                      <a:pt x="196" y="973"/>
                    </a:cubicBezTo>
                    <a:cubicBezTo>
                      <a:pt x="409" y="711"/>
                      <a:pt x="638" y="449"/>
                      <a:pt x="868" y="171"/>
                    </a:cubicBezTo>
                    <a:cubicBezTo>
                      <a:pt x="900" y="138"/>
                      <a:pt x="900" y="73"/>
                      <a:pt x="851" y="23"/>
                    </a:cubicBezTo>
                    <a:cubicBezTo>
                      <a:pt x="837" y="9"/>
                      <a:pt x="815" y="1"/>
                      <a:pt x="7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6" name="Google Shape;566;p6"/>
              <p:cNvSpPr/>
              <p:nvPr/>
            </p:nvSpPr>
            <p:spPr>
              <a:xfrm>
                <a:off x="2625725" y="2669300"/>
                <a:ext cx="23350" cy="24525"/>
              </a:xfrm>
              <a:custGeom>
                <a:avLst/>
                <a:gdLst/>
                <a:ahLst/>
                <a:cxnLst/>
                <a:rect l="l" t="t" r="r" b="b"/>
                <a:pathLst>
                  <a:path w="934" h="981" extrusionOk="0">
                    <a:moveTo>
                      <a:pt x="813" y="0"/>
                    </a:moveTo>
                    <a:cubicBezTo>
                      <a:pt x="783" y="0"/>
                      <a:pt x="755" y="13"/>
                      <a:pt x="737" y="31"/>
                    </a:cubicBezTo>
                    <a:cubicBezTo>
                      <a:pt x="508" y="293"/>
                      <a:pt x="263" y="555"/>
                      <a:pt x="33" y="817"/>
                    </a:cubicBezTo>
                    <a:cubicBezTo>
                      <a:pt x="1" y="850"/>
                      <a:pt x="1" y="915"/>
                      <a:pt x="33" y="964"/>
                    </a:cubicBezTo>
                    <a:cubicBezTo>
                      <a:pt x="66" y="981"/>
                      <a:pt x="83" y="981"/>
                      <a:pt x="115" y="981"/>
                    </a:cubicBezTo>
                    <a:cubicBezTo>
                      <a:pt x="148" y="981"/>
                      <a:pt x="164" y="981"/>
                      <a:pt x="181" y="948"/>
                    </a:cubicBezTo>
                    <a:cubicBezTo>
                      <a:pt x="426" y="702"/>
                      <a:pt x="655" y="440"/>
                      <a:pt x="885" y="179"/>
                    </a:cubicBezTo>
                    <a:cubicBezTo>
                      <a:pt x="934" y="129"/>
                      <a:pt x="917" y="64"/>
                      <a:pt x="885" y="31"/>
                    </a:cubicBezTo>
                    <a:cubicBezTo>
                      <a:pt x="862" y="9"/>
                      <a:pt x="837" y="0"/>
                      <a:pt x="8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7" name="Google Shape;567;p6"/>
              <p:cNvSpPr/>
              <p:nvPr/>
            </p:nvSpPr>
            <p:spPr>
              <a:xfrm>
                <a:off x="2590125" y="2707975"/>
                <a:ext cx="23775" cy="24325"/>
              </a:xfrm>
              <a:custGeom>
                <a:avLst/>
                <a:gdLst/>
                <a:ahLst/>
                <a:cxnLst/>
                <a:rect l="l" t="t" r="r" b="b"/>
                <a:pathLst>
                  <a:path w="951" h="973" extrusionOk="0">
                    <a:moveTo>
                      <a:pt x="829" y="0"/>
                    </a:moveTo>
                    <a:cubicBezTo>
                      <a:pt x="800" y="0"/>
                      <a:pt x="772" y="12"/>
                      <a:pt x="754" y="39"/>
                    </a:cubicBezTo>
                    <a:cubicBezTo>
                      <a:pt x="508" y="285"/>
                      <a:pt x="279" y="547"/>
                      <a:pt x="33" y="792"/>
                    </a:cubicBezTo>
                    <a:cubicBezTo>
                      <a:pt x="1" y="841"/>
                      <a:pt x="1" y="907"/>
                      <a:pt x="50" y="939"/>
                    </a:cubicBezTo>
                    <a:cubicBezTo>
                      <a:pt x="66" y="956"/>
                      <a:pt x="83" y="972"/>
                      <a:pt x="115" y="972"/>
                    </a:cubicBezTo>
                    <a:cubicBezTo>
                      <a:pt x="148" y="972"/>
                      <a:pt x="164" y="956"/>
                      <a:pt x="181" y="939"/>
                    </a:cubicBezTo>
                    <a:cubicBezTo>
                      <a:pt x="426" y="694"/>
                      <a:pt x="672" y="432"/>
                      <a:pt x="901" y="170"/>
                    </a:cubicBezTo>
                    <a:cubicBezTo>
                      <a:pt x="950" y="137"/>
                      <a:pt x="934" y="72"/>
                      <a:pt x="901" y="23"/>
                    </a:cubicBezTo>
                    <a:cubicBezTo>
                      <a:pt x="879" y="8"/>
                      <a:pt x="854" y="0"/>
                      <a:pt x="8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8" name="Google Shape;568;p6"/>
              <p:cNvSpPr/>
              <p:nvPr/>
            </p:nvSpPr>
            <p:spPr>
              <a:xfrm>
                <a:off x="2553700" y="2746025"/>
                <a:ext cx="24175" cy="23925"/>
              </a:xfrm>
              <a:custGeom>
                <a:avLst/>
                <a:gdLst/>
                <a:ahLst/>
                <a:cxnLst/>
                <a:rect l="l" t="t" r="r" b="b"/>
                <a:pathLst>
                  <a:path w="967" h="957" extrusionOk="0">
                    <a:moveTo>
                      <a:pt x="858" y="0"/>
                    </a:moveTo>
                    <a:cubicBezTo>
                      <a:pt x="829" y="0"/>
                      <a:pt x="797" y="12"/>
                      <a:pt x="770" y="39"/>
                    </a:cubicBezTo>
                    <a:cubicBezTo>
                      <a:pt x="541" y="285"/>
                      <a:pt x="296" y="531"/>
                      <a:pt x="50" y="792"/>
                    </a:cubicBezTo>
                    <a:cubicBezTo>
                      <a:pt x="1" y="825"/>
                      <a:pt x="17" y="891"/>
                      <a:pt x="50" y="923"/>
                    </a:cubicBezTo>
                    <a:cubicBezTo>
                      <a:pt x="66" y="956"/>
                      <a:pt x="99" y="956"/>
                      <a:pt x="132" y="956"/>
                    </a:cubicBezTo>
                    <a:cubicBezTo>
                      <a:pt x="148" y="956"/>
                      <a:pt x="181" y="956"/>
                      <a:pt x="197" y="923"/>
                    </a:cubicBezTo>
                    <a:cubicBezTo>
                      <a:pt x="443" y="678"/>
                      <a:pt x="688" y="432"/>
                      <a:pt x="918" y="170"/>
                    </a:cubicBezTo>
                    <a:cubicBezTo>
                      <a:pt x="967" y="138"/>
                      <a:pt x="967" y="72"/>
                      <a:pt x="918" y="23"/>
                    </a:cubicBezTo>
                    <a:cubicBezTo>
                      <a:pt x="903" y="8"/>
                      <a:pt x="882" y="0"/>
                      <a:pt x="8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9" name="Google Shape;569;p6"/>
              <p:cNvSpPr/>
              <p:nvPr/>
            </p:nvSpPr>
            <p:spPr>
              <a:xfrm>
                <a:off x="2517300" y="2783625"/>
                <a:ext cx="24150" cy="23975"/>
              </a:xfrm>
              <a:custGeom>
                <a:avLst/>
                <a:gdLst/>
                <a:ahLst/>
                <a:cxnLst/>
                <a:rect l="l" t="t" r="r" b="b"/>
                <a:pathLst>
                  <a:path w="966" h="959" extrusionOk="0">
                    <a:moveTo>
                      <a:pt x="851" y="0"/>
                    </a:moveTo>
                    <a:cubicBezTo>
                      <a:pt x="823" y="0"/>
                      <a:pt x="794" y="9"/>
                      <a:pt x="769" y="25"/>
                    </a:cubicBezTo>
                    <a:cubicBezTo>
                      <a:pt x="540" y="271"/>
                      <a:pt x="295" y="532"/>
                      <a:pt x="49" y="778"/>
                    </a:cubicBezTo>
                    <a:cubicBezTo>
                      <a:pt x="0" y="811"/>
                      <a:pt x="0" y="876"/>
                      <a:pt x="49" y="925"/>
                    </a:cubicBezTo>
                    <a:cubicBezTo>
                      <a:pt x="66" y="942"/>
                      <a:pt x="98" y="958"/>
                      <a:pt x="115" y="958"/>
                    </a:cubicBezTo>
                    <a:cubicBezTo>
                      <a:pt x="147" y="958"/>
                      <a:pt x="180" y="942"/>
                      <a:pt x="197" y="925"/>
                    </a:cubicBezTo>
                    <a:cubicBezTo>
                      <a:pt x="442" y="680"/>
                      <a:pt x="688" y="418"/>
                      <a:pt x="933" y="172"/>
                    </a:cubicBezTo>
                    <a:cubicBezTo>
                      <a:pt x="966" y="140"/>
                      <a:pt x="966" y="74"/>
                      <a:pt x="933" y="25"/>
                    </a:cubicBezTo>
                    <a:cubicBezTo>
                      <a:pt x="909" y="9"/>
                      <a:pt x="880" y="0"/>
                      <a:pt x="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0" name="Google Shape;570;p6"/>
              <p:cNvSpPr/>
              <p:nvPr/>
            </p:nvSpPr>
            <p:spPr>
              <a:xfrm>
                <a:off x="2480875" y="2820875"/>
                <a:ext cx="24175" cy="23950"/>
              </a:xfrm>
              <a:custGeom>
                <a:avLst/>
                <a:gdLst/>
                <a:ahLst/>
                <a:cxnLst/>
                <a:rect l="l" t="t" r="r" b="b"/>
                <a:pathLst>
                  <a:path w="967" h="958" extrusionOk="0">
                    <a:moveTo>
                      <a:pt x="837" y="0"/>
                    </a:moveTo>
                    <a:cubicBezTo>
                      <a:pt x="811" y="0"/>
                      <a:pt x="786" y="8"/>
                      <a:pt x="770" y="25"/>
                    </a:cubicBezTo>
                    <a:lnTo>
                      <a:pt x="33" y="778"/>
                    </a:lnTo>
                    <a:cubicBezTo>
                      <a:pt x="0" y="810"/>
                      <a:pt x="0" y="876"/>
                      <a:pt x="33" y="925"/>
                    </a:cubicBezTo>
                    <a:cubicBezTo>
                      <a:pt x="49" y="941"/>
                      <a:pt x="82" y="958"/>
                      <a:pt x="115" y="958"/>
                    </a:cubicBezTo>
                    <a:cubicBezTo>
                      <a:pt x="131" y="958"/>
                      <a:pt x="164" y="941"/>
                      <a:pt x="180" y="925"/>
                    </a:cubicBezTo>
                    <a:lnTo>
                      <a:pt x="917" y="172"/>
                    </a:lnTo>
                    <a:cubicBezTo>
                      <a:pt x="966" y="139"/>
                      <a:pt x="950" y="74"/>
                      <a:pt x="917" y="25"/>
                    </a:cubicBezTo>
                    <a:cubicBezTo>
                      <a:pt x="892" y="8"/>
                      <a:pt x="864" y="0"/>
                      <a:pt x="8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1" name="Google Shape;571;p6"/>
              <p:cNvSpPr/>
              <p:nvPr/>
            </p:nvSpPr>
            <p:spPr>
              <a:xfrm>
                <a:off x="2444050" y="2858100"/>
                <a:ext cx="24150" cy="23975"/>
              </a:xfrm>
              <a:custGeom>
                <a:avLst/>
                <a:gdLst/>
                <a:ahLst/>
                <a:cxnLst/>
                <a:rect l="l" t="t" r="r" b="b"/>
                <a:pathLst>
                  <a:path w="966" h="959" extrusionOk="0">
                    <a:moveTo>
                      <a:pt x="849" y="1"/>
                    </a:moveTo>
                    <a:cubicBezTo>
                      <a:pt x="823" y="1"/>
                      <a:pt x="794" y="9"/>
                      <a:pt x="769" y="25"/>
                    </a:cubicBezTo>
                    <a:cubicBezTo>
                      <a:pt x="524" y="271"/>
                      <a:pt x="278" y="533"/>
                      <a:pt x="49" y="778"/>
                    </a:cubicBezTo>
                    <a:cubicBezTo>
                      <a:pt x="0" y="811"/>
                      <a:pt x="0" y="876"/>
                      <a:pt x="49" y="925"/>
                    </a:cubicBezTo>
                    <a:cubicBezTo>
                      <a:pt x="66" y="942"/>
                      <a:pt x="98" y="958"/>
                      <a:pt x="115" y="958"/>
                    </a:cubicBezTo>
                    <a:cubicBezTo>
                      <a:pt x="147" y="958"/>
                      <a:pt x="164" y="942"/>
                      <a:pt x="197" y="925"/>
                    </a:cubicBezTo>
                    <a:cubicBezTo>
                      <a:pt x="442" y="680"/>
                      <a:pt x="671" y="418"/>
                      <a:pt x="917" y="172"/>
                    </a:cubicBezTo>
                    <a:cubicBezTo>
                      <a:pt x="966" y="140"/>
                      <a:pt x="966" y="74"/>
                      <a:pt x="917" y="25"/>
                    </a:cubicBezTo>
                    <a:cubicBezTo>
                      <a:pt x="900" y="9"/>
                      <a:pt x="876" y="1"/>
                      <a:pt x="8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2" name="Google Shape;572;p6"/>
              <p:cNvSpPr/>
              <p:nvPr/>
            </p:nvSpPr>
            <p:spPr>
              <a:xfrm>
                <a:off x="2407625" y="2895375"/>
                <a:ext cx="24175" cy="23925"/>
              </a:xfrm>
              <a:custGeom>
                <a:avLst/>
                <a:gdLst/>
                <a:ahLst/>
                <a:cxnLst/>
                <a:rect l="l" t="t" r="r" b="b"/>
                <a:pathLst>
                  <a:path w="967" h="957" extrusionOk="0">
                    <a:moveTo>
                      <a:pt x="845" y="1"/>
                    </a:moveTo>
                    <a:cubicBezTo>
                      <a:pt x="816" y="1"/>
                      <a:pt x="788" y="13"/>
                      <a:pt x="770" y="40"/>
                    </a:cubicBezTo>
                    <a:cubicBezTo>
                      <a:pt x="524" y="286"/>
                      <a:pt x="279" y="531"/>
                      <a:pt x="49" y="793"/>
                    </a:cubicBezTo>
                    <a:cubicBezTo>
                      <a:pt x="0" y="826"/>
                      <a:pt x="0" y="891"/>
                      <a:pt x="49" y="940"/>
                    </a:cubicBezTo>
                    <a:cubicBezTo>
                      <a:pt x="66" y="957"/>
                      <a:pt x="99" y="957"/>
                      <a:pt x="115" y="957"/>
                    </a:cubicBezTo>
                    <a:cubicBezTo>
                      <a:pt x="148" y="957"/>
                      <a:pt x="164" y="957"/>
                      <a:pt x="197" y="924"/>
                    </a:cubicBezTo>
                    <a:cubicBezTo>
                      <a:pt x="442" y="678"/>
                      <a:pt x="671" y="433"/>
                      <a:pt x="917" y="171"/>
                    </a:cubicBezTo>
                    <a:cubicBezTo>
                      <a:pt x="966" y="138"/>
                      <a:pt x="950" y="73"/>
                      <a:pt x="917" y="24"/>
                    </a:cubicBezTo>
                    <a:cubicBezTo>
                      <a:pt x="895" y="9"/>
                      <a:pt x="870" y="1"/>
                      <a:pt x="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3" name="Google Shape;573;p6"/>
              <p:cNvSpPr/>
              <p:nvPr/>
            </p:nvSpPr>
            <p:spPr>
              <a:xfrm>
                <a:off x="2371600" y="2933100"/>
                <a:ext cx="23775" cy="24250"/>
              </a:xfrm>
              <a:custGeom>
                <a:avLst/>
                <a:gdLst/>
                <a:ahLst/>
                <a:cxnLst/>
                <a:rect l="l" t="t" r="r" b="b"/>
                <a:pathLst>
                  <a:path w="951" h="970" extrusionOk="0">
                    <a:moveTo>
                      <a:pt x="836" y="0"/>
                    </a:moveTo>
                    <a:cubicBezTo>
                      <a:pt x="807" y="0"/>
                      <a:pt x="778" y="12"/>
                      <a:pt x="754" y="37"/>
                    </a:cubicBezTo>
                    <a:cubicBezTo>
                      <a:pt x="525" y="282"/>
                      <a:pt x="279" y="544"/>
                      <a:pt x="50" y="790"/>
                    </a:cubicBezTo>
                    <a:cubicBezTo>
                      <a:pt x="1" y="839"/>
                      <a:pt x="17" y="904"/>
                      <a:pt x="50" y="937"/>
                    </a:cubicBezTo>
                    <a:cubicBezTo>
                      <a:pt x="66" y="970"/>
                      <a:pt x="99" y="970"/>
                      <a:pt x="116" y="970"/>
                    </a:cubicBezTo>
                    <a:cubicBezTo>
                      <a:pt x="148" y="970"/>
                      <a:pt x="181" y="954"/>
                      <a:pt x="197" y="937"/>
                    </a:cubicBezTo>
                    <a:cubicBezTo>
                      <a:pt x="443" y="675"/>
                      <a:pt x="672" y="430"/>
                      <a:pt x="918" y="184"/>
                    </a:cubicBezTo>
                    <a:cubicBezTo>
                      <a:pt x="950" y="135"/>
                      <a:pt x="950" y="70"/>
                      <a:pt x="918" y="37"/>
                    </a:cubicBezTo>
                    <a:cubicBezTo>
                      <a:pt x="893" y="12"/>
                      <a:pt x="864" y="0"/>
                      <a:pt x="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4" name="Google Shape;574;p6"/>
              <p:cNvSpPr/>
              <p:nvPr/>
            </p:nvSpPr>
            <p:spPr>
              <a:xfrm>
                <a:off x="2336425" y="2971450"/>
                <a:ext cx="23350" cy="24375"/>
              </a:xfrm>
              <a:custGeom>
                <a:avLst/>
                <a:gdLst/>
                <a:ahLst/>
                <a:cxnLst/>
                <a:rect l="l" t="t" r="r" b="b"/>
                <a:pathLst>
                  <a:path w="934" h="975" extrusionOk="0">
                    <a:moveTo>
                      <a:pt x="817" y="1"/>
                    </a:moveTo>
                    <a:cubicBezTo>
                      <a:pt x="790" y="1"/>
                      <a:pt x="761" y="9"/>
                      <a:pt x="737" y="25"/>
                    </a:cubicBezTo>
                    <a:cubicBezTo>
                      <a:pt x="508" y="287"/>
                      <a:pt x="279" y="549"/>
                      <a:pt x="33" y="811"/>
                    </a:cubicBezTo>
                    <a:cubicBezTo>
                      <a:pt x="0" y="844"/>
                      <a:pt x="0" y="909"/>
                      <a:pt x="49" y="958"/>
                    </a:cubicBezTo>
                    <a:cubicBezTo>
                      <a:pt x="66" y="975"/>
                      <a:pt x="98" y="975"/>
                      <a:pt x="115" y="975"/>
                    </a:cubicBezTo>
                    <a:cubicBezTo>
                      <a:pt x="148" y="975"/>
                      <a:pt x="180" y="975"/>
                      <a:pt x="197" y="942"/>
                    </a:cubicBezTo>
                    <a:cubicBezTo>
                      <a:pt x="426" y="680"/>
                      <a:pt x="655" y="434"/>
                      <a:pt x="901" y="173"/>
                    </a:cubicBezTo>
                    <a:cubicBezTo>
                      <a:pt x="933" y="123"/>
                      <a:pt x="933" y="58"/>
                      <a:pt x="884" y="25"/>
                    </a:cubicBezTo>
                    <a:cubicBezTo>
                      <a:pt x="868" y="9"/>
                      <a:pt x="843" y="1"/>
                      <a:pt x="8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5" name="Google Shape;575;p6"/>
              <p:cNvSpPr/>
              <p:nvPr/>
            </p:nvSpPr>
            <p:spPr>
              <a:xfrm>
                <a:off x="2302050" y="3010375"/>
                <a:ext cx="22925" cy="25150"/>
              </a:xfrm>
              <a:custGeom>
                <a:avLst/>
                <a:gdLst/>
                <a:ahLst/>
                <a:cxnLst/>
                <a:rect l="l" t="t" r="r" b="b"/>
                <a:pathLst>
                  <a:path w="917" h="1006" extrusionOk="0">
                    <a:moveTo>
                      <a:pt x="796" y="0"/>
                    </a:moveTo>
                    <a:cubicBezTo>
                      <a:pt x="767" y="0"/>
                      <a:pt x="739" y="13"/>
                      <a:pt x="721" y="40"/>
                    </a:cubicBezTo>
                    <a:cubicBezTo>
                      <a:pt x="491" y="301"/>
                      <a:pt x="262" y="563"/>
                      <a:pt x="33" y="825"/>
                    </a:cubicBezTo>
                    <a:cubicBezTo>
                      <a:pt x="0" y="874"/>
                      <a:pt x="0" y="940"/>
                      <a:pt x="49" y="973"/>
                    </a:cubicBezTo>
                    <a:cubicBezTo>
                      <a:pt x="66" y="989"/>
                      <a:pt x="99" y="1005"/>
                      <a:pt x="115" y="1005"/>
                    </a:cubicBezTo>
                    <a:cubicBezTo>
                      <a:pt x="148" y="1005"/>
                      <a:pt x="180" y="989"/>
                      <a:pt x="197" y="956"/>
                    </a:cubicBezTo>
                    <a:cubicBezTo>
                      <a:pt x="426" y="694"/>
                      <a:pt x="655" y="432"/>
                      <a:pt x="884" y="171"/>
                    </a:cubicBezTo>
                    <a:cubicBezTo>
                      <a:pt x="917" y="121"/>
                      <a:pt x="917" y="56"/>
                      <a:pt x="868" y="23"/>
                    </a:cubicBezTo>
                    <a:cubicBezTo>
                      <a:pt x="846" y="8"/>
                      <a:pt x="820" y="0"/>
                      <a:pt x="7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76" name="Google Shape;576;p6"/>
            <p:cNvGrpSpPr/>
            <p:nvPr/>
          </p:nvGrpSpPr>
          <p:grpSpPr>
            <a:xfrm flipH="1">
              <a:off x="8034812" y="394279"/>
              <a:ext cx="855675" cy="717803"/>
              <a:chOff x="2958425" y="1973975"/>
              <a:chExt cx="398600" cy="334375"/>
            </a:xfrm>
          </p:grpSpPr>
          <p:sp>
            <p:nvSpPr>
              <p:cNvPr id="577" name="Google Shape;577;p6"/>
              <p:cNvSpPr/>
              <p:nvPr/>
            </p:nvSpPr>
            <p:spPr>
              <a:xfrm>
                <a:off x="2961275" y="1976450"/>
                <a:ext cx="392875" cy="329025"/>
              </a:xfrm>
              <a:custGeom>
                <a:avLst/>
                <a:gdLst/>
                <a:ahLst/>
                <a:cxnLst/>
                <a:rect l="l" t="t" r="r" b="b"/>
                <a:pathLst>
                  <a:path w="15715" h="13161" extrusionOk="0">
                    <a:moveTo>
                      <a:pt x="15715" y="1"/>
                    </a:moveTo>
                    <a:lnTo>
                      <a:pt x="1" y="1965"/>
                    </a:lnTo>
                    <a:lnTo>
                      <a:pt x="4682" y="4633"/>
                    </a:lnTo>
                    <a:lnTo>
                      <a:pt x="2063" y="7317"/>
                    </a:lnTo>
                    <a:lnTo>
                      <a:pt x="6188" y="7563"/>
                    </a:lnTo>
                    <a:lnTo>
                      <a:pt x="6188" y="13161"/>
                    </a:lnTo>
                    <a:lnTo>
                      <a:pt x="157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8" name="Google Shape;578;p6"/>
              <p:cNvSpPr/>
              <p:nvPr/>
            </p:nvSpPr>
            <p:spPr>
              <a:xfrm>
                <a:off x="2958425" y="1973975"/>
                <a:ext cx="398600" cy="334375"/>
              </a:xfrm>
              <a:custGeom>
                <a:avLst/>
                <a:gdLst/>
                <a:ahLst/>
                <a:cxnLst/>
                <a:rect l="l" t="t" r="r" b="b"/>
                <a:pathLst>
                  <a:path w="15944" h="13375" extrusionOk="0">
                    <a:moveTo>
                      <a:pt x="15819" y="1"/>
                    </a:moveTo>
                    <a:cubicBezTo>
                      <a:pt x="15800" y="1"/>
                      <a:pt x="15780" y="6"/>
                      <a:pt x="15763" y="18"/>
                    </a:cubicBezTo>
                    <a:lnTo>
                      <a:pt x="6138" y="5452"/>
                    </a:lnTo>
                    <a:lnTo>
                      <a:pt x="164" y="1966"/>
                    </a:lnTo>
                    <a:cubicBezTo>
                      <a:pt x="147" y="1954"/>
                      <a:pt x="129" y="1949"/>
                      <a:pt x="113" y="1949"/>
                    </a:cubicBezTo>
                    <a:cubicBezTo>
                      <a:pt x="82" y="1949"/>
                      <a:pt x="54" y="1967"/>
                      <a:pt x="33" y="1998"/>
                    </a:cubicBezTo>
                    <a:cubicBezTo>
                      <a:pt x="0" y="2047"/>
                      <a:pt x="17" y="2113"/>
                      <a:pt x="66" y="2146"/>
                    </a:cubicBezTo>
                    <a:lnTo>
                      <a:pt x="6089" y="5665"/>
                    </a:lnTo>
                    <a:cubicBezTo>
                      <a:pt x="6106" y="5673"/>
                      <a:pt x="6122" y="5677"/>
                      <a:pt x="6138" y="5677"/>
                    </a:cubicBezTo>
                    <a:cubicBezTo>
                      <a:pt x="6155" y="5677"/>
                      <a:pt x="6171" y="5673"/>
                      <a:pt x="6188" y="5665"/>
                    </a:cubicBezTo>
                    <a:lnTo>
                      <a:pt x="12457" y="2129"/>
                    </a:lnTo>
                    <a:lnTo>
                      <a:pt x="6417" y="5976"/>
                    </a:lnTo>
                    <a:cubicBezTo>
                      <a:pt x="6384" y="5992"/>
                      <a:pt x="6368" y="6025"/>
                      <a:pt x="6368" y="6058"/>
                    </a:cubicBezTo>
                    <a:lnTo>
                      <a:pt x="6188" y="13260"/>
                    </a:lnTo>
                    <a:cubicBezTo>
                      <a:pt x="6188" y="13325"/>
                      <a:pt x="6237" y="13374"/>
                      <a:pt x="6286" y="13374"/>
                    </a:cubicBezTo>
                    <a:lnTo>
                      <a:pt x="6302" y="13374"/>
                    </a:lnTo>
                    <a:cubicBezTo>
                      <a:pt x="6351" y="13374"/>
                      <a:pt x="6400" y="13325"/>
                      <a:pt x="6400" y="13260"/>
                    </a:cubicBezTo>
                    <a:lnTo>
                      <a:pt x="6580" y="6123"/>
                    </a:lnTo>
                    <a:lnTo>
                      <a:pt x="15878" y="198"/>
                    </a:lnTo>
                    <a:cubicBezTo>
                      <a:pt x="15927" y="165"/>
                      <a:pt x="15943" y="100"/>
                      <a:pt x="15910" y="50"/>
                    </a:cubicBezTo>
                    <a:cubicBezTo>
                      <a:pt x="15889" y="19"/>
                      <a:pt x="15854" y="1"/>
                      <a:pt x="158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579" name="Google Shape;579;p6"/>
          <p:cNvSpPr/>
          <p:nvPr/>
        </p:nvSpPr>
        <p:spPr>
          <a:xfrm rot="10800000" flipH="1">
            <a:off x="8713861" y="813496"/>
            <a:ext cx="236927" cy="235676"/>
          </a:xfrm>
          <a:custGeom>
            <a:avLst/>
            <a:gdLst/>
            <a:ahLst/>
            <a:cxnLst/>
            <a:rect l="l" t="t" r="r" b="b"/>
            <a:pathLst>
              <a:path w="8201" h="8157" extrusionOk="0">
                <a:moveTo>
                  <a:pt x="4234" y="1"/>
                </a:moveTo>
                <a:cubicBezTo>
                  <a:pt x="4191" y="1"/>
                  <a:pt x="4149" y="21"/>
                  <a:pt x="4125" y="60"/>
                </a:cubicBezTo>
                <a:lnTo>
                  <a:pt x="3356" y="1353"/>
                </a:lnTo>
                <a:cubicBezTo>
                  <a:pt x="2898" y="2122"/>
                  <a:pt x="2243" y="2744"/>
                  <a:pt x="1441" y="3137"/>
                </a:cubicBezTo>
                <a:lnTo>
                  <a:pt x="99" y="3825"/>
                </a:lnTo>
                <a:cubicBezTo>
                  <a:pt x="0" y="3874"/>
                  <a:pt x="0" y="4005"/>
                  <a:pt x="82" y="4054"/>
                </a:cubicBezTo>
                <a:lnTo>
                  <a:pt x="1392" y="4823"/>
                </a:lnTo>
                <a:cubicBezTo>
                  <a:pt x="2145" y="5282"/>
                  <a:pt x="2767" y="5936"/>
                  <a:pt x="3176" y="6738"/>
                </a:cubicBezTo>
                <a:lnTo>
                  <a:pt x="3847" y="8081"/>
                </a:lnTo>
                <a:cubicBezTo>
                  <a:pt x="3873" y="8132"/>
                  <a:pt x="3921" y="8156"/>
                  <a:pt x="3968" y="8156"/>
                </a:cubicBezTo>
                <a:cubicBezTo>
                  <a:pt x="4011" y="8156"/>
                  <a:pt x="4053" y="8136"/>
                  <a:pt x="4076" y="8097"/>
                </a:cubicBezTo>
                <a:lnTo>
                  <a:pt x="4845" y="6787"/>
                </a:lnTo>
                <a:cubicBezTo>
                  <a:pt x="5304" y="6018"/>
                  <a:pt x="5958" y="5413"/>
                  <a:pt x="6761" y="5003"/>
                </a:cubicBezTo>
                <a:lnTo>
                  <a:pt x="8103" y="4332"/>
                </a:lnTo>
                <a:cubicBezTo>
                  <a:pt x="8201" y="4283"/>
                  <a:pt x="8201" y="4152"/>
                  <a:pt x="8119" y="4087"/>
                </a:cubicBezTo>
                <a:lnTo>
                  <a:pt x="6810" y="3334"/>
                </a:lnTo>
                <a:cubicBezTo>
                  <a:pt x="6057" y="2875"/>
                  <a:pt x="5435" y="2204"/>
                  <a:pt x="5025" y="1419"/>
                </a:cubicBezTo>
                <a:lnTo>
                  <a:pt x="4354" y="76"/>
                </a:lnTo>
                <a:cubicBezTo>
                  <a:pt x="4329" y="25"/>
                  <a:pt x="4281" y="1"/>
                  <a:pt x="42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580" name="Google Shape;580;p6"/>
          <p:cNvGrpSpPr/>
          <p:nvPr/>
        </p:nvGrpSpPr>
        <p:grpSpPr>
          <a:xfrm rot="-10052584">
            <a:off x="8931192" y="2041558"/>
            <a:ext cx="423245" cy="1440277"/>
            <a:chOff x="2869625" y="946450"/>
            <a:chExt cx="52800" cy="179675"/>
          </a:xfrm>
        </p:grpSpPr>
        <p:sp>
          <p:nvSpPr>
            <p:cNvPr id="581" name="Google Shape;581;p6"/>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2" name="Google Shape;582;p6"/>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3" name="Google Shape;583;p6"/>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4" name="Google Shape;584;p6"/>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5" name="Google Shape;585;p6"/>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6" name="Google Shape;586;p6"/>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7" name="Google Shape;587;p6"/>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8" name="Google Shape;588;p6"/>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589" name="Google Shape;589;p6"/>
          <p:cNvSpPr/>
          <p:nvPr/>
        </p:nvSpPr>
        <p:spPr>
          <a:xfrm>
            <a:off x="838101" y="-267524"/>
            <a:ext cx="503383" cy="577653"/>
          </a:xfrm>
          <a:custGeom>
            <a:avLst/>
            <a:gdLst/>
            <a:ahLst/>
            <a:cxnLst/>
            <a:rect l="l" t="t" r="r" b="b"/>
            <a:pathLst>
              <a:path w="3111" h="3570" extrusionOk="0">
                <a:moveTo>
                  <a:pt x="2342" y="1"/>
                </a:moveTo>
                <a:lnTo>
                  <a:pt x="1" y="1572"/>
                </a:lnTo>
                <a:lnTo>
                  <a:pt x="3111" y="3569"/>
                </a:lnTo>
                <a:lnTo>
                  <a:pt x="23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590" name="Google Shape;590;p6"/>
          <p:cNvGrpSpPr/>
          <p:nvPr/>
        </p:nvGrpSpPr>
        <p:grpSpPr>
          <a:xfrm rot="-254262">
            <a:off x="9506" y="389515"/>
            <a:ext cx="741969" cy="1018190"/>
            <a:chOff x="4757725" y="2390975"/>
            <a:chExt cx="509075" cy="698550"/>
          </a:xfrm>
        </p:grpSpPr>
        <p:sp>
          <p:nvSpPr>
            <p:cNvPr id="591" name="Google Shape;591;p6"/>
            <p:cNvSpPr/>
            <p:nvPr/>
          </p:nvSpPr>
          <p:spPr>
            <a:xfrm>
              <a:off x="4757725" y="2390975"/>
              <a:ext cx="509075" cy="698550"/>
            </a:xfrm>
            <a:custGeom>
              <a:avLst/>
              <a:gdLst/>
              <a:ahLst/>
              <a:cxnLst/>
              <a:rect l="l" t="t" r="r" b="b"/>
              <a:pathLst>
                <a:path w="20363" h="27942" extrusionOk="0">
                  <a:moveTo>
                    <a:pt x="17465" y="1"/>
                  </a:moveTo>
                  <a:cubicBezTo>
                    <a:pt x="17105" y="1"/>
                    <a:pt x="16745" y="83"/>
                    <a:pt x="16418" y="230"/>
                  </a:cubicBezTo>
                  <a:lnTo>
                    <a:pt x="11606" y="2456"/>
                  </a:lnTo>
                  <a:cubicBezTo>
                    <a:pt x="11164" y="2653"/>
                    <a:pt x="10820" y="2996"/>
                    <a:pt x="10591" y="3406"/>
                  </a:cubicBezTo>
                  <a:lnTo>
                    <a:pt x="573" y="21231"/>
                  </a:lnTo>
                  <a:cubicBezTo>
                    <a:pt x="0" y="22246"/>
                    <a:pt x="328" y="23522"/>
                    <a:pt x="1310" y="24144"/>
                  </a:cubicBezTo>
                  <a:lnTo>
                    <a:pt x="6810" y="27615"/>
                  </a:lnTo>
                  <a:cubicBezTo>
                    <a:pt x="7153" y="27827"/>
                    <a:pt x="7563" y="27942"/>
                    <a:pt x="7972" y="27942"/>
                  </a:cubicBezTo>
                  <a:cubicBezTo>
                    <a:pt x="8152" y="27942"/>
                    <a:pt x="8332" y="27926"/>
                    <a:pt x="8512" y="27876"/>
                  </a:cubicBezTo>
                  <a:cubicBezTo>
                    <a:pt x="9085" y="27729"/>
                    <a:pt x="9576" y="27353"/>
                    <a:pt x="9870" y="26829"/>
                  </a:cubicBezTo>
                  <a:lnTo>
                    <a:pt x="20084" y="8693"/>
                  </a:lnTo>
                  <a:cubicBezTo>
                    <a:pt x="20248" y="8398"/>
                    <a:pt x="20330" y="8071"/>
                    <a:pt x="20363" y="7760"/>
                  </a:cubicBezTo>
                  <a:cubicBezTo>
                    <a:pt x="20363" y="7645"/>
                    <a:pt x="20363" y="7530"/>
                    <a:pt x="20346" y="7416"/>
                  </a:cubicBezTo>
                  <a:cubicBezTo>
                    <a:pt x="20330" y="7269"/>
                    <a:pt x="20215" y="5763"/>
                    <a:pt x="20101" y="4339"/>
                  </a:cubicBezTo>
                  <a:lnTo>
                    <a:pt x="19953" y="2292"/>
                  </a:lnTo>
                  <a:cubicBezTo>
                    <a:pt x="19855" y="1016"/>
                    <a:pt x="18759" y="1"/>
                    <a:pt x="17465"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2" name="Google Shape;592;p6"/>
            <p:cNvSpPr/>
            <p:nvPr/>
          </p:nvSpPr>
          <p:spPr>
            <a:xfrm>
              <a:off x="4819500" y="2501875"/>
              <a:ext cx="392475" cy="533225"/>
            </a:xfrm>
            <a:custGeom>
              <a:avLst/>
              <a:gdLst/>
              <a:ahLst/>
              <a:cxnLst/>
              <a:rect l="l" t="t" r="r" b="b"/>
              <a:pathLst>
                <a:path w="15699" h="21329" extrusionOk="0">
                  <a:moveTo>
                    <a:pt x="10051" y="1"/>
                  </a:moveTo>
                  <a:lnTo>
                    <a:pt x="9413" y="1130"/>
                  </a:lnTo>
                  <a:lnTo>
                    <a:pt x="8856" y="2129"/>
                  </a:lnTo>
                  <a:lnTo>
                    <a:pt x="8693" y="2423"/>
                  </a:lnTo>
                  <a:lnTo>
                    <a:pt x="3455" y="11721"/>
                  </a:lnTo>
                  <a:lnTo>
                    <a:pt x="3291" y="11999"/>
                  </a:lnTo>
                  <a:lnTo>
                    <a:pt x="2587" y="13276"/>
                  </a:lnTo>
                  <a:lnTo>
                    <a:pt x="1" y="17859"/>
                  </a:lnTo>
                  <a:lnTo>
                    <a:pt x="5501" y="21329"/>
                  </a:lnTo>
                  <a:lnTo>
                    <a:pt x="8365" y="16238"/>
                  </a:lnTo>
                  <a:lnTo>
                    <a:pt x="9135" y="14863"/>
                  </a:lnTo>
                  <a:lnTo>
                    <a:pt x="9298" y="14569"/>
                  </a:lnTo>
                  <a:lnTo>
                    <a:pt x="14520" y="5288"/>
                  </a:lnTo>
                  <a:lnTo>
                    <a:pt x="14683" y="4993"/>
                  </a:lnTo>
                  <a:lnTo>
                    <a:pt x="15240" y="3995"/>
                  </a:lnTo>
                  <a:lnTo>
                    <a:pt x="15698" y="3176"/>
                  </a:lnTo>
                  <a:lnTo>
                    <a:pt x="10182" y="83"/>
                  </a:lnTo>
                  <a:cubicBezTo>
                    <a:pt x="10166" y="66"/>
                    <a:pt x="10149" y="66"/>
                    <a:pt x="10149" y="50"/>
                  </a:cubicBezTo>
                  <a:cubicBezTo>
                    <a:pt x="10133" y="50"/>
                    <a:pt x="10117" y="33"/>
                    <a:pt x="10100" y="33"/>
                  </a:cubicBezTo>
                  <a:cubicBezTo>
                    <a:pt x="10100" y="17"/>
                    <a:pt x="10084" y="17"/>
                    <a:pt x="10068" y="17"/>
                  </a:cubicBezTo>
                  <a:cubicBezTo>
                    <a:pt x="10051" y="1"/>
                    <a:pt x="10051" y="1"/>
                    <a:pt x="10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3" name="Google Shape;593;p6"/>
            <p:cNvSpPr/>
            <p:nvPr/>
          </p:nvSpPr>
          <p:spPr>
            <a:xfrm>
              <a:off x="5070775" y="2445450"/>
              <a:ext cx="141200" cy="135875"/>
            </a:xfrm>
            <a:custGeom>
              <a:avLst/>
              <a:gdLst/>
              <a:ahLst/>
              <a:cxnLst/>
              <a:rect l="l" t="t" r="r" b="b"/>
              <a:pathLst>
                <a:path w="5648" h="5435" extrusionOk="0">
                  <a:moveTo>
                    <a:pt x="4943" y="1"/>
                  </a:moveTo>
                  <a:cubicBezTo>
                    <a:pt x="4899" y="1"/>
                    <a:pt x="4855" y="10"/>
                    <a:pt x="4812" y="32"/>
                  </a:cubicBezTo>
                  <a:lnTo>
                    <a:pt x="3241" y="752"/>
                  </a:lnTo>
                  <a:lnTo>
                    <a:pt x="0" y="2258"/>
                  </a:lnTo>
                  <a:cubicBezTo>
                    <a:pt x="0" y="2258"/>
                    <a:pt x="5524" y="5435"/>
                    <a:pt x="5645" y="5435"/>
                  </a:cubicBezTo>
                  <a:cubicBezTo>
                    <a:pt x="5647" y="5435"/>
                    <a:pt x="5647" y="5434"/>
                    <a:pt x="5647" y="5433"/>
                  </a:cubicBezTo>
                  <a:cubicBezTo>
                    <a:pt x="5647" y="5401"/>
                    <a:pt x="5533" y="3813"/>
                    <a:pt x="5418" y="2340"/>
                  </a:cubicBezTo>
                  <a:cubicBezTo>
                    <a:pt x="5353" y="1538"/>
                    <a:pt x="5287" y="752"/>
                    <a:pt x="5254" y="294"/>
                  </a:cubicBezTo>
                  <a:cubicBezTo>
                    <a:pt x="5242" y="127"/>
                    <a:pt x="5098" y="1"/>
                    <a:pt x="49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4" name="Google Shape;594;p6"/>
            <p:cNvSpPr/>
            <p:nvPr/>
          </p:nvSpPr>
          <p:spPr>
            <a:xfrm>
              <a:off x="4884175" y="2530125"/>
              <a:ext cx="316325" cy="377725"/>
            </a:xfrm>
            <a:custGeom>
              <a:avLst/>
              <a:gdLst/>
              <a:ahLst/>
              <a:cxnLst/>
              <a:rect l="l" t="t" r="r" b="b"/>
              <a:pathLst>
                <a:path w="12653" h="15109" extrusionOk="0">
                  <a:moveTo>
                    <a:pt x="6826" y="0"/>
                  </a:moveTo>
                  <a:lnTo>
                    <a:pt x="6269" y="999"/>
                  </a:lnTo>
                  <a:lnTo>
                    <a:pt x="6106" y="1293"/>
                  </a:lnTo>
                  <a:lnTo>
                    <a:pt x="868" y="10591"/>
                  </a:lnTo>
                  <a:lnTo>
                    <a:pt x="704" y="10869"/>
                  </a:lnTo>
                  <a:lnTo>
                    <a:pt x="0" y="12146"/>
                  </a:lnTo>
                  <a:lnTo>
                    <a:pt x="5778" y="15108"/>
                  </a:lnTo>
                  <a:lnTo>
                    <a:pt x="6548" y="13733"/>
                  </a:lnTo>
                  <a:lnTo>
                    <a:pt x="6711" y="13439"/>
                  </a:lnTo>
                  <a:lnTo>
                    <a:pt x="11933" y="4158"/>
                  </a:lnTo>
                  <a:lnTo>
                    <a:pt x="12096" y="3863"/>
                  </a:lnTo>
                  <a:lnTo>
                    <a:pt x="12653" y="2865"/>
                  </a:lnTo>
                  <a:lnTo>
                    <a:pt x="68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5" name="Google Shape;595;p6"/>
            <p:cNvSpPr/>
            <p:nvPr/>
          </p:nvSpPr>
          <p:spPr>
            <a:xfrm>
              <a:off x="4983600" y="2629725"/>
              <a:ext cx="129350" cy="178000"/>
            </a:xfrm>
            <a:custGeom>
              <a:avLst/>
              <a:gdLst/>
              <a:ahLst/>
              <a:cxnLst/>
              <a:rect l="l" t="t" r="r" b="b"/>
              <a:pathLst>
                <a:path w="5174" h="7120" extrusionOk="0">
                  <a:moveTo>
                    <a:pt x="3502" y="331"/>
                  </a:moveTo>
                  <a:cubicBezTo>
                    <a:pt x="3541" y="331"/>
                    <a:pt x="3579" y="333"/>
                    <a:pt x="3618" y="337"/>
                  </a:cubicBezTo>
                  <a:cubicBezTo>
                    <a:pt x="3749" y="337"/>
                    <a:pt x="3880" y="387"/>
                    <a:pt x="3995" y="436"/>
                  </a:cubicBezTo>
                  <a:cubicBezTo>
                    <a:pt x="4567" y="714"/>
                    <a:pt x="4797" y="1385"/>
                    <a:pt x="4535" y="1942"/>
                  </a:cubicBezTo>
                  <a:lnTo>
                    <a:pt x="2521" y="6148"/>
                  </a:lnTo>
                  <a:cubicBezTo>
                    <a:pt x="2390" y="6427"/>
                    <a:pt x="2161" y="6623"/>
                    <a:pt x="1867" y="6721"/>
                  </a:cubicBezTo>
                  <a:cubicBezTo>
                    <a:pt x="1754" y="6771"/>
                    <a:pt x="1632" y="6793"/>
                    <a:pt x="1508" y="6793"/>
                  </a:cubicBezTo>
                  <a:cubicBezTo>
                    <a:pt x="1469" y="6793"/>
                    <a:pt x="1431" y="6791"/>
                    <a:pt x="1392" y="6787"/>
                  </a:cubicBezTo>
                  <a:cubicBezTo>
                    <a:pt x="1261" y="6770"/>
                    <a:pt x="1130" y="6738"/>
                    <a:pt x="1016" y="6688"/>
                  </a:cubicBezTo>
                  <a:cubicBezTo>
                    <a:pt x="737" y="6558"/>
                    <a:pt x="541" y="6328"/>
                    <a:pt x="443" y="6050"/>
                  </a:cubicBezTo>
                  <a:cubicBezTo>
                    <a:pt x="344" y="5755"/>
                    <a:pt x="361" y="5461"/>
                    <a:pt x="492" y="5183"/>
                  </a:cubicBezTo>
                  <a:lnTo>
                    <a:pt x="2505" y="976"/>
                  </a:lnTo>
                  <a:cubicBezTo>
                    <a:pt x="2685" y="571"/>
                    <a:pt x="3084" y="331"/>
                    <a:pt x="3502" y="331"/>
                  </a:cubicBezTo>
                  <a:close/>
                  <a:moveTo>
                    <a:pt x="3524" y="1"/>
                  </a:moveTo>
                  <a:cubicBezTo>
                    <a:pt x="2981" y="1"/>
                    <a:pt x="2459" y="308"/>
                    <a:pt x="2210" y="829"/>
                  </a:cubicBezTo>
                  <a:lnTo>
                    <a:pt x="181" y="5035"/>
                  </a:lnTo>
                  <a:cubicBezTo>
                    <a:pt x="17" y="5395"/>
                    <a:pt x="1" y="5788"/>
                    <a:pt x="132" y="6148"/>
                  </a:cubicBezTo>
                  <a:cubicBezTo>
                    <a:pt x="263" y="6525"/>
                    <a:pt x="524" y="6819"/>
                    <a:pt x="868" y="6983"/>
                  </a:cubicBezTo>
                  <a:cubicBezTo>
                    <a:pt x="1032" y="7065"/>
                    <a:pt x="1196" y="7098"/>
                    <a:pt x="1376" y="7114"/>
                  </a:cubicBezTo>
                  <a:cubicBezTo>
                    <a:pt x="1420" y="7118"/>
                    <a:pt x="1465" y="7120"/>
                    <a:pt x="1510" y="7120"/>
                  </a:cubicBezTo>
                  <a:cubicBezTo>
                    <a:pt x="1667" y="7120"/>
                    <a:pt x="1829" y="7096"/>
                    <a:pt x="1981" y="7032"/>
                  </a:cubicBezTo>
                  <a:cubicBezTo>
                    <a:pt x="2358" y="6918"/>
                    <a:pt x="2652" y="6639"/>
                    <a:pt x="2816" y="6296"/>
                  </a:cubicBezTo>
                  <a:lnTo>
                    <a:pt x="4829" y="2089"/>
                  </a:lnTo>
                  <a:cubicBezTo>
                    <a:pt x="5173" y="1352"/>
                    <a:pt x="4862" y="485"/>
                    <a:pt x="4142" y="141"/>
                  </a:cubicBezTo>
                  <a:cubicBezTo>
                    <a:pt x="3942" y="46"/>
                    <a:pt x="3732" y="1"/>
                    <a:pt x="35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6" name="Google Shape;596;p6"/>
            <p:cNvSpPr/>
            <p:nvPr/>
          </p:nvSpPr>
          <p:spPr>
            <a:xfrm>
              <a:off x="5036800" y="2555075"/>
              <a:ext cx="149800" cy="79000"/>
            </a:xfrm>
            <a:custGeom>
              <a:avLst/>
              <a:gdLst/>
              <a:ahLst/>
              <a:cxnLst/>
              <a:rect l="l" t="t" r="r" b="b"/>
              <a:pathLst>
                <a:path w="5992" h="3160" extrusionOk="0">
                  <a:moveTo>
                    <a:pt x="164" y="1"/>
                  </a:moveTo>
                  <a:lnTo>
                    <a:pt x="1" y="295"/>
                  </a:lnTo>
                  <a:lnTo>
                    <a:pt x="5828" y="3160"/>
                  </a:lnTo>
                  <a:lnTo>
                    <a:pt x="5991" y="2865"/>
                  </a:lnTo>
                  <a:lnTo>
                    <a:pt x="1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7" name="Google Shape;597;p6"/>
            <p:cNvSpPr/>
            <p:nvPr/>
          </p:nvSpPr>
          <p:spPr>
            <a:xfrm>
              <a:off x="4901750" y="2794875"/>
              <a:ext cx="150225" cy="78600"/>
            </a:xfrm>
            <a:custGeom>
              <a:avLst/>
              <a:gdLst/>
              <a:ahLst/>
              <a:cxnLst/>
              <a:rect l="l" t="t" r="r" b="b"/>
              <a:pathLst>
                <a:path w="6009" h="3144" extrusionOk="0">
                  <a:moveTo>
                    <a:pt x="165" y="1"/>
                  </a:moveTo>
                  <a:lnTo>
                    <a:pt x="1" y="279"/>
                  </a:lnTo>
                  <a:lnTo>
                    <a:pt x="5845" y="3143"/>
                  </a:lnTo>
                  <a:lnTo>
                    <a:pt x="6008" y="2849"/>
                  </a:lnTo>
                  <a:lnTo>
                    <a:pt x="1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98" name="Google Shape;598;p6"/>
          <p:cNvGrpSpPr/>
          <p:nvPr/>
        </p:nvGrpSpPr>
        <p:grpSpPr>
          <a:xfrm rot="1844252">
            <a:off x="8563584" y="4090092"/>
            <a:ext cx="537456" cy="1028028"/>
            <a:chOff x="3357400" y="2061975"/>
            <a:chExt cx="459975" cy="879825"/>
          </a:xfrm>
        </p:grpSpPr>
        <p:sp>
          <p:nvSpPr>
            <p:cNvPr id="599" name="Google Shape;599;p6"/>
            <p:cNvSpPr/>
            <p:nvPr/>
          </p:nvSpPr>
          <p:spPr>
            <a:xfrm>
              <a:off x="3357400" y="2061975"/>
              <a:ext cx="459975" cy="879825"/>
            </a:xfrm>
            <a:custGeom>
              <a:avLst/>
              <a:gdLst/>
              <a:ahLst/>
              <a:cxnLst/>
              <a:rect l="l" t="t" r="r" b="b"/>
              <a:pathLst>
                <a:path w="18399" h="35193" extrusionOk="0">
                  <a:moveTo>
                    <a:pt x="4093" y="1"/>
                  </a:moveTo>
                  <a:cubicBezTo>
                    <a:pt x="3896" y="1"/>
                    <a:pt x="3683" y="33"/>
                    <a:pt x="3487" y="82"/>
                  </a:cubicBezTo>
                  <a:cubicBezTo>
                    <a:pt x="2800" y="279"/>
                    <a:pt x="2259" y="803"/>
                    <a:pt x="2030" y="1474"/>
                  </a:cubicBezTo>
                  <a:lnTo>
                    <a:pt x="164" y="6908"/>
                  </a:lnTo>
                  <a:cubicBezTo>
                    <a:pt x="17" y="7350"/>
                    <a:pt x="1" y="7825"/>
                    <a:pt x="131" y="8250"/>
                  </a:cubicBezTo>
                  <a:lnTo>
                    <a:pt x="7841" y="33638"/>
                  </a:lnTo>
                  <a:cubicBezTo>
                    <a:pt x="8136" y="34571"/>
                    <a:pt x="9003" y="35193"/>
                    <a:pt x="9936" y="35193"/>
                  </a:cubicBezTo>
                  <a:cubicBezTo>
                    <a:pt x="10149" y="35193"/>
                    <a:pt x="10362" y="35160"/>
                    <a:pt x="10575" y="35095"/>
                  </a:cubicBezTo>
                  <a:lnTo>
                    <a:pt x="16778" y="33196"/>
                  </a:lnTo>
                  <a:cubicBezTo>
                    <a:pt x="17335" y="33032"/>
                    <a:pt x="17793" y="32656"/>
                    <a:pt x="18071" y="32148"/>
                  </a:cubicBezTo>
                  <a:cubicBezTo>
                    <a:pt x="18350" y="31625"/>
                    <a:pt x="18399" y="31035"/>
                    <a:pt x="18235" y="30479"/>
                  </a:cubicBezTo>
                  <a:lnTo>
                    <a:pt x="10525" y="5108"/>
                  </a:lnTo>
                  <a:cubicBezTo>
                    <a:pt x="10394" y="4666"/>
                    <a:pt x="10149" y="4305"/>
                    <a:pt x="9805" y="4027"/>
                  </a:cubicBezTo>
                  <a:cubicBezTo>
                    <a:pt x="9707" y="3962"/>
                    <a:pt x="8512" y="2980"/>
                    <a:pt x="7399" y="2079"/>
                  </a:cubicBezTo>
                  <a:lnTo>
                    <a:pt x="5468" y="492"/>
                  </a:lnTo>
                  <a:cubicBezTo>
                    <a:pt x="5075" y="181"/>
                    <a:pt x="4584" y="1"/>
                    <a:pt x="4093"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0" name="Google Shape;600;p6"/>
            <p:cNvSpPr/>
            <p:nvPr/>
          </p:nvSpPr>
          <p:spPr>
            <a:xfrm>
              <a:off x="3413050" y="2205200"/>
              <a:ext cx="347850" cy="681775"/>
            </a:xfrm>
            <a:custGeom>
              <a:avLst/>
              <a:gdLst/>
              <a:ahLst/>
              <a:cxnLst/>
              <a:rect l="l" t="t" r="r" b="b"/>
              <a:pathLst>
                <a:path w="13914" h="27271" extrusionOk="0">
                  <a:moveTo>
                    <a:pt x="6204" y="1"/>
                  </a:moveTo>
                  <a:lnTo>
                    <a:pt x="1" y="1899"/>
                  </a:lnTo>
                  <a:lnTo>
                    <a:pt x="7710" y="27271"/>
                  </a:lnTo>
                  <a:lnTo>
                    <a:pt x="13914" y="25388"/>
                  </a:lnTo>
                  <a:lnTo>
                    <a:pt x="62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1" name="Google Shape;601;p6"/>
            <p:cNvSpPr/>
            <p:nvPr/>
          </p:nvSpPr>
          <p:spPr>
            <a:xfrm>
              <a:off x="3413050" y="2116800"/>
              <a:ext cx="156750" cy="135900"/>
            </a:xfrm>
            <a:custGeom>
              <a:avLst/>
              <a:gdLst/>
              <a:ahLst/>
              <a:cxnLst/>
              <a:rect l="l" t="t" r="r" b="b"/>
              <a:pathLst>
                <a:path w="6270" h="5436" extrusionOk="0">
                  <a:moveTo>
                    <a:pt x="1867" y="1"/>
                  </a:moveTo>
                  <a:lnTo>
                    <a:pt x="1163" y="2047"/>
                  </a:lnTo>
                  <a:lnTo>
                    <a:pt x="1" y="5435"/>
                  </a:lnTo>
                  <a:cubicBezTo>
                    <a:pt x="1" y="5435"/>
                    <a:pt x="6270" y="3586"/>
                    <a:pt x="6204" y="3537"/>
                  </a:cubicBezTo>
                  <a:cubicBezTo>
                    <a:pt x="6172" y="3520"/>
                    <a:pt x="4944" y="2505"/>
                    <a:pt x="3798" y="1572"/>
                  </a:cubicBezTo>
                  <a:cubicBezTo>
                    <a:pt x="2800" y="754"/>
                    <a:pt x="1867" y="1"/>
                    <a:pt x="18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2" name="Google Shape;602;p6"/>
            <p:cNvSpPr/>
            <p:nvPr/>
          </p:nvSpPr>
          <p:spPr>
            <a:xfrm>
              <a:off x="3442100" y="2116800"/>
              <a:ext cx="65925" cy="55700"/>
            </a:xfrm>
            <a:custGeom>
              <a:avLst/>
              <a:gdLst/>
              <a:ahLst/>
              <a:cxnLst/>
              <a:rect l="l" t="t" r="r" b="b"/>
              <a:pathLst>
                <a:path w="2637" h="2228" extrusionOk="0">
                  <a:moveTo>
                    <a:pt x="705" y="1"/>
                  </a:moveTo>
                  <a:lnTo>
                    <a:pt x="1" y="2047"/>
                  </a:lnTo>
                  <a:cubicBezTo>
                    <a:pt x="343" y="2161"/>
                    <a:pt x="694" y="2228"/>
                    <a:pt x="1039" y="2228"/>
                  </a:cubicBezTo>
                  <a:cubicBezTo>
                    <a:pt x="1339" y="2228"/>
                    <a:pt x="1634" y="2177"/>
                    <a:pt x="1916" y="2063"/>
                  </a:cubicBezTo>
                  <a:cubicBezTo>
                    <a:pt x="2194" y="1949"/>
                    <a:pt x="2440" y="1785"/>
                    <a:pt x="2636" y="1572"/>
                  </a:cubicBezTo>
                  <a:cubicBezTo>
                    <a:pt x="1638" y="754"/>
                    <a:pt x="705" y="1"/>
                    <a:pt x="7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3" name="Google Shape;603;p6"/>
            <p:cNvSpPr/>
            <p:nvPr/>
          </p:nvSpPr>
          <p:spPr>
            <a:xfrm>
              <a:off x="3452750" y="2239575"/>
              <a:ext cx="191525" cy="623250"/>
            </a:xfrm>
            <a:custGeom>
              <a:avLst/>
              <a:gdLst/>
              <a:ahLst/>
              <a:cxnLst/>
              <a:rect l="l" t="t" r="r" b="b"/>
              <a:pathLst>
                <a:path w="7661" h="24930" extrusionOk="0">
                  <a:moveTo>
                    <a:pt x="99" y="1"/>
                  </a:moveTo>
                  <a:lnTo>
                    <a:pt x="0" y="33"/>
                  </a:lnTo>
                  <a:lnTo>
                    <a:pt x="7563" y="24930"/>
                  </a:lnTo>
                  <a:lnTo>
                    <a:pt x="7661" y="24897"/>
                  </a:lnTo>
                  <a:lnTo>
                    <a:pt x="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4" name="Google Shape;604;p6"/>
            <p:cNvSpPr/>
            <p:nvPr/>
          </p:nvSpPr>
          <p:spPr>
            <a:xfrm>
              <a:off x="3492025" y="2227700"/>
              <a:ext cx="191950" cy="622850"/>
            </a:xfrm>
            <a:custGeom>
              <a:avLst/>
              <a:gdLst/>
              <a:ahLst/>
              <a:cxnLst/>
              <a:rect l="l" t="t" r="r" b="b"/>
              <a:pathLst>
                <a:path w="7678" h="24914" extrusionOk="0">
                  <a:moveTo>
                    <a:pt x="115" y="1"/>
                  </a:moveTo>
                  <a:lnTo>
                    <a:pt x="1" y="34"/>
                  </a:lnTo>
                  <a:lnTo>
                    <a:pt x="7579" y="24914"/>
                  </a:lnTo>
                  <a:lnTo>
                    <a:pt x="7678" y="24881"/>
                  </a:lnTo>
                  <a:lnTo>
                    <a:pt x="1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5" name="Google Shape;605;p6"/>
            <p:cNvSpPr/>
            <p:nvPr/>
          </p:nvSpPr>
          <p:spPr>
            <a:xfrm>
              <a:off x="3531725" y="2215850"/>
              <a:ext cx="191525" cy="622850"/>
            </a:xfrm>
            <a:custGeom>
              <a:avLst/>
              <a:gdLst/>
              <a:ahLst/>
              <a:cxnLst/>
              <a:rect l="l" t="t" r="r" b="b"/>
              <a:pathLst>
                <a:path w="7661" h="24914" extrusionOk="0">
                  <a:moveTo>
                    <a:pt x="99" y="0"/>
                  </a:moveTo>
                  <a:lnTo>
                    <a:pt x="0" y="17"/>
                  </a:lnTo>
                  <a:lnTo>
                    <a:pt x="7563" y="24913"/>
                  </a:lnTo>
                  <a:lnTo>
                    <a:pt x="7661" y="24880"/>
                  </a:lnTo>
                  <a:lnTo>
                    <a:pt x="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606" name="Google Shape;606;p6"/>
          <p:cNvSpPr/>
          <p:nvPr/>
        </p:nvSpPr>
        <p:spPr>
          <a:xfrm rot="-1744906">
            <a:off x="-230575" y="4024952"/>
            <a:ext cx="503382" cy="577651"/>
          </a:xfrm>
          <a:custGeom>
            <a:avLst/>
            <a:gdLst/>
            <a:ahLst/>
            <a:cxnLst/>
            <a:rect l="l" t="t" r="r" b="b"/>
            <a:pathLst>
              <a:path w="3111" h="3570" extrusionOk="0">
                <a:moveTo>
                  <a:pt x="2342" y="1"/>
                </a:moveTo>
                <a:lnTo>
                  <a:pt x="1" y="1572"/>
                </a:lnTo>
                <a:lnTo>
                  <a:pt x="3111" y="3569"/>
                </a:lnTo>
                <a:lnTo>
                  <a:pt x="23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7" name="Google Shape;607;p6"/>
          <p:cNvSpPr/>
          <p:nvPr/>
        </p:nvSpPr>
        <p:spPr>
          <a:xfrm>
            <a:off x="-480737" y="2012838"/>
            <a:ext cx="674100" cy="67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8" name="Google Shape;608;p6"/>
          <p:cNvSpPr/>
          <p:nvPr/>
        </p:nvSpPr>
        <p:spPr>
          <a:xfrm rot="10800000" flipH="1">
            <a:off x="591671" y="4514011"/>
            <a:ext cx="236927" cy="235676"/>
          </a:xfrm>
          <a:custGeom>
            <a:avLst/>
            <a:gdLst/>
            <a:ahLst/>
            <a:cxnLst/>
            <a:rect l="l" t="t" r="r" b="b"/>
            <a:pathLst>
              <a:path w="8201" h="8157" extrusionOk="0">
                <a:moveTo>
                  <a:pt x="4234" y="1"/>
                </a:moveTo>
                <a:cubicBezTo>
                  <a:pt x="4191" y="1"/>
                  <a:pt x="4149" y="21"/>
                  <a:pt x="4125" y="60"/>
                </a:cubicBezTo>
                <a:lnTo>
                  <a:pt x="3356" y="1353"/>
                </a:lnTo>
                <a:cubicBezTo>
                  <a:pt x="2898" y="2122"/>
                  <a:pt x="2243" y="2744"/>
                  <a:pt x="1441" y="3137"/>
                </a:cubicBezTo>
                <a:lnTo>
                  <a:pt x="99" y="3825"/>
                </a:lnTo>
                <a:cubicBezTo>
                  <a:pt x="0" y="3874"/>
                  <a:pt x="0" y="4005"/>
                  <a:pt x="82" y="4054"/>
                </a:cubicBezTo>
                <a:lnTo>
                  <a:pt x="1392" y="4823"/>
                </a:lnTo>
                <a:cubicBezTo>
                  <a:pt x="2145" y="5282"/>
                  <a:pt x="2767" y="5936"/>
                  <a:pt x="3176" y="6738"/>
                </a:cubicBezTo>
                <a:lnTo>
                  <a:pt x="3847" y="8081"/>
                </a:lnTo>
                <a:cubicBezTo>
                  <a:pt x="3873" y="8132"/>
                  <a:pt x="3921" y="8156"/>
                  <a:pt x="3968" y="8156"/>
                </a:cubicBezTo>
                <a:cubicBezTo>
                  <a:pt x="4011" y="8156"/>
                  <a:pt x="4053" y="8136"/>
                  <a:pt x="4076" y="8097"/>
                </a:cubicBezTo>
                <a:lnTo>
                  <a:pt x="4845" y="6787"/>
                </a:lnTo>
                <a:cubicBezTo>
                  <a:pt x="5304" y="6018"/>
                  <a:pt x="5958" y="5413"/>
                  <a:pt x="6761" y="5003"/>
                </a:cubicBezTo>
                <a:lnTo>
                  <a:pt x="8103" y="4332"/>
                </a:lnTo>
                <a:cubicBezTo>
                  <a:pt x="8201" y="4283"/>
                  <a:pt x="8201" y="4152"/>
                  <a:pt x="8119" y="4087"/>
                </a:cubicBezTo>
                <a:lnTo>
                  <a:pt x="6810" y="3334"/>
                </a:lnTo>
                <a:cubicBezTo>
                  <a:pt x="6057" y="2875"/>
                  <a:pt x="5435" y="2204"/>
                  <a:pt x="5025" y="1419"/>
                </a:cubicBezTo>
                <a:lnTo>
                  <a:pt x="4354" y="76"/>
                </a:lnTo>
                <a:cubicBezTo>
                  <a:pt x="4329" y="25"/>
                  <a:pt x="4281" y="1"/>
                  <a:pt x="42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609" name="Google Shape;609;p6"/>
          <p:cNvGrpSpPr/>
          <p:nvPr/>
        </p:nvGrpSpPr>
        <p:grpSpPr>
          <a:xfrm>
            <a:off x="3339866" y="4779364"/>
            <a:ext cx="3674346" cy="717459"/>
            <a:chOff x="2455175" y="4567750"/>
            <a:chExt cx="3179600" cy="620800"/>
          </a:xfrm>
        </p:grpSpPr>
        <p:sp>
          <p:nvSpPr>
            <p:cNvPr id="610" name="Google Shape;610;p6"/>
            <p:cNvSpPr/>
            <p:nvPr/>
          </p:nvSpPr>
          <p:spPr>
            <a:xfrm rot="10800000" flipH="1">
              <a:off x="2455175" y="5181575"/>
              <a:ext cx="3700" cy="6975"/>
            </a:xfrm>
            <a:custGeom>
              <a:avLst/>
              <a:gdLst/>
              <a:ahLst/>
              <a:cxnLst/>
              <a:rect l="l" t="t" r="r" b="b"/>
              <a:pathLst>
                <a:path w="148" h="279" extrusionOk="0">
                  <a:moveTo>
                    <a:pt x="0" y="0"/>
                  </a:moveTo>
                  <a:lnTo>
                    <a:pt x="0" y="279"/>
                  </a:lnTo>
                  <a:lnTo>
                    <a:pt x="33" y="279"/>
                  </a:lnTo>
                  <a:cubicBezTo>
                    <a:pt x="49" y="279"/>
                    <a:pt x="82" y="279"/>
                    <a:pt x="99" y="246"/>
                  </a:cubicBezTo>
                  <a:cubicBezTo>
                    <a:pt x="148" y="213"/>
                    <a:pt x="148" y="148"/>
                    <a:pt x="99" y="99"/>
                  </a:cubicBezTo>
                  <a:cubicBezTo>
                    <a:pt x="66" y="66"/>
                    <a:pt x="33" y="3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1" name="Google Shape;611;p6"/>
            <p:cNvSpPr/>
            <p:nvPr/>
          </p:nvSpPr>
          <p:spPr>
            <a:xfrm rot="10800000" flipH="1">
              <a:off x="2471950" y="5145975"/>
              <a:ext cx="24975" cy="22625"/>
            </a:xfrm>
            <a:custGeom>
              <a:avLst/>
              <a:gdLst/>
              <a:ahLst/>
              <a:cxnLst/>
              <a:rect l="l" t="t" r="r" b="b"/>
              <a:pathLst>
                <a:path w="999" h="905" extrusionOk="0">
                  <a:moveTo>
                    <a:pt x="113" y="0"/>
                  </a:moveTo>
                  <a:cubicBezTo>
                    <a:pt x="86" y="0"/>
                    <a:pt x="58" y="13"/>
                    <a:pt x="33" y="37"/>
                  </a:cubicBezTo>
                  <a:cubicBezTo>
                    <a:pt x="0" y="70"/>
                    <a:pt x="0" y="135"/>
                    <a:pt x="33" y="185"/>
                  </a:cubicBezTo>
                  <a:cubicBezTo>
                    <a:pt x="295" y="414"/>
                    <a:pt x="557" y="659"/>
                    <a:pt x="819" y="888"/>
                  </a:cubicBezTo>
                  <a:cubicBezTo>
                    <a:pt x="835" y="905"/>
                    <a:pt x="868" y="905"/>
                    <a:pt x="884" y="905"/>
                  </a:cubicBezTo>
                  <a:cubicBezTo>
                    <a:pt x="917" y="905"/>
                    <a:pt x="950" y="905"/>
                    <a:pt x="966" y="872"/>
                  </a:cubicBezTo>
                  <a:cubicBezTo>
                    <a:pt x="999" y="839"/>
                    <a:pt x="999" y="757"/>
                    <a:pt x="950" y="725"/>
                  </a:cubicBezTo>
                  <a:cubicBezTo>
                    <a:pt x="704" y="496"/>
                    <a:pt x="442" y="266"/>
                    <a:pt x="181" y="37"/>
                  </a:cubicBezTo>
                  <a:cubicBezTo>
                    <a:pt x="164" y="13"/>
                    <a:pt x="14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2" name="Google Shape;612;p6"/>
            <p:cNvSpPr/>
            <p:nvPr/>
          </p:nvSpPr>
          <p:spPr>
            <a:xfrm rot="10800000" flipH="1">
              <a:off x="5448950" y="5134500"/>
              <a:ext cx="31125" cy="5775"/>
            </a:xfrm>
            <a:custGeom>
              <a:avLst/>
              <a:gdLst/>
              <a:ahLst/>
              <a:cxnLst/>
              <a:rect l="l" t="t" r="r" b="b"/>
              <a:pathLst>
                <a:path w="1245" h="231" extrusionOk="0">
                  <a:moveTo>
                    <a:pt x="99" y="1"/>
                  </a:moveTo>
                  <a:cubicBezTo>
                    <a:pt x="50" y="1"/>
                    <a:pt x="1" y="50"/>
                    <a:pt x="1" y="99"/>
                  </a:cubicBezTo>
                  <a:cubicBezTo>
                    <a:pt x="1" y="165"/>
                    <a:pt x="50" y="214"/>
                    <a:pt x="99" y="214"/>
                  </a:cubicBezTo>
                  <a:lnTo>
                    <a:pt x="197" y="214"/>
                  </a:lnTo>
                  <a:cubicBezTo>
                    <a:pt x="525" y="214"/>
                    <a:pt x="836" y="214"/>
                    <a:pt x="1147" y="230"/>
                  </a:cubicBezTo>
                  <a:cubicBezTo>
                    <a:pt x="1196" y="230"/>
                    <a:pt x="1245" y="181"/>
                    <a:pt x="1245" y="116"/>
                  </a:cubicBezTo>
                  <a:cubicBezTo>
                    <a:pt x="1245" y="66"/>
                    <a:pt x="1212" y="17"/>
                    <a:pt x="1147" y="17"/>
                  </a:cubicBezTo>
                  <a:cubicBezTo>
                    <a:pt x="836" y="1"/>
                    <a:pt x="525" y="1"/>
                    <a:pt x="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3" name="Google Shape;613;p6"/>
            <p:cNvSpPr/>
            <p:nvPr/>
          </p:nvSpPr>
          <p:spPr>
            <a:xfrm rot="10800000" flipH="1">
              <a:off x="5396575" y="5133275"/>
              <a:ext cx="31550" cy="6575"/>
            </a:xfrm>
            <a:custGeom>
              <a:avLst/>
              <a:gdLst/>
              <a:ahLst/>
              <a:cxnLst/>
              <a:rect l="l" t="t" r="r" b="b"/>
              <a:pathLst>
                <a:path w="1262" h="263" extrusionOk="0">
                  <a:moveTo>
                    <a:pt x="1146" y="0"/>
                  </a:moveTo>
                  <a:cubicBezTo>
                    <a:pt x="803" y="17"/>
                    <a:pt x="443" y="33"/>
                    <a:pt x="99" y="49"/>
                  </a:cubicBezTo>
                  <a:cubicBezTo>
                    <a:pt x="50" y="66"/>
                    <a:pt x="1" y="115"/>
                    <a:pt x="1" y="164"/>
                  </a:cubicBezTo>
                  <a:cubicBezTo>
                    <a:pt x="1" y="229"/>
                    <a:pt x="50" y="262"/>
                    <a:pt x="115" y="262"/>
                  </a:cubicBezTo>
                  <a:cubicBezTo>
                    <a:pt x="459" y="246"/>
                    <a:pt x="819" y="229"/>
                    <a:pt x="1146" y="213"/>
                  </a:cubicBezTo>
                  <a:cubicBezTo>
                    <a:pt x="1212" y="213"/>
                    <a:pt x="1261" y="164"/>
                    <a:pt x="1261" y="99"/>
                  </a:cubicBezTo>
                  <a:cubicBezTo>
                    <a:pt x="1245" y="49"/>
                    <a:pt x="1196"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4" name="Google Shape;614;p6"/>
            <p:cNvSpPr/>
            <p:nvPr/>
          </p:nvSpPr>
          <p:spPr>
            <a:xfrm rot="10800000" flipH="1">
              <a:off x="5500925" y="5130825"/>
              <a:ext cx="31525" cy="7800"/>
            </a:xfrm>
            <a:custGeom>
              <a:avLst/>
              <a:gdLst/>
              <a:ahLst/>
              <a:cxnLst/>
              <a:rect l="l" t="t" r="r" b="b"/>
              <a:pathLst>
                <a:path w="1261" h="312" extrusionOk="0">
                  <a:moveTo>
                    <a:pt x="115" y="0"/>
                  </a:moveTo>
                  <a:cubicBezTo>
                    <a:pt x="66" y="0"/>
                    <a:pt x="17" y="33"/>
                    <a:pt x="1" y="99"/>
                  </a:cubicBezTo>
                  <a:cubicBezTo>
                    <a:pt x="1" y="148"/>
                    <a:pt x="50" y="213"/>
                    <a:pt x="99" y="213"/>
                  </a:cubicBezTo>
                  <a:cubicBezTo>
                    <a:pt x="443" y="230"/>
                    <a:pt x="803" y="262"/>
                    <a:pt x="1146" y="295"/>
                  </a:cubicBezTo>
                  <a:cubicBezTo>
                    <a:pt x="1146" y="311"/>
                    <a:pt x="1146" y="311"/>
                    <a:pt x="1146" y="311"/>
                  </a:cubicBezTo>
                  <a:cubicBezTo>
                    <a:pt x="1212" y="311"/>
                    <a:pt x="1245" y="262"/>
                    <a:pt x="1261" y="213"/>
                  </a:cubicBezTo>
                  <a:cubicBezTo>
                    <a:pt x="1261" y="148"/>
                    <a:pt x="1228" y="99"/>
                    <a:pt x="1163" y="99"/>
                  </a:cubicBezTo>
                  <a:cubicBezTo>
                    <a:pt x="819" y="50"/>
                    <a:pt x="475" y="33"/>
                    <a:pt x="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5" name="Google Shape;615;p6"/>
            <p:cNvSpPr/>
            <p:nvPr/>
          </p:nvSpPr>
          <p:spPr>
            <a:xfrm rot="10800000" flipH="1">
              <a:off x="5344600" y="5128375"/>
              <a:ext cx="31550" cy="7875"/>
            </a:xfrm>
            <a:custGeom>
              <a:avLst/>
              <a:gdLst/>
              <a:ahLst/>
              <a:cxnLst/>
              <a:rect l="l" t="t" r="r" b="b"/>
              <a:pathLst>
                <a:path w="1262" h="315" extrusionOk="0">
                  <a:moveTo>
                    <a:pt x="1156" y="0"/>
                  </a:moveTo>
                  <a:cubicBezTo>
                    <a:pt x="1148" y="0"/>
                    <a:pt x="1139" y="1"/>
                    <a:pt x="1130" y="4"/>
                  </a:cubicBezTo>
                  <a:cubicBezTo>
                    <a:pt x="918" y="20"/>
                    <a:pt x="688" y="36"/>
                    <a:pt x="476" y="69"/>
                  </a:cubicBezTo>
                  <a:cubicBezTo>
                    <a:pt x="345" y="85"/>
                    <a:pt x="214" y="85"/>
                    <a:pt x="99" y="102"/>
                  </a:cubicBezTo>
                  <a:cubicBezTo>
                    <a:pt x="34" y="118"/>
                    <a:pt x="1" y="167"/>
                    <a:pt x="1" y="216"/>
                  </a:cubicBezTo>
                  <a:cubicBezTo>
                    <a:pt x="1" y="282"/>
                    <a:pt x="50" y="315"/>
                    <a:pt x="99" y="315"/>
                  </a:cubicBezTo>
                  <a:lnTo>
                    <a:pt x="115" y="315"/>
                  </a:lnTo>
                  <a:cubicBezTo>
                    <a:pt x="246" y="298"/>
                    <a:pt x="361" y="282"/>
                    <a:pt x="492" y="266"/>
                  </a:cubicBezTo>
                  <a:cubicBezTo>
                    <a:pt x="721" y="249"/>
                    <a:pt x="934" y="233"/>
                    <a:pt x="1163" y="200"/>
                  </a:cubicBezTo>
                  <a:cubicBezTo>
                    <a:pt x="1212" y="200"/>
                    <a:pt x="1261" y="151"/>
                    <a:pt x="1245" y="85"/>
                  </a:cubicBezTo>
                  <a:cubicBezTo>
                    <a:pt x="1245" y="43"/>
                    <a:pt x="1208" y="0"/>
                    <a:pt x="1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6" name="Google Shape;616;p6"/>
            <p:cNvSpPr/>
            <p:nvPr/>
          </p:nvSpPr>
          <p:spPr>
            <a:xfrm rot="10800000" flipH="1">
              <a:off x="5552900" y="5123050"/>
              <a:ext cx="31125" cy="9850"/>
            </a:xfrm>
            <a:custGeom>
              <a:avLst/>
              <a:gdLst/>
              <a:ahLst/>
              <a:cxnLst/>
              <a:rect l="l" t="t" r="r" b="b"/>
              <a:pathLst>
                <a:path w="1245" h="394" extrusionOk="0">
                  <a:moveTo>
                    <a:pt x="131" y="1"/>
                  </a:moveTo>
                  <a:cubicBezTo>
                    <a:pt x="66" y="1"/>
                    <a:pt x="17" y="33"/>
                    <a:pt x="0" y="99"/>
                  </a:cubicBezTo>
                  <a:cubicBezTo>
                    <a:pt x="0" y="148"/>
                    <a:pt x="33" y="197"/>
                    <a:pt x="99" y="213"/>
                  </a:cubicBezTo>
                  <a:cubicBezTo>
                    <a:pt x="442" y="262"/>
                    <a:pt x="786" y="328"/>
                    <a:pt x="1113" y="393"/>
                  </a:cubicBezTo>
                  <a:lnTo>
                    <a:pt x="1146" y="393"/>
                  </a:lnTo>
                  <a:cubicBezTo>
                    <a:pt x="1195" y="393"/>
                    <a:pt x="1228" y="361"/>
                    <a:pt x="1244" y="312"/>
                  </a:cubicBezTo>
                  <a:cubicBezTo>
                    <a:pt x="1244" y="262"/>
                    <a:pt x="1212" y="197"/>
                    <a:pt x="1163" y="181"/>
                  </a:cubicBezTo>
                  <a:cubicBezTo>
                    <a:pt x="819" y="115"/>
                    <a:pt x="475" y="66"/>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7" name="Google Shape;617;p6"/>
            <p:cNvSpPr/>
            <p:nvPr/>
          </p:nvSpPr>
          <p:spPr>
            <a:xfrm rot="10800000" flipH="1">
              <a:off x="5292650" y="5121000"/>
              <a:ext cx="31525" cy="9125"/>
            </a:xfrm>
            <a:custGeom>
              <a:avLst/>
              <a:gdLst/>
              <a:ahLst/>
              <a:cxnLst/>
              <a:rect l="l" t="t" r="r" b="b"/>
              <a:pathLst>
                <a:path w="1261" h="365" extrusionOk="0">
                  <a:moveTo>
                    <a:pt x="1155" y="1"/>
                  </a:moveTo>
                  <a:cubicBezTo>
                    <a:pt x="1147" y="1"/>
                    <a:pt x="1138" y="2"/>
                    <a:pt x="1130" y="4"/>
                  </a:cubicBezTo>
                  <a:cubicBezTo>
                    <a:pt x="786" y="53"/>
                    <a:pt x="442" y="102"/>
                    <a:pt x="98" y="151"/>
                  </a:cubicBezTo>
                  <a:cubicBezTo>
                    <a:pt x="33" y="168"/>
                    <a:pt x="0" y="217"/>
                    <a:pt x="16" y="282"/>
                  </a:cubicBezTo>
                  <a:cubicBezTo>
                    <a:pt x="16" y="332"/>
                    <a:pt x="66" y="364"/>
                    <a:pt x="115" y="364"/>
                  </a:cubicBezTo>
                  <a:lnTo>
                    <a:pt x="131" y="364"/>
                  </a:lnTo>
                  <a:cubicBezTo>
                    <a:pt x="475" y="315"/>
                    <a:pt x="819" y="250"/>
                    <a:pt x="1162" y="201"/>
                  </a:cubicBezTo>
                  <a:cubicBezTo>
                    <a:pt x="1211" y="201"/>
                    <a:pt x="1260" y="151"/>
                    <a:pt x="1244" y="86"/>
                  </a:cubicBezTo>
                  <a:cubicBezTo>
                    <a:pt x="1244" y="43"/>
                    <a:pt x="1207" y="1"/>
                    <a:pt x="1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8" name="Google Shape;618;p6"/>
            <p:cNvSpPr/>
            <p:nvPr/>
          </p:nvSpPr>
          <p:spPr>
            <a:xfrm rot="10800000" flipH="1">
              <a:off x="2511225" y="5112825"/>
              <a:ext cx="26225" cy="21350"/>
            </a:xfrm>
            <a:custGeom>
              <a:avLst/>
              <a:gdLst/>
              <a:ahLst/>
              <a:cxnLst/>
              <a:rect l="l" t="t" r="r" b="b"/>
              <a:pathLst>
                <a:path w="1049" h="854" extrusionOk="0">
                  <a:moveTo>
                    <a:pt x="120" y="1"/>
                  </a:moveTo>
                  <a:cubicBezTo>
                    <a:pt x="87" y="1"/>
                    <a:pt x="54" y="15"/>
                    <a:pt x="34" y="35"/>
                  </a:cubicBezTo>
                  <a:cubicBezTo>
                    <a:pt x="1" y="84"/>
                    <a:pt x="1" y="150"/>
                    <a:pt x="50" y="183"/>
                  </a:cubicBezTo>
                  <a:cubicBezTo>
                    <a:pt x="312" y="412"/>
                    <a:pt x="590" y="624"/>
                    <a:pt x="868" y="837"/>
                  </a:cubicBezTo>
                  <a:cubicBezTo>
                    <a:pt x="885" y="854"/>
                    <a:pt x="901" y="854"/>
                    <a:pt x="934" y="854"/>
                  </a:cubicBezTo>
                  <a:cubicBezTo>
                    <a:pt x="967" y="854"/>
                    <a:pt x="999" y="854"/>
                    <a:pt x="1016" y="821"/>
                  </a:cubicBezTo>
                  <a:cubicBezTo>
                    <a:pt x="1048" y="772"/>
                    <a:pt x="1032" y="706"/>
                    <a:pt x="999" y="674"/>
                  </a:cubicBezTo>
                  <a:cubicBezTo>
                    <a:pt x="721" y="461"/>
                    <a:pt x="443" y="248"/>
                    <a:pt x="181" y="19"/>
                  </a:cubicBezTo>
                  <a:cubicBezTo>
                    <a:pt x="162" y="6"/>
                    <a:pt x="141" y="1"/>
                    <a:pt x="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9" name="Google Shape;619;p6"/>
            <p:cNvSpPr/>
            <p:nvPr/>
          </p:nvSpPr>
          <p:spPr>
            <a:xfrm rot="10800000" flipH="1">
              <a:off x="5241500" y="5111175"/>
              <a:ext cx="31125" cy="10375"/>
            </a:xfrm>
            <a:custGeom>
              <a:avLst/>
              <a:gdLst/>
              <a:ahLst/>
              <a:cxnLst/>
              <a:rect l="l" t="t" r="r" b="b"/>
              <a:pathLst>
                <a:path w="1245" h="415" extrusionOk="0">
                  <a:moveTo>
                    <a:pt x="1139" y="1"/>
                  </a:moveTo>
                  <a:cubicBezTo>
                    <a:pt x="1130" y="1"/>
                    <a:pt x="1122" y="2"/>
                    <a:pt x="1113" y="5"/>
                  </a:cubicBezTo>
                  <a:cubicBezTo>
                    <a:pt x="769" y="70"/>
                    <a:pt x="426" y="136"/>
                    <a:pt x="82" y="218"/>
                  </a:cubicBezTo>
                  <a:cubicBezTo>
                    <a:pt x="33" y="218"/>
                    <a:pt x="0" y="283"/>
                    <a:pt x="0" y="332"/>
                  </a:cubicBezTo>
                  <a:cubicBezTo>
                    <a:pt x="16" y="381"/>
                    <a:pt x="66" y="414"/>
                    <a:pt x="115" y="414"/>
                  </a:cubicBezTo>
                  <a:lnTo>
                    <a:pt x="131" y="414"/>
                  </a:lnTo>
                  <a:cubicBezTo>
                    <a:pt x="475" y="349"/>
                    <a:pt x="802" y="267"/>
                    <a:pt x="1146" y="201"/>
                  </a:cubicBezTo>
                  <a:cubicBezTo>
                    <a:pt x="1211" y="201"/>
                    <a:pt x="1244" y="136"/>
                    <a:pt x="1228" y="87"/>
                  </a:cubicBezTo>
                  <a:cubicBezTo>
                    <a:pt x="1228" y="32"/>
                    <a:pt x="1183" y="1"/>
                    <a:pt x="1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0" name="Google Shape;620;p6"/>
            <p:cNvSpPr/>
            <p:nvPr/>
          </p:nvSpPr>
          <p:spPr>
            <a:xfrm rot="10800000" flipH="1">
              <a:off x="5604050" y="5109950"/>
              <a:ext cx="30725" cy="12425"/>
            </a:xfrm>
            <a:custGeom>
              <a:avLst/>
              <a:gdLst/>
              <a:ahLst/>
              <a:cxnLst/>
              <a:rect l="l" t="t" r="r" b="b"/>
              <a:pathLst>
                <a:path w="1229" h="497" extrusionOk="0">
                  <a:moveTo>
                    <a:pt x="104" y="1"/>
                  </a:moveTo>
                  <a:cubicBezTo>
                    <a:pt x="61" y="1"/>
                    <a:pt x="17" y="30"/>
                    <a:pt x="17" y="71"/>
                  </a:cubicBezTo>
                  <a:cubicBezTo>
                    <a:pt x="0" y="136"/>
                    <a:pt x="33" y="185"/>
                    <a:pt x="82" y="202"/>
                  </a:cubicBezTo>
                  <a:cubicBezTo>
                    <a:pt x="426" y="300"/>
                    <a:pt x="753" y="382"/>
                    <a:pt x="1081" y="496"/>
                  </a:cubicBezTo>
                  <a:lnTo>
                    <a:pt x="1114" y="496"/>
                  </a:lnTo>
                  <a:cubicBezTo>
                    <a:pt x="1163" y="496"/>
                    <a:pt x="1195" y="463"/>
                    <a:pt x="1212" y="414"/>
                  </a:cubicBezTo>
                  <a:cubicBezTo>
                    <a:pt x="1228" y="365"/>
                    <a:pt x="1195" y="316"/>
                    <a:pt x="1146" y="283"/>
                  </a:cubicBezTo>
                  <a:cubicBezTo>
                    <a:pt x="819" y="185"/>
                    <a:pt x="475" y="87"/>
                    <a:pt x="131" y="5"/>
                  </a:cubicBezTo>
                  <a:cubicBezTo>
                    <a:pt x="123" y="2"/>
                    <a:pt x="114"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1" name="Google Shape;621;p6"/>
            <p:cNvSpPr/>
            <p:nvPr/>
          </p:nvSpPr>
          <p:spPr>
            <a:xfrm rot="10800000" flipH="1">
              <a:off x="5190325" y="5098900"/>
              <a:ext cx="31125" cy="11600"/>
            </a:xfrm>
            <a:custGeom>
              <a:avLst/>
              <a:gdLst/>
              <a:ahLst/>
              <a:cxnLst/>
              <a:rect l="l" t="t" r="r" b="b"/>
              <a:pathLst>
                <a:path w="1245" h="464" extrusionOk="0">
                  <a:moveTo>
                    <a:pt x="1140" y="1"/>
                  </a:moveTo>
                  <a:cubicBezTo>
                    <a:pt x="1131" y="1"/>
                    <a:pt x="1122" y="2"/>
                    <a:pt x="1114" y="5"/>
                  </a:cubicBezTo>
                  <a:cubicBezTo>
                    <a:pt x="770" y="87"/>
                    <a:pt x="427" y="169"/>
                    <a:pt x="99" y="267"/>
                  </a:cubicBezTo>
                  <a:cubicBezTo>
                    <a:pt x="34" y="283"/>
                    <a:pt x="1" y="332"/>
                    <a:pt x="17" y="398"/>
                  </a:cubicBezTo>
                  <a:cubicBezTo>
                    <a:pt x="34" y="430"/>
                    <a:pt x="83" y="463"/>
                    <a:pt x="116" y="463"/>
                  </a:cubicBezTo>
                  <a:lnTo>
                    <a:pt x="148" y="463"/>
                  </a:lnTo>
                  <a:cubicBezTo>
                    <a:pt x="492" y="381"/>
                    <a:pt x="819" y="283"/>
                    <a:pt x="1163" y="201"/>
                  </a:cubicBezTo>
                  <a:cubicBezTo>
                    <a:pt x="1212" y="201"/>
                    <a:pt x="1245" y="136"/>
                    <a:pt x="1245" y="87"/>
                  </a:cubicBezTo>
                  <a:cubicBezTo>
                    <a:pt x="1231" y="32"/>
                    <a:pt x="1184"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2" name="Google Shape;622;p6"/>
            <p:cNvSpPr/>
            <p:nvPr/>
          </p:nvSpPr>
          <p:spPr>
            <a:xfrm rot="10800000" flipH="1">
              <a:off x="5140425" y="5084175"/>
              <a:ext cx="30700" cy="12825"/>
            </a:xfrm>
            <a:custGeom>
              <a:avLst/>
              <a:gdLst/>
              <a:ahLst/>
              <a:cxnLst/>
              <a:rect l="l" t="t" r="r" b="b"/>
              <a:pathLst>
                <a:path w="1228" h="513" extrusionOk="0">
                  <a:moveTo>
                    <a:pt x="1114" y="1"/>
                  </a:moveTo>
                  <a:cubicBezTo>
                    <a:pt x="1103" y="1"/>
                    <a:pt x="1092" y="2"/>
                    <a:pt x="1080" y="5"/>
                  </a:cubicBezTo>
                  <a:cubicBezTo>
                    <a:pt x="753" y="103"/>
                    <a:pt x="409" y="201"/>
                    <a:pt x="82" y="316"/>
                  </a:cubicBezTo>
                  <a:cubicBezTo>
                    <a:pt x="33" y="332"/>
                    <a:pt x="0" y="381"/>
                    <a:pt x="16" y="447"/>
                  </a:cubicBezTo>
                  <a:cubicBezTo>
                    <a:pt x="33" y="496"/>
                    <a:pt x="66" y="512"/>
                    <a:pt x="115" y="512"/>
                  </a:cubicBezTo>
                  <a:lnTo>
                    <a:pt x="147" y="512"/>
                  </a:lnTo>
                  <a:cubicBezTo>
                    <a:pt x="475" y="398"/>
                    <a:pt x="802" y="300"/>
                    <a:pt x="1146" y="201"/>
                  </a:cubicBezTo>
                  <a:cubicBezTo>
                    <a:pt x="1195" y="185"/>
                    <a:pt x="1228"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3" name="Google Shape;623;p6"/>
            <p:cNvSpPr/>
            <p:nvPr/>
          </p:nvSpPr>
          <p:spPr>
            <a:xfrm rot="10800000" flipH="1">
              <a:off x="2552575" y="5082125"/>
              <a:ext cx="27025" cy="20100"/>
            </a:xfrm>
            <a:custGeom>
              <a:avLst/>
              <a:gdLst/>
              <a:ahLst/>
              <a:cxnLst/>
              <a:rect l="l" t="t" r="r" b="b"/>
              <a:pathLst>
                <a:path w="1081" h="804" extrusionOk="0">
                  <a:moveTo>
                    <a:pt x="124" y="1"/>
                  </a:moveTo>
                  <a:cubicBezTo>
                    <a:pt x="89" y="1"/>
                    <a:pt x="54" y="19"/>
                    <a:pt x="33" y="50"/>
                  </a:cubicBezTo>
                  <a:cubicBezTo>
                    <a:pt x="0" y="83"/>
                    <a:pt x="0" y="149"/>
                    <a:pt x="49" y="198"/>
                  </a:cubicBezTo>
                  <a:cubicBezTo>
                    <a:pt x="327" y="394"/>
                    <a:pt x="622" y="590"/>
                    <a:pt x="900" y="787"/>
                  </a:cubicBezTo>
                  <a:cubicBezTo>
                    <a:pt x="933" y="803"/>
                    <a:pt x="949" y="803"/>
                    <a:pt x="966" y="803"/>
                  </a:cubicBezTo>
                  <a:cubicBezTo>
                    <a:pt x="999" y="803"/>
                    <a:pt x="1031" y="787"/>
                    <a:pt x="1048" y="771"/>
                  </a:cubicBezTo>
                  <a:cubicBezTo>
                    <a:pt x="1080" y="721"/>
                    <a:pt x="1080" y="656"/>
                    <a:pt x="1031" y="623"/>
                  </a:cubicBezTo>
                  <a:cubicBezTo>
                    <a:pt x="737" y="427"/>
                    <a:pt x="458" y="214"/>
                    <a:pt x="180" y="18"/>
                  </a:cubicBezTo>
                  <a:cubicBezTo>
                    <a:pt x="163" y="6"/>
                    <a:pt x="143" y="1"/>
                    <a:pt x="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4" name="Google Shape;624;p6"/>
            <p:cNvSpPr/>
            <p:nvPr/>
          </p:nvSpPr>
          <p:spPr>
            <a:xfrm rot="10800000" flipH="1">
              <a:off x="5090900" y="5067000"/>
              <a:ext cx="30300" cy="14025"/>
            </a:xfrm>
            <a:custGeom>
              <a:avLst/>
              <a:gdLst/>
              <a:ahLst/>
              <a:cxnLst/>
              <a:rect l="l" t="t" r="r" b="b"/>
              <a:pathLst>
                <a:path w="1212" h="561" extrusionOk="0">
                  <a:moveTo>
                    <a:pt x="1098" y="0"/>
                  </a:moveTo>
                  <a:cubicBezTo>
                    <a:pt x="1087" y="0"/>
                    <a:pt x="1076" y="1"/>
                    <a:pt x="1064" y="4"/>
                  </a:cubicBezTo>
                  <a:cubicBezTo>
                    <a:pt x="737" y="119"/>
                    <a:pt x="410" y="234"/>
                    <a:pt x="82" y="364"/>
                  </a:cubicBezTo>
                  <a:cubicBezTo>
                    <a:pt x="33" y="381"/>
                    <a:pt x="0" y="430"/>
                    <a:pt x="17" y="495"/>
                  </a:cubicBezTo>
                  <a:cubicBezTo>
                    <a:pt x="33" y="528"/>
                    <a:pt x="82" y="561"/>
                    <a:pt x="115" y="561"/>
                  </a:cubicBezTo>
                  <a:cubicBezTo>
                    <a:pt x="131" y="561"/>
                    <a:pt x="148" y="561"/>
                    <a:pt x="148" y="545"/>
                  </a:cubicBezTo>
                  <a:cubicBezTo>
                    <a:pt x="475" y="430"/>
                    <a:pt x="803" y="315"/>
                    <a:pt x="1130" y="201"/>
                  </a:cubicBezTo>
                  <a:cubicBezTo>
                    <a:pt x="1195" y="184"/>
                    <a:pt x="1212" y="119"/>
                    <a:pt x="1195" y="70"/>
                  </a:cubicBezTo>
                  <a:cubicBezTo>
                    <a:pt x="1182" y="29"/>
                    <a:pt x="1146" y="0"/>
                    <a:pt x="1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5" name="Google Shape;625;p6"/>
            <p:cNvSpPr/>
            <p:nvPr/>
          </p:nvSpPr>
          <p:spPr>
            <a:xfrm rot="10800000" flipH="1">
              <a:off x="2595525" y="5053900"/>
              <a:ext cx="28275" cy="18850"/>
            </a:xfrm>
            <a:custGeom>
              <a:avLst/>
              <a:gdLst/>
              <a:ahLst/>
              <a:cxnLst/>
              <a:rect l="l" t="t" r="r" b="b"/>
              <a:pathLst>
                <a:path w="1131" h="754" extrusionOk="0">
                  <a:moveTo>
                    <a:pt x="125" y="0"/>
                  </a:moveTo>
                  <a:cubicBezTo>
                    <a:pt x="89" y="0"/>
                    <a:pt x="55" y="18"/>
                    <a:pt x="33" y="50"/>
                  </a:cubicBezTo>
                  <a:cubicBezTo>
                    <a:pt x="1" y="99"/>
                    <a:pt x="17" y="164"/>
                    <a:pt x="66" y="197"/>
                  </a:cubicBezTo>
                  <a:cubicBezTo>
                    <a:pt x="361" y="377"/>
                    <a:pt x="655" y="557"/>
                    <a:pt x="966" y="737"/>
                  </a:cubicBezTo>
                  <a:cubicBezTo>
                    <a:pt x="983" y="754"/>
                    <a:pt x="999" y="754"/>
                    <a:pt x="1016" y="754"/>
                  </a:cubicBezTo>
                  <a:cubicBezTo>
                    <a:pt x="1048" y="754"/>
                    <a:pt x="1081" y="737"/>
                    <a:pt x="1097" y="705"/>
                  </a:cubicBezTo>
                  <a:cubicBezTo>
                    <a:pt x="1130" y="655"/>
                    <a:pt x="1114" y="590"/>
                    <a:pt x="1065" y="557"/>
                  </a:cubicBezTo>
                  <a:cubicBezTo>
                    <a:pt x="770" y="377"/>
                    <a:pt x="459" y="197"/>
                    <a:pt x="181" y="17"/>
                  </a:cubicBezTo>
                  <a:cubicBezTo>
                    <a:pt x="163" y="6"/>
                    <a:pt x="144" y="0"/>
                    <a:pt x="1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6" name="Google Shape;626;p6"/>
            <p:cNvSpPr/>
            <p:nvPr/>
          </p:nvSpPr>
          <p:spPr>
            <a:xfrm rot="10800000" flipH="1">
              <a:off x="5042200" y="5047750"/>
              <a:ext cx="30300" cy="15275"/>
            </a:xfrm>
            <a:custGeom>
              <a:avLst/>
              <a:gdLst/>
              <a:ahLst/>
              <a:cxnLst/>
              <a:rect l="l" t="t" r="r" b="b"/>
              <a:pathLst>
                <a:path w="1212" h="611" extrusionOk="0">
                  <a:moveTo>
                    <a:pt x="1081" y="0"/>
                  </a:moveTo>
                  <a:cubicBezTo>
                    <a:pt x="1071" y="0"/>
                    <a:pt x="1060" y="2"/>
                    <a:pt x="1048" y="5"/>
                  </a:cubicBezTo>
                  <a:cubicBezTo>
                    <a:pt x="721" y="136"/>
                    <a:pt x="410" y="283"/>
                    <a:pt x="82" y="414"/>
                  </a:cubicBezTo>
                  <a:cubicBezTo>
                    <a:pt x="33" y="430"/>
                    <a:pt x="1" y="496"/>
                    <a:pt x="33" y="545"/>
                  </a:cubicBezTo>
                  <a:cubicBezTo>
                    <a:pt x="50" y="594"/>
                    <a:pt x="82" y="610"/>
                    <a:pt x="115" y="610"/>
                  </a:cubicBezTo>
                  <a:lnTo>
                    <a:pt x="164" y="610"/>
                  </a:lnTo>
                  <a:cubicBezTo>
                    <a:pt x="492" y="463"/>
                    <a:pt x="803" y="332"/>
                    <a:pt x="1130" y="201"/>
                  </a:cubicBezTo>
                  <a:cubicBezTo>
                    <a:pt x="1179" y="185"/>
                    <a:pt x="1212" y="119"/>
                    <a:pt x="1179" y="70"/>
                  </a:cubicBezTo>
                  <a:cubicBezTo>
                    <a:pt x="1166" y="30"/>
                    <a:pt x="1130" y="0"/>
                    <a:pt x="10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7" name="Google Shape;627;p6"/>
            <p:cNvSpPr/>
            <p:nvPr/>
          </p:nvSpPr>
          <p:spPr>
            <a:xfrm rot="10800000" flipH="1">
              <a:off x="2640550" y="5028525"/>
              <a:ext cx="29075" cy="17625"/>
            </a:xfrm>
            <a:custGeom>
              <a:avLst/>
              <a:gdLst/>
              <a:ahLst/>
              <a:cxnLst/>
              <a:rect l="l" t="t" r="r" b="b"/>
              <a:pathLst>
                <a:path w="1163" h="705" extrusionOk="0">
                  <a:moveTo>
                    <a:pt x="112" y="1"/>
                  </a:moveTo>
                  <a:cubicBezTo>
                    <a:pt x="77" y="1"/>
                    <a:pt x="44" y="23"/>
                    <a:pt x="33" y="66"/>
                  </a:cubicBezTo>
                  <a:cubicBezTo>
                    <a:pt x="0" y="115"/>
                    <a:pt x="17" y="164"/>
                    <a:pt x="66" y="197"/>
                  </a:cubicBezTo>
                  <a:cubicBezTo>
                    <a:pt x="377" y="377"/>
                    <a:pt x="688" y="541"/>
                    <a:pt x="982" y="705"/>
                  </a:cubicBezTo>
                  <a:lnTo>
                    <a:pt x="1031" y="705"/>
                  </a:lnTo>
                  <a:cubicBezTo>
                    <a:pt x="1081" y="705"/>
                    <a:pt x="1113" y="688"/>
                    <a:pt x="1130" y="655"/>
                  </a:cubicBezTo>
                  <a:cubicBezTo>
                    <a:pt x="1162" y="606"/>
                    <a:pt x="1130" y="541"/>
                    <a:pt x="1081" y="508"/>
                  </a:cubicBezTo>
                  <a:cubicBezTo>
                    <a:pt x="786" y="361"/>
                    <a:pt x="475" y="181"/>
                    <a:pt x="164" y="17"/>
                  </a:cubicBezTo>
                  <a:cubicBezTo>
                    <a:pt x="148"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8" name="Google Shape;628;p6"/>
            <p:cNvSpPr/>
            <p:nvPr/>
          </p:nvSpPr>
          <p:spPr>
            <a:xfrm rot="10800000" flipH="1">
              <a:off x="4994725" y="5026075"/>
              <a:ext cx="29500" cy="16300"/>
            </a:xfrm>
            <a:custGeom>
              <a:avLst/>
              <a:gdLst/>
              <a:ahLst/>
              <a:cxnLst/>
              <a:rect l="l" t="t" r="r" b="b"/>
              <a:pathLst>
                <a:path w="1180" h="652" extrusionOk="0">
                  <a:moveTo>
                    <a:pt x="1067" y="0"/>
                  </a:moveTo>
                  <a:cubicBezTo>
                    <a:pt x="1051" y="0"/>
                    <a:pt x="1034" y="4"/>
                    <a:pt x="1016" y="13"/>
                  </a:cubicBezTo>
                  <a:cubicBezTo>
                    <a:pt x="705" y="144"/>
                    <a:pt x="394" y="308"/>
                    <a:pt x="66" y="455"/>
                  </a:cubicBezTo>
                  <a:cubicBezTo>
                    <a:pt x="17" y="472"/>
                    <a:pt x="1" y="537"/>
                    <a:pt x="34" y="586"/>
                  </a:cubicBezTo>
                  <a:cubicBezTo>
                    <a:pt x="50" y="635"/>
                    <a:pt x="83" y="652"/>
                    <a:pt x="115" y="652"/>
                  </a:cubicBezTo>
                  <a:cubicBezTo>
                    <a:pt x="132" y="652"/>
                    <a:pt x="148" y="652"/>
                    <a:pt x="165" y="635"/>
                  </a:cubicBezTo>
                  <a:cubicBezTo>
                    <a:pt x="476" y="488"/>
                    <a:pt x="787" y="341"/>
                    <a:pt x="1114" y="193"/>
                  </a:cubicBezTo>
                  <a:cubicBezTo>
                    <a:pt x="1163" y="177"/>
                    <a:pt x="1179" y="112"/>
                    <a:pt x="1163" y="62"/>
                  </a:cubicBezTo>
                  <a:cubicBezTo>
                    <a:pt x="1139" y="27"/>
                    <a:pt x="1107"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9" name="Google Shape;629;p6"/>
            <p:cNvSpPr/>
            <p:nvPr/>
          </p:nvSpPr>
          <p:spPr>
            <a:xfrm rot="10800000" flipH="1">
              <a:off x="2686775" y="5005600"/>
              <a:ext cx="29900" cy="16400"/>
            </a:xfrm>
            <a:custGeom>
              <a:avLst/>
              <a:gdLst/>
              <a:ahLst/>
              <a:cxnLst/>
              <a:rect l="l" t="t" r="r" b="b"/>
              <a:pathLst>
                <a:path w="1196" h="656" extrusionOk="0">
                  <a:moveTo>
                    <a:pt x="112" y="0"/>
                  </a:moveTo>
                  <a:cubicBezTo>
                    <a:pt x="77" y="0"/>
                    <a:pt x="45" y="22"/>
                    <a:pt x="34" y="66"/>
                  </a:cubicBezTo>
                  <a:cubicBezTo>
                    <a:pt x="1" y="115"/>
                    <a:pt x="17" y="180"/>
                    <a:pt x="83" y="197"/>
                  </a:cubicBezTo>
                  <a:cubicBezTo>
                    <a:pt x="394" y="344"/>
                    <a:pt x="705" y="491"/>
                    <a:pt x="1032" y="639"/>
                  </a:cubicBezTo>
                  <a:cubicBezTo>
                    <a:pt x="1048" y="655"/>
                    <a:pt x="1065" y="655"/>
                    <a:pt x="1065" y="655"/>
                  </a:cubicBezTo>
                  <a:cubicBezTo>
                    <a:pt x="1114" y="655"/>
                    <a:pt x="1147" y="622"/>
                    <a:pt x="1163" y="590"/>
                  </a:cubicBezTo>
                  <a:cubicBezTo>
                    <a:pt x="1196" y="541"/>
                    <a:pt x="1163" y="475"/>
                    <a:pt x="1114" y="459"/>
                  </a:cubicBezTo>
                  <a:cubicBezTo>
                    <a:pt x="787" y="311"/>
                    <a:pt x="476" y="164"/>
                    <a:pt x="165" y="17"/>
                  </a:cubicBezTo>
                  <a:cubicBezTo>
                    <a:pt x="148" y="6"/>
                    <a:pt x="130"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0" name="Google Shape;630;p6"/>
            <p:cNvSpPr/>
            <p:nvPr/>
          </p:nvSpPr>
          <p:spPr>
            <a:xfrm rot="10800000" flipH="1">
              <a:off x="4948075" y="5002325"/>
              <a:ext cx="29100" cy="17375"/>
            </a:xfrm>
            <a:custGeom>
              <a:avLst/>
              <a:gdLst/>
              <a:ahLst/>
              <a:cxnLst/>
              <a:rect l="l" t="t" r="r" b="b"/>
              <a:pathLst>
                <a:path w="1164" h="695" extrusionOk="0">
                  <a:moveTo>
                    <a:pt x="1038" y="1"/>
                  </a:moveTo>
                  <a:cubicBezTo>
                    <a:pt x="1025" y="1"/>
                    <a:pt x="1012" y="3"/>
                    <a:pt x="999" y="7"/>
                  </a:cubicBezTo>
                  <a:cubicBezTo>
                    <a:pt x="688" y="170"/>
                    <a:pt x="377" y="334"/>
                    <a:pt x="83" y="498"/>
                  </a:cubicBezTo>
                  <a:cubicBezTo>
                    <a:pt x="17" y="530"/>
                    <a:pt x="1" y="596"/>
                    <a:pt x="34" y="645"/>
                  </a:cubicBezTo>
                  <a:cubicBezTo>
                    <a:pt x="50" y="678"/>
                    <a:pt x="83" y="694"/>
                    <a:pt x="132" y="694"/>
                  </a:cubicBezTo>
                  <a:cubicBezTo>
                    <a:pt x="148" y="694"/>
                    <a:pt x="165" y="694"/>
                    <a:pt x="181" y="678"/>
                  </a:cubicBezTo>
                  <a:cubicBezTo>
                    <a:pt x="476" y="514"/>
                    <a:pt x="787" y="350"/>
                    <a:pt x="1098" y="203"/>
                  </a:cubicBezTo>
                  <a:cubicBezTo>
                    <a:pt x="1147" y="170"/>
                    <a:pt x="1163" y="105"/>
                    <a:pt x="1147" y="56"/>
                  </a:cubicBezTo>
                  <a:cubicBezTo>
                    <a:pt x="1122" y="19"/>
                    <a:pt x="1079" y="1"/>
                    <a:pt x="1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1" name="Google Shape;631;p6"/>
            <p:cNvSpPr/>
            <p:nvPr/>
          </p:nvSpPr>
          <p:spPr>
            <a:xfrm rot="10800000" flipH="1">
              <a:off x="2734675" y="4985975"/>
              <a:ext cx="30300" cy="14675"/>
            </a:xfrm>
            <a:custGeom>
              <a:avLst/>
              <a:gdLst/>
              <a:ahLst/>
              <a:cxnLst/>
              <a:rect l="l" t="t" r="r" b="b"/>
              <a:pathLst>
                <a:path w="1212" h="587" extrusionOk="0">
                  <a:moveTo>
                    <a:pt x="104" y="1"/>
                  </a:moveTo>
                  <a:cubicBezTo>
                    <a:pt x="65" y="1"/>
                    <a:pt x="28" y="28"/>
                    <a:pt x="16" y="63"/>
                  </a:cubicBezTo>
                  <a:cubicBezTo>
                    <a:pt x="0" y="112"/>
                    <a:pt x="16" y="178"/>
                    <a:pt x="82" y="194"/>
                  </a:cubicBezTo>
                  <a:cubicBezTo>
                    <a:pt x="393" y="341"/>
                    <a:pt x="720" y="456"/>
                    <a:pt x="1048" y="587"/>
                  </a:cubicBezTo>
                  <a:lnTo>
                    <a:pt x="1080" y="587"/>
                  </a:lnTo>
                  <a:cubicBezTo>
                    <a:pt x="1129" y="587"/>
                    <a:pt x="1179" y="570"/>
                    <a:pt x="1179" y="521"/>
                  </a:cubicBezTo>
                  <a:cubicBezTo>
                    <a:pt x="1211" y="472"/>
                    <a:pt x="1179" y="407"/>
                    <a:pt x="1129" y="390"/>
                  </a:cubicBezTo>
                  <a:cubicBezTo>
                    <a:pt x="802" y="276"/>
                    <a:pt x="475" y="145"/>
                    <a:pt x="147" y="14"/>
                  </a:cubicBezTo>
                  <a:cubicBezTo>
                    <a:pt x="134" y="5"/>
                    <a:pt x="119"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2" name="Google Shape;632;p6"/>
            <p:cNvSpPr/>
            <p:nvPr/>
          </p:nvSpPr>
          <p:spPr>
            <a:xfrm rot="10800000" flipH="1">
              <a:off x="4902650" y="4976550"/>
              <a:ext cx="28675" cy="18375"/>
            </a:xfrm>
            <a:custGeom>
              <a:avLst/>
              <a:gdLst/>
              <a:ahLst/>
              <a:cxnLst/>
              <a:rect l="l" t="t" r="r" b="b"/>
              <a:pathLst>
                <a:path w="1147" h="735" extrusionOk="0">
                  <a:moveTo>
                    <a:pt x="1024" y="1"/>
                  </a:moveTo>
                  <a:cubicBezTo>
                    <a:pt x="1011" y="1"/>
                    <a:pt x="997" y="5"/>
                    <a:pt x="983" y="14"/>
                  </a:cubicBezTo>
                  <a:cubicBezTo>
                    <a:pt x="672" y="194"/>
                    <a:pt x="377" y="374"/>
                    <a:pt x="66" y="554"/>
                  </a:cubicBezTo>
                  <a:cubicBezTo>
                    <a:pt x="17" y="587"/>
                    <a:pt x="1" y="636"/>
                    <a:pt x="34" y="685"/>
                  </a:cubicBezTo>
                  <a:cubicBezTo>
                    <a:pt x="50" y="718"/>
                    <a:pt x="99" y="734"/>
                    <a:pt x="132" y="734"/>
                  </a:cubicBezTo>
                  <a:lnTo>
                    <a:pt x="181" y="734"/>
                  </a:lnTo>
                  <a:cubicBezTo>
                    <a:pt x="476" y="554"/>
                    <a:pt x="770" y="374"/>
                    <a:pt x="1081" y="194"/>
                  </a:cubicBezTo>
                  <a:cubicBezTo>
                    <a:pt x="1130" y="161"/>
                    <a:pt x="1147" y="112"/>
                    <a:pt x="1114" y="63"/>
                  </a:cubicBezTo>
                  <a:cubicBezTo>
                    <a:pt x="1090" y="28"/>
                    <a:pt x="1058" y="1"/>
                    <a:pt x="1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3" name="Google Shape;633;p6"/>
            <p:cNvSpPr/>
            <p:nvPr/>
          </p:nvSpPr>
          <p:spPr>
            <a:xfrm rot="10800000" flipH="1">
              <a:off x="2783350" y="4968775"/>
              <a:ext cx="30725" cy="13650"/>
            </a:xfrm>
            <a:custGeom>
              <a:avLst/>
              <a:gdLst/>
              <a:ahLst/>
              <a:cxnLst/>
              <a:rect l="l" t="t" r="r" b="b"/>
              <a:pathLst>
                <a:path w="1229" h="546" extrusionOk="0">
                  <a:moveTo>
                    <a:pt x="131" y="1"/>
                  </a:moveTo>
                  <a:cubicBezTo>
                    <a:pt x="82" y="1"/>
                    <a:pt x="44" y="30"/>
                    <a:pt x="17" y="71"/>
                  </a:cubicBezTo>
                  <a:cubicBezTo>
                    <a:pt x="1" y="136"/>
                    <a:pt x="34" y="185"/>
                    <a:pt x="83" y="218"/>
                  </a:cubicBezTo>
                  <a:cubicBezTo>
                    <a:pt x="410" y="316"/>
                    <a:pt x="754" y="431"/>
                    <a:pt x="1081" y="529"/>
                  </a:cubicBezTo>
                  <a:cubicBezTo>
                    <a:pt x="1098" y="545"/>
                    <a:pt x="1114" y="545"/>
                    <a:pt x="1114" y="545"/>
                  </a:cubicBezTo>
                  <a:cubicBezTo>
                    <a:pt x="1163" y="545"/>
                    <a:pt x="1196" y="513"/>
                    <a:pt x="1212" y="464"/>
                  </a:cubicBezTo>
                  <a:cubicBezTo>
                    <a:pt x="1228" y="414"/>
                    <a:pt x="1196" y="349"/>
                    <a:pt x="1147" y="333"/>
                  </a:cubicBezTo>
                  <a:cubicBezTo>
                    <a:pt x="819" y="234"/>
                    <a:pt x="476" y="120"/>
                    <a:pt x="165" y="5"/>
                  </a:cubicBezTo>
                  <a:cubicBezTo>
                    <a:pt x="153" y="2"/>
                    <a:pt x="142"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4" name="Google Shape;634;p6"/>
            <p:cNvSpPr/>
            <p:nvPr/>
          </p:nvSpPr>
          <p:spPr>
            <a:xfrm rot="10800000" flipH="1">
              <a:off x="2833275" y="4954875"/>
              <a:ext cx="31125" cy="11975"/>
            </a:xfrm>
            <a:custGeom>
              <a:avLst/>
              <a:gdLst/>
              <a:ahLst/>
              <a:cxnLst/>
              <a:rect l="l" t="t" r="r" b="b"/>
              <a:pathLst>
                <a:path w="1245" h="479" extrusionOk="0">
                  <a:moveTo>
                    <a:pt x="122" y="0"/>
                  </a:moveTo>
                  <a:cubicBezTo>
                    <a:pt x="78" y="0"/>
                    <a:pt x="31" y="32"/>
                    <a:pt x="17" y="86"/>
                  </a:cubicBezTo>
                  <a:cubicBezTo>
                    <a:pt x="1" y="135"/>
                    <a:pt x="34" y="201"/>
                    <a:pt x="99" y="201"/>
                  </a:cubicBezTo>
                  <a:cubicBezTo>
                    <a:pt x="426" y="299"/>
                    <a:pt x="770" y="397"/>
                    <a:pt x="1114" y="479"/>
                  </a:cubicBezTo>
                  <a:lnTo>
                    <a:pt x="1130" y="479"/>
                  </a:lnTo>
                  <a:cubicBezTo>
                    <a:pt x="1179" y="479"/>
                    <a:pt x="1228" y="446"/>
                    <a:pt x="1228" y="397"/>
                  </a:cubicBezTo>
                  <a:cubicBezTo>
                    <a:pt x="1245" y="348"/>
                    <a:pt x="1212" y="282"/>
                    <a:pt x="1163" y="266"/>
                  </a:cubicBezTo>
                  <a:cubicBezTo>
                    <a:pt x="819" y="184"/>
                    <a:pt x="475" y="102"/>
                    <a:pt x="148" y="4"/>
                  </a:cubicBezTo>
                  <a:cubicBezTo>
                    <a:pt x="140" y="1"/>
                    <a:pt x="131" y="0"/>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5" name="Google Shape;635;p6"/>
            <p:cNvSpPr/>
            <p:nvPr/>
          </p:nvSpPr>
          <p:spPr>
            <a:xfrm rot="10800000" flipH="1">
              <a:off x="4858875" y="4948325"/>
              <a:ext cx="27850" cy="19500"/>
            </a:xfrm>
            <a:custGeom>
              <a:avLst/>
              <a:gdLst/>
              <a:ahLst/>
              <a:cxnLst/>
              <a:rect l="l" t="t" r="r" b="b"/>
              <a:pathLst>
                <a:path w="1114" h="780" extrusionOk="0">
                  <a:moveTo>
                    <a:pt x="992" y="1"/>
                  </a:moveTo>
                  <a:cubicBezTo>
                    <a:pt x="972" y="1"/>
                    <a:pt x="952" y="4"/>
                    <a:pt x="934" y="10"/>
                  </a:cubicBezTo>
                  <a:cubicBezTo>
                    <a:pt x="639" y="207"/>
                    <a:pt x="344" y="403"/>
                    <a:pt x="50" y="583"/>
                  </a:cubicBezTo>
                  <a:cubicBezTo>
                    <a:pt x="17" y="616"/>
                    <a:pt x="1" y="682"/>
                    <a:pt x="33" y="731"/>
                  </a:cubicBezTo>
                  <a:cubicBezTo>
                    <a:pt x="50" y="763"/>
                    <a:pt x="82" y="780"/>
                    <a:pt x="115" y="780"/>
                  </a:cubicBezTo>
                  <a:cubicBezTo>
                    <a:pt x="132" y="780"/>
                    <a:pt x="148" y="780"/>
                    <a:pt x="181" y="763"/>
                  </a:cubicBezTo>
                  <a:cubicBezTo>
                    <a:pt x="459" y="567"/>
                    <a:pt x="754" y="387"/>
                    <a:pt x="1048" y="191"/>
                  </a:cubicBezTo>
                  <a:cubicBezTo>
                    <a:pt x="1097" y="158"/>
                    <a:pt x="1114" y="92"/>
                    <a:pt x="1081" y="43"/>
                  </a:cubicBezTo>
                  <a:cubicBezTo>
                    <a:pt x="1060" y="12"/>
                    <a:pt x="1026" y="1"/>
                    <a:pt x="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6" name="Google Shape;636;p6"/>
            <p:cNvSpPr/>
            <p:nvPr/>
          </p:nvSpPr>
          <p:spPr>
            <a:xfrm rot="10800000" flipH="1">
              <a:off x="2884425" y="4943825"/>
              <a:ext cx="31125" cy="10350"/>
            </a:xfrm>
            <a:custGeom>
              <a:avLst/>
              <a:gdLst/>
              <a:ahLst/>
              <a:cxnLst/>
              <a:rect l="l" t="t" r="r" b="b"/>
              <a:pathLst>
                <a:path w="1245" h="414" extrusionOk="0">
                  <a:moveTo>
                    <a:pt x="99" y="0"/>
                  </a:moveTo>
                  <a:cubicBezTo>
                    <a:pt x="50" y="0"/>
                    <a:pt x="14" y="30"/>
                    <a:pt x="1" y="70"/>
                  </a:cubicBezTo>
                  <a:cubicBezTo>
                    <a:pt x="1" y="136"/>
                    <a:pt x="34" y="185"/>
                    <a:pt x="83" y="201"/>
                  </a:cubicBezTo>
                  <a:cubicBezTo>
                    <a:pt x="426" y="267"/>
                    <a:pt x="770" y="348"/>
                    <a:pt x="1114" y="414"/>
                  </a:cubicBezTo>
                  <a:lnTo>
                    <a:pt x="1130" y="414"/>
                  </a:lnTo>
                  <a:cubicBezTo>
                    <a:pt x="1179" y="414"/>
                    <a:pt x="1229" y="365"/>
                    <a:pt x="1229" y="316"/>
                  </a:cubicBezTo>
                  <a:cubicBezTo>
                    <a:pt x="1245" y="267"/>
                    <a:pt x="1212" y="217"/>
                    <a:pt x="1147" y="201"/>
                  </a:cubicBezTo>
                  <a:cubicBezTo>
                    <a:pt x="803" y="136"/>
                    <a:pt x="459" y="70"/>
                    <a:pt x="132" y="5"/>
                  </a:cubicBezTo>
                  <a:cubicBezTo>
                    <a:pt x="120" y="2"/>
                    <a:pt x="109"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7" name="Google Shape;637;p6"/>
            <p:cNvSpPr/>
            <p:nvPr/>
          </p:nvSpPr>
          <p:spPr>
            <a:xfrm rot="10800000" flipH="1">
              <a:off x="3301000" y="4938500"/>
              <a:ext cx="31550" cy="5750"/>
            </a:xfrm>
            <a:custGeom>
              <a:avLst/>
              <a:gdLst/>
              <a:ahLst/>
              <a:cxnLst/>
              <a:rect l="l" t="t" r="r" b="b"/>
              <a:pathLst>
                <a:path w="1262" h="230" extrusionOk="0">
                  <a:moveTo>
                    <a:pt x="116" y="0"/>
                  </a:moveTo>
                  <a:cubicBezTo>
                    <a:pt x="50" y="0"/>
                    <a:pt x="1" y="50"/>
                    <a:pt x="1" y="99"/>
                  </a:cubicBezTo>
                  <a:cubicBezTo>
                    <a:pt x="1" y="164"/>
                    <a:pt x="50" y="213"/>
                    <a:pt x="116" y="213"/>
                  </a:cubicBezTo>
                  <a:cubicBezTo>
                    <a:pt x="459" y="213"/>
                    <a:pt x="819" y="213"/>
                    <a:pt x="1147" y="230"/>
                  </a:cubicBezTo>
                  <a:cubicBezTo>
                    <a:pt x="1212" y="230"/>
                    <a:pt x="1261" y="181"/>
                    <a:pt x="1261" y="131"/>
                  </a:cubicBezTo>
                  <a:cubicBezTo>
                    <a:pt x="1261" y="66"/>
                    <a:pt x="1212" y="17"/>
                    <a:pt x="1163" y="17"/>
                  </a:cubicBezTo>
                  <a:cubicBezTo>
                    <a:pt x="819" y="17"/>
                    <a:pt x="459"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8" name="Google Shape;638;p6"/>
            <p:cNvSpPr/>
            <p:nvPr/>
          </p:nvSpPr>
          <p:spPr>
            <a:xfrm rot="10800000" flipH="1">
              <a:off x="3248625" y="4938100"/>
              <a:ext cx="31550" cy="6150"/>
            </a:xfrm>
            <a:custGeom>
              <a:avLst/>
              <a:gdLst/>
              <a:ahLst/>
              <a:cxnLst/>
              <a:rect l="l" t="t" r="r" b="b"/>
              <a:pathLst>
                <a:path w="1262" h="246" extrusionOk="0">
                  <a:moveTo>
                    <a:pt x="1163" y="0"/>
                  </a:moveTo>
                  <a:cubicBezTo>
                    <a:pt x="803" y="17"/>
                    <a:pt x="459" y="17"/>
                    <a:pt x="115" y="33"/>
                  </a:cubicBezTo>
                  <a:cubicBezTo>
                    <a:pt x="50" y="33"/>
                    <a:pt x="1" y="82"/>
                    <a:pt x="1" y="148"/>
                  </a:cubicBezTo>
                  <a:cubicBezTo>
                    <a:pt x="17" y="197"/>
                    <a:pt x="50" y="246"/>
                    <a:pt x="115" y="246"/>
                  </a:cubicBezTo>
                  <a:cubicBezTo>
                    <a:pt x="459" y="230"/>
                    <a:pt x="819" y="230"/>
                    <a:pt x="1163" y="213"/>
                  </a:cubicBezTo>
                  <a:cubicBezTo>
                    <a:pt x="1212" y="213"/>
                    <a:pt x="1261" y="164"/>
                    <a:pt x="1261" y="115"/>
                  </a:cubicBezTo>
                  <a:cubicBezTo>
                    <a:pt x="1261" y="50"/>
                    <a:pt x="1212" y="17"/>
                    <a:pt x="1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9" name="Google Shape;639;p6"/>
            <p:cNvSpPr/>
            <p:nvPr/>
          </p:nvSpPr>
          <p:spPr>
            <a:xfrm rot="10800000" flipH="1">
              <a:off x="2935575" y="4936050"/>
              <a:ext cx="31550" cy="9025"/>
            </a:xfrm>
            <a:custGeom>
              <a:avLst/>
              <a:gdLst/>
              <a:ahLst/>
              <a:cxnLst/>
              <a:rect l="l" t="t" r="r" b="b"/>
              <a:pathLst>
                <a:path w="1262" h="361" extrusionOk="0">
                  <a:moveTo>
                    <a:pt x="132" y="1"/>
                  </a:moveTo>
                  <a:cubicBezTo>
                    <a:pt x="83" y="1"/>
                    <a:pt x="17" y="33"/>
                    <a:pt x="17" y="99"/>
                  </a:cubicBezTo>
                  <a:cubicBezTo>
                    <a:pt x="1" y="148"/>
                    <a:pt x="50" y="197"/>
                    <a:pt x="99" y="214"/>
                  </a:cubicBezTo>
                  <a:cubicBezTo>
                    <a:pt x="443" y="263"/>
                    <a:pt x="787" y="312"/>
                    <a:pt x="1147" y="361"/>
                  </a:cubicBezTo>
                  <a:cubicBezTo>
                    <a:pt x="1212" y="361"/>
                    <a:pt x="1245" y="312"/>
                    <a:pt x="1261" y="263"/>
                  </a:cubicBezTo>
                  <a:cubicBezTo>
                    <a:pt x="1261" y="197"/>
                    <a:pt x="1229" y="148"/>
                    <a:pt x="1163" y="148"/>
                  </a:cubicBezTo>
                  <a:cubicBezTo>
                    <a:pt x="819" y="99"/>
                    <a:pt x="476" y="50"/>
                    <a:pt x="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0" name="Google Shape;640;p6"/>
            <p:cNvSpPr/>
            <p:nvPr/>
          </p:nvSpPr>
          <p:spPr>
            <a:xfrm rot="10800000" flipH="1">
              <a:off x="3196650" y="4935625"/>
              <a:ext cx="31550" cy="6575"/>
            </a:xfrm>
            <a:custGeom>
              <a:avLst/>
              <a:gdLst/>
              <a:ahLst/>
              <a:cxnLst/>
              <a:rect l="l" t="t" r="r" b="b"/>
              <a:pathLst>
                <a:path w="1262" h="263" extrusionOk="0">
                  <a:moveTo>
                    <a:pt x="1147" y="0"/>
                  </a:moveTo>
                  <a:cubicBezTo>
                    <a:pt x="803" y="17"/>
                    <a:pt x="443" y="33"/>
                    <a:pt x="99" y="49"/>
                  </a:cubicBezTo>
                  <a:cubicBezTo>
                    <a:pt x="34" y="49"/>
                    <a:pt x="1" y="99"/>
                    <a:pt x="1" y="164"/>
                  </a:cubicBezTo>
                  <a:cubicBezTo>
                    <a:pt x="1" y="213"/>
                    <a:pt x="50" y="262"/>
                    <a:pt x="99" y="262"/>
                  </a:cubicBezTo>
                  <a:lnTo>
                    <a:pt x="116" y="262"/>
                  </a:lnTo>
                  <a:cubicBezTo>
                    <a:pt x="459" y="246"/>
                    <a:pt x="803" y="229"/>
                    <a:pt x="1147" y="213"/>
                  </a:cubicBezTo>
                  <a:cubicBezTo>
                    <a:pt x="1212" y="197"/>
                    <a:pt x="1261" y="148"/>
                    <a:pt x="1245" y="99"/>
                  </a:cubicBezTo>
                  <a:cubicBezTo>
                    <a:pt x="1245" y="33"/>
                    <a:pt x="1196" y="0"/>
                    <a:pt x="11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1" name="Google Shape;641;p6"/>
            <p:cNvSpPr/>
            <p:nvPr/>
          </p:nvSpPr>
          <p:spPr>
            <a:xfrm rot="10800000" flipH="1">
              <a:off x="3353400" y="4934825"/>
              <a:ext cx="31525" cy="7450"/>
            </a:xfrm>
            <a:custGeom>
              <a:avLst/>
              <a:gdLst/>
              <a:ahLst/>
              <a:cxnLst/>
              <a:rect l="l" t="t" r="r" b="b"/>
              <a:pathLst>
                <a:path w="1261" h="298" extrusionOk="0">
                  <a:moveTo>
                    <a:pt x="90" y="0"/>
                  </a:moveTo>
                  <a:cubicBezTo>
                    <a:pt x="37" y="0"/>
                    <a:pt x="0" y="45"/>
                    <a:pt x="0" y="102"/>
                  </a:cubicBezTo>
                  <a:cubicBezTo>
                    <a:pt x="0" y="151"/>
                    <a:pt x="33" y="200"/>
                    <a:pt x="98" y="200"/>
                  </a:cubicBezTo>
                  <a:cubicBezTo>
                    <a:pt x="442" y="232"/>
                    <a:pt x="802" y="265"/>
                    <a:pt x="1130" y="298"/>
                  </a:cubicBezTo>
                  <a:lnTo>
                    <a:pt x="1146" y="298"/>
                  </a:lnTo>
                  <a:cubicBezTo>
                    <a:pt x="1195" y="298"/>
                    <a:pt x="1244" y="265"/>
                    <a:pt x="1244" y="216"/>
                  </a:cubicBezTo>
                  <a:cubicBezTo>
                    <a:pt x="1260" y="151"/>
                    <a:pt x="1211" y="102"/>
                    <a:pt x="1162" y="85"/>
                  </a:cubicBezTo>
                  <a:cubicBezTo>
                    <a:pt x="819" y="52"/>
                    <a:pt x="458" y="20"/>
                    <a:pt x="115" y="3"/>
                  </a:cubicBezTo>
                  <a:cubicBezTo>
                    <a:pt x="106" y="1"/>
                    <a:pt x="98"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2" name="Google Shape;642;p6"/>
            <p:cNvSpPr/>
            <p:nvPr/>
          </p:nvSpPr>
          <p:spPr>
            <a:xfrm rot="10800000" flipH="1">
              <a:off x="3144275" y="4932775"/>
              <a:ext cx="31550" cy="6650"/>
            </a:xfrm>
            <a:custGeom>
              <a:avLst/>
              <a:gdLst/>
              <a:ahLst/>
              <a:cxnLst/>
              <a:rect l="l" t="t" r="r" b="b"/>
              <a:pathLst>
                <a:path w="1262" h="266" extrusionOk="0">
                  <a:moveTo>
                    <a:pt x="1172" y="1"/>
                  </a:moveTo>
                  <a:cubicBezTo>
                    <a:pt x="1164" y="1"/>
                    <a:pt x="1155" y="2"/>
                    <a:pt x="1147" y="4"/>
                  </a:cubicBezTo>
                  <a:cubicBezTo>
                    <a:pt x="803" y="20"/>
                    <a:pt x="459" y="37"/>
                    <a:pt x="99" y="53"/>
                  </a:cubicBezTo>
                  <a:cubicBezTo>
                    <a:pt x="50" y="53"/>
                    <a:pt x="1" y="102"/>
                    <a:pt x="1" y="168"/>
                  </a:cubicBezTo>
                  <a:cubicBezTo>
                    <a:pt x="17" y="217"/>
                    <a:pt x="50" y="266"/>
                    <a:pt x="115" y="266"/>
                  </a:cubicBezTo>
                  <a:cubicBezTo>
                    <a:pt x="459" y="249"/>
                    <a:pt x="819" y="217"/>
                    <a:pt x="1163" y="200"/>
                  </a:cubicBezTo>
                  <a:cubicBezTo>
                    <a:pt x="1212" y="200"/>
                    <a:pt x="1261" y="151"/>
                    <a:pt x="1261" y="102"/>
                  </a:cubicBezTo>
                  <a:cubicBezTo>
                    <a:pt x="1261" y="45"/>
                    <a:pt x="1224" y="1"/>
                    <a:pt x="11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3" name="Google Shape;643;p6"/>
            <p:cNvSpPr/>
            <p:nvPr/>
          </p:nvSpPr>
          <p:spPr>
            <a:xfrm rot="10800000" flipH="1">
              <a:off x="2987550" y="4931550"/>
              <a:ext cx="31550" cy="7375"/>
            </a:xfrm>
            <a:custGeom>
              <a:avLst/>
              <a:gdLst/>
              <a:ahLst/>
              <a:cxnLst/>
              <a:rect l="l" t="t" r="r" b="b"/>
              <a:pathLst>
                <a:path w="1262" h="295" extrusionOk="0">
                  <a:moveTo>
                    <a:pt x="132" y="0"/>
                  </a:moveTo>
                  <a:cubicBezTo>
                    <a:pt x="66" y="0"/>
                    <a:pt x="17" y="49"/>
                    <a:pt x="17" y="98"/>
                  </a:cubicBezTo>
                  <a:cubicBezTo>
                    <a:pt x="1" y="164"/>
                    <a:pt x="50" y="213"/>
                    <a:pt x="99" y="213"/>
                  </a:cubicBezTo>
                  <a:cubicBezTo>
                    <a:pt x="459" y="246"/>
                    <a:pt x="803" y="262"/>
                    <a:pt x="1147" y="295"/>
                  </a:cubicBezTo>
                  <a:lnTo>
                    <a:pt x="1163" y="295"/>
                  </a:lnTo>
                  <a:cubicBezTo>
                    <a:pt x="1212" y="295"/>
                    <a:pt x="1261" y="246"/>
                    <a:pt x="1261" y="197"/>
                  </a:cubicBezTo>
                  <a:cubicBezTo>
                    <a:pt x="1261" y="131"/>
                    <a:pt x="1212" y="82"/>
                    <a:pt x="1163" y="82"/>
                  </a:cubicBezTo>
                  <a:cubicBezTo>
                    <a:pt x="819" y="66"/>
                    <a:pt x="459" y="33"/>
                    <a:pt x="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4" name="Google Shape;644;p6"/>
            <p:cNvSpPr/>
            <p:nvPr/>
          </p:nvSpPr>
          <p:spPr>
            <a:xfrm rot="10800000" flipH="1">
              <a:off x="3092325" y="4930725"/>
              <a:ext cx="31125" cy="6150"/>
            </a:xfrm>
            <a:custGeom>
              <a:avLst/>
              <a:gdLst/>
              <a:ahLst/>
              <a:cxnLst/>
              <a:rect l="l" t="t" r="r" b="b"/>
              <a:pathLst>
                <a:path w="1245" h="246" extrusionOk="0">
                  <a:moveTo>
                    <a:pt x="1146" y="0"/>
                  </a:moveTo>
                  <a:cubicBezTo>
                    <a:pt x="786" y="16"/>
                    <a:pt x="442" y="16"/>
                    <a:pt x="98" y="33"/>
                  </a:cubicBezTo>
                  <a:cubicBezTo>
                    <a:pt x="33" y="33"/>
                    <a:pt x="0" y="82"/>
                    <a:pt x="0" y="131"/>
                  </a:cubicBezTo>
                  <a:cubicBezTo>
                    <a:pt x="0" y="197"/>
                    <a:pt x="49" y="246"/>
                    <a:pt x="98" y="246"/>
                  </a:cubicBezTo>
                  <a:cubicBezTo>
                    <a:pt x="458" y="229"/>
                    <a:pt x="802" y="213"/>
                    <a:pt x="1146" y="213"/>
                  </a:cubicBezTo>
                  <a:cubicBezTo>
                    <a:pt x="1211" y="197"/>
                    <a:pt x="1244" y="147"/>
                    <a:pt x="1244"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5" name="Google Shape;645;p6"/>
            <p:cNvSpPr/>
            <p:nvPr/>
          </p:nvSpPr>
          <p:spPr>
            <a:xfrm rot="10800000" flipH="1">
              <a:off x="3039925" y="4930325"/>
              <a:ext cx="31550" cy="5750"/>
            </a:xfrm>
            <a:custGeom>
              <a:avLst/>
              <a:gdLst/>
              <a:ahLst/>
              <a:cxnLst/>
              <a:rect l="l" t="t" r="r" b="b"/>
              <a:pathLst>
                <a:path w="1262" h="230" extrusionOk="0">
                  <a:moveTo>
                    <a:pt x="115" y="1"/>
                  </a:moveTo>
                  <a:cubicBezTo>
                    <a:pt x="50" y="17"/>
                    <a:pt x="1" y="50"/>
                    <a:pt x="1" y="115"/>
                  </a:cubicBezTo>
                  <a:cubicBezTo>
                    <a:pt x="1" y="165"/>
                    <a:pt x="50" y="214"/>
                    <a:pt x="99" y="214"/>
                  </a:cubicBezTo>
                  <a:lnTo>
                    <a:pt x="148" y="214"/>
                  </a:lnTo>
                  <a:cubicBezTo>
                    <a:pt x="426" y="214"/>
                    <a:pt x="705" y="230"/>
                    <a:pt x="983" y="230"/>
                  </a:cubicBezTo>
                  <a:lnTo>
                    <a:pt x="1147" y="230"/>
                  </a:lnTo>
                  <a:cubicBezTo>
                    <a:pt x="1212" y="230"/>
                    <a:pt x="1261" y="181"/>
                    <a:pt x="1261" y="115"/>
                  </a:cubicBezTo>
                  <a:cubicBezTo>
                    <a:pt x="1261" y="66"/>
                    <a:pt x="1212" y="17"/>
                    <a:pt x="1147" y="17"/>
                  </a:cubicBezTo>
                  <a:lnTo>
                    <a:pt x="983" y="17"/>
                  </a:lnTo>
                  <a:cubicBezTo>
                    <a:pt x="705" y="17"/>
                    <a:pt x="426" y="17"/>
                    <a:pt x="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6" name="Google Shape;646;p6"/>
            <p:cNvSpPr/>
            <p:nvPr/>
          </p:nvSpPr>
          <p:spPr>
            <a:xfrm rot="10800000" flipH="1">
              <a:off x="3404950" y="4926225"/>
              <a:ext cx="31525" cy="10250"/>
            </a:xfrm>
            <a:custGeom>
              <a:avLst/>
              <a:gdLst/>
              <a:ahLst/>
              <a:cxnLst/>
              <a:rect l="l" t="t" r="r" b="b"/>
              <a:pathLst>
                <a:path w="1261" h="410" extrusionOk="0">
                  <a:moveTo>
                    <a:pt x="131" y="0"/>
                  </a:moveTo>
                  <a:cubicBezTo>
                    <a:pt x="66" y="0"/>
                    <a:pt x="17" y="33"/>
                    <a:pt x="17" y="99"/>
                  </a:cubicBezTo>
                  <a:cubicBezTo>
                    <a:pt x="1" y="148"/>
                    <a:pt x="50" y="197"/>
                    <a:pt x="99" y="213"/>
                  </a:cubicBezTo>
                  <a:cubicBezTo>
                    <a:pt x="442" y="262"/>
                    <a:pt x="786" y="328"/>
                    <a:pt x="1114" y="410"/>
                  </a:cubicBezTo>
                  <a:lnTo>
                    <a:pt x="1146" y="410"/>
                  </a:lnTo>
                  <a:cubicBezTo>
                    <a:pt x="1195" y="410"/>
                    <a:pt x="1228" y="377"/>
                    <a:pt x="1245" y="328"/>
                  </a:cubicBezTo>
                  <a:cubicBezTo>
                    <a:pt x="1261" y="262"/>
                    <a:pt x="1228" y="213"/>
                    <a:pt x="1163" y="197"/>
                  </a:cubicBezTo>
                  <a:cubicBezTo>
                    <a:pt x="835" y="131"/>
                    <a:pt x="475" y="66"/>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7" name="Google Shape;647;p6"/>
            <p:cNvSpPr/>
            <p:nvPr/>
          </p:nvSpPr>
          <p:spPr>
            <a:xfrm rot="10800000" flipH="1">
              <a:off x="4815900" y="4918025"/>
              <a:ext cx="27450" cy="20650"/>
            </a:xfrm>
            <a:custGeom>
              <a:avLst/>
              <a:gdLst/>
              <a:ahLst/>
              <a:cxnLst/>
              <a:rect l="l" t="t" r="r" b="b"/>
              <a:pathLst>
                <a:path w="1098" h="826" extrusionOk="0">
                  <a:moveTo>
                    <a:pt x="989" y="0"/>
                  </a:moveTo>
                  <a:cubicBezTo>
                    <a:pt x="965" y="0"/>
                    <a:pt x="940" y="8"/>
                    <a:pt x="918" y="23"/>
                  </a:cubicBezTo>
                  <a:cubicBezTo>
                    <a:pt x="623" y="219"/>
                    <a:pt x="345" y="432"/>
                    <a:pt x="66" y="629"/>
                  </a:cubicBezTo>
                  <a:cubicBezTo>
                    <a:pt x="17" y="661"/>
                    <a:pt x="1" y="727"/>
                    <a:pt x="50" y="776"/>
                  </a:cubicBezTo>
                  <a:cubicBezTo>
                    <a:pt x="66" y="809"/>
                    <a:pt x="99" y="825"/>
                    <a:pt x="132" y="825"/>
                  </a:cubicBezTo>
                  <a:cubicBezTo>
                    <a:pt x="148" y="825"/>
                    <a:pt x="165" y="809"/>
                    <a:pt x="197" y="809"/>
                  </a:cubicBezTo>
                  <a:cubicBezTo>
                    <a:pt x="476" y="596"/>
                    <a:pt x="754" y="383"/>
                    <a:pt x="1032" y="187"/>
                  </a:cubicBezTo>
                  <a:cubicBezTo>
                    <a:pt x="1081" y="154"/>
                    <a:pt x="1098" y="88"/>
                    <a:pt x="1065" y="39"/>
                  </a:cubicBezTo>
                  <a:cubicBezTo>
                    <a:pt x="1047" y="12"/>
                    <a:pt x="1019" y="0"/>
                    <a:pt x="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8" name="Google Shape;648;p6"/>
            <p:cNvSpPr/>
            <p:nvPr/>
          </p:nvSpPr>
          <p:spPr>
            <a:xfrm rot="10800000" flipH="1">
              <a:off x="3456100" y="4912300"/>
              <a:ext cx="30725" cy="12825"/>
            </a:xfrm>
            <a:custGeom>
              <a:avLst/>
              <a:gdLst/>
              <a:ahLst/>
              <a:cxnLst/>
              <a:rect l="l" t="t" r="r" b="b"/>
              <a:pathLst>
                <a:path w="1229" h="513" extrusionOk="0">
                  <a:moveTo>
                    <a:pt x="106" y="1"/>
                  </a:moveTo>
                  <a:cubicBezTo>
                    <a:pt x="66" y="1"/>
                    <a:pt x="30" y="30"/>
                    <a:pt x="17" y="70"/>
                  </a:cubicBezTo>
                  <a:cubicBezTo>
                    <a:pt x="1" y="119"/>
                    <a:pt x="33" y="185"/>
                    <a:pt x="82" y="201"/>
                  </a:cubicBezTo>
                  <a:cubicBezTo>
                    <a:pt x="312" y="267"/>
                    <a:pt x="541" y="332"/>
                    <a:pt x="754" y="414"/>
                  </a:cubicBezTo>
                  <a:cubicBezTo>
                    <a:pt x="868" y="447"/>
                    <a:pt x="966" y="479"/>
                    <a:pt x="1081" y="512"/>
                  </a:cubicBezTo>
                  <a:lnTo>
                    <a:pt x="1114" y="512"/>
                  </a:lnTo>
                  <a:cubicBezTo>
                    <a:pt x="1146" y="512"/>
                    <a:pt x="1195" y="496"/>
                    <a:pt x="1212" y="447"/>
                  </a:cubicBezTo>
                  <a:cubicBezTo>
                    <a:pt x="1228" y="398"/>
                    <a:pt x="1195" y="332"/>
                    <a:pt x="1146" y="316"/>
                  </a:cubicBezTo>
                  <a:cubicBezTo>
                    <a:pt x="1032" y="283"/>
                    <a:pt x="934" y="234"/>
                    <a:pt x="819" y="201"/>
                  </a:cubicBezTo>
                  <a:cubicBezTo>
                    <a:pt x="606" y="136"/>
                    <a:pt x="377" y="70"/>
                    <a:pt x="132" y="5"/>
                  </a:cubicBezTo>
                  <a:cubicBezTo>
                    <a:pt x="123" y="2"/>
                    <a:pt x="114" y="1"/>
                    <a:pt x="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9" name="Google Shape;649;p6"/>
            <p:cNvSpPr/>
            <p:nvPr/>
          </p:nvSpPr>
          <p:spPr>
            <a:xfrm rot="10800000" flipH="1">
              <a:off x="3505200" y="4891850"/>
              <a:ext cx="29900" cy="16125"/>
            </a:xfrm>
            <a:custGeom>
              <a:avLst/>
              <a:gdLst/>
              <a:ahLst/>
              <a:cxnLst/>
              <a:rect l="l" t="t" r="r" b="b"/>
              <a:pathLst>
                <a:path w="1196" h="645" extrusionOk="0">
                  <a:moveTo>
                    <a:pt x="118" y="0"/>
                  </a:moveTo>
                  <a:cubicBezTo>
                    <a:pt x="75" y="0"/>
                    <a:pt x="42" y="19"/>
                    <a:pt x="17" y="55"/>
                  </a:cubicBezTo>
                  <a:cubicBezTo>
                    <a:pt x="1" y="121"/>
                    <a:pt x="34" y="170"/>
                    <a:pt x="83" y="203"/>
                  </a:cubicBezTo>
                  <a:cubicBezTo>
                    <a:pt x="394" y="334"/>
                    <a:pt x="705" y="481"/>
                    <a:pt x="1032" y="628"/>
                  </a:cubicBezTo>
                  <a:cubicBezTo>
                    <a:pt x="1048" y="628"/>
                    <a:pt x="1048" y="645"/>
                    <a:pt x="1065" y="645"/>
                  </a:cubicBezTo>
                  <a:cubicBezTo>
                    <a:pt x="1114" y="645"/>
                    <a:pt x="1147" y="612"/>
                    <a:pt x="1163" y="579"/>
                  </a:cubicBezTo>
                  <a:cubicBezTo>
                    <a:pt x="1196" y="530"/>
                    <a:pt x="1163" y="465"/>
                    <a:pt x="1114" y="432"/>
                  </a:cubicBezTo>
                  <a:cubicBezTo>
                    <a:pt x="803" y="285"/>
                    <a:pt x="475" y="137"/>
                    <a:pt x="164" y="6"/>
                  </a:cubicBezTo>
                  <a:cubicBezTo>
                    <a:pt x="148" y="2"/>
                    <a:pt x="13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0" name="Google Shape;650;p6"/>
            <p:cNvSpPr/>
            <p:nvPr/>
          </p:nvSpPr>
          <p:spPr>
            <a:xfrm rot="10800000" flipH="1">
              <a:off x="4775000" y="4886125"/>
              <a:ext cx="26200" cy="21450"/>
            </a:xfrm>
            <a:custGeom>
              <a:avLst/>
              <a:gdLst/>
              <a:ahLst/>
              <a:cxnLst/>
              <a:rect l="l" t="t" r="r" b="b"/>
              <a:pathLst>
                <a:path w="1048" h="858" extrusionOk="0">
                  <a:moveTo>
                    <a:pt x="939" y="0"/>
                  </a:moveTo>
                  <a:cubicBezTo>
                    <a:pt x="915" y="0"/>
                    <a:pt x="890" y="8"/>
                    <a:pt x="868" y="23"/>
                  </a:cubicBezTo>
                  <a:cubicBezTo>
                    <a:pt x="589" y="236"/>
                    <a:pt x="327" y="465"/>
                    <a:pt x="49" y="678"/>
                  </a:cubicBezTo>
                  <a:cubicBezTo>
                    <a:pt x="0" y="710"/>
                    <a:pt x="0" y="776"/>
                    <a:pt x="33" y="825"/>
                  </a:cubicBezTo>
                  <a:cubicBezTo>
                    <a:pt x="49" y="858"/>
                    <a:pt x="82" y="858"/>
                    <a:pt x="115" y="858"/>
                  </a:cubicBezTo>
                  <a:cubicBezTo>
                    <a:pt x="131" y="858"/>
                    <a:pt x="164" y="858"/>
                    <a:pt x="180" y="841"/>
                  </a:cubicBezTo>
                  <a:cubicBezTo>
                    <a:pt x="458" y="612"/>
                    <a:pt x="720" y="399"/>
                    <a:pt x="999" y="187"/>
                  </a:cubicBezTo>
                  <a:cubicBezTo>
                    <a:pt x="1048" y="154"/>
                    <a:pt x="1048" y="88"/>
                    <a:pt x="1015" y="39"/>
                  </a:cubicBezTo>
                  <a:cubicBezTo>
                    <a:pt x="997" y="12"/>
                    <a:pt x="969"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1" name="Google Shape;651;p6"/>
            <p:cNvSpPr/>
            <p:nvPr/>
          </p:nvSpPr>
          <p:spPr>
            <a:xfrm rot="10800000" flipH="1">
              <a:off x="3552275" y="4866875"/>
              <a:ext cx="28650" cy="18450"/>
            </a:xfrm>
            <a:custGeom>
              <a:avLst/>
              <a:gdLst/>
              <a:ahLst/>
              <a:cxnLst/>
              <a:rect l="l" t="t" r="r" b="b"/>
              <a:pathLst>
                <a:path w="1146" h="738" extrusionOk="0">
                  <a:moveTo>
                    <a:pt x="112" y="1"/>
                  </a:moveTo>
                  <a:cubicBezTo>
                    <a:pt x="77" y="1"/>
                    <a:pt x="44" y="22"/>
                    <a:pt x="33" y="66"/>
                  </a:cubicBezTo>
                  <a:cubicBezTo>
                    <a:pt x="0" y="115"/>
                    <a:pt x="17" y="181"/>
                    <a:pt x="66" y="197"/>
                  </a:cubicBezTo>
                  <a:cubicBezTo>
                    <a:pt x="360" y="361"/>
                    <a:pt x="655" y="541"/>
                    <a:pt x="966" y="721"/>
                  </a:cubicBezTo>
                  <a:cubicBezTo>
                    <a:pt x="982" y="737"/>
                    <a:pt x="999" y="737"/>
                    <a:pt x="1015" y="737"/>
                  </a:cubicBezTo>
                  <a:cubicBezTo>
                    <a:pt x="1048" y="737"/>
                    <a:pt x="1097" y="721"/>
                    <a:pt x="1113" y="688"/>
                  </a:cubicBezTo>
                  <a:cubicBezTo>
                    <a:pt x="1146" y="639"/>
                    <a:pt x="1130" y="573"/>
                    <a:pt x="1080" y="541"/>
                  </a:cubicBezTo>
                  <a:cubicBezTo>
                    <a:pt x="769" y="361"/>
                    <a:pt x="458" y="181"/>
                    <a:pt x="164" y="17"/>
                  </a:cubicBezTo>
                  <a:cubicBezTo>
                    <a:pt x="147"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2" name="Google Shape;652;p6"/>
            <p:cNvSpPr/>
            <p:nvPr/>
          </p:nvSpPr>
          <p:spPr>
            <a:xfrm rot="10800000" flipH="1">
              <a:off x="4734875" y="4852150"/>
              <a:ext cx="25825" cy="22275"/>
            </a:xfrm>
            <a:custGeom>
              <a:avLst/>
              <a:gdLst/>
              <a:ahLst/>
              <a:cxnLst/>
              <a:rect l="l" t="t" r="r" b="b"/>
              <a:pathLst>
                <a:path w="1033" h="891" extrusionOk="0">
                  <a:moveTo>
                    <a:pt x="924" y="0"/>
                  </a:moveTo>
                  <a:cubicBezTo>
                    <a:pt x="900" y="0"/>
                    <a:pt x="874" y="8"/>
                    <a:pt x="852" y="23"/>
                  </a:cubicBezTo>
                  <a:cubicBezTo>
                    <a:pt x="590" y="252"/>
                    <a:pt x="312" y="481"/>
                    <a:pt x="50" y="710"/>
                  </a:cubicBezTo>
                  <a:cubicBezTo>
                    <a:pt x="17" y="743"/>
                    <a:pt x="1" y="809"/>
                    <a:pt x="50" y="841"/>
                  </a:cubicBezTo>
                  <a:cubicBezTo>
                    <a:pt x="66" y="874"/>
                    <a:pt x="99" y="890"/>
                    <a:pt x="116" y="890"/>
                  </a:cubicBezTo>
                  <a:cubicBezTo>
                    <a:pt x="148" y="890"/>
                    <a:pt x="165" y="874"/>
                    <a:pt x="197" y="858"/>
                  </a:cubicBezTo>
                  <a:cubicBezTo>
                    <a:pt x="459" y="628"/>
                    <a:pt x="721" y="399"/>
                    <a:pt x="983" y="187"/>
                  </a:cubicBezTo>
                  <a:cubicBezTo>
                    <a:pt x="1032" y="137"/>
                    <a:pt x="1032" y="72"/>
                    <a:pt x="999" y="39"/>
                  </a:cubicBezTo>
                  <a:cubicBezTo>
                    <a:pt x="981" y="12"/>
                    <a:pt x="953" y="0"/>
                    <a:pt x="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3" name="Google Shape;653;p6"/>
            <p:cNvSpPr/>
            <p:nvPr/>
          </p:nvSpPr>
          <p:spPr>
            <a:xfrm rot="10800000" flipH="1">
              <a:off x="3596875" y="4838250"/>
              <a:ext cx="27425" cy="19825"/>
            </a:xfrm>
            <a:custGeom>
              <a:avLst/>
              <a:gdLst/>
              <a:ahLst/>
              <a:cxnLst/>
              <a:rect l="l" t="t" r="r" b="b"/>
              <a:pathLst>
                <a:path w="1097" h="793" extrusionOk="0">
                  <a:moveTo>
                    <a:pt x="109" y="1"/>
                  </a:moveTo>
                  <a:cubicBezTo>
                    <a:pt x="79" y="1"/>
                    <a:pt x="51" y="13"/>
                    <a:pt x="33" y="40"/>
                  </a:cubicBezTo>
                  <a:cubicBezTo>
                    <a:pt x="0" y="89"/>
                    <a:pt x="17" y="155"/>
                    <a:pt x="66" y="187"/>
                  </a:cubicBezTo>
                  <a:cubicBezTo>
                    <a:pt x="344" y="367"/>
                    <a:pt x="622" y="564"/>
                    <a:pt x="917" y="777"/>
                  </a:cubicBezTo>
                  <a:cubicBezTo>
                    <a:pt x="933" y="793"/>
                    <a:pt x="966" y="793"/>
                    <a:pt x="982" y="793"/>
                  </a:cubicBezTo>
                  <a:cubicBezTo>
                    <a:pt x="1015" y="793"/>
                    <a:pt x="1048" y="777"/>
                    <a:pt x="1064" y="760"/>
                  </a:cubicBezTo>
                  <a:cubicBezTo>
                    <a:pt x="1097" y="711"/>
                    <a:pt x="1081" y="646"/>
                    <a:pt x="1048" y="613"/>
                  </a:cubicBezTo>
                  <a:cubicBezTo>
                    <a:pt x="753" y="400"/>
                    <a:pt x="459" y="204"/>
                    <a:pt x="180" y="24"/>
                  </a:cubicBezTo>
                  <a:cubicBezTo>
                    <a:pt x="158" y="9"/>
                    <a:pt x="133" y="1"/>
                    <a:pt x="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4" name="Google Shape;654;p6"/>
            <p:cNvSpPr/>
            <p:nvPr/>
          </p:nvSpPr>
          <p:spPr>
            <a:xfrm rot="10800000" flipH="1">
              <a:off x="4695600" y="4817775"/>
              <a:ext cx="25800" cy="22500"/>
            </a:xfrm>
            <a:custGeom>
              <a:avLst/>
              <a:gdLst/>
              <a:ahLst/>
              <a:cxnLst/>
              <a:rect l="l" t="t" r="r" b="b"/>
              <a:pathLst>
                <a:path w="1032" h="900" extrusionOk="0">
                  <a:moveTo>
                    <a:pt x="907" y="1"/>
                  </a:moveTo>
                  <a:cubicBezTo>
                    <a:pt x="883" y="1"/>
                    <a:pt x="858" y="10"/>
                    <a:pt x="835" y="32"/>
                  </a:cubicBezTo>
                  <a:cubicBezTo>
                    <a:pt x="573" y="261"/>
                    <a:pt x="312" y="490"/>
                    <a:pt x="50" y="719"/>
                  </a:cubicBezTo>
                  <a:cubicBezTo>
                    <a:pt x="17" y="752"/>
                    <a:pt x="1" y="817"/>
                    <a:pt x="50" y="867"/>
                  </a:cubicBezTo>
                  <a:cubicBezTo>
                    <a:pt x="66" y="883"/>
                    <a:pt x="99" y="899"/>
                    <a:pt x="132" y="899"/>
                  </a:cubicBezTo>
                  <a:cubicBezTo>
                    <a:pt x="148" y="899"/>
                    <a:pt x="181" y="899"/>
                    <a:pt x="197" y="883"/>
                  </a:cubicBezTo>
                  <a:cubicBezTo>
                    <a:pt x="459" y="637"/>
                    <a:pt x="721" y="408"/>
                    <a:pt x="983" y="179"/>
                  </a:cubicBezTo>
                  <a:cubicBezTo>
                    <a:pt x="1015" y="146"/>
                    <a:pt x="1032" y="81"/>
                    <a:pt x="983" y="32"/>
                  </a:cubicBezTo>
                  <a:cubicBezTo>
                    <a:pt x="965" y="14"/>
                    <a:pt x="937" y="1"/>
                    <a:pt x="9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5" name="Google Shape;655;p6"/>
            <p:cNvSpPr/>
            <p:nvPr/>
          </p:nvSpPr>
          <p:spPr>
            <a:xfrm rot="10800000" flipH="1">
              <a:off x="3639425" y="4807150"/>
              <a:ext cx="27025" cy="20900"/>
            </a:xfrm>
            <a:custGeom>
              <a:avLst/>
              <a:gdLst/>
              <a:ahLst/>
              <a:cxnLst/>
              <a:rect l="l" t="t" r="r" b="b"/>
              <a:pathLst>
                <a:path w="1081" h="836" extrusionOk="0">
                  <a:moveTo>
                    <a:pt x="128" y="0"/>
                  </a:moveTo>
                  <a:cubicBezTo>
                    <a:pt x="97" y="0"/>
                    <a:pt x="65" y="19"/>
                    <a:pt x="33" y="50"/>
                  </a:cubicBezTo>
                  <a:cubicBezTo>
                    <a:pt x="1" y="83"/>
                    <a:pt x="17" y="165"/>
                    <a:pt x="66" y="198"/>
                  </a:cubicBezTo>
                  <a:cubicBezTo>
                    <a:pt x="344" y="394"/>
                    <a:pt x="623" y="607"/>
                    <a:pt x="885" y="820"/>
                  </a:cubicBezTo>
                  <a:cubicBezTo>
                    <a:pt x="917" y="836"/>
                    <a:pt x="934" y="836"/>
                    <a:pt x="950" y="836"/>
                  </a:cubicBezTo>
                  <a:cubicBezTo>
                    <a:pt x="983" y="836"/>
                    <a:pt x="1015" y="836"/>
                    <a:pt x="1032" y="803"/>
                  </a:cubicBezTo>
                  <a:cubicBezTo>
                    <a:pt x="1081" y="754"/>
                    <a:pt x="1065" y="689"/>
                    <a:pt x="1015" y="656"/>
                  </a:cubicBezTo>
                  <a:cubicBezTo>
                    <a:pt x="737" y="443"/>
                    <a:pt x="459" y="230"/>
                    <a:pt x="181" y="17"/>
                  </a:cubicBezTo>
                  <a:cubicBezTo>
                    <a:pt x="163" y="6"/>
                    <a:pt x="146" y="0"/>
                    <a:pt x="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6" name="Google Shape;656;p6"/>
            <p:cNvSpPr/>
            <p:nvPr/>
          </p:nvSpPr>
          <p:spPr>
            <a:xfrm rot="10800000" flipH="1">
              <a:off x="4656725" y="4783000"/>
              <a:ext cx="25400" cy="22625"/>
            </a:xfrm>
            <a:custGeom>
              <a:avLst/>
              <a:gdLst/>
              <a:ahLst/>
              <a:cxnLst/>
              <a:rect l="l" t="t" r="r" b="b"/>
              <a:pathLst>
                <a:path w="1016" h="905" extrusionOk="0">
                  <a:moveTo>
                    <a:pt x="903" y="0"/>
                  </a:moveTo>
                  <a:cubicBezTo>
                    <a:pt x="876" y="0"/>
                    <a:pt x="852" y="13"/>
                    <a:pt x="835" y="37"/>
                  </a:cubicBezTo>
                  <a:cubicBezTo>
                    <a:pt x="573" y="266"/>
                    <a:pt x="312" y="495"/>
                    <a:pt x="50" y="725"/>
                  </a:cubicBezTo>
                  <a:cubicBezTo>
                    <a:pt x="1" y="757"/>
                    <a:pt x="1" y="823"/>
                    <a:pt x="33" y="872"/>
                  </a:cubicBezTo>
                  <a:cubicBezTo>
                    <a:pt x="66" y="888"/>
                    <a:pt x="99" y="905"/>
                    <a:pt x="115" y="905"/>
                  </a:cubicBezTo>
                  <a:cubicBezTo>
                    <a:pt x="148" y="905"/>
                    <a:pt x="164" y="905"/>
                    <a:pt x="197" y="872"/>
                  </a:cubicBezTo>
                  <a:cubicBezTo>
                    <a:pt x="443" y="643"/>
                    <a:pt x="704" y="414"/>
                    <a:pt x="966" y="184"/>
                  </a:cubicBezTo>
                  <a:cubicBezTo>
                    <a:pt x="1015" y="152"/>
                    <a:pt x="1015" y="86"/>
                    <a:pt x="983" y="37"/>
                  </a:cubicBezTo>
                  <a:cubicBezTo>
                    <a:pt x="958" y="13"/>
                    <a:pt x="929" y="0"/>
                    <a:pt x="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7" name="Google Shape;657;p6"/>
            <p:cNvSpPr/>
            <p:nvPr/>
          </p:nvSpPr>
          <p:spPr>
            <a:xfrm rot="10800000" flipH="1">
              <a:off x="3680750" y="4774400"/>
              <a:ext cx="26625" cy="21725"/>
            </a:xfrm>
            <a:custGeom>
              <a:avLst/>
              <a:gdLst/>
              <a:ahLst/>
              <a:cxnLst/>
              <a:rect l="l" t="t" r="r" b="b"/>
              <a:pathLst>
                <a:path w="1065" h="869" extrusionOk="0">
                  <a:moveTo>
                    <a:pt x="141" y="0"/>
                  </a:moveTo>
                  <a:cubicBezTo>
                    <a:pt x="106" y="0"/>
                    <a:pt x="71" y="18"/>
                    <a:pt x="50" y="50"/>
                  </a:cubicBezTo>
                  <a:cubicBezTo>
                    <a:pt x="1" y="83"/>
                    <a:pt x="17" y="148"/>
                    <a:pt x="66" y="181"/>
                  </a:cubicBezTo>
                  <a:cubicBezTo>
                    <a:pt x="328" y="410"/>
                    <a:pt x="606" y="623"/>
                    <a:pt x="868" y="836"/>
                  </a:cubicBezTo>
                  <a:cubicBezTo>
                    <a:pt x="901" y="852"/>
                    <a:pt x="917" y="868"/>
                    <a:pt x="934" y="868"/>
                  </a:cubicBezTo>
                  <a:cubicBezTo>
                    <a:pt x="967" y="868"/>
                    <a:pt x="999" y="852"/>
                    <a:pt x="1016" y="819"/>
                  </a:cubicBezTo>
                  <a:cubicBezTo>
                    <a:pt x="1065" y="787"/>
                    <a:pt x="1048" y="721"/>
                    <a:pt x="999" y="672"/>
                  </a:cubicBezTo>
                  <a:cubicBezTo>
                    <a:pt x="737" y="459"/>
                    <a:pt x="459" y="246"/>
                    <a:pt x="197" y="17"/>
                  </a:cubicBezTo>
                  <a:cubicBezTo>
                    <a:pt x="180" y="6"/>
                    <a:pt x="160" y="0"/>
                    <a:pt x="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8" name="Google Shape;658;p6"/>
            <p:cNvSpPr/>
            <p:nvPr/>
          </p:nvSpPr>
          <p:spPr>
            <a:xfrm rot="10800000" flipH="1">
              <a:off x="4617450" y="4748625"/>
              <a:ext cx="25400" cy="22275"/>
            </a:xfrm>
            <a:custGeom>
              <a:avLst/>
              <a:gdLst/>
              <a:ahLst/>
              <a:cxnLst/>
              <a:rect l="l" t="t" r="r" b="b"/>
              <a:pathLst>
                <a:path w="1016" h="891" extrusionOk="0">
                  <a:moveTo>
                    <a:pt x="907" y="0"/>
                  </a:moveTo>
                  <a:cubicBezTo>
                    <a:pt x="882" y="0"/>
                    <a:pt x="857" y="8"/>
                    <a:pt x="835" y="23"/>
                  </a:cubicBezTo>
                  <a:cubicBezTo>
                    <a:pt x="573" y="252"/>
                    <a:pt x="311" y="481"/>
                    <a:pt x="49" y="711"/>
                  </a:cubicBezTo>
                  <a:cubicBezTo>
                    <a:pt x="0" y="743"/>
                    <a:pt x="0" y="809"/>
                    <a:pt x="33" y="858"/>
                  </a:cubicBezTo>
                  <a:cubicBezTo>
                    <a:pt x="49" y="874"/>
                    <a:pt x="82" y="891"/>
                    <a:pt x="115" y="891"/>
                  </a:cubicBezTo>
                  <a:cubicBezTo>
                    <a:pt x="131" y="891"/>
                    <a:pt x="164" y="891"/>
                    <a:pt x="180" y="874"/>
                  </a:cubicBezTo>
                  <a:cubicBezTo>
                    <a:pt x="442" y="645"/>
                    <a:pt x="704" y="416"/>
                    <a:pt x="982" y="187"/>
                  </a:cubicBezTo>
                  <a:cubicBezTo>
                    <a:pt x="1015" y="138"/>
                    <a:pt x="1015" y="72"/>
                    <a:pt x="982" y="39"/>
                  </a:cubicBezTo>
                  <a:cubicBezTo>
                    <a:pt x="964" y="12"/>
                    <a:pt x="936" y="0"/>
                    <a:pt x="9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9" name="Google Shape;659;p6"/>
            <p:cNvSpPr/>
            <p:nvPr/>
          </p:nvSpPr>
          <p:spPr>
            <a:xfrm rot="10800000" flipH="1">
              <a:off x="3721675" y="4741675"/>
              <a:ext cx="26225" cy="21625"/>
            </a:xfrm>
            <a:custGeom>
              <a:avLst/>
              <a:gdLst/>
              <a:ahLst/>
              <a:cxnLst/>
              <a:rect l="l" t="t" r="r" b="b"/>
              <a:pathLst>
                <a:path w="1049" h="865" extrusionOk="0">
                  <a:moveTo>
                    <a:pt x="114" y="0"/>
                  </a:moveTo>
                  <a:cubicBezTo>
                    <a:pt x="83" y="0"/>
                    <a:pt x="52" y="18"/>
                    <a:pt x="33" y="46"/>
                  </a:cubicBezTo>
                  <a:cubicBezTo>
                    <a:pt x="1" y="79"/>
                    <a:pt x="1" y="145"/>
                    <a:pt x="50" y="194"/>
                  </a:cubicBezTo>
                  <a:cubicBezTo>
                    <a:pt x="328" y="407"/>
                    <a:pt x="590" y="619"/>
                    <a:pt x="868" y="849"/>
                  </a:cubicBezTo>
                  <a:cubicBezTo>
                    <a:pt x="885" y="865"/>
                    <a:pt x="901" y="865"/>
                    <a:pt x="934" y="865"/>
                  </a:cubicBezTo>
                  <a:cubicBezTo>
                    <a:pt x="966" y="865"/>
                    <a:pt x="983" y="849"/>
                    <a:pt x="1016" y="832"/>
                  </a:cubicBezTo>
                  <a:cubicBezTo>
                    <a:pt x="1048" y="783"/>
                    <a:pt x="1032" y="718"/>
                    <a:pt x="999" y="685"/>
                  </a:cubicBezTo>
                  <a:cubicBezTo>
                    <a:pt x="721" y="456"/>
                    <a:pt x="459" y="243"/>
                    <a:pt x="181" y="30"/>
                  </a:cubicBezTo>
                  <a:cubicBezTo>
                    <a:pt x="160" y="10"/>
                    <a:pt x="137" y="0"/>
                    <a:pt x="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0" name="Google Shape;660;p6"/>
            <p:cNvSpPr/>
            <p:nvPr/>
          </p:nvSpPr>
          <p:spPr>
            <a:xfrm rot="10800000" flipH="1">
              <a:off x="4576925" y="4715475"/>
              <a:ext cx="26225" cy="21475"/>
            </a:xfrm>
            <a:custGeom>
              <a:avLst/>
              <a:gdLst/>
              <a:ahLst/>
              <a:cxnLst/>
              <a:rect l="l" t="t" r="r" b="b"/>
              <a:pathLst>
                <a:path w="1049" h="859" extrusionOk="0">
                  <a:moveTo>
                    <a:pt x="940" y="1"/>
                  </a:moveTo>
                  <a:cubicBezTo>
                    <a:pt x="916" y="1"/>
                    <a:pt x="890" y="9"/>
                    <a:pt x="868" y="24"/>
                  </a:cubicBezTo>
                  <a:cubicBezTo>
                    <a:pt x="606" y="236"/>
                    <a:pt x="328" y="466"/>
                    <a:pt x="50" y="678"/>
                  </a:cubicBezTo>
                  <a:cubicBezTo>
                    <a:pt x="17" y="711"/>
                    <a:pt x="1" y="777"/>
                    <a:pt x="33" y="826"/>
                  </a:cubicBezTo>
                  <a:cubicBezTo>
                    <a:pt x="66" y="858"/>
                    <a:pt x="83" y="858"/>
                    <a:pt x="115" y="858"/>
                  </a:cubicBezTo>
                  <a:cubicBezTo>
                    <a:pt x="148" y="858"/>
                    <a:pt x="164" y="858"/>
                    <a:pt x="181" y="842"/>
                  </a:cubicBezTo>
                  <a:cubicBezTo>
                    <a:pt x="459" y="629"/>
                    <a:pt x="737" y="400"/>
                    <a:pt x="999" y="187"/>
                  </a:cubicBezTo>
                  <a:cubicBezTo>
                    <a:pt x="1048" y="138"/>
                    <a:pt x="1048" y="73"/>
                    <a:pt x="1016" y="40"/>
                  </a:cubicBezTo>
                  <a:cubicBezTo>
                    <a:pt x="998" y="13"/>
                    <a:pt x="970" y="1"/>
                    <a:pt x="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1" name="Google Shape;661;p6"/>
            <p:cNvSpPr/>
            <p:nvPr/>
          </p:nvSpPr>
          <p:spPr>
            <a:xfrm rot="10800000" flipH="1">
              <a:off x="3762200" y="4709350"/>
              <a:ext cx="26625" cy="21225"/>
            </a:xfrm>
            <a:custGeom>
              <a:avLst/>
              <a:gdLst/>
              <a:ahLst/>
              <a:cxnLst/>
              <a:rect l="l" t="t" r="r" b="b"/>
              <a:pathLst>
                <a:path w="1065" h="849" extrusionOk="0">
                  <a:moveTo>
                    <a:pt x="130" y="1"/>
                  </a:moveTo>
                  <a:cubicBezTo>
                    <a:pt x="98" y="1"/>
                    <a:pt x="68" y="18"/>
                    <a:pt x="49" y="47"/>
                  </a:cubicBezTo>
                  <a:cubicBezTo>
                    <a:pt x="0" y="80"/>
                    <a:pt x="17" y="145"/>
                    <a:pt x="66" y="178"/>
                  </a:cubicBezTo>
                  <a:cubicBezTo>
                    <a:pt x="328" y="407"/>
                    <a:pt x="606" y="620"/>
                    <a:pt x="884" y="833"/>
                  </a:cubicBezTo>
                  <a:cubicBezTo>
                    <a:pt x="900" y="849"/>
                    <a:pt x="933" y="849"/>
                    <a:pt x="950" y="849"/>
                  </a:cubicBezTo>
                  <a:cubicBezTo>
                    <a:pt x="982" y="849"/>
                    <a:pt x="1015" y="833"/>
                    <a:pt x="1031" y="816"/>
                  </a:cubicBezTo>
                  <a:cubicBezTo>
                    <a:pt x="1064" y="767"/>
                    <a:pt x="1064" y="702"/>
                    <a:pt x="1015" y="669"/>
                  </a:cubicBezTo>
                  <a:cubicBezTo>
                    <a:pt x="737" y="456"/>
                    <a:pt x="458" y="243"/>
                    <a:pt x="197" y="31"/>
                  </a:cubicBezTo>
                  <a:cubicBezTo>
                    <a:pt x="176" y="10"/>
                    <a:pt x="153" y="1"/>
                    <a:pt x="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2" name="Google Shape;662;p6"/>
            <p:cNvSpPr/>
            <p:nvPr/>
          </p:nvSpPr>
          <p:spPr>
            <a:xfrm rot="10800000" flipH="1">
              <a:off x="4535200" y="4683975"/>
              <a:ext cx="27025" cy="20650"/>
            </a:xfrm>
            <a:custGeom>
              <a:avLst/>
              <a:gdLst/>
              <a:ahLst/>
              <a:cxnLst/>
              <a:rect l="l" t="t" r="r" b="b"/>
              <a:pathLst>
                <a:path w="1081" h="826" extrusionOk="0">
                  <a:moveTo>
                    <a:pt x="972" y="1"/>
                  </a:moveTo>
                  <a:cubicBezTo>
                    <a:pt x="948" y="1"/>
                    <a:pt x="922" y="9"/>
                    <a:pt x="900" y="24"/>
                  </a:cubicBezTo>
                  <a:cubicBezTo>
                    <a:pt x="622" y="237"/>
                    <a:pt x="327" y="449"/>
                    <a:pt x="66" y="646"/>
                  </a:cubicBezTo>
                  <a:cubicBezTo>
                    <a:pt x="16" y="662"/>
                    <a:pt x="0" y="744"/>
                    <a:pt x="33" y="777"/>
                  </a:cubicBezTo>
                  <a:cubicBezTo>
                    <a:pt x="49" y="809"/>
                    <a:pt x="82" y="826"/>
                    <a:pt x="115" y="826"/>
                  </a:cubicBezTo>
                  <a:cubicBezTo>
                    <a:pt x="147" y="826"/>
                    <a:pt x="164" y="826"/>
                    <a:pt x="180" y="809"/>
                  </a:cubicBezTo>
                  <a:cubicBezTo>
                    <a:pt x="458" y="613"/>
                    <a:pt x="737" y="400"/>
                    <a:pt x="1031" y="187"/>
                  </a:cubicBezTo>
                  <a:cubicBezTo>
                    <a:pt x="1080" y="155"/>
                    <a:pt x="1080" y="89"/>
                    <a:pt x="1048" y="40"/>
                  </a:cubicBezTo>
                  <a:cubicBezTo>
                    <a:pt x="1030" y="13"/>
                    <a:pt x="1002" y="1"/>
                    <a:pt x="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3" name="Google Shape;663;p6"/>
            <p:cNvSpPr/>
            <p:nvPr/>
          </p:nvSpPr>
          <p:spPr>
            <a:xfrm rot="10800000" flipH="1">
              <a:off x="3803925" y="4678650"/>
              <a:ext cx="27050" cy="20225"/>
            </a:xfrm>
            <a:custGeom>
              <a:avLst/>
              <a:gdLst/>
              <a:ahLst/>
              <a:cxnLst/>
              <a:rect l="l" t="t" r="r" b="b"/>
              <a:pathLst>
                <a:path w="1082" h="809" extrusionOk="0">
                  <a:moveTo>
                    <a:pt x="109" y="0"/>
                  </a:moveTo>
                  <a:cubicBezTo>
                    <a:pt x="79" y="0"/>
                    <a:pt x="51" y="12"/>
                    <a:pt x="33" y="39"/>
                  </a:cubicBezTo>
                  <a:cubicBezTo>
                    <a:pt x="1" y="88"/>
                    <a:pt x="17" y="154"/>
                    <a:pt x="50" y="187"/>
                  </a:cubicBezTo>
                  <a:cubicBezTo>
                    <a:pt x="344" y="399"/>
                    <a:pt x="623" y="596"/>
                    <a:pt x="917" y="792"/>
                  </a:cubicBezTo>
                  <a:cubicBezTo>
                    <a:pt x="934" y="809"/>
                    <a:pt x="950" y="809"/>
                    <a:pt x="966" y="809"/>
                  </a:cubicBezTo>
                  <a:cubicBezTo>
                    <a:pt x="999" y="809"/>
                    <a:pt x="1032" y="809"/>
                    <a:pt x="1048" y="776"/>
                  </a:cubicBezTo>
                  <a:cubicBezTo>
                    <a:pt x="1081" y="727"/>
                    <a:pt x="1081" y="661"/>
                    <a:pt x="1032" y="629"/>
                  </a:cubicBezTo>
                  <a:cubicBezTo>
                    <a:pt x="737" y="432"/>
                    <a:pt x="459" y="219"/>
                    <a:pt x="181" y="23"/>
                  </a:cubicBezTo>
                  <a:cubicBezTo>
                    <a:pt x="159" y="8"/>
                    <a:pt x="133"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4" name="Google Shape;664;p6"/>
            <p:cNvSpPr/>
            <p:nvPr/>
          </p:nvSpPr>
          <p:spPr>
            <a:xfrm rot="10800000" flipH="1">
              <a:off x="4491825" y="4654925"/>
              <a:ext cx="27850" cy="19400"/>
            </a:xfrm>
            <a:custGeom>
              <a:avLst/>
              <a:gdLst/>
              <a:ahLst/>
              <a:cxnLst/>
              <a:rect l="l" t="t" r="r" b="b"/>
              <a:pathLst>
                <a:path w="1114" h="776" extrusionOk="0">
                  <a:moveTo>
                    <a:pt x="1005" y="0"/>
                  </a:moveTo>
                  <a:cubicBezTo>
                    <a:pt x="981" y="0"/>
                    <a:pt x="955" y="8"/>
                    <a:pt x="933" y="23"/>
                  </a:cubicBezTo>
                  <a:cubicBezTo>
                    <a:pt x="638" y="203"/>
                    <a:pt x="344" y="400"/>
                    <a:pt x="66" y="580"/>
                  </a:cubicBezTo>
                  <a:cubicBezTo>
                    <a:pt x="16" y="596"/>
                    <a:pt x="0" y="661"/>
                    <a:pt x="16" y="711"/>
                  </a:cubicBezTo>
                  <a:cubicBezTo>
                    <a:pt x="49" y="743"/>
                    <a:pt x="82" y="776"/>
                    <a:pt x="115" y="776"/>
                  </a:cubicBezTo>
                  <a:cubicBezTo>
                    <a:pt x="131" y="776"/>
                    <a:pt x="147" y="760"/>
                    <a:pt x="164" y="760"/>
                  </a:cubicBezTo>
                  <a:cubicBezTo>
                    <a:pt x="458" y="580"/>
                    <a:pt x="753" y="383"/>
                    <a:pt x="1048" y="187"/>
                  </a:cubicBezTo>
                  <a:cubicBezTo>
                    <a:pt x="1097" y="154"/>
                    <a:pt x="1113" y="89"/>
                    <a:pt x="1080" y="39"/>
                  </a:cubicBezTo>
                  <a:cubicBezTo>
                    <a:pt x="1062" y="12"/>
                    <a:pt x="1034" y="0"/>
                    <a:pt x="10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5" name="Google Shape;665;p6"/>
            <p:cNvSpPr/>
            <p:nvPr/>
          </p:nvSpPr>
          <p:spPr>
            <a:xfrm rot="10800000" flipH="1">
              <a:off x="3846900" y="4650000"/>
              <a:ext cx="28250" cy="19275"/>
            </a:xfrm>
            <a:custGeom>
              <a:avLst/>
              <a:gdLst/>
              <a:ahLst/>
              <a:cxnLst/>
              <a:rect l="l" t="t" r="r" b="b"/>
              <a:pathLst>
                <a:path w="1130" h="771" extrusionOk="0">
                  <a:moveTo>
                    <a:pt x="124" y="0"/>
                  </a:moveTo>
                  <a:cubicBezTo>
                    <a:pt x="89" y="0"/>
                    <a:pt x="54" y="19"/>
                    <a:pt x="33" y="50"/>
                  </a:cubicBezTo>
                  <a:cubicBezTo>
                    <a:pt x="0" y="99"/>
                    <a:pt x="17" y="165"/>
                    <a:pt x="66" y="198"/>
                  </a:cubicBezTo>
                  <a:cubicBezTo>
                    <a:pt x="361" y="394"/>
                    <a:pt x="672" y="574"/>
                    <a:pt x="950" y="754"/>
                  </a:cubicBezTo>
                  <a:cubicBezTo>
                    <a:pt x="966" y="754"/>
                    <a:pt x="983" y="770"/>
                    <a:pt x="1015" y="770"/>
                  </a:cubicBezTo>
                  <a:cubicBezTo>
                    <a:pt x="1048" y="770"/>
                    <a:pt x="1081" y="738"/>
                    <a:pt x="1097" y="705"/>
                  </a:cubicBezTo>
                  <a:cubicBezTo>
                    <a:pt x="1130" y="656"/>
                    <a:pt x="1113" y="590"/>
                    <a:pt x="1064" y="574"/>
                  </a:cubicBezTo>
                  <a:cubicBezTo>
                    <a:pt x="770" y="394"/>
                    <a:pt x="475" y="214"/>
                    <a:pt x="180" y="17"/>
                  </a:cubicBezTo>
                  <a:cubicBezTo>
                    <a:pt x="163" y="6"/>
                    <a:pt x="144" y="0"/>
                    <a:pt x="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6" name="Google Shape;666;p6"/>
            <p:cNvSpPr/>
            <p:nvPr/>
          </p:nvSpPr>
          <p:spPr>
            <a:xfrm rot="10800000" flipH="1">
              <a:off x="4445975" y="4629950"/>
              <a:ext cx="29075" cy="17225"/>
            </a:xfrm>
            <a:custGeom>
              <a:avLst/>
              <a:gdLst/>
              <a:ahLst/>
              <a:cxnLst/>
              <a:rect l="l" t="t" r="r" b="b"/>
              <a:pathLst>
                <a:path w="1163" h="689" extrusionOk="0">
                  <a:moveTo>
                    <a:pt x="1055" y="0"/>
                  </a:moveTo>
                  <a:cubicBezTo>
                    <a:pt x="1036" y="0"/>
                    <a:pt x="1017" y="6"/>
                    <a:pt x="999" y="17"/>
                  </a:cubicBezTo>
                  <a:lnTo>
                    <a:pt x="852" y="83"/>
                  </a:lnTo>
                  <a:cubicBezTo>
                    <a:pt x="590" y="230"/>
                    <a:pt x="328" y="361"/>
                    <a:pt x="66" y="492"/>
                  </a:cubicBezTo>
                  <a:cubicBezTo>
                    <a:pt x="17" y="525"/>
                    <a:pt x="1" y="590"/>
                    <a:pt x="17" y="639"/>
                  </a:cubicBezTo>
                  <a:cubicBezTo>
                    <a:pt x="50" y="672"/>
                    <a:pt x="83" y="688"/>
                    <a:pt x="115" y="688"/>
                  </a:cubicBezTo>
                  <a:lnTo>
                    <a:pt x="164" y="688"/>
                  </a:lnTo>
                  <a:cubicBezTo>
                    <a:pt x="426" y="558"/>
                    <a:pt x="688" y="410"/>
                    <a:pt x="967" y="263"/>
                  </a:cubicBezTo>
                  <a:lnTo>
                    <a:pt x="1097" y="197"/>
                  </a:lnTo>
                  <a:cubicBezTo>
                    <a:pt x="1147" y="165"/>
                    <a:pt x="1163" y="99"/>
                    <a:pt x="1130" y="50"/>
                  </a:cubicBezTo>
                  <a:cubicBezTo>
                    <a:pt x="1120" y="18"/>
                    <a:pt x="1089" y="0"/>
                    <a:pt x="1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7" name="Google Shape;667;p6"/>
            <p:cNvSpPr/>
            <p:nvPr/>
          </p:nvSpPr>
          <p:spPr>
            <a:xfrm rot="10800000" flipH="1">
              <a:off x="3891900" y="4625450"/>
              <a:ext cx="29500" cy="17200"/>
            </a:xfrm>
            <a:custGeom>
              <a:avLst/>
              <a:gdLst/>
              <a:ahLst/>
              <a:cxnLst/>
              <a:rect l="l" t="t" r="r" b="b"/>
              <a:pathLst>
                <a:path w="1180" h="688" extrusionOk="0">
                  <a:moveTo>
                    <a:pt x="113" y="0"/>
                  </a:moveTo>
                  <a:cubicBezTo>
                    <a:pt x="77" y="0"/>
                    <a:pt x="45" y="22"/>
                    <a:pt x="34" y="66"/>
                  </a:cubicBezTo>
                  <a:cubicBezTo>
                    <a:pt x="1" y="115"/>
                    <a:pt x="17" y="164"/>
                    <a:pt x="66" y="196"/>
                  </a:cubicBezTo>
                  <a:cubicBezTo>
                    <a:pt x="377" y="360"/>
                    <a:pt x="688" y="524"/>
                    <a:pt x="1016" y="671"/>
                  </a:cubicBezTo>
                  <a:cubicBezTo>
                    <a:pt x="1016" y="671"/>
                    <a:pt x="1032" y="688"/>
                    <a:pt x="1049" y="688"/>
                  </a:cubicBezTo>
                  <a:cubicBezTo>
                    <a:pt x="1098" y="688"/>
                    <a:pt x="1130" y="655"/>
                    <a:pt x="1147" y="622"/>
                  </a:cubicBezTo>
                  <a:cubicBezTo>
                    <a:pt x="1179" y="573"/>
                    <a:pt x="1147" y="507"/>
                    <a:pt x="1098" y="475"/>
                  </a:cubicBezTo>
                  <a:cubicBezTo>
                    <a:pt x="787" y="327"/>
                    <a:pt x="476" y="180"/>
                    <a:pt x="165" y="16"/>
                  </a:cubicBezTo>
                  <a:cubicBezTo>
                    <a:pt x="148" y="6"/>
                    <a:pt x="13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8" name="Google Shape;668;p6"/>
            <p:cNvSpPr/>
            <p:nvPr/>
          </p:nvSpPr>
          <p:spPr>
            <a:xfrm rot="10800000" flipH="1">
              <a:off x="4398100" y="4608675"/>
              <a:ext cx="30300" cy="15325"/>
            </a:xfrm>
            <a:custGeom>
              <a:avLst/>
              <a:gdLst/>
              <a:ahLst/>
              <a:cxnLst/>
              <a:rect l="l" t="t" r="r" b="b"/>
              <a:pathLst>
                <a:path w="1212" h="613" extrusionOk="0">
                  <a:moveTo>
                    <a:pt x="1087" y="1"/>
                  </a:moveTo>
                  <a:cubicBezTo>
                    <a:pt x="1074" y="1"/>
                    <a:pt x="1061" y="3"/>
                    <a:pt x="1048" y="7"/>
                  </a:cubicBezTo>
                  <a:cubicBezTo>
                    <a:pt x="737" y="154"/>
                    <a:pt x="410" y="285"/>
                    <a:pt x="83" y="416"/>
                  </a:cubicBezTo>
                  <a:cubicBezTo>
                    <a:pt x="33" y="433"/>
                    <a:pt x="1" y="498"/>
                    <a:pt x="33" y="547"/>
                  </a:cubicBezTo>
                  <a:cubicBezTo>
                    <a:pt x="33" y="580"/>
                    <a:pt x="83" y="613"/>
                    <a:pt x="115" y="613"/>
                  </a:cubicBezTo>
                  <a:lnTo>
                    <a:pt x="164" y="613"/>
                  </a:lnTo>
                  <a:cubicBezTo>
                    <a:pt x="492" y="482"/>
                    <a:pt x="819" y="334"/>
                    <a:pt x="1130" y="203"/>
                  </a:cubicBezTo>
                  <a:cubicBezTo>
                    <a:pt x="1179" y="187"/>
                    <a:pt x="1212" y="122"/>
                    <a:pt x="1179" y="56"/>
                  </a:cubicBezTo>
                  <a:cubicBezTo>
                    <a:pt x="1167" y="19"/>
                    <a:pt x="1127"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9" name="Google Shape;669;p6"/>
            <p:cNvSpPr/>
            <p:nvPr/>
          </p:nvSpPr>
          <p:spPr>
            <a:xfrm rot="10800000" flipH="1">
              <a:off x="3938975" y="4605400"/>
              <a:ext cx="30300" cy="14900"/>
            </a:xfrm>
            <a:custGeom>
              <a:avLst/>
              <a:gdLst/>
              <a:ahLst/>
              <a:cxnLst/>
              <a:rect l="l" t="t" r="r" b="b"/>
              <a:pathLst>
                <a:path w="1212" h="596" extrusionOk="0">
                  <a:moveTo>
                    <a:pt x="127" y="0"/>
                  </a:moveTo>
                  <a:cubicBezTo>
                    <a:pt x="87" y="0"/>
                    <a:pt x="46" y="22"/>
                    <a:pt x="33" y="72"/>
                  </a:cubicBezTo>
                  <a:cubicBezTo>
                    <a:pt x="0" y="121"/>
                    <a:pt x="33" y="186"/>
                    <a:pt x="82" y="203"/>
                  </a:cubicBezTo>
                  <a:cubicBezTo>
                    <a:pt x="410" y="334"/>
                    <a:pt x="737" y="465"/>
                    <a:pt x="1064" y="596"/>
                  </a:cubicBezTo>
                  <a:lnTo>
                    <a:pt x="1097" y="596"/>
                  </a:lnTo>
                  <a:cubicBezTo>
                    <a:pt x="1146" y="596"/>
                    <a:pt x="1179" y="563"/>
                    <a:pt x="1195" y="530"/>
                  </a:cubicBezTo>
                  <a:cubicBezTo>
                    <a:pt x="1212" y="481"/>
                    <a:pt x="1195" y="416"/>
                    <a:pt x="1130" y="399"/>
                  </a:cubicBezTo>
                  <a:cubicBezTo>
                    <a:pt x="802" y="268"/>
                    <a:pt x="475" y="154"/>
                    <a:pt x="164" y="6"/>
                  </a:cubicBezTo>
                  <a:cubicBezTo>
                    <a:pt x="152" y="2"/>
                    <a:pt x="140" y="0"/>
                    <a:pt x="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0" name="Google Shape;670;p6"/>
            <p:cNvSpPr/>
            <p:nvPr/>
          </p:nvSpPr>
          <p:spPr>
            <a:xfrm rot="10800000" flipH="1">
              <a:off x="4348600" y="4591900"/>
              <a:ext cx="31125" cy="13225"/>
            </a:xfrm>
            <a:custGeom>
              <a:avLst/>
              <a:gdLst/>
              <a:ahLst/>
              <a:cxnLst/>
              <a:rect l="l" t="t" r="r" b="b"/>
              <a:pathLst>
                <a:path w="1245" h="529" extrusionOk="0">
                  <a:moveTo>
                    <a:pt x="1114" y="1"/>
                  </a:moveTo>
                  <a:cubicBezTo>
                    <a:pt x="1103" y="1"/>
                    <a:pt x="1092" y="2"/>
                    <a:pt x="1080" y="5"/>
                  </a:cubicBezTo>
                  <a:cubicBezTo>
                    <a:pt x="753" y="120"/>
                    <a:pt x="426" y="218"/>
                    <a:pt x="98" y="316"/>
                  </a:cubicBezTo>
                  <a:cubicBezTo>
                    <a:pt x="33" y="332"/>
                    <a:pt x="0" y="398"/>
                    <a:pt x="16" y="447"/>
                  </a:cubicBezTo>
                  <a:cubicBezTo>
                    <a:pt x="33" y="496"/>
                    <a:pt x="82" y="529"/>
                    <a:pt x="115" y="529"/>
                  </a:cubicBezTo>
                  <a:lnTo>
                    <a:pt x="147" y="529"/>
                  </a:lnTo>
                  <a:cubicBezTo>
                    <a:pt x="491" y="431"/>
                    <a:pt x="819" y="316"/>
                    <a:pt x="1146" y="201"/>
                  </a:cubicBezTo>
                  <a:cubicBezTo>
                    <a:pt x="1211" y="185"/>
                    <a:pt x="1244"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1" name="Google Shape;671;p6"/>
            <p:cNvSpPr/>
            <p:nvPr/>
          </p:nvSpPr>
          <p:spPr>
            <a:xfrm rot="10800000" flipH="1">
              <a:off x="3988075" y="4589450"/>
              <a:ext cx="31125" cy="12800"/>
            </a:xfrm>
            <a:custGeom>
              <a:avLst/>
              <a:gdLst/>
              <a:ahLst/>
              <a:cxnLst/>
              <a:rect l="l" t="t" r="r" b="b"/>
              <a:pathLst>
                <a:path w="1245" h="512" extrusionOk="0">
                  <a:moveTo>
                    <a:pt x="121" y="0"/>
                  </a:moveTo>
                  <a:cubicBezTo>
                    <a:pt x="78" y="0"/>
                    <a:pt x="30" y="32"/>
                    <a:pt x="17" y="86"/>
                  </a:cubicBezTo>
                  <a:cubicBezTo>
                    <a:pt x="1" y="136"/>
                    <a:pt x="33" y="201"/>
                    <a:pt x="82" y="217"/>
                  </a:cubicBezTo>
                  <a:cubicBezTo>
                    <a:pt x="410" y="316"/>
                    <a:pt x="753" y="414"/>
                    <a:pt x="1097" y="512"/>
                  </a:cubicBezTo>
                  <a:lnTo>
                    <a:pt x="1130" y="512"/>
                  </a:lnTo>
                  <a:cubicBezTo>
                    <a:pt x="1163" y="512"/>
                    <a:pt x="1212" y="479"/>
                    <a:pt x="1228" y="430"/>
                  </a:cubicBezTo>
                  <a:cubicBezTo>
                    <a:pt x="1245" y="381"/>
                    <a:pt x="1212" y="316"/>
                    <a:pt x="1146" y="299"/>
                  </a:cubicBezTo>
                  <a:cubicBezTo>
                    <a:pt x="819" y="217"/>
                    <a:pt x="475" y="119"/>
                    <a:pt x="148" y="5"/>
                  </a:cubicBezTo>
                  <a:cubicBezTo>
                    <a:pt x="139" y="2"/>
                    <a:pt x="131" y="0"/>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2" name="Google Shape;672;p6"/>
            <p:cNvSpPr/>
            <p:nvPr/>
          </p:nvSpPr>
          <p:spPr>
            <a:xfrm rot="10800000" flipH="1">
              <a:off x="4298250" y="4579625"/>
              <a:ext cx="31125" cy="10775"/>
            </a:xfrm>
            <a:custGeom>
              <a:avLst/>
              <a:gdLst/>
              <a:ahLst/>
              <a:cxnLst/>
              <a:rect l="l" t="t" r="r" b="b"/>
              <a:pathLst>
                <a:path w="1245" h="431" extrusionOk="0">
                  <a:moveTo>
                    <a:pt x="1131" y="1"/>
                  </a:moveTo>
                  <a:cubicBezTo>
                    <a:pt x="1120" y="1"/>
                    <a:pt x="1109" y="2"/>
                    <a:pt x="1097" y="5"/>
                  </a:cubicBezTo>
                  <a:cubicBezTo>
                    <a:pt x="770" y="87"/>
                    <a:pt x="426" y="153"/>
                    <a:pt x="83" y="218"/>
                  </a:cubicBezTo>
                  <a:cubicBezTo>
                    <a:pt x="34" y="234"/>
                    <a:pt x="1" y="284"/>
                    <a:pt x="1" y="349"/>
                  </a:cubicBezTo>
                  <a:cubicBezTo>
                    <a:pt x="17" y="398"/>
                    <a:pt x="50" y="431"/>
                    <a:pt x="99" y="431"/>
                  </a:cubicBezTo>
                  <a:lnTo>
                    <a:pt x="132" y="431"/>
                  </a:lnTo>
                  <a:cubicBezTo>
                    <a:pt x="475" y="365"/>
                    <a:pt x="819" y="284"/>
                    <a:pt x="1147" y="202"/>
                  </a:cubicBezTo>
                  <a:cubicBezTo>
                    <a:pt x="1212" y="185"/>
                    <a:pt x="1245" y="136"/>
                    <a:pt x="1228" y="71"/>
                  </a:cubicBezTo>
                  <a:cubicBezTo>
                    <a:pt x="1215" y="30"/>
                    <a:pt x="1179" y="1"/>
                    <a:pt x="1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3" name="Google Shape;673;p6"/>
            <p:cNvSpPr/>
            <p:nvPr/>
          </p:nvSpPr>
          <p:spPr>
            <a:xfrm rot="10800000" flipH="1">
              <a:off x="4038825" y="4577975"/>
              <a:ext cx="31125" cy="10375"/>
            </a:xfrm>
            <a:custGeom>
              <a:avLst/>
              <a:gdLst/>
              <a:ahLst/>
              <a:cxnLst/>
              <a:rect l="l" t="t" r="r" b="b"/>
              <a:pathLst>
                <a:path w="1245" h="415" extrusionOk="0">
                  <a:moveTo>
                    <a:pt x="99" y="1"/>
                  </a:moveTo>
                  <a:cubicBezTo>
                    <a:pt x="50" y="1"/>
                    <a:pt x="14" y="33"/>
                    <a:pt x="0" y="87"/>
                  </a:cubicBezTo>
                  <a:cubicBezTo>
                    <a:pt x="0" y="136"/>
                    <a:pt x="33" y="202"/>
                    <a:pt x="82" y="202"/>
                  </a:cubicBezTo>
                  <a:cubicBezTo>
                    <a:pt x="426" y="283"/>
                    <a:pt x="770" y="349"/>
                    <a:pt x="1113" y="414"/>
                  </a:cubicBezTo>
                  <a:lnTo>
                    <a:pt x="1130" y="414"/>
                  </a:lnTo>
                  <a:cubicBezTo>
                    <a:pt x="1179" y="414"/>
                    <a:pt x="1228" y="382"/>
                    <a:pt x="1228" y="332"/>
                  </a:cubicBezTo>
                  <a:cubicBezTo>
                    <a:pt x="1244" y="283"/>
                    <a:pt x="1211" y="218"/>
                    <a:pt x="1146" y="218"/>
                  </a:cubicBezTo>
                  <a:cubicBezTo>
                    <a:pt x="802" y="152"/>
                    <a:pt x="459" y="71"/>
                    <a:pt x="131" y="5"/>
                  </a:cubicBezTo>
                  <a:cubicBezTo>
                    <a:pt x="120" y="2"/>
                    <a:pt x="109" y="1"/>
                    <a:pt x="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4" name="Google Shape;674;p6"/>
            <p:cNvSpPr/>
            <p:nvPr/>
          </p:nvSpPr>
          <p:spPr>
            <a:xfrm rot="10800000" flipH="1">
              <a:off x="4246300" y="4571425"/>
              <a:ext cx="31525" cy="9025"/>
            </a:xfrm>
            <a:custGeom>
              <a:avLst/>
              <a:gdLst/>
              <a:ahLst/>
              <a:cxnLst/>
              <a:rect l="l" t="t" r="r" b="b"/>
              <a:pathLst>
                <a:path w="1261" h="361" extrusionOk="0">
                  <a:moveTo>
                    <a:pt x="1146" y="0"/>
                  </a:moveTo>
                  <a:cubicBezTo>
                    <a:pt x="802" y="66"/>
                    <a:pt x="458" y="115"/>
                    <a:pt x="115" y="147"/>
                  </a:cubicBezTo>
                  <a:cubicBezTo>
                    <a:pt x="49" y="147"/>
                    <a:pt x="0" y="197"/>
                    <a:pt x="16" y="262"/>
                  </a:cubicBezTo>
                  <a:cubicBezTo>
                    <a:pt x="16" y="311"/>
                    <a:pt x="65" y="360"/>
                    <a:pt x="115" y="360"/>
                  </a:cubicBezTo>
                  <a:lnTo>
                    <a:pt x="131" y="360"/>
                  </a:lnTo>
                  <a:cubicBezTo>
                    <a:pt x="475" y="311"/>
                    <a:pt x="835" y="262"/>
                    <a:pt x="1162" y="213"/>
                  </a:cubicBezTo>
                  <a:cubicBezTo>
                    <a:pt x="1228" y="213"/>
                    <a:pt x="1260" y="147"/>
                    <a:pt x="1260"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5" name="Google Shape;675;p6"/>
            <p:cNvSpPr/>
            <p:nvPr/>
          </p:nvSpPr>
          <p:spPr>
            <a:xfrm rot="10800000" flipH="1">
              <a:off x="4089975" y="4570625"/>
              <a:ext cx="31525" cy="8275"/>
            </a:xfrm>
            <a:custGeom>
              <a:avLst/>
              <a:gdLst/>
              <a:ahLst/>
              <a:cxnLst/>
              <a:rect l="l" t="t" r="r" b="b"/>
              <a:pathLst>
                <a:path w="1261" h="331" extrusionOk="0">
                  <a:moveTo>
                    <a:pt x="111" y="0"/>
                  </a:moveTo>
                  <a:cubicBezTo>
                    <a:pt x="66" y="0"/>
                    <a:pt x="17" y="43"/>
                    <a:pt x="17" y="85"/>
                  </a:cubicBezTo>
                  <a:cubicBezTo>
                    <a:pt x="0" y="151"/>
                    <a:pt x="49" y="200"/>
                    <a:pt x="98" y="200"/>
                  </a:cubicBezTo>
                  <a:cubicBezTo>
                    <a:pt x="442" y="249"/>
                    <a:pt x="802" y="298"/>
                    <a:pt x="1146" y="331"/>
                  </a:cubicBezTo>
                  <a:lnTo>
                    <a:pt x="1162" y="331"/>
                  </a:lnTo>
                  <a:cubicBezTo>
                    <a:pt x="1212" y="331"/>
                    <a:pt x="1261" y="298"/>
                    <a:pt x="1261" y="233"/>
                  </a:cubicBezTo>
                  <a:cubicBezTo>
                    <a:pt x="1261" y="184"/>
                    <a:pt x="1228" y="135"/>
                    <a:pt x="1162" y="118"/>
                  </a:cubicBezTo>
                  <a:cubicBezTo>
                    <a:pt x="819" y="85"/>
                    <a:pt x="475" y="53"/>
                    <a:pt x="131" y="4"/>
                  </a:cubicBezTo>
                  <a:cubicBezTo>
                    <a:pt x="125" y="1"/>
                    <a:pt x="118" y="0"/>
                    <a:pt x="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6" name="Google Shape;676;p6"/>
            <p:cNvSpPr/>
            <p:nvPr/>
          </p:nvSpPr>
          <p:spPr>
            <a:xfrm rot="10800000" flipH="1">
              <a:off x="4194325" y="4568150"/>
              <a:ext cx="31525" cy="6250"/>
            </a:xfrm>
            <a:custGeom>
              <a:avLst/>
              <a:gdLst/>
              <a:ahLst/>
              <a:cxnLst/>
              <a:rect l="l" t="t" r="r" b="b"/>
              <a:pathLst>
                <a:path w="1261" h="250" extrusionOk="0">
                  <a:moveTo>
                    <a:pt x="1171" y="0"/>
                  </a:moveTo>
                  <a:cubicBezTo>
                    <a:pt x="1163" y="0"/>
                    <a:pt x="1155" y="1"/>
                    <a:pt x="1146" y="4"/>
                  </a:cubicBezTo>
                  <a:cubicBezTo>
                    <a:pt x="802" y="20"/>
                    <a:pt x="459" y="36"/>
                    <a:pt x="115" y="53"/>
                  </a:cubicBezTo>
                  <a:cubicBezTo>
                    <a:pt x="49" y="53"/>
                    <a:pt x="0" y="102"/>
                    <a:pt x="17" y="151"/>
                  </a:cubicBezTo>
                  <a:cubicBezTo>
                    <a:pt x="17" y="216"/>
                    <a:pt x="49" y="249"/>
                    <a:pt x="115" y="249"/>
                  </a:cubicBezTo>
                  <a:cubicBezTo>
                    <a:pt x="459" y="249"/>
                    <a:pt x="819" y="233"/>
                    <a:pt x="1162" y="200"/>
                  </a:cubicBezTo>
                  <a:cubicBezTo>
                    <a:pt x="1228" y="200"/>
                    <a:pt x="1261" y="151"/>
                    <a:pt x="1261" y="102"/>
                  </a:cubicBezTo>
                  <a:cubicBezTo>
                    <a:pt x="1261" y="45"/>
                    <a:pt x="1224" y="0"/>
                    <a:pt x="1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7" name="Google Shape;677;p6"/>
            <p:cNvSpPr/>
            <p:nvPr/>
          </p:nvSpPr>
          <p:spPr>
            <a:xfrm rot="10800000" flipH="1">
              <a:off x="4142350" y="4567750"/>
              <a:ext cx="31125" cy="6175"/>
            </a:xfrm>
            <a:custGeom>
              <a:avLst/>
              <a:gdLst/>
              <a:ahLst/>
              <a:cxnLst/>
              <a:rect l="l" t="t" r="r" b="b"/>
              <a:pathLst>
                <a:path w="1245" h="247" extrusionOk="0">
                  <a:moveTo>
                    <a:pt x="115" y="1"/>
                  </a:moveTo>
                  <a:cubicBezTo>
                    <a:pt x="50" y="1"/>
                    <a:pt x="0" y="50"/>
                    <a:pt x="0" y="99"/>
                  </a:cubicBezTo>
                  <a:cubicBezTo>
                    <a:pt x="0" y="165"/>
                    <a:pt x="33" y="214"/>
                    <a:pt x="99" y="214"/>
                  </a:cubicBezTo>
                  <a:cubicBezTo>
                    <a:pt x="442" y="230"/>
                    <a:pt x="802" y="247"/>
                    <a:pt x="1146" y="247"/>
                  </a:cubicBezTo>
                  <a:cubicBezTo>
                    <a:pt x="1195" y="247"/>
                    <a:pt x="1244" y="197"/>
                    <a:pt x="1244" y="148"/>
                  </a:cubicBezTo>
                  <a:cubicBezTo>
                    <a:pt x="1244" y="83"/>
                    <a:pt x="1212" y="34"/>
                    <a:pt x="1146" y="34"/>
                  </a:cubicBezTo>
                  <a:cubicBezTo>
                    <a:pt x="802" y="34"/>
                    <a:pt x="459" y="17"/>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678" name="Google Shape;678;p6"/>
          <p:cNvSpPr/>
          <p:nvPr/>
        </p:nvSpPr>
        <p:spPr>
          <a:xfrm>
            <a:off x="6843563" y="4948038"/>
            <a:ext cx="674100" cy="67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9" name="Google Shape;679;p6"/>
          <p:cNvSpPr/>
          <p:nvPr/>
        </p:nvSpPr>
        <p:spPr>
          <a:xfrm rot="10800000" flipH="1">
            <a:off x="5058586" y="74446"/>
            <a:ext cx="236927" cy="235676"/>
          </a:xfrm>
          <a:custGeom>
            <a:avLst/>
            <a:gdLst/>
            <a:ahLst/>
            <a:cxnLst/>
            <a:rect l="l" t="t" r="r" b="b"/>
            <a:pathLst>
              <a:path w="8201" h="8157" extrusionOk="0">
                <a:moveTo>
                  <a:pt x="4234" y="1"/>
                </a:moveTo>
                <a:cubicBezTo>
                  <a:pt x="4191" y="1"/>
                  <a:pt x="4149" y="21"/>
                  <a:pt x="4125" y="60"/>
                </a:cubicBezTo>
                <a:lnTo>
                  <a:pt x="3356" y="1353"/>
                </a:lnTo>
                <a:cubicBezTo>
                  <a:pt x="2898" y="2122"/>
                  <a:pt x="2243" y="2744"/>
                  <a:pt x="1441" y="3137"/>
                </a:cubicBezTo>
                <a:lnTo>
                  <a:pt x="99" y="3825"/>
                </a:lnTo>
                <a:cubicBezTo>
                  <a:pt x="0" y="3874"/>
                  <a:pt x="0" y="4005"/>
                  <a:pt x="82" y="4054"/>
                </a:cubicBezTo>
                <a:lnTo>
                  <a:pt x="1392" y="4823"/>
                </a:lnTo>
                <a:cubicBezTo>
                  <a:pt x="2145" y="5282"/>
                  <a:pt x="2767" y="5936"/>
                  <a:pt x="3176" y="6738"/>
                </a:cubicBezTo>
                <a:lnTo>
                  <a:pt x="3847" y="8081"/>
                </a:lnTo>
                <a:cubicBezTo>
                  <a:pt x="3873" y="8132"/>
                  <a:pt x="3921" y="8156"/>
                  <a:pt x="3968" y="8156"/>
                </a:cubicBezTo>
                <a:cubicBezTo>
                  <a:pt x="4011" y="8156"/>
                  <a:pt x="4053" y="8136"/>
                  <a:pt x="4076" y="8097"/>
                </a:cubicBezTo>
                <a:lnTo>
                  <a:pt x="4845" y="6787"/>
                </a:lnTo>
                <a:cubicBezTo>
                  <a:pt x="5304" y="6018"/>
                  <a:pt x="5958" y="5413"/>
                  <a:pt x="6761" y="5003"/>
                </a:cubicBezTo>
                <a:lnTo>
                  <a:pt x="8103" y="4332"/>
                </a:lnTo>
                <a:cubicBezTo>
                  <a:pt x="8201" y="4283"/>
                  <a:pt x="8201" y="4152"/>
                  <a:pt x="8119" y="4087"/>
                </a:cubicBezTo>
                <a:lnTo>
                  <a:pt x="6810" y="3334"/>
                </a:lnTo>
                <a:cubicBezTo>
                  <a:pt x="6057" y="2875"/>
                  <a:pt x="5435" y="2204"/>
                  <a:pt x="5025" y="1419"/>
                </a:cubicBezTo>
                <a:lnTo>
                  <a:pt x="4354" y="76"/>
                </a:lnTo>
                <a:cubicBezTo>
                  <a:pt x="4329" y="25"/>
                  <a:pt x="4281" y="1"/>
                  <a:pt x="42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0" name="Google Shape;680;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4153208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Montagu Slab SemiBold"/>
              <a:buNone/>
              <a:defRPr sz="3500">
                <a:solidFill>
                  <a:schemeClr val="dk1"/>
                </a:solidFill>
                <a:latin typeface="Montagu Slab SemiBold"/>
                <a:ea typeface="Montagu Slab SemiBold"/>
                <a:cs typeface="Montagu Slab SemiBold"/>
                <a:sym typeface="Montagu Slab SemiBold"/>
              </a:defRPr>
            </a:lvl1pPr>
            <a:lvl2pPr lvl="1" rtl="0">
              <a:spcBef>
                <a:spcPts val="0"/>
              </a:spcBef>
              <a:spcAft>
                <a:spcPts val="0"/>
              </a:spcAft>
              <a:buClr>
                <a:schemeClr val="dk1"/>
              </a:buClr>
              <a:buSzPts val="3500"/>
              <a:buFont typeface="Montagu Slab SemiBold"/>
              <a:buNone/>
              <a:defRPr sz="3500">
                <a:solidFill>
                  <a:schemeClr val="dk1"/>
                </a:solidFill>
                <a:latin typeface="Montagu Slab SemiBold"/>
                <a:ea typeface="Montagu Slab SemiBold"/>
                <a:cs typeface="Montagu Slab SemiBold"/>
                <a:sym typeface="Montagu Slab SemiBold"/>
              </a:defRPr>
            </a:lvl2pPr>
            <a:lvl3pPr lvl="2" rtl="0">
              <a:spcBef>
                <a:spcPts val="0"/>
              </a:spcBef>
              <a:spcAft>
                <a:spcPts val="0"/>
              </a:spcAft>
              <a:buClr>
                <a:schemeClr val="dk1"/>
              </a:buClr>
              <a:buSzPts val="3500"/>
              <a:buFont typeface="Montagu Slab SemiBold"/>
              <a:buNone/>
              <a:defRPr sz="3500">
                <a:solidFill>
                  <a:schemeClr val="dk1"/>
                </a:solidFill>
                <a:latin typeface="Montagu Slab SemiBold"/>
                <a:ea typeface="Montagu Slab SemiBold"/>
                <a:cs typeface="Montagu Slab SemiBold"/>
                <a:sym typeface="Montagu Slab SemiBold"/>
              </a:defRPr>
            </a:lvl3pPr>
            <a:lvl4pPr lvl="3" rtl="0">
              <a:spcBef>
                <a:spcPts val="0"/>
              </a:spcBef>
              <a:spcAft>
                <a:spcPts val="0"/>
              </a:spcAft>
              <a:buClr>
                <a:schemeClr val="dk1"/>
              </a:buClr>
              <a:buSzPts val="3500"/>
              <a:buFont typeface="Montagu Slab SemiBold"/>
              <a:buNone/>
              <a:defRPr sz="3500">
                <a:solidFill>
                  <a:schemeClr val="dk1"/>
                </a:solidFill>
                <a:latin typeface="Montagu Slab SemiBold"/>
                <a:ea typeface="Montagu Slab SemiBold"/>
                <a:cs typeface="Montagu Slab SemiBold"/>
                <a:sym typeface="Montagu Slab SemiBold"/>
              </a:defRPr>
            </a:lvl4pPr>
            <a:lvl5pPr lvl="4" rtl="0">
              <a:spcBef>
                <a:spcPts val="0"/>
              </a:spcBef>
              <a:spcAft>
                <a:spcPts val="0"/>
              </a:spcAft>
              <a:buClr>
                <a:schemeClr val="dk1"/>
              </a:buClr>
              <a:buSzPts val="3500"/>
              <a:buFont typeface="Montagu Slab SemiBold"/>
              <a:buNone/>
              <a:defRPr sz="3500">
                <a:solidFill>
                  <a:schemeClr val="dk1"/>
                </a:solidFill>
                <a:latin typeface="Montagu Slab SemiBold"/>
                <a:ea typeface="Montagu Slab SemiBold"/>
                <a:cs typeface="Montagu Slab SemiBold"/>
                <a:sym typeface="Montagu Slab SemiBold"/>
              </a:defRPr>
            </a:lvl5pPr>
            <a:lvl6pPr lvl="5" rtl="0">
              <a:spcBef>
                <a:spcPts val="0"/>
              </a:spcBef>
              <a:spcAft>
                <a:spcPts val="0"/>
              </a:spcAft>
              <a:buClr>
                <a:schemeClr val="dk1"/>
              </a:buClr>
              <a:buSzPts val="3500"/>
              <a:buFont typeface="Montagu Slab SemiBold"/>
              <a:buNone/>
              <a:defRPr sz="3500">
                <a:solidFill>
                  <a:schemeClr val="dk1"/>
                </a:solidFill>
                <a:latin typeface="Montagu Slab SemiBold"/>
                <a:ea typeface="Montagu Slab SemiBold"/>
                <a:cs typeface="Montagu Slab SemiBold"/>
                <a:sym typeface="Montagu Slab SemiBold"/>
              </a:defRPr>
            </a:lvl6pPr>
            <a:lvl7pPr lvl="6" rtl="0">
              <a:spcBef>
                <a:spcPts val="0"/>
              </a:spcBef>
              <a:spcAft>
                <a:spcPts val="0"/>
              </a:spcAft>
              <a:buClr>
                <a:schemeClr val="dk1"/>
              </a:buClr>
              <a:buSzPts val="3500"/>
              <a:buFont typeface="Montagu Slab SemiBold"/>
              <a:buNone/>
              <a:defRPr sz="3500">
                <a:solidFill>
                  <a:schemeClr val="dk1"/>
                </a:solidFill>
                <a:latin typeface="Montagu Slab SemiBold"/>
                <a:ea typeface="Montagu Slab SemiBold"/>
                <a:cs typeface="Montagu Slab SemiBold"/>
                <a:sym typeface="Montagu Slab SemiBold"/>
              </a:defRPr>
            </a:lvl7pPr>
            <a:lvl8pPr lvl="7" rtl="0">
              <a:spcBef>
                <a:spcPts val="0"/>
              </a:spcBef>
              <a:spcAft>
                <a:spcPts val="0"/>
              </a:spcAft>
              <a:buClr>
                <a:schemeClr val="dk1"/>
              </a:buClr>
              <a:buSzPts val="3500"/>
              <a:buFont typeface="Montagu Slab SemiBold"/>
              <a:buNone/>
              <a:defRPr sz="3500">
                <a:solidFill>
                  <a:schemeClr val="dk1"/>
                </a:solidFill>
                <a:latin typeface="Montagu Slab SemiBold"/>
                <a:ea typeface="Montagu Slab SemiBold"/>
                <a:cs typeface="Montagu Slab SemiBold"/>
                <a:sym typeface="Montagu Slab SemiBold"/>
              </a:defRPr>
            </a:lvl8pPr>
            <a:lvl9pPr lvl="8" rtl="0">
              <a:spcBef>
                <a:spcPts val="0"/>
              </a:spcBef>
              <a:spcAft>
                <a:spcPts val="0"/>
              </a:spcAft>
              <a:buClr>
                <a:schemeClr val="dk1"/>
              </a:buClr>
              <a:buSzPts val="3500"/>
              <a:buFont typeface="Montagu Slab SemiBold"/>
              <a:buNone/>
              <a:defRPr sz="3500">
                <a:solidFill>
                  <a:schemeClr val="dk1"/>
                </a:solidFill>
                <a:latin typeface="Montagu Slab SemiBold"/>
                <a:ea typeface="Montagu Slab SemiBold"/>
                <a:cs typeface="Montagu Slab SemiBold"/>
                <a:sym typeface="Montagu Slab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exend Medium"/>
              <a:buChar char="●"/>
              <a:defRPr>
                <a:solidFill>
                  <a:schemeClr val="dk1"/>
                </a:solidFill>
                <a:latin typeface="Lexend Medium"/>
                <a:ea typeface="Lexend Medium"/>
                <a:cs typeface="Lexend Medium"/>
                <a:sym typeface="Lexend Medium"/>
              </a:defRPr>
            </a:lvl1pPr>
            <a:lvl2pPr marL="914400" lvl="1" indent="-317500">
              <a:lnSpc>
                <a:spcPct val="115000"/>
              </a:lnSpc>
              <a:spcBef>
                <a:spcPts val="0"/>
              </a:spcBef>
              <a:spcAft>
                <a:spcPts val="0"/>
              </a:spcAft>
              <a:buClr>
                <a:schemeClr val="dk1"/>
              </a:buClr>
              <a:buSzPts val="1400"/>
              <a:buFont typeface="Lexend Medium"/>
              <a:buChar char="○"/>
              <a:defRPr>
                <a:solidFill>
                  <a:schemeClr val="dk1"/>
                </a:solidFill>
                <a:latin typeface="Lexend Medium"/>
                <a:ea typeface="Lexend Medium"/>
                <a:cs typeface="Lexend Medium"/>
                <a:sym typeface="Lexend Medium"/>
              </a:defRPr>
            </a:lvl2pPr>
            <a:lvl3pPr marL="1371600" lvl="2" indent="-317500">
              <a:lnSpc>
                <a:spcPct val="115000"/>
              </a:lnSpc>
              <a:spcBef>
                <a:spcPts val="0"/>
              </a:spcBef>
              <a:spcAft>
                <a:spcPts val="0"/>
              </a:spcAft>
              <a:buClr>
                <a:schemeClr val="dk1"/>
              </a:buClr>
              <a:buSzPts val="1400"/>
              <a:buFont typeface="Lexend Medium"/>
              <a:buChar char="■"/>
              <a:defRPr>
                <a:solidFill>
                  <a:schemeClr val="dk1"/>
                </a:solidFill>
                <a:latin typeface="Lexend Medium"/>
                <a:ea typeface="Lexend Medium"/>
                <a:cs typeface="Lexend Medium"/>
                <a:sym typeface="Lexend Medium"/>
              </a:defRPr>
            </a:lvl3pPr>
            <a:lvl4pPr marL="1828800" lvl="3" indent="-317500">
              <a:lnSpc>
                <a:spcPct val="115000"/>
              </a:lnSpc>
              <a:spcBef>
                <a:spcPts val="0"/>
              </a:spcBef>
              <a:spcAft>
                <a:spcPts val="0"/>
              </a:spcAft>
              <a:buClr>
                <a:schemeClr val="dk1"/>
              </a:buClr>
              <a:buSzPts val="1400"/>
              <a:buFont typeface="Lexend Medium"/>
              <a:buChar char="●"/>
              <a:defRPr>
                <a:solidFill>
                  <a:schemeClr val="dk1"/>
                </a:solidFill>
                <a:latin typeface="Lexend Medium"/>
                <a:ea typeface="Lexend Medium"/>
                <a:cs typeface="Lexend Medium"/>
                <a:sym typeface="Lexend Medium"/>
              </a:defRPr>
            </a:lvl4pPr>
            <a:lvl5pPr marL="2286000" lvl="4" indent="-317500">
              <a:lnSpc>
                <a:spcPct val="115000"/>
              </a:lnSpc>
              <a:spcBef>
                <a:spcPts val="0"/>
              </a:spcBef>
              <a:spcAft>
                <a:spcPts val="0"/>
              </a:spcAft>
              <a:buClr>
                <a:schemeClr val="dk1"/>
              </a:buClr>
              <a:buSzPts val="1400"/>
              <a:buFont typeface="Lexend Medium"/>
              <a:buChar char="○"/>
              <a:defRPr>
                <a:solidFill>
                  <a:schemeClr val="dk1"/>
                </a:solidFill>
                <a:latin typeface="Lexend Medium"/>
                <a:ea typeface="Lexend Medium"/>
                <a:cs typeface="Lexend Medium"/>
                <a:sym typeface="Lexend Medium"/>
              </a:defRPr>
            </a:lvl5pPr>
            <a:lvl6pPr marL="2743200" lvl="5" indent="-317500">
              <a:lnSpc>
                <a:spcPct val="115000"/>
              </a:lnSpc>
              <a:spcBef>
                <a:spcPts val="0"/>
              </a:spcBef>
              <a:spcAft>
                <a:spcPts val="0"/>
              </a:spcAft>
              <a:buClr>
                <a:schemeClr val="dk1"/>
              </a:buClr>
              <a:buSzPts val="1400"/>
              <a:buFont typeface="Lexend Medium"/>
              <a:buChar char="■"/>
              <a:defRPr>
                <a:solidFill>
                  <a:schemeClr val="dk1"/>
                </a:solidFill>
                <a:latin typeface="Lexend Medium"/>
                <a:ea typeface="Lexend Medium"/>
                <a:cs typeface="Lexend Medium"/>
                <a:sym typeface="Lexend Medium"/>
              </a:defRPr>
            </a:lvl6pPr>
            <a:lvl7pPr marL="3200400" lvl="6" indent="-317500">
              <a:lnSpc>
                <a:spcPct val="115000"/>
              </a:lnSpc>
              <a:spcBef>
                <a:spcPts val="0"/>
              </a:spcBef>
              <a:spcAft>
                <a:spcPts val="0"/>
              </a:spcAft>
              <a:buClr>
                <a:schemeClr val="dk1"/>
              </a:buClr>
              <a:buSzPts val="1400"/>
              <a:buFont typeface="Lexend Medium"/>
              <a:buChar char="●"/>
              <a:defRPr>
                <a:solidFill>
                  <a:schemeClr val="dk1"/>
                </a:solidFill>
                <a:latin typeface="Lexend Medium"/>
                <a:ea typeface="Lexend Medium"/>
                <a:cs typeface="Lexend Medium"/>
                <a:sym typeface="Lexend Medium"/>
              </a:defRPr>
            </a:lvl7pPr>
            <a:lvl8pPr marL="3657600" lvl="7" indent="-317500">
              <a:lnSpc>
                <a:spcPct val="115000"/>
              </a:lnSpc>
              <a:spcBef>
                <a:spcPts val="0"/>
              </a:spcBef>
              <a:spcAft>
                <a:spcPts val="0"/>
              </a:spcAft>
              <a:buClr>
                <a:schemeClr val="dk1"/>
              </a:buClr>
              <a:buSzPts val="1400"/>
              <a:buFont typeface="Lexend Medium"/>
              <a:buChar char="○"/>
              <a:defRPr>
                <a:solidFill>
                  <a:schemeClr val="dk1"/>
                </a:solidFill>
                <a:latin typeface="Lexend Medium"/>
                <a:ea typeface="Lexend Medium"/>
                <a:cs typeface="Lexend Medium"/>
                <a:sym typeface="Lexend Medium"/>
              </a:defRPr>
            </a:lvl8pPr>
            <a:lvl9pPr marL="4114800" lvl="8" indent="-317500">
              <a:lnSpc>
                <a:spcPct val="115000"/>
              </a:lnSpc>
              <a:spcBef>
                <a:spcPts val="0"/>
              </a:spcBef>
              <a:spcAft>
                <a:spcPts val="0"/>
              </a:spcAft>
              <a:buClr>
                <a:schemeClr val="dk1"/>
              </a:buClr>
              <a:buSzPts val="1400"/>
              <a:buFont typeface="Lexend Medium"/>
              <a:buChar char="■"/>
              <a:defRPr>
                <a:solidFill>
                  <a:schemeClr val="dk1"/>
                </a:solidFill>
                <a:latin typeface="Lexend Medium"/>
                <a:ea typeface="Lexend Medium"/>
                <a:cs typeface="Lexend Medium"/>
                <a:sym typeface="Lexend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5" r:id="rId4"/>
    <p:sldLayoutId id="2147483686" r:id="rId5"/>
    <p:sldLayoutId id="2147483687"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500"/>
              <a:buFont typeface="Lilita One"/>
              <a:buNone/>
              <a:defRPr sz="3500">
                <a:solidFill>
                  <a:schemeClr val="lt2"/>
                </a:solidFill>
                <a:latin typeface="Lilita One"/>
                <a:ea typeface="Lilita One"/>
                <a:cs typeface="Lilita One"/>
                <a:sym typeface="Lilita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1"/>
              </a:buClr>
              <a:buSzPts val="1400"/>
              <a:buFont typeface="Baloo 2"/>
              <a:buChar char="●"/>
              <a:defRPr>
                <a:solidFill>
                  <a:schemeClr val="accent1"/>
                </a:solidFill>
                <a:latin typeface="Baloo 2"/>
                <a:ea typeface="Baloo 2"/>
                <a:cs typeface="Baloo 2"/>
                <a:sym typeface="Baloo 2"/>
              </a:defRPr>
            </a:lvl1pPr>
            <a:lvl2pPr marL="914400" lvl="1" indent="-317500">
              <a:lnSpc>
                <a:spcPct val="115000"/>
              </a:lnSpc>
              <a:spcBef>
                <a:spcPts val="1600"/>
              </a:spcBef>
              <a:spcAft>
                <a:spcPts val="0"/>
              </a:spcAft>
              <a:buClr>
                <a:schemeClr val="accent1"/>
              </a:buClr>
              <a:buSzPts val="1400"/>
              <a:buFont typeface="Baloo 2"/>
              <a:buChar char="○"/>
              <a:defRPr>
                <a:solidFill>
                  <a:schemeClr val="accent1"/>
                </a:solidFill>
                <a:latin typeface="Baloo 2"/>
                <a:ea typeface="Baloo 2"/>
                <a:cs typeface="Baloo 2"/>
                <a:sym typeface="Baloo 2"/>
              </a:defRPr>
            </a:lvl2pPr>
            <a:lvl3pPr marL="1371600" lvl="2" indent="-317500">
              <a:lnSpc>
                <a:spcPct val="115000"/>
              </a:lnSpc>
              <a:spcBef>
                <a:spcPts val="1600"/>
              </a:spcBef>
              <a:spcAft>
                <a:spcPts val="0"/>
              </a:spcAft>
              <a:buClr>
                <a:schemeClr val="accent1"/>
              </a:buClr>
              <a:buSzPts val="1400"/>
              <a:buFont typeface="Baloo 2"/>
              <a:buChar char="■"/>
              <a:defRPr>
                <a:solidFill>
                  <a:schemeClr val="accent1"/>
                </a:solidFill>
                <a:latin typeface="Baloo 2"/>
                <a:ea typeface="Baloo 2"/>
                <a:cs typeface="Baloo 2"/>
                <a:sym typeface="Baloo 2"/>
              </a:defRPr>
            </a:lvl3pPr>
            <a:lvl4pPr marL="1828800" lvl="3" indent="-317500">
              <a:lnSpc>
                <a:spcPct val="115000"/>
              </a:lnSpc>
              <a:spcBef>
                <a:spcPts val="1600"/>
              </a:spcBef>
              <a:spcAft>
                <a:spcPts val="0"/>
              </a:spcAft>
              <a:buClr>
                <a:schemeClr val="accent1"/>
              </a:buClr>
              <a:buSzPts val="1400"/>
              <a:buFont typeface="Baloo 2"/>
              <a:buChar char="●"/>
              <a:defRPr>
                <a:solidFill>
                  <a:schemeClr val="accent1"/>
                </a:solidFill>
                <a:latin typeface="Baloo 2"/>
                <a:ea typeface="Baloo 2"/>
                <a:cs typeface="Baloo 2"/>
                <a:sym typeface="Baloo 2"/>
              </a:defRPr>
            </a:lvl4pPr>
            <a:lvl5pPr marL="2286000" lvl="4" indent="-317500">
              <a:lnSpc>
                <a:spcPct val="115000"/>
              </a:lnSpc>
              <a:spcBef>
                <a:spcPts val="1600"/>
              </a:spcBef>
              <a:spcAft>
                <a:spcPts val="0"/>
              </a:spcAft>
              <a:buClr>
                <a:schemeClr val="accent1"/>
              </a:buClr>
              <a:buSzPts val="1400"/>
              <a:buFont typeface="Baloo 2"/>
              <a:buChar char="○"/>
              <a:defRPr>
                <a:solidFill>
                  <a:schemeClr val="accent1"/>
                </a:solidFill>
                <a:latin typeface="Baloo 2"/>
                <a:ea typeface="Baloo 2"/>
                <a:cs typeface="Baloo 2"/>
                <a:sym typeface="Baloo 2"/>
              </a:defRPr>
            </a:lvl5pPr>
            <a:lvl6pPr marL="2743200" lvl="5" indent="-317500">
              <a:lnSpc>
                <a:spcPct val="115000"/>
              </a:lnSpc>
              <a:spcBef>
                <a:spcPts val="1600"/>
              </a:spcBef>
              <a:spcAft>
                <a:spcPts val="0"/>
              </a:spcAft>
              <a:buClr>
                <a:schemeClr val="accent1"/>
              </a:buClr>
              <a:buSzPts val="1400"/>
              <a:buFont typeface="Baloo 2"/>
              <a:buChar char="■"/>
              <a:defRPr>
                <a:solidFill>
                  <a:schemeClr val="accent1"/>
                </a:solidFill>
                <a:latin typeface="Baloo 2"/>
                <a:ea typeface="Baloo 2"/>
                <a:cs typeface="Baloo 2"/>
                <a:sym typeface="Baloo 2"/>
              </a:defRPr>
            </a:lvl6pPr>
            <a:lvl7pPr marL="3200400" lvl="6" indent="-317500">
              <a:lnSpc>
                <a:spcPct val="115000"/>
              </a:lnSpc>
              <a:spcBef>
                <a:spcPts val="1600"/>
              </a:spcBef>
              <a:spcAft>
                <a:spcPts val="0"/>
              </a:spcAft>
              <a:buClr>
                <a:schemeClr val="accent1"/>
              </a:buClr>
              <a:buSzPts val="1400"/>
              <a:buFont typeface="Baloo 2"/>
              <a:buChar char="●"/>
              <a:defRPr>
                <a:solidFill>
                  <a:schemeClr val="accent1"/>
                </a:solidFill>
                <a:latin typeface="Baloo 2"/>
                <a:ea typeface="Baloo 2"/>
                <a:cs typeface="Baloo 2"/>
                <a:sym typeface="Baloo 2"/>
              </a:defRPr>
            </a:lvl7pPr>
            <a:lvl8pPr marL="3657600" lvl="7" indent="-317500">
              <a:lnSpc>
                <a:spcPct val="115000"/>
              </a:lnSpc>
              <a:spcBef>
                <a:spcPts val="1600"/>
              </a:spcBef>
              <a:spcAft>
                <a:spcPts val="0"/>
              </a:spcAft>
              <a:buClr>
                <a:schemeClr val="accent1"/>
              </a:buClr>
              <a:buSzPts val="1400"/>
              <a:buFont typeface="Baloo 2"/>
              <a:buChar char="○"/>
              <a:defRPr>
                <a:solidFill>
                  <a:schemeClr val="accent1"/>
                </a:solidFill>
                <a:latin typeface="Baloo 2"/>
                <a:ea typeface="Baloo 2"/>
                <a:cs typeface="Baloo 2"/>
                <a:sym typeface="Baloo 2"/>
              </a:defRPr>
            </a:lvl8pPr>
            <a:lvl9pPr marL="4114800" lvl="8" indent="-317500">
              <a:lnSpc>
                <a:spcPct val="115000"/>
              </a:lnSpc>
              <a:spcBef>
                <a:spcPts val="1600"/>
              </a:spcBef>
              <a:spcAft>
                <a:spcPts val="1600"/>
              </a:spcAft>
              <a:buClr>
                <a:schemeClr val="accent1"/>
              </a:buClr>
              <a:buSzPts val="1400"/>
              <a:buFont typeface="Baloo 2"/>
              <a:buChar char="■"/>
              <a:defRPr>
                <a:solidFill>
                  <a:schemeClr val="accent1"/>
                </a:solidFill>
                <a:latin typeface="Baloo 2"/>
                <a:ea typeface="Baloo 2"/>
                <a:cs typeface="Baloo 2"/>
                <a:sym typeface="Baloo 2"/>
              </a:defRPr>
            </a:lvl9pPr>
          </a:lstStyle>
          <a:p>
            <a:endParaRPr/>
          </a:p>
        </p:txBody>
      </p:sp>
    </p:spTree>
    <p:extLst>
      <p:ext uri="{BB962C8B-B14F-4D97-AF65-F5344CB8AC3E}">
        <p14:creationId xmlns:p14="http://schemas.microsoft.com/office/powerpoint/2010/main" val="2033013698"/>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orient="horz" pos="2900">
          <p15:clr>
            <a:srgbClr val="EA4335"/>
          </p15:clr>
        </p15:guide>
        <p15:guide id="4" pos="5311">
          <p15:clr>
            <a:srgbClr val="EA4335"/>
          </p15:clr>
        </p15:guide>
        <p15:guide id="5" pos="2880">
          <p15:clr>
            <a:srgbClr val="EA4335"/>
          </p15:clr>
        </p15:guide>
        <p15:guide id="6" orient="horz" pos="162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88139"/>
            <a:ext cx="8699500" cy="4478149"/>
          </a:xfrm>
          <a:prstGeom prst="rect">
            <a:avLst/>
          </a:prstGeom>
        </p:spPr>
        <p:txBody>
          <a:bodyPr wrap="square">
            <a:spAutoFit/>
          </a:bodyPr>
          <a:lstStyle/>
          <a:p>
            <a:pPr algn="just">
              <a:lnSpc>
                <a:spcPct val="150000"/>
              </a:lnSpc>
              <a:spcAft>
                <a:spcPts val="800"/>
              </a:spcAft>
            </a:pPr>
            <a:r>
              <a:rPr lang="vi-VN" b="1" dirty="0">
                <a:solidFill>
                  <a:srgbClr val="BF8F00"/>
                </a:solidFill>
                <a:latin typeface="Times New Roman" panose="02020603050405020304" pitchFamily="18" charset="0"/>
                <a:ea typeface="Calibri" panose="020F0502020204030204" pitchFamily="34" charset="0"/>
                <a:cs typeface="Times New Roman" panose="02020603050405020304" pitchFamily="18" charset="0"/>
              </a:rPr>
              <a:t>Thầy cô thân mến! Trước hết Nhâm xin gửi lời cám ơn vì các thầy cô đã tin tưởng lựa chọn tiếp giáo án của Nhâm.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vi-VN"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Theo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đúng</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kế</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hoạch</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vi-VN"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Đây là 2 bài đầu của bộ sách </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KẾT NỐI TRI THỨC VÀ CUỘC SỐNG LỚP 8</a:t>
            </a:r>
            <a:r>
              <a:rPr lang="vi-VN" b="1" dirty="0">
                <a:solidFill>
                  <a:srgbClr val="BF8F00"/>
                </a:solidFill>
                <a:latin typeface="Times New Roman" panose="02020603050405020304" pitchFamily="18" charset="0"/>
                <a:ea typeface="Calibri" panose="020F0502020204030204" pitchFamily="34" charset="0"/>
                <a:cs typeface="Times New Roman" panose="02020603050405020304" pitchFamily="18" charset="0"/>
              </a:rPr>
              <a:t>, dù đã cố gắng bằng 200% sức lực nhưng giáo án (kế hoạch giảng dạy) cũng không thể tránh khỏi những thiếu sót.Mong thầy cô nhận giáo án sẽ tự điều chỉnh lại cho phù hợp với địa phương mình.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540385" algn="l"/>
              </a:tabLst>
            </a:pPr>
            <a:r>
              <a:rPr lang="vi-VN"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b="1" dirty="0">
                <a:solidFill>
                  <a:srgbClr val="BF8F00"/>
                </a:solidFill>
                <a:latin typeface="Times New Roman" panose="02020603050405020304" pitchFamily="18" charset="0"/>
                <a:ea typeface="Calibri" panose="020F0502020204030204" pitchFamily="34" charset="0"/>
                <a:cs typeface="Times New Roman" panose="02020603050405020304" pitchFamily="18" charset="0"/>
              </a:rPr>
              <a:t>Thầy cô cũng biết rằng soạn được một bài giáo án chương trình mới này rất là vất vả, Nhâm và đội nhóm làm ppt đã dành rất nhiều </a:t>
            </a:r>
            <a:r>
              <a:rPr lang="vi-VN"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THỜI GIAN-CÔNG SỨC - CHẤT XÁM - TÂM HUYẾT </a:t>
            </a:r>
            <a:r>
              <a:rPr lang="vi-VN" b="1" dirty="0">
                <a:solidFill>
                  <a:srgbClr val="BF8F00"/>
                </a:solidFill>
                <a:latin typeface="Times New Roman" panose="02020603050405020304" pitchFamily="18" charset="0"/>
                <a:ea typeface="Calibri" panose="020F0502020204030204" pitchFamily="34" charset="0"/>
                <a:cs typeface="Times New Roman" panose="02020603050405020304" pitchFamily="18" charset="0"/>
              </a:rPr>
              <a:t>trong những tháng nghỉ hè vừa qua.</a:t>
            </a:r>
            <a:r>
              <a:rPr lang="en-US" b="1" dirty="0">
                <a:solidFill>
                  <a:srgbClr val="BF8F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BF8F00"/>
                </a:solidFill>
                <a:latin typeface="Times New Roman" panose="02020603050405020304" pitchFamily="18" charset="0"/>
                <a:ea typeface="Calibri" panose="020F0502020204030204" pitchFamily="34" charset="0"/>
                <a:cs typeface="Times New Roman" panose="02020603050405020304" pitchFamily="18" charset="0"/>
              </a:rPr>
              <a:t>Vậy</a:t>
            </a:r>
            <a:r>
              <a:rPr lang="en-US" b="1" dirty="0">
                <a:solidFill>
                  <a:srgbClr val="BF8F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BF8F00"/>
                </a:solidFill>
                <a:latin typeface="Times New Roman" panose="02020603050405020304" pitchFamily="18" charset="0"/>
                <a:ea typeface="Calibri" panose="020F0502020204030204" pitchFamily="34" charset="0"/>
                <a:cs typeface="Times New Roman" panose="02020603050405020304" pitchFamily="18" charset="0"/>
              </a:rPr>
              <a:t>nên</a:t>
            </a:r>
            <a:r>
              <a:rPr lang="en-US" b="1" dirty="0">
                <a:solidFill>
                  <a:srgbClr val="BF8F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BF8F00"/>
                </a:solidFill>
                <a:latin typeface="Times New Roman" panose="02020603050405020304" pitchFamily="18" charset="0"/>
                <a:ea typeface="Calibri" panose="020F0502020204030204" pitchFamily="34" charset="0"/>
                <a:cs typeface="Times New Roman" panose="02020603050405020304" pitchFamily="18" charset="0"/>
              </a:rPr>
              <a:t>Thầy</a:t>
            </a:r>
            <a:r>
              <a:rPr lang="en-US" b="1" dirty="0">
                <a:solidFill>
                  <a:srgbClr val="BF8F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BF8F00"/>
                </a:solidFill>
                <a:latin typeface="Times New Roman" panose="02020603050405020304" pitchFamily="18" charset="0"/>
                <a:ea typeface="Calibri" panose="020F0502020204030204" pitchFamily="34" charset="0"/>
                <a:cs typeface="Times New Roman" panose="02020603050405020304" pitchFamily="18" charset="0"/>
              </a:rPr>
              <a:t>cô</a:t>
            </a:r>
            <a:r>
              <a:rPr lang="en-US" b="1" dirty="0">
                <a:solidFill>
                  <a:srgbClr val="BF8F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BF8F00"/>
                </a:solidFill>
                <a:latin typeface="Times New Roman" panose="02020603050405020304" pitchFamily="18" charset="0"/>
                <a:ea typeface="Calibri" panose="020F0502020204030204" pitchFamily="34" charset="0"/>
                <a:cs typeface="Times New Roman" panose="02020603050405020304" pitchFamily="18" charset="0"/>
              </a:rPr>
              <a:t>thực</a:t>
            </a:r>
            <a:r>
              <a:rPr lang="en-US" b="1" dirty="0">
                <a:solidFill>
                  <a:srgbClr val="BF8F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BF8F00"/>
                </a:solidFill>
                <a:latin typeface="Times New Roman" panose="02020603050405020304" pitchFamily="18" charset="0"/>
                <a:ea typeface="Calibri" panose="020F0502020204030204" pitchFamily="34" charset="0"/>
                <a:cs typeface="Times New Roman" panose="02020603050405020304" pitchFamily="18" charset="0"/>
              </a:rPr>
              <a:t>hiện</a:t>
            </a:r>
            <a:r>
              <a:rPr lang="en-US" b="1" dirty="0">
                <a:solidFill>
                  <a:srgbClr val="BF8F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BF8F00"/>
                </a:solidFill>
                <a:latin typeface="Times New Roman" panose="02020603050405020304" pitchFamily="18" charset="0"/>
                <a:ea typeface="Calibri" panose="020F0502020204030204" pitchFamily="34" charset="0"/>
                <a:cs typeface="Times New Roman" panose="02020603050405020304" pitchFamily="18" charset="0"/>
              </a:rPr>
              <a:t>đúng</a:t>
            </a:r>
            <a:r>
              <a:rPr lang="en-US" b="1" dirty="0">
                <a:solidFill>
                  <a:srgbClr val="BF8F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BF8F00"/>
                </a:solidFill>
                <a:latin typeface="Times New Roman" panose="02020603050405020304" pitchFamily="18" charset="0"/>
                <a:ea typeface="Calibri" panose="020F0502020204030204" pitchFamily="34" charset="0"/>
                <a:cs typeface="Times New Roman" panose="02020603050405020304" pitchFamily="18" charset="0"/>
              </a:rPr>
              <a:t>như</a:t>
            </a:r>
            <a:r>
              <a:rPr lang="en-US" b="1" dirty="0">
                <a:solidFill>
                  <a:srgbClr val="BF8F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BF8F00"/>
                </a:solidFill>
                <a:latin typeface="Times New Roman" panose="02020603050405020304" pitchFamily="18" charset="0"/>
                <a:ea typeface="Calibri" panose="020F0502020204030204" pitchFamily="34" charset="0"/>
                <a:cs typeface="Times New Roman" panose="02020603050405020304" pitchFamily="18" charset="0"/>
              </a:rPr>
              <a:t>đã</a:t>
            </a:r>
            <a:r>
              <a:rPr lang="en-US" b="1" dirty="0">
                <a:solidFill>
                  <a:srgbClr val="BF8F00"/>
                </a:solidFill>
                <a:latin typeface="Times New Roman" panose="02020603050405020304" pitchFamily="18" charset="0"/>
                <a:ea typeface="Calibri" panose="020F0502020204030204" pitchFamily="34" charset="0"/>
                <a:cs typeface="Times New Roman" panose="02020603050405020304" pitchFamily="18" charset="0"/>
              </a:rPr>
              <a:t> cam </a:t>
            </a:r>
            <a:r>
              <a:rPr lang="en-US" b="1" dirty="0" err="1">
                <a:solidFill>
                  <a:srgbClr val="BF8F00"/>
                </a:solidFill>
                <a:latin typeface="Times New Roman" panose="02020603050405020304" pitchFamily="18" charset="0"/>
                <a:ea typeface="Calibri" panose="020F0502020204030204" pitchFamily="34" charset="0"/>
                <a:cs typeface="Times New Roman" panose="02020603050405020304" pitchFamily="18" charset="0"/>
              </a:rPr>
              <a:t>kết</a:t>
            </a:r>
            <a:r>
              <a:rPr lang="en-US" b="1" dirty="0">
                <a:solidFill>
                  <a:srgbClr val="BF8F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BF8F00"/>
                </a:solidFill>
                <a:latin typeface="Times New Roman" panose="02020603050405020304" pitchFamily="18" charset="0"/>
                <a:ea typeface="Calibri" panose="020F0502020204030204" pitchFamily="34" charset="0"/>
                <a:cs typeface="Times New Roman" panose="02020603050405020304" pitchFamily="18" charset="0"/>
              </a:rPr>
              <a:t>khi</a:t>
            </a:r>
            <a:r>
              <a:rPr lang="en-US" b="1" dirty="0">
                <a:solidFill>
                  <a:srgbClr val="BF8F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BF8F00"/>
                </a:solidFill>
                <a:latin typeface="Times New Roman" panose="02020603050405020304" pitchFamily="18" charset="0"/>
                <a:ea typeface="Calibri" panose="020F0502020204030204" pitchFamily="34" charset="0"/>
                <a:cs typeface="Times New Roman" panose="02020603050405020304" pitchFamily="18" charset="0"/>
              </a:rPr>
              <a:t>sử</a:t>
            </a:r>
            <a:r>
              <a:rPr lang="en-US" b="1" dirty="0">
                <a:solidFill>
                  <a:srgbClr val="BF8F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BF8F00"/>
                </a:solidFill>
                <a:latin typeface="Times New Roman" panose="02020603050405020304" pitchFamily="18" charset="0"/>
                <a:ea typeface="Calibri" panose="020F0502020204030204" pitchFamily="34" charset="0"/>
                <a:cs typeface="Times New Roman" panose="02020603050405020304" pitchFamily="18" charset="0"/>
              </a:rPr>
              <a:t>dụng</a:t>
            </a:r>
            <a:r>
              <a:rPr lang="en-US" b="1" dirty="0">
                <a:solidFill>
                  <a:srgbClr val="BF8F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BF8F00"/>
                </a:solidFill>
                <a:latin typeface="Times New Roman" panose="02020603050405020304" pitchFamily="18" charset="0"/>
                <a:ea typeface="Calibri" panose="020F0502020204030204" pitchFamily="34" charset="0"/>
                <a:cs typeface="Times New Roman" panose="02020603050405020304" pitchFamily="18" charset="0"/>
              </a:rPr>
              <a:t>tài</a:t>
            </a:r>
            <a:r>
              <a:rPr lang="en-US" b="1" dirty="0">
                <a:solidFill>
                  <a:srgbClr val="BF8F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BF8F00"/>
                </a:solidFill>
                <a:latin typeface="Times New Roman" panose="02020603050405020304" pitchFamily="18" charset="0"/>
                <a:ea typeface="Calibri" panose="020F0502020204030204" pitchFamily="34" charset="0"/>
                <a:cs typeface="Times New Roman" panose="02020603050405020304" pitchFamily="18" charset="0"/>
              </a:rPr>
              <a:t>liệu</a:t>
            </a:r>
            <a:r>
              <a:rPr lang="en-US" b="1" dirty="0">
                <a:solidFill>
                  <a:srgbClr val="BF8F00"/>
                </a:solidFill>
                <a:latin typeface="Times New Roman" panose="02020603050405020304" pitchFamily="18" charset="0"/>
                <a:ea typeface="Calibri" panose="020F0502020204030204" pitchFamily="34" charset="0"/>
                <a:cs typeface="Times New Roman" panose="02020603050405020304" pitchFamily="18" charset="0"/>
              </a:rPr>
              <a:t>. </a:t>
            </a:r>
            <a:r>
              <a:rPr lang="vi-VN" b="1" dirty="0">
                <a:solidFill>
                  <a:srgbClr val="BF8F00"/>
                </a:solidFill>
                <a:latin typeface="Times New Roman" panose="02020603050405020304" pitchFamily="18" charset="0"/>
                <a:ea typeface="Calibri" panose="020F0502020204030204" pitchFamily="34" charset="0"/>
                <a:cs typeface="Times New Roman" panose="02020603050405020304" pitchFamily="18" charset="0"/>
              </a:rPr>
              <a:t>Bên Nhâm đã ẩn thông tin định danh trên mỗi file gửi, thầy cô dùng cá nhân, không tự ý chia sẻ lên các hội nhóm và cam kết thực hiện</a:t>
            </a:r>
            <a:r>
              <a:rPr lang="vi-VN"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“TÔN TRỌNG SẢN PHẨM TRÍ TUỆ" </a:t>
            </a:r>
            <a:r>
              <a:rPr lang="vi-VN" b="1" dirty="0">
                <a:solidFill>
                  <a:srgbClr val="BF8F00"/>
                </a:solidFill>
                <a:latin typeface="Times New Roman" panose="02020603050405020304" pitchFamily="18" charset="0"/>
                <a:ea typeface="Calibri" panose="020F0502020204030204" pitchFamily="34" charset="0"/>
                <a:cs typeface="Times New Roman" panose="02020603050405020304" pitchFamily="18" charset="0"/>
              </a:rPr>
              <a:t>của Nhâm</a:t>
            </a:r>
            <a:r>
              <a:rPr lang="vi-VN" b="1" dirty="0" smtClean="0">
                <a:solidFill>
                  <a:srgbClr val="BF8F00"/>
                </a:solidFill>
                <a:latin typeface="Times New Roman" panose="02020603050405020304" pitchFamily="18" charset="0"/>
                <a:ea typeface="Calibri" panose="020F0502020204030204" pitchFamily="34" charset="0"/>
                <a:cs typeface="Times New Roman" panose="02020603050405020304" pitchFamily="18" charset="0"/>
              </a:rPr>
              <a:t>.</a:t>
            </a:r>
            <a:endParaRPr lang="en-US" b="1" dirty="0" smtClean="0">
              <a:solidFill>
                <a:srgbClr val="BF8F00"/>
              </a:solidFill>
              <a:latin typeface="Times New Roman" panose="02020603050405020304" pitchFamily="18" charset="0"/>
              <a:ea typeface="Calibri" panose="020F0502020204030204" pitchFamily="34" charset="0"/>
              <a:cs typeface="Times New Roman" panose="02020603050405020304" pitchFamily="18" charset="0"/>
            </a:endParaRPr>
          </a:p>
          <a:p>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Cám</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ơn</a:t>
            </a:r>
            <a:r>
              <a:rPr lang="vi-VN" b="1" dirty="0" smtClean="0">
                <a:solidFill>
                  <a:srgbClr val="FF0000"/>
                </a:solidFill>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T</a:t>
            </a:r>
            <a:r>
              <a:rPr lang="vi-VN" b="1" dirty="0">
                <a:solidFill>
                  <a:srgbClr val="FF0000"/>
                </a:solidFill>
                <a:latin typeface="Times New Roman" panose="02020603050405020304" pitchFamily="18" charset="0"/>
                <a:cs typeface="Times New Roman" panose="02020603050405020304" pitchFamily="18" charset="0"/>
              </a:rPr>
              <a:t>hầy </a:t>
            </a:r>
            <a:r>
              <a:rPr lang="en-US" b="1" dirty="0">
                <a:solidFill>
                  <a:srgbClr val="FF0000"/>
                </a:solidFill>
                <a:latin typeface="Times New Roman" panose="02020603050405020304" pitchFamily="18" charset="0"/>
                <a:cs typeface="Times New Roman" panose="02020603050405020304" pitchFamily="18" charset="0"/>
              </a:rPr>
              <a:t>C</a:t>
            </a:r>
            <a:r>
              <a:rPr lang="vi-VN" b="1" dirty="0" smtClean="0">
                <a:solidFill>
                  <a:srgbClr val="FF0000"/>
                </a:solidFill>
                <a:latin typeface="Times New Roman" panose="02020603050405020304" pitchFamily="18" charset="0"/>
                <a:cs typeface="Times New Roman" panose="02020603050405020304" pitchFamily="18" charset="0"/>
              </a:rPr>
              <a:t>ô.</a:t>
            </a:r>
            <a:endParaRPr lang="en-US" b="1" dirty="0">
              <a:solidFill>
                <a:srgbClr val="FF0000"/>
              </a:solidFill>
              <a:latin typeface="Times New Roman" panose="02020603050405020304" pitchFamily="18" charset="0"/>
              <a:cs typeface="Times New Roman" panose="02020603050405020304" pitchFamily="18" charset="0"/>
            </a:endParaRPr>
          </a:p>
          <a:p>
            <a:r>
              <a:rPr lang="en-US" b="1" dirty="0">
                <a:solidFill>
                  <a:srgbClr val="FF0000"/>
                </a:solidFill>
                <a:latin typeface="Times New Roman" panose="02020603050405020304" pitchFamily="18" charset="0"/>
                <a:cs typeface="Times New Roman" panose="02020603050405020304" pitchFamily="18" charset="0"/>
              </a:rPr>
              <a:t>                     </a:t>
            </a:r>
            <a:r>
              <a:rPr lang="en-US" b="1" dirty="0" smtClean="0">
                <a:solidFill>
                  <a:srgbClr val="FF0000"/>
                </a:solidFill>
                <a:latin typeface="Times New Roman" panose="02020603050405020304" pitchFamily="18" charset="0"/>
                <a:cs typeface="Times New Roman" panose="02020603050405020304" pitchFamily="18" charset="0"/>
              </a:rPr>
              <a:t>                                   </a:t>
            </a:r>
            <a:r>
              <a:rPr lang="vi-VN" b="1" dirty="0">
                <a:solidFill>
                  <a:srgbClr val="FF0000"/>
                </a:solidFill>
                <a:latin typeface="Times New Roman" panose="02020603050405020304" pitchFamily="18" charset="0"/>
                <a:cs typeface="Times New Roman" panose="02020603050405020304" pitchFamily="18" charset="0"/>
              </a:rPr>
              <a:t>Nguyễn Nhâm – 0981</a:t>
            </a:r>
            <a:r>
              <a:rPr lang="en-US" b="1" dirty="0">
                <a:solidFill>
                  <a:srgbClr val="FF0000"/>
                </a:solidFill>
                <a:latin typeface="Times New Roman" panose="02020603050405020304" pitchFamily="18" charset="0"/>
                <a:cs typeface="Times New Roman" panose="02020603050405020304" pitchFamily="18" charset="0"/>
              </a:rPr>
              <a:t>.</a:t>
            </a:r>
            <a:r>
              <a:rPr lang="vi-VN" b="1" dirty="0">
                <a:solidFill>
                  <a:srgbClr val="FF0000"/>
                </a:solidFill>
                <a:latin typeface="Times New Roman" panose="02020603050405020304" pitchFamily="18" charset="0"/>
                <a:cs typeface="Times New Roman" panose="02020603050405020304" pitchFamily="18" charset="0"/>
              </a:rPr>
              <a:t>713</a:t>
            </a:r>
            <a:r>
              <a:rPr lang="en-US" b="1" dirty="0">
                <a:solidFill>
                  <a:srgbClr val="FF0000"/>
                </a:solidFill>
                <a:latin typeface="Times New Roman" panose="02020603050405020304" pitchFamily="18" charset="0"/>
                <a:cs typeface="Times New Roman" panose="02020603050405020304" pitchFamily="18" charset="0"/>
              </a:rPr>
              <a:t>.</a:t>
            </a:r>
            <a:r>
              <a:rPr lang="vi-VN" b="1" dirty="0">
                <a:solidFill>
                  <a:srgbClr val="FF0000"/>
                </a:solidFill>
                <a:latin typeface="Times New Roman" panose="02020603050405020304" pitchFamily="18" charset="0"/>
                <a:cs typeface="Times New Roman" panose="02020603050405020304" pitchFamily="18" charset="0"/>
              </a:rPr>
              <a:t>891-0366.698.459</a:t>
            </a:r>
            <a:endParaRPr lang="en-US" b="1" dirty="0">
              <a:solidFill>
                <a:srgbClr val="FF0000"/>
              </a:solidFill>
              <a:latin typeface="Times New Roman" panose="02020603050405020304" pitchFamily="18" charset="0"/>
              <a:cs typeface="Times New Roman" panose="02020603050405020304" pitchFamily="18" charset="0"/>
            </a:endParaRPr>
          </a:p>
          <a:p>
            <a:pPr algn="just">
              <a:lnSpc>
                <a:spcPct val="150000"/>
              </a:lnSpc>
              <a:spcAft>
                <a:spcPts val="800"/>
              </a:spcAft>
              <a:tabLst>
                <a:tab pos="540385" algn="l"/>
              </a:tabLst>
            </a:pPr>
            <a:endPar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94761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77"/>
        <p:cNvGrpSpPr/>
        <p:nvPr/>
      </p:nvGrpSpPr>
      <p:grpSpPr>
        <a:xfrm>
          <a:off x="0" y="0"/>
          <a:ext cx="0" cy="0"/>
          <a:chOff x="0" y="0"/>
          <a:chExt cx="0" cy="0"/>
        </a:xfrm>
      </p:grpSpPr>
      <p:sp>
        <p:nvSpPr>
          <p:cNvPr id="1978" name="Google Shape;1978;p52"/>
          <p:cNvSpPr txBox="1">
            <a:spLocks noGrp="1"/>
          </p:cNvSpPr>
          <p:nvPr>
            <p:ph type="title"/>
          </p:nvPr>
        </p:nvSpPr>
        <p:spPr>
          <a:xfrm>
            <a:off x="1154290" y="125538"/>
            <a:ext cx="7989710" cy="677100"/>
          </a:xfrm>
          <a:prstGeom prst="rect">
            <a:avLst/>
          </a:prstGeom>
        </p:spPr>
        <p:txBody>
          <a:bodyPr spcFirstLastPara="1" wrap="square" lIns="91425" tIns="91425" rIns="91425" bIns="91425" anchor="t" anchorCtr="0">
            <a:noAutofit/>
          </a:bodyPr>
          <a:lstStyle/>
          <a:p>
            <a:pPr>
              <a:spcAft>
                <a:spcPts val="800"/>
              </a:spcAft>
            </a:pPr>
            <a:r>
              <a:rPr lang="en-US" sz="3200" b="1">
                <a:latin typeface="Times New Roman" panose="02020603050405020304" pitchFamily="18" charset="0"/>
                <a:ea typeface="Calibri" panose="020F0502020204030204" pitchFamily="34" charset="0"/>
                <a:cs typeface="Times New Roman" panose="02020603050405020304" pitchFamily="18" charset="0"/>
              </a:rPr>
              <a:t>1. Lựa chọn đề tài</a:t>
            </a:r>
            <a:endParaRPr lang="en-US" sz="3200" b="1">
              <a:solidFill>
                <a:srgbClr val="22295B"/>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008" name="Google Shape;2008;p52"/>
          <p:cNvGrpSpPr/>
          <p:nvPr/>
        </p:nvGrpSpPr>
        <p:grpSpPr>
          <a:xfrm>
            <a:off x="101333" y="90836"/>
            <a:ext cx="1012158" cy="1014904"/>
            <a:chOff x="4529055" y="2030129"/>
            <a:chExt cx="570455" cy="572002"/>
          </a:xfrm>
        </p:grpSpPr>
        <p:sp>
          <p:nvSpPr>
            <p:cNvPr id="2009" name="Google Shape;2009;p52"/>
            <p:cNvSpPr/>
            <p:nvPr/>
          </p:nvSpPr>
          <p:spPr>
            <a:xfrm>
              <a:off x="4598202" y="2030129"/>
              <a:ext cx="501307" cy="572002"/>
            </a:xfrm>
            <a:custGeom>
              <a:avLst/>
              <a:gdLst/>
              <a:ahLst/>
              <a:cxnLst/>
              <a:rect l="l" t="t" r="r" b="b"/>
              <a:pathLst>
                <a:path w="16196" h="18480" extrusionOk="0">
                  <a:moveTo>
                    <a:pt x="16196" y="1"/>
                  </a:moveTo>
                  <a:lnTo>
                    <a:pt x="392" y="9215"/>
                  </a:lnTo>
                  <a:lnTo>
                    <a:pt x="0" y="18480"/>
                  </a:lnTo>
                  <a:lnTo>
                    <a:pt x="16196" y="1"/>
                  </a:lnTo>
                  <a:close/>
                  <a:moveTo>
                    <a:pt x="0" y="18480"/>
                  </a:moveTo>
                  <a:lnTo>
                    <a:pt x="0" y="18480"/>
                  </a:lnTo>
                  <a:lnTo>
                    <a:pt x="0" y="1848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2"/>
            <p:cNvSpPr/>
            <p:nvPr/>
          </p:nvSpPr>
          <p:spPr>
            <a:xfrm>
              <a:off x="4598202" y="2391869"/>
              <a:ext cx="147179" cy="210260"/>
            </a:xfrm>
            <a:custGeom>
              <a:avLst/>
              <a:gdLst/>
              <a:ahLst/>
              <a:cxnLst/>
              <a:rect l="l" t="t" r="r" b="b"/>
              <a:pathLst>
                <a:path w="4755" h="6793" extrusionOk="0">
                  <a:moveTo>
                    <a:pt x="2906" y="0"/>
                  </a:moveTo>
                  <a:lnTo>
                    <a:pt x="0" y="6793"/>
                  </a:lnTo>
                  <a:lnTo>
                    <a:pt x="4754" y="1499"/>
                  </a:lnTo>
                  <a:lnTo>
                    <a:pt x="29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2"/>
            <p:cNvSpPr/>
            <p:nvPr/>
          </p:nvSpPr>
          <p:spPr>
            <a:xfrm>
              <a:off x="4529055" y="2030129"/>
              <a:ext cx="570455" cy="330542"/>
            </a:xfrm>
            <a:custGeom>
              <a:avLst/>
              <a:gdLst/>
              <a:ahLst/>
              <a:cxnLst/>
              <a:rect l="l" t="t" r="r" b="b"/>
              <a:pathLst>
                <a:path w="18430" h="10679" extrusionOk="0">
                  <a:moveTo>
                    <a:pt x="18430" y="1"/>
                  </a:moveTo>
                  <a:lnTo>
                    <a:pt x="344" y="7108"/>
                  </a:lnTo>
                  <a:cubicBezTo>
                    <a:pt x="63" y="7212"/>
                    <a:pt x="1" y="7583"/>
                    <a:pt x="231" y="7780"/>
                  </a:cubicBezTo>
                  <a:lnTo>
                    <a:pt x="3481" y="10582"/>
                  </a:lnTo>
                  <a:cubicBezTo>
                    <a:pt x="3556" y="10645"/>
                    <a:pt x="3652" y="10678"/>
                    <a:pt x="3747" y="10678"/>
                  </a:cubicBezTo>
                  <a:cubicBezTo>
                    <a:pt x="3828" y="10678"/>
                    <a:pt x="3909" y="10654"/>
                    <a:pt x="3977" y="10602"/>
                  </a:cubicBezTo>
                  <a:lnTo>
                    <a:pt x="18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2"/>
            <p:cNvSpPr/>
            <p:nvPr/>
          </p:nvSpPr>
          <p:spPr>
            <a:xfrm>
              <a:off x="4679700" y="2030129"/>
              <a:ext cx="419809" cy="533064"/>
            </a:xfrm>
            <a:custGeom>
              <a:avLst/>
              <a:gdLst/>
              <a:ahLst/>
              <a:cxnLst/>
              <a:rect l="l" t="t" r="r" b="b"/>
              <a:pathLst>
                <a:path w="13563" h="17222" extrusionOk="0">
                  <a:moveTo>
                    <a:pt x="13563" y="1"/>
                  </a:moveTo>
                  <a:lnTo>
                    <a:pt x="189" y="11267"/>
                  </a:lnTo>
                  <a:cubicBezTo>
                    <a:pt x="7" y="11422"/>
                    <a:pt x="1" y="11701"/>
                    <a:pt x="175" y="11869"/>
                  </a:cubicBezTo>
                  <a:lnTo>
                    <a:pt x="5854" y="17114"/>
                  </a:lnTo>
                  <a:cubicBezTo>
                    <a:pt x="5935" y="17187"/>
                    <a:pt x="6033" y="17221"/>
                    <a:pt x="6130" y="17221"/>
                  </a:cubicBezTo>
                  <a:cubicBezTo>
                    <a:pt x="6284" y="17221"/>
                    <a:pt x="6434" y="17133"/>
                    <a:pt x="6498" y="16974"/>
                  </a:cubicBezTo>
                  <a:lnTo>
                    <a:pt x="135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3" name="Google Shape;2013;p52"/>
          <p:cNvSpPr/>
          <p:nvPr/>
        </p:nvSpPr>
        <p:spPr>
          <a:xfrm rot="1455476">
            <a:off x="4617801" y="1589308"/>
            <a:ext cx="155521" cy="15563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2"/>
          <p:cNvSpPr/>
          <p:nvPr/>
        </p:nvSpPr>
        <p:spPr>
          <a:xfrm rot="1421918">
            <a:off x="6147554" y="1313438"/>
            <a:ext cx="201487" cy="201626"/>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2"/>
          <p:cNvSpPr/>
          <p:nvPr/>
        </p:nvSpPr>
        <p:spPr>
          <a:xfrm rot="1417684">
            <a:off x="4546263" y="3826939"/>
            <a:ext cx="190685" cy="190816"/>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2"/>
          <p:cNvSpPr/>
          <p:nvPr/>
        </p:nvSpPr>
        <p:spPr>
          <a:xfrm rot="135659">
            <a:off x="1425535" y="3506808"/>
            <a:ext cx="201487" cy="201626"/>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2"/>
          <p:cNvSpPr/>
          <p:nvPr/>
        </p:nvSpPr>
        <p:spPr>
          <a:xfrm rot="3310413">
            <a:off x="7081675" y="4468486"/>
            <a:ext cx="289236" cy="289442"/>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8" name="Google Shape;2018;p52"/>
          <p:cNvGrpSpPr/>
          <p:nvPr/>
        </p:nvGrpSpPr>
        <p:grpSpPr>
          <a:xfrm>
            <a:off x="5101222" y="2606270"/>
            <a:ext cx="278340" cy="345372"/>
            <a:chOff x="7200672" y="3119655"/>
            <a:chExt cx="278340" cy="345372"/>
          </a:xfrm>
        </p:grpSpPr>
        <p:sp>
          <p:nvSpPr>
            <p:cNvPr id="2019" name="Google Shape;2019;p52"/>
            <p:cNvSpPr/>
            <p:nvPr/>
          </p:nvSpPr>
          <p:spPr>
            <a:xfrm>
              <a:off x="7415729" y="3119655"/>
              <a:ext cx="63283" cy="345372"/>
            </a:xfrm>
            <a:custGeom>
              <a:avLst/>
              <a:gdLst/>
              <a:ahLst/>
              <a:cxnLst/>
              <a:rect l="l" t="t" r="r" b="b"/>
              <a:pathLst>
                <a:path w="1757" h="9589" extrusionOk="0">
                  <a:moveTo>
                    <a:pt x="0" y="0"/>
                  </a:moveTo>
                  <a:lnTo>
                    <a:pt x="0" y="9588"/>
                  </a:lnTo>
                  <a:lnTo>
                    <a:pt x="1503" y="9588"/>
                  </a:lnTo>
                  <a:cubicBezTo>
                    <a:pt x="1650" y="9588"/>
                    <a:pt x="1757" y="9474"/>
                    <a:pt x="1757" y="9334"/>
                  </a:cubicBezTo>
                  <a:lnTo>
                    <a:pt x="1757" y="254"/>
                  </a:lnTo>
                  <a:cubicBezTo>
                    <a:pt x="1757" y="114"/>
                    <a:pt x="1650" y="0"/>
                    <a:pt x="1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2"/>
            <p:cNvSpPr/>
            <p:nvPr/>
          </p:nvSpPr>
          <p:spPr>
            <a:xfrm>
              <a:off x="7227252" y="3119655"/>
              <a:ext cx="168454" cy="345372"/>
            </a:xfrm>
            <a:custGeom>
              <a:avLst/>
              <a:gdLst/>
              <a:ahLst/>
              <a:cxnLst/>
              <a:rect l="l" t="t" r="r" b="b"/>
              <a:pathLst>
                <a:path w="4677" h="9589" extrusionOk="0">
                  <a:moveTo>
                    <a:pt x="254" y="0"/>
                  </a:moveTo>
                  <a:cubicBezTo>
                    <a:pt x="115" y="0"/>
                    <a:pt x="0" y="114"/>
                    <a:pt x="0" y="254"/>
                  </a:cubicBezTo>
                  <a:lnTo>
                    <a:pt x="0" y="1140"/>
                  </a:lnTo>
                  <a:lnTo>
                    <a:pt x="451" y="1140"/>
                  </a:lnTo>
                  <a:cubicBezTo>
                    <a:pt x="607" y="1140"/>
                    <a:pt x="731" y="1270"/>
                    <a:pt x="731" y="1428"/>
                  </a:cubicBezTo>
                  <a:cubicBezTo>
                    <a:pt x="731" y="1575"/>
                    <a:pt x="607" y="1705"/>
                    <a:pt x="451" y="1705"/>
                  </a:cubicBezTo>
                  <a:lnTo>
                    <a:pt x="0" y="1705"/>
                  </a:lnTo>
                  <a:lnTo>
                    <a:pt x="0" y="2264"/>
                  </a:lnTo>
                  <a:lnTo>
                    <a:pt x="451" y="2264"/>
                  </a:lnTo>
                  <a:cubicBezTo>
                    <a:pt x="607" y="2264"/>
                    <a:pt x="731" y="2394"/>
                    <a:pt x="731" y="2550"/>
                  </a:cubicBezTo>
                  <a:cubicBezTo>
                    <a:pt x="731" y="2698"/>
                    <a:pt x="607" y="2829"/>
                    <a:pt x="451" y="2829"/>
                  </a:cubicBezTo>
                  <a:lnTo>
                    <a:pt x="0" y="2829"/>
                  </a:lnTo>
                  <a:lnTo>
                    <a:pt x="0" y="3387"/>
                  </a:lnTo>
                  <a:lnTo>
                    <a:pt x="451" y="3387"/>
                  </a:lnTo>
                  <a:cubicBezTo>
                    <a:pt x="607" y="3387"/>
                    <a:pt x="731" y="3519"/>
                    <a:pt x="731" y="3674"/>
                  </a:cubicBezTo>
                  <a:cubicBezTo>
                    <a:pt x="731" y="3822"/>
                    <a:pt x="607" y="3954"/>
                    <a:pt x="451" y="3954"/>
                  </a:cubicBezTo>
                  <a:lnTo>
                    <a:pt x="0" y="3954"/>
                  </a:lnTo>
                  <a:lnTo>
                    <a:pt x="0" y="4511"/>
                  </a:lnTo>
                  <a:lnTo>
                    <a:pt x="451" y="4511"/>
                  </a:lnTo>
                  <a:cubicBezTo>
                    <a:pt x="607" y="4511"/>
                    <a:pt x="731" y="4643"/>
                    <a:pt x="731" y="4798"/>
                  </a:cubicBezTo>
                  <a:cubicBezTo>
                    <a:pt x="731" y="4946"/>
                    <a:pt x="607" y="5078"/>
                    <a:pt x="451" y="5078"/>
                  </a:cubicBezTo>
                  <a:lnTo>
                    <a:pt x="0" y="5078"/>
                  </a:lnTo>
                  <a:lnTo>
                    <a:pt x="0" y="5635"/>
                  </a:lnTo>
                  <a:lnTo>
                    <a:pt x="451" y="5635"/>
                  </a:lnTo>
                  <a:cubicBezTo>
                    <a:pt x="607" y="5635"/>
                    <a:pt x="731" y="5767"/>
                    <a:pt x="731" y="5922"/>
                  </a:cubicBezTo>
                  <a:cubicBezTo>
                    <a:pt x="731" y="6070"/>
                    <a:pt x="607" y="6202"/>
                    <a:pt x="451" y="6202"/>
                  </a:cubicBezTo>
                  <a:lnTo>
                    <a:pt x="0" y="6202"/>
                  </a:lnTo>
                  <a:lnTo>
                    <a:pt x="0" y="6759"/>
                  </a:lnTo>
                  <a:lnTo>
                    <a:pt x="451" y="6759"/>
                  </a:lnTo>
                  <a:cubicBezTo>
                    <a:pt x="607" y="6759"/>
                    <a:pt x="731" y="6891"/>
                    <a:pt x="731" y="7047"/>
                  </a:cubicBezTo>
                  <a:cubicBezTo>
                    <a:pt x="731" y="7194"/>
                    <a:pt x="607" y="7324"/>
                    <a:pt x="451" y="7324"/>
                  </a:cubicBezTo>
                  <a:lnTo>
                    <a:pt x="0" y="7324"/>
                  </a:lnTo>
                  <a:lnTo>
                    <a:pt x="0" y="7883"/>
                  </a:lnTo>
                  <a:lnTo>
                    <a:pt x="451" y="7883"/>
                  </a:lnTo>
                  <a:cubicBezTo>
                    <a:pt x="607" y="7883"/>
                    <a:pt x="731" y="8013"/>
                    <a:pt x="731" y="8171"/>
                  </a:cubicBezTo>
                  <a:cubicBezTo>
                    <a:pt x="731" y="8319"/>
                    <a:pt x="607" y="8449"/>
                    <a:pt x="451" y="8449"/>
                  </a:cubicBezTo>
                  <a:lnTo>
                    <a:pt x="0" y="8449"/>
                  </a:lnTo>
                  <a:lnTo>
                    <a:pt x="0" y="9334"/>
                  </a:lnTo>
                  <a:cubicBezTo>
                    <a:pt x="0" y="9474"/>
                    <a:pt x="115" y="9588"/>
                    <a:pt x="254" y="9588"/>
                  </a:cubicBezTo>
                  <a:lnTo>
                    <a:pt x="4676" y="9588"/>
                  </a:lnTo>
                  <a:lnTo>
                    <a:pt x="4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2"/>
            <p:cNvSpPr/>
            <p:nvPr/>
          </p:nvSpPr>
          <p:spPr>
            <a:xfrm>
              <a:off x="7200672" y="3403578"/>
              <a:ext cx="26617" cy="20386"/>
            </a:xfrm>
            <a:custGeom>
              <a:avLst/>
              <a:gdLst/>
              <a:ahLst/>
              <a:cxnLst/>
              <a:rect l="l" t="t" r="r" b="b"/>
              <a:pathLst>
                <a:path w="739" h="566" extrusionOk="0">
                  <a:moveTo>
                    <a:pt x="287" y="0"/>
                  </a:moveTo>
                  <a:cubicBezTo>
                    <a:pt x="130" y="0"/>
                    <a:pt x="0" y="130"/>
                    <a:pt x="0" y="288"/>
                  </a:cubicBezTo>
                  <a:cubicBezTo>
                    <a:pt x="0" y="436"/>
                    <a:pt x="130" y="566"/>
                    <a:pt x="287" y="566"/>
                  </a:cubicBezTo>
                  <a:lnTo>
                    <a:pt x="738" y="566"/>
                  </a:lnTo>
                  <a:lnTo>
                    <a:pt x="7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2"/>
            <p:cNvSpPr/>
            <p:nvPr/>
          </p:nvSpPr>
          <p:spPr>
            <a:xfrm>
              <a:off x="7200672" y="3363094"/>
              <a:ext cx="26617" cy="20386"/>
            </a:xfrm>
            <a:custGeom>
              <a:avLst/>
              <a:gdLst/>
              <a:ahLst/>
              <a:cxnLst/>
              <a:rect l="l" t="t" r="r" b="b"/>
              <a:pathLst>
                <a:path w="739" h="566" extrusionOk="0">
                  <a:moveTo>
                    <a:pt x="287" y="0"/>
                  </a:moveTo>
                  <a:cubicBezTo>
                    <a:pt x="130" y="0"/>
                    <a:pt x="0" y="132"/>
                    <a:pt x="0" y="288"/>
                  </a:cubicBezTo>
                  <a:cubicBezTo>
                    <a:pt x="0" y="435"/>
                    <a:pt x="130" y="565"/>
                    <a:pt x="287" y="565"/>
                  </a:cubicBezTo>
                  <a:lnTo>
                    <a:pt x="738" y="565"/>
                  </a:lnTo>
                  <a:lnTo>
                    <a:pt x="7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2"/>
            <p:cNvSpPr/>
            <p:nvPr/>
          </p:nvSpPr>
          <p:spPr>
            <a:xfrm>
              <a:off x="7200672" y="3322611"/>
              <a:ext cx="26617" cy="20458"/>
            </a:xfrm>
            <a:custGeom>
              <a:avLst/>
              <a:gdLst/>
              <a:ahLst/>
              <a:cxnLst/>
              <a:rect l="l" t="t" r="r" b="b"/>
              <a:pathLst>
                <a:path w="739" h="568" extrusionOk="0">
                  <a:moveTo>
                    <a:pt x="287" y="0"/>
                  </a:moveTo>
                  <a:cubicBezTo>
                    <a:pt x="130" y="0"/>
                    <a:pt x="0" y="132"/>
                    <a:pt x="0" y="287"/>
                  </a:cubicBezTo>
                  <a:cubicBezTo>
                    <a:pt x="0" y="435"/>
                    <a:pt x="130" y="567"/>
                    <a:pt x="287" y="567"/>
                  </a:cubicBezTo>
                  <a:lnTo>
                    <a:pt x="738" y="567"/>
                  </a:lnTo>
                  <a:lnTo>
                    <a:pt x="7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2"/>
            <p:cNvSpPr/>
            <p:nvPr/>
          </p:nvSpPr>
          <p:spPr>
            <a:xfrm>
              <a:off x="7200672" y="3282092"/>
              <a:ext cx="26617" cy="20458"/>
            </a:xfrm>
            <a:custGeom>
              <a:avLst/>
              <a:gdLst/>
              <a:ahLst/>
              <a:cxnLst/>
              <a:rect l="l" t="t" r="r" b="b"/>
              <a:pathLst>
                <a:path w="739" h="568" extrusionOk="0">
                  <a:moveTo>
                    <a:pt x="287" y="1"/>
                  </a:moveTo>
                  <a:cubicBezTo>
                    <a:pt x="130" y="1"/>
                    <a:pt x="0" y="133"/>
                    <a:pt x="0" y="288"/>
                  </a:cubicBezTo>
                  <a:cubicBezTo>
                    <a:pt x="0" y="436"/>
                    <a:pt x="130" y="568"/>
                    <a:pt x="287" y="568"/>
                  </a:cubicBezTo>
                  <a:lnTo>
                    <a:pt x="738" y="568"/>
                  </a:lnTo>
                  <a:lnTo>
                    <a:pt x="7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2"/>
            <p:cNvSpPr/>
            <p:nvPr/>
          </p:nvSpPr>
          <p:spPr>
            <a:xfrm>
              <a:off x="7200672" y="3241609"/>
              <a:ext cx="26617" cy="20458"/>
            </a:xfrm>
            <a:custGeom>
              <a:avLst/>
              <a:gdLst/>
              <a:ahLst/>
              <a:cxnLst/>
              <a:rect l="l" t="t" r="r" b="b"/>
              <a:pathLst>
                <a:path w="739" h="568" extrusionOk="0">
                  <a:moveTo>
                    <a:pt x="287" y="1"/>
                  </a:moveTo>
                  <a:cubicBezTo>
                    <a:pt x="130" y="1"/>
                    <a:pt x="0" y="133"/>
                    <a:pt x="0" y="288"/>
                  </a:cubicBezTo>
                  <a:cubicBezTo>
                    <a:pt x="0" y="436"/>
                    <a:pt x="130" y="568"/>
                    <a:pt x="287" y="568"/>
                  </a:cubicBezTo>
                  <a:lnTo>
                    <a:pt x="738" y="568"/>
                  </a:lnTo>
                  <a:lnTo>
                    <a:pt x="7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2"/>
            <p:cNvSpPr/>
            <p:nvPr/>
          </p:nvSpPr>
          <p:spPr>
            <a:xfrm>
              <a:off x="7200672" y="3201198"/>
              <a:ext cx="26617" cy="20386"/>
            </a:xfrm>
            <a:custGeom>
              <a:avLst/>
              <a:gdLst/>
              <a:ahLst/>
              <a:cxnLst/>
              <a:rect l="l" t="t" r="r" b="b"/>
              <a:pathLst>
                <a:path w="739" h="566" extrusionOk="0">
                  <a:moveTo>
                    <a:pt x="287" y="0"/>
                  </a:moveTo>
                  <a:cubicBezTo>
                    <a:pt x="130" y="0"/>
                    <a:pt x="0" y="130"/>
                    <a:pt x="0" y="286"/>
                  </a:cubicBezTo>
                  <a:cubicBezTo>
                    <a:pt x="0" y="434"/>
                    <a:pt x="130" y="565"/>
                    <a:pt x="287" y="565"/>
                  </a:cubicBezTo>
                  <a:lnTo>
                    <a:pt x="738" y="565"/>
                  </a:lnTo>
                  <a:lnTo>
                    <a:pt x="7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2"/>
            <p:cNvSpPr/>
            <p:nvPr/>
          </p:nvSpPr>
          <p:spPr>
            <a:xfrm>
              <a:off x="7200672" y="3160715"/>
              <a:ext cx="26617" cy="20386"/>
            </a:xfrm>
            <a:custGeom>
              <a:avLst/>
              <a:gdLst/>
              <a:ahLst/>
              <a:cxnLst/>
              <a:rect l="l" t="t" r="r" b="b"/>
              <a:pathLst>
                <a:path w="739" h="566" extrusionOk="0">
                  <a:moveTo>
                    <a:pt x="287" y="0"/>
                  </a:moveTo>
                  <a:cubicBezTo>
                    <a:pt x="130" y="0"/>
                    <a:pt x="0" y="130"/>
                    <a:pt x="0" y="288"/>
                  </a:cubicBezTo>
                  <a:cubicBezTo>
                    <a:pt x="0" y="435"/>
                    <a:pt x="130" y="565"/>
                    <a:pt x="287" y="565"/>
                  </a:cubicBezTo>
                  <a:lnTo>
                    <a:pt x="738" y="565"/>
                  </a:lnTo>
                  <a:lnTo>
                    <a:pt x="7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2055;p53">
            <a:extLst>
              <a:ext uri="{FF2B5EF4-FFF2-40B4-BE49-F238E27FC236}">
                <a16:creationId xmlns:a16="http://schemas.microsoft.com/office/drawing/2014/main" id="{93C4D3D0-DD4A-781A-927F-3D6AC2B46B8C}"/>
              </a:ext>
            </a:extLst>
          </p:cNvPr>
          <p:cNvGrpSpPr/>
          <p:nvPr/>
        </p:nvGrpSpPr>
        <p:grpSpPr>
          <a:xfrm>
            <a:off x="7523295" y="-477887"/>
            <a:ext cx="2492848" cy="966849"/>
            <a:chOff x="6211327" y="-36220"/>
            <a:chExt cx="2945584" cy="1142442"/>
          </a:xfrm>
        </p:grpSpPr>
        <p:sp>
          <p:nvSpPr>
            <p:cNvPr id="3" name="Google Shape;2056;p53">
              <a:extLst>
                <a:ext uri="{FF2B5EF4-FFF2-40B4-BE49-F238E27FC236}">
                  <a16:creationId xmlns:a16="http://schemas.microsoft.com/office/drawing/2014/main" id="{0B526665-D318-2BB3-7425-1D4A16807E50}"/>
                </a:ext>
              </a:extLst>
            </p:cNvPr>
            <p:cNvSpPr/>
            <p:nvPr/>
          </p:nvSpPr>
          <p:spPr>
            <a:xfrm>
              <a:off x="6250918" y="14721"/>
              <a:ext cx="399409" cy="541878"/>
            </a:xfrm>
            <a:custGeom>
              <a:avLst/>
              <a:gdLst/>
              <a:ahLst/>
              <a:cxnLst/>
              <a:rect l="l" t="t" r="r" b="b"/>
              <a:pathLst>
                <a:path w="7072" h="9595" extrusionOk="0">
                  <a:moveTo>
                    <a:pt x="763" y="1"/>
                  </a:moveTo>
                  <a:lnTo>
                    <a:pt x="0" y="9595"/>
                  </a:lnTo>
                  <a:lnTo>
                    <a:pt x="7072" y="3068"/>
                  </a:lnTo>
                  <a:lnTo>
                    <a:pt x="7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057;p53">
              <a:extLst>
                <a:ext uri="{FF2B5EF4-FFF2-40B4-BE49-F238E27FC236}">
                  <a16:creationId xmlns:a16="http://schemas.microsoft.com/office/drawing/2014/main" id="{1E731B49-867F-5EC5-4C08-8DADA23409E8}"/>
                </a:ext>
              </a:extLst>
            </p:cNvPr>
            <p:cNvSpPr/>
            <p:nvPr/>
          </p:nvSpPr>
          <p:spPr>
            <a:xfrm>
              <a:off x="7632250" y="507134"/>
              <a:ext cx="391559" cy="530752"/>
            </a:xfrm>
            <a:custGeom>
              <a:avLst/>
              <a:gdLst/>
              <a:ahLst/>
              <a:cxnLst/>
              <a:rect l="l" t="t" r="r" b="b"/>
              <a:pathLst>
                <a:path w="6933" h="9398" extrusionOk="0">
                  <a:moveTo>
                    <a:pt x="1" y="0"/>
                  </a:moveTo>
                  <a:lnTo>
                    <a:pt x="2073" y="9398"/>
                  </a:lnTo>
                  <a:lnTo>
                    <a:pt x="6933" y="1093"/>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058;p53">
              <a:extLst>
                <a:ext uri="{FF2B5EF4-FFF2-40B4-BE49-F238E27FC236}">
                  <a16:creationId xmlns:a16="http://schemas.microsoft.com/office/drawing/2014/main" id="{94F8D7A3-65A5-A9A2-D7A3-761EEAB8261A}"/>
                </a:ext>
              </a:extLst>
            </p:cNvPr>
            <p:cNvSpPr/>
            <p:nvPr/>
          </p:nvSpPr>
          <p:spPr>
            <a:xfrm>
              <a:off x="6542738" y="220406"/>
              <a:ext cx="551333" cy="614561"/>
            </a:xfrm>
            <a:custGeom>
              <a:avLst/>
              <a:gdLst/>
              <a:ahLst/>
              <a:cxnLst/>
              <a:rect l="l" t="t" r="r" b="b"/>
              <a:pathLst>
                <a:path w="9762" h="10882" extrusionOk="0">
                  <a:moveTo>
                    <a:pt x="3214" y="0"/>
                  </a:moveTo>
                  <a:lnTo>
                    <a:pt x="1" y="8368"/>
                  </a:lnTo>
                  <a:lnTo>
                    <a:pt x="3740" y="8396"/>
                  </a:lnTo>
                  <a:lnTo>
                    <a:pt x="6548" y="10882"/>
                  </a:lnTo>
                  <a:lnTo>
                    <a:pt x="9761" y="2514"/>
                  </a:lnTo>
                  <a:lnTo>
                    <a:pt x="32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059;p53">
              <a:extLst>
                <a:ext uri="{FF2B5EF4-FFF2-40B4-BE49-F238E27FC236}">
                  <a16:creationId xmlns:a16="http://schemas.microsoft.com/office/drawing/2014/main" id="{06DFAEB1-81A4-79A1-DA53-1930F1F6C284}"/>
                </a:ext>
              </a:extLst>
            </p:cNvPr>
            <p:cNvSpPr/>
            <p:nvPr/>
          </p:nvSpPr>
          <p:spPr>
            <a:xfrm>
              <a:off x="6688620" y="249661"/>
              <a:ext cx="127809" cy="63308"/>
            </a:xfrm>
            <a:custGeom>
              <a:avLst/>
              <a:gdLst/>
              <a:ahLst/>
              <a:cxnLst/>
              <a:rect l="l" t="t" r="r" b="b"/>
              <a:pathLst>
                <a:path w="2263" h="1121" extrusionOk="0">
                  <a:moveTo>
                    <a:pt x="1984" y="0"/>
                  </a:moveTo>
                  <a:lnTo>
                    <a:pt x="107" y="834"/>
                  </a:lnTo>
                  <a:lnTo>
                    <a:pt x="1" y="1121"/>
                  </a:lnTo>
                  <a:lnTo>
                    <a:pt x="2263" y="113"/>
                  </a:lnTo>
                  <a:lnTo>
                    <a:pt x="1984"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060;p53">
              <a:extLst>
                <a:ext uri="{FF2B5EF4-FFF2-40B4-BE49-F238E27FC236}">
                  <a16:creationId xmlns:a16="http://schemas.microsoft.com/office/drawing/2014/main" id="{09751D55-9C0A-5B48-C9DF-13B836DD81BF}"/>
                </a:ext>
              </a:extLst>
            </p:cNvPr>
            <p:cNvSpPr/>
            <p:nvPr/>
          </p:nvSpPr>
          <p:spPr>
            <a:xfrm>
              <a:off x="6656259" y="282078"/>
              <a:ext cx="244491" cy="114701"/>
            </a:xfrm>
            <a:custGeom>
              <a:avLst/>
              <a:gdLst/>
              <a:ahLst/>
              <a:cxnLst/>
              <a:rect l="l" t="t" r="r" b="b"/>
              <a:pathLst>
                <a:path w="4329" h="2031" extrusionOk="0">
                  <a:moveTo>
                    <a:pt x="4047" y="1"/>
                  </a:moveTo>
                  <a:lnTo>
                    <a:pt x="112" y="1752"/>
                  </a:lnTo>
                  <a:lnTo>
                    <a:pt x="1" y="2031"/>
                  </a:lnTo>
                  <a:lnTo>
                    <a:pt x="4328" y="113"/>
                  </a:lnTo>
                  <a:lnTo>
                    <a:pt x="404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061;p53">
              <a:extLst>
                <a:ext uri="{FF2B5EF4-FFF2-40B4-BE49-F238E27FC236}">
                  <a16:creationId xmlns:a16="http://schemas.microsoft.com/office/drawing/2014/main" id="{FACC57C1-02CC-BB91-3383-765320514A00}"/>
                </a:ext>
              </a:extLst>
            </p:cNvPr>
            <p:cNvSpPr/>
            <p:nvPr/>
          </p:nvSpPr>
          <p:spPr>
            <a:xfrm>
              <a:off x="6623784" y="314551"/>
              <a:ext cx="361117" cy="166545"/>
            </a:xfrm>
            <a:custGeom>
              <a:avLst/>
              <a:gdLst/>
              <a:ahLst/>
              <a:cxnLst/>
              <a:rect l="l" t="t" r="r" b="b"/>
              <a:pathLst>
                <a:path w="6394" h="2949" extrusionOk="0">
                  <a:moveTo>
                    <a:pt x="6115" y="1"/>
                  </a:moveTo>
                  <a:lnTo>
                    <a:pt x="114" y="2668"/>
                  </a:lnTo>
                  <a:lnTo>
                    <a:pt x="1" y="2948"/>
                  </a:lnTo>
                  <a:lnTo>
                    <a:pt x="6394" y="111"/>
                  </a:lnTo>
                  <a:lnTo>
                    <a:pt x="6115"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062;p53">
              <a:extLst>
                <a:ext uri="{FF2B5EF4-FFF2-40B4-BE49-F238E27FC236}">
                  <a16:creationId xmlns:a16="http://schemas.microsoft.com/office/drawing/2014/main" id="{50992424-0B05-70CB-1E1E-3DD522AD5E3C}"/>
                </a:ext>
              </a:extLst>
            </p:cNvPr>
            <p:cNvSpPr/>
            <p:nvPr/>
          </p:nvSpPr>
          <p:spPr>
            <a:xfrm>
              <a:off x="6591818" y="346912"/>
              <a:ext cx="477404" cy="218332"/>
            </a:xfrm>
            <a:custGeom>
              <a:avLst/>
              <a:gdLst/>
              <a:ahLst/>
              <a:cxnLst/>
              <a:rect l="l" t="t" r="r" b="b"/>
              <a:pathLst>
                <a:path w="8453" h="3866" extrusionOk="0">
                  <a:moveTo>
                    <a:pt x="8165" y="1"/>
                  </a:moveTo>
                  <a:lnTo>
                    <a:pt x="105" y="3587"/>
                  </a:lnTo>
                  <a:lnTo>
                    <a:pt x="1" y="3866"/>
                  </a:lnTo>
                  <a:lnTo>
                    <a:pt x="8452" y="106"/>
                  </a:lnTo>
                  <a:lnTo>
                    <a:pt x="8165"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63;p53">
              <a:extLst>
                <a:ext uri="{FF2B5EF4-FFF2-40B4-BE49-F238E27FC236}">
                  <a16:creationId xmlns:a16="http://schemas.microsoft.com/office/drawing/2014/main" id="{0A209A3F-EF74-5337-11A6-78F1B55078B2}"/>
                </a:ext>
              </a:extLst>
            </p:cNvPr>
            <p:cNvSpPr/>
            <p:nvPr/>
          </p:nvSpPr>
          <p:spPr>
            <a:xfrm>
              <a:off x="6559343" y="405873"/>
              <a:ext cx="518125" cy="243690"/>
            </a:xfrm>
            <a:custGeom>
              <a:avLst/>
              <a:gdLst/>
              <a:ahLst/>
              <a:cxnLst/>
              <a:rect l="l" t="t" r="r" b="b"/>
              <a:pathLst>
                <a:path w="9174" h="4315" extrusionOk="0">
                  <a:moveTo>
                    <a:pt x="9173" y="0"/>
                  </a:moveTo>
                  <a:lnTo>
                    <a:pt x="105" y="4033"/>
                  </a:lnTo>
                  <a:lnTo>
                    <a:pt x="1" y="4314"/>
                  </a:lnTo>
                  <a:lnTo>
                    <a:pt x="9062" y="281"/>
                  </a:lnTo>
                  <a:lnTo>
                    <a:pt x="9173"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64;p53">
              <a:extLst>
                <a:ext uri="{FF2B5EF4-FFF2-40B4-BE49-F238E27FC236}">
                  <a16:creationId xmlns:a16="http://schemas.microsoft.com/office/drawing/2014/main" id="{C9D20843-7A88-8737-E8DB-53899A8F248B}"/>
                </a:ext>
              </a:extLst>
            </p:cNvPr>
            <p:cNvSpPr/>
            <p:nvPr/>
          </p:nvSpPr>
          <p:spPr>
            <a:xfrm>
              <a:off x="6588203" y="490135"/>
              <a:ext cx="456903" cy="203254"/>
            </a:xfrm>
            <a:custGeom>
              <a:avLst/>
              <a:gdLst/>
              <a:ahLst/>
              <a:cxnLst/>
              <a:rect l="l" t="t" r="r" b="b"/>
              <a:pathLst>
                <a:path w="8090" h="3599" extrusionOk="0">
                  <a:moveTo>
                    <a:pt x="8089" y="0"/>
                  </a:moveTo>
                  <a:lnTo>
                    <a:pt x="1" y="3598"/>
                  </a:lnTo>
                  <a:lnTo>
                    <a:pt x="518" y="3598"/>
                  </a:lnTo>
                  <a:lnTo>
                    <a:pt x="7977" y="279"/>
                  </a:lnTo>
                  <a:lnTo>
                    <a:pt x="8089"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5;p53">
              <a:extLst>
                <a:ext uri="{FF2B5EF4-FFF2-40B4-BE49-F238E27FC236}">
                  <a16:creationId xmlns:a16="http://schemas.microsoft.com/office/drawing/2014/main" id="{611D8483-BD41-A38E-0A43-9A47FB59B453}"/>
                </a:ext>
              </a:extLst>
            </p:cNvPr>
            <p:cNvSpPr/>
            <p:nvPr/>
          </p:nvSpPr>
          <p:spPr>
            <a:xfrm>
              <a:off x="6742048" y="574340"/>
              <a:ext cx="270584" cy="125431"/>
            </a:xfrm>
            <a:custGeom>
              <a:avLst/>
              <a:gdLst/>
              <a:ahLst/>
              <a:cxnLst/>
              <a:rect l="l" t="t" r="r" b="b"/>
              <a:pathLst>
                <a:path w="4791" h="2221" extrusionOk="0">
                  <a:moveTo>
                    <a:pt x="4790" y="0"/>
                  </a:moveTo>
                  <a:lnTo>
                    <a:pt x="1" y="2129"/>
                  </a:lnTo>
                  <a:lnTo>
                    <a:pt x="211" y="2129"/>
                  </a:lnTo>
                  <a:lnTo>
                    <a:pt x="315" y="2220"/>
                  </a:lnTo>
                  <a:lnTo>
                    <a:pt x="4678" y="281"/>
                  </a:lnTo>
                  <a:lnTo>
                    <a:pt x="4790"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66;p53">
              <a:extLst>
                <a:ext uri="{FF2B5EF4-FFF2-40B4-BE49-F238E27FC236}">
                  <a16:creationId xmlns:a16="http://schemas.microsoft.com/office/drawing/2014/main" id="{393E4D8D-BFB9-463F-24BE-473CDD7CA1AC}"/>
                </a:ext>
              </a:extLst>
            </p:cNvPr>
            <p:cNvSpPr/>
            <p:nvPr/>
          </p:nvSpPr>
          <p:spPr>
            <a:xfrm>
              <a:off x="6802536" y="658602"/>
              <a:ext cx="177622" cy="87819"/>
            </a:xfrm>
            <a:custGeom>
              <a:avLst/>
              <a:gdLst/>
              <a:ahLst/>
              <a:cxnLst/>
              <a:rect l="l" t="t" r="r" b="b"/>
              <a:pathLst>
                <a:path w="3145" h="1555" extrusionOk="0">
                  <a:moveTo>
                    <a:pt x="3145" y="0"/>
                  </a:moveTo>
                  <a:lnTo>
                    <a:pt x="0" y="1400"/>
                  </a:lnTo>
                  <a:lnTo>
                    <a:pt x="177" y="1555"/>
                  </a:lnTo>
                  <a:lnTo>
                    <a:pt x="3041" y="279"/>
                  </a:lnTo>
                  <a:lnTo>
                    <a:pt x="3145"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67;p53">
              <a:extLst>
                <a:ext uri="{FF2B5EF4-FFF2-40B4-BE49-F238E27FC236}">
                  <a16:creationId xmlns:a16="http://schemas.microsoft.com/office/drawing/2014/main" id="{5F84416D-25E7-FB31-E603-8C3A837F713C}"/>
                </a:ext>
              </a:extLst>
            </p:cNvPr>
            <p:cNvSpPr/>
            <p:nvPr/>
          </p:nvSpPr>
          <p:spPr>
            <a:xfrm>
              <a:off x="6854721" y="742808"/>
              <a:ext cx="93075" cy="49867"/>
            </a:xfrm>
            <a:custGeom>
              <a:avLst/>
              <a:gdLst/>
              <a:ahLst/>
              <a:cxnLst/>
              <a:rect l="l" t="t" r="r" b="b"/>
              <a:pathLst>
                <a:path w="1648" h="883" extrusionOk="0">
                  <a:moveTo>
                    <a:pt x="1648" y="0"/>
                  </a:moveTo>
                  <a:lnTo>
                    <a:pt x="1" y="729"/>
                  </a:lnTo>
                  <a:lnTo>
                    <a:pt x="184" y="882"/>
                  </a:lnTo>
                  <a:lnTo>
                    <a:pt x="1542" y="281"/>
                  </a:lnTo>
                  <a:lnTo>
                    <a:pt x="1648"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68;p53">
              <a:extLst>
                <a:ext uri="{FF2B5EF4-FFF2-40B4-BE49-F238E27FC236}">
                  <a16:creationId xmlns:a16="http://schemas.microsoft.com/office/drawing/2014/main" id="{F47E458D-4D2D-023B-9818-2F5D9F1CE497}"/>
                </a:ext>
              </a:extLst>
            </p:cNvPr>
            <p:cNvSpPr/>
            <p:nvPr/>
          </p:nvSpPr>
          <p:spPr>
            <a:xfrm>
              <a:off x="7084924" y="389269"/>
              <a:ext cx="476557" cy="539845"/>
            </a:xfrm>
            <a:custGeom>
              <a:avLst/>
              <a:gdLst/>
              <a:ahLst/>
              <a:cxnLst/>
              <a:rect l="l" t="t" r="r" b="b"/>
              <a:pathLst>
                <a:path w="8438" h="9559" extrusionOk="0">
                  <a:moveTo>
                    <a:pt x="1654" y="0"/>
                  </a:moveTo>
                  <a:lnTo>
                    <a:pt x="0" y="6351"/>
                  </a:lnTo>
                  <a:lnTo>
                    <a:pt x="2788" y="9559"/>
                  </a:lnTo>
                  <a:lnTo>
                    <a:pt x="6786" y="8124"/>
                  </a:lnTo>
                  <a:lnTo>
                    <a:pt x="8438" y="1771"/>
                  </a:lnTo>
                  <a:lnTo>
                    <a:pt x="16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9;p53">
              <a:extLst>
                <a:ext uri="{FF2B5EF4-FFF2-40B4-BE49-F238E27FC236}">
                  <a16:creationId xmlns:a16="http://schemas.microsoft.com/office/drawing/2014/main" id="{B1DF7A8C-21BF-AF3A-EB66-51C067BD20B6}"/>
                </a:ext>
              </a:extLst>
            </p:cNvPr>
            <p:cNvSpPr/>
            <p:nvPr/>
          </p:nvSpPr>
          <p:spPr>
            <a:xfrm>
              <a:off x="7154957" y="439928"/>
              <a:ext cx="27279" cy="39024"/>
            </a:xfrm>
            <a:custGeom>
              <a:avLst/>
              <a:gdLst/>
              <a:ahLst/>
              <a:cxnLst/>
              <a:rect l="l" t="t" r="r" b="b"/>
              <a:pathLst>
                <a:path w="483" h="691" extrusionOk="0">
                  <a:moveTo>
                    <a:pt x="182" y="0"/>
                  </a:moveTo>
                  <a:lnTo>
                    <a:pt x="0" y="679"/>
                  </a:lnTo>
                  <a:cubicBezTo>
                    <a:pt x="30" y="687"/>
                    <a:pt x="60" y="691"/>
                    <a:pt x="89" y="691"/>
                  </a:cubicBezTo>
                  <a:cubicBezTo>
                    <a:pt x="247" y="691"/>
                    <a:pt x="393" y="586"/>
                    <a:pt x="434" y="427"/>
                  </a:cubicBezTo>
                  <a:cubicBezTo>
                    <a:pt x="483" y="237"/>
                    <a:pt x="372" y="42"/>
                    <a:pt x="182"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0;p53">
              <a:extLst>
                <a:ext uri="{FF2B5EF4-FFF2-40B4-BE49-F238E27FC236}">
                  <a16:creationId xmlns:a16="http://schemas.microsoft.com/office/drawing/2014/main" id="{29230E0E-8062-2AC7-24F3-159DFE4FBC5A}"/>
                </a:ext>
              </a:extLst>
            </p:cNvPr>
            <p:cNvSpPr/>
            <p:nvPr/>
          </p:nvSpPr>
          <p:spPr>
            <a:xfrm>
              <a:off x="7233630" y="464156"/>
              <a:ext cx="44391" cy="39871"/>
            </a:xfrm>
            <a:custGeom>
              <a:avLst/>
              <a:gdLst/>
              <a:ahLst/>
              <a:cxnLst/>
              <a:rect l="l" t="t" r="r" b="b"/>
              <a:pathLst>
                <a:path w="786" h="706" extrusionOk="0">
                  <a:moveTo>
                    <a:pt x="395" y="0"/>
                  </a:moveTo>
                  <a:cubicBezTo>
                    <a:pt x="236" y="0"/>
                    <a:pt x="90" y="105"/>
                    <a:pt x="49" y="264"/>
                  </a:cubicBezTo>
                  <a:cubicBezTo>
                    <a:pt x="0" y="454"/>
                    <a:pt x="120" y="642"/>
                    <a:pt x="308" y="691"/>
                  </a:cubicBezTo>
                  <a:cubicBezTo>
                    <a:pt x="340" y="700"/>
                    <a:pt x="373" y="705"/>
                    <a:pt x="404" y="705"/>
                  </a:cubicBezTo>
                  <a:cubicBezTo>
                    <a:pt x="558" y="705"/>
                    <a:pt x="695" y="596"/>
                    <a:pt x="737" y="439"/>
                  </a:cubicBezTo>
                  <a:cubicBezTo>
                    <a:pt x="785" y="250"/>
                    <a:pt x="673" y="61"/>
                    <a:pt x="484" y="12"/>
                  </a:cubicBezTo>
                  <a:cubicBezTo>
                    <a:pt x="454" y="4"/>
                    <a:pt x="424"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71;p53">
              <a:extLst>
                <a:ext uri="{FF2B5EF4-FFF2-40B4-BE49-F238E27FC236}">
                  <a16:creationId xmlns:a16="http://schemas.microsoft.com/office/drawing/2014/main" id="{C20A7A5B-ADCD-9373-2A15-1DAF059EAE1C}"/>
                </a:ext>
              </a:extLst>
            </p:cNvPr>
            <p:cNvSpPr/>
            <p:nvPr/>
          </p:nvSpPr>
          <p:spPr>
            <a:xfrm>
              <a:off x="7329755" y="489062"/>
              <a:ext cx="44278" cy="40097"/>
            </a:xfrm>
            <a:custGeom>
              <a:avLst/>
              <a:gdLst/>
              <a:ahLst/>
              <a:cxnLst/>
              <a:rect l="l" t="t" r="r" b="b"/>
              <a:pathLst>
                <a:path w="784" h="710" extrusionOk="0">
                  <a:moveTo>
                    <a:pt x="385" y="1"/>
                  </a:moveTo>
                  <a:cubicBezTo>
                    <a:pt x="229" y="1"/>
                    <a:pt x="90" y="106"/>
                    <a:pt x="50" y="265"/>
                  </a:cubicBezTo>
                  <a:cubicBezTo>
                    <a:pt x="1" y="453"/>
                    <a:pt x="112" y="650"/>
                    <a:pt x="302" y="698"/>
                  </a:cubicBezTo>
                  <a:cubicBezTo>
                    <a:pt x="330" y="706"/>
                    <a:pt x="359" y="709"/>
                    <a:pt x="387" y="709"/>
                  </a:cubicBezTo>
                  <a:cubicBezTo>
                    <a:pt x="546" y="709"/>
                    <a:pt x="694" y="599"/>
                    <a:pt x="735" y="440"/>
                  </a:cubicBezTo>
                  <a:cubicBezTo>
                    <a:pt x="784" y="250"/>
                    <a:pt x="665" y="61"/>
                    <a:pt x="476" y="13"/>
                  </a:cubicBezTo>
                  <a:cubicBezTo>
                    <a:pt x="446" y="5"/>
                    <a:pt x="415" y="1"/>
                    <a:pt x="38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2;p53">
              <a:extLst>
                <a:ext uri="{FF2B5EF4-FFF2-40B4-BE49-F238E27FC236}">
                  <a16:creationId xmlns:a16="http://schemas.microsoft.com/office/drawing/2014/main" id="{84C66D68-88BB-918C-5BB3-4A7702D24235}"/>
                </a:ext>
              </a:extLst>
            </p:cNvPr>
            <p:cNvSpPr/>
            <p:nvPr/>
          </p:nvSpPr>
          <p:spPr>
            <a:xfrm>
              <a:off x="7425429" y="513968"/>
              <a:ext cx="44391" cy="40097"/>
            </a:xfrm>
            <a:custGeom>
              <a:avLst/>
              <a:gdLst/>
              <a:ahLst/>
              <a:cxnLst/>
              <a:rect l="l" t="t" r="r" b="b"/>
              <a:pathLst>
                <a:path w="786" h="710" extrusionOk="0">
                  <a:moveTo>
                    <a:pt x="394" y="1"/>
                  </a:moveTo>
                  <a:cubicBezTo>
                    <a:pt x="237" y="1"/>
                    <a:pt x="91" y="106"/>
                    <a:pt x="50" y="264"/>
                  </a:cubicBezTo>
                  <a:cubicBezTo>
                    <a:pt x="1" y="454"/>
                    <a:pt x="113" y="649"/>
                    <a:pt x="302" y="698"/>
                  </a:cubicBezTo>
                  <a:cubicBezTo>
                    <a:pt x="332" y="706"/>
                    <a:pt x="363" y="710"/>
                    <a:pt x="393" y="710"/>
                  </a:cubicBezTo>
                  <a:cubicBezTo>
                    <a:pt x="551" y="710"/>
                    <a:pt x="694" y="605"/>
                    <a:pt x="735" y="446"/>
                  </a:cubicBezTo>
                  <a:cubicBezTo>
                    <a:pt x="786" y="251"/>
                    <a:pt x="673" y="61"/>
                    <a:pt x="483" y="12"/>
                  </a:cubicBezTo>
                  <a:cubicBezTo>
                    <a:pt x="453" y="4"/>
                    <a:pt x="424" y="1"/>
                    <a:pt x="394"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73;p53">
              <a:extLst>
                <a:ext uri="{FF2B5EF4-FFF2-40B4-BE49-F238E27FC236}">
                  <a16:creationId xmlns:a16="http://schemas.microsoft.com/office/drawing/2014/main" id="{00874FDB-6800-7711-062D-F1F811F23DBC}"/>
                </a:ext>
              </a:extLst>
            </p:cNvPr>
            <p:cNvSpPr/>
            <p:nvPr/>
          </p:nvSpPr>
          <p:spPr>
            <a:xfrm>
              <a:off x="7521102" y="538930"/>
              <a:ext cx="27392" cy="39420"/>
            </a:xfrm>
            <a:custGeom>
              <a:avLst/>
              <a:gdLst/>
              <a:ahLst/>
              <a:cxnLst/>
              <a:rect l="l" t="t" r="r" b="b"/>
              <a:pathLst>
                <a:path w="485" h="698" extrusionOk="0">
                  <a:moveTo>
                    <a:pt x="393" y="0"/>
                  </a:moveTo>
                  <a:cubicBezTo>
                    <a:pt x="237" y="0"/>
                    <a:pt x="97" y="105"/>
                    <a:pt x="50" y="264"/>
                  </a:cubicBezTo>
                  <a:cubicBezTo>
                    <a:pt x="1" y="452"/>
                    <a:pt x="120" y="649"/>
                    <a:pt x="310" y="698"/>
                  </a:cubicBezTo>
                  <a:lnTo>
                    <a:pt x="485" y="12"/>
                  </a:lnTo>
                  <a:cubicBezTo>
                    <a:pt x="454" y="4"/>
                    <a:pt x="423" y="0"/>
                    <a:pt x="39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74;p53">
              <a:extLst>
                <a:ext uri="{FF2B5EF4-FFF2-40B4-BE49-F238E27FC236}">
                  <a16:creationId xmlns:a16="http://schemas.microsoft.com/office/drawing/2014/main" id="{BD2786C7-695E-1DAB-B9A0-34FEFD332773}"/>
                </a:ext>
              </a:extLst>
            </p:cNvPr>
            <p:cNvSpPr/>
            <p:nvPr/>
          </p:nvSpPr>
          <p:spPr>
            <a:xfrm>
              <a:off x="7204770" y="397232"/>
              <a:ext cx="41172" cy="24793"/>
            </a:xfrm>
            <a:custGeom>
              <a:avLst/>
              <a:gdLst/>
              <a:ahLst/>
              <a:cxnLst/>
              <a:rect l="l" t="t" r="r" b="b"/>
              <a:pathLst>
                <a:path w="729" h="439" extrusionOk="0">
                  <a:moveTo>
                    <a:pt x="43" y="0"/>
                  </a:moveTo>
                  <a:lnTo>
                    <a:pt x="43" y="0"/>
                  </a:lnTo>
                  <a:cubicBezTo>
                    <a:pt x="1" y="188"/>
                    <a:pt x="113" y="378"/>
                    <a:pt x="301" y="427"/>
                  </a:cubicBezTo>
                  <a:cubicBezTo>
                    <a:pt x="331" y="435"/>
                    <a:pt x="361" y="438"/>
                    <a:pt x="391" y="438"/>
                  </a:cubicBezTo>
                  <a:cubicBezTo>
                    <a:pt x="547" y="438"/>
                    <a:pt x="687" y="334"/>
                    <a:pt x="728" y="175"/>
                  </a:cubicBezTo>
                  <a:lnTo>
                    <a:pt x="43"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75;p53">
              <a:extLst>
                <a:ext uri="{FF2B5EF4-FFF2-40B4-BE49-F238E27FC236}">
                  <a16:creationId xmlns:a16="http://schemas.microsoft.com/office/drawing/2014/main" id="{57E564B6-7B0F-1B05-F045-81313CF1E830}"/>
                </a:ext>
              </a:extLst>
            </p:cNvPr>
            <p:cNvSpPr/>
            <p:nvPr/>
          </p:nvSpPr>
          <p:spPr>
            <a:xfrm>
              <a:off x="7300443" y="422082"/>
              <a:ext cx="41624" cy="24962"/>
            </a:xfrm>
            <a:custGeom>
              <a:avLst/>
              <a:gdLst/>
              <a:ahLst/>
              <a:cxnLst/>
              <a:rect l="l" t="t" r="r" b="b"/>
              <a:pathLst>
                <a:path w="737" h="442" extrusionOk="0">
                  <a:moveTo>
                    <a:pt x="49" y="1"/>
                  </a:moveTo>
                  <a:lnTo>
                    <a:pt x="49" y="1"/>
                  </a:lnTo>
                  <a:cubicBezTo>
                    <a:pt x="1" y="190"/>
                    <a:pt x="113" y="379"/>
                    <a:pt x="301" y="427"/>
                  </a:cubicBezTo>
                  <a:cubicBezTo>
                    <a:pt x="334" y="437"/>
                    <a:pt x="366" y="442"/>
                    <a:pt x="398" y="442"/>
                  </a:cubicBezTo>
                  <a:cubicBezTo>
                    <a:pt x="554" y="442"/>
                    <a:pt x="696" y="333"/>
                    <a:pt x="737" y="175"/>
                  </a:cubicBezTo>
                  <a:lnTo>
                    <a:pt x="49"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76;p53">
              <a:extLst>
                <a:ext uri="{FF2B5EF4-FFF2-40B4-BE49-F238E27FC236}">
                  <a16:creationId xmlns:a16="http://schemas.microsoft.com/office/drawing/2014/main" id="{7E9FC772-B916-E8F6-E86B-A5D2633B9FDD}"/>
                </a:ext>
              </a:extLst>
            </p:cNvPr>
            <p:cNvSpPr/>
            <p:nvPr/>
          </p:nvSpPr>
          <p:spPr>
            <a:xfrm>
              <a:off x="7396230" y="447044"/>
              <a:ext cx="41511" cy="25188"/>
            </a:xfrm>
            <a:custGeom>
              <a:avLst/>
              <a:gdLst/>
              <a:ahLst/>
              <a:cxnLst/>
              <a:rect l="l" t="t" r="r" b="b"/>
              <a:pathLst>
                <a:path w="735" h="446" extrusionOk="0">
                  <a:moveTo>
                    <a:pt x="49" y="1"/>
                  </a:moveTo>
                  <a:lnTo>
                    <a:pt x="49" y="1"/>
                  </a:lnTo>
                  <a:cubicBezTo>
                    <a:pt x="0" y="189"/>
                    <a:pt x="111" y="385"/>
                    <a:pt x="301" y="434"/>
                  </a:cubicBezTo>
                  <a:cubicBezTo>
                    <a:pt x="330" y="441"/>
                    <a:pt x="358" y="445"/>
                    <a:pt x="387" y="445"/>
                  </a:cubicBezTo>
                  <a:cubicBezTo>
                    <a:pt x="546" y="445"/>
                    <a:pt x="693" y="335"/>
                    <a:pt x="735" y="175"/>
                  </a:cubicBezTo>
                  <a:lnTo>
                    <a:pt x="49"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77;p53">
              <a:extLst>
                <a:ext uri="{FF2B5EF4-FFF2-40B4-BE49-F238E27FC236}">
                  <a16:creationId xmlns:a16="http://schemas.microsoft.com/office/drawing/2014/main" id="{BCB59D6B-8921-4B2D-8889-06449C03BBE7}"/>
                </a:ext>
              </a:extLst>
            </p:cNvPr>
            <p:cNvSpPr/>
            <p:nvPr/>
          </p:nvSpPr>
          <p:spPr>
            <a:xfrm>
              <a:off x="7491903" y="471893"/>
              <a:ext cx="41511" cy="25244"/>
            </a:xfrm>
            <a:custGeom>
              <a:avLst/>
              <a:gdLst/>
              <a:ahLst/>
              <a:cxnLst/>
              <a:rect l="l" t="t" r="r" b="b"/>
              <a:pathLst>
                <a:path w="735" h="447" extrusionOk="0">
                  <a:moveTo>
                    <a:pt x="56" y="1"/>
                  </a:moveTo>
                  <a:lnTo>
                    <a:pt x="56" y="1"/>
                  </a:lnTo>
                  <a:cubicBezTo>
                    <a:pt x="0" y="191"/>
                    <a:pt x="119" y="386"/>
                    <a:pt x="308" y="434"/>
                  </a:cubicBezTo>
                  <a:cubicBezTo>
                    <a:pt x="338" y="443"/>
                    <a:pt x="369" y="446"/>
                    <a:pt x="399" y="446"/>
                  </a:cubicBezTo>
                  <a:cubicBezTo>
                    <a:pt x="555" y="446"/>
                    <a:pt x="694" y="341"/>
                    <a:pt x="735" y="176"/>
                  </a:cubicBezTo>
                  <a:lnTo>
                    <a:pt x="56"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78;p53">
              <a:extLst>
                <a:ext uri="{FF2B5EF4-FFF2-40B4-BE49-F238E27FC236}">
                  <a16:creationId xmlns:a16="http://schemas.microsoft.com/office/drawing/2014/main" id="{785AF790-990E-5D1D-B83B-1FBDAFDB0A79}"/>
                </a:ext>
              </a:extLst>
            </p:cNvPr>
            <p:cNvSpPr/>
            <p:nvPr/>
          </p:nvSpPr>
          <p:spPr>
            <a:xfrm>
              <a:off x="7166817" y="527014"/>
              <a:ext cx="44391" cy="40097"/>
            </a:xfrm>
            <a:custGeom>
              <a:avLst/>
              <a:gdLst/>
              <a:ahLst/>
              <a:cxnLst/>
              <a:rect l="l" t="t" r="r" b="b"/>
              <a:pathLst>
                <a:path w="786" h="710" extrusionOk="0">
                  <a:moveTo>
                    <a:pt x="391" y="1"/>
                  </a:moveTo>
                  <a:cubicBezTo>
                    <a:pt x="235" y="1"/>
                    <a:pt x="90" y="106"/>
                    <a:pt x="49" y="265"/>
                  </a:cubicBezTo>
                  <a:cubicBezTo>
                    <a:pt x="0" y="453"/>
                    <a:pt x="113" y="650"/>
                    <a:pt x="301" y="699"/>
                  </a:cubicBezTo>
                  <a:cubicBezTo>
                    <a:pt x="331" y="706"/>
                    <a:pt x="361" y="710"/>
                    <a:pt x="391" y="710"/>
                  </a:cubicBezTo>
                  <a:cubicBezTo>
                    <a:pt x="549" y="710"/>
                    <a:pt x="694" y="605"/>
                    <a:pt x="735" y="447"/>
                  </a:cubicBezTo>
                  <a:cubicBezTo>
                    <a:pt x="785" y="257"/>
                    <a:pt x="673" y="62"/>
                    <a:pt x="483" y="13"/>
                  </a:cubicBezTo>
                  <a:cubicBezTo>
                    <a:pt x="452" y="5"/>
                    <a:pt x="422" y="1"/>
                    <a:pt x="39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79;p53">
              <a:extLst>
                <a:ext uri="{FF2B5EF4-FFF2-40B4-BE49-F238E27FC236}">
                  <a16:creationId xmlns:a16="http://schemas.microsoft.com/office/drawing/2014/main" id="{A0510493-4B2C-F90E-BABB-90688E0D7ECC}"/>
                </a:ext>
              </a:extLst>
            </p:cNvPr>
            <p:cNvSpPr/>
            <p:nvPr/>
          </p:nvSpPr>
          <p:spPr>
            <a:xfrm>
              <a:off x="7262490" y="551920"/>
              <a:ext cx="44391" cy="40097"/>
            </a:xfrm>
            <a:custGeom>
              <a:avLst/>
              <a:gdLst/>
              <a:ahLst/>
              <a:cxnLst/>
              <a:rect l="l" t="t" r="r" b="b"/>
              <a:pathLst>
                <a:path w="786" h="710" extrusionOk="0">
                  <a:moveTo>
                    <a:pt x="395" y="1"/>
                  </a:moveTo>
                  <a:cubicBezTo>
                    <a:pt x="237" y="1"/>
                    <a:pt x="92" y="106"/>
                    <a:pt x="49" y="264"/>
                  </a:cubicBezTo>
                  <a:cubicBezTo>
                    <a:pt x="0" y="454"/>
                    <a:pt x="120" y="649"/>
                    <a:pt x="310" y="698"/>
                  </a:cubicBezTo>
                  <a:cubicBezTo>
                    <a:pt x="340" y="706"/>
                    <a:pt x="370" y="710"/>
                    <a:pt x="400" y="710"/>
                  </a:cubicBezTo>
                  <a:cubicBezTo>
                    <a:pt x="555" y="710"/>
                    <a:pt x="696" y="605"/>
                    <a:pt x="736" y="446"/>
                  </a:cubicBezTo>
                  <a:cubicBezTo>
                    <a:pt x="785" y="258"/>
                    <a:pt x="673" y="61"/>
                    <a:pt x="484" y="12"/>
                  </a:cubicBezTo>
                  <a:cubicBezTo>
                    <a:pt x="454" y="5"/>
                    <a:pt x="424" y="1"/>
                    <a:pt x="39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080;p53">
              <a:extLst>
                <a:ext uri="{FF2B5EF4-FFF2-40B4-BE49-F238E27FC236}">
                  <a16:creationId xmlns:a16="http://schemas.microsoft.com/office/drawing/2014/main" id="{F7511FA7-DAEB-5A70-F8C9-39A262494B09}"/>
                </a:ext>
              </a:extLst>
            </p:cNvPr>
            <p:cNvSpPr/>
            <p:nvPr/>
          </p:nvSpPr>
          <p:spPr>
            <a:xfrm>
              <a:off x="7358615" y="576882"/>
              <a:ext cx="44278" cy="40097"/>
            </a:xfrm>
            <a:custGeom>
              <a:avLst/>
              <a:gdLst/>
              <a:ahLst/>
              <a:cxnLst/>
              <a:rect l="l" t="t" r="r" b="b"/>
              <a:pathLst>
                <a:path w="784" h="710" extrusionOk="0">
                  <a:moveTo>
                    <a:pt x="386" y="0"/>
                  </a:moveTo>
                  <a:cubicBezTo>
                    <a:pt x="230" y="0"/>
                    <a:pt x="90" y="105"/>
                    <a:pt x="49" y="264"/>
                  </a:cubicBezTo>
                  <a:cubicBezTo>
                    <a:pt x="1" y="453"/>
                    <a:pt x="112" y="649"/>
                    <a:pt x="302" y="698"/>
                  </a:cubicBezTo>
                  <a:cubicBezTo>
                    <a:pt x="331" y="706"/>
                    <a:pt x="361" y="709"/>
                    <a:pt x="391" y="709"/>
                  </a:cubicBezTo>
                  <a:cubicBezTo>
                    <a:pt x="548" y="709"/>
                    <a:pt x="694" y="604"/>
                    <a:pt x="735" y="446"/>
                  </a:cubicBezTo>
                  <a:cubicBezTo>
                    <a:pt x="784" y="256"/>
                    <a:pt x="666" y="61"/>
                    <a:pt x="476" y="12"/>
                  </a:cubicBezTo>
                  <a:cubicBezTo>
                    <a:pt x="446" y="4"/>
                    <a:pt x="415" y="0"/>
                    <a:pt x="38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081;p53">
              <a:extLst>
                <a:ext uri="{FF2B5EF4-FFF2-40B4-BE49-F238E27FC236}">
                  <a16:creationId xmlns:a16="http://schemas.microsoft.com/office/drawing/2014/main" id="{F22C03D9-2691-C5F2-0E0C-759379EC9C8E}"/>
                </a:ext>
              </a:extLst>
            </p:cNvPr>
            <p:cNvSpPr/>
            <p:nvPr/>
          </p:nvSpPr>
          <p:spPr>
            <a:xfrm>
              <a:off x="7454289" y="601788"/>
              <a:ext cx="44391" cy="40097"/>
            </a:xfrm>
            <a:custGeom>
              <a:avLst/>
              <a:gdLst/>
              <a:ahLst/>
              <a:cxnLst/>
              <a:rect l="l" t="t" r="r" b="b"/>
              <a:pathLst>
                <a:path w="786" h="710" extrusionOk="0">
                  <a:moveTo>
                    <a:pt x="395" y="0"/>
                  </a:moveTo>
                  <a:cubicBezTo>
                    <a:pt x="237" y="0"/>
                    <a:pt x="90" y="106"/>
                    <a:pt x="49" y="270"/>
                  </a:cubicBezTo>
                  <a:cubicBezTo>
                    <a:pt x="1" y="460"/>
                    <a:pt x="113" y="648"/>
                    <a:pt x="301" y="697"/>
                  </a:cubicBezTo>
                  <a:cubicBezTo>
                    <a:pt x="332" y="705"/>
                    <a:pt x="363" y="709"/>
                    <a:pt x="393" y="709"/>
                  </a:cubicBezTo>
                  <a:cubicBezTo>
                    <a:pt x="551" y="709"/>
                    <a:pt x="694" y="604"/>
                    <a:pt x="737" y="445"/>
                  </a:cubicBezTo>
                  <a:cubicBezTo>
                    <a:pt x="785"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082;p53">
              <a:extLst>
                <a:ext uri="{FF2B5EF4-FFF2-40B4-BE49-F238E27FC236}">
                  <a16:creationId xmlns:a16="http://schemas.microsoft.com/office/drawing/2014/main" id="{ABE832D5-D083-925D-8616-7B031E5DF3B9}"/>
                </a:ext>
              </a:extLst>
            </p:cNvPr>
            <p:cNvSpPr/>
            <p:nvPr/>
          </p:nvSpPr>
          <p:spPr>
            <a:xfrm>
              <a:off x="7117343" y="584676"/>
              <a:ext cx="27392" cy="39420"/>
            </a:xfrm>
            <a:custGeom>
              <a:avLst/>
              <a:gdLst/>
              <a:ahLst/>
              <a:cxnLst/>
              <a:rect l="l" t="t" r="r" b="b"/>
              <a:pathLst>
                <a:path w="485" h="698" extrusionOk="0">
                  <a:moveTo>
                    <a:pt x="176" y="0"/>
                  </a:moveTo>
                  <a:lnTo>
                    <a:pt x="1" y="686"/>
                  </a:lnTo>
                  <a:cubicBezTo>
                    <a:pt x="31" y="694"/>
                    <a:pt x="61" y="697"/>
                    <a:pt x="90" y="697"/>
                  </a:cubicBezTo>
                  <a:cubicBezTo>
                    <a:pt x="247" y="697"/>
                    <a:pt x="387" y="592"/>
                    <a:pt x="428" y="434"/>
                  </a:cubicBezTo>
                  <a:cubicBezTo>
                    <a:pt x="485" y="244"/>
                    <a:pt x="365" y="49"/>
                    <a:pt x="17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083;p53">
              <a:extLst>
                <a:ext uri="{FF2B5EF4-FFF2-40B4-BE49-F238E27FC236}">
                  <a16:creationId xmlns:a16="http://schemas.microsoft.com/office/drawing/2014/main" id="{E70343B6-DFAD-E356-C235-D12180E8DAD9}"/>
                </a:ext>
              </a:extLst>
            </p:cNvPr>
            <p:cNvSpPr/>
            <p:nvPr/>
          </p:nvSpPr>
          <p:spPr>
            <a:xfrm>
              <a:off x="7196016" y="608904"/>
              <a:ext cx="44391" cy="40097"/>
            </a:xfrm>
            <a:custGeom>
              <a:avLst/>
              <a:gdLst/>
              <a:ahLst/>
              <a:cxnLst/>
              <a:rect l="l" t="t" r="r" b="b"/>
              <a:pathLst>
                <a:path w="786" h="710" extrusionOk="0">
                  <a:moveTo>
                    <a:pt x="395" y="0"/>
                  </a:moveTo>
                  <a:cubicBezTo>
                    <a:pt x="237" y="0"/>
                    <a:pt x="92" y="105"/>
                    <a:pt x="50" y="264"/>
                  </a:cubicBezTo>
                  <a:cubicBezTo>
                    <a:pt x="1" y="454"/>
                    <a:pt x="114" y="648"/>
                    <a:pt x="302" y="697"/>
                  </a:cubicBezTo>
                  <a:cubicBezTo>
                    <a:pt x="332" y="705"/>
                    <a:pt x="363" y="709"/>
                    <a:pt x="394" y="709"/>
                  </a:cubicBezTo>
                  <a:cubicBezTo>
                    <a:pt x="551" y="709"/>
                    <a:pt x="696" y="604"/>
                    <a:pt x="737" y="445"/>
                  </a:cubicBezTo>
                  <a:cubicBezTo>
                    <a:pt x="786"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084;p53">
              <a:extLst>
                <a:ext uri="{FF2B5EF4-FFF2-40B4-BE49-F238E27FC236}">
                  <a16:creationId xmlns:a16="http://schemas.microsoft.com/office/drawing/2014/main" id="{832C07CB-E2B3-473E-83BD-7D1AFF5B6DBD}"/>
                </a:ext>
              </a:extLst>
            </p:cNvPr>
            <p:cNvSpPr/>
            <p:nvPr/>
          </p:nvSpPr>
          <p:spPr>
            <a:xfrm>
              <a:off x="7291802" y="633809"/>
              <a:ext cx="44278" cy="40097"/>
            </a:xfrm>
            <a:custGeom>
              <a:avLst/>
              <a:gdLst/>
              <a:ahLst/>
              <a:cxnLst/>
              <a:rect l="l" t="t" r="r" b="b"/>
              <a:pathLst>
                <a:path w="784" h="710" extrusionOk="0">
                  <a:moveTo>
                    <a:pt x="392" y="1"/>
                  </a:moveTo>
                  <a:cubicBezTo>
                    <a:pt x="235" y="1"/>
                    <a:pt x="90" y="105"/>
                    <a:pt x="49" y="265"/>
                  </a:cubicBezTo>
                  <a:cubicBezTo>
                    <a:pt x="1" y="453"/>
                    <a:pt x="112" y="649"/>
                    <a:pt x="301" y="698"/>
                  </a:cubicBezTo>
                  <a:cubicBezTo>
                    <a:pt x="332" y="706"/>
                    <a:pt x="363" y="710"/>
                    <a:pt x="393" y="710"/>
                  </a:cubicBezTo>
                  <a:cubicBezTo>
                    <a:pt x="553" y="710"/>
                    <a:pt x="694" y="605"/>
                    <a:pt x="735" y="446"/>
                  </a:cubicBezTo>
                  <a:cubicBezTo>
                    <a:pt x="784" y="256"/>
                    <a:pt x="673" y="61"/>
                    <a:pt x="483" y="13"/>
                  </a:cubicBezTo>
                  <a:cubicBezTo>
                    <a:pt x="453" y="4"/>
                    <a:pt x="422" y="1"/>
                    <a:pt x="39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085;p53">
              <a:extLst>
                <a:ext uri="{FF2B5EF4-FFF2-40B4-BE49-F238E27FC236}">
                  <a16:creationId xmlns:a16="http://schemas.microsoft.com/office/drawing/2014/main" id="{5D5B0B3C-E9F7-C439-9B5E-A64AEC5368E7}"/>
                </a:ext>
              </a:extLst>
            </p:cNvPr>
            <p:cNvSpPr/>
            <p:nvPr/>
          </p:nvSpPr>
          <p:spPr>
            <a:xfrm>
              <a:off x="7387871" y="658715"/>
              <a:ext cx="44391" cy="40097"/>
            </a:xfrm>
            <a:custGeom>
              <a:avLst/>
              <a:gdLst/>
              <a:ahLst/>
              <a:cxnLst/>
              <a:rect l="l" t="t" r="r" b="b"/>
              <a:pathLst>
                <a:path w="786" h="710" extrusionOk="0">
                  <a:moveTo>
                    <a:pt x="391" y="1"/>
                  </a:moveTo>
                  <a:cubicBezTo>
                    <a:pt x="233" y="1"/>
                    <a:pt x="90" y="111"/>
                    <a:pt x="49" y="271"/>
                  </a:cubicBezTo>
                  <a:cubicBezTo>
                    <a:pt x="0" y="461"/>
                    <a:pt x="113" y="649"/>
                    <a:pt x="301" y="698"/>
                  </a:cubicBezTo>
                  <a:cubicBezTo>
                    <a:pt x="332" y="706"/>
                    <a:pt x="362" y="710"/>
                    <a:pt x="392" y="710"/>
                  </a:cubicBezTo>
                  <a:cubicBezTo>
                    <a:pt x="548" y="710"/>
                    <a:pt x="688" y="605"/>
                    <a:pt x="736" y="445"/>
                  </a:cubicBezTo>
                  <a:cubicBezTo>
                    <a:pt x="785" y="257"/>
                    <a:pt x="666" y="61"/>
                    <a:pt x="476" y="12"/>
                  </a:cubicBezTo>
                  <a:cubicBezTo>
                    <a:pt x="447" y="4"/>
                    <a:pt x="419" y="1"/>
                    <a:pt x="39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086;p53">
              <a:extLst>
                <a:ext uri="{FF2B5EF4-FFF2-40B4-BE49-F238E27FC236}">
                  <a16:creationId xmlns:a16="http://schemas.microsoft.com/office/drawing/2014/main" id="{98199E9C-D2BD-28AB-430C-B60FE4651339}"/>
                </a:ext>
              </a:extLst>
            </p:cNvPr>
            <p:cNvSpPr/>
            <p:nvPr/>
          </p:nvSpPr>
          <p:spPr>
            <a:xfrm>
              <a:off x="7483544" y="683678"/>
              <a:ext cx="27392" cy="39420"/>
            </a:xfrm>
            <a:custGeom>
              <a:avLst/>
              <a:gdLst/>
              <a:ahLst/>
              <a:cxnLst/>
              <a:rect l="l" t="t" r="r" b="b"/>
              <a:pathLst>
                <a:path w="485" h="698" extrusionOk="0">
                  <a:moveTo>
                    <a:pt x="396" y="0"/>
                  </a:moveTo>
                  <a:cubicBezTo>
                    <a:pt x="237" y="0"/>
                    <a:pt x="92" y="110"/>
                    <a:pt x="51" y="271"/>
                  </a:cubicBezTo>
                  <a:cubicBezTo>
                    <a:pt x="0" y="459"/>
                    <a:pt x="113" y="649"/>
                    <a:pt x="303" y="697"/>
                  </a:cubicBezTo>
                  <a:lnTo>
                    <a:pt x="484" y="12"/>
                  </a:lnTo>
                  <a:cubicBezTo>
                    <a:pt x="455" y="4"/>
                    <a:pt x="425" y="0"/>
                    <a:pt x="39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087;p53">
              <a:extLst>
                <a:ext uri="{FF2B5EF4-FFF2-40B4-BE49-F238E27FC236}">
                  <a16:creationId xmlns:a16="http://schemas.microsoft.com/office/drawing/2014/main" id="{F7A2572C-4E34-913A-DD24-5E8ABE96BCEC}"/>
                </a:ext>
              </a:extLst>
            </p:cNvPr>
            <p:cNvSpPr/>
            <p:nvPr/>
          </p:nvSpPr>
          <p:spPr>
            <a:xfrm>
              <a:off x="7129203" y="671818"/>
              <a:ext cx="44391" cy="40041"/>
            </a:xfrm>
            <a:custGeom>
              <a:avLst/>
              <a:gdLst/>
              <a:ahLst/>
              <a:cxnLst/>
              <a:rect l="l" t="t" r="r" b="b"/>
              <a:pathLst>
                <a:path w="786" h="709" extrusionOk="0">
                  <a:moveTo>
                    <a:pt x="389" y="0"/>
                  </a:moveTo>
                  <a:cubicBezTo>
                    <a:pt x="233" y="0"/>
                    <a:pt x="91" y="110"/>
                    <a:pt x="50" y="271"/>
                  </a:cubicBezTo>
                  <a:cubicBezTo>
                    <a:pt x="1" y="459"/>
                    <a:pt x="113" y="649"/>
                    <a:pt x="302" y="697"/>
                  </a:cubicBezTo>
                  <a:cubicBezTo>
                    <a:pt x="332" y="705"/>
                    <a:pt x="361" y="709"/>
                    <a:pt x="391" y="709"/>
                  </a:cubicBezTo>
                  <a:cubicBezTo>
                    <a:pt x="547" y="709"/>
                    <a:pt x="687" y="604"/>
                    <a:pt x="729" y="445"/>
                  </a:cubicBezTo>
                  <a:cubicBezTo>
                    <a:pt x="786" y="255"/>
                    <a:pt x="666" y="67"/>
                    <a:pt x="476" y="12"/>
                  </a:cubicBezTo>
                  <a:cubicBezTo>
                    <a:pt x="447" y="4"/>
                    <a:pt x="418" y="0"/>
                    <a:pt x="389"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088;p53">
              <a:extLst>
                <a:ext uri="{FF2B5EF4-FFF2-40B4-BE49-F238E27FC236}">
                  <a16:creationId xmlns:a16="http://schemas.microsoft.com/office/drawing/2014/main" id="{96A4FCA3-C760-214F-8F70-5F66B193ABF0}"/>
                </a:ext>
              </a:extLst>
            </p:cNvPr>
            <p:cNvSpPr/>
            <p:nvPr/>
          </p:nvSpPr>
          <p:spPr>
            <a:xfrm>
              <a:off x="7224876" y="697062"/>
              <a:ext cx="44391" cy="39702"/>
            </a:xfrm>
            <a:custGeom>
              <a:avLst/>
              <a:gdLst/>
              <a:ahLst/>
              <a:cxnLst/>
              <a:rect l="l" t="t" r="r" b="b"/>
              <a:pathLst>
                <a:path w="786" h="703" extrusionOk="0">
                  <a:moveTo>
                    <a:pt x="395" y="0"/>
                  </a:moveTo>
                  <a:cubicBezTo>
                    <a:pt x="237" y="0"/>
                    <a:pt x="92" y="105"/>
                    <a:pt x="51" y="264"/>
                  </a:cubicBezTo>
                  <a:cubicBezTo>
                    <a:pt x="1" y="454"/>
                    <a:pt x="113" y="642"/>
                    <a:pt x="303" y="691"/>
                  </a:cubicBezTo>
                  <a:cubicBezTo>
                    <a:pt x="334" y="699"/>
                    <a:pt x="364" y="703"/>
                    <a:pt x="395" y="703"/>
                  </a:cubicBezTo>
                  <a:cubicBezTo>
                    <a:pt x="551" y="703"/>
                    <a:pt x="696" y="598"/>
                    <a:pt x="737" y="439"/>
                  </a:cubicBezTo>
                  <a:cubicBezTo>
                    <a:pt x="786" y="250"/>
                    <a:pt x="673" y="61"/>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089;p53">
              <a:extLst>
                <a:ext uri="{FF2B5EF4-FFF2-40B4-BE49-F238E27FC236}">
                  <a16:creationId xmlns:a16="http://schemas.microsoft.com/office/drawing/2014/main" id="{BA134E4A-78CC-1515-D892-589535B7CA7B}"/>
                </a:ext>
              </a:extLst>
            </p:cNvPr>
            <p:cNvSpPr/>
            <p:nvPr/>
          </p:nvSpPr>
          <p:spPr>
            <a:xfrm>
              <a:off x="7320662" y="722025"/>
              <a:ext cx="44278" cy="40041"/>
            </a:xfrm>
            <a:custGeom>
              <a:avLst/>
              <a:gdLst/>
              <a:ahLst/>
              <a:cxnLst/>
              <a:rect l="l" t="t" r="r" b="b"/>
              <a:pathLst>
                <a:path w="784" h="709" extrusionOk="0">
                  <a:moveTo>
                    <a:pt x="393" y="0"/>
                  </a:moveTo>
                  <a:cubicBezTo>
                    <a:pt x="236" y="0"/>
                    <a:pt x="90" y="104"/>
                    <a:pt x="49" y="264"/>
                  </a:cubicBezTo>
                  <a:cubicBezTo>
                    <a:pt x="0" y="452"/>
                    <a:pt x="111" y="649"/>
                    <a:pt x="301" y="697"/>
                  </a:cubicBezTo>
                  <a:cubicBezTo>
                    <a:pt x="331" y="705"/>
                    <a:pt x="361" y="708"/>
                    <a:pt x="390" y="708"/>
                  </a:cubicBezTo>
                  <a:cubicBezTo>
                    <a:pt x="552" y="708"/>
                    <a:pt x="694" y="598"/>
                    <a:pt x="735" y="439"/>
                  </a:cubicBezTo>
                  <a:cubicBezTo>
                    <a:pt x="784" y="249"/>
                    <a:pt x="673" y="61"/>
                    <a:pt x="483" y="12"/>
                  </a:cubicBezTo>
                  <a:cubicBezTo>
                    <a:pt x="453" y="4"/>
                    <a:pt x="423" y="0"/>
                    <a:pt x="39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090;p53">
              <a:extLst>
                <a:ext uri="{FF2B5EF4-FFF2-40B4-BE49-F238E27FC236}">
                  <a16:creationId xmlns:a16="http://schemas.microsoft.com/office/drawing/2014/main" id="{A907A287-946A-6119-4FA8-EE7FA9CA28E1}"/>
                </a:ext>
              </a:extLst>
            </p:cNvPr>
            <p:cNvSpPr/>
            <p:nvPr/>
          </p:nvSpPr>
          <p:spPr>
            <a:xfrm>
              <a:off x="7416731" y="746874"/>
              <a:ext cx="44335" cy="40154"/>
            </a:xfrm>
            <a:custGeom>
              <a:avLst/>
              <a:gdLst/>
              <a:ahLst/>
              <a:cxnLst/>
              <a:rect l="l" t="t" r="r" b="b"/>
              <a:pathLst>
                <a:path w="785" h="711" extrusionOk="0">
                  <a:moveTo>
                    <a:pt x="388" y="1"/>
                  </a:moveTo>
                  <a:cubicBezTo>
                    <a:pt x="232" y="1"/>
                    <a:pt x="91" y="106"/>
                    <a:pt x="49" y="264"/>
                  </a:cubicBezTo>
                  <a:cubicBezTo>
                    <a:pt x="0" y="454"/>
                    <a:pt x="113" y="649"/>
                    <a:pt x="301" y="699"/>
                  </a:cubicBezTo>
                  <a:cubicBezTo>
                    <a:pt x="331" y="707"/>
                    <a:pt x="361" y="711"/>
                    <a:pt x="390" y="711"/>
                  </a:cubicBezTo>
                  <a:cubicBezTo>
                    <a:pt x="547" y="711"/>
                    <a:pt x="688" y="605"/>
                    <a:pt x="736" y="439"/>
                  </a:cubicBezTo>
                  <a:cubicBezTo>
                    <a:pt x="785" y="251"/>
                    <a:pt x="666" y="61"/>
                    <a:pt x="477" y="12"/>
                  </a:cubicBezTo>
                  <a:cubicBezTo>
                    <a:pt x="448" y="4"/>
                    <a:pt x="418" y="1"/>
                    <a:pt x="38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091;p53">
              <a:extLst>
                <a:ext uri="{FF2B5EF4-FFF2-40B4-BE49-F238E27FC236}">
                  <a16:creationId xmlns:a16="http://schemas.microsoft.com/office/drawing/2014/main" id="{C63257CB-EC84-D837-CAD8-182BC79952F3}"/>
                </a:ext>
              </a:extLst>
            </p:cNvPr>
            <p:cNvSpPr/>
            <p:nvPr/>
          </p:nvSpPr>
          <p:spPr>
            <a:xfrm>
              <a:off x="7084924" y="729423"/>
              <a:ext cx="21857" cy="33998"/>
            </a:xfrm>
            <a:custGeom>
              <a:avLst/>
              <a:gdLst/>
              <a:ahLst/>
              <a:cxnLst/>
              <a:rect l="l" t="t" r="r" b="b"/>
              <a:pathLst>
                <a:path w="387" h="602" extrusionOk="0">
                  <a:moveTo>
                    <a:pt x="84" y="0"/>
                  </a:moveTo>
                  <a:lnTo>
                    <a:pt x="0" y="328"/>
                  </a:lnTo>
                  <a:lnTo>
                    <a:pt x="239" y="602"/>
                  </a:lnTo>
                  <a:cubicBezTo>
                    <a:pt x="281" y="560"/>
                    <a:pt x="323" y="504"/>
                    <a:pt x="336" y="434"/>
                  </a:cubicBezTo>
                  <a:cubicBezTo>
                    <a:pt x="387" y="244"/>
                    <a:pt x="274" y="56"/>
                    <a:pt x="8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92;p53">
              <a:extLst>
                <a:ext uri="{FF2B5EF4-FFF2-40B4-BE49-F238E27FC236}">
                  <a16:creationId xmlns:a16="http://schemas.microsoft.com/office/drawing/2014/main" id="{84E0E7E5-7FE5-4300-3D91-FC2F16D418B4}"/>
                </a:ext>
              </a:extLst>
            </p:cNvPr>
            <p:cNvSpPr/>
            <p:nvPr/>
          </p:nvSpPr>
          <p:spPr>
            <a:xfrm>
              <a:off x="7158063" y="753990"/>
              <a:ext cx="44391" cy="39758"/>
            </a:xfrm>
            <a:custGeom>
              <a:avLst/>
              <a:gdLst/>
              <a:ahLst/>
              <a:cxnLst/>
              <a:rect l="l" t="t" r="r" b="b"/>
              <a:pathLst>
                <a:path w="786" h="704" extrusionOk="0">
                  <a:moveTo>
                    <a:pt x="396" y="1"/>
                  </a:moveTo>
                  <a:cubicBezTo>
                    <a:pt x="239" y="1"/>
                    <a:pt x="99" y="106"/>
                    <a:pt x="58" y="264"/>
                  </a:cubicBezTo>
                  <a:cubicBezTo>
                    <a:pt x="1" y="454"/>
                    <a:pt x="120" y="642"/>
                    <a:pt x="310" y="691"/>
                  </a:cubicBezTo>
                  <a:cubicBezTo>
                    <a:pt x="340" y="699"/>
                    <a:pt x="371" y="703"/>
                    <a:pt x="401" y="703"/>
                  </a:cubicBezTo>
                  <a:cubicBezTo>
                    <a:pt x="556" y="703"/>
                    <a:pt x="696" y="598"/>
                    <a:pt x="737" y="439"/>
                  </a:cubicBezTo>
                  <a:cubicBezTo>
                    <a:pt x="786" y="251"/>
                    <a:pt x="673" y="61"/>
                    <a:pt x="485" y="12"/>
                  </a:cubicBezTo>
                  <a:cubicBezTo>
                    <a:pt x="455" y="4"/>
                    <a:pt x="425" y="1"/>
                    <a:pt x="39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93;p53">
              <a:extLst>
                <a:ext uri="{FF2B5EF4-FFF2-40B4-BE49-F238E27FC236}">
                  <a16:creationId xmlns:a16="http://schemas.microsoft.com/office/drawing/2014/main" id="{61E85AE5-8C1D-E620-375B-3C26462DB607}"/>
                </a:ext>
              </a:extLst>
            </p:cNvPr>
            <p:cNvSpPr/>
            <p:nvPr/>
          </p:nvSpPr>
          <p:spPr>
            <a:xfrm>
              <a:off x="7254245" y="778952"/>
              <a:ext cx="44278" cy="40041"/>
            </a:xfrm>
            <a:custGeom>
              <a:avLst/>
              <a:gdLst/>
              <a:ahLst/>
              <a:cxnLst/>
              <a:rect l="l" t="t" r="r" b="b"/>
              <a:pathLst>
                <a:path w="784" h="709" extrusionOk="0">
                  <a:moveTo>
                    <a:pt x="393" y="1"/>
                  </a:moveTo>
                  <a:cubicBezTo>
                    <a:pt x="235" y="1"/>
                    <a:pt x="90" y="104"/>
                    <a:pt x="49" y="264"/>
                  </a:cubicBezTo>
                  <a:cubicBezTo>
                    <a:pt x="0" y="452"/>
                    <a:pt x="111" y="649"/>
                    <a:pt x="301" y="698"/>
                  </a:cubicBezTo>
                  <a:cubicBezTo>
                    <a:pt x="329" y="705"/>
                    <a:pt x="358" y="709"/>
                    <a:pt x="387" y="709"/>
                  </a:cubicBezTo>
                  <a:cubicBezTo>
                    <a:pt x="545" y="709"/>
                    <a:pt x="693" y="599"/>
                    <a:pt x="735" y="439"/>
                  </a:cubicBezTo>
                  <a:cubicBezTo>
                    <a:pt x="783" y="249"/>
                    <a:pt x="672" y="61"/>
                    <a:pt x="482" y="12"/>
                  </a:cubicBezTo>
                  <a:cubicBezTo>
                    <a:pt x="452" y="4"/>
                    <a:pt x="422" y="1"/>
                    <a:pt x="393"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94;p53">
              <a:extLst>
                <a:ext uri="{FF2B5EF4-FFF2-40B4-BE49-F238E27FC236}">
                  <a16:creationId xmlns:a16="http://schemas.microsoft.com/office/drawing/2014/main" id="{A074F8E3-5A91-C229-E3D9-FEF0ADFA3EDD}"/>
                </a:ext>
              </a:extLst>
            </p:cNvPr>
            <p:cNvSpPr/>
            <p:nvPr/>
          </p:nvSpPr>
          <p:spPr>
            <a:xfrm>
              <a:off x="7349918" y="803858"/>
              <a:ext cx="44335" cy="40154"/>
            </a:xfrm>
            <a:custGeom>
              <a:avLst/>
              <a:gdLst/>
              <a:ahLst/>
              <a:cxnLst/>
              <a:rect l="l" t="t" r="r" b="b"/>
              <a:pathLst>
                <a:path w="785" h="711" extrusionOk="0">
                  <a:moveTo>
                    <a:pt x="394" y="0"/>
                  </a:moveTo>
                  <a:cubicBezTo>
                    <a:pt x="236" y="0"/>
                    <a:pt x="90" y="105"/>
                    <a:pt x="49" y="263"/>
                  </a:cubicBezTo>
                  <a:cubicBezTo>
                    <a:pt x="0" y="453"/>
                    <a:pt x="113" y="648"/>
                    <a:pt x="301" y="699"/>
                  </a:cubicBezTo>
                  <a:cubicBezTo>
                    <a:pt x="331" y="706"/>
                    <a:pt x="361" y="710"/>
                    <a:pt x="391" y="710"/>
                  </a:cubicBezTo>
                  <a:cubicBezTo>
                    <a:pt x="549" y="710"/>
                    <a:pt x="694" y="605"/>
                    <a:pt x="736" y="447"/>
                  </a:cubicBezTo>
                  <a:cubicBezTo>
                    <a:pt x="785" y="250"/>
                    <a:pt x="672" y="60"/>
                    <a:pt x="484" y="11"/>
                  </a:cubicBezTo>
                  <a:cubicBezTo>
                    <a:pt x="454" y="4"/>
                    <a:pt x="424" y="0"/>
                    <a:pt x="39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95;p53">
              <a:extLst>
                <a:ext uri="{FF2B5EF4-FFF2-40B4-BE49-F238E27FC236}">
                  <a16:creationId xmlns:a16="http://schemas.microsoft.com/office/drawing/2014/main" id="{F50D9E70-A748-44B5-3F7F-877A98426FDC}"/>
                </a:ext>
              </a:extLst>
            </p:cNvPr>
            <p:cNvSpPr/>
            <p:nvPr/>
          </p:nvSpPr>
          <p:spPr>
            <a:xfrm>
              <a:off x="7447568" y="828764"/>
              <a:ext cx="25415" cy="25978"/>
            </a:xfrm>
            <a:custGeom>
              <a:avLst/>
              <a:gdLst/>
              <a:ahLst/>
              <a:cxnLst/>
              <a:rect l="l" t="t" r="r" b="b"/>
              <a:pathLst>
                <a:path w="450" h="460" extrusionOk="0">
                  <a:moveTo>
                    <a:pt x="359" y="1"/>
                  </a:moveTo>
                  <a:cubicBezTo>
                    <a:pt x="203" y="1"/>
                    <a:pt x="63" y="105"/>
                    <a:pt x="22" y="264"/>
                  </a:cubicBezTo>
                  <a:cubicBezTo>
                    <a:pt x="0" y="333"/>
                    <a:pt x="0" y="404"/>
                    <a:pt x="22" y="459"/>
                  </a:cubicBezTo>
                  <a:lnTo>
                    <a:pt x="365" y="342"/>
                  </a:lnTo>
                  <a:lnTo>
                    <a:pt x="449" y="12"/>
                  </a:lnTo>
                  <a:cubicBezTo>
                    <a:pt x="419" y="5"/>
                    <a:pt x="389" y="1"/>
                    <a:pt x="359"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96;p53">
              <a:extLst>
                <a:ext uri="{FF2B5EF4-FFF2-40B4-BE49-F238E27FC236}">
                  <a16:creationId xmlns:a16="http://schemas.microsoft.com/office/drawing/2014/main" id="{8E427CB5-EC11-4E05-19DD-F73C078CA769}"/>
                </a:ext>
              </a:extLst>
            </p:cNvPr>
            <p:cNvSpPr/>
            <p:nvPr/>
          </p:nvSpPr>
          <p:spPr>
            <a:xfrm>
              <a:off x="7186923" y="841810"/>
              <a:ext cx="44391" cy="40154"/>
            </a:xfrm>
            <a:custGeom>
              <a:avLst/>
              <a:gdLst/>
              <a:ahLst/>
              <a:cxnLst/>
              <a:rect l="l" t="t" r="r" b="b"/>
              <a:pathLst>
                <a:path w="786" h="711" extrusionOk="0">
                  <a:moveTo>
                    <a:pt x="395" y="0"/>
                  </a:moveTo>
                  <a:cubicBezTo>
                    <a:pt x="239" y="0"/>
                    <a:pt x="99" y="105"/>
                    <a:pt x="58" y="264"/>
                  </a:cubicBezTo>
                  <a:cubicBezTo>
                    <a:pt x="1" y="454"/>
                    <a:pt x="120" y="649"/>
                    <a:pt x="310" y="699"/>
                  </a:cubicBezTo>
                  <a:cubicBezTo>
                    <a:pt x="339" y="707"/>
                    <a:pt x="369" y="710"/>
                    <a:pt x="398" y="710"/>
                  </a:cubicBezTo>
                  <a:cubicBezTo>
                    <a:pt x="554" y="710"/>
                    <a:pt x="696" y="605"/>
                    <a:pt x="737" y="447"/>
                  </a:cubicBezTo>
                  <a:cubicBezTo>
                    <a:pt x="785"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97;p53">
              <a:extLst>
                <a:ext uri="{FF2B5EF4-FFF2-40B4-BE49-F238E27FC236}">
                  <a16:creationId xmlns:a16="http://schemas.microsoft.com/office/drawing/2014/main" id="{BAD002F1-2740-6377-3E6E-3BCCDC1E5AFF}"/>
                </a:ext>
              </a:extLst>
            </p:cNvPr>
            <p:cNvSpPr/>
            <p:nvPr/>
          </p:nvSpPr>
          <p:spPr>
            <a:xfrm>
              <a:off x="7283048" y="866772"/>
              <a:ext cx="44391" cy="40041"/>
            </a:xfrm>
            <a:custGeom>
              <a:avLst/>
              <a:gdLst/>
              <a:ahLst/>
              <a:cxnLst/>
              <a:rect l="l" t="t" r="r" b="b"/>
              <a:pathLst>
                <a:path w="786" h="709" extrusionOk="0">
                  <a:moveTo>
                    <a:pt x="394" y="0"/>
                  </a:moveTo>
                  <a:cubicBezTo>
                    <a:pt x="236" y="0"/>
                    <a:pt x="91" y="104"/>
                    <a:pt x="50" y="264"/>
                  </a:cubicBezTo>
                  <a:cubicBezTo>
                    <a:pt x="1" y="452"/>
                    <a:pt x="114" y="648"/>
                    <a:pt x="302" y="697"/>
                  </a:cubicBezTo>
                  <a:cubicBezTo>
                    <a:pt x="332" y="705"/>
                    <a:pt x="362" y="709"/>
                    <a:pt x="392" y="709"/>
                  </a:cubicBezTo>
                  <a:cubicBezTo>
                    <a:pt x="550" y="709"/>
                    <a:pt x="694" y="605"/>
                    <a:pt x="735" y="445"/>
                  </a:cubicBezTo>
                  <a:cubicBezTo>
                    <a:pt x="786" y="257"/>
                    <a:pt x="673" y="60"/>
                    <a:pt x="483" y="12"/>
                  </a:cubicBezTo>
                  <a:cubicBezTo>
                    <a:pt x="453" y="4"/>
                    <a:pt x="423" y="0"/>
                    <a:pt x="39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98;p53">
              <a:extLst>
                <a:ext uri="{FF2B5EF4-FFF2-40B4-BE49-F238E27FC236}">
                  <a16:creationId xmlns:a16="http://schemas.microsoft.com/office/drawing/2014/main" id="{733BCEF2-5063-0E1A-6DFF-7C168888BFB9}"/>
                </a:ext>
              </a:extLst>
            </p:cNvPr>
            <p:cNvSpPr/>
            <p:nvPr/>
          </p:nvSpPr>
          <p:spPr>
            <a:xfrm>
              <a:off x="8596381" y="579084"/>
              <a:ext cx="415787" cy="516125"/>
            </a:xfrm>
            <a:custGeom>
              <a:avLst/>
              <a:gdLst/>
              <a:ahLst/>
              <a:cxnLst/>
              <a:rect l="l" t="t" r="r" b="b"/>
              <a:pathLst>
                <a:path w="7362" h="9139" extrusionOk="0">
                  <a:moveTo>
                    <a:pt x="7003" y="0"/>
                  </a:moveTo>
                  <a:lnTo>
                    <a:pt x="6492" y="29"/>
                  </a:lnTo>
                  <a:lnTo>
                    <a:pt x="5785" y="71"/>
                  </a:lnTo>
                  <a:lnTo>
                    <a:pt x="4741" y="126"/>
                  </a:lnTo>
                  <a:lnTo>
                    <a:pt x="4034" y="161"/>
                  </a:lnTo>
                  <a:lnTo>
                    <a:pt x="2992" y="225"/>
                  </a:lnTo>
                  <a:lnTo>
                    <a:pt x="2284" y="259"/>
                  </a:lnTo>
                  <a:lnTo>
                    <a:pt x="1241" y="316"/>
                  </a:lnTo>
                  <a:lnTo>
                    <a:pt x="533" y="358"/>
                  </a:lnTo>
                  <a:lnTo>
                    <a:pt x="1" y="385"/>
                  </a:lnTo>
                  <a:lnTo>
                    <a:pt x="51" y="1303"/>
                  </a:lnTo>
                  <a:lnTo>
                    <a:pt x="93" y="2010"/>
                  </a:lnTo>
                  <a:lnTo>
                    <a:pt x="197" y="3949"/>
                  </a:lnTo>
                  <a:lnTo>
                    <a:pt x="232" y="4657"/>
                  </a:lnTo>
                  <a:lnTo>
                    <a:pt x="345" y="6596"/>
                  </a:lnTo>
                  <a:lnTo>
                    <a:pt x="359" y="6939"/>
                  </a:lnTo>
                  <a:lnTo>
                    <a:pt x="666" y="7122"/>
                  </a:lnTo>
                  <a:lnTo>
                    <a:pt x="2809" y="8425"/>
                  </a:lnTo>
                  <a:lnTo>
                    <a:pt x="2984" y="8522"/>
                  </a:lnTo>
                  <a:lnTo>
                    <a:pt x="2984" y="8529"/>
                  </a:lnTo>
                  <a:lnTo>
                    <a:pt x="3992" y="9139"/>
                  </a:lnTo>
                  <a:lnTo>
                    <a:pt x="4916" y="8431"/>
                  </a:lnTo>
                  <a:lnTo>
                    <a:pt x="5126" y="8270"/>
                  </a:lnTo>
                  <a:lnTo>
                    <a:pt x="7074" y="6771"/>
                  </a:lnTo>
                  <a:lnTo>
                    <a:pt x="7361" y="6554"/>
                  </a:lnTo>
                  <a:lnTo>
                    <a:pt x="7346" y="6218"/>
                  </a:lnTo>
                  <a:lnTo>
                    <a:pt x="7242" y="4272"/>
                  </a:lnTo>
                  <a:lnTo>
                    <a:pt x="7200" y="3565"/>
                  </a:lnTo>
                  <a:lnTo>
                    <a:pt x="7094" y="1625"/>
                  </a:lnTo>
                  <a:lnTo>
                    <a:pt x="7052" y="918"/>
                  </a:lnTo>
                  <a:lnTo>
                    <a:pt x="70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9;p53">
              <a:extLst>
                <a:ext uri="{FF2B5EF4-FFF2-40B4-BE49-F238E27FC236}">
                  <a16:creationId xmlns:a16="http://schemas.microsoft.com/office/drawing/2014/main" id="{0B57F1D9-73E6-89F2-8413-F255836FD434}"/>
                </a:ext>
              </a:extLst>
            </p:cNvPr>
            <p:cNvSpPr/>
            <p:nvPr/>
          </p:nvSpPr>
          <p:spPr>
            <a:xfrm>
              <a:off x="8599205" y="652559"/>
              <a:ext cx="21800" cy="40097"/>
            </a:xfrm>
            <a:custGeom>
              <a:avLst/>
              <a:gdLst/>
              <a:ahLst/>
              <a:cxnLst/>
              <a:rect l="l" t="t" r="r" b="b"/>
              <a:pathLst>
                <a:path w="386" h="710" extrusionOk="0">
                  <a:moveTo>
                    <a:pt x="25" y="1"/>
                  </a:moveTo>
                  <a:cubicBezTo>
                    <a:pt x="17" y="1"/>
                    <a:pt x="9" y="1"/>
                    <a:pt x="1" y="2"/>
                  </a:cubicBezTo>
                  <a:lnTo>
                    <a:pt x="43" y="709"/>
                  </a:lnTo>
                  <a:cubicBezTo>
                    <a:pt x="238" y="696"/>
                    <a:pt x="386" y="534"/>
                    <a:pt x="379" y="338"/>
                  </a:cubicBezTo>
                  <a:cubicBezTo>
                    <a:pt x="365" y="151"/>
                    <a:pt x="209" y="1"/>
                    <a:pt x="2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0;p53">
              <a:extLst>
                <a:ext uri="{FF2B5EF4-FFF2-40B4-BE49-F238E27FC236}">
                  <a16:creationId xmlns:a16="http://schemas.microsoft.com/office/drawing/2014/main" id="{6FD359F1-426E-9A20-C5A4-0512CD9BC61F}"/>
                </a:ext>
              </a:extLst>
            </p:cNvPr>
            <p:cNvSpPr/>
            <p:nvPr/>
          </p:nvSpPr>
          <p:spPr>
            <a:xfrm>
              <a:off x="8678669" y="647081"/>
              <a:ext cx="41172" cy="40097"/>
            </a:xfrm>
            <a:custGeom>
              <a:avLst/>
              <a:gdLst/>
              <a:ahLst/>
              <a:cxnLst/>
              <a:rect l="l" t="t" r="r" b="b"/>
              <a:pathLst>
                <a:path w="729" h="710" extrusionOk="0">
                  <a:moveTo>
                    <a:pt x="356" y="1"/>
                  </a:moveTo>
                  <a:cubicBezTo>
                    <a:pt x="352" y="1"/>
                    <a:pt x="348" y="1"/>
                    <a:pt x="343" y="1"/>
                  </a:cubicBezTo>
                  <a:cubicBezTo>
                    <a:pt x="148" y="15"/>
                    <a:pt x="1" y="183"/>
                    <a:pt x="14" y="379"/>
                  </a:cubicBezTo>
                  <a:cubicBezTo>
                    <a:pt x="22" y="560"/>
                    <a:pt x="177" y="709"/>
                    <a:pt x="362" y="709"/>
                  </a:cubicBezTo>
                  <a:cubicBezTo>
                    <a:pt x="370" y="709"/>
                    <a:pt x="378" y="709"/>
                    <a:pt x="385" y="709"/>
                  </a:cubicBezTo>
                  <a:cubicBezTo>
                    <a:pt x="582" y="702"/>
                    <a:pt x="728" y="534"/>
                    <a:pt x="715" y="337"/>
                  </a:cubicBezTo>
                  <a:cubicBezTo>
                    <a:pt x="708" y="145"/>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01;p53">
              <a:extLst>
                <a:ext uri="{FF2B5EF4-FFF2-40B4-BE49-F238E27FC236}">
                  <a16:creationId xmlns:a16="http://schemas.microsoft.com/office/drawing/2014/main" id="{14FB00E8-6213-77D2-05F7-E263E7F1E5BB}"/>
                </a:ext>
              </a:extLst>
            </p:cNvPr>
            <p:cNvSpPr/>
            <p:nvPr/>
          </p:nvSpPr>
          <p:spPr>
            <a:xfrm>
              <a:off x="8777562" y="641942"/>
              <a:ext cx="41172" cy="40097"/>
            </a:xfrm>
            <a:custGeom>
              <a:avLst/>
              <a:gdLst/>
              <a:ahLst/>
              <a:cxnLst/>
              <a:rect l="l" t="t" r="r" b="b"/>
              <a:pathLst>
                <a:path w="729" h="710" extrusionOk="0">
                  <a:moveTo>
                    <a:pt x="371" y="0"/>
                  </a:moveTo>
                  <a:cubicBezTo>
                    <a:pt x="362" y="0"/>
                    <a:pt x="353" y="1"/>
                    <a:pt x="344" y="1"/>
                  </a:cubicBezTo>
                  <a:cubicBezTo>
                    <a:pt x="147" y="8"/>
                    <a:pt x="1" y="176"/>
                    <a:pt x="14" y="373"/>
                  </a:cubicBezTo>
                  <a:cubicBezTo>
                    <a:pt x="21" y="563"/>
                    <a:pt x="182" y="709"/>
                    <a:pt x="373" y="709"/>
                  </a:cubicBezTo>
                  <a:cubicBezTo>
                    <a:pt x="377" y="709"/>
                    <a:pt x="381" y="709"/>
                    <a:pt x="386" y="709"/>
                  </a:cubicBezTo>
                  <a:cubicBezTo>
                    <a:pt x="582" y="694"/>
                    <a:pt x="728" y="526"/>
                    <a:pt x="722" y="331"/>
                  </a:cubicBezTo>
                  <a:cubicBezTo>
                    <a:pt x="709" y="143"/>
                    <a:pt x="556" y="0"/>
                    <a:pt x="37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02;p53">
              <a:extLst>
                <a:ext uri="{FF2B5EF4-FFF2-40B4-BE49-F238E27FC236}">
                  <a16:creationId xmlns:a16="http://schemas.microsoft.com/office/drawing/2014/main" id="{40ABF415-B393-0C8A-1344-1DCD7C3D3DF7}"/>
                </a:ext>
              </a:extLst>
            </p:cNvPr>
            <p:cNvSpPr/>
            <p:nvPr/>
          </p:nvSpPr>
          <p:spPr>
            <a:xfrm>
              <a:off x="8876398" y="636351"/>
              <a:ext cx="41229" cy="40041"/>
            </a:xfrm>
            <a:custGeom>
              <a:avLst/>
              <a:gdLst/>
              <a:ahLst/>
              <a:cxnLst/>
              <a:rect l="l" t="t" r="r" b="b"/>
              <a:pathLst>
                <a:path w="730" h="709" extrusionOk="0">
                  <a:moveTo>
                    <a:pt x="368" y="0"/>
                  </a:moveTo>
                  <a:cubicBezTo>
                    <a:pt x="360" y="0"/>
                    <a:pt x="353" y="1"/>
                    <a:pt x="345" y="1"/>
                  </a:cubicBezTo>
                  <a:cubicBezTo>
                    <a:pt x="148" y="10"/>
                    <a:pt x="0" y="178"/>
                    <a:pt x="15" y="373"/>
                  </a:cubicBezTo>
                  <a:cubicBezTo>
                    <a:pt x="22" y="565"/>
                    <a:pt x="183" y="709"/>
                    <a:pt x="374" y="709"/>
                  </a:cubicBezTo>
                  <a:cubicBezTo>
                    <a:pt x="378" y="709"/>
                    <a:pt x="382" y="709"/>
                    <a:pt x="387" y="709"/>
                  </a:cubicBezTo>
                  <a:cubicBezTo>
                    <a:pt x="582" y="695"/>
                    <a:pt x="730" y="534"/>
                    <a:pt x="723" y="337"/>
                  </a:cubicBezTo>
                  <a:cubicBezTo>
                    <a:pt x="708" y="150"/>
                    <a:pt x="553"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03;p53">
              <a:extLst>
                <a:ext uri="{FF2B5EF4-FFF2-40B4-BE49-F238E27FC236}">
                  <a16:creationId xmlns:a16="http://schemas.microsoft.com/office/drawing/2014/main" id="{93CBF1A7-A02F-830A-9C89-FD55FDA00C6E}"/>
                </a:ext>
              </a:extLst>
            </p:cNvPr>
            <p:cNvSpPr/>
            <p:nvPr/>
          </p:nvSpPr>
          <p:spPr>
            <a:xfrm>
              <a:off x="8975290" y="630873"/>
              <a:ext cx="21800" cy="40097"/>
            </a:xfrm>
            <a:custGeom>
              <a:avLst/>
              <a:gdLst/>
              <a:ahLst/>
              <a:cxnLst/>
              <a:rect l="l" t="t" r="r" b="b"/>
              <a:pathLst>
                <a:path w="386" h="710" extrusionOk="0">
                  <a:moveTo>
                    <a:pt x="343" y="1"/>
                  </a:moveTo>
                  <a:cubicBezTo>
                    <a:pt x="155" y="14"/>
                    <a:pt x="0" y="182"/>
                    <a:pt x="14" y="372"/>
                  </a:cubicBezTo>
                  <a:cubicBezTo>
                    <a:pt x="22" y="561"/>
                    <a:pt x="177" y="709"/>
                    <a:pt x="361" y="709"/>
                  </a:cubicBezTo>
                  <a:cubicBezTo>
                    <a:pt x="369" y="709"/>
                    <a:pt x="377" y="709"/>
                    <a:pt x="385" y="708"/>
                  </a:cubicBezTo>
                  <a:lnTo>
                    <a:pt x="34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04;p53">
              <a:extLst>
                <a:ext uri="{FF2B5EF4-FFF2-40B4-BE49-F238E27FC236}">
                  <a16:creationId xmlns:a16="http://schemas.microsoft.com/office/drawing/2014/main" id="{48E5E2B3-1801-A697-DBDC-EB38599E204E}"/>
                </a:ext>
              </a:extLst>
            </p:cNvPr>
            <p:cNvSpPr/>
            <p:nvPr/>
          </p:nvSpPr>
          <p:spPr>
            <a:xfrm>
              <a:off x="8626484" y="596931"/>
              <a:ext cx="40777" cy="21065"/>
            </a:xfrm>
            <a:custGeom>
              <a:avLst/>
              <a:gdLst/>
              <a:ahLst/>
              <a:cxnLst/>
              <a:rect l="l" t="t" r="r" b="b"/>
              <a:pathLst>
                <a:path w="722" h="373" extrusionOk="0">
                  <a:moveTo>
                    <a:pt x="708" y="0"/>
                  </a:moveTo>
                  <a:lnTo>
                    <a:pt x="0" y="42"/>
                  </a:lnTo>
                  <a:cubicBezTo>
                    <a:pt x="13" y="229"/>
                    <a:pt x="162" y="372"/>
                    <a:pt x="347" y="372"/>
                  </a:cubicBezTo>
                  <a:cubicBezTo>
                    <a:pt x="355" y="372"/>
                    <a:pt x="363" y="372"/>
                    <a:pt x="372" y="371"/>
                  </a:cubicBezTo>
                  <a:cubicBezTo>
                    <a:pt x="568" y="363"/>
                    <a:pt x="721" y="195"/>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05;p53">
              <a:extLst>
                <a:ext uri="{FF2B5EF4-FFF2-40B4-BE49-F238E27FC236}">
                  <a16:creationId xmlns:a16="http://schemas.microsoft.com/office/drawing/2014/main" id="{95692CA4-2284-5D19-C1B0-E5F90A852055}"/>
                </a:ext>
              </a:extLst>
            </p:cNvPr>
            <p:cNvSpPr/>
            <p:nvPr/>
          </p:nvSpPr>
          <p:spPr>
            <a:xfrm>
              <a:off x="8725376" y="591791"/>
              <a:ext cx="40777" cy="20952"/>
            </a:xfrm>
            <a:custGeom>
              <a:avLst/>
              <a:gdLst/>
              <a:ahLst/>
              <a:cxnLst/>
              <a:rect l="l" t="t" r="r" b="b"/>
              <a:pathLst>
                <a:path w="722" h="371" extrusionOk="0">
                  <a:moveTo>
                    <a:pt x="708" y="0"/>
                  </a:moveTo>
                  <a:lnTo>
                    <a:pt x="0" y="34"/>
                  </a:lnTo>
                  <a:cubicBezTo>
                    <a:pt x="14" y="225"/>
                    <a:pt x="167" y="370"/>
                    <a:pt x="356" y="370"/>
                  </a:cubicBezTo>
                  <a:cubicBezTo>
                    <a:pt x="361" y="370"/>
                    <a:pt x="366" y="370"/>
                    <a:pt x="372" y="370"/>
                  </a:cubicBezTo>
                  <a:cubicBezTo>
                    <a:pt x="567" y="357"/>
                    <a:pt x="721" y="189"/>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06;p53">
              <a:extLst>
                <a:ext uri="{FF2B5EF4-FFF2-40B4-BE49-F238E27FC236}">
                  <a16:creationId xmlns:a16="http://schemas.microsoft.com/office/drawing/2014/main" id="{9C847ACD-EF6F-2553-2973-BF79B3BD3F27}"/>
                </a:ext>
              </a:extLst>
            </p:cNvPr>
            <p:cNvSpPr/>
            <p:nvPr/>
          </p:nvSpPr>
          <p:spPr>
            <a:xfrm>
              <a:off x="8824156" y="586200"/>
              <a:ext cx="40890" cy="21065"/>
            </a:xfrm>
            <a:custGeom>
              <a:avLst/>
              <a:gdLst/>
              <a:ahLst/>
              <a:cxnLst/>
              <a:rect l="l" t="t" r="r" b="b"/>
              <a:pathLst>
                <a:path w="724" h="373" extrusionOk="0">
                  <a:moveTo>
                    <a:pt x="708" y="0"/>
                  </a:moveTo>
                  <a:lnTo>
                    <a:pt x="1" y="35"/>
                  </a:lnTo>
                  <a:cubicBezTo>
                    <a:pt x="15" y="224"/>
                    <a:pt x="164" y="372"/>
                    <a:pt x="348" y="372"/>
                  </a:cubicBezTo>
                  <a:cubicBezTo>
                    <a:pt x="356" y="372"/>
                    <a:pt x="364" y="372"/>
                    <a:pt x="372" y="372"/>
                  </a:cubicBezTo>
                  <a:cubicBezTo>
                    <a:pt x="569" y="365"/>
                    <a:pt x="723" y="197"/>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07;p53">
              <a:extLst>
                <a:ext uri="{FF2B5EF4-FFF2-40B4-BE49-F238E27FC236}">
                  <a16:creationId xmlns:a16="http://schemas.microsoft.com/office/drawing/2014/main" id="{4F54EC8C-0BC4-8984-2B40-19F066BD08A2}"/>
                </a:ext>
              </a:extLst>
            </p:cNvPr>
            <p:cNvSpPr/>
            <p:nvPr/>
          </p:nvSpPr>
          <p:spPr>
            <a:xfrm>
              <a:off x="8923048" y="580666"/>
              <a:ext cx="40777" cy="21065"/>
            </a:xfrm>
            <a:custGeom>
              <a:avLst/>
              <a:gdLst/>
              <a:ahLst/>
              <a:cxnLst/>
              <a:rect l="l" t="t" r="r" b="b"/>
              <a:pathLst>
                <a:path w="722" h="373" extrusionOk="0">
                  <a:moveTo>
                    <a:pt x="708" y="1"/>
                  </a:moveTo>
                  <a:lnTo>
                    <a:pt x="1" y="43"/>
                  </a:lnTo>
                  <a:cubicBezTo>
                    <a:pt x="14" y="231"/>
                    <a:pt x="168" y="373"/>
                    <a:pt x="354" y="373"/>
                  </a:cubicBezTo>
                  <a:cubicBezTo>
                    <a:pt x="362" y="373"/>
                    <a:pt x="371" y="373"/>
                    <a:pt x="379" y="372"/>
                  </a:cubicBezTo>
                  <a:cubicBezTo>
                    <a:pt x="569" y="365"/>
                    <a:pt x="722" y="197"/>
                    <a:pt x="70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08;p53">
              <a:extLst>
                <a:ext uri="{FF2B5EF4-FFF2-40B4-BE49-F238E27FC236}">
                  <a16:creationId xmlns:a16="http://schemas.microsoft.com/office/drawing/2014/main" id="{4E8B6CCA-68AD-75BE-A28C-760F6AD505BC}"/>
                </a:ext>
              </a:extLst>
            </p:cNvPr>
            <p:cNvSpPr/>
            <p:nvPr/>
          </p:nvSpPr>
          <p:spPr>
            <a:xfrm>
              <a:off x="8633995" y="727729"/>
              <a:ext cx="41229" cy="40097"/>
            </a:xfrm>
            <a:custGeom>
              <a:avLst/>
              <a:gdLst/>
              <a:ahLst/>
              <a:cxnLst/>
              <a:rect l="l" t="t" r="r" b="b"/>
              <a:pathLst>
                <a:path w="730" h="710" extrusionOk="0">
                  <a:moveTo>
                    <a:pt x="368" y="1"/>
                  </a:moveTo>
                  <a:cubicBezTo>
                    <a:pt x="360" y="1"/>
                    <a:pt x="351" y="1"/>
                    <a:pt x="343" y="2"/>
                  </a:cubicBezTo>
                  <a:cubicBezTo>
                    <a:pt x="155" y="8"/>
                    <a:pt x="0" y="176"/>
                    <a:pt x="15" y="373"/>
                  </a:cubicBezTo>
                  <a:cubicBezTo>
                    <a:pt x="22" y="564"/>
                    <a:pt x="183" y="709"/>
                    <a:pt x="372" y="709"/>
                  </a:cubicBezTo>
                  <a:cubicBezTo>
                    <a:pt x="376" y="709"/>
                    <a:pt x="381" y="709"/>
                    <a:pt x="385" y="709"/>
                  </a:cubicBezTo>
                  <a:cubicBezTo>
                    <a:pt x="582" y="694"/>
                    <a:pt x="729" y="526"/>
                    <a:pt x="721" y="331"/>
                  </a:cubicBezTo>
                  <a:cubicBezTo>
                    <a:pt x="708" y="143"/>
                    <a:pt x="554" y="1"/>
                    <a:pt x="36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09;p53">
              <a:extLst>
                <a:ext uri="{FF2B5EF4-FFF2-40B4-BE49-F238E27FC236}">
                  <a16:creationId xmlns:a16="http://schemas.microsoft.com/office/drawing/2014/main" id="{3C010E02-76C5-9C89-E5BE-CF5DA3319E92}"/>
                </a:ext>
              </a:extLst>
            </p:cNvPr>
            <p:cNvSpPr/>
            <p:nvPr/>
          </p:nvSpPr>
          <p:spPr>
            <a:xfrm>
              <a:off x="8732888" y="722251"/>
              <a:ext cx="41116" cy="39984"/>
            </a:xfrm>
            <a:custGeom>
              <a:avLst/>
              <a:gdLst/>
              <a:ahLst/>
              <a:cxnLst/>
              <a:rect l="l" t="t" r="r" b="b"/>
              <a:pathLst>
                <a:path w="728" h="708" extrusionOk="0">
                  <a:moveTo>
                    <a:pt x="375" y="0"/>
                  </a:moveTo>
                  <a:cubicBezTo>
                    <a:pt x="367" y="0"/>
                    <a:pt x="358" y="0"/>
                    <a:pt x="350" y="1"/>
                  </a:cubicBezTo>
                  <a:cubicBezTo>
                    <a:pt x="155" y="8"/>
                    <a:pt x="0" y="176"/>
                    <a:pt x="14" y="371"/>
                  </a:cubicBezTo>
                  <a:cubicBezTo>
                    <a:pt x="20" y="562"/>
                    <a:pt x="179" y="707"/>
                    <a:pt x="369" y="707"/>
                  </a:cubicBezTo>
                  <a:cubicBezTo>
                    <a:pt x="374" y="707"/>
                    <a:pt x="380" y="707"/>
                    <a:pt x="385" y="707"/>
                  </a:cubicBezTo>
                  <a:cubicBezTo>
                    <a:pt x="582" y="693"/>
                    <a:pt x="728" y="532"/>
                    <a:pt x="721" y="337"/>
                  </a:cubicBezTo>
                  <a:cubicBezTo>
                    <a:pt x="708" y="149"/>
                    <a:pt x="555" y="0"/>
                    <a:pt x="37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10;p53">
              <a:extLst>
                <a:ext uri="{FF2B5EF4-FFF2-40B4-BE49-F238E27FC236}">
                  <a16:creationId xmlns:a16="http://schemas.microsoft.com/office/drawing/2014/main" id="{3E1C21CF-CBAE-BFFB-C595-7502769AD4E2}"/>
                </a:ext>
              </a:extLst>
            </p:cNvPr>
            <p:cNvSpPr/>
            <p:nvPr/>
          </p:nvSpPr>
          <p:spPr>
            <a:xfrm>
              <a:off x="8831780" y="716660"/>
              <a:ext cx="41116" cy="40097"/>
            </a:xfrm>
            <a:custGeom>
              <a:avLst/>
              <a:gdLst/>
              <a:ahLst/>
              <a:cxnLst/>
              <a:rect l="l" t="t" r="r" b="b"/>
              <a:pathLst>
                <a:path w="728" h="710" extrusionOk="0">
                  <a:moveTo>
                    <a:pt x="362" y="1"/>
                  </a:moveTo>
                  <a:cubicBezTo>
                    <a:pt x="358" y="1"/>
                    <a:pt x="354" y="1"/>
                    <a:pt x="350" y="1"/>
                  </a:cubicBezTo>
                  <a:cubicBezTo>
                    <a:pt x="153" y="16"/>
                    <a:pt x="0" y="184"/>
                    <a:pt x="14" y="379"/>
                  </a:cubicBezTo>
                  <a:cubicBezTo>
                    <a:pt x="20" y="561"/>
                    <a:pt x="175" y="709"/>
                    <a:pt x="361" y="709"/>
                  </a:cubicBezTo>
                  <a:cubicBezTo>
                    <a:pt x="369" y="709"/>
                    <a:pt x="377" y="709"/>
                    <a:pt x="385" y="708"/>
                  </a:cubicBezTo>
                  <a:cubicBezTo>
                    <a:pt x="580" y="702"/>
                    <a:pt x="728" y="534"/>
                    <a:pt x="721" y="337"/>
                  </a:cubicBezTo>
                  <a:cubicBezTo>
                    <a:pt x="706" y="146"/>
                    <a:pt x="545" y="1"/>
                    <a:pt x="36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11;p53">
              <a:extLst>
                <a:ext uri="{FF2B5EF4-FFF2-40B4-BE49-F238E27FC236}">
                  <a16:creationId xmlns:a16="http://schemas.microsoft.com/office/drawing/2014/main" id="{6BE4EF28-8A04-8E50-E6D5-AB7AF15A7FBF}"/>
                </a:ext>
              </a:extLst>
            </p:cNvPr>
            <p:cNvSpPr/>
            <p:nvPr/>
          </p:nvSpPr>
          <p:spPr>
            <a:xfrm>
              <a:off x="8930560" y="711520"/>
              <a:ext cx="41285" cy="40041"/>
            </a:xfrm>
            <a:custGeom>
              <a:avLst/>
              <a:gdLst/>
              <a:ahLst/>
              <a:cxnLst/>
              <a:rect l="l" t="t" r="r" b="b"/>
              <a:pathLst>
                <a:path w="731" h="709" extrusionOk="0">
                  <a:moveTo>
                    <a:pt x="377" y="0"/>
                  </a:moveTo>
                  <a:cubicBezTo>
                    <a:pt x="369" y="0"/>
                    <a:pt x="360" y="1"/>
                    <a:pt x="352" y="1"/>
                  </a:cubicBezTo>
                  <a:cubicBezTo>
                    <a:pt x="155" y="8"/>
                    <a:pt x="1" y="176"/>
                    <a:pt x="16" y="373"/>
                  </a:cubicBezTo>
                  <a:cubicBezTo>
                    <a:pt x="22" y="565"/>
                    <a:pt x="183" y="709"/>
                    <a:pt x="373" y="709"/>
                  </a:cubicBezTo>
                  <a:cubicBezTo>
                    <a:pt x="377" y="709"/>
                    <a:pt x="381" y="709"/>
                    <a:pt x="386" y="709"/>
                  </a:cubicBezTo>
                  <a:cubicBezTo>
                    <a:pt x="582" y="695"/>
                    <a:pt x="730" y="527"/>
                    <a:pt x="722" y="331"/>
                  </a:cubicBezTo>
                  <a:cubicBezTo>
                    <a:pt x="709" y="142"/>
                    <a:pt x="560" y="0"/>
                    <a:pt x="377"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12;p53">
              <a:extLst>
                <a:ext uri="{FF2B5EF4-FFF2-40B4-BE49-F238E27FC236}">
                  <a16:creationId xmlns:a16="http://schemas.microsoft.com/office/drawing/2014/main" id="{53CA7645-3B9C-8460-6F6D-2C628C1B4D93}"/>
                </a:ext>
              </a:extLst>
            </p:cNvPr>
            <p:cNvSpPr/>
            <p:nvPr/>
          </p:nvSpPr>
          <p:spPr>
            <a:xfrm>
              <a:off x="8607507" y="802108"/>
              <a:ext cx="21800" cy="39984"/>
            </a:xfrm>
            <a:custGeom>
              <a:avLst/>
              <a:gdLst/>
              <a:ahLst/>
              <a:cxnLst/>
              <a:rect l="l" t="t" r="r" b="b"/>
              <a:pathLst>
                <a:path w="386" h="708" extrusionOk="0">
                  <a:moveTo>
                    <a:pt x="13" y="0"/>
                  </a:moveTo>
                  <a:cubicBezTo>
                    <a:pt x="9" y="0"/>
                    <a:pt x="5" y="0"/>
                    <a:pt x="0" y="0"/>
                  </a:cubicBezTo>
                  <a:lnTo>
                    <a:pt x="35" y="708"/>
                  </a:lnTo>
                  <a:cubicBezTo>
                    <a:pt x="232" y="701"/>
                    <a:pt x="385" y="533"/>
                    <a:pt x="372" y="336"/>
                  </a:cubicBezTo>
                  <a:cubicBezTo>
                    <a:pt x="365" y="146"/>
                    <a:pt x="204" y="0"/>
                    <a:pt x="1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13;p53">
              <a:extLst>
                <a:ext uri="{FF2B5EF4-FFF2-40B4-BE49-F238E27FC236}">
                  <a16:creationId xmlns:a16="http://schemas.microsoft.com/office/drawing/2014/main" id="{D7EC1D74-8624-2FFB-50B8-1D9CB819336C}"/>
                </a:ext>
              </a:extLst>
            </p:cNvPr>
            <p:cNvSpPr/>
            <p:nvPr/>
          </p:nvSpPr>
          <p:spPr>
            <a:xfrm>
              <a:off x="8687028" y="796573"/>
              <a:ext cx="41172" cy="40097"/>
            </a:xfrm>
            <a:custGeom>
              <a:avLst/>
              <a:gdLst/>
              <a:ahLst/>
              <a:cxnLst/>
              <a:rect l="l" t="t" r="r" b="b"/>
              <a:pathLst>
                <a:path w="729" h="710" extrusionOk="0">
                  <a:moveTo>
                    <a:pt x="356" y="1"/>
                  </a:moveTo>
                  <a:cubicBezTo>
                    <a:pt x="352" y="1"/>
                    <a:pt x="348" y="1"/>
                    <a:pt x="343" y="1"/>
                  </a:cubicBezTo>
                  <a:cubicBezTo>
                    <a:pt x="147" y="14"/>
                    <a:pt x="0" y="182"/>
                    <a:pt x="7" y="379"/>
                  </a:cubicBezTo>
                  <a:cubicBezTo>
                    <a:pt x="20" y="567"/>
                    <a:pt x="175" y="709"/>
                    <a:pt x="354" y="709"/>
                  </a:cubicBezTo>
                  <a:cubicBezTo>
                    <a:pt x="362" y="709"/>
                    <a:pt x="370" y="709"/>
                    <a:pt x="379" y="708"/>
                  </a:cubicBezTo>
                  <a:cubicBezTo>
                    <a:pt x="574" y="702"/>
                    <a:pt x="728" y="534"/>
                    <a:pt x="715" y="337"/>
                  </a:cubicBezTo>
                  <a:cubicBezTo>
                    <a:pt x="706" y="145"/>
                    <a:pt x="546"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14;p53">
              <a:extLst>
                <a:ext uri="{FF2B5EF4-FFF2-40B4-BE49-F238E27FC236}">
                  <a16:creationId xmlns:a16="http://schemas.microsoft.com/office/drawing/2014/main" id="{608B20DC-0CF5-E848-D877-3AF9F74C5C4B}"/>
                </a:ext>
              </a:extLst>
            </p:cNvPr>
            <p:cNvSpPr/>
            <p:nvPr/>
          </p:nvSpPr>
          <p:spPr>
            <a:xfrm>
              <a:off x="8785807" y="791434"/>
              <a:ext cx="41285" cy="40041"/>
            </a:xfrm>
            <a:custGeom>
              <a:avLst/>
              <a:gdLst/>
              <a:ahLst/>
              <a:cxnLst/>
              <a:rect l="l" t="t" r="r" b="b"/>
              <a:pathLst>
                <a:path w="731" h="709" extrusionOk="0">
                  <a:moveTo>
                    <a:pt x="370" y="0"/>
                  </a:moveTo>
                  <a:cubicBezTo>
                    <a:pt x="362" y="0"/>
                    <a:pt x="353" y="0"/>
                    <a:pt x="344" y="1"/>
                  </a:cubicBezTo>
                  <a:cubicBezTo>
                    <a:pt x="149" y="8"/>
                    <a:pt x="1" y="176"/>
                    <a:pt x="8" y="373"/>
                  </a:cubicBezTo>
                  <a:cubicBezTo>
                    <a:pt x="22" y="563"/>
                    <a:pt x="184" y="709"/>
                    <a:pt x="373" y="709"/>
                  </a:cubicBezTo>
                  <a:cubicBezTo>
                    <a:pt x="377" y="709"/>
                    <a:pt x="381" y="709"/>
                    <a:pt x="386" y="709"/>
                  </a:cubicBezTo>
                  <a:cubicBezTo>
                    <a:pt x="576" y="694"/>
                    <a:pt x="730" y="525"/>
                    <a:pt x="715" y="331"/>
                  </a:cubicBezTo>
                  <a:cubicBezTo>
                    <a:pt x="709" y="149"/>
                    <a:pt x="555" y="0"/>
                    <a:pt x="37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15;p53">
              <a:extLst>
                <a:ext uri="{FF2B5EF4-FFF2-40B4-BE49-F238E27FC236}">
                  <a16:creationId xmlns:a16="http://schemas.microsoft.com/office/drawing/2014/main" id="{B0130059-772B-BAAF-3A06-59F8826756A2}"/>
                </a:ext>
              </a:extLst>
            </p:cNvPr>
            <p:cNvSpPr/>
            <p:nvPr/>
          </p:nvSpPr>
          <p:spPr>
            <a:xfrm>
              <a:off x="8884756" y="785842"/>
              <a:ext cx="41116" cy="40097"/>
            </a:xfrm>
            <a:custGeom>
              <a:avLst/>
              <a:gdLst/>
              <a:ahLst/>
              <a:cxnLst/>
              <a:rect l="l" t="t" r="r" b="b"/>
              <a:pathLst>
                <a:path w="728" h="710" extrusionOk="0">
                  <a:moveTo>
                    <a:pt x="356" y="1"/>
                  </a:moveTo>
                  <a:cubicBezTo>
                    <a:pt x="351" y="1"/>
                    <a:pt x="347" y="1"/>
                    <a:pt x="343" y="1"/>
                  </a:cubicBezTo>
                  <a:cubicBezTo>
                    <a:pt x="146" y="16"/>
                    <a:pt x="0" y="177"/>
                    <a:pt x="7" y="372"/>
                  </a:cubicBezTo>
                  <a:cubicBezTo>
                    <a:pt x="20" y="560"/>
                    <a:pt x="173" y="710"/>
                    <a:pt x="358" y="710"/>
                  </a:cubicBezTo>
                  <a:cubicBezTo>
                    <a:pt x="367" y="710"/>
                    <a:pt x="376" y="709"/>
                    <a:pt x="385" y="708"/>
                  </a:cubicBezTo>
                  <a:cubicBezTo>
                    <a:pt x="575" y="702"/>
                    <a:pt x="728" y="534"/>
                    <a:pt x="714" y="337"/>
                  </a:cubicBezTo>
                  <a:cubicBezTo>
                    <a:pt x="708" y="146"/>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16;p53">
              <a:extLst>
                <a:ext uri="{FF2B5EF4-FFF2-40B4-BE49-F238E27FC236}">
                  <a16:creationId xmlns:a16="http://schemas.microsoft.com/office/drawing/2014/main" id="{285723D9-40D2-4FCA-02E8-DA252739B572}"/>
                </a:ext>
              </a:extLst>
            </p:cNvPr>
            <p:cNvSpPr/>
            <p:nvPr/>
          </p:nvSpPr>
          <p:spPr>
            <a:xfrm>
              <a:off x="8983649" y="780364"/>
              <a:ext cx="21744" cy="40041"/>
            </a:xfrm>
            <a:custGeom>
              <a:avLst/>
              <a:gdLst/>
              <a:ahLst/>
              <a:cxnLst/>
              <a:rect l="l" t="t" r="r" b="b"/>
              <a:pathLst>
                <a:path w="385" h="709" extrusionOk="0">
                  <a:moveTo>
                    <a:pt x="343" y="1"/>
                  </a:moveTo>
                  <a:cubicBezTo>
                    <a:pt x="146" y="14"/>
                    <a:pt x="0" y="182"/>
                    <a:pt x="7" y="379"/>
                  </a:cubicBezTo>
                  <a:cubicBezTo>
                    <a:pt x="20" y="567"/>
                    <a:pt x="174" y="709"/>
                    <a:pt x="360" y="709"/>
                  </a:cubicBezTo>
                  <a:cubicBezTo>
                    <a:pt x="368" y="709"/>
                    <a:pt x="377" y="709"/>
                    <a:pt x="385" y="708"/>
                  </a:cubicBezTo>
                  <a:lnTo>
                    <a:pt x="34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2117;p53">
              <a:extLst>
                <a:ext uri="{FF2B5EF4-FFF2-40B4-BE49-F238E27FC236}">
                  <a16:creationId xmlns:a16="http://schemas.microsoft.com/office/drawing/2014/main" id="{67B2203D-B4CA-FEA6-F262-4DFED696963D}"/>
                </a:ext>
              </a:extLst>
            </p:cNvPr>
            <p:cNvSpPr/>
            <p:nvPr/>
          </p:nvSpPr>
          <p:spPr>
            <a:xfrm>
              <a:off x="8642297" y="877220"/>
              <a:ext cx="41172" cy="40097"/>
            </a:xfrm>
            <a:custGeom>
              <a:avLst/>
              <a:gdLst/>
              <a:ahLst/>
              <a:cxnLst/>
              <a:rect l="l" t="t" r="r" b="b"/>
              <a:pathLst>
                <a:path w="729" h="710" extrusionOk="0">
                  <a:moveTo>
                    <a:pt x="368" y="1"/>
                  </a:moveTo>
                  <a:cubicBezTo>
                    <a:pt x="360" y="1"/>
                    <a:pt x="352" y="1"/>
                    <a:pt x="344" y="1"/>
                  </a:cubicBezTo>
                  <a:cubicBezTo>
                    <a:pt x="147" y="8"/>
                    <a:pt x="1" y="176"/>
                    <a:pt x="8" y="373"/>
                  </a:cubicBezTo>
                  <a:cubicBezTo>
                    <a:pt x="21" y="563"/>
                    <a:pt x="182" y="709"/>
                    <a:pt x="373" y="709"/>
                  </a:cubicBezTo>
                  <a:cubicBezTo>
                    <a:pt x="377" y="709"/>
                    <a:pt x="381" y="709"/>
                    <a:pt x="386" y="709"/>
                  </a:cubicBezTo>
                  <a:cubicBezTo>
                    <a:pt x="582" y="694"/>
                    <a:pt x="729" y="526"/>
                    <a:pt x="715" y="337"/>
                  </a:cubicBezTo>
                  <a:cubicBezTo>
                    <a:pt x="709" y="149"/>
                    <a:pt x="554" y="1"/>
                    <a:pt x="36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2118;p53">
              <a:extLst>
                <a:ext uri="{FF2B5EF4-FFF2-40B4-BE49-F238E27FC236}">
                  <a16:creationId xmlns:a16="http://schemas.microsoft.com/office/drawing/2014/main" id="{1BFE77B8-401C-DC57-2C2F-91D94F6CC1AF}"/>
                </a:ext>
              </a:extLst>
            </p:cNvPr>
            <p:cNvSpPr/>
            <p:nvPr/>
          </p:nvSpPr>
          <p:spPr>
            <a:xfrm>
              <a:off x="8741133" y="871742"/>
              <a:ext cx="41229" cy="39984"/>
            </a:xfrm>
            <a:custGeom>
              <a:avLst/>
              <a:gdLst/>
              <a:ahLst/>
              <a:cxnLst/>
              <a:rect l="l" t="t" r="r" b="b"/>
              <a:pathLst>
                <a:path w="730" h="708" extrusionOk="0">
                  <a:moveTo>
                    <a:pt x="361" y="1"/>
                  </a:moveTo>
                  <a:cubicBezTo>
                    <a:pt x="355" y="1"/>
                    <a:pt x="350" y="1"/>
                    <a:pt x="345" y="1"/>
                  </a:cubicBezTo>
                  <a:cubicBezTo>
                    <a:pt x="148" y="14"/>
                    <a:pt x="0" y="176"/>
                    <a:pt x="9" y="371"/>
                  </a:cubicBezTo>
                  <a:cubicBezTo>
                    <a:pt x="22" y="558"/>
                    <a:pt x="175" y="708"/>
                    <a:pt x="360" y="708"/>
                  </a:cubicBezTo>
                  <a:cubicBezTo>
                    <a:pt x="369" y="708"/>
                    <a:pt x="378" y="707"/>
                    <a:pt x="387" y="707"/>
                  </a:cubicBezTo>
                  <a:cubicBezTo>
                    <a:pt x="582" y="700"/>
                    <a:pt x="730" y="532"/>
                    <a:pt x="715" y="337"/>
                  </a:cubicBezTo>
                  <a:cubicBezTo>
                    <a:pt x="708" y="146"/>
                    <a:pt x="549" y="1"/>
                    <a:pt x="36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2119;p53">
              <a:extLst>
                <a:ext uri="{FF2B5EF4-FFF2-40B4-BE49-F238E27FC236}">
                  <a16:creationId xmlns:a16="http://schemas.microsoft.com/office/drawing/2014/main" id="{F781BAE9-3198-07C1-8C9B-878EB72FDD80}"/>
                </a:ext>
              </a:extLst>
            </p:cNvPr>
            <p:cNvSpPr/>
            <p:nvPr/>
          </p:nvSpPr>
          <p:spPr>
            <a:xfrm>
              <a:off x="8840026" y="866151"/>
              <a:ext cx="41172" cy="40097"/>
            </a:xfrm>
            <a:custGeom>
              <a:avLst/>
              <a:gdLst/>
              <a:ahLst/>
              <a:cxnLst/>
              <a:rect l="l" t="t" r="r" b="b"/>
              <a:pathLst>
                <a:path w="729" h="710" extrusionOk="0">
                  <a:moveTo>
                    <a:pt x="356" y="1"/>
                  </a:moveTo>
                  <a:cubicBezTo>
                    <a:pt x="352" y="1"/>
                    <a:pt x="348" y="1"/>
                    <a:pt x="343" y="1"/>
                  </a:cubicBezTo>
                  <a:cubicBezTo>
                    <a:pt x="148" y="16"/>
                    <a:pt x="1" y="184"/>
                    <a:pt x="14" y="379"/>
                  </a:cubicBezTo>
                  <a:cubicBezTo>
                    <a:pt x="22" y="567"/>
                    <a:pt x="176" y="709"/>
                    <a:pt x="361" y="709"/>
                  </a:cubicBezTo>
                  <a:cubicBezTo>
                    <a:pt x="369" y="709"/>
                    <a:pt x="377" y="709"/>
                    <a:pt x="385" y="708"/>
                  </a:cubicBezTo>
                  <a:cubicBezTo>
                    <a:pt x="582" y="702"/>
                    <a:pt x="728" y="533"/>
                    <a:pt x="721" y="337"/>
                  </a:cubicBezTo>
                  <a:cubicBezTo>
                    <a:pt x="708" y="146"/>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2120;p53">
              <a:extLst>
                <a:ext uri="{FF2B5EF4-FFF2-40B4-BE49-F238E27FC236}">
                  <a16:creationId xmlns:a16="http://schemas.microsoft.com/office/drawing/2014/main" id="{1E10F5BF-85CD-BA7B-C2B9-85C004C9ACA5}"/>
                </a:ext>
              </a:extLst>
            </p:cNvPr>
            <p:cNvSpPr/>
            <p:nvPr/>
          </p:nvSpPr>
          <p:spPr>
            <a:xfrm>
              <a:off x="8938918" y="861012"/>
              <a:ext cx="41172" cy="40041"/>
            </a:xfrm>
            <a:custGeom>
              <a:avLst/>
              <a:gdLst/>
              <a:ahLst/>
              <a:cxnLst/>
              <a:rect l="l" t="t" r="r" b="b"/>
              <a:pathLst>
                <a:path w="729" h="709" extrusionOk="0">
                  <a:moveTo>
                    <a:pt x="368" y="0"/>
                  </a:moveTo>
                  <a:cubicBezTo>
                    <a:pt x="360" y="0"/>
                    <a:pt x="352" y="0"/>
                    <a:pt x="343" y="1"/>
                  </a:cubicBezTo>
                  <a:cubicBezTo>
                    <a:pt x="147" y="8"/>
                    <a:pt x="1" y="176"/>
                    <a:pt x="14" y="372"/>
                  </a:cubicBezTo>
                  <a:cubicBezTo>
                    <a:pt x="21" y="565"/>
                    <a:pt x="181" y="709"/>
                    <a:pt x="372" y="709"/>
                  </a:cubicBezTo>
                  <a:cubicBezTo>
                    <a:pt x="377" y="709"/>
                    <a:pt x="381" y="709"/>
                    <a:pt x="385" y="708"/>
                  </a:cubicBezTo>
                  <a:cubicBezTo>
                    <a:pt x="582" y="695"/>
                    <a:pt x="728" y="527"/>
                    <a:pt x="722" y="330"/>
                  </a:cubicBezTo>
                  <a:cubicBezTo>
                    <a:pt x="709" y="148"/>
                    <a:pt x="554"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2121;p53">
              <a:extLst>
                <a:ext uri="{FF2B5EF4-FFF2-40B4-BE49-F238E27FC236}">
                  <a16:creationId xmlns:a16="http://schemas.microsoft.com/office/drawing/2014/main" id="{5874995C-EC23-3653-74A2-A12F99C9A6F3}"/>
                </a:ext>
              </a:extLst>
            </p:cNvPr>
            <p:cNvSpPr/>
            <p:nvPr/>
          </p:nvSpPr>
          <p:spPr>
            <a:xfrm>
              <a:off x="8615866" y="951543"/>
              <a:ext cx="20897" cy="29819"/>
            </a:xfrm>
            <a:custGeom>
              <a:avLst/>
              <a:gdLst/>
              <a:ahLst/>
              <a:cxnLst/>
              <a:rect l="l" t="t" r="r" b="b"/>
              <a:pathLst>
                <a:path w="370" h="528" extrusionOk="0">
                  <a:moveTo>
                    <a:pt x="12" y="1"/>
                  </a:moveTo>
                  <a:cubicBezTo>
                    <a:pt x="8" y="1"/>
                    <a:pt x="4" y="1"/>
                    <a:pt x="0" y="1"/>
                  </a:cubicBezTo>
                  <a:lnTo>
                    <a:pt x="14" y="344"/>
                  </a:lnTo>
                  <a:lnTo>
                    <a:pt x="321" y="527"/>
                  </a:lnTo>
                  <a:cubicBezTo>
                    <a:pt x="356" y="478"/>
                    <a:pt x="370" y="408"/>
                    <a:pt x="370" y="337"/>
                  </a:cubicBezTo>
                  <a:cubicBezTo>
                    <a:pt x="357" y="147"/>
                    <a:pt x="196" y="1"/>
                    <a:pt x="1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2122;p53">
              <a:extLst>
                <a:ext uri="{FF2B5EF4-FFF2-40B4-BE49-F238E27FC236}">
                  <a16:creationId xmlns:a16="http://schemas.microsoft.com/office/drawing/2014/main" id="{9C2FD300-AD68-3635-C83C-9CB6F4F01044}"/>
                </a:ext>
              </a:extLst>
            </p:cNvPr>
            <p:cNvSpPr/>
            <p:nvPr/>
          </p:nvSpPr>
          <p:spPr>
            <a:xfrm>
              <a:off x="8694878" y="946403"/>
              <a:ext cx="41172" cy="40097"/>
            </a:xfrm>
            <a:custGeom>
              <a:avLst/>
              <a:gdLst/>
              <a:ahLst/>
              <a:cxnLst/>
              <a:rect l="l" t="t" r="r" b="b"/>
              <a:pathLst>
                <a:path w="729" h="710" extrusionOk="0">
                  <a:moveTo>
                    <a:pt x="376" y="1"/>
                  </a:moveTo>
                  <a:cubicBezTo>
                    <a:pt x="367" y="1"/>
                    <a:pt x="359" y="1"/>
                    <a:pt x="351" y="1"/>
                  </a:cubicBezTo>
                  <a:cubicBezTo>
                    <a:pt x="156" y="8"/>
                    <a:pt x="1" y="176"/>
                    <a:pt x="14" y="373"/>
                  </a:cubicBezTo>
                  <a:cubicBezTo>
                    <a:pt x="21" y="565"/>
                    <a:pt x="182" y="709"/>
                    <a:pt x="373" y="709"/>
                  </a:cubicBezTo>
                  <a:cubicBezTo>
                    <a:pt x="377" y="709"/>
                    <a:pt x="381" y="709"/>
                    <a:pt x="386" y="709"/>
                  </a:cubicBezTo>
                  <a:cubicBezTo>
                    <a:pt x="582" y="696"/>
                    <a:pt x="729" y="527"/>
                    <a:pt x="722" y="331"/>
                  </a:cubicBezTo>
                  <a:cubicBezTo>
                    <a:pt x="709" y="143"/>
                    <a:pt x="561" y="1"/>
                    <a:pt x="37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2123;p53">
              <a:extLst>
                <a:ext uri="{FF2B5EF4-FFF2-40B4-BE49-F238E27FC236}">
                  <a16:creationId xmlns:a16="http://schemas.microsoft.com/office/drawing/2014/main" id="{51F86734-89D8-F27F-80ED-944FF5156877}"/>
                </a:ext>
              </a:extLst>
            </p:cNvPr>
            <p:cNvSpPr/>
            <p:nvPr/>
          </p:nvSpPr>
          <p:spPr>
            <a:xfrm>
              <a:off x="8793827" y="940869"/>
              <a:ext cx="41116" cy="40097"/>
            </a:xfrm>
            <a:custGeom>
              <a:avLst/>
              <a:gdLst/>
              <a:ahLst/>
              <a:cxnLst/>
              <a:rect l="l" t="t" r="r" b="b"/>
              <a:pathLst>
                <a:path w="728" h="710" extrusionOk="0">
                  <a:moveTo>
                    <a:pt x="376" y="1"/>
                  </a:moveTo>
                  <a:cubicBezTo>
                    <a:pt x="367" y="1"/>
                    <a:pt x="359" y="1"/>
                    <a:pt x="350" y="2"/>
                  </a:cubicBezTo>
                  <a:cubicBezTo>
                    <a:pt x="153" y="9"/>
                    <a:pt x="0" y="177"/>
                    <a:pt x="14" y="373"/>
                  </a:cubicBezTo>
                  <a:cubicBezTo>
                    <a:pt x="20" y="564"/>
                    <a:pt x="181" y="710"/>
                    <a:pt x="372" y="710"/>
                  </a:cubicBezTo>
                  <a:cubicBezTo>
                    <a:pt x="376" y="710"/>
                    <a:pt x="381" y="710"/>
                    <a:pt x="385" y="709"/>
                  </a:cubicBezTo>
                  <a:cubicBezTo>
                    <a:pt x="580" y="694"/>
                    <a:pt x="728" y="533"/>
                    <a:pt x="721" y="338"/>
                  </a:cubicBezTo>
                  <a:cubicBezTo>
                    <a:pt x="707" y="150"/>
                    <a:pt x="560" y="1"/>
                    <a:pt x="37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2124;p53">
              <a:extLst>
                <a:ext uri="{FF2B5EF4-FFF2-40B4-BE49-F238E27FC236}">
                  <a16:creationId xmlns:a16="http://schemas.microsoft.com/office/drawing/2014/main" id="{4BC3FBB8-3ED7-9BFB-FC26-96993A4417A7}"/>
                </a:ext>
              </a:extLst>
            </p:cNvPr>
            <p:cNvSpPr/>
            <p:nvPr/>
          </p:nvSpPr>
          <p:spPr>
            <a:xfrm>
              <a:off x="8892607" y="935334"/>
              <a:ext cx="41624" cy="40097"/>
            </a:xfrm>
            <a:custGeom>
              <a:avLst/>
              <a:gdLst/>
              <a:ahLst/>
              <a:cxnLst/>
              <a:rect l="l" t="t" r="r" b="b"/>
              <a:pathLst>
                <a:path w="737" h="710" extrusionOk="0">
                  <a:moveTo>
                    <a:pt x="365" y="1"/>
                  </a:moveTo>
                  <a:cubicBezTo>
                    <a:pt x="360" y="1"/>
                    <a:pt x="356" y="1"/>
                    <a:pt x="352" y="1"/>
                  </a:cubicBezTo>
                  <a:cubicBezTo>
                    <a:pt x="155" y="16"/>
                    <a:pt x="1" y="184"/>
                    <a:pt x="16" y="372"/>
                  </a:cubicBezTo>
                  <a:cubicBezTo>
                    <a:pt x="28" y="560"/>
                    <a:pt x="176" y="709"/>
                    <a:pt x="359" y="709"/>
                  </a:cubicBezTo>
                  <a:cubicBezTo>
                    <a:pt x="368" y="709"/>
                    <a:pt x="377" y="709"/>
                    <a:pt x="385" y="708"/>
                  </a:cubicBezTo>
                  <a:cubicBezTo>
                    <a:pt x="582" y="702"/>
                    <a:pt x="737" y="534"/>
                    <a:pt x="721" y="337"/>
                  </a:cubicBezTo>
                  <a:cubicBezTo>
                    <a:pt x="708" y="146"/>
                    <a:pt x="554" y="1"/>
                    <a:pt x="36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2125;p53">
              <a:extLst>
                <a:ext uri="{FF2B5EF4-FFF2-40B4-BE49-F238E27FC236}">
                  <a16:creationId xmlns:a16="http://schemas.microsoft.com/office/drawing/2014/main" id="{CB5BDA6D-5761-2765-5D2A-5B625E366432}"/>
                </a:ext>
              </a:extLst>
            </p:cNvPr>
            <p:cNvSpPr/>
            <p:nvPr/>
          </p:nvSpPr>
          <p:spPr>
            <a:xfrm>
              <a:off x="8991499" y="930251"/>
              <a:ext cx="20671" cy="31231"/>
            </a:xfrm>
            <a:custGeom>
              <a:avLst/>
              <a:gdLst/>
              <a:ahLst/>
              <a:cxnLst/>
              <a:rect l="l" t="t" r="r" b="b"/>
              <a:pathLst>
                <a:path w="366" h="553" extrusionOk="0">
                  <a:moveTo>
                    <a:pt x="350" y="0"/>
                  </a:moveTo>
                  <a:cubicBezTo>
                    <a:pt x="155" y="7"/>
                    <a:pt x="1" y="175"/>
                    <a:pt x="14" y="371"/>
                  </a:cubicBezTo>
                  <a:cubicBezTo>
                    <a:pt x="21" y="442"/>
                    <a:pt x="43" y="504"/>
                    <a:pt x="78" y="553"/>
                  </a:cubicBezTo>
                  <a:lnTo>
                    <a:pt x="365" y="336"/>
                  </a:lnTo>
                  <a:lnTo>
                    <a:pt x="350"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2126;p53">
              <a:extLst>
                <a:ext uri="{FF2B5EF4-FFF2-40B4-BE49-F238E27FC236}">
                  <a16:creationId xmlns:a16="http://schemas.microsoft.com/office/drawing/2014/main" id="{3A7F9D97-B909-3247-B50A-1253FEE60E42}"/>
                </a:ext>
              </a:extLst>
            </p:cNvPr>
            <p:cNvSpPr/>
            <p:nvPr/>
          </p:nvSpPr>
          <p:spPr>
            <a:xfrm>
              <a:off x="8749492" y="1021234"/>
              <a:ext cx="41116" cy="39984"/>
            </a:xfrm>
            <a:custGeom>
              <a:avLst/>
              <a:gdLst/>
              <a:ahLst/>
              <a:cxnLst/>
              <a:rect l="l" t="t" r="r" b="b"/>
              <a:pathLst>
                <a:path w="728" h="708" extrusionOk="0">
                  <a:moveTo>
                    <a:pt x="359" y="0"/>
                  </a:moveTo>
                  <a:cubicBezTo>
                    <a:pt x="354" y="0"/>
                    <a:pt x="348" y="0"/>
                    <a:pt x="343" y="1"/>
                  </a:cubicBezTo>
                  <a:cubicBezTo>
                    <a:pt x="146" y="14"/>
                    <a:pt x="0" y="182"/>
                    <a:pt x="7" y="379"/>
                  </a:cubicBezTo>
                  <a:cubicBezTo>
                    <a:pt x="20" y="558"/>
                    <a:pt x="174" y="708"/>
                    <a:pt x="353" y="708"/>
                  </a:cubicBezTo>
                  <a:cubicBezTo>
                    <a:pt x="361" y="708"/>
                    <a:pt x="370" y="707"/>
                    <a:pt x="378" y="707"/>
                  </a:cubicBezTo>
                  <a:cubicBezTo>
                    <a:pt x="575" y="700"/>
                    <a:pt x="728" y="532"/>
                    <a:pt x="715" y="337"/>
                  </a:cubicBezTo>
                  <a:cubicBezTo>
                    <a:pt x="708" y="146"/>
                    <a:pt x="549" y="0"/>
                    <a:pt x="359"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2127;p53">
              <a:extLst>
                <a:ext uri="{FF2B5EF4-FFF2-40B4-BE49-F238E27FC236}">
                  <a16:creationId xmlns:a16="http://schemas.microsoft.com/office/drawing/2014/main" id="{FBAFE342-11F4-3D0A-DDA5-E087ED967712}"/>
                </a:ext>
              </a:extLst>
            </p:cNvPr>
            <p:cNvSpPr/>
            <p:nvPr/>
          </p:nvSpPr>
          <p:spPr>
            <a:xfrm>
              <a:off x="8848385" y="1015982"/>
              <a:ext cx="41172" cy="40041"/>
            </a:xfrm>
            <a:custGeom>
              <a:avLst/>
              <a:gdLst/>
              <a:ahLst/>
              <a:cxnLst/>
              <a:rect l="l" t="t" r="r" b="b"/>
              <a:pathLst>
                <a:path w="729" h="709" extrusionOk="0">
                  <a:moveTo>
                    <a:pt x="368" y="0"/>
                  </a:moveTo>
                  <a:cubicBezTo>
                    <a:pt x="360" y="0"/>
                    <a:pt x="351" y="1"/>
                    <a:pt x="343" y="1"/>
                  </a:cubicBezTo>
                  <a:cubicBezTo>
                    <a:pt x="147" y="10"/>
                    <a:pt x="0" y="178"/>
                    <a:pt x="7" y="373"/>
                  </a:cubicBezTo>
                  <a:cubicBezTo>
                    <a:pt x="20" y="565"/>
                    <a:pt x="181" y="709"/>
                    <a:pt x="366" y="709"/>
                  </a:cubicBezTo>
                  <a:cubicBezTo>
                    <a:pt x="370" y="709"/>
                    <a:pt x="374" y="709"/>
                    <a:pt x="379" y="709"/>
                  </a:cubicBezTo>
                  <a:cubicBezTo>
                    <a:pt x="573" y="695"/>
                    <a:pt x="728" y="527"/>
                    <a:pt x="715" y="331"/>
                  </a:cubicBezTo>
                  <a:cubicBezTo>
                    <a:pt x="707" y="144"/>
                    <a:pt x="552"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2128;p53">
              <a:extLst>
                <a:ext uri="{FF2B5EF4-FFF2-40B4-BE49-F238E27FC236}">
                  <a16:creationId xmlns:a16="http://schemas.microsoft.com/office/drawing/2014/main" id="{C4A1D9B1-599B-58FD-BE54-5D6B4030B267}"/>
                </a:ext>
              </a:extLst>
            </p:cNvPr>
            <p:cNvSpPr/>
            <p:nvPr/>
          </p:nvSpPr>
          <p:spPr>
            <a:xfrm>
              <a:off x="8080344" y="577560"/>
              <a:ext cx="425953" cy="528662"/>
            </a:xfrm>
            <a:custGeom>
              <a:avLst/>
              <a:gdLst/>
              <a:ahLst/>
              <a:cxnLst/>
              <a:rect l="l" t="t" r="r" b="b"/>
              <a:pathLst>
                <a:path w="7542" h="9361" extrusionOk="0">
                  <a:moveTo>
                    <a:pt x="540" y="0"/>
                  </a:moveTo>
                  <a:lnTo>
                    <a:pt x="0" y="8941"/>
                  </a:lnTo>
                  <a:lnTo>
                    <a:pt x="3578" y="7842"/>
                  </a:lnTo>
                  <a:lnTo>
                    <a:pt x="7003" y="9361"/>
                  </a:lnTo>
                  <a:lnTo>
                    <a:pt x="7541" y="420"/>
                  </a:lnTo>
                  <a:lnTo>
                    <a:pt x="5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2129;p53">
              <a:extLst>
                <a:ext uri="{FF2B5EF4-FFF2-40B4-BE49-F238E27FC236}">
                  <a16:creationId xmlns:a16="http://schemas.microsoft.com/office/drawing/2014/main" id="{1656C42C-BF9D-63E7-1567-4441CBA49F76}"/>
                </a:ext>
              </a:extLst>
            </p:cNvPr>
            <p:cNvSpPr/>
            <p:nvPr/>
          </p:nvSpPr>
          <p:spPr>
            <a:xfrm>
              <a:off x="8107566" y="622627"/>
              <a:ext cx="395964" cy="31682"/>
            </a:xfrm>
            <a:custGeom>
              <a:avLst/>
              <a:gdLst/>
              <a:ahLst/>
              <a:cxnLst/>
              <a:rect l="l" t="t" r="r" b="b"/>
              <a:pathLst>
                <a:path w="7011" h="561" extrusionOk="0">
                  <a:moveTo>
                    <a:pt x="9" y="0"/>
                  </a:moveTo>
                  <a:lnTo>
                    <a:pt x="1" y="140"/>
                  </a:lnTo>
                  <a:lnTo>
                    <a:pt x="6997" y="560"/>
                  </a:lnTo>
                  <a:lnTo>
                    <a:pt x="7010" y="421"/>
                  </a:lnTo>
                  <a:lnTo>
                    <a:pt x="9"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2130;p53">
              <a:extLst>
                <a:ext uri="{FF2B5EF4-FFF2-40B4-BE49-F238E27FC236}">
                  <a16:creationId xmlns:a16="http://schemas.microsoft.com/office/drawing/2014/main" id="{02934F23-0E9B-22B8-2063-042F8F5355D8}"/>
                </a:ext>
              </a:extLst>
            </p:cNvPr>
            <p:cNvSpPr/>
            <p:nvPr/>
          </p:nvSpPr>
          <p:spPr>
            <a:xfrm>
              <a:off x="8102483" y="704065"/>
              <a:ext cx="395907" cy="32021"/>
            </a:xfrm>
            <a:custGeom>
              <a:avLst/>
              <a:gdLst/>
              <a:ahLst/>
              <a:cxnLst/>
              <a:rect l="l" t="t" r="r" b="b"/>
              <a:pathLst>
                <a:path w="7010" h="567" extrusionOk="0">
                  <a:moveTo>
                    <a:pt x="7" y="0"/>
                  </a:moveTo>
                  <a:lnTo>
                    <a:pt x="0" y="147"/>
                  </a:lnTo>
                  <a:lnTo>
                    <a:pt x="7003" y="567"/>
                  </a:lnTo>
                  <a:lnTo>
                    <a:pt x="7010" y="427"/>
                  </a:lnTo>
                  <a:lnTo>
                    <a:pt x="7"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2131;p53">
              <a:extLst>
                <a:ext uri="{FF2B5EF4-FFF2-40B4-BE49-F238E27FC236}">
                  <a16:creationId xmlns:a16="http://schemas.microsoft.com/office/drawing/2014/main" id="{86136E28-F16F-8FFF-6C4C-0766746108DF}"/>
                </a:ext>
              </a:extLst>
            </p:cNvPr>
            <p:cNvSpPr/>
            <p:nvPr/>
          </p:nvSpPr>
          <p:spPr>
            <a:xfrm>
              <a:off x="8097739" y="785843"/>
              <a:ext cx="395907" cy="31795"/>
            </a:xfrm>
            <a:custGeom>
              <a:avLst/>
              <a:gdLst/>
              <a:ahLst/>
              <a:cxnLst/>
              <a:rect l="l" t="t" r="r" b="b"/>
              <a:pathLst>
                <a:path w="7010" h="563" extrusionOk="0">
                  <a:moveTo>
                    <a:pt x="7" y="1"/>
                  </a:moveTo>
                  <a:lnTo>
                    <a:pt x="0" y="142"/>
                  </a:lnTo>
                  <a:lnTo>
                    <a:pt x="7003" y="562"/>
                  </a:lnTo>
                  <a:lnTo>
                    <a:pt x="7010" y="421"/>
                  </a:lnTo>
                  <a:lnTo>
                    <a:pt x="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2132;p53">
              <a:extLst>
                <a:ext uri="{FF2B5EF4-FFF2-40B4-BE49-F238E27FC236}">
                  <a16:creationId xmlns:a16="http://schemas.microsoft.com/office/drawing/2014/main" id="{0574FAC8-3E8D-224A-C396-F8BA9E70DCE0}"/>
                </a:ext>
              </a:extLst>
            </p:cNvPr>
            <p:cNvSpPr/>
            <p:nvPr/>
          </p:nvSpPr>
          <p:spPr>
            <a:xfrm>
              <a:off x="8092600" y="867394"/>
              <a:ext cx="395907" cy="32021"/>
            </a:xfrm>
            <a:custGeom>
              <a:avLst/>
              <a:gdLst/>
              <a:ahLst/>
              <a:cxnLst/>
              <a:rect l="l" t="t" r="r" b="b"/>
              <a:pathLst>
                <a:path w="7010" h="567" extrusionOk="0">
                  <a:moveTo>
                    <a:pt x="7" y="1"/>
                  </a:moveTo>
                  <a:lnTo>
                    <a:pt x="0" y="147"/>
                  </a:lnTo>
                  <a:lnTo>
                    <a:pt x="7003" y="567"/>
                  </a:lnTo>
                  <a:lnTo>
                    <a:pt x="7010" y="427"/>
                  </a:lnTo>
                  <a:lnTo>
                    <a:pt x="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2133;p53">
              <a:extLst>
                <a:ext uri="{FF2B5EF4-FFF2-40B4-BE49-F238E27FC236}">
                  <a16:creationId xmlns:a16="http://schemas.microsoft.com/office/drawing/2014/main" id="{8855CE99-5155-1358-619D-07D330F21062}"/>
                </a:ext>
              </a:extLst>
            </p:cNvPr>
            <p:cNvSpPr/>
            <p:nvPr/>
          </p:nvSpPr>
          <p:spPr>
            <a:xfrm>
              <a:off x="8087856" y="949227"/>
              <a:ext cx="395907" cy="31739"/>
            </a:xfrm>
            <a:custGeom>
              <a:avLst/>
              <a:gdLst/>
              <a:ahLst/>
              <a:cxnLst/>
              <a:rect l="l" t="t" r="r" b="b"/>
              <a:pathLst>
                <a:path w="7010" h="562" extrusionOk="0">
                  <a:moveTo>
                    <a:pt x="7" y="0"/>
                  </a:moveTo>
                  <a:lnTo>
                    <a:pt x="0" y="141"/>
                  </a:lnTo>
                  <a:lnTo>
                    <a:pt x="7003" y="561"/>
                  </a:lnTo>
                  <a:lnTo>
                    <a:pt x="7010" y="420"/>
                  </a:lnTo>
                  <a:lnTo>
                    <a:pt x="7"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2134;p53">
              <a:extLst>
                <a:ext uri="{FF2B5EF4-FFF2-40B4-BE49-F238E27FC236}">
                  <a16:creationId xmlns:a16="http://schemas.microsoft.com/office/drawing/2014/main" id="{91DC3E02-A675-369C-99AA-E5DD8D6623CE}"/>
                </a:ext>
              </a:extLst>
            </p:cNvPr>
            <p:cNvSpPr/>
            <p:nvPr/>
          </p:nvSpPr>
          <p:spPr>
            <a:xfrm>
              <a:off x="8082716" y="1030722"/>
              <a:ext cx="138822" cy="15079"/>
            </a:xfrm>
            <a:custGeom>
              <a:avLst/>
              <a:gdLst/>
              <a:ahLst/>
              <a:cxnLst/>
              <a:rect l="l" t="t" r="r" b="b"/>
              <a:pathLst>
                <a:path w="2458" h="267" extrusionOk="0">
                  <a:moveTo>
                    <a:pt x="7" y="1"/>
                  </a:moveTo>
                  <a:lnTo>
                    <a:pt x="1" y="147"/>
                  </a:lnTo>
                  <a:lnTo>
                    <a:pt x="2066" y="266"/>
                  </a:lnTo>
                  <a:lnTo>
                    <a:pt x="2457" y="147"/>
                  </a:lnTo>
                  <a:lnTo>
                    <a:pt x="14"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2135;p53">
              <a:extLst>
                <a:ext uri="{FF2B5EF4-FFF2-40B4-BE49-F238E27FC236}">
                  <a16:creationId xmlns:a16="http://schemas.microsoft.com/office/drawing/2014/main" id="{0D3F74EB-2422-8C8C-BA9F-677F305035B3}"/>
                </a:ext>
              </a:extLst>
            </p:cNvPr>
            <p:cNvSpPr/>
            <p:nvPr/>
          </p:nvSpPr>
          <p:spPr>
            <a:xfrm>
              <a:off x="8340142" y="1046083"/>
              <a:ext cx="138539" cy="16717"/>
            </a:xfrm>
            <a:custGeom>
              <a:avLst/>
              <a:gdLst/>
              <a:ahLst/>
              <a:cxnLst/>
              <a:rect l="l" t="t" r="r" b="b"/>
              <a:pathLst>
                <a:path w="2453" h="296" extrusionOk="0">
                  <a:moveTo>
                    <a:pt x="0" y="1"/>
                  </a:moveTo>
                  <a:lnTo>
                    <a:pt x="378" y="169"/>
                  </a:lnTo>
                  <a:lnTo>
                    <a:pt x="2445" y="295"/>
                  </a:lnTo>
                  <a:lnTo>
                    <a:pt x="2452" y="149"/>
                  </a:lnTo>
                  <a:lnTo>
                    <a:pt x="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2136;p53">
              <a:extLst>
                <a:ext uri="{FF2B5EF4-FFF2-40B4-BE49-F238E27FC236}">
                  <a16:creationId xmlns:a16="http://schemas.microsoft.com/office/drawing/2014/main" id="{A4474462-9D50-5C2A-099D-0D50D20BCCAA}"/>
                </a:ext>
              </a:extLst>
            </p:cNvPr>
            <p:cNvSpPr/>
            <p:nvPr/>
          </p:nvSpPr>
          <p:spPr>
            <a:xfrm>
              <a:off x="6211327" y="-36220"/>
              <a:ext cx="2945584" cy="638676"/>
            </a:xfrm>
            <a:custGeom>
              <a:avLst/>
              <a:gdLst/>
              <a:ahLst/>
              <a:cxnLst/>
              <a:rect l="l" t="t" r="r" b="b"/>
              <a:pathLst>
                <a:path w="52155" h="11309" extrusionOk="0">
                  <a:moveTo>
                    <a:pt x="71" y="0"/>
                  </a:moveTo>
                  <a:lnTo>
                    <a:pt x="0" y="126"/>
                  </a:lnTo>
                  <a:cubicBezTo>
                    <a:pt x="14194" y="8200"/>
                    <a:pt x="27618" y="10574"/>
                    <a:pt x="36377" y="11140"/>
                  </a:cubicBezTo>
                  <a:cubicBezTo>
                    <a:pt x="38191" y="11260"/>
                    <a:pt x="39878" y="11309"/>
                    <a:pt x="41432" y="11309"/>
                  </a:cubicBezTo>
                  <a:cubicBezTo>
                    <a:pt x="48015" y="11309"/>
                    <a:pt x="52097" y="10448"/>
                    <a:pt x="52154" y="10440"/>
                  </a:cubicBezTo>
                  <a:lnTo>
                    <a:pt x="52119" y="10300"/>
                  </a:lnTo>
                  <a:cubicBezTo>
                    <a:pt x="52073" y="10311"/>
                    <a:pt x="48002" y="11166"/>
                    <a:pt x="41431" y="11166"/>
                  </a:cubicBezTo>
                  <a:cubicBezTo>
                    <a:pt x="39881" y="11166"/>
                    <a:pt x="38192" y="11118"/>
                    <a:pt x="36384" y="11001"/>
                  </a:cubicBezTo>
                  <a:cubicBezTo>
                    <a:pt x="27638" y="10433"/>
                    <a:pt x="14236" y="8060"/>
                    <a:pt x="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0" name="Google Shape;2739;p61">
            <a:extLst>
              <a:ext uri="{FF2B5EF4-FFF2-40B4-BE49-F238E27FC236}">
                <a16:creationId xmlns:a16="http://schemas.microsoft.com/office/drawing/2014/main" id="{193F7133-1ACE-F5B4-D56A-4F911F81B076}"/>
              </a:ext>
            </a:extLst>
          </p:cNvPr>
          <p:cNvGrpSpPr/>
          <p:nvPr/>
        </p:nvGrpSpPr>
        <p:grpSpPr>
          <a:xfrm>
            <a:off x="7686029" y="4121676"/>
            <a:ext cx="1320896" cy="917976"/>
            <a:chOff x="6326862" y="1948322"/>
            <a:chExt cx="973825" cy="676774"/>
          </a:xfrm>
        </p:grpSpPr>
        <p:sp>
          <p:nvSpPr>
            <p:cNvPr id="1941" name="Google Shape;2740;p61">
              <a:extLst>
                <a:ext uri="{FF2B5EF4-FFF2-40B4-BE49-F238E27FC236}">
                  <a16:creationId xmlns:a16="http://schemas.microsoft.com/office/drawing/2014/main" id="{25410266-B181-8873-C0AA-88B7602632F6}"/>
                </a:ext>
              </a:extLst>
            </p:cNvPr>
            <p:cNvSpPr/>
            <p:nvPr/>
          </p:nvSpPr>
          <p:spPr>
            <a:xfrm>
              <a:off x="6416593" y="2061979"/>
              <a:ext cx="709215" cy="544888"/>
            </a:xfrm>
            <a:custGeom>
              <a:avLst/>
              <a:gdLst/>
              <a:ahLst/>
              <a:cxnLst/>
              <a:rect l="l" t="t" r="r" b="b"/>
              <a:pathLst>
                <a:path w="22913" h="17604" extrusionOk="0">
                  <a:moveTo>
                    <a:pt x="19837" y="0"/>
                  </a:moveTo>
                  <a:lnTo>
                    <a:pt x="0" y="12934"/>
                  </a:lnTo>
                  <a:lnTo>
                    <a:pt x="3074" y="17604"/>
                  </a:lnTo>
                  <a:lnTo>
                    <a:pt x="22913" y="4671"/>
                  </a:lnTo>
                  <a:lnTo>
                    <a:pt x="198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2741;p61">
              <a:extLst>
                <a:ext uri="{FF2B5EF4-FFF2-40B4-BE49-F238E27FC236}">
                  <a16:creationId xmlns:a16="http://schemas.microsoft.com/office/drawing/2014/main" id="{2F9669F8-7D59-03E4-2211-8EFD86917BB6}"/>
                </a:ext>
              </a:extLst>
            </p:cNvPr>
            <p:cNvSpPr/>
            <p:nvPr/>
          </p:nvSpPr>
          <p:spPr>
            <a:xfrm>
              <a:off x="7030596" y="2028365"/>
              <a:ext cx="146158" cy="178194"/>
            </a:xfrm>
            <a:custGeom>
              <a:avLst/>
              <a:gdLst/>
              <a:ahLst/>
              <a:cxnLst/>
              <a:rect l="l" t="t" r="r" b="b"/>
              <a:pathLst>
                <a:path w="4722" h="5757" extrusionOk="0">
                  <a:moveTo>
                    <a:pt x="1647" y="1"/>
                  </a:moveTo>
                  <a:lnTo>
                    <a:pt x="0" y="1086"/>
                  </a:lnTo>
                  <a:lnTo>
                    <a:pt x="3076" y="5757"/>
                  </a:lnTo>
                  <a:lnTo>
                    <a:pt x="4721" y="4673"/>
                  </a:lnTo>
                  <a:lnTo>
                    <a:pt x="16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2742;p61">
              <a:extLst>
                <a:ext uri="{FF2B5EF4-FFF2-40B4-BE49-F238E27FC236}">
                  <a16:creationId xmlns:a16="http://schemas.microsoft.com/office/drawing/2014/main" id="{1BF2C915-A748-DA71-BDD3-F195E8BFE343}"/>
                </a:ext>
              </a:extLst>
            </p:cNvPr>
            <p:cNvSpPr/>
            <p:nvPr/>
          </p:nvSpPr>
          <p:spPr>
            <a:xfrm>
              <a:off x="7081574" y="1948322"/>
              <a:ext cx="219113" cy="224684"/>
            </a:xfrm>
            <a:custGeom>
              <a:avLst/>
              <a:gdLst/>
              <a:ahLst/>
              <a:cxnLst/>
              <a:rect l="l" t="t" r="r" b="b"/>
              <a:pathLst>
                <a:path w="7079" h="7259" extrusionOk="0">
                  <a:moveTo>
                    <a:pt x="3993" y="0"/>
                  </a:moveTo>
                  <a:cubicBezTo>
                    <a:pt x="3951" y="0"/>
                    <a:pt x="3909" y="13"/>
                    <a:pt x="3872" y="39"/>
                  </a:cubicBezTo>
                  <a:lnTo>
                    <a:pt x="0" y="2587"/>
                  </a:lnTo>
                  <a:lnTo>
                    <a:pt x="3074" y="7259"/>
                  </a:lnTo>
                  <a:lnTo>
                    <a:pt x="6946" y="4709"/>
                  </a:lnTo>
                  <a:cubicBezTo>
                    <a:pt x="7050" y="4639"/>
                    <a:pt x="7079" y="4499"/>
                    <a:pt x="7008" y="4393"/>
                  </a:cubicBezTo>
                  <a:lnTo>
                    <a:pt x="4180" y="101"/>
                  </a:lnTo>
                  <a:cubicBezTo>
                    <a:pt x="4136" y="36"/>
                    <a:pt x="4064" y="0"/>
                    <a:pt x="3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2743;p61">
              <a:extLst>
                <a:ext uri="{FF2B5EF4-FFF2-40B4-BE49-F238E27FC236}">
                  <a16:creationId xmlns:a16="http://schemas.microsoft.com/office/drawing/2014/main" id="{2B9029DA-4372-CF3F-0869-69FB727F821F}"/>
                </a:ext>
              </a:extLst>
            </p:cNvPr>
            <p:cNvSpPr/>
            <p:nvPr/>
          </p:nvSpPr>
          <p:spPr>
            <a:xfrm>
              <a:off x="6326862" y="2462286"/>
              <a:ext cx="184910" cy="162810"/>
            </a:xfrm>
            <a:custGeom>
              <a:avLst/>
              <a:gdLst/>
              <a:ahLst/>
              <a:cxnLst/>
              <a:rect l="l" t="t" r="r" b="b"/>
              <a:pathLst>
                <a:path w="5974" h="5260" extrusionOk="0">
                  <a:moveTo>
                    <a:pt x="2899" y="1"/>
                  </a:moveTo>
                  <a:lnTo>
                    <a:pt x="1" y="5259"/>
                  </a:lnTo>
                  <a:lnTo>
                    <a:pt x="5973" y="4671"/>
                  </a:lnTo>
                  <a:lnTo>
                    <a:pt x="28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2744;p61">
              <a:extLst>
                <a:ext uri="{FF2B5EF4-FFF2-40B4-BE49-F238E27FC236}">
                  <a16:creationId xmlns:a16="http://schemas.microsoft.com/office/drawing/2014/main" id="{3C7F179F-3A0E-5F1B-868C-1DB76A2E848A}"/>
                </a:ext>
              </a:extLst>
            </p:cNvPr>
            <p:cNvSpPr/>
            <p:nvPr/>
          </p:nvSpPr>
          <p:spPr>
            <a:xfrm>
              <a:off x="6326862" y="2566131"/>
              <a:ext cx="67043" cy="58965"/>
            </a:xfrm>
            <a:custGeom>
              <a:avLst/>
              <a:gdLst/>
              <a:ahLst/>
              <a:cxnLst/>
              <a:rect l="l" t="t" r="r" b="b"/>
              <a:pathLst>
                <a:path w="2166" h="1905" extrusionOk="0">
                  <a:moveTo>
                    <a:pt x="1051" y="0"/>
                  </a:moveTo>
                  <a:lnTo>
                    <a:pt x="1" y="1904"/>
                  </a:lnTo>
                  <a:lnTo>
                    <a:pt x="2165" y="1694"/>
                  </a:lnTo>
                  <a:lnTo>
                    <a:pt x="10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2745;p61">
              <a:extLst>
                <a:ext uri="{FF2B5EF4-FFF2-40B4-BE49-F238E27FC236}">
                  <a16:creationId xmlns:a16="http://schemas.microsoft.com/office/drawing/2014/main" id="{3C23A807-4432-DE41-33DD-B0B25ED92690}"/>
                </a:ext>
              </a:extLst>
            </p:cNvPr>
            <p:cNvSpPr/>
            <p:nvPr/>
          </p:nvSpPr>
          <p:spPr>
            <a:xfrm>
              <a:off x="6455810" y="2121593"/>
              <a:ext cx="630750" cy="425690"/>
            </a:xfrm>
            <a:custGeom>
              <a:avLst/>
              <a:gdLst/>
              <a:ahLst/>
              <a:cxnLst/>
              <a:rect l="l" t="t" r="r" b="b"/>
              <a:pathLst>
                <a:path w="20378" h="13753" extrusionOk="0">
                  <a:moveTo>
                    <a:pt x="19839" y="0"/>
                  </a:moveTo>
                  <a:lnTo>
                    <a:pt x="1" y="12934"/>
                  </a:lnTo>
                  <a:lnTo>
                    <a:pt x="533" y="13752"/>
                  </a:lnTo>
                  <a:lnTo>
                    <a:pt x="20377" y="820"/>
                  </a:lnTo>
                  <a:lnTo>
                    <a:pt x="198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47" name="图片 2">
            <a:extLst>
              <a:ext uri="{FF2B5EF4-FFF2-40B4-BE49-F238E27FC236}">
                <a16:creationId xmlns:a16="http://schemas.microsoft.com/office/drawing/2014/main" id="{9F39B0C8-CDF3-5BF2-A3F6-EE8FC53E40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4726" y="748539"/>
            <a:ext cx="5853137" cy="3925044"/>
          </a:xfrm>
          <a:prstGeom prst="rect">
            <a:avLst/>
          </a:prstGeom>
        </p:spPr>
      </p:pic>
      <p:sp>
        <p:nvSpPr>
          <p:cNvPr id="1948" name="文本框 5">
            <a:extLst>
              <a:ext uri="{FF2B5EF4-FFF2-40B4-BE49-F238E27FC236}">
                <a16:creationId xmlns:a16="http://schemas.microsoft.com/office/drawing/2014/main" id="{BC2753C7-E4E9-130C-F11A-6D5669DAEE39}"/>
              </a:ext>
            </a:extLst>
          </p:cNvPr>
          <p:cNvSpPr txBox="1"/>
          <p:nvPr/>
        </p:nvSpPr>
        <p:spPr>
          <a:xfrm>
            <a:off x="4881419" y="1416503"/>
            <a:ext cx="3387088" cy="181588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2800">
                <a:solidFill>
                  <a:schemeClr val="bg1"/>
                </a:solidFill>
                <a:latin typeface="+mj-lt"/>
              </a:rPr>
              <a:t>Đề tài của bài nói có thể được khai thác từ đề tài của bài viết ở trên.</a:t>
            </a:r>
            <a:endParaRPr lang="en-US" sz="2800">
              <a:solidFill>
                <a:schemeClr val="bg1"/>
              </a:solidFill>
              <a:latin typeface="+mj-lt"/>
            </a:endParaRPr>
          </a:p>
        </p:txBody>
      </p:sp>
      <p:pic>
        <p:nvPicPr>
          <p:cNvPr id="1949" name="图片 9" descr="图片包含 玩具, 玩偶&#10;&#10;自动生成的说明">
            <a:extLst>
              <a:ext uri="{FF2B5EF4-FFF2-40B4-BE49-F238E27FC236}">
                <a16:creationId xmlns:a16="http://schemas.microsoft.com/office/drawing/2014/main" id="{DC9BDD3C-AC0B-8EBE-4475-B689807BCF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01289" y="1652244"/>
            <a:ext cx="4771405" cy="3574149"/>
          </a:xfrm>
          <a:prstGeom prst="rect">
            <a:avLst/>
          </a:prstGeom>
        </p:spPr>
      </p:pic>
    </p:spTree>
    <p:extLst>
      <p:ext uri="{BB962C8B-B14F-4D97-AF65-F5344CB8AC3E}">
        <p14:creationId xmlns:p14="http://schemas.microsoft.com/office/powerpoint/2010/main" val="208480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49"/>
                                        </p:tgtEl>
                                        <p:attrNameLst>
                                          <p:attrName>style.visibility</p:attrName>
                                        </p:attrNameLst>
                                      </p:cBhvr>
                                      <p:to>
                                        <p:strVal val="visible"/>
                                      </p:to>
                                    </p:set>
                                    <p:anim calcmode="lin" valueType="num">
                                      <p:cBhvr additive="base">
                                        <p:cTn id="7" dur="500" fill="hold"/>
                                        <p:tgtEl>
                                          <p:spTgt spid="1949"/>
                                        </p:tgtEl>
                                        <p:attrNameLst>
                                          <p:attrName>ppt_x</p:attrName>
                                        </p:attrNameLst>
                                      </p:cBhvr>
                                      <p:tavLst>
                                        <p:tav tm="0">
                                          <p:val>
                                            <p:strVal val="#ppt_x"/>
                                          </p:val>
                                        </p:tav>
                                        <p:tav tm="100000">
                                          <p:val>
                                            <p:strVal val="#ppt_x"/>
                                          </p:val>
                                        </p:tav>
                                      </p:tavLst>
                                    </p:anim>
                                    <p:anim calcmode="lin" valueType="num">
                                      <p:cBhvr additive="base">
                                        <p:cTn id="8" dur="500" fill="hold"/>
                                        <p:tgtEl>
                                          <p:spTgt spid="19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47"/>
                                        </p:tgtEl>
                                        <p:attrNameLst>
                                          <p:attrName>style.visibility</p:attrName>
                                        </p:attrNameLst>
                                      </p:cBhvr>
                                      <p:to>
                                        <p:strVal val="visible"/>
                                      </p:to>
                                    </p:set>
                                    <p:anim calcmode="lin" valueType="num">
                                      <p:cBhvr additive="base">
                                        <p:cTn id="13" dur="500" fill="hold"/>
                                        <p:tgtEl>
                                          <p:spTgt spid="1947"/>
                                        </p:tgtEl>
                                        <p:attrNameLst>
                                          <p:attrName>ppt_x</p:attrName>
                                        </p:attrNameLst>
                                      </p:cBhvr>
                                      <p:tavLst>
                                        <p:tav tm="0">
                                          <p:val>
                                            <p:strVal val="#ppt_x"/>
                                          </p:val>
                                        </p:tav>
                                        <p:tav tm="100000">
                                          <p:val>
                                            <p:strVal val="#ppt_x"/>
                                          </p:val>
                                        </p:tav>
                                      </p:tavLst>
                                    </p:anim>
                                    <p:anim calcmode="lin" valueType="num">
                                      <p:cBhvr additive="base">
                                        <p:cTn id="14" dur="500" fill="hold"/>
                                        <p:tgtEl>
                                          <p:spTgt spid="194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8"/>
                                        </p:tgtEl>
                                        <p:attrNameLst>
                                          <p:attrName>style.visibility</p:attrName>
                                        </p:attrNameLst>
                                      </p:cBhvr>
                                      <p:to>
                                        <p:strVal val="visible"/>
                                      </p:to>
                                    </p:set>
                                    <p:anim calcmode="lin" valueType="num">
                                      <p:cBhvr additive="base">
                                        <p:cTn id="19" dur="500" fill="hold"/>
                                        <p:tgtEl>
                                          <p:spTgt spid="1948"/>
                                        </p:tgtEl>
                                        <p:attrNameLst>
                                          <p:attrName>ppt_x</p:attrName>
                                        </p:attrNameLst>
                                      </p:cBhvr>
                                      <p:tavLst>
                                        <p:tav tm="0">
                                          <p:val>
                                            <p:strVal val="#ppt_x"/>
                                          </p:val>
                                        </p:tav>
                                        <p:tav tm="100000">
                                          <p:val>
                                            <p:strVal val="#ppt_x"/>
                                          </p:val>
                                        </p:tav>
                                      </p:tavLst>
                                    </p:anim>
                                    <p:anim calcmode="lin" valueType="num">
                                      <p:cBhvr additive="base">
                                        <p:cTn id="20" dur="500" fill="hold"/>
                                        <p:tgtEl>
                                          <p:spTgt spid="19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7"/>
        <p:cNvGrpSpPr/>
        <p:nvPr/>
      </p:nvGrpSpPr>
      <p:grpSpPr>
        <a:xfrm>
          <a:off x="0" y="0"/>
          <a:ext cx="0" cy="0"/>
          <a:chOff x="0" y="0"/>
          <a:chExt cx="0" cy="0"/>
        </a:xfrm>
      </p:grpSpPr>
      <p:sp>
        <p:nvSpPr>
          <p:cNvPr id="1978" name="Google Shape;1978;p52"/>
          <p:cNvSpPr txBox="1">
            <a:spLocks noGrp="1"/>
          </p:cNvSpPr>
          <p:nvPr>
            <p:ph type="title"/>
          </p:nvPr>
        </p:nvSpPr>
        <p:spPr>
          <a:xfrm>
            <a:off x="911107" y="154803"/>
            <a:ext cx="7830828" cy="677100"/>
          </a:xfrm>
          <a:prstGeom prst="rect">
            <a:avLst/>
          </a:prstGeom>
        </p:spPr>
        <p:txBody>
          <a:bodyPr spcFirstLastPara="1" wrap="square" lIns="91425" tIns="91425" rIns="91425" bIns="91425" anchor="t" anchorCtr="0">
            <a:noAutofit/>
          </a:bodyPr>
          <a:lstStyle/>
          <a:p>
            <a:pPr>
              <a:spcAft>
                <a:spcPts val="800"/>
              </a:spcAft>
            </a:pPr>
            <a:r>
              <a:rPr lang="en-US" sz="3200" b="1">
                <a:latin typeface="Times New Roman" panose="02020603050405020304" pitchFamily="18" charset="0"/>
                <a:ea typeface="Calibri" panose="020F0502020204030204" pitchFamily="34" charset="0"/>
                <a:cs typeface="Times New Roman" panose="02020603050405020304" pitchFamily="18" charset="0"/>
              </a:rPr>
              <a:t>2. Tìm ý, lập dàn ý</a:t>
            </a:r>
            <a:endParaRPr lang="en-US" sz="3200" b="1">
              <a:solidFill>
                <a:srgbClr val="22295B"/>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008" name="Google Shape;2008;p52"/>
          <p:cNvGrpSpPr/>
          <p:nvPr/>
        </p:nvGrpSpPr>
        <p:grpSpPr>
          <a:xfrm>
            <a:off x="-23500" y="193587"/>
            <a:ext cx="1012158" cy="1014904"/>
            <a:chOff x="4529055" y="2030129"/>
            <a:chExt cx="570455" cy="572002"/>
          </a:xfrm>
        </p:grpSpPr>
        <p:sp>
          <p:nvSpPr>
            <p:cNvPr id="2009" name="Google Shape;2009;p52"/>
            <p:cNvSpPr/>
            <p:nvPr/>
          </p:nvSpPr>
          <p:spPr>
            <a:xfrm>
              <a:off x="4598202" y="2030129"/>
              <a:ext cx="501307" cy="572002"/>
            </a:xfrm>
            <a:custGeom>
              <a:avLst/>
              <a:gdLst/>
              <a:ahLst/>
              <a:cxnLst/>
              <a:rect l="l" t="t" r="r" b="b"/>
              <a:pathLst>
                <a:path w="16196" h="18480" extrusionOk="0">
                  <a:moveTo>
                    <a:pt x="16196" y="1"/>
                  </a:moveTo>
                  <a:lnTo>
                    <a:pt x="392" y="9215"/>
                  </a:lnTo>
                  <a:lnTo>
                    <a:pt x="0" y="18480"/>
                  </a:lnTo>
                  <a:lnTo>
                    <a:pt x="16196" y="1"/>
                  </a:lnTo>
                  <a:close/>
                  <a:moveTo>
                    <a:pt x="0" y="18480"/>
                  </a:moveTo>
                  <a:lnTo>
                    <a:pt x="0" y="18480"/>
                  </a:lnTo>
                  <a:lnTo>
                    <a:pt x="0" y="1848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2"/>
            <p:cNvSpPr/>
            <p:nvPr/>
          </p:nvSpPr>
          <p:spPr>
            <a:xfrm>
              <a:off x="4598202" y="2391869"/>
              <a:ext cx="147179" cy="210260"/>
            </a:xfrm>
            <a:custGeom>
              <a:avLst/>
              <a:gdLst/>
              <a:ahLst/>
              <a:cxnLst/>
              <a:rect l="l" t="t" r="r" b="b"/>
              <a:pathLst>
                <a:path w="4755" h="6793" extrusionOk="0">
                  <a:moveTo>
                    <a:pt x="2906" y="0"/>
                  </a:moveTo>
                  <a:lnTo>
                    <a:pt x="0" y="6793"/>
                  </a:lnTo>
                  <a:lnTo>
                    <a:pt x="4754" y="1499"/>
                  </a:lnTo>
                  <a:lnTo>
                    <a:pt x="29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2"/>
            <p:cNvSpPr/>
            <p:nvPr/>
          </p:nvSpPr>
          <p:spPr>
            <a:xfrm>
              <a:off x="4529055" y="2030129"/>
              <a:ext cx="570455" cy="330542"/>
            </a:xfrm>
            <a:custGeom>
              <a:avLst/>
              <a:gdLst/>
              <a:ahLst/>
              <a:cxnLst/>
              <a:rect l="l" t="t" r="r" b="b"/>
              <a:pathLst>
                <a:path w="18430" h="10679" extrusionOk="0">
                  <a:moveTo>
                    <a:pt x="18430" y="1"/>
                  </a:moveTo>
                  <a:lnTo>
                    <a:pt x="344" y="7108"/>
                  </a:lnTo>
                  <a:cubicBezTo>
                    <a:pt x="63" y="7212"/>
                    <a:pt x="1" y="7583"/>
                    <a:pt x="231" y="7780"/>
                  </a:cubicBezTo>
                  <a:lnTo>
                    <a:pt x="3481" y="10582"/>
                  </a:lnTo>
                  <a:cubicBezTo>
                    <a:pt x="3556" y="10645"/>
                    <a:pt x="3652" y="10678"/>
                    <a:pt x="3747" y="10678"/>
                  </a:cubicBezTo>
                  <a:cubicBezTo>
                    <a:pt x="3828" y="10678"/>
                    <a:pt x="3909" y="10654"/>
                    <a:pt x="3977" y="10602"/>
                  </a:cubicBezTo>
                  <a:lnTo>
                    <a:pt x="18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2"/>
            <p:cNvSpPr/>
            <p:nvPr/>
          </p:nvSpPr>
          <p:spPr>
            <a:xfrm>
              <a:off x="4679700" y="2030129"/>
              <a:ext cx="419809" cy="533064"/>
            </a:xfrm>
            <a:custGeom>
              <a:avLst/>
              <a:gdLst/>
              <a:ahLst/>
              <a:cxnLst/>
              <a:rect l="l" t="t" r="r" b="b"/>
              <a:pathLst>
                <a:path w="13563" h="17222" extrusionOk="0">
                  <a:moveTo>
                    <a:pt x="13563" y="1"/>
                  </a:moveTo>
                  <a:lnTo>
                    <a:pt x="189" y="11267"/>
                  </a:lnTo>
                  <a:cubicBezTo>
                    <a:pt x="7" y="11422"/>
                    <a:pt x="1" y="11701"/>
                    <a:pt x="175" y="11869"/>
                  </a:cubicBezTo>
                  <a:lnTo>
                    <a:pt x="5854" y="17114"/>
                  </a:lnTo>
                  <a:cubicBezTo>
                    <a:pt x="5935" y="17187"/>
                    <a:pt x="6033" y="17221"/>
                    <a:pt x="6130" y="17221"/>
                  </a:cubicBezTo>
                  <a:cubicBezTo>
                    <a:pt x="6284" y="17221"/>
                    <a:pt x="6434" y="17133"/>
                    <a:pt x="6498" y="16974"/>
                  </a:cubicBezTo>
                  <a:lnTo>
                    <a:pt x="135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3" name="Google Shape;2013;p52"/>
          <p:cNvSpPr/>
          <p:nvPr/>
        </p:nvSpPr>
        <p:spPr>
          <a:xfrm rot="1455476">
            <a:off x="4617801" y="1589308"/>
            <a:ext cx="155521" cy="15563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2"/>
          <p:cNvSpPr/>
          <p:nvPr/>
        </p:nvSpPr>
        <p:spPr>
          <a:xfrm rot="1421918">
            <a:off x="6147554" y="1313438"/>
            <a:ext cx="201487" cy="201626"/>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2"/>
          <p:cNvSpPr/>
          <p:nvPr/>
        </p:nvSpPr>
        <p:spPr>
          <a:xfrm rot="1417684">
            <a:off x="4546263" y="3826939"/>
            <a:ext cx="190685" cy="190816"/>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2"/>
          <p:cNvSpPr/>
          <p:nvPr/>
        </p:nvSpPr>
        <p:spPr>
          <a:xfrm rot="135659">
            <a:off x="1425535" y="3506808"/>
            <a:ext cx="201487" cy="201626"/>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2"/>
          <p:cNvSpPr/>
          <p:nvPr/>
        </p:nvSpPr>
        <p:spPr>
          <a:xfrm rot="3310413">
            <a:off x="7081675" y="4468486"/>
            <a:ext cx="289236" cy="289442"/>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8" name="Google Shape;2018;p52"/>
          <p:cNvGrpSpPr/>
          <p:nvPr/>
        </p:nvGrpSpPr>
        <p:grpSpPr>
          <a:xfrm>
            <a:off x="5101222" y="2606270"/>
            <a:ext cx="278340" cy="345372"/>
            <a:chOff x="7200672" y="3119655"/>
            <a:chExt cx="278340" cy="345372"/>
          </a:xfrm>
        </p:grpSpPr>
        <p:sp>
          <p:nvSpPr>
            <p:cNvPr id="2019" name="Google Shape;2019;p52"/>
            <p:cNvSpPr/>
            <p:nvPr/>
          </p:nvSpPr>
          <p:spPr>
            <a:xfrm>
              <a:off x="7415729" y="3119655"/>
              <a:ext cx="63283" cy="345372"/>
            </a:xfrm>
            <a:custGeom>
              <a:avLst/>
              <a:gdLst/>
              <a:ahLst/>
              <a:cxnLst/>
              <a:rect l="l" t="t" r="r" b="b"/>
              <a:pathLst>
                <a:path w="1757" h="9589" extrusionOk="0">
                  <a:moveTo>
                    <a:pt x="0" y="0"/>
                  </a:moveTo>
                  <a:lnTo>
                    <a:pt x="0" y="9588"/>
                  </a:lnTo>
                  <a:lnTo>
                    <a:pt x="1503" y="9588"/>
                  </a:lnTo>
                  <a:cubicBezTo>
                    <a:pt x="1650" y="9588"/>
                    <a:pt x="1757" y="9474"/>
                    <a:pt x="1757" y="9334"/>
                  </a:cubicBezTo>
                  <a:lnTo>
                    <a:pt x="1757" y="254"/>
                  </a:lnTo>
                  <a:cubicBezTo>
                    <a:pt x="1757" y="114"/>
                    <a:pt x="1650" y="0"/>
                    <a:pt x="1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2"/>
            <p:cNvSpPr/>
            <p:nvPr/>
          </p:nvSpPr>
          <p:spPr>
            <a:xfrm>
              <a:off x="7227252" y="3119655"/>
              <a:ext cx="168454" cy="345372"/>
            </a:xfrm>
            <a:custGeom>
              <a:avLst/>
              <a:gdLst/>
              <a:ahLst/>
              <a:cxnLst/>
              <a:rect l="l" t="t" r="r" b="b"/>
              <a:pathLst>
                <a:path w="4677" h="9589" extrusionOk="0">
                  <a:moveTo>
                    <a:pt x="254" y="0"/>
                  </a:moveTo>
                  <a:cubicBezTo>
                    <a:pt x="115" y="0"/>
                    <a:pt x="0" y="114"/>
                    <a:pt x="0" y="254"/>
                  </a:cubicBezTo>
                  <a:lnTo>
                    <a:pt x="0" y="1140"/>
                  </a:lnTo>
                  <a:lnTo>
                    <a:pt x="451" y="1140"/>
                  </a:lnTo>
                  <a:cubicBezTo>
                    <a:pt x="607" y="1140"/>
                    <a:pt x="731" y="1270"/>
                    <a:pt x="731" y="1428"/>
                  </a:cubicBezTo>
                  <a:cubicBezTo>
                    <a:pt x="731" y="1575"/>
                    <a:pt x="607" y="1705"/>
                    <a:pt x="451" y="1705"/>
                  </a:cubicBezTo>
                  <a:lnTo>
                    <a:pt x="0" y="1705"/>
                  </a:lnTo>
                  <a:lnTo>
                    <a:pt x="0" y="2264"/>
                  </a:lnTo>
                  <a:lnTo>
                    <a:pt x="451" y="2264"/>
                  </a:lnTo>
                  <a:cubicBezTo>
                    <a:pt x="607" y="2264"/>
                    <a:pt x="731" y="2394"/>
                    <a:pt x="731" y="2550"/>
                  </a:cubicBezTo>
                  <a:cubicBezTo>
                    <a:pt x="731" y="2698"/>
                    <a:pt x="607" y="2829"/>
                    <a:pt x="451" y="2829"/>
                  </a:cubicBezTo>
                  <a:lnTo>
                    <a:pt x="0" y="2829"/>
                  </a:lnTo>
                  <a:lnTo>
                    <a:pt x="0" y="3387"/>
                  </a:lnTo>
                  <a:lnTo>
                    <a:pt x="451" y="3387"/>
                  </a:lnTo>
                  <a:cubicBezTo>
                    <a:pt x="607" y="3387"/>
                    <a:pt x="731" y="3519"/>
                    <a:pt x="731" y="3674"/>
                  </a:cubicBezTo>
                  <a:cubicBezTo>
                    <a:pt x="731" y="3822"/>
                    <a:pt x="607" y="3954"/>
                    <a:pt x="451" y="3954"/>
                  </a:cubicBezTo>
                  <a:lnTo>
                    <a:pt x="0" y="3954"/>
                  </a:lnTo>
                  <a:lnTo>
                    <a:pt x="0" y="4511"/>
                  </a:lnTo>
                  <a:lnTo>
                    <a:pt x="451" y="4511"/>
                  </a:lnTo>
                  <a:cubicBezTo>
                    <a:pt x="607" y="4511"/>
                    <a:pt x="731" y="4643"/>
                    <a:pt x="731" y="4798"/>
                  </a:cubicBezTo>
                  <a:cubicBezTo>
                    <a:pt x="731" y="4946"/>
                    <a:pt x="607" y="5078"/>
                    <a:pt x="451" y="5078"/>
                  </a:cubicBezTo>
                  <a:lnTo>
                    <a:pt x="0" y="5078"/>
                  </a:lnTo>
                  <a:lnTo>
                    <a:pt x="0" y="5635"/>
                  </a:lnTo>
                  <a:lnTo>
                    <a:pt x="451" y="5635"/>
                  </a:lnTo>
                  <a:cubicBezTo>
                    <a:pt x="607" y="5635"/>
                    <a:pt x="731" y="5767"/>
                    <a:pt x="731" y="5922"/>
                  </a:cubicBezTo>
                  <a:cubicBezTo>
                    <a:pt x="731" y="6070"/>
                    <a:pt x="607" y="6202"/>
                    <a:pt x="451" y="6202"/>
                  </a:cubicBezTo>
                  <a:lnTo>
                    <a:pt x="0" y="6202"/>
                  </a:lnTo>
                  <a:lnTo>
                    <a:pt x="0" y="6759"/>
                  </a:lnTo>
                  <a:lnTo>
                    <a:pt x="451" y="6759"/>
                  </a:lnTo>
                  <a:cubicBezTo>
                    <a:pt x="607" y="6759"/>
                    <a:pt x="731" y="6891"/>
                    <a:pt x="731" y="7047"/>
                  </a:cubicBezTo>
                  <a:cubicBezTo>
                    <a:pt x="731" y="7194"/>
                    <a:pt x="607" y="7324"/>
                    <a:pt x="451" y="7324"/>
                  </a:cubicBezTo>
                  <a:lnTo>
                    <a:pt x="0" y="7324"/>
                  </a:lnTo>
                  <a:lnTo>
                    <a:pt x="0" y="7883"/>
                  </a:lnTo>
                  <a:lnTo>
                    <a:pt x="451" y="7883"/>
                  </a:lnTo>
                  <a:cubicBezTo>
                    <a:pt x="607" y="7883"/>
                    <a:pt x="731" y="8013"/>
                    <a:pt x="731" y="8171"/>
                  </a:cubicBezTo>
                  <a:cubicBezTo>
                    <a:pt x="731" y="8319"/>
                    <a:pt x="607" y="8449"/>
                    <a:pt x="451" y="8449"/>
                  </a:cubicBezTo>
                  <a:lnTo>
                    <a:pt x="0" y="8449"/>
                  </a:lnTo>
                  <a:lnTo>
                    <a:pt x="0" y="9334"/>
                  </a:lnTo>
                  <a:cubicBezTo>
                    <a:pt x="0" y="9474"/>
                    <a:pt x="115" y="9588"/>
                    <a:pt x="254" y="9588"/>
                  </a:cubicBezTo>
                  <a:lnTo>
                    <a:pt x="4676" y="9588"/>
                  </a:lnTo>
                  <a:lnTo>
                    <a:pt x="4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2"/>
            <p:cNvSpPr/>
            <p:nvPr/>
          </p:nvSpPr>
          <p:spPr>
            <a:xfrm>
              <a:off x="7200672" y="3403578"/>
              <a:ext cx="26617" cy="20386"/>
            </a:xfrm>
            <a:custGeom>
              <a:avLst/>
              <a:gdLst/>
              <a:ahLst/>
              <a:cxnLst/>
              <a:rect l="l" t="t" r="r" b="b"/>
              <a:pathLst>
                <a:path w="739" h="566" extrusionOk="0">
                  <a:moveTo>
                    <a:pt x="287" y="0"/>
                  </a:moveTo>
                  <a:cubicBezTo>
                    <a:pt x="130" y="0"/>
                    <a:pt x="0" y="130"/>
                    <a:pt x="0" y="288"/>
                  </a:cubicBezTo>
                  <a:cubicBezTo>
                    <a:pt x="0" y="436"/>
                    <a:pt x="130" y="566"/>
                    <a:pt x="287" y="566"/>
                  </a:cubicBezTo>
                  <a:lnTo>
                    <a:pt x="738" y="566"/>
                  </a:lnTo>
                  <a:lnTo>
                    <a:pt x="7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2"/>
            <p:cNvSpPr/>
            <p:nvPr/>
          </p:nvSpPr>
          <p:spPr>
            <a:xfrm>
              <a:off x="7200672" y="3363094"/>
              <a:ext cx="26617" cy="20386"/>
            </a:xfrm>
            <a:custGeom>
              <a:avLst/>
              <a:gdLst/>
              <a:ahLst/>
              <a:cxnLst/>
              <a:rect l="l" t="t" r="r" b="b"/>
              <a:pathLst>
                <a:path w="739" h="566" extrusionOk="0">
                  <a:moveTo>
                    <a:pt x="287" y="0"/>
                  </a:moveTo>
                  <a:cubicBezTo>
                    <a:pt x="130" y="0"/>
                    <a:pt x="0" y="132"/>
                    <a:pt x="0" y="288"/>
                  </a:cubicBezTo>
                  <a:cubicBezTo>
                    <a:pt x="0" y="435"/>
                    <a:pt x="130" y="565"/>
                    <a:pt x="287" y="565"/>
                  </a:cubicBezTo>
                  <a:lnTo>
                    <a:pt x="738" y="565"/>
                  </a:lnTo>
                  <a:lnTo>
                    <a:pt x="7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2"/>
            <p:cNvSpPr/>
            <p:nvPr/>
          </p:nvSpPr>
          <p:spPr>
            <a:xfrm>
              <a:off x="7200672" y="3322611"/>
              <a:ext cx="26617" cy="20458"/>
            </a:xfrm>
            <a:custGeom>
              <a:avLst/>
              <a:gdLst/>
              <a:ahLst/>
              <a:cxnLst/>
              <a:rect l="l" t="t" r="r" b="b"/>
              <a:pathLst>
                <a:path w="739" h="568" extrusionOk="0">
                  <a:moveTo>
                    <a:pt x="287" y="0"/>
                  </a:moveTo>
                  <a:cubicBezTo>
                    <a:pt x="130" y="0"/>
                    <a:pt x="0" y="132"/>
                    <a:pt x="0" y="287"/>
                  </a:cubicBezTo>
                  <a:cubicBezTo>
                    <a:pt x="0" y="435"/>
                    <a:pt x="130" y="567"/>
                    <a:pt x="287" y="567"/>
                  </a:cubicBezTo>
                  <a:lnTo>
                    <a:pt x="738" y="567"/>
                  </a:lnTo>
                  <a:lnTo>
                    <a:pt x="7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2"/>
            <p:cNvSpPr/>
            <p:nvPr/>
          </p:nvSpPr>
          <p:spPr>
            <a:xfrm>
              <a:off x="7200672" y="3282092"/>
              <a:ext cx="26617" cy="20458"/>
            </a:xfrm>
            <a:custGeom>
              <a:avLst/>
              <a:gdLst/>
              <a:ahLst/>
              <a:cxnLst/>
              <a:rect l="l" t="t" r="r" b="b"/>
              <a:pathLst>
                <a:path w="739" h="568" extrusionOk="0">
                  <a:moveTo>
                    <a:pt x="287" y="1"/>
                  </a:moveTo>
                  <a:cubicBezTo>
                    <a:pt x="130" y="1"/>
                    <a:pt x="0" y="133"/>
                    <a:pt x="0" y="288"/>
                  </a:cubicBezTo>
                  <a:cubicBezTo>
                    <a:pt x="0" y="436"/>
                    <a:pt x="130" y="568"/>
                    <a:pt x="287" y="568"/>
                  </a:cubicBezTo>
                  <a:lnTo>
                    <a:pt x="738" y="568"/>
                  </a:lnTo>
                  <a:lnTo>
                    <a:pt x="7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2"/>
            <p:cNvSpPr/>
            <p:nvPr/>
          </p:nvSpPr>
          <p:spPr>
            <a:xfrm>
              <a:off x="7200672" y="3241609"/>
              <a:ext cx="26617" cy="20458"/>
            </a:xfrm>
            <a:custGeom>
              <a:avLst/>
              <a:gdLst/>
              <a:ahLst/>
              <a:cxnLst/>
              <a:rect l="l" t="t" r="r" b="b"/>
              <a:pathLst>
                <a:path w="739" h="568" extrusionOk="0">
                  <a:moveTo>
                    <a:pt x="287" y="1"/>
                  </a:moveTo>
                  <a:cubicBezTo>
                    <a:pt x="130" y="1"/>
                    <a:pt x="0" y="133"/>
                    <a:pt x="0" y="288"/>
                  </a:cubicBezTo>
                  <a:cubicBezTo>
                    <a:pt x="0" y="436"/>
                    <a:pt x="130" y="568"/>
                    <a:pt x="287" y="568"/>
                  </a:cubicBezTo>
                  <a:lnTo>
                    <a:pt x="738" y="568"/>
                  </a:lnTo>
                  <a:lnTo>
                    <a:pt x="7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2"/>
            <p:cNvSpPr/>
            <p:nvPr/>
          </p:nvSpPr>
          <p:spPr>
            <a:xfrm>
              <a:off x="7200672" y="3201198"/>
              <a:ext cx="26617" cy="20386"/>
            </a:xfrm>
            <a:custGeom>
              <a:avLst/>
              <a:gdLst/>
              <a:ahLst/>
              <a:cxnLst/>
              <a:rect l="l" t="t" r="r" b="b"/>
              <a:pathLst>
                <a:path w="739" h="566" extrusionOk="0">
                  <a:moveTo>
                    <a:pt x="287" y="0"/>
                  </a:moveTo>
                  <a:cubicBezTo>
                    <a:pt x="130" y="0"/>
                    <a:pt x="0" y="130"/>
                    <a:pt x="0" y="286"/>
                  </a:cubicBezTo>
                  <a:cubicBezTo>
                    <a:pt x="0" y="434"/>
                    <a:pt x="130" y="565"/>
                    <a:pt x="287" y="565"/>
                  </a:cubicBezTo>
                  <a:lnTo>
                    <a:pt x="738" y="565"/>
                  </a:lnTo>
                  <a:lnTo>
                    <a:pt x="7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2"/>
            <p:cNvSpPr/>
            <p:nvPr/>
          </p:nvSpPr>
          <p:spPr>
            <a:xfrm>
              <a:off x="7200672" y="3160715"/>
              <a:ext cx="26617" cy="20386"/>
            </a:xfrm>
            <a:custGeom>
              <a:avLst/>
              <a:gdLst/>
              <a:ahLst/>
              <a:cxnLst/>
              <a:rect l="l" t="t" r="r" b="b"/>
              <a:pathLst>
                <a:path w="739" h="566" extrusionOk="0">
                  <a:moveTo>
                    <a:pt x="287" y="0"/>
                  </a:moveTo>
                  <a:cubicBezTo>
                    <a:pt x="130" y="0"/>
                    <a:pt x="0" y="130"/>
                    <a:pt x="0" y="288"/>
                  </a:cubicBezTo>
                  <a:cubicBezTo>
                    <a:pt x="0" y="435"/>
                    <a:pt x="130" y="565"/>
                    <a:pt x="287" y="565"/>
                  </a:cubicBezTo>
                  <a:lnTo>
                    <a:pt x="738" y="565"/>
                  </a:lnTo>
                  <a:lnTo>
                    <a:pt x="7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2055;p53">
            <a:extLst>
              <a:ext uri="{FF2B5EF4-FFF2-40B4-BE49-F238E27FC236}">
                <a16:creationId xmlns:a16="http://schemas.microsoft.com/office/drawing/2014/main" id="{93C4D3D0-DD4A-781A-927F-3D6AC2B46B8C}"/>
              </a:ext>
            </a:extLst>
          </p:cNvPr>
          <p:cNvGrpSpPr/>
          <p:nvPr/>
        </p:nvGrpSpPr>
        <p:grpSpPr>
          <a:xfrm>
            <a:off x="7394150" y="-332796"/>
            <a:ext cx="2492848" cy="966849"/>
            <a:chOff x="6211327" y="-36220"/>
            <a:chExt cx="2945584" cy="1142442"/>
          </a:xfrm>
        </p:grpSpPr>
        <p:sp>
          <p:nvSpPr>
            <p:cNvPr id="3" name="Google Shape;2056;p53">
              <a:extLst>
                <a:ext uri="{FF2B5EF4-FFF2-40B4-BE49-F238E27FC236}">
                  <a16:creationId xmlns:a16="http://schemas.microsoft.com/office/drawing/2014/main" id="{0B526665-D318-2BB3-7425-1D4A16807E50}"/>
                </a:ext>
              </a:extLst>
            </p:cNvPr>
            <p:cNvSpPr/>
            <p:nvPr/>
          </p:nvSpPr>
          <p:spPr>
            <a:xfrm>
              <a:off x="6250918" y="14721"/>
              <a:ext cx="399409" cy="541878"/>
            </a:xfrm>
            <a:custGeom>
              <a:avLst/>
              <a:gdLst/>
              <a:ahLst/>
              <a:cxnLst/>
              <a:rect l="l" t="t" r="r" b="b"/>
              <a:pathLst>
                <a:path w="7072" h="9595" extrusionOk="0">
                  <a:moveTo>
                    <a:pt x="763" y="1"/>
                  </a:moveTo>
                  <a:lnTo>
                    <a:pt x="0" y="9595"/>
                  </a:lnTo>
                  <a:lnTo>
                    <a:pt x="7072" y="3068"/>
                  </a:lnTo>
                  <a:lnTo>
                    <a:pt x="7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057;p53">
              <a:extLst>
                <a:ext uri="{FF2B5EF4-FFF2-40B4-BE49-F238E27FC236}">
                  <a16:creationId xmlns:a16="http://schemas.microsoft.com/office/drawing/2014/main" id="{1E731B49-867F-5EC5-4C08-8DADA23409E8}"/>
                </a:ext>
              </a:extLst>
            </p:cNvPr>
            <p:cNvSpPr/>
            <p:nvPr/>
          </p:nvSpPr>
          <p:spPr>
            <a:xfrm>
              <a:off x="7632250" y="507134"/>
              <a:ext cx="391559" cy="530752"/>
            </a:xfrm>
            <a:custGeom>
              <a:avLst/>
              <a:gdLst/>
              <a:ahLst/>
              <a:cxnLst/>
              <a:rect l="l" t="t" r="r" b="b"/>
              <a:pathLst>
                <a:path w="6933" h="9398" extrusionOk="0">
                  <a:moveTo>
                    <a:pt x="1" y="0"/>
                  </a:moveTo>
                  <a:lnTo>
                    <a:pt x="2073" y="9398"/>
                  </a:lnTo>
                  <a:lnTo>
                    <a:pt x="6933" y="1093"/>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058;p53">
              <a:extLst>
                <a:ext uri="{FF2B5EF4-FFF2-40B4-BE49-F238E27FC236}">
                  <a16:creationId xmlns:a16="http://schemas.microsoft.com/office/drawing/2014/main" id="{94F8D7A3-65A5-A9A2-D7A3-761EEAB8261A}"/>
                </a:ext>
              </a:extLst>
            </p:cNvPr>
            <p:cNvSpPr/>
            <p:nvPr/>
          </p:nvSpPr>
          <p:spPr>
            <a:xfrm>
              <a:off x="6542738" y="220406"/>
              <a:ext cx="551333" cy="614561"/>
            </a:xfrm>
            <a:custGeom>
              <a:avLst/>
              <a:gdLst/>
              <a:ahLst/>
              <a:cxnLst/>
              <a:rect l="l" t="t" r="r" b="b"/>
              <a:pathLst>
                <a:path w="9762" h="10882" extrusionOk="0">
                  <a:moveTo>
                    <a:pt x="3214" y="0"/>
                  </a:moveTo>
                  <a:lnTo>
                    <a:pt x="1" y="8368"/>
                  </a:lnTo>
                  <a:lnTo>
                    <a:pt x="3740" y="8396"/>
                  </a:lnTo>
                  <a:lnTo>
                    <a:pt x="6548" y="10882"/>
                  </a:lnTo>
                  <a:lnTo>
                    <a:pt x="9761" y="2514"/>
                  </a:lnTo>
                  <a:lnTo>
                    <a:pt x="32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059;p53">
              <a:extLst>
                <a:ext uri="{FF2B5EF4-FFF2-40B4-BE49-F238E27FC236}">
                  <a16:creationId xmlns:a16="http://schemas.microsoft.com/office/drawing/2014/main" id="{06DFAEB1-81A4-79A1-DA53-1930F1F6C284}"/>
                </a:ext>
              </a:extLst>
            </p:cNvPr>
            <p:cNvSpPr/>
            <p:nvPr/>
          </p:nvSpPr>
          <p:spPr>
            <a:xfrm>
              <a:off x="6688620" y="249661"/>
              <a:ext cx="127809" cy="63308"/>
            </a:xfrm>
            <a:custGeom>
              <a:avLst/>
              <a:gdLst/>
              <a:ahLst/>
              <a:cxnLst/>
              <a:rect l="l" t="t" r="r" b="b"/>
              <a:pathLst>
                <a:path w="2263" h="1121" extrusionOk="0">
                  <a:moveTo>
                    <a:pt x="1984" y="0"/>
                  </a:moveTo>
                  <a:lnTo>
                    <a:pt x="107" y="834"/>
                  </a:lnTo>
                  <a:lnTo>
                    <a:pt x="1" y="1121"/>
                  </a:lnTo>
                  <a:lnTo>
                    <a:pt x="2263" y="113"/>
                  </a:lnTo>
                  <a:lnTo>
                    <a:pt x="1984"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060;p53">
              <a:extLst>
                <a:ext uri="{FF2B5EF4-FFF2-40B4-BE49-F238E27FC236}">
                  <a16:creationId xmlns:a16="http://schemas.microsoft.com/office/drawing/2014/main" id="{09751D55-9C0A-5B48-C9DF-13B836DD81BF}"/>
                </a:ext>
              </a:extLst>
            </p:cNvPr>
            <p:cNvSpPr/>
            <p:nvPr/>
          </p:nvSpPr>
          <p:spPr>
            <a:xfrm>
              <a:off x="6656259" y="282078"/>
              <a:ext cx="244491" cy="114701"/>
            </a:xfrm>
            <a:custGeom>
              <a:avLst/>
              <a:gdLst/>
              <a:ahLst/>
              <a:cxnLst/>
              <a:rect l="l" t="t" r="r" b="b"/>
              <a:pathLst>
                <a:path w="4329" h="2031" extrusionOk="0">
                  <a:moveTo>
                    <a:pt x="4047" y="1"/>
                  </a:moveTo>
                  <a:lnTo>
                    <a:pt x="112" y="1752"/>
                  </a:lnTo>
                  <a:lnTo>
                    <a:pt x="1" y="2031"/>
                  </a:lnTo>
                  <a:lnTo>
                    <a:pt x="4328" y="113"/>
                  </a:lnTo>
                  <a:lnTo>
                    <a:pt x="404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061;p53">
              <a:extLst>
                <a:ext uri="{FF2B5EF4-FFF2-40B4-BE49-F238E27FC236}">
                  <a16:creationId xmlns:a16="http://schemas.microsoft.com/office/drawing/2014/main" id="{FACC57C1-02CC-BB91-3383-765320514A00}"/>
                </a:ext>
              </a:extLst>
            </p:cNvPr>
            <p:cNvSpPr/>
            <p:nvPr/>
          </p:nvSpPr>
          <p:spPr>
            <a:xfrm>
              <a:off x="6623784" y="314551"/>
              <a:ext cx="361117" cy="166545"/>
            </a:xfrm>
            <a:custGeom>
              <a:avLst/>
              <a:gdLst/>
              <a:ahLst/>
              <a:cxnLst/>
              <a:rect l="l" t="t" r="r" b="b"/>
              <a:pathLst>
                <a:path w="6394" h="2949" extrusionOk="0">
                  <a:moveTo>
                    <a:pt x="6115" y="1"/>
                  </a:moveTo>
                  <a:lnTo>
                    <a:pt x="114" y="2668"/>
                  </a:lnTo>
                  <a:lnTo>
                    <a:pt x="1" y="2948"/>
                  </a:lnTo>
                  <a:lnTo>
                    <a:pt x="6394" y="111"/>
                  </a:lnTo>
                  <a:lnTo>
                    <a:pt x="6115"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062;p53">
              <a:extLst>
                <a:ext uri="{FF2B5EF4-FFF2-40B4-BE49-F238E27FC236}">
                  <a16:creationId xmlns:a16="http://schemas.microsoft.com/office/drawing/2014/main" id="{50992424-0B05-70CB-1E1E-3DD522AD5E3C}"/>
                </a:ext>
              </a:extLst>
            </p:cNvPr>
            <p:cNvSpPr/>
            <p:nvPr/>
          </p:nvSpPr>
          <p:spPr>
            <a:xfrm>
              <a:off x="6591818" y="346912"/>
              <a:ext cx="477404" cy="218332"/>
            </a:xfrm>
            <a:custGeom>
              <a:avLst/>
              <a:gdLst/>
              <a:ahLst/>
              <a:cxnLst/>
              <a:rect l="l" t="t" r="r" b="b"/>
              <a:pathLst>
                <a:path w="8453" h="3866" extrusionOk="0">
                  <a:moveTo>
                    <a:pt x="8165" y="1"/>
                  </a:moveTo>
                  <a:lnTo>
                    <a:pt x="105" y="3587"/>
                  </a:lnTo>
                  <a:lnTo>
                    <a:pt x="1" y="3866"/>
                  </a:lnTo>
                  <a:lnTo>
                    <a:pt x="8452" y="106"/>
                  </a:lnTo>
                  <a:lnTo>
                    <a:pt x="8165"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63;p53">
              <a:extLst>
                <a:ext uri="{FF2B5EF4-FFF2-40B4-BE49-F238E27FC236}">
                  <a16:creationId xmlns:a16="http://schemas.microsoft.com/office/drawing/2014/main" id="{0A209A3F-EF74-5337-11A6-78F1B55078B2}"/>
                </a:ext>
              </a:extLst>
            </p:cNvPr>
            <p:cNvSpPr/>
            <p:nvPr/>
          </p:nvSpPr>
          <p:spPr>
            <a:xfrm>
              <a:off x="6559343" y="405873"/>
              <a:ext cx="518125" cy="243690"/>
            </a:xfrm>
            <a:custGeom>
              <a:avLst/>
              <a:gdLst/>
              <a:ahLst/>
              <a:cxnLst/>
              <a:rect l="l" t="t" r="r" b="b"/>
              <a:pathLst>
                <a:path w="9174" h="4315" extrusionOk="0">
                  <a:moveTo>
                    <a:pt x="9173" y="0"/>
                  </a:moveTo>
                  <a:lnTo>
                    <a:pt x="105" y="4033"/>
                  </a:lnTo>
                  <a:lnTo>
                    <a:pt x="1" y="4314"/>
                  </a:lnTo>
                  <a:lnTo>
                    <a:pt x="9062" y="281"/>
                  </a:lnTo>
                  <a:lnTo>
                    <a:pt x="9173"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64;p53">
              <a:extLst>
                <a:ext uri="{FF2B5EF4-FFF2-40B4-BE49-F238E27FC236}">
                  <a16:creationId xmlns:a16="http://schemas.microsoft.com/office/drawing/2014/main" id="{C9D20843-7A88-8737-E8DB-53899A8F248B}"/>
                </a:ext>
              </a:extLst>
            </p:cNvPr>
            <p:cNvSpPr/>
            <p:nvPr/>
          </p:nvSpPr>
          <p:spPr>
            <a:xfrm>
              <a:off x="6588203" y="490135"/>
              <a:ext cx="456903" cy="203254"/>
            </a:xfrm>
            <a:custGeom>
              <a:avLst/>
              <a:gdLst/>
              <a:ahLst/>
              <a:cxnLst/>
              <a:rect l="l" t="t" r="r" b="b"/>
              <a:pathLst>
                <a:path w="8090" h="3599" extrusionOk="0">
                  <a:moveTo>
                    <a:pt x="8089" y="0"/>
                  </a:moveTo>
                  <a:lnTo>
                    <a:pt x="1" y="3598"/>
                  </a:lnTo>
                  <a:lnTo>
                    <a:pt x="518" y="3598"/>
                  </a:lnTo>
                  <a:lnTo>
                    <a:pt x="7977" y="279"/>
                  </a:lnTo>
                  <a:lnTo>
                    <a:pt x="8089"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5;p53">
              <a:extLst>
                <a:ext uri="{FF2B5EF4-FFF2-40B4-BE49-F238E27FC236}">
                  <a16:creationId xmlns:a16="http://schemas.microsoft.com/office/drawing/2014/main" id="{611D8483-BD41-A38E-0A43-9A47FB59B453}"/>
                </a:ext>
              </a:extLst>
            </p:cNvPr>
            <p:cNvSpPr/>
            <p:nvPr/>
          </p:nvSpPr>
          <p:spPr>
            <a:xfrm>
              <a:off x="6742048" y="574340"/>
              <a:ext cx="270584" cy="125431"/>
            </a:xfrm>
            <a:custGeom>
              <a:avLst/>
              <a:gdLst/>
              <a:ahLst/>
              <a:cxnLst/>
              <a:rect l="l" t="t" r="r" b="b"/>
              <a:pathLst>
                <a:path w="4791" h="2221" extrusionOk="0">
                  <a:moveTo>
                    <a:pt x="4790" y="0"/>
                  </a:moveTo>
                  <a:lnTo>
                    <a:pt x="1" y="2129"/>
                  </a:lnTo>
                  <a:lnTo>
                    <a:pt x="211" y="2129"/>
                  </a:lnTo>
                  <a:lnTo>
                    <a:pt x="315" y="2220"/>
                  </a:lnTo>
                  <a:lnTo>
                    <a:pt x="4678" y="281"/>
                  </a:lnTo>
                  <a:lnTo>
                    <a:pt x="4790"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66;p53">
              <a:extLst>
                <a:ext uri="{FF2B5EF4-FFF2-40B4-BE49-F238E27FC236}">
                  <a16:creationId xmlns:a16="http://schemas.microsoft.com/office/drawing/2014/main" id="{393E4D8D-BFB9-463F-24BE-473CDD7CA1AC}"/>
                </a:ext>
              </a:extLst>
            </p:cNvPr>
            <p:cNvSpPr/>
            <p:nvPr/>
          </p:nvSpPr>
          <p:spPr>
            <a:xfrm>
              <a:off x="6802536" y="658602"/>
              <a:ext cx="177622" cy="87819"/>
            </a:xfrm>
            <a:custGeom>
              <a:avLst/>
              <a:gdLst/>
              <a:ahLst/>
              <a:cxnLst/>
              <a:rect l="l" t="t" r="r" b="b"/>
              <a:pathLst>
                <a:path w="3145" h="1555" extrusionOk="0">
                  <a:moveTo>
                    <a:pt x="3145" y="0"/>
                  </a:moveTo>
                  <a:lnTo>
                    <a:pt x="0" y="1400"/>
                  </a:lnTo>
                  <a:lnTo>
                    <a:pt x="177" y="1555"/>
                  </a:lnTo>
                  <a:lnTo>
                    <a:pt x="3041" y="279"/>
                  </a:lnTo>
                  <a:lnTo>
                    <a:pt x="3145"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67;p53">
              <a:extLst>
                <a:ext uri="{FF2B5EF4-FFF2-40B4-BE49-F238E27FC236}">
                  <a16:creationId xmlns:a16="http://schemas.microsoft.com/office/drawing/2014/main" id="{5F84416D-25E7-FB31-E603-8C3A837F713C}"/>
                </a:ext>
              </a:extLst>
            </p:cNvPr>
            <p:cNvSpPr/>
            <p:nvPr/>
          </p:nvSpPr>
          <p:spPr>
            <a:xfrm>
              <a:off x="6854721" y="742808"/>
              <a:ext cx="93075" cy="49867"/>
            </a:xfrm>
            <a:custGeom>
              <a:avLst/>
              <a:gdLst/>
              <a:ahLst/>
              <a:cxnLst/>
              <a:rect l="l" t="t" r="r" b="b"/>
              <a:pathLst>
                <a:path w="1648" h="883" extrusionOk="0">
                  <a:moveTo>
                    <a:pt x="1648" y="0"/>
                  </a:moveTo>
                  <a:lnTo>
                    <a:pt x="1" y="729"/>
                  </a:lnTo>
                  <a:lnTo>
                    <a:pt x="184" y="882"/>
                  </a:lnTo>
                  <a:lnTo>
                    <a:pt x="1542" y="281"/>
                  </a:lnTo>
                  <a:lnTo>
                    <a:pt x="1648"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68;p53">
              <a:extLst>
                <a:ext uri="{FF2B5EF4-FFF2-40B4-BE49-F238E27FC236}">
                  <a16:creationId xmlns:a16="http://schemas.microsoft.com/office/drawing/2014/main" id="{F47E458D-4D2D-023B-9818-2F5D9F1CE497}"/>
                </a:ext>
              </a:extLst>
            </p:cNvPr>
            <p:cNvSpPr/>
            <p:nvPr/>
          </p:nvSpPr>
          <p:spPr>
            <a:xfrm>
              <a:off x="7084924" y="389269"/>
              <a:ext cx="476557" cy="539845"/>
            </a:xfrm>
            <a:custGeom>
              <a:avLst/>
              <a:gdLst/>
              <a:ahLst/>
              <a:cxnLst/>
              <a:rect l="l" t="t" r="r" b="b"/>
              <a:pathLst>
                <a:path w="8438" h="9559" extrusionOk="0">
                  <a:moveTo>
                    <a:pt x="1654" y="0"/>
                  </a:moveTo>
                  <a:lnTo>
                    <a:pt x="0" y="6351"/>
                  </a:lnTo>
                  <a:lnTo>
                    <a:pt x="2788" y="9559"/>
                  </a:lnTo>
                  <a:lnTo>
                    <a:pt x="6786" y="8124"/>
                  </a:lnTo>
                  <a:lnTo>
                    <a:pt x="8438" y="1771"/>
                  </a:lnTo>
                  <a:lnTo>
                    <a:pt x="16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9;p53">
              <a:extLst>
                <a:ext uri="{FF2B5EF4-FFF2-40B4-BE49-F238E27FC236}">
                  <a16:creationId xmlns:a16="http://schemas.microsoft.com/office/drawing/2014/main" id="{B1DF7A8C-21BF-AF3A-EB66-51C067BD20B6}"/>
                </a:ext>
              </a:extLst>
            </p:cNvPr>
            <p:cNvSpPr/>
            <p:nvPr/>
          </p:nvSpPr>
          <p:spPr>
            <a:xfrm>
              <a:off x="7154957" y="439928"/>
              <a:ext cx="27279" cy="39024"/>
            </a:xfrm>
            <a:custGeom>
              <a:avLst/>
              <a:gdLst/>
              <a:ahLst/>
              <a:cxnLst/>
              <a:rect l="l" t="t" r="r" b="b"/>
              <a:pathLst>
                <a:path w="483" h="691" extrusionOk="0">
                  <a:moveTo>
                    <a:pt x="182" y="0"/>
                  </a:moveTo>
                  <a:lnTo>
                    <a:pt x="0" y="679"/>
                  </a:lnTo>
                  <a:cubicBezTo>
                    <a:pt x="30" y="687"/>
                    <a:pt x="60" y="691"/>
                    <a:pt x="89" y="691"/>
                  </a:cubicBezTo>
                  <a:cubicBezTo>
                    <a:pt x="247" y="691"/>
                    <a:pt x="393" y="586"/>
                    <a:pt x="434" y="427"/>
                  </a:cubicBezTo>
                  <a:cubicBezTo>
                    <a:pt x="483" y="237"/>
                    <a:pt x="372" y="42"/>
                    <a:pt x="182"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0;p53">
              <a:extLst>
                <a:ext uri="{FF2B5EF4-FFF2-40B4-BE49-F238E27FC236}">
                  <a16:creationId xmlns:a16="http://schemas.microsoft.com/office/drawing/2014/main" id="{29230E0E-8062-2AC7-24F3-159DFE4FBC5A}"/>
                </a:ext>
              </a:extLst>
            </p:cNvPr>
            <p:cNvSpPr/>
            <p:nvPr/>
          </p:nvSpPr>
          <p:spPr>
            <a:xfrm>
              <a:off x="7233630" y="464156"/>
              <a:ext cx="44391" cy="39871"/>
            </a:xfrm>
            <a:custGeom>
              <a:avLst/>
              <a:gdLst/>
              <a:ahLst/>
              <a:cxnLst/>
              <a:rect l="l" t="t" r="r" b="b"/>
              <a:pathLst>
                <a:path w="786" h="706" extrusionOk="0">
                  <a:moveTo>
                    <a:pt x="395" y="0"/>
                  </a:moveTo>
                  <a:cubicBezTo>
                    <a:pt x="236" y="0"/>
                    <a:pt x="90" y="105"/>
                    <a:pt x="49" y="264"/>
                  </a:cubicBezTo>
                  <a:cubicBezTo>
                    <a:pt x="0" y="454"/>
                    <a:pt x="120" y="642"/>
                    <a:pt x="308" y="691"/>
                  </a:cubicBezTo>
                  <a:cubicBezTo>
                    <a:pt x="340" y="700"/>
                    <a:pt x="373" y="705"/>
                    <a:pt x="404" y="705"/>
                  </a:cubicBezTo>
                  <a:cubicBezTo>
                    <a:pt x="558" y="705"/>
                    <a:pt x="695" y="596"/>
                    <a:pt x="737" y="439"/>
                  </a:cubicBezTo>
                  <a:cubicBezTo>
                    <a:pt x="785" y="250"/>
                    <a:pt x="673" y="61"/>
                    <a:pt x="484" y="12"/>
                  </a:cubicBezTo>
                  <a:cubicBezTo>
                    <a:pt x="454" y="4"/>
                    <a:pt x="424"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71;p53">
              <a:extLst>
                <a:ext uri="{FF2B5EF4-FFF2-40B4-BE49-F238E27FC236}">
                  <a16:creationId xmlns:a16="http://schemas.microsoft.com/office/drawing/2014/main" id="{C20A7A5B-ADCD-9373-2A15-1DAF059EAE1C}"/>
                </a:ext>
              </a:extLst>
            </p:cNvPr>
            <p:cNvSpPr/>
            <p:nvPr/>
          </p:nvSpPr>
          <p:spPr>
            <a:xfrm>
              <a:off x="7329755" y="489062"/>
              <a:ext cx="44278" cy="40097"/>
            </a:xfrm>
            <a:custGeom>
              <a:avLst/>
              <a:gdLst/>
              <a:ahLst/>
              <a:cxnLst/>
              <a:rect l="l" t="t" r="r" b="b"/>
              <a:pathLst>
                <a:path w="784" h="710" extrusionOk="0">
                  <a:moveTo>
                    <a:pt x="385" y="1"/>
                  </a:moveTo>
                  <a:cubicBezTo>
                    <a:pt x="229" y="1"/>
                    <a:pt x="90" y="106"/>
                    <a:pt x="50" y="265"/>
                  </a:cubicBezTo>
                  <a:cubicBezTo>
                    <a:pt x="1" y="453"/>
                    <a:pt x="112" y="650"/>
                    <a:pt x="302" y="698"/>
                  </a:cubicBezTo>
                  <a:cubicBezTo>
                    <a:pt x="330" y="706"/>
                    <a:pt x="359" y="709"/>
                    <a:pt x="387" y="709"/>
                  </a:cubicBezTo>
                  <a:cubicBezTo>
                    <a:pt x="546" y="709"/>
                    <a:pt x="694" y="599"/>
                    <a:pt x="735" y="440"/>
                  </a:cubicBezTo>
                  <a:cubicBezTo>
                    <a:pt x="784" y="250"/>
                    <a:pt x="665" y="61"/>
                    <a:pt x="476" y="13"/>
                  </a:cubicBezTo>
                  <a:cubicBezTo>
                    <a:pt x="446" y="5"/>
                    <a:pt x="415" y="1"/>
                    <a:pt x="38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2;p53">
              <a:extLst>
                <a:ext uri="{FF2B5EF4-FFF2-40B4-BE49-F238E27FC236}">
                  <a16:creationId xmlns:a16="http://schemas.microsoft.com/office/drawing/2014/main" id="{84C66D68-88BB-918C-5BB3-4A7702D24235}"/>
                </a:ext>
              </a:extLst>
            </p:cNvPr>
            <p:cNvSpPr/>
            <p:nvPr/>
          </p:nvSpPr>
          <p:spPr>
            <a:xfrm>
              <a:off x="7425429" y="513968"/>
              <a:ext cx="44391" cy="40097"/>
            </a:xfrm>
            <a:custGeom>
              <a:avLst/>
              <a:gdLst/>
              <a:ahLst/>
              <a:cxnLst/>
              <a:rect l="l" t="t" r="r" b="b"/>
              <a:pathLst>
                <a:path w="786" h="710" extrusionOk="0">
                  <a:moveTo>
                    <a:pt x="394" y="1"/>
                  </a:moveTo>
                  <a:cubicBezTo>
                    <a:pt x="237" y="1"/>
                    <a:pt x="91" y="106"/>
                    <a:pt x="50" y="264"/>
                  </a:cubicBezTo>
                  <a:cubicBezTo>
                    <a:pt x="1" y="454"/>
                    <a:pt x="113" y="649"/>
                    <a:pt x="302" y="698"/>
                  </a:cubicBezTo>
                  <a:cubicBezTo>
                    <a:pt x="332" y="706"/>
                    <a:pt x="363" y="710"/>
                    <a:pt x="393" y="710"/>
                  </a:cubicBezTo>
                  <a:cubicBezTo>
                    <a:pt x="551" y="710"/>
                    <a:pt x="694" y="605"/>
                    <a:pt x="735" y="446"/>
                  </a:cubicBezTo>
                  <a:cubicBezTo>
                    <a:pt x="786" y="251"/>
                    <a:pt x="673" y="61"/>
                    <a:pt x="483" y="12"/>
                  </a:cubicBezTo>
                  <a:cubicBezTo>
                    <a:pt x="453" y="4"/>
                    <a:pt x="424" y="1"/>
                    <a:pt x="394"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73;p53">
              <a:extLst>
                <a:ext uri="{FF2B5EF4-FFF2-40B4-BE49-F238E27FC236}">
                  <a16:creationId xmlns:a16="http://schemas.microsoft.com/office/drawing/2014/main" id="{00874FDB-6800-7711-062D-F1F811F23DBC}"/>
                </a:ext>
              </a:extLst>
            </p:cNvPr>
            <p:cNvSpPr/>
            <p:nvPr/>
          </p:nvSpPr>
          <p:spPr>
            <a:xfrm>
              <a:off x="7521102" y="538930"/>
              <a:ext cx="27392" cy="39420"/>
            </a:xfrm>
            <a:custGeom>
              <a:avLst/>
              <a:gdLst/>
              <a:ahLst/>
              <a:cxnLst/>
              <a:rect l="l" t="t" r="r" b="b"/>
              <a:pathLst>
                <a:path w="485" h="698" extrusionOk="0">
                  <a:moveTo>
                    <a:pt x="393" y="0"/>
                  </a:moveTo>
                  <a:cubicBezTo>
                    <a:pt x="237" y="0"/>
                    <a:pt x="97" y="105"/>
                    <a:pt x="50" y="264"/>
                  </a:cubicBezTo>
                  <a:cubicBezTo>
                    <a:pt x="1" y="452"/>
                    <a:pt x="120" y="649"/>
                    <a:pt x="310" y="698"/>
                  </a:cubicBezTo>
                  <a:lnTo>
                    <a:pt x="485" y="12"/>
                  </a:lnTo>
                  <a:cubicBezTo>
                    <a:pt x="454" y="4"/>
                    <a:pt x="423" y="0"/>
                    <a:pt x="39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74;p53">
              <a:extLst>
                <a:ext uri="{FF2B5EF4-FFF2-40B4-BE49-F238E27FC236}">
                  <a16:creationId xmlns:a16="http://schemas.microsoft.com/office/drawing/2014/main" id="{BD2786C7-695E-1DAB-B9A0-34FEFD332773}"/>
                </a:ext>
              </a:extLst>
            </p:cNvPr>
            <p:cNvSpPr/>
            <p:nvPr/>
          </p:nvSpPr>
          <p:spPr>
            <a:xfrm>
              <a:off x="7204770" y="397232"/>
              <a:ext cx="41172" cy="24793"/>
            </a:xfrm>
            <a:custGeom>
              <a:avLst/>
              <a:gdLst/>
              <a:ahLst/>
              <a:cxnLst/>
              <a:rect l="l" t="t" r="r" b="b"/>
              <a:pathLst>
                <a:path w="729" h="439" extrusionOk="0">
                  <a:moveTo>
                    <a:pt x="43" y="0"/>
                  </a:moveTo>
                  <a:lnTo>
                    <a:pt x="43" y="0"/>
                  </a:lnTo>
                  <a:cubicBezTo>
                    <a:pt x="1" y="188"/>
                    <a:pt x="113" y="378"/>
                    <a:pt x="301" y="427"/>
                  </a:cubicBezTo>
                  <a:cubicBezTo>
                    <a:pt x="331" y="435"/>
                    <a:pt x="361" y="438"/>
                    <a:pt x="391" y="438"/>
                  </a:cubicBezTo>
                  <a:cubicBezTo>
                    <a:pt x="547" y="438"/>
                    <a:pt x="687" y="334"/>
                    <a:pt x="728" y="175"/>
                  </a:cubicBezTo>
                  <a:lnTo>
                    <a:pt x="43"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75;p53">
              <a:extLst>
                <a:ext uri="{FF2B5EF4-FFF2-40B4-BE49-F238E27FC236}">
                  <a16:creationId xmlns:a16="http://schemas.microsoft.com/office/drawing/2014/main" id="{57E564B6-7B0F-1B05-F045-81313CF1E830}"/>
                </a:ext>
              </a:extLst>
            </p:cNvPr>
            <p:cNvSpPr/>
            <p:nvPr/>
          </p:nvSpPr>
          <p:spPr>
            <a:xfrm>
              <a:off x="7300443" y="422082"/>
              <a:ext cx="41624" cy="24962"/>
            </a:xfrm>
            <a:custGeom>
              <a:avLst/>
              <a:gdLst/>
              <a:ahLst/>
              <a:cxnLst/>
              <a:rect l="l" t="t" r="r" b="b"/>
              <a:pathLst>
                <a:path w="737" h="442" extrusionOk="0">
                  <a:moveTo>
                    <a:pt x="49" y="1"/>
                  </a:moveTo>
                  <a:lnTo>
                    <a:pt x="49" y="1"/>
                  </a:lnTo>
                  <a:cubicBezTo>
                    <a:pt x="1" y="190"/>
                    <a:pt x="113" y="379"/>
                    <a:pt x="301" y="427"/>
                  </a:cubicBezTo>
                  <a:cubicBezTo>
                    <a:pt x="334" y="437"/>
                    <a:pt x="366" y="442"/>
                    <a:pt x="398" y="442"/>
                  </a:cubicBezTo>
                  <a:cubicBezTo>
                    <a:pt x="554" y="442"/>
                    <a:pt x="696" y="333"/>
                    <a:pt x="737" y="175"/>
                  </a:cubicBezTo>
                  <a:lnTo>
                    <a:pt x="49"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76;p53">
              <a:extLst>
                <a:ext uri="{FF2B5EF4-FFF2-40B4-BE49-F238E27FC236}">
                  <a16:creationId xmlns:a16="http://schemas.microsoft.com/office/drawing/2014/main" id="{7E9FC772-B916-E8F6-E86B-A5D2633B9FDD}"/>
                </a:ext>
              </a:extLst>
            </p:cNvPr>
            <p:cNvSpPr/>
            <p:nvPr/>
          </p:nvSpPr>
          <p:spPr>
            <a:xfrm>
              <a:off x="7396230" y="447044"/>
              <a:ext cx="41511" cy="25188"/>
            </a:xfrm>
            <a:custGeom>
              <a:avLst/>
              <a:gdLst/>
              <a:ahLst/>
              <a:cxnLst/>
              <a:rect l="l" t="t" r="r" b="b"/>
              <a:pathLst>
                <a:path w="735" h="446" extrusionOk="0">
                  <a:moveTo>
                    <a:pt x="49" y="1"/>
                  </a:moveTo>
                  <a:lnTo>
                    <a:pt x="49" y="1"/>
                  </a:lnTo>
                  <a:cubicBezTo>
                    <a:pt x="0" y="189"/>
                    <a:pt x="111" y="385"/>
                    <a:pt x="301" y="434"/>
                  </a:cubicBezTo>
                  <a:cubicBezTo>
                    <a:pt x="330" y="441"/>
                    <a:pt x="358" y="445"/>
                    <a:pt x="387" y="445"/>
                  </a:cubicBezTo>
                  <a:cubicBezTo>
                    <a:pt x="546" y="445"/>
                    <a:pt x="693" y="335"/>
                    <a:pt x="735" y="175"/>
                  </a:cubicBezTo>
                  <a:lnTo>
                    <a:pt x="49"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77;p53">
              <a:extLst>
                <a:ext uri="{FF2B5EF4-FFF2-40B4-BE49-F238E27FC236}">
                  <a16:creationId xmlns:a16="http://schemas.microsoft.com/office/drawing/2014/main" id="{BCB59D6B-8921-4B2D-8889-06449C03BBE7}"/>
                </a:ext>
              </a:extLst>
            </p:cNvPr>
            <p:cNvSpPr/>
            <p:nvPr/>
          </p:nvSpPr>
          <p:spPr>
            <a:xfrm>
              <a:off x="7491903" y="471893"/>
              <a:ext cx="41511" cy="25244"/>
            </a:xfrm>
            <a:custGeom>
              <a:avLst/>
              <a:gdLst/>
              <a:ahLst/>
              <a:cxnLst/>
              <a:rect l="l" t="t" r="r" b="b"/>
              <a:pathLst>
                <a:path w="735" h="447" extrusionOk="0">
                  <a:moveTo>
                    <a:pt x="56" y="1"/>
                  </a:moveTo>
                  <a:lnTo>
                    <a:pt x="56" y="1"/>
                  </a:lnTo>
                  <a:cubicBezTo>
                    <a:pt x="0" y="191"/>
                    <a:pt x="119" y="386"/>
                    <a:pt x="308" y="434"/>
                  </a:cubicBezTo>
                  <a:cubicBezTo>
                    <a:pt x="338" y="443"/>
                    <a:pt x="369" y="446"/>
                    <a:pt x="399" y="446"/>
                  </a:cubicBezTo>
                  <a:cubicBezTo>
                    <a:pt x="555" y="446"/>
                    <a:pt x="694" y="341"/>
                    <a:pt x="735" y="176"/>
                  </a:cubicBezTo>
                  <a:lnTo>
                    <a:pt x="56"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78;p53">
              <a:extLst>
                <a:ext uri="{FF2B5EF4-FFF2-40B4-BE49-F238E27FC236}">
                  <a16:creationId xmlns:a16="http://schemas.microsoft.com/office/drawing/2014/main" id="{785AF790-990E-5D1D-B83B-1FBDAFDB0A79}"/>
                </a:ext>
              </a:extLst>
            </p:cNvPr>
            <p:cNvSpPr/>
            <p:nvPr/>
          </p:nvSpPr>
          <p:spPr>
            <a:xfrm>
              <a:off x="7166817" y="527014"/>
              <a:ext cx="44391" cy="40097"/>
            </a:xfrm>
            <a:custGeom>
              <a:avLst/>
              <a:gdLst/>
              <a:ahLst/>
              <a:cxnLst/>
              <a:rect l="l" t="t" r="r" b="b"/>
              <a:pathLst>
                <a:path w="786" h="710" extrusionOk="0">
                  <a:moveTo>
                    <a:pt x="391" y="1"/>
                  </a:moveTo>
                  <a:cubicBezTo>
                    <a:pt x="235" y="1"/>
                    <a:pt x="90" y="106"/>
                    <a:pt x="49" y="265"/>
                  </a:cubicBezTo>
                  <a:cubicBezTo>
                    <a:pt x="0" y="453"/>
                    <a:pt x="113" y="650"/>
                    <a:pt x="301" y="699"/>
                  </a:cubicBezTo>
                  <a:cubicBezTo>
                    <a:pt x="331" y="706"/>
                    <a:pt x="361" y="710"/>
                    <a:pt x="391" y="710"/>
                  </a:cubicBezTo>
                  <a:cubicBezTo>
                    <a:pt x="549" y="710"/>
                    <a:pt x="694" y="605"/>
                    <a:pt x="735" y="447"/>
                  </a:cubicBezTo>
                  <a:cubicBezTo>
                    <a:pt x="785" y="257"/>
                    <a:pt x="673" y="62"/>
                    <a:pt x="483" y="13"/>
                  </a:cubicBezTo>
                  <a:cubicBezTo>
                    <a:pt x="452" y="5"/>
                    <a:pt x="422" y="1"/>
                    <a:pt x="39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79;p53">
              <a:extLst>
                <a:ext uri="{FF2B5EF4-FFF2-40B4-BE49-F238E27FC236}">
                  <a16:creationId xmlns:a16="http://schemas.microsoft.com/office/drawing/2014/main" id="{A0510493-4B2C-F90E-BABB-90688E0D7ECC}"/>
                </a:ext>
              </a:extLst>
            </p:cNvPr>
            <p:cNvSpPr/>
            <p:nvPr/>
          </p:nvSpPr>
          <p:spPr>
            <a:xfrm>
              <a:off x="7262490" y="551920"/>
              <a:ext cx="44391" cy="40097"/>
            </a:xfrm>
            <a:custGeom>
              <a:avLst/>
              <a:gdLst/>
              <a:ahLst/>
              <a:cxnLst/>
              <a:rect l="l" t="t" r="r" b="b"/>
              <a:pathLst>
                <a:path w="786" h="710" extrusionOk="0">
                  <a:moveTo>
                    <a:pt x="395" y="1"/>
                  </a:moveTo>
                  <a:cubicBezTo>
                    <a:pt x="237" y="1"/>
                    <a:pt x="92" y="106"/>
                    <a:pt x="49" y="264"/>
                  </a:cubicBezTo>
                  <a:cubicBezTo>
                    <a:pt x="0" y="454"/>
                    <a:pt x="120" y="649"/>
                    <a:pt x="310" y="698"/>
                  </a:cubicBezTo>
                  <a:cubicBezTo>
                    <a:pt x="340" y="706"/>
                    <a:pt x="370" y="710"/>
                    <a:pt x="400" y="710"/>
                  </a:cubicBezTo>
                  <a:cubicBezTo>
                    <a:pt x="555" y="710"/>
                    <a:pt x="696" y="605"/>
                    <a:pt x="736" y="446"/>
                  </a:cubicBezTo>
                  <a:cubicBezTo>
                    <a:pt x="785" y="258"/>
                    <a:pt x="673" y="61"/>
                    <a:pt x="484" y="12"/>
                  </a:cubicBezTo>
                  <a:cubicBezTo>
                    <a:pt x="454" y="5"/>
                    <a:pt x="424" y="1"/>
                    <a:pt x="39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080;p53">
              <a:extLst>
                <a:ext uri="{FF2B5EF4-FFF2-40B4-BE49-F238E27FC236}">
                  <a16:creationId xmlns:a16="http://schemas.microsoft.com/office/drawing/2014/main" id="{F7511FA7-DAEB-5A70-F8C9-39A262494B09}"/>
                </a:ext>
              </a:extLst>
            </p:cNvPr>
            <p:cNvSpPr/>
            <p:nvPr/>
          </p:nvSpPr>
          <p:spPr>
            <a:xfrm>
              <a:off x="7358615" y="576882"/>
              <a:ext cx="44278" cy="40097"/>
            </a:xfrm>
            <a:custGeom>
              <a:avLst/>
              <a:gdLst/>
              <a:ahLst/>
              <a:cxnLst/>
              <a:rect l="l" t="t" r="r" b="b"/>
              <a:pathLst>
                <a:path w="784" h="710" extrusionOk="0">
                  <a:moveTo>
                    <a:pt x="386" y="0"/>
                  </a:moveTo>
                  <a:cubicBezTo>
                    <a:pt x="230" y="0"/>
                    <a:pt x="90" y="105"/>
                    <a:pt x="49" y="264"/>
                  </a:cubicBezTo>
                  <a:cubicBezTo>
                    <a:pt x="1" y="453"/>
                    <a:pt x="112" y="649"/>
                    <a:pt x="302" y="698"/>
                  </a:cubicBezTo>
                  <a:cubicBezTo>
                    <a:pt x="331" y="706"/>
                    <a:pt x="361" y="709"/>
                    <a:pt x="391" y="709"/>
                  </a:cubicBezTo>
                  <a:cubicBezTo>
                    <a:pt x="548" y="709"/>
                    <a:pt x="694" y="604"/>
                    <a:pt x="735" y="446"/>
                  </a:cubicBezTo>
                  <a:cubicBezTo>
                    <a:pt x="784" y="256"/>
                    <a:pt x="666" y="61"/>
                    <a:pt x="476" y="12"/>
                  </a:cubicBezTo>
                  <a:cubicBezTo>
                    <a:pt x="446" y="4"/>
                    <a:pt x="415" y="0"/>
                    <a:pt x="38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081;p53">
              <a:extLst>
                <a:ext uri="{FF2B5EF4-FFF2-40B4-BE49-F238E27FC236}">
                  <a16:creationId xmlns:a16="http://schemas.microsoft.com/office/drawing/2014/main" id="{F22C03D9-2691-C5F2-0E0C-759379EC9C8E}"/>
                </a:ext>
              </a:extLst>
            </p:cNvPr>
            <p:cNvSpPr/>
            <p:nvPr/>
          </p:nvSpPr>
          <p:spPr>
            <a:xfrm>
              <a:off x="7454289" y="601788"/>
              <a:ext cx="44391" cy="40097"/>
            </a:xfrm>
            <a:custGeom>
              <a:avLst/>
              <a:gdLst/>
              <a:ahLst/>
              <a:cxnLst/>
              <a:rect l="l" t="t" r="r" b="b"/>
              <a:pathLst>
                <a:path w="786" h="710" extrusionOk="0">
                  <a:moveTo>
                    <a:pt x="395" y="0"/>
                  </a:moveTo>
                  <a:cubicBezTo>
                    <a:pt x="237" y="0"/>
                    <a:pt x="90" y="106"/>
                    <a:pt x="49" y="270"/>
                  </a:cubicBezTo>
                  <a:cubicBezTo>
                    <a:pt x="1" y="460"/>
                    <a:pt x="113" y="648"/>
                    <a:pt x="301" y="697"/>
                  </a:cubicBezTo>
                  <a:cubicBezTo>
                    <a:pt x="332" y="705"/>
                    <a:pt x="363" y="709"/>
                    <a:pt x="393" y="709"/>
                  </a:cubicBezTo>
                  <a:cubicBezTo>
                    <a:pt x="551" y="709"/>
                    <a:pt x="694" y="604"/>
                    <a:pt x="737" y="445"/>
                  </a:cubicBezTo>
                  <a:cubicBezTo>
                    <a:pt x="785"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082;p53">
              <a:extLst>
                <a:ext uri="{FF2B5EF4-FFF2-40B4-BE49-F238E27FC236}">
                  <a16:creationId xmlns:a16="http://schemas.microsoft.com/office/drawing/2014/main" id="{ABE832D5-D083-925D-8616-7B031E5DF3B9}"/>
                </a:ext>
              </a:extLst>
            </p:cNvPr>
            <p:cNvSpPr/>
            <p:nvPr/>
          </p:nvSpPr>
          <p:spPr>
            <a:xfrm>
              <a:off x="7117343" y="584676"/>
              <a:ext cx="27392" cy="39420"/>
            </a:xfrm>
            <a:custGeom>
              <a:avLst/>
              <a:gdLst/>
              <a:ahLst/>
              <a:cxnLst/>
              <a:rect l="l" t="t" r="r" b="b"/>
              <a:pathLst>
                <a:path w="485" h="698" extrusionOk="0">
                  <a:moveTo>
                    <a:pt x="176" y="0"/>
                  </a:moveTo>
                  <a:lnTo>
                    <a:pt x="1" y="686"/>
                  </a:lnTo>
                  <a:cubicBezTo>
                    <a:pt x="31" y="694"/>
                    <a:pt x="61" y="697"/>
                    <a:pt x="90" y="697"/>
                  </a:cubicBezTo>
                  <a:cubicBezTo>
                    <a:pt x="247" y="697"/>
                    <a:pt x="387" y="592"/>
                    <a:pt x="428" y="434"/>
                  </a:cubicBezTo>
                  <a:cubicBezTo>
                    <a:pt x="485" y="244"/>
                    <a:pt x="365" y="49"/>
                    <a:pt x="17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083;p53">
              <a:extLst>
                <a:ext uri="{FF2B5EF4-FFF2-40B4-BE49-F238E27FC236}">
                  <a16:creationId xmlns:a16="http://schemas.microsoft.com/office/drawing/2014/main" id="{E70343B6-DFAD-E356-C235-D12180E8DAD9}"/>
                </a:ext>
              </a:extLst>
            </p:cNvPr>
            <p:cNvSpPr/>
            <p:nvPr/>
          </p:nvSpPr>
          <p:spPr>
            <a:xfrm>
              <a:off x="7196016" y="608904"/>
              <a:ext cx="44391" cy="40097"/>
            </a:xfrm>
            <a:custGeom>
              <a:avLst/>
              <a:gdLst/>
              <a:ahLst/>
              <a:cxnLst/>
              <a:rect l="l" t="t" r="r" b="b"/>
              <a:pathLst>
                <a:path w="786" h="710" extrusionOk="0">
                  <a:moveTo>
                    <a:pt x="395" y="0"/>
                  </a:moveTo>
                  <a:cubicBezTo>
                    <a:pt x="237" y="0"/>
                    <a:pt x="92" y="105"/>
                    <a:pt x="50" y="264"/>
                  </a:cubicBezTo>
                  <a:cubicBezTo>
                    <a:pt x="1" y="454"/>
                    <a:pt x="114" y="648"/>
                    <a:pt x="302" y="697"/>
                  </a:cubicBezTo>
                  <a:cubicBezTo>
                    <a:pt x="332" y="705"/>
                    <a:pt x="363" y="709"/>
                    <a:pt x="394" y="709"/>
                  </a:cubicBezTo>
                  <a:cubicBezTo>
                    <a:pt x="551" y="709"/>
                    <a:pt x="696" y="604"/>
                    <a:pt x="737" y="445"/>
                  </a:cubicBezTo>
                  <a:cubicBezTo>
                    <a:pt x="786"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084;p53">
              <a:extLst>
                <a:ext uri="{FF2B5EF4-FFF2-40B4-BE49-F238E27FC236}">
                  <a16:creationId xmlns:a16="http://schemas.microsoft.com/office/drawing/2014/main" id="{832C07CB-E2B3-473E-83BD-7D1AFF5B6DBD}"/>
                </a:ext>
              </a:extLst>
            </p:cNvPr>
            <p:cNvSpPr/>
            <p:nvPr/>
          </p:nvSpPr>
          <p:spPr>
            <a:xfrm>
              <a:off x="7291802" y="633809"/>
              <a:ext cx="44278" cy="40097"/>
            </a:xfrm>
            <a:custGeom>
              <a:avLst/>
              <a:gdLst/>
              <a:ahLst/>
              <a:cxnLst/>
              <a:rect l="l" t="t" r="r" b="b"/>
              <a:pathLst>
                <a:path w="784" h="710" extrusionOk="0">
                  <a:moveTo>
                    <a:pt x="392" y="1"/>
                  </a:moveTo>
                  <a:cubicBezTo>
                    <a:pt x="235" y="1"/>
                    <a:pt x="90" y="105"/>
                    <a:pt x="49" y="265"/>
                  </a:cubicBezTo>
                  <a:cubicBezTo>
                    <a:pt x="1" y="453"/>
                    <a:pt x="112" y="649"/>
                    <a:pt x="301" y="698"/>
                  </a:cubicBezTo>
                  <a:cubicBezTo>
                    <a:pt x="332" y="706"/>
                    <a:pt x="363" y="710"/>
                    <a:pt x="393" y="710"/>
                  </a:cubicBezTo>
                  <a:cubicBezTo>
                    <a:pt x="553" y="710"/>
                    <a:pt x="694" y="605"/>
                    <a:pt x="735" y="446"/>
                  </a:cubicBezTo>
                  <a:cubicBezTo>
                    <a:pt x="784" y="256"/>
                    <a:pt x="673" y="61"/>
                    <a:pt x="483" y="13"/>
                  </a:cubicBezTo>
                  <a:cubicBezTo>
                    <a:pt x="453" y="4"/>
                    <a:pt x="422" y="1"/>
                    <a:pt x="39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085;p53">
              <a:extLst>
                <a:ext uri="{FF2B5EF4-FFF2-40B4-BE49-F238E27FC236}">
                  <a16:creationId xmlns:a16="http://schemas.microsoft.com/office/drawing/2014/main" id="{5D5B0B3C-E9F7-C439-9B5E-A64AEC5368E7}"/>
                </a:ext>
              </a:extLst>
            </p:cNvPr>
            <p:cNvSpPr/>
            <p:nvPr/>
          </p:nvSpPr>
          <p:spPr>
            <a:xfrm>
              <a:off x="7387871" y="658715"/>
              <a:ext cx="44391" cy="40097"/>
            </a:xfrm>
            <a:custGeom>
              <a:avLst/>
              <a:gdLst/>
              <a:ahLst/>
              <a:cxnLst/>
              <a:rect l="l" t="t" r="r" b="b"/>
              <a:pathLst>
                <a:path w="786" h="710" extrusionOk="0">
                  <a:moveTo>
                    <a:pt x="391" y="1"/>
                  </a:moveTo>
                  <a:cubicBezTo>
                    <a:pt x="233" y="1"/>
                    <a:pt x="90" y="111"/>
                    <a:pt x="49" y="271"/>
                  </a:cubicBezTo>
                  <a:cubicBezTo>
                    <a:pt x="0" y="461"/>
                    <a:pt x="113" y="649"/>
                    <a:pt x="301" y="698"/>
                  </a:cubicBezTo>
                  <a:cubicBezTo>
                    <a:pt x="332" y="706"/>
                    <a:pt x="362" y="710"/>
                    <a:pt x="392" y="710"/>
                  </a:cubicBezTo>
                  <a:cubicBezTo>
                    <a:pt x="548" y="710"/>
                    <a:pt x="688" y="605"/>
                    <a:pt x="736" y="445"/>
                  </a:cubicBezTo>
                  <a:cubicBezTo>
                    <a:pt x="785" y="257"/>
                    <a:pt x="666" y="61"/>
                    <a:pt x="476" y="12"/>
                  </a:cubicBezTo>
                  <a:cubicBezTo>
                    <a:pt x="447" y="4"/>
                    <a:pt x="419" y="1"/>
                    <a:pt x="39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086;p53">
              <a:extLst>
                <a:ext uri="{FF2B5EF4-FFF2-40B4-BE49-F238E27FC236}">
                  <a16:creationId xmlns:a16="http://schemas.microsoft.com/office/drawing/2014/main" id="{98199E9C-D2BD-28AB-430C-B60FE4651339}"/>
                </a:ext>
              </a:extLst>
            </p:cNvPr>
            <p:cNvSpPr/>
            <p:nvPr/>
          </p:nvSpPr>
          <p:spPr>
            <a:xfrm>
              <a:off x="7483544" y="683678"/>
              <a:ext cx="27392" cy="39420"/>
            </a:xfrm>
            <a:custGeom>
              <a:avLst/>
              <a:gdLst/>
              <a:ahLst/>
              <a:cxnLst/>
              <a:rect l="l" t="t" r="r" b="b"/>
              <a:pathLst>
                <a:path w="485" h="698" extrusionOk="0">
                  <a:moveTo>
                    <a:pt x="396" y="0"/>
                  </a:moveTo>
                  <a:cubicBezTo>
                    <a:pt x="237" y="0"/>
                    <a:pt x="92" y="110"/>
                    <a:pt x="51" y="271"/>
                  </a:cubicBezTo>
                  <a:cubicBezTo>
                    <a:pt x="0" y="459"/>
                    <a:pt x="113" y="649"/>
                    <a:pt x="303" y="697"/>
                  </a:cubicBezTo>
                  <a:lnTo>
                    <a:pt x="484" y="12"/>
                  </a:lnTo>
                  <a:cubicBezTo>
                    <a:pt x="455" y="4"/>
                    <a:pt x="425" y="0"/>
                    <a:pt x="39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087;p53">
              <a:extLst>
                <a:ext uri="{FF2B5EF4-FFF2-40B4-BE49-F238E27FC236}">
                  <a16:creationId xmlns:a16="http://schemas.microsoft.com/office/drawing/2014/main" id="{F7A2572C-4E34-913A-DD24-5E8ABE96BCEC}"/>
                </a:ext>
              </a:extLst>
            </p:cNvPr>
            <p:cNvSpPr/>
            <p:nvPr/>
          </p:nvSpPr>
          <p:spPr>
            <a:xfrm>
              <a:off x="7129203" y="671818"/>
              <a:ext cx="44391" cy="40041"/>
            </a:xfrm>
            <a:custGeom>
              <a:avLst/>
              <a:gdLst/>
              <a:ahLst/>
              <a:cxnLst/>
              <a:rect l="l" t="t" r="r" b="b"/>
              <a:pathLst>
                <a:path w="786" h="709" extrusionOk="0">
                  <a:moveTo>
                    <a:pt x="389" y="0"/>
                  </a:moveTo>
                  <a:cubicBezTo>
                    <a:pt x="233" y="0"/>
                    <a:pt x="91" y="110"/>
                    <a:pt x="50" y="271"/>
                  </a:cubicBezTo>
                  <a:cubicBezTo>
                    <a:pt x="1" y="459"/>
                    <a:pt x="113" y="649"/>
                    <a:pt x="302" y="697"/>
                  </a:cubicBezTo>
                  <a:cubicBezTo>
                    <a:pt x="332" y="705"/>
                    <a:pt x="361" y="709"/>
                    <a:pt x="391" y="709"/>
                  </a:cubicBezTo>
                  <a:cubicBezTo>
                    <a:pt x="547" y="709"/>
                    <a:pt x="687" y="604"/>
                    <a:pt x="729" y="445"/>
                  </a:cubicBezTo>
                  <a:cubicBezTo>
                    <a:pt x="786" y="255"/>
                    <a:pt x="666" y="67"/>
                    <a:pt x="476" y="12"/>
                  </a:cubicBezTo>
                  <a:cubicBezTo>
                    <a:pt x="447" y="4"/>
                    <a:pt x="418" y="0"/>
                    <a:pt x="389"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088;p53">
              <a:extLst>
                <a:ext uri="{FF2B5EF4-FFF2-40B4-BE49-F238E27FC236}">
                  <a16:creationId xmlns:a16="http://schemas.microsoft.com/office/drawing/2014/main" id="{96A4FCA3-C760-214F-8F70-5F66B193ABF0}"/>
                </a:ext>
              </a:extLst>
            </p:cNvPr>
            <p:cNvSpPr/>
            <p:nvPr/>
          </p:nvSpPr>
          <p:spPr>
            <a:xfrm>
              <a:off x="7224876" y="697062"/>
              <a:ext cx="44391" cy="39702"/>
            </a:xfrm>
            <a:custGeom>
              <a:avLst/>
              <a:gdLst/>
              <a:ahLst/>
              <a:cxnLst/>
              <a:rect l="l" t="t" r="r" b="b"/>
              <a:pathLst>
                <a:path w="786" h="703" extrusionOk="0">
                  <a:moveTo>
                    <a:pt x="395" y="0"/>
                  </a:moveTo>
                  <a:cubicBezTo>
                    <a:pt x="237" y="0"/>
                    <a:pt x="92" y="105"/>
                    <a:pt x="51" y="264"/>
                  </a:cubicBezTo>
                  <a:cubicBezTo>
                    <a:pt x="1" y="454"/>
                    <a:pt x="113" y="642"/>
                    <a:pt x="303" y="691"/>
                  </a:cubicBezTo>
                  <a:cubicBezTo>
                    <a:pt x="334" y="699"/>
                    <a:pt x="364" y="703"/>
                    <a:pt x="395" y="703"/>
                  </a:cubicBezTo>
                  <a:cubicBezTo>
                    <a:pt x="551" y="703"/>
                    <a:pt x="696" y="598"/>
                    <a:pt x="737" y="439"/>
                  </a:cubicBezTo>
                  <a:cubicBezTo>
                    <a:pt x="786" y="250"/>
                    <a:pt x="673" y="61"/>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089;p53">
              <a:extLst>
                <a:ext uri="{FF2B5EF4-FFF2-40B4-BE49-F238E27FC236}">
                  <a16:creationId xmlns:a16="http://schemas.microsoft.com/office/drawing/2014/main" id="{BA134E4A-78CC-1515-D892-589535B7CA7B}"/>
                </a:ext>
              </a:extLst>
            </p:cNvPr>
            <p:cNvSpPr/>
            <p:nvPr/>
          </p:nvSpPr>
          <p:spPr>
            <a:xfrm>
              <a:off x="7320662" y="722025"/>
              <a:ext cx="44278" cy="40041"/>
            </a:xfrm>
            <a:custGeom>
              <a:avLst/>
              <a:gdLst/>
              <a:ahLst/>
              <a:cxnLst/>
              <a:rect l="l" t="t" r="r" b="b"/>
              <a:pathLst>
                <a:path w="784" h="709" extrusionOk="0">
                  <a:moveTo>
                    <a:pt x="393" y="0"/>
                  </a:moveTo>
                  <a:cubicBezTo>
                    <a:pt x="236" y="0"/>
                    <a:pt x="90" y="104"/>
                    <a:pt x="49" y="264"/>
                  </a:cubicBezTo>
                  <a:cubicBezTo>
                    <a:pt x="0" y="452"/>
                    <a:pt x="111" y="649"/>
                    <a:pt x="301" y="697"/>
                  </a:cubicBezTo>
                  <a:cubicBezTo>
                    <a:pt x="331" y="705"/>
                    <a:pt x="361" y="708"/>
                    <a:pt x="390" y="708"/>
                  </a:cubicBezTo>
                  <a:cubicBezTo>
                    <a:pt x="552" y="708"/>
                    <a:pt x="694" y="598"/>
                    <a:pt x="735" y="439"/>
                  </a:cubicBezTo>
                  <a:cubicBezTo>
                    <a:pt x="784" y="249"/>
                    <a:pt x="673" y="61"/>
                    <a:pt x="483" y="12"/>
                  </a:cubicBezTo>
                  <a:cubicBezTo>
                    <a:pt x="453" y="4"/>
                    <a:pt x="423" y="0"/>
                    <a:pt x="39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090;p53">
              <a:extLst>
                <a:ext uri="{FF2B5EF4-FFF2-40B4-BE49-F238E27FC236}">
                  <a16:creationId xmlns:a16="http://schemas.microsoft.com/office/drawing/2014/main" id="{A907A287-946A-6119-4FA8-EE7FA9CA28E1}"/>
                </a:ext>
              </a:extLst>
            </p:cNvPr>
            <p:cNvSpPr/>
            <p:nvPr/>
          </p:nvSpPr>
          <p:spPr>
            <a:xfrm>
              <a:off x="7416731" y="746874"/>
              <a:ext cx="44335" cy="40154"/>
            </a:xfrm>
            <a:custGeom>
              <a:avLst/>
              <a:gdLst/>
              <a:ahLst/>
              <a:cxnLst/>
              <a:rect l="l" t="t" r="r" b="b"/>
              <a:pathLst>
                <a:path w="785" h="711" extrusionOk="0">
                  <a:moveTo>
                    <a:pt x="388" y="1"/>
                  </a:moveTo>
                  <a:cubicBezTo>
                    <a:pt x="232" y="1"/>
                    <a:pt x="91" y="106"/>
                    <a:pt x="49" y="264"/>
                  </a:cubicBezTo>
                  <a:cubicBezTo>
                    <a:pt x="0" y="454"/>
                    <a:pt x="113" y="649"/>
                    <a:pt x="301" y="699"/>
                  </a:cubicBezTo>
                  <a:cubicBezTo>
                    <a:pt x="331" y="707"/>
                    <a:pt x="361" y="711"/>
                    <a:pt x="390" y="711"/>
                  </a:cubicBezTo>
                  <a:cubicBezTo>
                    <a:pt x="547" y="711"/>
                    <a:pt x="688" y="605"/>
                    <a:pt x="736" y="439"/>
                  </a:cubicBezTo>
                  <a:cubicBezTo>
                    <a:pt x="785" y="251"/>
                    <a:pt x="666" y="61"/>
                    <a:pt x="477" y="12"/>
                  </a:cubicBezTo>
                  <a:cubicBezTo>
                    <a:pt x="448" y="4"/>
                    <a:pt x="418" y="1"/>
                    <a:pt x="38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091;p53">
              <a:extLst>
                <a:ext uri="{FF2B5EF4-FFF2-40B4-BE49-F238E27FC236}">
                  <a16:creationId xmlns:a16="http://schemas.microsoft.com/office/drawing/2014/main" id="{C63257CB-EC84-D837-CAD8-182BC79952F3}"/>
                </a:ext>
              </a:extLst>
            </p:cNvPr>
            <p:cNvSpPr/>
            <p:nvPr/>
          </p:nvSpPr>
          <p:spPr>
            <a:xfrm>
              <a:off x="7084924" y="729423"/>
              <a:ext cx="21857" cy="33998"/>
            </a:xfrm>
            <a:custGeom>
              <a:avLst/>
              <a:gdLst/>
              <a:ahLst/>
              <a:cxnLst/>
              <a:rect l="l" t="t" r="r" b="b"/>
              <a:pathLst>
                <a:path w="387" h="602" extrusionOk="0">
                  <a:moveTo>
                    <a:pt x="84" y="0"/>
                  </a:moveTo>
                  <a:lnTo>
                    <a:pt x="0" y="328"/>
                  </a:lnTo>
                  <a:lnTo>
                    <a:pt x="239" y="602"/>
                  </a:lnTo>
                  <a:cubicBezTo>
                    <a:pt x="281" y="560"/>
                    <a:pt x="323" y="504"/>
                    <a:pt x="336" y="434"/>
                  </a:cubicBezTo>
                  <a:cubicBezTo>
                    <a:pt x="387" y="244"/>
                    <a:pt x="274" y="56"/>
                    <a:pt x="8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92;p53">
              <a:extLst>
                <a:ext uri="{FF2B5EF4-FFF2-40B4-BE49-F238E27FC236}">
                  <a16:creationId xmlns:a16="http://schemas.microsoft.com/office/drawing/2014/main" id="{84E0E7E5-7FE5-4300-3D91-FC2F16D418B4}"/>
                </a:ext>
              </a:extLst>
            </p:cNvPr>
            <p:cNvSpPr/>
            <p:nvPr/>
          </p:nvSpPr>
          <p:spPr>
            <a:xfrm>
              <a:off x="7158063" y="753990"/>
              <a:ext cx="44391" cy="39758"/>
            </a:xfrm>
            <a:custGeom>
              <a:avLst/>
              <a:gdLst/>
              <a:ahLst/>
              <a:cxnLst/>
              <a:rect l="l" t="t" r="r" b="b"/>
              <a:pathLst>
                <a:path w="786" h="704" extrusionOk="0">
                  <a:moveTo>
                    <a:pt x="396" y="1"/>
                  </a:moveTo>
                  <a:cubicBezTo>
                    <a:pt x="239" y="1"/>
                    <a:pt x="99" y="106"/>
                    <a:pt x="58" y="264"/>
                  </a:cubicBezTo>
                  <a:cubicBezTo>
                    <a:pt x="1" y="454"/>
                    <a:pt x="120" y="642"/>
                    <a:pt x="310" y="691"/>
                  </a:cubicBezTo>
                  <a:cubicBezTo>
                    <a:pt x="340" y="699"/>
                    <a:pt x="371" y="703"/>
                    <a:pt x="401" y="703"/>
                  </a:cubicBezTo>
                  <a:cubicBezTo>
                    <a:pt x="556" y="703"/>
                    <a:pt x="696" y="598"/>
                    <a:pt x="737" y="439"/>
                  </a:cubicBezTo>
                  <a:cubicBezTo>
                    <a:pt x="786" y="251"/>
                    <a:pt x="673" y="61"/>
                    <a:pt x="485" y="12"/>
                  </a:cubicBezTo>
                  <a:cubicBezTo>
                    <a:pt x="455" y="4"/>
                    <a:pt x="425" y="1"/>
                    <a:pt x="39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93;p53">
              <a:extLst>
                <a:ext uri="{FF2B5EF4-FFF2-40B4-BE49-F238E27FC236}">
                  <a16:creationId xmlns:a16="http://schemas.microsoft.com/office/drawing/2014/main" id="{61E85AE5-8C1D-E620-375B-3C26462DB607}"/>
                </a:ext>
              </a:extLst>
            </p:cNvPr>
            <p:cNvSpPr/>
            <p:nvPr/>
          </p:nvSpPr>
          <p:spPr>
            <a:xfrm>
              <a:off x="7254245" y="778952"/>
              <a:ext cx="44278" cy="40041"/>
            </a:xfrm>
            <a:custGeom>
              <a:avLst/>
              <a:gdLst/>
              <a:ahLst/>
              <a:cxnLst/>
              <a:rect l="l" t="t" r="r" b="b"/>
              <a:pathLst>
                <a:path w="784" h="709" extrusionOk="0">
                  <a:moveTo>
                    <a:pt x="393" y="1"/>
                  </a:moveTo>
                  <a:cubicBezTo>
                    <a:pt x="235" y="1"/>
                    <a:pt x="90" y="104"/>
                    <a:pt x="49" y="264"/>
                  </a:cubicBezTo>
                  <a:cubicBezTo>
                    <a:pt x="0" y="452"/>
                    <a:pt x="111" y="649"/>
                    <a:pt x="301" y="698"/>
                  </a:cubicBezTo>
                  <a:cubicBezTo>
                    <a:pt x="329" y="705"/>
                    <a:pt x="358" y="709"/>
                    <a:pt x="387" y="709"/>
                  </a:cubicBezTo>
                  <a:cubicBezTo>
                    <a:pt x="545" y="709"/>
                    <a:pt x="693" y="599"/>
                    <a:pt x="735" y="439"/>
                  </a:cubicBezTo>
                  <a:cubicBezTo>
                    <a:pt x="783" y="249"/>
                    <a:pt x="672" y="61"/>
                    <a:pt x="482" y="12"/>
                  </a:cubicBezTo>
                  <a:cubicBezTo>
                    <a:pt x="452" y="4"/>
                    <a:pt x="422" y="1"/>
                    <a:pt x="393"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94;p53">
              <a:extLst>
                <a:ext uri="{FF2B5EF4-FFF2-40B4-BE49-F238E27FC236}">
                  <a16:creationId xmlns:a16="http://schemas.microsoft.com/office/drawing/2014/main" id="{A074F8E3-5A91-C229-E3D9-FEF0ADFA3EDD}"/>
                </a:ext>
              </a:extLst>
            </p:cNvPr>
            <p:cNvSpPr/>
            <p:nvPr/>
          </p:nvSpPr>
          <p:spPr>
            <a:xfrm>
              <a:off x="7349918" y="803858"/>
              <a:ext cx="44335" cy="40154"/>
            </a:xfrm>
            <a:custGeom>
              <a:avLst/>
              <a:gdLst/>
              <a:ahLst/>
              <a:cxnLst/>
              <a:rect l="l" t="t" r="r" b="b"/>
              <a:pathLst>
                <a:path w="785" h="711" extrusionOk="0">
                  <a:moveTo>
                    <a:pt x="394" y="0"/>
                  </a:moveTo>
                  <a:cubicBezTo>
                    <a:pt x="236" y="0"/>
                    <a:pt x="90" y="105"/>
                    <a:pt x="49" y="263"/>
                  </a:cubicBezTo>
                  <a:cubicBezTo>
                    <a:pt x="0" y="453"/>
                    <a:pt x="113" y="648"/>
                    <a:pt x="301" y="699"/>
                  </a:cubicBezTo>
                  <a:cubicBezTo>
                    <a:pt x="331" y="706"/>
                    <a:pt x="361" y="710"/>
                    <a:pt x="391" y="710"/>
                  </a:cubicBezTo>
                  <a:cubicBezTo>
                    <a:pt x="549" y="710"/>
                    <a:pt x="694" y="605"/>
                    <a:pt x="736" y="447"/>
                  </a:cubicBezTo>
                  <a:cubicBezTo>
                    <a:pt x="785" y="250"/>
                    <a:pt x="672" y="60"/>
                    <a:pt x="484" y="11"/>
                  </a:cubicBezTo>
                  <a:cubicBezTo>
                    <a:pt x="454" y="4"/>
                    <a:pt x="424" y="0"/>
                    <a:pt x="39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95;p53">
              <a:extLst>
                <a:ext uri="{FF2B5EF4-FFF2-40B4-BE49-F238E27FC236}">
                  <a16:creationId xmlns:a16="http://schemas.microsoft.com/office/drawing/2014/main" id="{F50D9E70-A748-44B5-3F7F-877A98426FDC}"/>
                </a:ext>
              </a:extLst>
            </p:cNvPr>
            <p:cNvSpPr/>
            <p:nvPr/>
          </p:nvSpPr>
          <p:spPr>
            <a:xfrm>
              <a:off x="7447568" y="828764"/>
              <a:ext cx="25415" cy="25978"/>
            </a:xfrm>
            <a:custGeom>
              <a:avLst/>
              <a:gdLst/>
              <a:ahLst/>
              <a:cxnLst/>
              <a:rect l="l" t="t" r="r" b="b"/>
              <a:pathLst>
                <a:path w="450" h="460" extrusionOk="0">
                  <a:moveTo>
                    <a:pt x="359" y="1"/>
                  </a:moveTo>
                  <a:cubicBezTo>
                    <a:pt x="203" y="1"/>
                    <a:pt x="63" y="105"/>
                    <a:pt x="22" y="264"/>
                  </a:cubicBezTo>
                  <a:cubicBezTo>
                    <a:pt x="0" y="333"/>
                    <a:pt x="0" y="404"/>
                    <a:pt x="22" y="459"/>
                  </a:cubicBezTo>
                  <a:lnTo>
                    <a:pt x="365" y="342"/>
                  </a:lnTo>
                  <a:lnTo>
                    <a:pt x="449" y="12"/>
                  </a:lnTo>
                  <a:cubicBezTo>
                    <a:pt x="419" y="5"/>
                    <a:pt x="389" y="1"/>
                    <a:pt x="359"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96;p53">
              <a:extLst>
                <a:ext uri="{FF2B5EF4-FFF2-40B4-BE49-F238E27FC236}">
                  <a16:creationId xmlns:a16="http://schemas.microsoft.com/office/drawing/2014/main" id="{8E427CB5-EC11-4E05-19DD-F73C078CA769}"/>
                </a:ext>
              </a:extLst>
            </p:cNvPr>
            <p:cNvSpPr/>
            <p:nvPr/>
          </p:nvSpPr>
          <p:spPr>
            <a:xfrm>
              <a:off x="7186923" y="841810"/>
              <a:ext cx="44391" cy="40154"/>
            </a:xfrm>
            <a:custGeom>
              <a:avLst/>
              <a:gdLst/>
              <a:ahLst/>
              <a:cxnLst/>
              <a:rect l="l" t="t" r="r" b="b"/>
              <a:pathLst>
                <a:path w="786" h="711" extrusionOk="0">
                  <a:moveTo>
                    <a:pt x="395" y="0"/>
                  </a:moveTo>
                  <a:cubicBezTo>
                    <a:pt x="239" y="0"/>
                    <a:pt x="99" y="105"/>
                    <a:pt x="58" y="264"/>
                  </a:cubicBezTo>
                  <a:cubicBezTo>
                    <a:pt x="1" y="454"/>
                    <a:pt x="120" y="649"/>
                    <a:pt x="310" y="699"/>
                  </a:cubicBezTo>
                  <a:cubicBezTo>
                    <a:pt x="339" y="707"/>
                    <a:pt x="369" y="710"/>
                    <a:pt x="398" y="710"/>
                  </a:cubicBezTo>
                  <a:cubicBezTo>
                    <a:pt x="554" y="710"/>
                    <a:pt x="696" y="605"/>
                    <a:pt x="737" y="447"/>
                  </a:cubicBezTo>
                  <a:cubicBezTo>
                    <a:pt x="785"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97;p53">
              <a:extLst>
                <a:ext uri="{FF2B5EF4-FFF2-40B4-BE49-F238E27FC236}">
                  <a16:creationId xmlns:a16="http://schemas.microsoft.com/office/drawing/2014/main" id="{BAD002F1-2740-6377-3E6E-3BCCDC1E5AFF}"/>
                </a:ext>
              </a:extLst>
            </p:cNvPr>
            <p:cNvSpPr/>
            <p:nvPr/>
          </p:nvSpPr>
          <p:spPr>
            <a:xfrm>
              <a:off x="7283048" y="866772"/>
              <a:ext cx="44391" cy="40041"/>
            </a:xfrm>
            <a:custGeom>
              <a:avLst/>
              <a:gdLst/>
              <a:ahLst/>
              <a:cxnLst/>
              <a:rect l="l" t="t" r="r" b="b"/>
              <a:pathLst>
                <a:path w="786" h="709" extrusionOk="0">
                  <a:moveTo>
                    <a:pt x="394" y="0"/>
                  </a:moveTo>
                  <a:cubicBezTo>
                    <a:pt x="236" y="0"/>
                    <a:pt x="91" y="104"/>
                    <a:pt x="50" y="264"/>
                  </a:cubicBezTo>
                  <a:cubicBezTo>
                    <a:pt x="1" y="452"/>
                    <a:pt x="114" y="648"/>
                    <a:pt x="302" y="697"/>
                  </a:cubicBezTo>
                  <a:cubicBezTo>
                    <a:pt x="332" y="705"/>
                    <a:pt x="362" y="709"/>
                    <a:pt x="392" y="709"/>
                  </a:cubicBezTo>
                  <a:cubicBezTo>
                    <a:pt x="550" y="709"/>
                    <a:pt x="694" y="605"/>
                    <a:pt x="735" y="445"/>
                  </a:cubicBezTo>
                  <a:cubicBezTo>
                    <a:pt x="786" y="257"/>
                    <a:pt x="673" y="60"/>
                    <a:pt x="483" y="12"/>
                  </a:cubicBezTo>
                  <a:cubicBezTo>
                    <a:pt x="453" y="4"/>
                    <a:pt x="423" y="0"/>
                    <a:pt x="39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98;p53">
              <a:extLst>
                <a:ext uri="{FF2B5EF4-FFF2-40B4-BE49-F238E27FC236}">
                  <a16:creationId xmlns:a16="http://schemas.microsoft.com/office/drawing/2014/main" id="{733BCEF2-5063-0E1A-6DFF-7C168888BFB9}"/>
                </a:ext>
              </a:extLst>
            </p:cNvPr>
            <p:cNvSpPr/>
            <p:nvPr/>
          </p:nvSpPr>
          <p:spPr>
            <a:xfrm>
              <a:off x="8596381" y="579084"/>
              <a:ext cx="415787" cy="516125"/>
            </a:xfrm>
            <a:custGeom>
              <a:avLst/>
              <a:gdLst/>
              <a:ahLst/>
              <a:cxnLst/>
              <a:rect l="l" t="t" r="r" b="b"/>
              <a:pathLst>
                <a:path w="7362" h="9139" extrusionOk="0">
                  <a:moveTo>
                    <a:pt x="7003" y="0"/>
                  </a:moveTo>
                  <a:lnTo>
                    <a:pt x="6492" y="29"/>
                  </a:lnTo>
                  <a:lnTo>
                    <a:pt x="5785" y="71"/>
                  </a:lnTo>
                  <a:lnTo>
                    <a:pt x="4741" y="126"/>
                  </a:lnTo>
                  <a:lnTo>
                    <a:pt x="4034" y="161"/>
                  </a:lnTo>
                  <a:lnTo>
                    <a:pt x="2992" y="225"/>
                  </a:lnTo>
                  <a:lnTo>
                    <a:pt x="2284" y="259"/>
                  </a:lnTo>
                  <a:lnTo>
                    <a:pt x="1241" y="316"/>
                  </a:lnTo>
                  <a:lnTo>
                    <a:pt x="533" y="358"/>
                  </a:lnTo>
                  <a:lnTo>
                    <a:pt x="1" y="385"/>
                  </a:lnTo>
                  <a:lnTo>
                    <a:pt x="51" y="1303"/>
                  </a:lnTo>
                  <a:lnTo>
                    <a:pt x="93" y="2010"/>
                  </a:lnTo>
                  <a:lnTo>
                    <a:pt x="197" y="3949"/>
                  </a:lnTo>
                  <a:lnTo>
                    <a:pt x="232" y="4657"/>
                  </a:lnTo>
                  <a:lnTo>
                    <a:pt x="345" y="6596"/>
                  </a:lnTo>
                  <a:lnTo>
                    <a:pt x="359" y="6939"/>
                  </a:lnTo>
                  <a:lnTo>
                    <a:pt x="666" y="7122"/>
                  </a:lnTo>
                  <a:lnTo>
                    <a:pt x="2809" y="8425"/>
                  </a:lnTo>
                  <a:lnTo>
                    <a:pt x="2984" y="8522"/>
                  </a:lnTo>
                  <a:lnTo>
                    <a:pt x="2984" y="8529"/>
                  </a:lnTo>
                  <a:lnTo>
                    <a:pt x="3992" y="9139"/>
                  </a:lnTo>
                  <a:lnTo>
                    <a:pt x="4916" y="8431"/>
                  </a:lnTo>
                  <a:lnTo>
                    <a:pt x="5126" y="8270"/>
                  </a:lnTo>
                  <a:lnTo>
                    <a:pt x="7074" y="6771"/>
                  </a:lnTo>
                  <a:lnTo>
                    <a:pt x="7361" y="6554"/>
                  </a:lnTo>
                  <a:lnTo>
                    <a:pt x="7346" y="6218"/>
                  </a:lnTo>
                  <a:lnTo>
                    <a:pt x="7242" y="4272"/>
                  </a:lnTo>
                  <a:lnTo>
                    <a:pt x="7200" y="3565"/>
                  </a:lnTo>
                  <a:lnTo>
                    <a:pt x="7094" y="1625"/>
                  </a:lnTo>
                  <a:lnTo>
                    <a:pt x="7052" y="918"/>
                  </a:lnTo>
                  <a:lnTo>
                    <a:pt x="70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9;p53">
              <a:extLst>
                <a:ext uri="{FF2B5EF4-FFF2-40B4-BE49-F238E27FC236}">
                  <a16:creationId xmlns:a16="http://schemas.microsoft.com/office/drawing/2014/main" id="{0B57F1D9-73E6-89F2-8413-F255836FD434}"/>
                </a:ext>
              </a:extLst>
            </p:cNvPr>
            <p:cNvSpPr/>
            <p:nvPr/>
          </p:nvSpPr>
          <p:spPr>
            <a:xfrm>
              <a:off x="8599205" y="652559"/>
              <a:ext cx="21800" cy="40097"/>
            </a:xfrm>
            <a:custGeom>
              <a:avLst/>
              <a:gdLst/>
              <a:ahLst/>
              <a:cxnLst/>
              <a:rect l="l" t="t" r="r" b="b"/>
              <a:pathLst>
                <a:path w="386" h="710" extrusionOk="0">
                  <a:moveTo>
                    <a:pt x="25" y="1"/>
                  </a:moveTo>
                  <a:cubicBezTo>
                    <a:pt x="17" y="1"/>
                    <a:pt x="9" y="1"/>
                    <a:pt x="1" y="2"/>
                  </a:cubicBezTo>
                  <a:lnTo>
                    <a:pt x="43" y="709"/>
                  </a:lnTo>
                  <a:cubicBezTo>
                    <a:pt x="238" y="696"/>
                    <a:pt x="386" y="534"/>
                    <a:pt x="379" y="338"/>
                  </a:cubicBezTo>
                  <a:cubicBezTo>
                    <a:pt x="365" y="151"/>
                    <a:pt x="209" y="1"/>
                    <a:pt x="2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0;p53">
              <a:extLst>
                <a:ext uri="{FF2B5EF4-FFF2-40B4-BE49-F238E27FC236}">
                  <a16:creationId xmlns:a16="http://schemas.microsoft.com/office/drawing/2014/main" id="{6FD359F1-426E-9A20-C5A4-0512CD9BC61F}"/>
                </a:ext>
              </a:extLst>
            </p:cNvPr>
            <p:cNvSpPr/>
            <p:nvPr/>
          </p:nvSpPr>
          <p:spPr>
            <a:xfrm>
              <a:off x="8678669" y="647081"/>
              <a:ext cx="41172" cy="40097"/>
            </a:xfrm>
            <a:custGeom>
              <a:avLst/>
              <a:gdLst/>
              <a:ahLst/>
              <a:cxnLst/>
              <a:rect l="l" t="t" r="r" b="b"/>
              <a:pathLst>
                <a:path w="729" h="710" extrusionOk="0">
                  <a:moveTo>
                    <a:pt x="356" y="1"/>
                  </a:moveTo>
                  <a:cubicBezTo>
                    <a:pt x="352" y="1"/>
                    <a:pt x="348" y="1"/>
                    <a:pt x="343" y="1"/>
                  </a:cubicBezTo>
                  <a:cubicBezTo>
                    <a:pt x="148" y="15"/>
                    <a:pt x="1" y="183"/>
                    <a:pt x="14" y="379"/>
                  </a:cubicBezTo>
                  <a:cubicBezTo>
                    <a:pt x="22" y="560"/>
                    <a:pt x="177" y="709"/>
                    <a:pt x="362" y="709"/>
                  </a:cubicBezTo>
                  <a:cubicBezTo>
                    <a:pt x="370" y="709"/>
                    <a:pt x="378" y="709"/>
                    <a:pt x="385" y="709"/>
                  </a:cubicBezTo>
                  <a:cubicBezTo>
                    <a:pt x="582" y="702"/>
                    <a:pt x="728" y="534"/>
                    <a:pt x="715" y="337"/>
                  </a:cubicBezTo>
                  <a:cubicBezTo>
                    <a:pt x="708" y="145"/>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01;p53">
              <a:extLst>
                <a:ext uri="{FF2B5EF4-FFF2-40B4-BE49-F238E27FC236}">
                  <a16:creationId xmlns:a16="http://schemas.microsoft.com/office/drawing/2014/main" id="{14FB00E8-6213-77D2-05F7-E263E7F1E5BB}"/>
                </a:ext>
              </a:extLst>
            </p:cNvPr>
            <p:cNvSpPr/>
            <p:nvPr/>
          </p:nvSpPr>
          <p:spPr>
            <a:xfrm>
              <a:off x="8777562" y="641942"/>
              <a:ext cx="41172" cy="40097"/>
            </a:xfrm>
            <a:custGeom>
              <a:avLst/>
              <a:gdLst/>
              <a:ahLst/>
              <a:cxnLst/>
              <a:rect l="l" t="t" r="r" b="b"/>
              <a:pathLst>
                <a:path w="729" h="710" extrusionOk="0">
                  <a:moveTo>
                    <a:pt x="371" y="0"/>
                  </a:moveTo>
                  <a:cubicBezTo>
                    <a:pt x="362" y="0"/>
                    <a:pt x="353" y="1"/>
                    <a:pt x="344" y="1"/>
                  </a:cubicBezTo>
                  <a:cubicBezTo>
                    <a:pt x="147" y="8"/>
                    <a:pt x="1" y="176"/>
                    <a:pt x="14" y="373"/>
                  </a:cubicBezTo>
                  <a:cubicBezTo>
                    <a:pt x="21" y="563"/>
                    <a:pt x="182" y="709"/>
                    <a:pt x="373" y="709"/>
                  </a:cubicBezTo>
                  <a:cubicBezTo>
                    <a:pt x="377" y="709"/>
                    <a:pt x="381" y="709"/>
                    <a:pt x="386" y="709"/>
                  </a:cubicBezTo>
                  <a:cubicBezTo>
                    <a:pt x="582" y="694"/>
                    <a:pt x="728" y="526"/>
                    <a:pt x="722" y="331"/>
                  </a:cubicBezTo>
                  <a:cubicBezTo>
                    <a:pt x="709" y="143"/>
                    <a:pt x="556" y="0"/>
                    <a:pt x="37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02;p53">
              <a:extLst>
                <a:ext uri="{FF2B5EF4-FFF2-40B4-BE49-F238E27FC236}">
                  <a16:creationId xmlns:a16="http://schemas.microsoft.com/office/drawing/2014/main" id="{40ABF415-B393-0C8A-1344-1DCD7C3D3DF7}"/>
                </a:ext>
              </a:extLst>
            </p:cNvPr>
            <p:cNvSpPr/>
            <p:nvPr/>
          </p:nvSpPr>
          <p:spPr>
            <a:xfrm>
              <a:off x="8876398" y="636351"/>
              <a:ext cx="41229" cy="40041"/>
            </a:xfrm>
            <a:custGeom>
              <a:avLst/>
              <a:gdLst/>
              <a:ahLst/>
              <a:cxnLst/>
              <a:rect l="l" t="t" r="r" b="b"/>
              <a:pathLst>
                <a:path w="730" h="709" extrusionOk="0">
                  <a:moveTo>
                    <a:pt x="368" y="0"/>
                  </a:moveTo>
                  <a:cubicBezTo>
                    <a:pt x="360" y="0"/>
                    <a:pt x="353" y="1"/>
                    <a:pt x="345" y="1"/>
                  </a:cubicBezTo>
                  <a:cubicBezTo>
                    <a:pt x="148" y="10"/>
                    <a:pt x="0" y="178"/>
                    <a:pt x="15" y="373"/>
                  </a:cubicBezTo>
                  <a:cubicBezTo>
                    <a:pt x="22" y="565"/>
                    <a:pt x="183" y="709"/>
                    <a:pt x="374" y="709"/>
                  </a:cubicBezTo>
                  <a:cubicBezTo>
                    <a:pt x="378" y="709"/>
                    <a:pt x="382" y="709"/>
                    <a:pt x="387" y="709"/>
                  </a:cubicBezTo>
                  <a:cubicBezTo>
                    <a:pt x="582" y="695"/>
                    <a:pt x="730" y="534"/>
                    <a:pt x="723" y="337"/>
                  </a:cubicBezTo>
                  <a:cubicBezTo>
                    <a:pt x="708" y="150"/>
                    <a:pt x="553"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03;p53">
              <a:extLst>
                <a:ext uri="{FF2B5EF4-FFF2-40B4-BE49-F238E27FC236}">
                  <a16:creationId xmlns:a16="http://schemas.microsoft.com/office/drawing/2014/main" id="{93CBF1A7-A02F-830A-9C89-FD55FDA00C6E}"/>
                </a:ext>
              </a:extLst>
            </p:cNvPr>
            <p:cNvSpPr/>
            <p:nvPr/>
          </p:nvSpPr>
          <p:spPr>
            <a:xfrm>
              <a:off x="8975290" y="630873"/>
              <a:ext cx="21800" cy="40097"/>
            </a:xfrm>
            <a:custGeom>
              <a:avLst/>
              <a:gdLst/>
              <a:ahLst/>
              <a:cxnLst/>
              <a:rect l="l" t="t" r="r" b="b"/>
              <a:pathLst>
                <a:path w="386" h="710" extrusionOk="0">
                  <a:moveTo>
                    <a:pt x="343" y="1"/>
                  </a:moveTo>
                  <a:cubicBezTo>
                    <a:pt x="155" y="14"/>
                    <a:pt x="0" y="182"/>
                    <a:pt x="14" y="372"/>
                  </a:cubicBezTo>
                  <a:cubicBezTo>
                    <a:pt x="22" y="561"/>
                    <a:pt x="177" y="709"/>
                    <a:pt x="361" y="709"/>
                  </a:cubicBezTo>
                  <a:cubicBezTo>
                    <a:pt x="369" y="709"/>
                    <a:pt x="377" y="709"/>
                    <a:pt x="385" y="708"/>
                  </a:cubicBezTo>
                  <a:lnTo>
                    <a:pt x="34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04;p53">
              <a:extLst>
                <a:ext uri="{FF2B5EF4-FFF2-40B4-BE49-F238E27FC236}">
                  <a16:creationId xmlns:a16="http://schemas.microsoft.com/office/drawing/2014/main" id="{48E5E2B3-1801-A697-DBDC-EB38599E204E}"/>
                </a:ext>
              </a:extLst>
            </p:cNvPr>
            <p:cNvSpPr/>
            <p:nvPr/>
          </p:nvSpPr>
          <p:spPr>
            <a:xfrm>
              <a:off x="8626484" y="596931"/>
              <a:ext cx="40777" cy="21065"/>
            </a:xfrm>
            <a:custGeom>
              <a:avLst/>
              <a:gdLst/>
              <a:ahLst/>
              <a:cxnLst/>
              <a:rect l="l" t="t" r="r" b="b"/>
              <a:pathLst>
                <a:path w="722" h="373" extrusionOk="0">
                  <a:moveTo>
                    <a:pt x="708" y="0"/>
                  </a:moveTo>
                  <a:lnTo>
                    <a:pt x="0" y="42"/>
                  </a:lnTo>
                  <a:cubicBezTo>
                    <a:pt x="13" y="229"/>
                    <a:pt x="162" y="372"/>
                    <a:pt x="347" y="372"/>
                  </a:cubicBezTo>
                  <a:cubicBezTo>
                    <a:pt x="355" y="372"/>
                    <a:pt x="363" y="372"/>
                    <a:pt x="372" y="371"/>
                  </a:cubicBezTo>
                  <a:cubicBezTo>
                    <a:pt x="568" y="363"/>
                    <a:pt x="721" y="195"/>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05;p53">
              <a:extLst>
                <a:ext uri="{FF2B5EF4-FFF2-40B4-BE49-F238E27FC236}">
                  <a16:creationId xmlns:a16="http://schemas.microsoft.com/office/drawing/2014/main" id="{95692CA4-2284-5D19-C1B0-E5F90A852055}"/>
                </a:ext>
              </a:extLst>
            </p:cNvPr>
            <p:cNvSpPr/>
            <p:nvPr/>
          </p:nvSpPr>
          <p:spPr>
            <a:xfrm>
              <a:off x="8725376" y="591791"/>
              <a:ext cx="40777" cy="20952"/>
            </a:xfrm>
            <a:custGeom>
              <a:avLst/>
              <a:gdLst/>
              <a:ahLst/>
              <a:cxnLst/>
              <a:rect l="l" t="t" r="r" b="b"/>
              <a:pathLst>
                <a:path w="722" h="371" extrusionOk="0">
                  <a:moveTo>
                    <a:pt x="708" y="0"/>
                  </a:moveTo>
                  <a:lnTo>
                    <a:pt x="0" y="34"/>
                  </a:lnTo>
                  <a:cubicBezTo>
                    <a:pt x="14" y="225"/>
                    <a:pt x="167" y="370"/>
                    <a:pt x="356" y="370"/>
                  </a:cubicBezTo>
                  <a:cubicBezTo>
                    <a:pt x="361" y="370"/>
                    <a:pt x="366" y="370"/>
                    <a:pt x="372" y="370"/>
                  </a:cubicBezTo>
                  <a:cubicBezTo>
                    <a:pt x="567" y="357"/>
                    <a:pt x="721" y="189"/>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06;p53">
              <a:extLst>
                <a:ext uri="{FF2B5EF4-FFF2-40B4-BE49-F238E27FC236}">
                  <a16:creationId xmlns:a16="http://schemas.microsoft.com/office/drawing/2014/main" id="{9C847ACD-EF6F-2553-2973-BF79B3BD3F27}"/>
                </a:ext>
              </a:extLst>
            </p:cNvPr>
            <p:cNvSpPr/>
            <p:nvPr/>
          </p:nvSpPr>
          <p:spPr>
            <a:xfrm>
              <a:off x="8824156" y="586200"/>
              <a:ext cx="40890" cy="21065"/>
            </a:xfrm>
            <a:custGeom>
              <a:avLst/>
              <a:gdLst/>
              <a:ahLst/>
              <a:cxnLst/>
              <a:rect l="l" t="t" r="r" b="b"/>
              <a:pathLst>
                <a:path w="724" h="373" extrusionOk="0">
                  <a:moveTo>
                    <a:pt x="708" y="0"/>
                  </a:moveTo>
                  <a:lnTo>
                    <a:pt x="1" y="35"/>
                  </a:lnTo>
                  <a:cubicBezTo>
                    <a:pt x="15" y="224"/>
                    <a:pt x="164" y="372"/>
                    <a:pt x="348" y="372"/>
                  </a:cubicBezTo>
                  <a:cubicBezTo>
                    <a:pt x="356" y="372"/>
                    <a:pt x="364" y="372"/>
                    <a:pt x="372" y="372"/>
                  </a:cubicBezTo>
                  <a:cubicBezTo>
                    <a:pt x="569" y="365"/>
                    <a:pt x="723" y="197"/>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07;p53">
              <a:extLst>
                <a:ext uri="{FF2B5EF4-FFF2-40B4-BE49-F238E27FC236}">
                  <a16:creationId xmlns:a16="http://schemas.microsoft.com/office/drawing/2014/main" id="{4F54EC8C-0BC4-8984-2B40-19F066BD08A2}"/>
                </a:ext>
              </a:extLst>
            </p:cNvPr>
            <p:cNvSpPr/>
            <p:nvPr/>
          </p:nvSpPr>
          <p:spPr>
            <a:xfrm>
              <a:off x="8923048" y="580666"/>
              <a:ext cx="40777" cy="21065"/>
            </a:xfrm>
            <a:custGeom>
              <a:avLst/>
              <a:gdLst/>
              <a:ahLst/>
              <a:cxnLst/>
              <a:rect l="l" t="t" r="r" b="b"/>
              <a:pathLst>
                <a:path w="722" h="373" extrusionOk="0">
                  <a:moveTo>
                    <a:pt x="708" y="1"/>
                  </a:moveTo>
                  <a:lnTo>
                    <a:pt x="1" y="43"/>
                  </a:lnTo>
                  <a:cubicBezTo>
                    <a:pt x="14" y="231"/>
                    <a:pt x="168" y="373"/>
                    <a:pt x="354" y="373"/>
                  </a:cubicBezTo>
                  <a:cubicBezTo>
                    <a:pt x="362" y="373"/>
                    <a:pt x="371" y="373"/>
                    <a:pt x="379" y="372"/>
                  </a:cubicBezTo>
                  <a:cubicBezTo>
                    <a:pt x="569" y="365"/>
                    <a:pt x="722" y="197"/>
                    <a:pt x="70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08;p53">
              <a:extLst>
                <a:ext uri="{FF2B5EF4-FFF2-40B4-BE49-F238E27FC236}">
                  <a16:creationId xmlns:a16="http://schemas.microsoft.com/office/drawing/2014/main" id="{4E8B6CCA-68AD-75BE-A28C-760F6AD505BC}"/>
                </a:ext>
              </a:extLst>
            </p:cNvPr>
            <p:cNvSpPr/>
            <p:nvPr/>
          </p:nvSpPr>
          <p:spPr>
            <a:xfrm>
              <a:off x="8633995" y="727729"/>
              <a:ext cx="41229" cy="40097"/>
            </a:xfrm>
            <a:custGeom>
              <a:avLst/>
              <a:gdLst/>
              <a:ahLst/>
              <a:cxnLst/>
              <a:rect l="l" t="t" r="r" b="b"/>
              <a:pathLst>
                <a:path w="730" h="710" extrusionOk="0">
                  <a:moveTo>
                    <a:pt x="368" y="1"/>
                  </a:moveTo>
                  <a:cubicBezTo>
                    <a:pt x="360" y="1"/>
                    <a:pt x="351" y="1"/>
                    <a:pt x="343" y="2"/>
                  </a:cubicBezTo>
                  <a:cubicBezTo>
                    <a:pt x="155" y="8"/>
                    <a:pt x="0" y="176"/>
                    <a:pt x="15" y="373"/>
                  </a:cubicBezTo>
                  <a:cubicBezTo>
                    <a:pt x="22" y="564"/>
                    <a:pt x="183" y="709"/>
                    <a:pt x="372" y="709"/>
                  </a:cubicBezTo>
                  <a:cubicBezTo>
                    <a:pt x="376" y="709"/>
                    <a:pt x="381" y="709"/>
                    <a:pt x="385" y="709"/>
                  </a:cubicBezTo>
                  <a:cubicBezTo>
                    <a:pt x="582" y="694"/>
                    <a:pt x="729" y="526"/>
                    <a:pt x="721" y="331"/>
                  </a:cubicBezTo>
                  <a:cubicBezTo>
                    <a:pt x="708" y="143"/>
                    <a:pt x="554" y="1"/>
                    <a:pt x="36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09;p53">
              <a:extLst>
                <a:ext uri="{FF2B5EF4-FFF2-40B4-BE49-F238E27FC236}">
                  <a16:creationId xmlns:a16="http://schemas.microsoft.com/office/drawing/2014/main" id="{3C010E02-76C5-9C89-E5BE-CF5DA3319E92}"/>
                </a:ext>
              </a:extLst>
            </p:cNvPr>
            <p:cNvSpPr/>
            <p:nvPr/>
          </p:nvSpPr>
          <p:spPr>
            <a:xfrm>
              <a:off x="8732888" y="722251"/>
              <a:ext cx="41116" cy="39984"/>
            </a:xfrm>
            <a:custGeom>
              <a:avLst/>
              <a:gdLst/>
              <a:ahLst/>
              <a:cxnLst/>
              <a:rect l="l" t="t" r="r" b="b"/>
              <a:pathLst>
                <a:path w="728" h="708" extrusionOk="0">
                  <a:moveTo>
                    <a:pt x="375" y="0"/>
                  </a:moveTo>
                  <a:cubicBezTo>
                    <a:pt x="367" y="0"/>
                    <a:pt x="358" y="0"/>
                    <a:pt x="350" y="1"/>
                  </a:cubicBezTo>
                  <a:cubicBezTo>
                    <a:pt x="155" y="8"/>
                    <a:pt x="0" y="176"/>
                    <a:pt x="14" y="371"/>
                  </a:cubicBezTo>
                  <a:cubicBezTo>
                    <a:pt x="20" y="562"/>
                    <a:pt x="179" y="707"/>
                    <a:pt x="369" y="707"/>
                  </a:cubicBezTo>
                  <a:cubicBezTo>
                    <a:pt x="374" y="707"/>
                    <a:pt x="380" y="707"/>
                    <a:pt x="385" y="707"/>
                  </a:cubicBezTo>
                  <a:cubicBezTo>
                    <a:pt x="582" y="693"/>
                    <a:pt x="728" y="532"/>
                    <a:pt x="721" y="337"/>
                  </a:cubicBezTo>
                  <a:cubicBezTo>
                    <a:pt x="708" y="149"/>
                    <a:pt x="555" y="0"/>
                    <a:pt x="37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10;p53">
              <a:extLst>
                <a:ext uri="{FF2B5EF4-FFF2-40B4-BE49-F238E27FC236}">
                  <a16:creationId xmlns:a16="http://schemas.microsoft.com/office/drawing/2014/main" id="{3E1C21CF-CBAE-BFFB-C595-7502769AD4E2}"/>
                </a:ext>
              </a:extLst>
            </p:cNvPr>
            <p:cNvSpPr/>
            <p:nvPr/>
          </p:nvSpPr>
          <p:spPr>
            <a:xfrm>
              <a:off x="8831780" y="716660"/>
              <a:ext cx="41116" cy="40097"/>
            </a:xfrm>
            <a:custGeom>
              <a:avLst/>
              <a:gdLst/>
              <a:ahLst/>
              <a:cxnLst/>
              <a:rect l="l" t="t" r="r" b="b"/>
              <a:pathLst>
                <a:path w="728" h="710" extrusionOk="0">
                  <a:moveTo>
                    <a:pt x="362" y="1"/>
                  </a:moveTo>
                  <a:cubicBezTo>
                    <a:pt x="358" y="1"/>
                    <a:pt x="354" y="1"/>
                    <a:pt x="350" y="1"/>
                  </a:cubicBezTo>
                  <a:cubicBezTo>
                    <a:pt x="153" y="16"/>
                    <a:pt x="0" y="184"/>
                    <a:pt x="14" y="379"/>
                  </a:cubicBezTo>
                  <a:cubicBezTo>
                    <a:pt x="20" y="561"/>
                    <a:pt x="175" y="709"/>
                    <a:pt x="361" y="709"/>
                  </a:cubicBezTo>
                  <a:cubicBezTo>
                    <a:pt x="369" y="709"/>
                    <a:pt x="377" y="709"/>
                    <a:pt x="385" y="708"/>
                  </a:cubicBezTo>
                  <a:cubicBezTo>
                    <a:pt x="580" y="702"/>
                    <a:pt x="728" y="534"/>
                    <a:pt x="721" y="337"/>
                  </a:cubicBezTo>
                  <a:cubicBezTo>
                    <a:pt x="706" y="146"/>
                    <a:pt x="545" y="1"/>
                    <a:pt x="36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11;p53">
              <a:extLst>
                <a:ext uri="{FF2B5EF4-FFF2-40B4-BE49-F238E27FC236}">
                  <a16:creationId xmlns:a16="http://schemas.microsoft.com/office/drawing/2014/main" id="{6BE4EF28-8A04-8E50-E6D5-AB7AF15A7FBF}"/>
                </a:ext>
              </a:extLst>
            </p:cNvPr>
            <p:cNvSpPr/>
            <p:nvPr/>
          </p:nvSpPr>
          <p:spPr>
            <a:xfrm>
              <a:off x="8930560" y="711520"/>
              <a:ext cx="41285" cy="40041"/>
            </a:xfrm>
            <a:custGeom>
              <a:avLst/>
              <a:gdLst/>
              <a:ahLst/>
              <a:cxnLst/>
              <a:rect l="l" t="t" r="r" b="b"/>
              <a:pathLst>
                <a:path w="731" h="709" extrusionOk="0">
                  <a:moveTo>
                    <a:pt x="377" y="0"/>
                  </a:moveTo>
                  <a:cubicBezTo>
                    <a:pt x="369" y="0"/>
                    <a:pt x="360" y="1"/>
                    <a:pt x="352" y="1"/>
                  </a:cubicBezTo>
                  <a:cubicBezTo>
                    <a:pt x="155" y="8"/>
                    <a:pt x="1" y="176"/>
                    <a:pt x="16" y="373"/>
                  </a:cubicBezTo>
                  <a:cubicBezTo>
                    <a:pt x="22" y="565"/>
                    <a:pt x="183" y="709"/>
                    <a:pt x="373" y="709"/>
                  </a:cubicBezTo>
                  <a:cubicBezTo>
                    <a:pt x="377" y="709"/>
                    <a:pt x="381" y="709"/>
                    <a:pt x="386" y="709"/>
                  </a:cubicBezTo>
                  <a:cubicBezTo>
                    <a:pt x="582" y="695"/>
                    <a:pt x="730" y="527"/>
                    <a:pt x="722" y="331"/>
                  </a:cubicBezTo>
                  <a:cubicBezTo>
                    <a:pt x="709" y="142"/>
                    <a:pt x="560" y="0"/>
                    <a:pt x="377"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12;p53">
              <a:extLst>
                <a:ext uri="{FF2B5EF4-FFF2-40B4-BE49-F238E27FC236}">
                  <a16:creationId xmlns:a16="http://schemas.microsoft.com/office/drawing/2014/main" id="{53CA7645-3B9C-8460-6F6D-2C628C1B4D93}"/>
                </a:ext>
              </a:extLst>
            </p:cNvPr>
            <p:cNvSpPr/>
            <p:nvPr/>
          </p:nvSpPr>
          <p:spPr>
            <a:xfrm>
              <a:off x="8607507" y="802108"/>
              <a:ext cx="21800" cy="39984"/>
            </a:xfrm>
            <a:custGeom>
              <a:avLst/>
              <a:gdLst/>
              <a:ahLst/>
              <a:cxnLst/>
              <a:rect l="l" t="t" r="r" b="b"/>
              <a:pathLst>
                <a:path w="386" h="708" extrusionOk="0">
                  <a:moveTo>
                    <a:pt x="13" y="0"/>
                  </a:moveTo>
                  <a:cubicBezTo>
                    <a:pt x="9" y="0"/>
                    <a:pt x="5" y="0"/>
                    <a:pt x="0" y="0"/>
                  </a:cubicBezTo>
                  <a:lnTo>
                    <a:pt x="35" y="708"/>
                  </a:lnTo>
                  <a:cubicBezTo>
                    <a:pt x="232" y="701"/>
                    <a:pt x="385" y="533"/>
                    <a:pt x="372" y="336"/>
                  </a:cubicBezTo>
                  <a:cubicBezTo>
                    <a:pt x="365" y="146"/>
                    <a:pt x="204" y="0"/>
                    <a:pt x="1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13;p53">
              <a:extLst>
                <a:ext uri="{FF2B5EF4-FFF2-40B4-BE49-F238E27FC236}">
                  <a16:creationId xmlns:a16="http://schemas.microsoft.com/office/drawing/2014/main" id="{D7EC1D74-8624-2FFB-50B8-1D9CB819336C}"/>
                </a:ext>
              </a:extLst>
            </p:cNvPr>
            <p:cNvSpPr/>
            <p:nvPr/>
          </p:nvSpPr>
          <p:spPr>
            <a:xfrm>
              <a:off x="8687028" y="796573"/>
              <a:ext cx="41172" cy="40097"/>
            </a:xfrm>
            <a:custGeom>
              <a:avLst/>
              <a:gdLst/>
              <a:ahLst/>
              <a:cxnLst/>
              <a:rect l="l" t="t" r="r" b="b"/>
              <a:pathLst>
                <a:path w="729" h="710" extrusionOk="0">
                  <a:moveTo>
                    <a:pt x="356" y="1"/>
                  </a:moveTo>
                  <a:cubicBezTo>
                    <a:pt x="352" y="1"/>
                    <a:pt x="348" y="1"/>
                    <a:pt x="343" y="1"/>
                  </a:cubicBezTo>
                  <a:cubicBezTo>
                    <a:pt x="147" y="14"/>
                    <a:pt x="0" y="182"/>
                    <a:pt x="7" y="379"/>
                  </a:cubicBezTo>
                  <a:cubicBezTo>
                    <a:pt x="20" y="567"/>
                    <a:pt x="175" y="709"/>
                    <a:pt x="354" y="709"/>
                  </a:cubicBezTo>
                  <a:cubicBezTo>
                    <a:pt x="362" y="709"/>
                    <a:pt x="370" y="709"/>
                    <a:pt x="379" y="708"/>
                  </a:cubicBezTo>
                  <a:cubicBezTo>
                    <a:pt x="574" y="702"/>
                    <a:pt x="728" y="534"/>
                    <a:pt x="715" y="337"/>
                  </a:cubicBezTo>
                  <a:cubicBezTo>
                    <a:pt x="706" y="145"/>
                    <a:pt x="546"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14;p53">
              <a:extLst>
                <a:ext uri="{FF2B5EF4-FFF2-40B4-BE49-F238E27FC236}">
                  <a16:creationId xmlns:a16="http://schemas.microsoft.com/office/drawing/2014/main" id="{608B20DC-0CF5-E848-D877-3AF9F74C5C4B}"/>
                </a:ext>
              </a:extLst>
            </p:cNvPr>
            <p:cNvSpPr/>
            <p:nvPr/>
          </p:nvSpPr>
          <p:spPr>
            <a:xfrm>
              <a:off x="8785807" y="791434"/>
              <a:ext cx="41285" cy="40041"/>
            </a:xfrm>
            <a:custGeom>
              <a:avLst/>
              <a:gdLst/>
              <a:ahLst/>
              <a:cxnLst/>
              <a:rect l="l" t="t" r="r" b="b"/>
              <a:pathLst>
                <a:path w="731" h="709" extrusionOk="0">
                  <a:moveTo>
                    <a:pt x="370" y="0"/>
                  </a:moveTo>
                  <a:cubicBezTo>
                    <a:pt x="362" y="0"/>
                    <a:pt x="353" y="0"/>
                    <a:pt x="344" y="1"/>
                  </a:cubicBezTo>
                  <a:cubicBezTo>
                    <a:pt x="149" y="8"/>
                    <a:pt x="1" y="176"/>
                    <a:pt x="8" y="373"/>
                  </a:cubicBezTo>
                  <a:cubicBezTo>
                    <a:pt x="22" y="563"/>
                    <a:pt x="184" y="709"/>
                    <a:pt x="373" y="709"/>
                  </a:cubicBezTo>
                  <a:cubicBezTo>
                    <a:pt x="377" y="709"/>
                    <a:pt x="381" y="709"/>
                    <a:pt x="386" y="709"/>
                  </a:cubicBezTo>
                  <a:cubicBezTo>
                    <a:pt x="576" y="694"/>
                    <a:pt x="730" y="525"/>
                    <a:pt x="715" y="331"/>
                  </a:cubicBezTo>
                  <a:cubicBezTo>
                    <a:pt x="709" y="149"/>
                    <a:pt x="555" y="0"/>
                    <a:pt x="37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15;p53">
              <a:extLst>
                <a:ext uri="{FF2B5EF4-FFF2-40B4-BE49-F238E27FC236}">
                  <a16:creationId xmlns:a16="http://schemas.microsoft.com/office/drawing/2014/main" id="{B0130059-772B-BAAF-3A06-59F8826756A2}"/>
                </a:ext>
              </a:extLst>
            </p:cNvPr>
            <p:cNvSpPr/>
            <p:nvPr/>
          </p:nvSpPr>
          <p:spPr>
            <a:xfrm>
              <a:off x="8884756" y="785842"/>
              <a:ext cx="41116" cy="40097"/>
            </a:xfrm>
            <a:custGeom>
              <a:avLst/>
              <a:gdLst/>
              <a:ahLst/>
              <a:cxnLst/>
              <a:rect l="l" t="t" r="r" b="b"/>
              <a:pathLst>
                <a:path w="728" h="710" extrusionOk="0">
                  <a:moveTo>
                    <a:pt x="356" y="1"/>
                  </a:moveTo>
                  <a:cubicBezTo>
                    <a:pt x="351" y="1"/>
                    <a:pt x="347" y="1"/>
                    <a:pt x="343" y="1"/>
                  </a:cubicBezTo>
                  <a:cubicBezTo>
                    <a:pt x="146" y="16"/>
                    <a:pt x="0" y="177"/>
                    <a:pt x="7" y="372"/>
                  </a:cubicBezTo>
                  <a:cubicBezTo>
                    <a:pt x="20" y="560"/>
                    <a:pt x="173" y="710"/>
                    <a:pt x="358" y="710"/>
                  </a:cubicBezTo>
                  <a:cubicBezTo>
                    <a:pt x="367" y="710"/>
                    <a:pt x="376" y="709"/>
                    <a:pt x="385" y="708"/>
                  </a:cubicBezTo>
                  <a:cubicBezTo>
                    <a:pt x="575" y="702"/>
                    <a:pt x="728" y="534"/>
                    <a:pt x="714" y="337"/>
                  </a:cubicBezTo>
                  <a:cubicBezTo>
                    <a:pt x="708" y="146"/>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16;p53">
              <a:extLst>
                <a:ext uri="{FF2B5EF4-FFF2-40B4-BE49-F238E27FC236}">
                  <a16:creationId xmlns:a16="http://schemas.microsoft.com/office/drawing/2014/main" id="{285723D9-40D2-4FCA-02E8-DA252739B572}"/>
                </a:ext>
              </a:extLst>
            </p:cNvPr>
            <p:cNvSpPr/>
            <p:nvPr/>
          </p:nvSpPr>
          <p:spPr>
            <a:xfrm>
              <a:off x="8983649" y="780364"/>
              <a:ext cx="21744" cy="40041"/>
            </a:xfrm>
            <a:custGeom>
              <a:avLst/>
              <a:gdLst/>
              <a:ahLst/>
              <a:cxnLst/>
              <a:rect l="l" t="t" r="r" b="b"/>
              <a:pathLst>
                <a:path w="385" h="709" extrusionOk="0">
                  <a:moveTo>
                    <a:pt x="343" y="1"/>
                  </a:moveTo>
                  <a:cubicBezTo>
                    <a:pt x="146" y="14"/>
                    <a:pt x="0" y="182"/>
                    <a:pt x="7" y="379"/>
                  </a:cubicBezTo>
                  <a:cubicBezTo>
                    <a:pt x="20" y="567"/>
                    <a:pt x="174" y="709"/>
                    <a:pt x="360" y="709"/>
                  </a:cubicBezTo>
                  <a:cubicBezTo>
                    <a:pt x="368" y="709"/>
                    <a:pt x="377" y="709"/>
                    <a:pt x="385" y="708"/>
                  </a:cubicBezTo>
                  <a:lnTo>
                    <a:pt x="34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2117;p53">
              <a:extLst>
                <a:ext uri="{FF2B5EF4-FFF2-40B4-BE49-F238E27FC236}">
                  <a16:creationId xmlns:a16="http://schemas.microsoft.com/office/drawing/2014/main" id="{67B2203D-B4CA-FEA6-F262-4DFED696963D}"/>
                </a:ext>
              </a:extLst>
            </p:cNvPr>
            <p:cNvSpPr/>
            <p:nvPr/>
          </p:nvSpPr>
          <p:spPr>
            <a:xfrm>
              <a:off x="8642297" y="877220"/>
              <a:ext cx="41172" cy="40097"/>
            </a:xfrm>
            <a:custGeom>
              <a:avLst/>
              <a:gdLst/>
              <a:ahLst/>
              <a:cxnLst/>
              <a:rect l="l" t="t" r="r" b="b"/>
              <a:pathLst>
                <a:path w="729" h="710" extrusionOk="0">
                  <a:moveTo>
                    <a:pt x="368" y="1"/>
                  </a:moveTo>
                  <a:cubicBezTo>
                    <a:pt x="360" y="1"/>
                    <a:pt x="352" y="1"/>
                    <a:pt x="344" y="1"/>
                  </a:cubicBezTo>
                  <a:cubicBezTo>
                    <a:pt x="147" y="8"/>
                    <a:pt x="1" y="176"/>
                    <a:pt x="8" y="373"/>
                  </a:cubicBezTo>
                  <a:cubicBezTo>
                    <a:pt x="21" y="563"/>
                    <a:pt x="182" y="709"/>
                    <a:pt x="373" y="709"/>
                  </a:cubicBezTo>
                  <a:cubicBezTo>
                    <a:pt x="377" y="709"/>
                    <a:pt x="381" y="709"/>
                    <a:pt x="386" y="709"/>
                  </a:cubicBezTo>
                  <a:cubicBezTo>
                    <a:pt x="582" y="694"/>
                    <a:pt x="729" y="526"/>
                    <a:pt x="715" y="337"/>
                  </a:cubicBezTo>
                  <a:cubicBezTo>
                    <a:pt x="709" y="149"/>
                    <a:pt x="554" y="1"/>
                    <a:pt x="36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2118;p53">
              <a:extLst>
                <a:ext uri="{FF2B5EF4-FFF2-40B4-BE49-F238E27FC236}">
                  <a16:creationId xmlns:a16="http://schemas.microsoft.com/office/drawing/2014/main" id="{1BFE77B8-401C-DC57-2C2F-91D94F6CC1AF}"/>
                </a:ext>
              </a:extLst>
            </p:cNvPr>
            <p:cNvSpPr/>
            <p:nvPr/>
          </p:nvSpPr>
          <p:spPr>
            <a:xfrm>
              <a:off x="8741133" y="871742"/>
              <a:ext cx="41229" cy="39984"/>
            </a:xfrm>
            <a:custGeom>
              <a:avLst/>
              <a:gdLst/>
              <a:ahLst/>
              <a:cxnLst/>
              <a:rect l="l" t="t" r="r" b="b"/>
              <a:pathLst>
                <a:path w="730" h="708" extrusionOk="0">
                  <a:moveTo>
                    <a:pt x="361" y="1"/>
                  </a:moveTo>
                  <a:cubicBezTo>
                    <a:pt x="355" y="1"/>
                    <a:pt x="350" y="1"/>
                    <a:pt x="345" y="1"/>
                  </a:cubicBezTo>
                  <a:cubicBezTo>
                    <a:pt x="148" y="14"/>
                    <a:pt x="0" y="176"/>
                    <a:pt x="9" y="371"/>
                  </a:cubicBezTo>
                  <a:cubicBezTo>
                    <a:pt x="22" y="558"/>
                    <a:pt x="175" y="708"/>
                    <a:pt x="360" y="708"/>
                  </a:cubicBezTo>
                  <a:cubicBezTo>
                    <a:pt x="369" y="708"/>
                    <a:pt x="378" y="707"/>
                    <a:pt x="387" y="707"/>
                  </a:cubicBezTo>
                  <a:cubicBezTo>
                    <a:pt x="582" y="700"/>
                    <a:pt x="730" y="532"/>
                    <a:pt x="715" y="337"/>
                  </a:cubicBezTo>
                  <a:cubicBezTo>
                    <a:pt x="708" y="146"/>
                    <a:pt x="549" y="1"/>
                    <a:pt x="36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2119;p53">
              <a:extLst>
                <a:ext uri="{FF2B5EF4-FFF2-40B4-BE49-F238E27FC236}">
                  <a16:creationId xmlns:a16="http://schemas.microsoft.com/office/drawing/2014/main" id="{F781BAE9-3198-07C1-8C9B-878EB72FDD80}"/>
                </a:ext>
              </a:extLst>
            </p:cNvPr>
            <p:cNvSpPr/>
            <p:nvPr/>
          </p:nvSpPr>
          <p:spPr>
            <a:xfrm>
              <a:off x="8840026" y="866151"/>
              <a:ext cx="41172" cy="40097"/>
            </a:xfrm>
            <a:custGeom>
              <a:avLst/>
              <a:gdLst/>
              <a:ahLst/>
              <a:cxnLst/>
              <a:rect l="l" t="t" r="r" b="b"/>
              <a:pathLst>
                <a:path w="729" h="710" extrusionOk="0">
                  <a:moveTo>
                    <a:pt x="356" y="1"/>
                  </a:moveTo>
                  <a:cubicBezTo>
                    <a:pt x="352" y="1"/>
                    <a:pt x="348" y="1"/>
                    <a:pt x="343" y="1"/>
                  </a:cubicBezTo>
                  <a:cubicBezTo>
                    <a:pt x="148" y="16"/>
                    <a:pt x="1" y="184"/>
                    <a:pt x="14" y="379"/>
                  </a:cubicBezTo>
                  <a:cubicBezTo>
                    <a:pt x="22" y="567"/>
                    <a:pt x="176" y="709"/>
                    <a:pt x="361" y="709"/>
                  </a:cubicBezTo>
                  <a:cubicBezTo>
                    <a:pt x="369" y="709"/>
                    <a:pt x="377" y="709"/>
                    <a:pt x="385" y="708"/>
                  </a:cubicBezTo>
                  <a:cubicBezTo>
                    <a:pt x="582" y="702"/>
                    <a:pt x="728" y="533"/>
                    <a:pt x="721" y="337"/>
                  </a:cubicBezTo>
                  <a:cubicBezTo>
                    <a:pt x="708" y="146"/>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2120;p53">
              <a:extLst>
                <a:ext uri="{FF2B5EF4-FFF2-40B4-BE49-F238E27FC236}">
                  <a16:creationId xmlns:a16="http://schemas.microsoft.com/office/drawing/2014/main" id="{1E10F5BF-85CD-BA7B-C2B9-85C004C9ACA5}"/>
                </a:ext>
              </a:extLst>
            </p:cNvPr>
            <p:cNvSpPr/>
            <p:nvPr/>
          </p:nvSpPr>
          <p:spPr>
            <a:xfrm>
              <a:off x="8938918" y="861012"/>
              <a:ext cx="41172" cy="40041"/>
            </a:xfrm>
            <a:custGeom>
              <a:avLst/>
              <a:gdLst/>
              <a:ahLst/>
              <a:cxnLst/>
              <a:rect l="l" t="t" r="r" b="b"/>
              <a:pathLst>
                <a:path w="729" h="709" extrusionOk="0">
                  <a:moveTo>
                    <a:pt x="368" y="0"/>
                  </a:moveTo>
                  <a:cubicBezTo>
                    <a:pt x="360" y="0"/>
                    <a:pt x="352" y="0"/>
                    <a:pt x="343" y="1"/>
                  </a:cubicBezTo>
                  <a:cubicBezTo>
                    <a:pt x="147" y="8"/>
                    <a:pt x="1" y="176"/>
                    <a:pt x="14" y="372"/>
                  </a:cubicBezTo>
                  <a:cubicBezTo>
                    <a:pt x="21" y="565"/>
                    <a:pt x="181" y="709"/>
                    <a:pt x="372" y="709"/>
                  </a:cubicBezTo>
                  <a:cubicBezTo>
                    <a:pt x="377" y="709"/>
                    <a:pt x="381" y="709"/>
                    <a:pt x="385" y="708"/>
                  </a:cubicBezTo>
                  <a:cubicBezTo>
                    <a:pt x="582" y="695"/>
                    <a:pt x="728" y="527"/>
                    <a:pt x="722" y="330"/>
                  </a:cubicBezTo>
                  <a:cubicBezTo>
                    <a:pt x="709" y="148"/>
                    <a:pt x="554"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2121;p53">
              <a:extLst>
                <a:ext uri="{FF2B5EF4-FFF2-40B4-BE49-F238E27FC236}">
                  <a16:creationId xmlns:a16="http://schemas.microsoft.com/office/drawing/2014/main" id="{5874995C-EC23-3653-74A2-A12F99C9A6F3}"/>
                </a:ext>
              </a:extLst>
            </p:cNvPr>
            <p:cNvSpPr/>
            <p:nvPr/>
          </p:nvSpPr>
          <p:spPr>
            <a:xfrm>
              <a:off x="8615866" y="951543"/>
              <a:ext cx="20897" cy="29819"/>
            </a:xfrm>
            <a:custGeom>
              <a:avLst/>
              <a:gdLst/>
              <a:ahLst/>
              <a:cxnLst/>
              <a:rect l="l" t="t" r="r" b="b"/>
              <a:pathLst>
                <a:path w="370" h="528" extrusionOk="0">
                  <a:moveTo>
                    <a:pt x="12" y="1"/>
                  </a:moveTo>
                  <a:cubicBezTo>
                    <a:pt x="8" y="1"/>
                    <a:pt x="4" y="1"/>
                    <a:pt x="0" y="1"/>
                  </a:cubicBezTo>
                  <a:lnTo>
                    <a:pt x="14" y="344"/>
                  </a:lnTo>
                  <a:lnTo>
                    <a:pt x="321" y="527"/>
                  </a:lnTo>
                  <a:cubicBezTo>
                    <a:pt x="356" y="478"/>
                    <a:pt x="370" y="408"/>
                    <a:pt x="370" y="337"/>
                  </a:cubicBezTo>
                  <a:cubicBezTo>
                    <a:pt x="357" y="147"/>
                    <a:pt x="196" y="1"/>
                    <a:pt x="1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2122;p53">
              <a:extLst>
                <a:ext uri="{FF2B5EF4-FFF2-40B4-BE49-F238E27FC236}">
                  <a16:creationId xmlns:a16="http://schemas.microsoft.com/office/drawing/2014/main" id="{9C2FD300-AD68-3635-C83C-9CB6F4F01044}"/>
                </a:ext>
              </a:extLst>
            </p:cNvPr>
            <p:cNvSpPr/>
            <p:nvPr/>
          </p:nvSpPr>
          <p:spPr>
            <a:xfrm>
              <a:off x="8694878" y="946403"/>
              <a:ext cx="41172" cy="40097"/>
            </a:xfrm>
            <a:custGeom>
              <a:avLst/>
              <a:gdLst/>
              <a:ahLst/>
              <a:cxnLst/>
              <a:rect l="l" t="t" r="r" b="b"/>
              <a:pathLst>
                <a:path w="729" h="710" extrusionOk="0">
                  <a:moveTo>
                    <a:pt x="376" y="1"/>
                  </a:moveTo>
                  <a:cubicBezTo>
                    <a:pt x="367" y="1"/>
                    <a:pt x="359" y="1"/>
                    <a:pt x="351" y="1"/>
                  </a:cubicBezTo>
                  <a:cubicBezTo>
                    <a:pt x="156" y="8"/>
                    <a:pt x="1" y="176"/>
                    <a:pt x="14" y="373"/>
                  </a:cubicBezTo>
                  <a:cubicBezTo>
                    <a:pt x="21" y="565"/>
                    <a:pt x="182" y="709"/>
                    <a:pt x="373" y="709"/>
                  </a:cubicBezTo>
                  <a:cubicBezTo>
                    <a:pt x="377" y="709"/>
                    <a:pt x="381" y="709"/>
                    <a:pt x="386" y="709"/>
                  </a:cubicBezTo>
                  <a:cubicBezTo>
                    <a:pt x="582" y="696"/>
                    <a:pt x="729" y="527"/>
                    <a:pt x="722" y="331"/>
                  </a:cubicBezTo>
                  <a:cubicBezTo>
                    <a:pt x="709" y="143"/>
                    <a:pt x="561" y="1"/>
                    <a:pt x="37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2123;p53">
              <a:extLst>
                <a:ext uri="{FF2B5EF4-FFF2-40B4-BE49-F238E27FC236}">
                  <a16:creationId xmlns:a16="http://schemas.microsoft.com/office/drawing/2014/main" id="{51F86734-89D8-F27F-80ED-944FF5156877}"/>
                </a:ext>
              </a:extLst>
            </p:cNvPr>
            <p:cNvSpPr/>
            <p:nvPr/>
          </p:nvSpPr>
          <p:spPr>
            <a:xfrm>
              <a:off x="8793827" y="940869"/>
              <a:ext cx="41116" cy="40097"/>
            </a:xfrm>
            <a:custGeom>
              <a:avLst/>
              <a:gdLst/>
              <a:ahLst/>
              <a:cxnLst/>
              <a:rect l="l" t="t" r="r" b="b"/>
              <a:pathLst>
                <a:path w="728" h="710" extrusionOk="0">
                  <a:moveTo>
                    <a:pt x="376" y="1"/>
                  </a:moveTo>
                  <a:cubicBezTo>
                    <a:pt x="367" y="1"/>
                    <a:pt x="359" y="1"/>
                    <a:pt x="350" y="2"/>
                  </a:cubicBezTo>
                  <a:cubicBezTo>
                    <a:pt x="153" y="9"/>
                    <a:pt x="0" y="177"/>
                    <a:pt x="14" y="373"/>
                  </a:cubicBezTo>
                  <a:cubicBezTo>
                    <a:pt x="20" y="564"/>
                    <a:pt x="181" y="710"/>
                    <a:pt x="372" y="710"/>
                  </a:cubicBezTo>
                  <a:cubicBezTo>
                    <a:pt x="376" y="710"/>
                    <a:pt x="381" y="710"/>
                    <a:pt x="385" y="709"/>
                  </a:cubicBezTo>
                  <a:cubicBezTo>
                    <a:pt x="580" y="694"/>
                    <a:pt x="728" y="533"/>
                    <a:pt x="721" y="338"/>
                  </a:cubicBezTo>
                  <a:cubicBezTo>
                    <a:pt x="707" y="150"/>
                    <a:pt x="560" y="1"/>
                    <a:pt x="37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2124;p53">
              <a:extLst>
                <a:ext uri="{FF2B5EF4-FFF2-40B4-BE49-F238E27FC236}">
                  <a16:creationId xmlns:a16="http://schemas.microsoft.com/office/drawing/2014/main" id="{4BC3FBB8-3ED7-9BFB-FC26-96993A4417A7}"/>
                </a:ext>
              </a:extLst>
            </p:cNvPr>
            <p:cNvSpPr/>
            <p:nvPr/>
          </p:nvSpPr>
          <p:spPr>
            <a:xfrm>
              <a:off x="8892607" y="935334"/>
              <a:ext cx="41624" cy="40097"/>
            </a:xfrm>
            <a:custGeom>
              <a:avLst/>
              <a:gdLst/>
              <a:ahLst/>
              <a:cxnLst/>
              <a:rect l="l" t="t" r="r" b="b"/>
              <a:pathLst>
                <a:path w="737" h="710" extrusionOk="0">
                  <a:moveTo>
                    <a:pt x="365" y="1"/>
                  </a:moveTo>
                  <a:cubicBezTo>
                    <a:pt x="360" y="1"/>
                    <a:pt x="356" y="1"/>
                    <a:pt x="352" y="1"/>
                  </a:cubicBezTo>
                  <a:cubicBezTo>
                    <a:pt x="155" y="16"/>
                    <a:pt x="1" y="184"/>
                    <a:pt x="16" y="372"/>
                  </a:cubicBezTo>
                  <a:cubicBezTo>
                    <a:pt x="28" y="560"/>
                    <a:pt x="176" y="709"/>
                    <a:pt x="359" y="709"/>
                  </a:cubicBezTo>
                  <a:cubicBezTo>
                    <a:pt x="368" y="709"/>
                    <a:pt x="377" y="709"/>
                    <a:pt x="385" y="708"/>
                  </a:cubicBezTo>
                  <a:cubicBezTo>
                    <a:pt x="582" y="702"/>
                    <a:pt x="737" y="534"/>
                    <a:pt x="721" y="337"/>
                  </a:cubicBezTo>
                  <a:cubicBezTo>
                    <a:pt x="708" y="146"/>
                    <a:pt x="554" y="1"/>
                    <a:pt x="36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2125;p53">
              <a:extLst>
                <a:ext uri="{FF2B5EF4-FFF2-40B4-BE49-F238E27FC236}">
                  <a16:creationId xmlns:a16="http://schemas.microsoft.com/office/drawing/2014/main" id="{CB5BDA6D-5761-2765-5D2A-5B625E366432}"/>
                </a:ext>
              </a:extLst>
            </p:cNvPr>
            <p:cNvSpPr/>
            <p:nvPr/>
          </p:nvSpPr>
          <p:spPr>
            <a:xfrm>
              <a:off x="8991499" y="930251"/>
              <a:ext cx="20671" cy="31231"/>
            </a:xfrm>
            <a:custGeom>
              <a:avLst/>
              <a:gdLst/>
              <a:ahLst/>
              <a:cxnLst/>
              <a:rect l="l" t="t" r="r" b="b"/>
              <a:pathLst>
                <a:path w="366" h="553" extrusionOk="0">
                  <a:moveTo>
                    <a:pt x="350" y="0"/>
                  </a:moveTo>
                  <a:cubicBezTo>
                    <a:pt x="155" y="7"/>
                    <a:pt x="1" y="175"/>
                    <a:pt x="14" y="371"/>
                  </a:cubicBezTo>
                  <a:cubicBezTo>
                    <a:pt x="21" y="442"/>
                    <a:pt x="43" y="504"/>
                    <a:pt x="78" y="553"/>
                  </a:cubicBezTo>
                  <a:lnTo>
                    <a:pt x="365" y="336"/>
                  </a:lnTo>
                  <a:lnTo>
                    <a:pt x="350"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2126;p53">
              <a:extLst>
                <a:ext uri="{FF2B5EF4-FFF2-40B4-BE49-F238E27FC236}">
                  <a16:creationId xmlns:a16="http://schemas.microsoft.com/office/drawing/2014/main" id="{3A7F9D97-B909-3247-B50A-1253FEE60E42}"/>
                </a:ext>
              </a:extLst>
            </p:cNvPr>
            <p:cNvSpPr/>
            <p:nvPr/>
          </p:nvSpPr>
          <p:spPr>
            <a:xfrm>
              <a:off x="8749492" y="1021234"/>
              <a:ext cx="41116" cy="39984"/>
            </a:xfrm>
            <a:custGeom>
              <a:avLst/>
              <a:gdLst/>
              <a:ahLst/>
              <a:cxnLst/>
              <a:rect l="l" t="t" r="r" b="b"/>
              <a:pathLst>
                <a:path w="728" h="708" extrusionOk="0">
                  <a:moveTo>
                    <a:pt x="359" y="0"/>
                  </a:moveTo>
                  <a:cubicBezTo>
                    <a:pt x="354" y="0"/>
                    <a:pt x="348" y="0"/>
                    <a:pt x="343" y="1"/>
                  </a:cubicBezTo>
                  <a:cubicBezTo>
                    <a:pt x="146" y="14"/>
                    <a:pt x="0" y="182"/>
                    <a:pt x="7" y="379"/>
                  </a:cubicBezTo>
                  <a:cubicBezTo>
                    <a:pt x="20" y="558"/>
                    <a:pt x="174" y="708"/>
                    <a:pt x="353" y="708"/>
                  </a:cubicBezTo>
                  <a:cubicBezTo>
                    <a:pt x="361" y="708"/>
                    <a:pt x="370" y="707"/>
                    <a:pt x="378" y="707"/>
                  </a:cubicBezTo>
                  <a:cubicBezTo>
                    <a:pt x="575" y="700"/>
                    <a:pt x="728" y="532"/>
                    <a:pt x="715" y="337"/>
                  </a:cubicBezTo>
                  <a:cubicBezTo>
                    <a:pt x="708" y="146"/>
                    <a:pt x="549" y="0"/>
                    <a:pt x="359"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2127;p53">
              <a:extLst>
                <a:ext uri="{FF2B5EF4-FFF2-40B4-BE49-F238E27FC236}">
                  <a16:creationId xmlns:a16="http://schemas.microsoft.com/office/drawing/2014/main" id="{FBAFE342-11F4-3D0A-DDA5-E087ED967712}"/>
                </a:ext>
              </a:extLst>
            </p:cNvPr>
            <p:cNvSpPr/>
            <p:nvPr/>
          </p:nvSpPr>
          <p:spPr>
            <a:xfrm>
              <a:off x="8848385" y="1015982"/>
              <a:ext cx="41172" cy="40041"/>
            </a:xfrm>
            <a:custGeom>
              <a:avLst/>
              <a:gdLst/>
              <a:ahLst/>
              <a:cxnLst/>
              <a:rect l="l" t="t" r="r" b="b"/>
              <a:pathLst>
                <a:path w="729" h="709" extrusionOk="0">
                  <a:moveTo>
                    <a:pt x="368" y="0"/>
                  </a:moveTo>
                  <a:cubicBezTo>
                    <a:pt x="360" y="0"/>
                    <a:pt x="351" y="1"/>
                    <a:pt x="343" y="1"/>
                  </a:cubicBezTo>
                  <a:cubicBezTo>
                    <a:pt x="147" y="10"/>
                    <a:pt x="0" y="178"/>
                    <a:pt x="7" y="373"/>
                  </a:cubicBezTo>
                  <a:cubicBezTo>
                    <a:pt x="20" y="565"/>
                    <a:pt x="181" y="709"/>
                    <a:pt x="366" y="709"/>
                  </a:cubicBezTo>
                  <a:cubicBezTo>
                    <a:pt x="370" y="709"/>
                    <a:pt x="374" y="709"/>
                    <a:pt x="379" y="709"/>
                  </a:cubicBezTo>
                  <a:cubicBezTo>
                    <a:pt x="573" y="695"/>
                    <a:pt x="728" y="527"/>
                    <a:pt x="715" y="331"/>
                  </a:cubicBezTo>
                  <a:cubicBezTo>
                    <a:pt x="707" y="144"/>
                    <a:pt x="552"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2128;p53">
              <a:extLst>
                <a:ext uri="{FF2B5EF4-FFF2-40B4-BE49-F238E27FC236}">
                  <a16:creationId xmlns:a16="http://schemas.microsoft.com/office/drawing/2014/main" id="{C4A1D9B1-599B-58FD-BE54-5D6B4030B267}"/>
                </a:ext>
              </a:extLst>
            </p:cNvPr>
            <p:cNvSpPr/>
            <p:nvPr/>
          </p:nvSpPr>
          <p:spPr>
            <a:xfrm>
              <a:off x="8080344" y="577560"/>
              <a:ext cx="425953" cy="528662"/>
            </a:xfrm>
            <a:custGeom>
              <a:avLst/>
              <a:gdLst/>
              <a:ahLst/>
              <a:cxnLst/>
              <a:rect l="l" t="t" r="r" b="b"/>
              <a:pathLst>
                <a:path w="7542" h="9361" extrusionOk="0">
                  <a:moveTo>
                    <a:pt x="540" y="0"/>
                  </a:moveTo>
                  <a:lnTo>
                    <a:pt x="0" y="8941"/>
                  </a:lnTo>
                  <a:lnTo>
                    <a:pt x="3578" y="7842"/>
                  </a:lnTo>
                  <a:lnTo>
                    <a:pt x="7003" y="9361"/>
                  </a:lnTo>
                  <a:lnTo>
                    <a:pt x="7541" y="420"/>
                  </a:lnTo>
                  <a:lnTo>
                    <a:pt x="5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2129;p53">
              <a:extLst>
                <a:ext uri="{FF2B5EF4-FFF2-40B4-BE49-F238E27FC236}">
                  <a16:creationId xmlns:a16="http://schemas.microsoft.com/office/drawing/2014/main" id="{1656C42C-BF9D-63E7-1567-4441CBA49F76}"/>
                </a:ext>
              </a:extLst>
            </p:cNvPr>
            <p:cNvSpPr/>
            <p:nvPr/>
          </p:nvSpPr>
          <p:spPr>
            <a:xfrm>
              <a:off x="8107566" y="622627"/>
              <a:ext cx="395964" cy="31682"/>
            </a:xfrm>
            <a:custGeom>
              <a:avLst/>
              <a:gdLst/>
              <a:ahLst/>
              <a:cxnLst/>
              <a:rect l="l" t="t" r="r" b="b"/>
              <a:pathLst>
                <a:path w="7011" h="561" extrusionOk="0">
                  <a:moveTo>
                    <a:pt x="9" y="0"/>
                  </a:moveTo>
                  <a:lnTo>
                    <a:pt x="1" y="140"/>
                  </a:lnTo>
                  <a:lnTo>
                    <a:pt x="6997" y="560"/>
                  </a:lnTo>
                  <a:lnTo>
                    <a:pt x="7010" y="421"/>
                  </a:lnTo>
                  <a:lnTo>
                    <a:pt x="9"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2130;p53">
              <a:extLst>
                <a:ext uri="{FF2B5EF4-FFF2-40B4-BE49-F238E27FC236}">
                  <a16:creationId xmlns:a16="http://schemas.microsoft.com/office/drawing/2014/main" id="{02934F23-0E9B-22B8-2063-042F8F5355D8}"/>
                </a:ext>
              </a:extLst>
            </p:cNvPr>
            <p:cNvSpPr/>
            <p:nvPr/>
          </p:nvSpPr>
          <p:spPr>
            <a:xfrm>
              <a:off x="8102483" y="704065"/>
              <a:ext cx="395907" cy="32021"/>
            </a:xfrm>
            <a:custGeom>
              <a:avLst/>
              <a:gdLst/>
              <a:ahLst/>
              <a:cxnLst/>
              <a:rect l="l" t="t" r="r" b="b"/>
              <a:pathLst>
                <a:path w="7010" h="567" extrusionOk="0">
                  <a:moveTo>
                    <a:pt x="7" y="0"/>
                  </a:moveTo>
                  <a:lnTo>
                    <a:pt x="0" y="147"/>
                  </a:lnTo>
                  <a:lnTo>
                    <a:pt x="7003" y="567"/>
                  </a:lnTo>
                  <a:lnTo>
                    <a:pt x="7010" y="427"/>
                  </a:lnTo>
                  <a:lnTo>
                    <a:pt x="7"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2131;p53">
              <a:extLst>
                <a:ext uri="{FF2B5EF4-FFF2-40B4-BE49-F238E27FC236}">
                  <a16:creationId xmlns:a16="http://schemas.microsoft.com/office/drawing/2014/main" id="{86136E28-F16F-8FFF-6C4C-0766746108DF}"/>
                </a:ext>
              </a:extLst>
            </p:cNvPr>
            <p:cNvSpPr/>
            <p:nvPr/>
          </p:nvSpPr>
          <p:spPr>
            <a:xfrm>
              <a:off x="8097739" y="785843"/>
              <a:ext cx="395907" cy="31795"/>
            </a:xfrm>
            <a:custGeom>
              <a:avLst/>
              <a:gdLst/>
              <a:ahLst/>
              <a:cxnLst/>
              <a:rect l="l" t="t" r="r" b="b"/>
              <a:pathLst>
                <a:path w="7010" h="563" extrusionOk="0">
                  <a:moveTo>
                    <a:pt x="7" y="1"/>
                  </a:moveTo>
                  <a:lnTo>
                    <a:pt x="0" y="142"/>
                  </a:lnTo>
                  <a:lnTo>
                    <a:pt x="7003" y="562"/>
                  </a:lnTo>
                  <a:lnTo>
                    <a:pt x="7010" y="421"/>
                  </a:lnTo>
                  <a:lnTo>
                    <a:pt x="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2132;p53">
              <a:extLst>
                <a:ext uri="{FF2B5EF4-FFF2-40B4-BE49-F238E27FC236}">
                  <a16:creationId xmlns:a16="http://schemas.microsoft.com/office/drawing/2014/main" id="{0574FAC8-3E8D-224A-C396-F8BA9E70DCE0}"/>
                </a:ext>
              </a:extLst>
            </p:cNvPr>
            <p:cNvSpPr/>
            <p:nvPr/>
          </p:nvSpPr>
          <p:spPr>
            <a:xfrm>
              <a:off x="8092600" y="867394"/>
              <a:ext cx="395907" cy="32021"/>
            </a:xfrm>
            <a:custGeom>
              <a:avLst/>
              <a:gdLst/>
              <a:ahLst/>
              <a:cxnLst/>
              <a:rect l="l" t="t" r="r" b="b"/>
              <a:pathLst>
                <a:path w="7010" h="567" extrusionOk="0">
                  <a:moveTo>
                    <a:pt x="7" y="1"/>
                  </a:moveTo>
                  <a:lnTo>
                    <a:pt x="0" y="147"/>
                  </a:lnTo>
                  <a:lnTo>
                    <a:pt x="7003" y="567"/>
                  </a:lnTo>
                  <a:lnTo>
                    <a:pt x="7010" y="427"/>
                  </a:lnTo>
                  <a:lnTo>
                    <a:pt x="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2133;p53">
              <a:extLst>
                <a:ext uri="{FF2B5EF4-FFF2-40B4-BE49-F238E27FC236}">
                  <a16:creationId xmlns:a16="http://schemas.microsoft.com/office/drawing/2014/main" id="{8855CE99-5155-1358-619D-07D330F21062}"/>
                </a:ext>
              </a:extLst>
            </p:cNvPr>
            <p:cNvSpPr/>
            <p:nvPr/>
          </p:nvSpPr>
          <p:spPr>
            <a:xfrm>
              <a:off x="8087856" y="949227"/>
              <a:ext cx="395907" cy="31739"/>
            </a:xfrm>
            <a:custGeom>
              <a:avLst/>
              <a:gdLst/>
              <a:ahLst/>
              <a:cxnLst/>
              <a:rect l="l" t="t" r="r" b="b"/>
              <a:pathLst>
                <a:path w="7010" h="562" extrusionOk="0">
                  <a:moveTo>
                    <a:pt x="7" y="0"/>
                  </a:moveTo>
                  <a:lnTo>
                    <a:pt x="0" y="141"/>
                  </a:lnTo>
                  <a:lnTo>
                    <a:pt x="7003" y="561"/>
                  </a:lnTo>
                  <a:lnTo>
                    <a:pt x="7010" y="420"/>
                  </a:lnTo>
                  <a:lnTo>
                    <a:pt x="7"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2134;p53">
              <a:extLst>
                <a:ext uri="{FF2B5EF4-FFF2-40B4-BE49-F238E27FC236}">
                  <a16:creationId xmlns:a16="http://schemas.microsoft.com/office/drawing/2014/main" id="{91DC3E02-A675-369C-99AA-E5DD8D6623CE}"/>
                </a:ext>
              </a:extLst>
            </p:cNvPr>
            <p:cNvSpPr/>
            <p:nvPr/>
          </p:nvSpPr>
          <p:spPr>
            <a:xfrm>
              <a:off x="8082716" y="1030722"/>
              <a:ext cx="138822" cy="15079"/>
            </a:xfrm>
            <a:custGeom>
              <a:avLst/>
              <a:gdLst/>
              <a:ahLst/>
              <a:cxnLst/>
              <a:rect l="l" t="t" r="r" b="b"/>
              <a:pathLst>
                <a:path w="2458" h="267" extrusionOk="0">
                  <a:moveTo>
                    <a:pt x="7" y="1"/>
                  </a:moveTo>
                  <a:lnTo>
                    <a:pt x="1" y="147"/>
                  </a:lnTo>
                  <a:lnTo>
                    <a:pt x="2066" y="266"/>
                  </a:lnTo>
                  <a:lnTo>
                    <a:pt x="2457" y="147"/>
                  </a:lnTo>
                  <a:lnTo>
                    <a:pt x="14"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2135;p53">
              <a:extLst>
                <a:ext uri="{FF2B5EF4-FFF2-40B4-BE49-F238E27FC236}">
                  <a16:creationId xmlns:a16="http://schemas.microsoft.com/office/drawing/2014/main" id="{0D3F74EB-2422-8C8C-BA9F-677F305035B3}"/>
                </a:ext>
              </a:extLst>
            </p:cNvPr>
            <p:cNvSpPr/>
            <p:nvPr/>
          </p:nvSpPr>
          <p:spPr>
            <a:xfrm>
              <a:off x="8340142" y="1046083"/>
              <a:ext cx="138539" cy="16717"/>
            </a:xfrm>
            <a:custGeom>
              <a:avLst/>
              <a:gdLst/>
              <a:ahLst/>
              <a:cxnLst/>
              <a:rect l="l" t="t" r="r" b="b"/>
              <a:pathLst>
                <a:path w="2453" h="296" extrusionOk="0">
                  <a:moveTo>
                    <a:pt x="0" y="1"/>
                  </a:moveTo>
                  <a:lnTo>
                    <a:pt x="378" y="169"/>
                  </a:lnTo>
                  <a:lnTo>
                    <a:pt x="2445" y="295"/>
                  </a:lnTo>
                  <a:lnTo>
                    <a:pt x="2452" y="149"/>
                  </a:lnTo>
                  <a:lnTo>
                    <a:pt x="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2136;p53">
              <a:extLst>
                <a:ext uri="{FF2B5EF4-FFF2-40B4-BE49-F238E27FC236}">
                  <a16:creationId xmlns:a16="http://schemas.microsoft.com/office/drawing/2014/main" id="{A4474462-9D50-5C2A-099D-0D50D20BCCAA}"/>
                </a:ext>
              </a:extLst>
            </p:cNvPr>
            <p:cNvSpPr/>
            <p:nvPr/>
          </p:nvSpPr>
          <p:spPr>
            <a:xfrm>
              <a:off x="6211327" y="-36220"/>
              <a:ext cx="2945584" cy="638676"/>
            </a:xfrm>
            <a:custGeom>
              <a:avLst/>
              <a:gdLst/>
              <a:ahLst/>
              <a:cxnLst/>
              <a:rect l="l" t="t" r="r" b="b"/>
              <a:pathLst>
                <a:path w="52155" h="11309" extrusionOk="0">
                  <a:moveTo>
                    <a:pt x="71" y="0"/>
                  </a:moveTo>
                  <a:lnTo>
                    <a:pt x="0" y="126"/>
                  </a:lnTo>
                  <a:cubicBezTo>
                    <a:pt x="14194" y="8200"/>
                    <a:pt x="27618" y="10574"/>
                    <a:pt x="36377" y="11140"/>
                  </a:cubicBezTo>
                  <a:cubicBezTo>
                    <a:pt x="38191" y="11260"/>
                    <a:pt x="39878" y="11309"/>
                    <a:pt x="41432" y="11309"/>
                  </a:cubicBezTo>
                  <a:cubicBezTo>
                    <a:pt x="48015" y="11309"/>
                    <a:pt x="52097" y="10448"/>
                    <a:pt x="52154" y="10440"/>
                  </a:cubicBezTo>
                  <a:lnTo>
                    <a:pt x="52119" y="10300"/>
                  </a:lnTo>
                  <a:cubicBezTo>
                    <a:pt x="52073" y="10311"/>
                    <a:pt x="48002" y="11166"/>
                    <a:pt x="41431" y="11166"/>
                  </a:cubicBezTo>
                  <a:cubicBezTo>
                    <a:pt x="39881" y="11166"/>
                    <a:pt x="38192" y="11118"/>
                    <a:pt x="36384" y="11001"/>
                  </a:cubicBezTo>
                  <a:cubicBezTo>
                    <a:pt x="27638" y="10433"/>
                    <a:pt x="14236" y="8060"/>
                    <a:pt x="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0" name="Google Shape;2739;p61">
            <a:extLst>
              <a:ext uri="{FF2B5EF4-FFF2-40B4-BE49-F238E27FC236}">
                <a16:creationId xmlns:a16="http://schemas.microsoft.com/office/drawing/2014/main" id="{193F7133-1ACE-F5B4-D56A-4F911F81B076}"/>
              </a:ext>
            </a:extLst>
          </p:cNvPr>
          <p:cNvGrpSpPr/>
          <p:nvPr/>
        </p:nvGrpSpPr>
        <p:grpSpPr>
          <a:xfrm>
            <a:off x="7686029" y="4121676"/>
            <a:ext cx="1320896" cy="917976"/>
            <a:chOff x="6326862" y="1948322"/>
            <a:chExt cx="973825" cy="676774"/>
          </a:xfrm>
        </p:grpSpPr>
        <p:sp>
          <p:nvSpPr>
            <p:cNvPr id="1941" name="Google Shape;2740;p61">
              <a:extLst>
                <a:ext uri="{FF2B5EF4-FFF2-40B4-BE49-F238E27FC236}">
                  <a16:creationId xmlns:a16="http://schemas.microsoft.com/office/drawing/2014/main" id="{25410266-B181-8873-C0AA-88B7602632F6}"/>
                </a:ext>
              </a:extLst>
            </p:cNvPr>
            <p:cNvSpPr/>
            <p:nvPr/>
          </p:nvSpPr>
          <p:spPr>
            <a:xfrm>
              <a:off x="6416593" y="2061979"/>
              <a:ext cx="709215" cy="544888"/>
            </a:xfrm>
            <a:custGeom>
              <a:avLst/>
              <a:gdLst/>
              <a:ahLst/>
              <a:cxnLst/>
              <a:rect l="l" t="t" r="r" b="b"/>
              <a:pathLst>
                <a:path w="22913" h="17604" extrusionOk="0">
                  <a:moveTo>
                    <a:pt x="19837" y="0"/>
                  </a:moveTo>
                  <a:lnTo>
                    <a:pt x="0" y="12934"/>
                  </a:lnTo>
                  <a:lnTo>
                    <a:pt x="3074" y="17604"/>
                  </a:lnTo>
                  <a:lnTo>
                    <a:pt x="22913" y="4671"/>
                  </a:lnTo>
                  <a:lnTo>
                    <a:pt x="198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2741;p61">
              <a:extLst>
                <a:ext uri="{FF2B5EF4-FFF2-40B4-BE49-F238E27FC236}">
                  <a16:creationId xmlns:a16="http://schemas.microsoft.com/office/drawing/2014/main" id="{2F9669F8-7D59-03E4-2211-8EFD86917BB6}"/>
                </a:ext>
              </a:extLst>
            </p:cNvPr>
            <p:cNvSpPr/>
            <p:nvPr/>
          </p:nvSpPr>
          <p:spPr>
            <a:xfrm>
              <a:off x="7030596" y="2028365"/>
              <a:ext cx="146158" cy="178194"/>
            </a:xfrm>
            <a:custGeom>
              <a:avLst/>
              <a:gdLst/>
              <a:ahLst/>
              <a:cxnLst/>
              <a:rect l="l" t="t" r="r" b="b"/>
              <a:pathLst>
                <a:path w="4722" h="5757" extrusionOk="0">
                  <a:moveTo>
                    <a:pt x="1647" y="1"/>
                  </a:moveTo>
                  <a:lnTo>
                    <a:pt x="0" y="1086"/>
                  </a:lnTo>
                  <a:lnTo>
                    <a:pt x="3076" y="5757"/>
                  </a:lnTo>
                  <a:lnTo>
                    <a:pt x="4721" y="4673"/>
                  </a:lnTo>
                  <a:lnTo>
                    <a:pt x="16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2742;p61">
              <a:extLst>
                <a:ext uri="{FF2B5EF4-FFF2-40B4-BE49-F238E27FC236}">
                  <a16:creationId xmlns:a16="http://schemas.microsoft.com/office/drawing/2014/main" id="{1BF2C915-A748-DA71-BDD3-F195E8BFE343}"/>
                </a:ext>
              </a:extLst>
            </p:cNvPr>
            <p:cNvSpPr/>
            <p:nvPr/>
          </p:nvSpPr>
          <p:spPr>
            <a:xfrm>
              <a:off x="7081574" y="1948322"/>
              <a:ext cx="219113" cy="224684"/>
            </a:xfrm>
            <a:custGeom>
              <a:avLst/>
              <a:gdLst/>
              <a:ahLst/>
              <a:cxnLst/>
              <a:rect l="l" t="t" r="r" b="b"/>
              <a:pathLst>
                <a:path w="7079" h="7259" extrusionOk="0">
                  <a:moveTo>
                    <a:pt x="3993" y="0"/>
                  </a:moveTo>
                  <a:cubicBezTo>
                    <a:pt x="3951" y="0"/>
                    <a:pt x="3909" y="13"/>
                    <a:pt x="3872" y="39"/>
                  </a:cubicBezTo>
                  <a:lnTo>
                    <a:pt x="0" y="2587"/>
                  </a:lnTo>
                  <a:lnTo>
                    <a:pt x="3074" y="7259"/>
                  </a:lnTo>
                  <a:lnTo>
                    <a:pt x="6946" y="4709"/>
                  </a:lnTo>
                  <a:cubicBezTo>
                    <a:pt x="7050" y="4639"/>
                    <a:pt x="7079" y="4499"/>
                    <a:pt x="7008" y="4393"/>
                  </a:cubicBezTo>
                  <a:lnTo>
                    <a:pt x="4180" y="101"/>
                  </a:lnTo>
                  <a:cubicBezTo>
                    <a:pt x="4136" y="36"/>
                    <a:pt x="4064" y="0"/>
                    <a:pt x="3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2743;p61">
              <a:extLst>
                <a:ext uri="{FF2B5EF4-FFF2-40B4-BE49-F238E27FC236}">
                  <a16:creationId xmlns:a16="http://schemas.microsoft.com/office/drawing/2014/main" id="{2B9029DA-4372-CF3F-0869-69FB727F821F}"/>
                </a:ext>
              </a:extLst>
            </p:cNvPr>
            <p:cNvSpPr/>
            <p:nvPr/>
          </p:nvSpPr>
          <p:spPr>
            <a:xfrm>
              <a:off x="6326862" y="2462286"/>
              <a:ext cx="184910" cy="162810"/>
            </a:xfrm>
            <a:custGeom>
              <a:avLst/>
              <a:gdLst/>
              <a:ahLst/>
              <a:cxnLst/>
              <a:rect l="l" t="t" r="r" b="b"/>
              <a:pathLst>
                <a:path w="5974" h="5260" extrusionOk="0">
                  <a:moveTo>
                    <a:pt x="2899" y="1"/>
                  </a:moveTo>
                  <a:lnTo>
                    <a:pt x="1" y="5259"/>
                  </a:lnTo>
                  <a:lnTo>
                    <a:pt x="5973" y="4671"/>
                  </a:lnTo>
                  <a:lnTo>
                    <a:pt x="28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2744;p61">
              <a:extLst>
                <a:ext uri="{FF2B5EF4-FFF2-40B4-BE49-F238E27FC236}">
                  <a16:creationId xmlns:a16="http://schemas.microsoft.com/office/drawing/2014/main" id="{3C7F179F-3A0E-5F1B-868C-1DB76A2E848A}"/>
                </a:ext>
              </a:extLst>
            </p:cNvPr>
            <p:cNvSpPr/>
            <p:nvPr/>
          </p:nvSpPr>
          <p:spPr>
            <a:xfrm>
              <a:off x="6326862" y="2566131"/>
              <a:ext cx="67043" cy="58965"/>
            </a:xfrm>
            <a:custGeom>
              <a:avLst/>
              <a:gdLst/>
              <a:ahLst/>
              <a:cxnLst/>
              <a:rect l="l" t="t" r="r" b="b"/>
              <a:pathLst>
                <a:path w="2166" h="1905" extrusionOk="0">
                  <a:moveTo>
                    <a:pt x="1051" y="0"/>
                  </a:moveTo>
                  <a:lnTo>
                    <a:pt x="1" y="1904"/>
                  </a:lnTo>
                  <a:lnTo>
                    <a:pt x="2165" y="1694"/>
                  </a:lnTo>
                  <a:lnTo>
                    <a:pt x="10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2745;p61">
              <a:extLst>
                <a:ext uri="{FF2B5EF4-FFF2-40B4-BE49-F238E27FC236}">
                  <a16:creationId xmlns:a16="http://schemas.microsoft.com/office/drawing/2014/main" id="{3C23A807-4432-DE41-33DD-B0B25ED92690}"/>
                </a:ext>
              </a:extLst>
            </p:cNvPr>
            <p:cNvSpPr/>
            <p:nvPr/>
          </p:nvSpPr>
          <p:spPr>
            <a:xfrm>
              <a:off x="6455810" y="2121593"/>
              <a:ext cx="630750" cy="425690"/>
            </a:xfrm>
            <a:custGeom>
              <a:avLst/>
              <a:gdLst/>
              <a:ahLst/>
              <a:cxnLst/>
              <a:rect l="l" t="t" r="r" b="b"/>
              <a:pathLst>
                <a:path w="20378" h="13753" extrusionOk="0">
                  <a:moveTo>
                    <a:pt x="19839" y="0"/>
                  </a:moveTo>
                  <a:lnTo>
                    <a:pt x="1" y="12934"/>
                  </a:lnTo>
                  <a:lnTo>
                    <a:pt x="533" y="13752"/>
                  </a:lnTo>
                  <a:lnTo>
                    <a:pt x="20377" y="820"/>
                  </a:lnTo>
                  <a:lnTo>
                    <a:pt x="198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50" name="Picture 1949" descr="A cartoon of a child and child&#10;&#10;Description automatically generated">
            <a:extLst>
              <a:ext uri="{FF2B5EF4-FFF2-40B4-BE49-F238E27FC236}">
                <a16:creationId xmlns:a16="http://schemas.microsoft.com/office/drawing/2014/main" id="{51F1315E-C5F6-F820-E394-8239C9F57552}"/>
              </a:ext>
            </a:extLst>
          </p:cNvPr>
          <p:cNvPicPr>
            <a:picLocks noChangeAspect="1"/>
          </p:cNvPicPr>
          <p:nvPr/>
        </p:nvPicPr>
        <p:blipFill>
          <a:blip r:embed="rId4"/>
          <a:stretch>
            <a:fillRect/>
          </a:stretch>
        </p:blipFill>
        <p:spPr>
          <a:xfrm>
            <a:off x="479315" y="2352193"/>
            <a:ext cx="2966492" cy="2720274"/>
          </a:xfrm>
          <a:prstGeom prst="rect">
            <a:avLst/>
          </a:prstGeom>
        </p:spPr>
      </p:pic>
      <p:pic>
        <p:nvPicPr>
          <p:cNvPr id="1951" name="PA_图片 4">
            <a:extLst>
              <a:ext uri="{FF2B5EF4-FFF2-40B4-BE49-F238E27FC236}">
                <a16:creationId xmlns:a16="http://schemas.microsoft.com/office/drawing/2014/main" id="{0A091115-013D-7C05-BB54-F0CFB55CBC30}"/>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572309" y="981272"/>
            <a:ext cx="3964475" cy="3266272"/>
          </a:xfrm>
          <a:prstGeom prst="rect">
            <a:avLst/>
          </a:prstGeom>
        </p:spPr>
      </p:pic>
      <p:sp>
        <p:nvSpPr>
          <p:cNvPr id="1953" name="TextBox 1952">
            <a:extLst>
              <a:ext uri="{FF2B5EF4-FFF2-40B4-BE49-F238E27FC236}">
                <a16:creationId xmlns:a16="http://schemas.microsoft.com/office/drawing/2014/main" id="{A4DEB20D-F103-41BA-2327-9331546917C8}"/>
              </a:ext>
            </a:extLst>
          </p:cNvPr>
          <p:cNvSpPr txBox="1"/>
          <p:nvPr/>
        </p:nvSpPr>
        <p:spPr>
          <a:xfrm>
            <a:off x="4838319" y="1726891"/>
            <a:ext cx="3411926" cy="2308324"/>
          </a:xfrm>
          <a:prstGeom prst="rect">
            <a:avLst/>
          </a:prstGeom>
          <a:noFill/>
        </p:spPr>
        <p:txBody>
          <a:bodyPr wrap="square">
            <a:spAutoFit/>
          </a:bodyPr>
          <a:lstStyle/>
          <a:p>
            <a:pPr algn="just"/>
            <a:r>
              <a:rPr lang="vi-VN" sz="2400">
                <a:latin typeface="+mj-lt"/>
              </a:rPr>
              <a:t>Từ hệ thống luận điểm ở bài viết, lựa chọn những ý quan trọng nhất, thể hiện rõ quan điểm và phát hiện của bản thân cần được trình bày trong bài nói.</a:t>
            </a:r>
            <a:endParaRPr lang="en-US" sz="2400">
              <a:latin typeface="+mj-lt"/>
            </a:endParaRPr>
          </a:p>
        </p:txBody>
      </p:sp>
    </p:spTree>
    <p:extLst>
      <p:ext uri="{BB962C8B-B14F-4D97-AF65-F5344CB8AC3E}">
        <p14:creationId xmlns:p14="http://schemas.microsoft.com/office/powerpoint/2010/main" val="2026280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50"/>
                                        </p:tgtEl>
                                        <p:attrNameLst>
                                          <p:attrName>style.visibility</p:attrName>
                                        </p:attrNameLst>
                                      </p:cBhvr>
                                      <p:to>
                                        <p:strVal val="visible"/>
                                      </p:to>
                                    </p:set>
                                    <p:animEffect transition="in" filter="fade">
                                      <p:cBhvr>
                                        <p:cTn id="7" dur="1000"/>
                                        <p:tgtEl>
                                          <p:spTgt spid="1950"/>
                                        </p:tgtEl>
                                      </p:cBhvr>
                                    </p:animEffect>
                                    <p:anim calcmode="lin" valueType="num">
                                      <p:cBhvr>
                                        <p:cTn id="8" dur="1000" fill="hold"/>
                                        <p:tgtEl>
                                          <p:spTgt spid="1950"/>
                                        </p:tgtEl>
                                        <p:attrNameLst>
                                          <p:attrName>ppt_x</p:attrName>
                                        </p:attrNameLst>
                                      </p:cBhvr>
                                      <p:tavLst>
                                        <p:tav tm="0">
                                          <p:val>
                                            <p:strVal val="#ppt_x"/>
                                          </p:val>
                                        </p:tav>
                                        <p:tav tm="100000">
                                          <p:val>
                                            <p:strVal val="#ppt_x"/>
                                          </p:val>
                                        </p:tav>
                                      </p:tavLst>
                                    </p:anim>
                                    <p:anim calcmode="lin" valueType="num">
                                      <p:cBhvr>
                                        <p:cTn id="9" dur="1000" fill="hold"/>
                                        <p:tgtEl>
                                          <p:spTgt spid="19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951"/>
                                        </p:tgtEl>
                                        <p:attrNameLst>
                                          <p:attrName>style.visibility</p:attrName>
                                        </p:attrNameLst>
                                      </p:cBhvr>
                                      <p:to>
                                        <p:strVal val="visible"/>
                                      </p:to>
                                    </p:set>
                                    <p:animEffect transition="in" filter="fade">
                                      <p:cBhvr>
                                        <p:cTn id="14" dur="1000"/>
                                        <p:tgtEl>
                                          <p:spTgt spid="1951"/>
                                        </p:tgtEl>
                                      </p:cBhvr>
                                    </p:animEffect>
                                    <p:anim calcmode="lin" valueType="num">
                                      <p:cBhvr>
                                        <p:cTn id="15" dur="1000" fill="hold"/>
                                        <p:tgtEl>
                                          <p:spTgt spid="1951"/>
                                        </p:tgtEl>
                                        <p:attrNameLst>
                                          <p:attrName>ppt_x</p:attrName>
                                        </p:attrNameLst>
                                      </p:cBhvr>
                                      <p:tavLst>
                                        <p:tav tm="0">
                                          <p:val>
                                            <p:strVal val="#ppt_x"/>
                                          </p:val>
                                        </p:tav>
                                        <p:tav tm="100000">
                                          <p:val>
                                            <p:strVal val="#ppt_x"/>
                                          </p:val>
                                        </p:tav>
                                      </p:tavLst>
                                    </p:anim>
                                    <p:anim calcmode="lin" valueType="num">
                                      <p:cBhvr>
                                        <p:cTn id="16" dur="1000" fill="hold"/>
                                        <p:tgtEl>
                                          <p:spTgt spid="195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953"/>
                                        </p:tgtEl>
                                        <p:attrNameLst>
                                          <p:attrName>style.visibility</p:attrName>
                                        </p:attrNameLst>
                                      </p:cBhvr>
                                      <p:to>
                                        <p:strVal val="visible"/>
                                      </p:to>
                                    </p:set>
                                    <p:animEffect transition="in" filter="wipe(down)">
                                      <p:cBhvr>
                                        <p:cTn id="21" dur="500"/>
                                        <p:tgtEl>
                                          <p:spTgt spid="19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4"/>
        <p:cNvGrpSpPr/>
        <p:nvPr/>
      </p:nvGrpSpPr>
      <p:grpSpPr>
        <a:xfrm>
          <a:off x="0" y="0"/>
          <a:ext cx="0" cy="0"/>
          <a:chOff x="0" y="0"/>
          <a:chExt cx="0" cy="0"/>
        </a:xfrm>
      </p:grpSpPr>
      <p:grpSp>
        <p:nvGrpSpPr>
          <p:cNvPr id="1718" name="Google Shape;1718;p49"/>
          <p:cNvGrpSpPr/>
          <p:nvPr/>
        </p:nvGrpSpPr>
        <p:grpSpPr>
          <a:xfrm>
            <a:off x="556682" y="1472269"/>
            <a:ext cx="1700650" cy="1700650"/>
            <a:chOff x="997149" y="1477499"/>
            <a:chExt cx="998151" cy="998151"/>
          </a:xfrm>
        </p:grpSpPr>
        <p:sp>
          <p:nvSpPr>
            <p:cNvPr id="1719" name="Google Shape;1719;p49"/>
            <p:cNvSpPr/>
            <p:nvPr/>
          </p:nvSpPr>
          <p:spPr>
            <a:xfrm>
              <a:off x="997149" y="1477499"/>
              <a:ext cx="998151" cy="998151"/>
            </a:xfrm>
            <a:custGeom>
              <a:avLst/>
              <a:gdLst/>
              <a:ahLst/>
              <a:cxnLst/>
              <a:rect l="l" t="t" r="r" b="b"/>
              <a:pathLst>
                <a:path w="12101" h="12101" extrusionOk="0">
                  <a:moveTo>
                    <a:pt x="5365" y="0"/>
                  </a:moveTo>
                  <a:lnTo>
                    <a:pt x="4798" y="560"/>
                  </a:lnTo>
                  <a:lnTo>
                    <a:pt x="4034" y="301"/>
                  </a:lnTo>
                  <a:lnTo>
                    <a:pt x="3607" y="980"/>
                  </a:lnTo>
                  <a:lnTo>
                    <a:pt x="2809" y="896"/>
                  </a:lnTo>
                  <a:lnTo>
                    <a:pt x="2543" y="1646"/>
                  </a:lnTo>
                  <a:lnTo>
                    <a:pt x="1745" y="1745"/>
                  </a:lnTo>
                  <a:lnTo>
                    <a:pt x="1647" y="2543"/>
                  </a:lnTo>
                  <a:lnTo>
                    <a:pt x="891" y="2809"/>
                  </a:lnTo>
                  <a:lnTo>
                    <a:pt x="975" y="3607"/>
                  </a:lnTo>
                  <a:lnTo>
                    <a:pt x="303" y="4040"/>
                  </a:lnTo>
                  <a:lnTo>
                    <a:pt x="562" y="4797"/>
                  </a:lnTo>
                  <a:lnTo>
                    <a:pt x="0" y="5365"/>
                  </a:lnTo>
                  <a:lnTo>
                    <a:pt x="421" y="6050"/>
                  </a:lnTo>
                  <a:lnTo>
                    <a:pt x="0" y="6729"/>
                  </a:lnTo>
                  <a:lnTo>
                    <a:pt x="562" y="7304"/>
                  </a:lnTo>
                  <a:lnTo>
                    <a:pt x="303" y="8060"/>
                  </a:lnTo>
                  <a:lnTo>
                    <a:pt x="975" y="8494"/>
                  </a:lnTo>
                  <a:lnTo>
                    <a:pt x="891" y="9285"/>
                  </a:lnTo>
                  <a:lnTo>
                    <a:pt x="1647" y="9559"/>
                  </a:lnTo>
                  <a:lnTo>
                    <a:pt x="1745" y="10358"/>
                  </a:lnTo>
                  <a:lnTo>
                    <a:pt x="2543" y="10448"/>
                  </a:lnTo>
                  <a:lnTo>
                    <a:pt x="2809" y="11204"/>
                  </a:lnTo>
                  <a:lnTo>
                    <a:pt x="3607" y="11120"/>
                  </a:lnTo>
                  <a:lnTo>
                    <a:pt x="4042" y="11799"/>
                  </a:lnTo>
                  <a:lnTo>
                    <a:pt x="4798" y="11534"/>
                  </a:lnTo>
                  <a:lnTo>
                    <a:pt x="5365" y="12100"/>
                  </a:lnTo>
                  <a:lnTo>
                    <a:pt x="6050" y="11673"/>
                  </a:lnTo>
                  <a:lnTo>
                    <a:pt x="6731" y="12100"/>
                  </a:lnTo>
                  <a:lnTo>
                    <a:pt x="7304" y="11534"/>
                  </a:lnTo>
                  <a:lnTo>
                    <a:pt x="8060" y="11799"/>
                  </a:lnTo>
                  <a:lnTo>
                    <a:pt x="8496" y="11120"/>
                  </a:lnTo>
                  <a:lnTo>
                    <a:pt x="9285" y="11204"/>
                  </a:lnTo>
                  <a:lnTo>
                    <a:pt x="9559" y="10448"/>
                  </a:lnTo>
                  <a:lnTo>
                    <a:pt x="10358" y="10358"/>
                  </a:lnTo>
                  <a:lnTo>
                    <a:pt x="10448" y="9559"/>
                  </a:lnTo>
                  <a:lnTo>
                    <a:pt x="11205" y="9285"/>
                  </a:lnTo>
                  <a:lnTo>
                    <a:pt x="11121" y="8494"/>
                  </a:lnTo>
                  <a:lnTo>
                    <a:pt x="11800" y="8060"/>
                  </a:lnTo>
                  <a:lnTo>
                    <a:pt x="11534" y="7304"/>
                  </a:lnTo>
                  <a:lnTo>
                    <a:pt x="12100" y="6729"/>
                  </a:lnTo>
                  <a:lnTo>
                    <a:pt x="11673" y="6050"/>
                  </a:lnTo>
                  <a:lnTo>
                    <a:pt x="12100" y="5365"/>
                  </a:lnTo>
                  <a:lnTo>
                    <a:pt x="11534" y="4797"/>
                  </a:lnTo>
                  <a:lnTo>
                    <a:pt x="11800" y="4034"/>
                  </a:lnTo>
                  <a:lnTo>
                    <a:pt x="11121" y="3607"/>
                  </a:lnTo>
                  <a:lnTo>
                    <a:pt x="11205" y="2809"/>
                  </a:lnTo>
                  <a:lnTo>
                    <a:pt x="10448" y="2543"/>
                  </a:lnTo>
                  <a:lnTo>
                    <a:pt x="10358" y="1745"/>
                  </a:lnTo>
                  <a:lnTo>
                    <a:pt x="9559" y="1646"/>
                  </a:lnTo>
                  <a:lnTo>
                    <a:pt x="9285" y="889"/>
                  </a:lnTo>
                  <a:lnTo>
                    <a:pt x="8487" y="973"/>
                  </a:lnTo>
                  <a:lnTo>
                    <a:pt x="8060" y="301"/>
                  </a:lnTo>
                  <a:lnTo>
                    <a:pt x="7304" y="560"/>
                  </a:lnTo>
                  <a:lnTo>
                    <a:pt x="6731" y="0"/>
                  </a:lnTo>
                  <a:lnTo>
                    <a:pt x="6050" y="421"/>
                  </a:lnTo>
                  <a:lnTo>
                    <a:pt x="53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9"/>
            <p:cNvSpPr/>
            <p:nvPr/>
          </p:nvSpPr>
          <p:spPr>
            <a:xfrm>
              <a:off x="1111500" y="1591850"/>
              <a:ext cx="769500" cy="7695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1" name="Google Shape;1721;p49"/>
          <p:cNvSpPr txBox="1">
            <a:spLocks noGrp="1"/>
          </p:cNvSpPr>
          <p:nvPr>
            <p:ph type="title"/>
          </p:nvPr>
        </p:nvSpPr>
        <p:spPr>
          <a:xfrm>
            <a:off x="2414618" y="2354205"/>
            <a:ext cx="4060592" cy="841800"/>
          </a:xfrm>
          <a:prstGeom prst="rect">
            <a:avLst/>
          </a:prstGeom>
        </p:spPr>
        <p:txBody>
          <a:bodyPr spcFirstLastPara="1" wrap="square" lIns="91425" tIns="91425" rIns="91425" bIns="91425" anchor="b" anchorCtr="0">
            <a:noAutofit/>
          </a:bodyPr>
          <a:lstStyle/>
          <a:p>
            <a:r>
              <a:rPr lang="en-US" sz="5400" b="1"/>
              <a:t>Trình bày bài nói</a:t>
            </a:r>
            <a:endParaRPr lang="en-US" sz="4000">
              <a:latin typeface="Times New Roman" panose="02020603050405020304" pitchFamily="18" charset="0"/>
              <a:cs typeface="Times New Roman" panose="02020603050405020304" pitchFamily="18" charset="0"/>
            </a:endParaRPr>
          </a:p>
        </p:txBody>
      </p:sp>
      <p:sp>
        <p:nvSpPr>
          <p:cNvPr id="1723" name="Google Shape;1723;p49"/>
          <p:cNvSpPr txBox="1">
            <a:spLocks noGrp="1"/>
          </p:cNvSpPr>
          <p:nvPr>
            <p:ph type="title" idx="2"/>
          </p:nvPr>
        </p:nvSpPr>
        <p:spPr>
          <a:xfrm>
            <a:off x="855157" y="1901694"/>
            <a:ext cx="11037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III</a:t>
            </a:r>
            <a:endParaRPr/>
          </a:p>
        </p:txBody>
      </p:sp>
      <p:sp>
        <p:nvSpPr>
          <p:cNvPr id="1724" name="Google Shape;1724;p49"/>
          <p:cNvSpPr/>
          <p:nvPr/>
        </p:nvSpPr>
        <p:spPr>
          <a:xfrm>
            <a:off x="3373499" y="2888336"/>
            <a:ext cx="148776" cy="14887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9"/>
          <p:cNvSpPr/>
          <p:nvPr/>
        </p:nvSpPr>
        <p:spPr>
          <a:xfrm>
            <a:off x="7699824" y="2888336"/>
            <a:ext cx="148776" cy="14887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6" name="Google Shape;1726;p49"/>
          <p:cNvGrpSpPr/>
          <p:nvPr/>
        </p:nvGrpSpPr>
        <p:grpSpPr>
          <a:xfrm>
            <a:off x="-61975" y="3"/>
            <a:ext cx="2945572" cy="1072716"/>
            <a:chOff x="-61975" y="3"/>
            <a:chExt cx="2945572" cy="1072716"/>
          </a:xfrm>
        </p:grpSpPr>
        <p:sp>
          <p:nvSpPr>
            <p:cNvPr id="1727" name="Google Shape;1727;p49"/>
            <p:cNvSpPr/>
            <p:nvPr/>
          </p:nvSpPr>
          <p:spPr>
            <a:xfrm>
              <a:off x="98512" y="557834"/>
              <a:ext cx="383920" cy="501452"/>
            </a:xfrm>
            <a:custGeom>
              <a:avLst/>
              <a:gdLst/>
              <a:ahLst/>
              <a:cxnLst/>
              <a:rect l="l" t="t" r="r" b="b"/>
              <a:pathLst>
                <a:path w="7002" h="9146" extrusionOk="0">
                  <a:moveTo>
                    <a:pt x="0" y="0"/>
                  </a:moveTo>
                  <a:lnTo>
                    <a:pt x="2983" y="9146"/>
                  </a:lnTo>
                  <a:lnTo>
                    <a:pt x="7002" y="40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9"/>
            <p:cNvSpPr/>
            <p:nvPr/>
          </p:nvSpPr>
          <p:spPr>
            <a:xfrm>
              <a:off x="1481760" y="409631"/>
              <a:ext cx="373612" cy="522616"/>
            </a:xfrm>
            <a:custGeom>
              <a:avLst/>
              <a:gdLst/>
              <a:ahLst/>
              <a:cxnLst/>
              <a:rect l="l" t="t" r="r" b="b"/>
              <a:pathLst>
                <a:path w="6814" h="9532" extrusionOk="0">
                  <a:moveTo>
                    <a:pt x="6814" y="1"/>
                  </a:moveTo>
                  <a:lnTo>
                    <a:pt x="1" y="1653"/>
                  </a:lnTo>
                  <a:lnTo>
                    <a:pt x="5520" y="9531"/>
                  </a:lnTo>
                  <a:lnTo>
                    <a:pt x="68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9"/>
            <p:cNvSpPr/>
            <p:nvPr/>
          </p:nvSpPr>
          <p:spPr>
            <a:xfrm>
              <a:off x="560728" y="571267"/>
              <a:ext cx="397792" cy="501452"/>
            </a:xfrm>
            <a:custGeom>
              <a:avLst/>
              <a:gdLst/>
              <a:ahLst/>
              <a:cxnLst/>
              <a:rect l="l" t="t" r="r" b="b"/>
              <a:pathLst>
                <a:path w="7255" h="9146" extrusionOk="0">
                  <a:moveTo>
                    <a:pt x="7010" y="1"/>
                  </a:moveTo>
                  <a:lnTo>
                    <a:pt x="6541" y="14"/>
                  </a:lnTo>
                  <a:lnTo>
                    <a:pt x="6240" y="21"/>
                  </a:lnTo>
                  <a:lnTo>
                    <a:pt x="4944" y="56"/>
                  </a:lnTo>
                  <a:lnTo>
                    <a:pt x="4643" y="63"/>
                  </a:lnTo>
                  <a:lnTo>
                    <a:pt x="3348" y="98"/>
                  </a:lnTo>
                  <a:lnTo>
                    <a:pt x="3047" y="113"/>
                  </a:lnTo>
                  <a:lnTo>
                    <a:pt x="1751" y="147"/>
                  </a:lnTo>
                  <a:lnTo>
                    <a:pt x="1450" y="155"/>
                  </a:lnTo>
                  <a:lnTo>
                    <a:pt x="155" y="189"/>
                  </a:lnTo>
                  <a:lnTo>
                    <a:pt x="0" y="189"/>
                  </a:lnTo>
                  <a:lnTo>
                    <a:pt x="8" y="343"/>
                  </a:lnTo>
                  <a:lnTo>
                    <a:pt x="42" y="1639"/>
                  </a:lnTo>
                  <a:lnTo>
                    <a:pt x="50" y="1940"/>
                  </a:lnTo>
                  <a:lnTo>
                    <a:pt x="84" y="3236"/>
                  </a:lnTo>
                  <a:lnTo>
                    <a:pt x="92" y="3536"/>
                  </a:lnTo>
                  <a:lnTo>
                    <a:pt x="126" y="4832"/>
                  </a:lnTo>
                  <a:lnTo>
                    <a:pt x="135" y="5133"/>
                  </a:lnTo>
                  <a:lnTo>
                    <a:pt x="168" y="6429"/>
                  </a:lnTo>
                  <a:lnTo>
                    <a:pt x="177" y="6729"/>
                  </a:lnTo>
                  <a:lnTo>
                    <a:pt x="210" y="8025"/>
                  </a:lnTo>
                  <a:lnTo>
                    <a:pt x="219" y="8326"/>
                  </a:lnTo>
                  <a:lnTo>
                    <a:pt x="245" y="9146"/>
                  </a:lnTo>
                  <a:lnTo>
                    <a:pt x="995" y="8843"/>
                  </a:lnTo>
                  <a:lnTo>
                    <a:pt x="1471" y="8649"/>
                  </a:lnTo>
                  <a:lnTo>
                    <a:pt x="3516" y="7822"/>
                  </a:lnTo>
                  <a:lnTo>
                    <a:pt x="3712" y="7744"/>
                  </a:lnTo>
                  <a:lnTo>
                    <a:pt x="3845" y="7786"/>
                  </a:lnTo>
                  <a:lnTo>
                    <a:pt x="4798" y="8116"/>
                  </a:lnTo>
                  <a:lnTo>
                    <a:pt x="5022" y="8186"/>
                  </a:lnTo>
                  <a:lnTo>
                    <a:pt x="5966" y="8516"/>
                  </a:lnTo>
                  <a:lnTo>
                    <a:pt x="6191" y="8591"/>
                  </a:lnTo>
                  <a:lnTo>
                    <a:pt x="7142" y="8921"/>
                  </a:lnTo>
                  <a:lnTo>
                    <a:pt x="7255" y="8956"/>
                  </a:lnTo>
                  <a:lnTo>
                    <a:pt x="7248" y="8810"/>
                  </a:lnTo>
                  <a:lnTo>
                    <a:pt x="7213" y="7514"/>
                  </a:lnTo>
                  <a:lnTo>
                    <a:pt x="7206" y="7213"/>
                  </a:lnTo>
                  <a:lnTo>
                    <a:pt x="7206" y="7205"/>
                  </a:lnTo>
                  <a:lnTo>
                    <a:pt x="7171" y="5918"/>
                  </a:lnTo>
                  <a:lnTo>
                    <a:pt x="7164" y="5617"/>
                  </a:lnTo>
                  <a:lnTo>
                    <a:pt x="7164" y="5608"/>
                  </a:lnTo>
                  <a:lnTo>
                    <a:pt x="7129" y="4321"/>
                  </a:lnTo>
                  <a:lnTo>
                    <a:pt x="7122" y="4020"/>
                  </a:lnTo>
                  <a:lnTo>
                    <a:pt x="7087" y="2725"/>
                  </a:lnTo>
                  <a:lnTo>
                    <a:pt x="7080" y="2424"/>
                  </a:lnTo>
                  <a:lnTo>
                    <a:pt x="7045" y="1128"/>
                  </a:lnTo>
                  <a:lnTo>
                    <a:pt x="7038" y="827"/>
                  </a:lnTo>
                  <a:lnTo>
                    <a:pt x="7038" y="819"/>
                  </a:lnTo>
                  <a:lnTo>
                    <a:pt x="701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9"/>
            <p:cNvSpPr/>
            <p:nvPr/>
          </p:nvSpPr>
          <p:spPr>
            <a:xfrm>
              <a:off x="560728" y="581575"/>
              <a:ext cx="8499" cy="8553"/>
            </a:xfrm>
            <a:custGeom>
              <a:avLst/>
              <a:gdLst/>
              <a:ahLst/>
              <a:cxnLst/>
              <a:rect l="l" t="t" r="r" b="b"/>
              <a:pathLst>
                <a:path w="155" h="156" extrusionOk="0">
                  <a:moveTo>
                    <a:pt x="0" y="1"/>
                  </a:moveTo>
                  <a:lnTo>
                    <a:pt x="8" y="155"/>
                  </a:lnTo>
                  <a:lnTo>
                    <a:pt x="155"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9"/>
            <p:cNvSpPr/>
            <p:nvPr/>
          </p:nvSpPr>
          <p:spPr>
            <a:xfrm>
              <a:off x="563031" y="579272"/>
              <a:ext cx="93759" cy="98361"/>
            </a:xfrm>
            <a:custGeom>
              <a:avLst/>
              <a:gdLst/>
              <a:ahLst/>
              <a:cxnLst/>
              <a:rect l="l" t="t" r="r" b="b"/>
              <a:pathLst>
                <a:path w="1710" h="1794" extrusionOk="0">
                  <a:moveTo>
                    <a:pt x="1709" y="1"/>
                  </a:moveTo>
                  <a:lnTo>
                    <a:pt x="1408" y="9"/>
                  </a:lnTo>
                  <a:lnTo>
                    <a:pt x="0" y="1493"/>
                  </a:lnTo>
                  <a:lnTo>
                    <a:pt x="8" y="1794"/>
                  </a:lnTo>
                  <a:lnTo>
                    <a:pt x="1709"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9"/>
            <p:cNvSpPr/>
            <p:nvPr/>
          </p:nvSpPr>
          <p:spPr>
            <a:xfrm>
              <a:off x="565334" y="576640"/>
              <a:ext cx="178965" cy="188552"/>
            </a:xfrm>
            <a:custGeom>
              <a:avLst/>
              <a:gdLst/>
              <a:ahLst/>
              <a:cxnLst/>
              <a:rect l="l" t="t" r="r" b="b"/>
              <a:pathLst>
                <a:path w="3264" h="3439" extrusionOk="0">
                  <a:moveTo>
                    <a:pt x="3264" y="0"/>
                  </a:moveTo>
                  <a:lnTo>
                    <a:pt x="2963" y="15"/>
                  </a:lnTo>
                  <a:lnTo>
                    <a:pt x="0" y="3138"/>
                  </a:lnTo>
                  <a:lnTo>
                    <a:pt x="8" y="3438"/>
                  </a:lnTo>
                  <a:lnTo>
                    <a:pt x="3264"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9"/>
            <p:cNvSpPr/>
            <p:nvPr/>
          </p:nvSpPr>
          <p:spPr>
            <a:xfrm>
              <a:off x="567637" y="574282"/>
              <a:ext cx="264226" cy="278414"/>
            </a:xfrm>
            <a:custGeom>
              <a:avLst/>
              <a:gdLst/>
              <a:ahLst/>
              <a:cxnLst/>
              <a:rect l="l" t="t" r="r" b="b"/>
              <a:pathLst>
                <a:path w="4819" h="5078" extrusionOk="0">
                  <a:moveTo>
                    <a:pt x="4818" y="1"/>
                  </a:moveTo>
                  <a:lnTo>
                    <a:pt x="4517" y="8"/>
                  </a:lnTo>
                  <a:lnTo>
                    <a:pt x="0" y="4777"/>
                  </a:lnTo>
                  <a:lnTo>
                    <a:pt x="9" y="5078"/>
                  </a:lnTo>
                  <a:lnTo>
                    <a:pt x="4818"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9"/>
            <p:cNvSpPr/>
            <p:nvPr/>
          </p:nvSpPr>
          <p:spPr>
            <a:xfrm>
              <a:off x="569939" y="571980"/>
              <a:ext cx="349432" cy="368276"/>
            </a:xfrm>
            <a:custGeom>
              <a:avLst/>
              <a:gdLst/>
              <a:ahLst/>
              <a:cxnLst/>
              <a:rect l="l" t="t" r="r" b="b"/>
              <a:pathLst>
                <a:path w="6373" h="6717" extrusionOk="0">
                  <a:moveTo>
                    <a:pt x="6373" y="1"/>
                  </a:moveTo>
                  <a:lnTo>
                    <a:pt x="6072" y="8"/>
                  </a:lnTo>
                  <a:lnTo>
                    <a:pt x="0" y="6416"/>
                  </a:lnTo>
                  <a:lnTo>
                    <a:pt x="9" y="6716"/>
                  </a:lnTo>
                  <a:lnTo>
                    <a:pt x="637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9"/>
            <p:cNvSpPr/>
            <p:nvPr/>
          </p:nvSpPr>
          <p:spPr>
            <a:xfrm>
              <a:off x="572242" y="616610"/>
              <a:ext cx="374763" cy="411151"/>
            </a:xfrm>
            <a:custGeom>
              <a:avLst/>
              <a:gdLst/>
              <a:ahLst/>
              <a:cxnLst/>
              <a:rect l="l" t="t" r="r" b="b"/>
              <a:pathLst>
                <a:path w="6835" h="7499" extrusionOk="0">
                  <a:moveTo>
                    <a:pt x="6828" y="0"/>
                  </a:moveTo>
                  <a:lnTo>
                    <a:pt x="0" y="7198"/>
                  </a:lnTo>
                  <a:lnTo>
                    <a:pt x="9" y="7499"/>
                  </a:lnTo>
                  <a:lnTo>
                    <a:pt x="6835" y="301"/>
                  </a:lnTo>
                  <a:lnTo>
                    <a:pt x="6828"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9"/>
            <p:cNvSpPr/>
            <p:nvPr/>
          </p:nvSpPr>
          <p:spPr>
            <a:xfrm>
              <a:off x="615229" y="704118"/>
              <a:ext cx="334079" cy="352047"/>
            </a:xfrm>
            <a:custGeom>
              <a:avLst/>
              <a:gdLst/>
              <a:ahLst/>
              <a:cxnLst/>
              <a:rect l="l" t="t" r="r" b="b"/>
              <a:pathLst>
                <a:path w="6093" h="6421" extrusionOk="0">
                  <a:moveTo>
                    <a:pt x="6086" y="1"/>
                  </a:moveTo>
                  <a:lnTo>
                    <a:pt x="1" y="6420"/>
                  </a:lnTo>
                  <a:lnTo>
                    <a:pt x="477" y="6226"/>
                  </a:lnTo>
                  <a:lnTo>
                    <a:pt x="6093" y="302"/>
                  </a:lnTo>
                  <a:lnTo>
                    <a:pt x="6086"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9"/>
            <p:cNvSpPr/>
            <p:nvPr/>
          </p:nvSpPr>
          <p:spPr>
            <a:xfrm>
              <a:off x="753455" y="791680"/>
              <a:ext cx="198156" cy="208454"/>
            </a:xfrm>
            <a:custGeom>
              <a:avLst/>
              <a:gdLst/>
              <a:ahLst/>
              <a:cxnLst/>
              <a:rect l="l" t="t" r="r" b="b"/>
              <a:pathLst>
                <a:path w="3614" h="3802" extrusionOk="0">
                  <a:moveTo>
                    <a:pt x="3607" y="0"/>
                  </a:moveTo>
                  <a:lnTo>
                    <a:pt x="1" y="3802"/>
                  </a:lnTo>
                  <a:lnTo>
                    <a:pt x="197" y="3724"/>
                  </a:lnTo>
                  <a:lnTo>
                    <a:pt x="330" y="3766"/>
                  </a:lnTo>
                  <a:lnTo>
                    <a:pt x="3614" y="301"/>
                  </a:lnTo>
                  <a:lnTo>
                    <a:pt x="3607"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9"/>
            <p:cNvSpPr/>
            <p:nvPr/>
          </p:nvSpPr>
          <p:spPr>
            <a:xfrm>
              <a:off x="823747" y="879187"/>
              <a:ext cx="130166" cy="140962"/>
            </a:xfrm>
            <a:custGeom>
              <a:avLst/>
              <a:gdLst/>
              <a:ahLst/>
              <a:cxnLst/>
              <a:rect l="l" t="t" r="r" b="b"/>
              <a:pathLst>
                <a:path w="2374" h="2571" extrusionOk="0">
                  <a:moveTo>
                    <a:pt x="2367" y="1"/>
                  </a:moveTo>
                  <a:lnTo>
                    <a:pt x="1" y="2500"/>
                  </a:lnTo>
                  <a:lnTo>
                    <a:pt x="225" y="2570"/>
                  </a:lnTo>
                  <a:lnTo>
                    <a:pt x="2374" y="302"/>
                  </a:lnTo>
                  <a:lnTo>
                    <a:pt x="236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9"/>
            <p:cNvSpPr/>
            <p:nvPr/>
          </p:nvSpPr>
          <p:spPr>
            <a:xfrm>
              <a:off x="1030620" y="510626"/>
              <a:ext cx="430854" cy="513295"/>
            </a:xfrm>
            <a:custGeom>
              <a:avLst/>
              <a:gdLst/>
              <a:ahLst/>
              <a:cxnLst/>
              <a:rect l="l" t="t" r="r" b="b"/>
              <a:pathLst>
                <a:path w="7858" h="9362" extrusionOk="0">
                  <a:moveTo>
                    <a:pt x="6948" y="1"/>
                  </a:moveTo>
                  <a:lnTo>
                    <a:pt x="6444" y="70"/>
                  </a:lnTo>
                  <a:lnTo>
                    <a:pt x="5743" y="169"/>
                  </a:lnTo>
                  <a:lnTo>
                    <a:pt x="4706" y="315"/>
                  </a:lnTo>
                  <a:lnTo>
                    <a:pt x="4007" y="412"/>
                  </a:lnTo>
                  <a:lnTo>
                    <a:pt x="2970" y="560"/>
                  </a:lnTo>
                  <a:lnTo>
                    <a:pt x="2270" y="658"/>
                  </a:lnTo>
                  <a:lnTo>
                    <a:pt x="1234" y="806"/>
                  </a:lnTo>
                  <a:lnTo>
                    <a:pt x="534" y="903"/>
                  </a:lnTo>
                  <a:lnTo>
                    <a:pt x="1" y="974"/>
                  </a:lnTo>
                  <a:lnTo>
                    <a:pt x="127" y="1883"/>
                  </a:lnTo>
                  <a:lnTo>
                    <a:pt x="135" y="1883"/>
                  </a:lnTo>
                  <a:lnTo>
                    <a:pt x="226" y="2584"/>
                  </a:lnTo>
                  <a:lnTo>
                    <a:pt x="233" y="2584"/>
                  </a:lnTo>
                  <a:lnTo>
                    <a:pt x="498" y="4510"/>
                  </a:lnTo>
                  <a:lnTo>
                    <a:pt x="597" y="5210"/>
                  </a:lnTo>
                  <a:lnTo>
                    <a:pt x="863" y="7135"/>
                  </a:lnTo>
                  <a:lnTo>
                    <a:pt x="912" y="7471"/>
                  </a:lnTo>
                  <a:lnTo>
                    <a:pt x="1241" y="7632"/>
                  </a:lnTo>
                  <a:lnTo>
                    <a:pt x="3481" y="8746"/>
                  </a:lnTo>
                  <a:lnTo>
                    <a:pt x="3664" y="8837"/>
                  </a:lnTo>
                  <a:lnTo>
                    <a:pt x="4721" y="9361"/>
                  </a:lnTo>
                  <a:lnTo>
                    <a:pt x="5582" y="8578"/>
                  </a:lnTo>
                  <a:lnTo>
                    <a:pt x="5778" y="8395"/>
                  </a:lnTo>
                  <a:lnTo>
                    <a:pt x="7592" y="6743"/>
                  </a:lnTo>
                  <a:lnTo>
                    <a:pt x="7857" y="6498"/>
                  </a:lnTo>
                  <a:lnTo>
                    <a:pt x="7815" y="6162"/>
                  </a:lnTo>
                  <a:lnTo>
                    <a:pt x="7543" y="4236"/>
                  </a:lnTo>
                  <a:lnTo>
                    <a:pt x="7446" y="3537"/>
                  </a:lnTo>
                  <a:lnTo>
                    <a:pt x="7178" y="1611"/>
                  </a:lnTo>
                  <a:lnTo>
                    <a:pt x="7081" y="910"/>
                  </a:lnTo>
                  <a:lnTo>
                    <a:pt x="69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9"/>
            <p:cNvSpPr/>
            <p:nvPr/>
          </p:nvSpPr>
          <p:spPr>
            <a:xfrm>
              <a:off x="1038022" y="613650"/>
              <a:ext cx="23083" cy="38653"/>
            </a:xfrm>
            <a:custGeom>
              <a:avLst/>
              <a:gdLst/>
              <a:ahLst/>
              <a:cxnLst/>
              <a:rect l="l" t="t" r="r" b="b"/>
              <a:pathLst>
                <a:path w="421" h="705" extrusionOk="0">
                  <a:moveTo>
                    <a:pt x="47" y="1"/>
                  </a:moveTo>
                  <a:cubicBezTo>
                    <a:pt x="32" y="1"/>
                    <a:pt x="16" y="2"/>
                    <a:pt x="0" y="4"/>
                  </a:cubicBezTo>
                  <a:lnTo>
                    <a:pt x="91" y="705"/>
                  </a:lnTo>
                  <a:lnTo>
                    <a:pt x="98" y="705"/>
                  </a:lnTo>
                  <a:cubicBezTo>
                    <a:pt x="286" y="685"/>
                    <a:pt x="420" y="501"/>
                    <a:pt x="399" y="306"/>
                  </a:cubicBezTo>
                  <a:cubicBezTo>
                    <a:pt x="372" y="132"/>
                    <a:pt x="218" y="1"/>
                    <a:pt x="47"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9"/>
            <p:cNvSpPr/>
            <p:nvPr/>
          </p:nvSpPr>
          <p:spPr>
            <a:xfrm>
              <a:off x="1115113" y="600326"/>
              <a:ext cx="41177" cy="39037"/>
            </a:xfrm>
            <a:custGeom>
              <a:avLst/>
              <a:gdLst/>
              <a:ahLst/>
              <a:cxnLst/>
              <a:rect l="l" t="t" r="r" b="b"/>
              <a:pathLst>
                <a:path w="751" h="712" extrusionOk="0">
                  <a:moveTo>
                    <a:pt x="365" y="1"/>
                  </a:moveTo>
                  <a:cubicBezTo>
                    <a:pt x="352" y="1"/>
                    <a:pt x="338" y="2"/>
                    <a:pt x="324" y="3"/>
                  </a:cubicBezTo>
                  <a:cubicBezTo>
                    <a:pt x="134" y="30"/>
                    <a:pt x="1" y="213"/>
                    <a:pt x="23" y="408"/>
                  </a:cubicBezTo>
                  <a:cubicBezTo>
                    <a:pt x="48" y="584"/>
                    <a:pt x="207" y="711"/>
                    <a:pt x="386" y="711"/>
                  </a:cubicBezTo>
                  <a:cubicBezTo>
                    <a:pt x="400" y="711"/>
                    <a:pt x="414" y="711"/>
                    <a:pt x="428" y="709"/>
                  </a:cubicBezTo>
                  <a:cubicBezTo>
                    <a:pt x="618" y="682"/>
                    <a:pt x="750" y="499"/>
                    <a:pt x="729" y="311"/>
                  </a:cubicBezTo>
                  <a:cubicBezTo>
                    <a:pt x="704" y="128"/>
                    <a:pt x="544" y="1"/>
                    <a:pt x="36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9"/>
            <p:cNvSpPr/>
            <p:nvPr/>
          </p:nvSpPr>
          <p:spPr>
            <a:xfrm>
              <a:off x="1210298" y="587167"/>
              <a:ext cx="41177" cy="38873"/>
            </a:xfrm>
            <a:custGeom>
              <a:avLst/>
              <a:gdLst/>
              <a:ahLst/>
              <a:cxnLst/>
              <a:rect l="l" t="t" r="r" b="b"/>
              <a:pathLst>
                <a:path w="751" h="709" extrusionOk="0">
                  <a:moveTo>
                    <a:pt x="377" y="1"/>
                  </a:moveTo>
                  <a:cubicBezTo>
                    <a:pt x="359" y="1"/>
                    <a:pt x="341" y="2"/>
                    <a:pt x="324" y="5"/>
                  </a:cubicBezTo>
                  <a:cubicBezTo>
                    <a:pt x="135" y="33"/>
                    <a:pt x="1" y="208"/>
                    <a:pt x="23" y="403"/>
                  </a:cubicBezTo>
                  <a:cubicBezTo>
                    <a:pt x="49" y="577"/>
                    <a:pt x="204" y="709"/>
                    <a:pt x="381" y="709"/>
                  </a:cubicBezTo>
                  <a:cubicBezTo>
                    <a:pt x="397" y="709"/>
                    <a:pt x="413" y="708"/>
                    <a:pt x="429" y="705"/>
                  </a:cubicBezTo>
                  <a:cubicBezTo>
                    <a:pt x="618" y="677"/>
                    <a:pt x="750" y="495"/>
                    <a:pt x="730" y="305"/>
                  </a:cubicBezTo>
                  <a:cubicBezTo>
                    <a:pt x="704" y="127"/>
                    <a:pt x="552" y="1"/>
                    <a:pt x="377"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9"/>
            <p:cNvSpPr/>
            <p:nvPr/>
          </p:nvSpPr>
          <p:spPr>
            <a:xfrm>
              <a:off x="1305592" y="573734"/>
              <a:ext cx="41177" cy="38873"/>
            </a:xfrm>
            <a:custGeom>
              <a:avLst/>
              <a:gdLst/>
              <a:ahLst/>
              <a:cxnLst/>
              <a:rect l="l" t="t" r="r" b="b"/>
              <a:pathLst>
                <a:path w="751" h="709" extrusionOk="0">
                  <a:moveTo>
                    <a:pt x="381" y="0"/>
                  </a:moveTo>
                  <a:cubicBezTo>
                    <a:pt x="364" y="0"/>
                    <a:pt x="347" y="2"/>
                    <a:pt x="330" y="4"/>
                  </a:cubicBezTo>
                  <a:cubicBezTo>
                    <a:pt x="133" y="33"/>
                    <a:pt x="1" y="208"/>
                    <a:pt x="21" y="404"/>
                  </a:cubicBezTo>
                  <a:cubicBezTo>
                    <a:pt x="47" y="582"/>
                    <a:pt x="201" y="709"/>
                    <a:pt x="377" y="709"/>
                  </a:cubicBezTo>
                  <a:cubicBezTo>
                    <a:pt x="393" y="709"/>
                    <a:pt x="410" y="707"/>
                    <a:pt x="427" y="705"/>
                  </a:cubicBezTo>
                  <a:cubicBezTo>
                    <a:pt x="616" y="676"/>
                    <a:pt x="750" y="502"/>
                    <a:pt x="728" y="305"/>
                  </a:cubicBezTo>
                  <a:cubicBezTo>
                    <a:pt x="702" y="128"/>
                    <a:pt x="550" y="0"/>
                    <a:pt x="38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9"/>
            <p:cNvSpPr/>
            <p:nvPr/>
          </p:nvSpPr>
          <p:spPr>
            <a:xfrm>
              <a:off x="1400777" y="560466"/>
              <a:ext cx="23467" cy="38708"/>
            </a:xfrm>
            <a:custGeom>
              <a:avLst/>
              <a:gdLst/>
              <a:ahLst/>
              <a:cxnLst/>
              <a:rect l="l" t="t" r="r" b="b"/>
              <a:pathLst>
                <a:path w="428" h="706" extrusionOk="0">
                  <a:moveTo>
                    <a:pt x="330" y="1"/>
                  </a:moveTo>
                  <a:cubicBezTo>
                    <a:pt x="133" y="29"/>
                    <a:pt x="1" y="211"/>
                    <a:pt x="22" y="401"/>
                  </a:cubicBezTo>
                  <a:cubicBezTo>
                    <a:pt x="47" y="578"/>
                    <a:pt x="201" y="706"/>
                    <a:pt x="375" y="706"/>
                  </a:cubicBezTo>
                  <a:cubicBezTo>
                    <a:pt x="392" y="706"/>
                    <a:pt x="410" y="704"/>
                    <a:pt x="427" y="702"/>
                  </a:cubicBezTo>
                  <a:lnTo>
                    <a:pt x="33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9"/>
            <p:cNvSpPr/>
            <p:nvPr/>
          </p:nvSpPr>
          <p:spPr>
            <a:xfrm>
              <a:off x="1059844" y="554763"/>
              <a:ext cx="39971" cy="22095"/>
            </a:xfrm>
            <a:custGeom>
              <a:avLst/>
              <a:gdLst/>
              <a:ahLst/>
              <a:cxnLst/>
              <a:rect l="l" t="t" r="r" b="b"/>
              <a:pathLst>
                <a:path w="729" h="403" extrusionOk="0">
                  <a:moveTo>
                    <a:pt x="701" y="1"/>
                  </a:moveTo>
                  <a:lnTo>
                    <a:pt x="1" y="98"/>
                  </a:lnTo>
                  <a:cubicBezTo>
                    <a:pt x="27" y="271"/>
                    <a:pt x="174" y="403"/>
                    <a:pt x="349" y="403"/>
                  </a:cubicBezTo>
                  <a:cubicBezTo>
                    <a:pt x="366" y="403"/>
                    <a:pt x="383" y="402"/>
                    <a:pt x="400" y="399"/>
                  </a:cubicBezTo>
                  <a:cubicBezTo>
                    <a:pt x="589" y="372"/>
                    <a:pt x="728" y="189"/>
                    <a:pt x="70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9"/>
            <p:cNvSpPr/>
            <p:nvPr/>
          </p:nvSpPr>
          <p:spPr>
            <a:xfrm>
              <a:off x="1155029" y="541330"/>
              <a:ext cx="40026" cy="22095"/>
            </a:xfrm>
            <a:custGeom>
              <a:avLst/>
              <a:gdLst/>
              <a:ahLst/>
              <a:cxnLst/>
              <a:rect l="l" t="t" r="r" b="b"/>
              <a:pathLst>
                <a:path w="730" h="403" extrusionOk="0">
                  <a:moveTo>
                    <a:pt x="701" y="0"/>
                  </a:moveTo>
                  <a:lnTo>
                    <a:pt x="1" y="98"/>
                  </a:lnTo>
                  <a:cubicBezTo>
                    <a:pt x="26" y="277"/>
                    <a:pt x="173" y="403"/>
                    <a:pt x="347" y="403"/>
                  </a:cubicBezTo>
                  <a:cubicBezTo>
                    <a:pt x="365" y="403"/>
                    <a:pt x="383" y="401"/>
                    <a:pt x="400" y="399"/>
                  </a:cubicBezTo>
                  <a:cubicBezTo>
                    <a:pt x="589" y="372"/>
                    <a:pt x="730" y="197"/>
                    <a:pt x="70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9"/>
            <p:cNvSpPr/>
            <p:nvPr/>
          </p:nvSpPr>
          <p:spPr>
            <a:xfrm>
              <a:off x="1250324" y="527897"/>
              <a:ext cx="39916" cy="22150"/>
            </a:xfrm>
            <a:custGeom>
              <a:avLst/>
              <a:gdLst/>
              <a:ahLst/>
              <a:cxnLst/>
              <a:rect l="l" t="t" r="r" b="b"/>
              <a:pathLst>
                <a:path w="728" h="404" extrusionOk="0">
                  <a:moveTo>
                    <a:pt x="699" y="0"/>
                  </a:moveTo>
                  <a:lnTo>
                    <a:pt x="0" y="97"/>
                  </a:lnTo>
                  <a:cubicBezTo>
                    <a:pt x="25" y="277"/>
                    <a:pt x="174" y="403"/>
                    <a:pt x="348" y="403"/>
                  </a:cubicBezTo>
                  <a:cubicBezTo>
                    <a:pt x="365" y="403"/>
                    <a:pt x="382" y="402"/>
                    <a:pt x="398" y="400"/>
                  </a:cubicBezTo>
                  <a:cubicBezTo>
                    <a:pt x="588" y="371"/>
                    <a:pt x="728" y="197"/>
                    <a:pt x="699"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9"/>
            <p:cNvSpPr/>
            <p:nvPr/>
          </p:nvSpPr>
          <p:spPr>
            <a:xfrm>
              <a:off x="1345508" y="514409"/>
              <a:ext cx="39916" cy="22205"/>
            </a:xfrm>
            <a:custGeom>
              <a:avLst/>
              <a:gdLst/>
              <a:ahLst/>
              <a:cxnLst/>
              <a:rect l="l" t="t" r="r" b="b"/>
              <a:pathLst>
                <a:path w="728" h="405" extrusionOk="0">
                  <a:moveTo>
                    <a:pt x="701" y="1"/>
                  </a:moveTo>
                  <a:lnTo>
                    <a:pt x="0" y="100"/>
                  </a:lnTo>
                  <a:cubicBezTo>
                    <a:pt x="26" y="278"/>
                    <a:pt x="174" y="404"/>
                    <a:pt x="350" y="404"/>
                  </a:cubicBezTo>
                  <a:cubicBezTo>
                    <a:pt x="366" y="404"/>
                    <a:pt x="383" y="403"/>
                    <a:pt x="400" y="401"/>
                  </a:cubicBezTo>
                  <a:cubicBezTo>
                    <a:pt x="588" y="379"/>
                    <a:pt x="728" y="197"/>
                    <a:pt x="70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9"/>
            <p:cNvSpPr/>
            <p:nvPr/>
          </p:nvSpPr>
          <p:spPr>
            <a:xfrm>
              <a:off x="1078267" y="682022"/>
              <a:ext cx="41506" cy="38818"/>
            </a:xfrm>
            <a:custGeom>
              <a:avLst/>
              <a:gdLst/>
              <a:ahLst/>
              <a:cxnLst/>
              <a:rect l="l" t="t" r="r" b="b"/>
              <a:pathLst>
                <a:path w="757" h="708" extrusionOk="0">
                  <a:moveTo>
                    <a:pt x="383" y="0"/>
                  </a:moveTo>
                  <a:cubicBezTo>
                    <a:pt x="365" y="0"/>
                    <a:pt x="348" y="1"/>
                    <a:pt x="330" y="4"/>
                  </a:cubicBezTo>
                  <a:cubicBezTo>
                    <a:pt x="140" y="26"/>
                    <a:pt x="1" y="207"/>
                    <a:pt x="29" y="404"/>
                  </a:cubicBezTo>
                  <a:cubicBezTo>
                    <a:pt x="54" y="576"/>
                    <a:pt x="210" y="708"/>
                    <a:pt x="381" y="708"/>
                  </a:cubicBezTo>
                  <a:cubicBezTo>
                    <a:pt x="396" y="708"/>
                    <a:pt x="412" y="707"/>
                    <a:pt x="427" y="705"/>
                  </a:cubicBezTo>
                  <a:cubicBezTo>
                    <a:pt x="624" y="676"/>
                    <a:pt x="757" y="495"/>
                    <a:pt x="728" y="305"/>
                  </a:cubicBezTo>
                  <a:cubicBezTo>
                    <a:pt x="704" y="127"/>
                    <a:pt x="557" y="0"/>
                    <a:pt x="38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9"/>
            <p:cNvSpPr/>
            <p:nvPr/>
          </p:nvSpPr>
          <p:spPr>
            <a:xfrm>
              <a:off x="1173452" y="668588"/>
              <a:ext cx="41506" cy="38873"/>
            </a:xfrm>
            <a:custGeom>
              <a:avLst/>
              <a:gdLst/>
              <a:ahLst/>
              <a:cxnLst/>
              <a:rect l="l" t="t" r="r" b="b"/>
              <a:pathLst>
                <a:path w="757" h="709" extrusionOk="0">
                  <a:moveTo>
                    <a:pt x="380" y="0"/>
                  </a:moveTo>
                  <a:cubicBezTo>
                    <a:pt x="364" y="0"/>
                    <a:pt x="347" y="1"/>
                    <a:pt x="330" y="4"/>
                  </a:cubicBezTo>
                  <a:cubicBezTo>
                    <a:pt x="142" y="32"/>
                    <a:pt x="1" y="207"/>
                    <a:pt x="29" y="404"/>
                  </a:cubicBezTo>
                  <a:cubicBezTo>
                    <a:pt x="55" y="581"/>
                    <a:pt x="208" y="708"/>
                    <a:pt x="378" y="708"/>
                  </a:cubicBezTo>
                  <a:cubicBezTo>
                    <a:pt x="395" y="708"/>
                    <a:pt x="412" y="707"/>
                    <a:pt x="429" y="704"/>
                  </a:cubicBezTo>
                  <a:cubicBezTo>
                    <a:pt x="624" y="676"/>
                    <a:pt x="757" y="501"/>
                    <a:pt x="730" y="304"/>
                  </a:cubicBezTo>
                  <a:cubicBezTo>
                    <a:pt x="704" y="126"/>
                    <a:pt x="556" y="0"/>
                    <a:pt x="38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9"/>
            <p:cNvSpPr/>
            <p:nvPr/>
          </p:nvSpPr>
          <p:spPr>
            <a:xfrm>
              <a:off x="1268746" y="655100"/>
              <a:ext cx="41506" cy="38873"/>
            </a:xfrm>
            <a:custGeom>
              <a:avLst/>
              <a:gdLst/>
              <a:ahLst/>
              <a:cxnLst/>
              <a:rect l="l" t="t" r="r" b="b"/>
              <a:pathLst>
                <a:path w="757" h="709" extrusionOk="0">
                  <a:moveTo>
                    <a:pt x="378" y="1"/>
                  </a:moveTo>
                  <a:cubicBezTo>
                    <a:pt x="362" y="1"/>
                    <a:pt x="346" y="2"/>
                    <a:pt x="330" y="4"/>
                  </a:cubicBezTo>
                  <a:cubicBezTo>
                    <a:pt x="140" y="33"/>
                    <a:pt x="0" y="214"/>
                    <a:pt x="27" y="404"/>
                  </a:cubicBezTo>
                  <a:cubicBezTo>
                    <a:pt x="53" y="583"/>
                    <a:pt x="205" y="709"/>
                    <a:pt x="376" y="709"/>
                  </a:cubicBezTo>
                  <a:cubicBezTo>
                    <a:pt x="393" y="709"/>
                    <a:pt x="410" y="708"/>
                    <a:pt x="427" y="705"/>
                  </a:cubicBezTo>
                  <a:cubicBezTo>
                    <a:pt x="624" y="676"/>
                    <a:pt x="757" y="502"/>
                    <a:pt x="728" y="307"/>
                  </a:cubicBezTo>
                  <a:cubicBezTo>
                    <a:pt x="702" y="133"/>
                    <a:pt x="553" y="1"/>
                    <a:pt x="37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9"/>
            <p:cNvSpPr/>
            <p:nvPr/>
          </p:nvSpPr>
          <p:spPr>
            <a:xfrm>
              <a:off x="1363931" y="641832"/>
              <a:ext cx="41506" cy="38982"/>
            </a:xfrm>
            <a:custGeom>
              <a:avLst/>
              <a:gdLst/>
              <a:ahLst/>
              <a:cxnLst/>
              <a:rect l="l" t="t" r="r" b="b"/>
              <a:pathLst>
                <a:path w="757" h="711" extrusionOk="0">
                  <a:moveTo>
                    <a:pt x="372" y="0"/>
                  </a:moveTo>
                  <a:cubicBezTo>
                    <a:pt x="358" y="0"/>
                    <a:pt x="344" y="1"/>
                    <a:pt x="330" y="3"/>
                  </a:cubicBezTo>
                  <a:cubicBezTo>
                    <a:pt x="140" y="29"/>
                    <a:pt x="0" y="213"/>
                    <a:pt x="29" y="401"/>
                  </a:cubicBezTo>
                  <a:cubicBezTo>
                    <a:pt x="54" y="583"/>
                    <a:pt x="213" y="711"/>
                    <a:pt x="387" y="711"/>
                  </a:cubicBezTo>
                  <a:cubicBezTo>
                    <a:pt x="400" y="711"/>
                    <a:pt x="414" y="710"/>
                    <a:pt x="427" y="708"/>
                  </a:cubicBezTo>
                  <a:cubicBezTo>
                    <a:pt x="624" y="681"/>
                    <a:pt x="757" y="498"/>
                    <a:pt x="728" y="303"/>
                  </a:cubicBezTo>
                  <a:cubicBezTo>
                    <a:pt x="709" y="127"/>
                    <a:pt x="552" y="0"/>
                    <a:pt x="372"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9"/>
            <p:cNvSpPr/>
            <p:nvPr/>
          </p:nvSpPr>
          <p:spPr>
            <a:xfrm>
              <a:off x="1057925" y="757631"/>
              <a:ext cx="23467" cy="38708"/>
            </a:xfrm>
            <a:custGeom>
              <a:avLst/>
              <a:gdLst/>
              <a:ahLst/>
              <a:cxnLst/>
              <a:rect l="l" t="t" r="r" b="b"/>
              <a:pathLst>
                <a:path w="428" h="706" extrusionOk="0">
                  <a:moveTo>
                    <a:pt x="51" y="1"/>
                  </a:moveTo>
                  <a:cubicBezTo>
                    <a:pt x="34" y="1"/>
                    <a:pt x="17" y="2"/>
                    <a:pt x="0" y="5"/>
                  </a:cubicBezTo>
                  <a:lnTo>
                    <a:pt x="99" y="705"/>
                  </a:lnTo>
                  <a:cubicBezTo>
                    <a:pt x="294" y="684"/>
                    <a:pt x="427" y="502"/>
                    <a:pt x="400" y="305"/>
                  </a:cubicBezTo>
                  <a:cubicBezTo>
                    <a:pt x="374" y="134"/>
                    <a:pt x="226" y="1"/>
                    <a:pt x="5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9"/>
            <p:cNvSpPr/>
            <p:nvPr/>
          </p:nvSpPr>
          <p:spPr>
            <a:xfrm>
              <a:off x="1135126" y="744581"/>
              <a:ext cx="41506" cy="38873"/>
            </a:xfrm>
            <a:custGeom>
              <a:avLst/>
              <a:gdLst/>
              <a:ahLst/>
              <a:cxnLst/>
              <a:rect l="l" t="t" r="r" b="b"/>
              <a:pathLst>
                <a:path w="757" h="709" extrusionOk="0">
                  <a:moveTo>
                    <a:pt x="380" y="1"/>
                  </a:moveTo>
                  <a:cubicBezTo>
                    <a:pt x="363" y="1"/>
                    <a:pt x="347" y="2"/>
                    <a:pt x="330" y="4"/>
                  </a:cubicBezTo>
                  <a:cubicBezTo>
                    <a:pt x="133" y="26"/>
                    <a:pt x="1" y="207"/>
                    <a:pt x="27" y="404"/>
                  </a:cubicBezTo>
                  <a:cubicBezTo>
                    <a:pt x="54" y="576"/>
                    <a:pt x="201" y="708"/>
                    <a:pt x="377" y="708"/>
                  </a:cubicBezTo>
                  <a:cubicBezTo>
                    <a:pt x="393" y="708"/>
                    <a:pt x="410" y="707"/>
                    <a:pt x="427" y="705"/>
                  </a:cubicBezTo>
                  <a:cubicBezTo>
                    <a:pt x="624" y="676"/>
                    <a:pt x="757" y="495"/>
                    <a:pt x="728" y="305"/>
                  </a:cubicBezTo>
                  <a:cubicBezTo>
                    <a:pt x="702" y="127"/>
                    <a:pt x="554" y="1"/>
                    <a:pt x="380"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9"/>
            <p:cNvSpPr/>
            <p:nvPr/>
          </p:nvSpPr>
          <p:spPr>
            <a:xfrm>
              <a:off x="1230311" y="731148"/>
              <a:ext cx="41506" cy="38873"/>
            </a:xfrm>
            <a:custGeom>
              <a:avLst/>
              <a:gdLst/>
              <a:ahLst/>
              <a:cxnLst/>
              <a:rect l="l" t="t" r="r" b="b"/>
              <a:pathLst>
                <a:path w="757" h="709" extrusionOk="0">
                  <a:moveTo>
                    <a:pt x="380" y="0"/>
                  </a:moveTo>
                  <a:cubicBezTo>
                    <a:pt x="364" y="0"/>
                    <a:pt x="347" y="1"/>
                    <a:pt x="330" y="4"/>
                  </a:cubicBezTo>
                  <a:cubicBezTo>
                    <a:pt x="133" y="32"/>
                    <a:pt x="1" y="207"/>
                    <a:pt x="29" y="404"/>
                  </a:cubicBezTo>
                  <a:cubicBezTo>
                    <a:pt x="54" y="582"/>
                    <a:pt x="202" y="708"/>
                    <a:pt x="375" y="708"/>
                  </a:cubicBezTo>
                  <a:cubicBezTo>
                    <a:pt x="392" y="708"/>
                    <a:pt x="410" y="707"/>
                    <a:pt x="427" y="704"/>
                  </a:cubicBezTo>
                  <a:cubicBezTo>
                    <a:pt x="624" y="676"/>
                    <a:pt x="757" y="494"/>
                    <a:pt x="728" y="306"/>
                  </a:cubicBezTo>
                  <a:cubicBezTo>
                    <a:pt x="704" y="126"/>
                    <a:pt x="556" y="0"/>
                    <a:pt x="38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9"/>
            <p:cNvSpPr/>
            <p:nvPr/>
          </p:nvSpPr>
          <p:spPr>
            <a:xfrm>
              <a:off x="1325495" y="717770"/>
              <a:ext cx="41506" cy="38763"/>
            </a:xfrm>
            <a:custGeom>
              <a:avLst/>
              <a:gdLst/>
              <a:ahLst/>
              <a:cxnLst/>
              <a:rect l="l" t="t" r="r" b="b"/>
              <a:pathLst>
                <a:path w="757" h="707" extrusionOk="0">
                  <a:moveTo>
                    <a:pt x="383" y="0"/>
                  </a:moveTo>
                  <a:cubicBezTo>
                    <a:pt x="366" y="0"/>
                    <a:pt x="348" y="1"/>
                    <a:pt x="330" y="4"/>
                  </a:cubicBezTo>
                  <a:cubicBezTo>
                    <a:pt x="135" y="31"/>
                    <a:pt x="1" y="206"/>
                    <a:pt x="29" y="402"/>
                  </a:cubicBezTo>
                  <a:cubicBezTo>
                    <a:pt x="55" y="581"/>
                    <a:pt x="202" y="707"/>
                    <a:pt x="376" y="707"/>
                  </a:cubicBezTo>
                  <a:cubicBezTo>
                    <a:pt x="393" y="707"/>
                    <a:pt x="411" y="706"/>
                    <a:pt x="429" y="703"/>
                  </a:cubicBezTo>
                  <a:cubicBezTo>
                    <a:pt x="624" y="676"/>
                    <a:pt x="757" y="500"/>
                    <a:pt x="730" y="305"/>
                  </a:cubicBezTo>
                  <a:cubicBezTo>
                    <a:pt x="704" y="126"/>
                    <a:pt x="557" y="0"/>
                    <a:pt x="38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9"/>
            <p:cNvSpPr/>
            <p:nvPr/>
          </p:nvSpPr>
          <p:spPr>
            <a:xfrm>
              <a:off x="1420790" y="704501"/>
              <a:ext cx="23467" cy="38599"/>
            </a:xfrm>
            <a:custGeom>
              <a:avLst/>
              <a:gdLst/>
              <a:ahLst/>
              <a:cxnLst/>
              <a:rect l="l" t="t" r="r" b="b"/>
              <a:pathLst>
                <a:path w="428" h="704" extrusionOk="0">
                  <a:moveTo>
                    <a:pt x="330" y="1"/>
                  </a:moveTo>
                  <a:cubicBezTo>
                    <a:pt x="133" y="27"/>
                    <a:pt x="0" y="211"/>
                    <a:pt x="27" y="399"/>
                  </a:cubicBezTo>
                  <a:cubicBezTo>
                    <a:pt x="53" y="578"/>
                    <a:pt x="200" y="704"/>
                    <a:pt x="374" y="704"/>
                  </a:cubicBezTo>
                  <a:cubicBezTo>
                    <a:pt x="391" y="704"/>
                    <a:pt x="409" y="702"/>
                    <a:pt x="427" y="700"/>
                  </a:cubicBezTo>
                  <a:lnTo>
                    <a:pt x="33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9"/>
            <p:cNvSpPr/>
            <p:nvPr/>
          </p:nvSpPr>
          <p:spPr>
            <a:xfrm>
              <a:off x="1098664" y="826003"/>
              <a:ext cx="41506" cy="38818"/>
            </a:xfrm>
            <a:custGeom>
              <a:avLst/>
              <a:gdLst/>
              <a:ahLst/>
              <a:cxnLst/>
              <a:rect l="l" t="t" r="r" b="b"/>
              <a:pathLst>
                <a:path w="757" h="708" extrusionOk="0">
                  <a:moveTo>
                    <a:pt x="381" y="1"/>
                  </a:moveTo>
                  <a:cubicBezTo>
                    <a:pt x="364" y="1"/>
                    <a:pt x="347" y="2"/>
                    <a:pt x="329" y="5"/>
                  </a:cubicBezTo>
                  <a:cubicBezTo>
                    <a:pt x="133" y="31"/>
                    <a:pt x="0" y="206"/>
                    <a:pt x="29" y="403"/>
                  </a:cubicBezTo>
                  <a:cubicBezTo>
                    <a:pt x="53" y="576"/>
                    <a:pt x="201" y="707"/>
                    <a:pt x="376" y="707"/>
                  </a:cubicBezTo>
                  <a:cubicBezTo>
                    <a:pt x="393" y="707"/>
                    <a:pt x="410" y="706"/>
                    <a:pt x="427" y="704"/>
                  </a:cubicBezTo>
                  <a:cubicBezTo>
                    <a:pt x="617" y="677"/>
                    <a:pt x="756" y="494"/>
                    <a:pt x="728" y="305"/>
                  </a:cubicBezTo>
                  <a:cubicBezTo>
                    <a:pt x="703" y="127"/>
                    <a:pt x="550" y="1"/>
                    <a:pt x="38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9"/>
            <p:cNvSpPr/>
            <p:nvPr/>
          </p:nvSpPr>
          <p:spPr>
            <a:xfrm>
              <a:off x="1193849" y="812569"/>
              <a:ext cx="41506" cy="38818"/>
            </a:xfrm>
            <a:custGeom>
              <a:avLst/>
              <a:gdLst/>
              <a:ahLst/>
              <a:cxnLst/>
              <a:rect l="l" t="t" r="r" b="b"/>
              <a:pathLst>
                <a:path w="757" h="708" extrusionOk="0">
                  <a:moveTo>
                    <a:pt x="381" y="0"/>
                  </a:moveTo>
                  <a:cubicBezTo>
                    <a:pt x="364" y="0"/>
                    <a:pt x="347" y="2"/>
                    <a:pt x="329" y="4"/>
                  </a:cubicBezTo>
                  <a:cubicBezTo>
                    <a:pt x="133" y="31"/>
                    <a:pt x="0" y="208"/>
                    <a:pt x="29" y="402"/>
                  </a:cubicBezTo>
                  <a:cubicBezTo>
                    <a:pt x="55" y="581"/>
                    <a:pt x="201" y="707"/>
                    <a:pt x="374" y="707"/>
                  </a:cubicBezTo>
                  <a:cubicBezTo>
                    <a:pt x="392" y="707"/>
                    <a:pt x="409" y="706"/>
                    <a:pt x="427" y="703"/>
                  </a:cubicBezTo>
                  <a:cubicBezTo>
                    <a:pt x="617" y="676"/>
                    <a:pt x="756" y="502"/>
                    <a:pt x="729" y="305"/>
                  </a:cubicBezTo>
                  <a:cubicBezTo>
                    <a:pt x="703" y="126"/>
                    <a:pt x="551" y="0"/>
                    <a:pt x="38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9"/>
            <p:cNvSpPr/>
            <p:nvPr/>
          </p:nvSpPr>
          <p:spPr>
            <a:xfrm>
              <a:off x="1289088" y="799136"/>
              <a:ext cx="41506" cy="38873"/>
            </a:xfrm>
            <a:custGeom>
              <a:avLst/>
              <a:gdLst/>
              <a:ahLst/>
              <a:cxnLst/>
              <a:rect l="l" t="t" r="r" b="b"/>
              <a:pathLst>
                <a:path w="757" h="709" extrusionOk="0">
                  <a:moveTo>
                    <a:pt x="378" y="0"/>
                  </a:moveTo>
                  <a:cubicBezTo>
                    <a:pt x="361" y="0"/>
                    <a:pt x="345" y="1"/>
                    <a:pt x="328" y="4"/>
                  </a:cubicBezTo>
                  <a:cubicBezTo>
                    <a:pt x="133" y="32"/>
                    <a:pt x="1" y="214"/>
                    <a:pt x="28" y="402"/>
                  </a:cubicBezTo>
                  <a:cubicBezTo>
                    <a:pt x="54" y="582"/>
                    <a:pt x="202" y="708"/>
                    <a:pt x="377" y="708"/>
                  </a:cubicBezTo>
                  <a:cubicBezTo>
                    <a:pt x="394" y="708"/>
                    <a:pt x="411" y="707"/>
                    <a:pt x="428" y="705"/>
                  </a:cubicBezTo>
                  <a:cubicBezTo>
                    <a:pt x="623" y="676"/>
                    <a:pt x="757" y="501"/>
                    <a:pt x="728" y="305"/>
                  </a:cubicBezTo>
                  <a:cubicBezTo>
                    <a:pt x="702" y="133"/>
                    <a:pt x="549" y="0"/>
                    <a:pt x="37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9"/>
            <p:cNvSpPr/>
            <p:nvPr/>
          </p:nvSpPr>
          <p:spPr>
            <a:xfrm>
              <a:off x="1384273" y="785758"/>
              <a:ext cx="41506" cy="39092"/>
            </a:xfrm>
            <a:custGeom>
              <a:avLst/>
              <a:gdLst/>
              <a:ahLst/>
              <a:cxnLst/>
              <a:rect l="l" t="t" r="r" b="b"/>
              <a:pathLst>
                <a:path w="757" h="713" extrusionOk="0">
                  <a:moveTo>
                    <a:pt x="368" y="0"/>
                  </a:moveTo>
                  <a:cubicBezTo>
                    <a:pt x="355" y="0"/>
                    <a:pt x="343" y="1"/>
                    <a:pt x="330" y="2"/>
                  </a:cubicBezTo>
                  <a:cubicBezTo>
                    <a:pt x="133" y="31"/>
                    <a:pt x="1" y="213"/>
                    <a:pt x="29" y="409"/>
                  </a:cubicBezTo>
                  <a:cubicBezTo>
                    <a:pt x="54" y="585"/>
                    <a:pt x="208" y="712"/>
                    <a:pt x="388" y="712"/>
                  </a:cubicBezTo>
                  <a:cubicBezTo>
                    <a:pt x="401" y="712"/>
                    <a:pt x="414" y="711"/>
                    <a:pt x="428" y="710"/>
                  </a:cubicBezTo>
                  <a:cubicBezTo>
                    <a:pt x="624" y="681"/>
                    <a:pt x="757" y="500"/>
                    <a:pt x="728" y="310"/>
                  </a:cubicBezTo>
                  <a:cubicBezTo>
                    <a:pt x="703" y="128"/>
                    <a:pt x="542"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9"/>
            <p:cNvSpPr/>
            <p:nvPr/>
          </p:nvSpPr>
          <p:spPr>
            <a:xfrm>
              <a:off x="1077884" y="901612"/>
              <a:ext cx="22754" cy="27523"/>
            </a:xfrm>
            <a:custGeom>
              <a:avLst/>
              <a:gdLst/>
              <a:ahLst/>
              <a:cxnLst/>
              <a:rect l="l" t="t" r="r" b="b"/>
              <a:pathLst>
                <a:path w="415" h="502" extrusionOk="0">
                  <a:moveTo>
                    <a:pt x="50" y="0"/>
                  </a:moveTo>
                  <a:cubicBezTo>
                    <a:pt x="34" y="0"/>
                    <a:pt x="17" y="1"/>
                    <a:pt x="1" y="4"/>
                  </a:cubicBezTo>
                  <a:lnTo>
                    <a:pt x="50" y="340"/>
                  </a:lnTo>
                  <a:lnTo>
                    <a:pt x="379" y="501"/>
                  </a:lnTo>
                  <a:cubicBezTo>
                    <a:pt x="399" y="446"/>
                    <a:pt x="414" y="375"/>
                    <a:pt x="408" y="306"/>
                  </a:cubicBezTo>
                  <a:cubicBezTo>
                    <a:pt x="381" y="132"/>
                    <a:pt x="227" y="0"/>
                    <a:pt x="5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9"/>
            <p:cNvSpPr/>
            <p:nvPr/>
          </p:nvSpPr>
          <p:spPr>
            <a:xfrm>
              <a:off x="1155468" y="888562"/>
              <a:ext cx="41561" cy="38818"/>
            </a:xfrm>
            <a:custGeom>
              <a:avLst/>
              <a:gdLst/>
              <a:ahLst/>
              <a:cxnLst/>
              <a:rect l="l" t="t" r="r" b="b"/>
              <a:pathLst>
                <a:path w="758" h="708" extrusionOk="0">
                  <a:moveTo>
                    <a:pt x="380" y="1"/>
                  </a:moveTo>
                  <a:cubicBezTo>
                    <a:pt x="363" y="1"/>
                    <a:pt x="346" y="2"/>
                    <a:pt x="329" y="5"/>
                  </a:cubicBezTo>
                  <a:cubicBezTo>
                    <a:pt x="134" y="25"/>
                    <a:pt x="1" y="208"/>
                    <a:pt x="21" y="403"/>
                  </a:cubicBezTo>
                  <a:cubicBezTo>
                    <a:pt x="47" y="576"/>
                    <a:pt x="201" y="707"/>
                    <a:pt x="376" y="707"/>
                  </a:cubicBezTo>
                  <a:cubicBezTo>
                    <a:pt x="393" y="707"/>
                    <a:pt x="411" y="706"/>
                    <a:pt x="428" y="704"/>
                  </a:cubicBezTo>
                  <a:cubicBezTo>
                    <a:pt x="616" y="677"/>
                    <a:pt x="757" y="494"/>
                    <a:pt x="729" y="305"/>
                  </a:cubicBezTo>
                  <a:cubicBezTo>
                    <a:pt x="703" y="127"/>
                    <a:pt x="550" y="1"/>
                    <a:pt x="380"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9"/>
            <p:cNvSpPr/>
            <p:nvPr/>
          </p:nvSpPr>
          <p:spPr>
            <a:xfrm>
              <a:off x="1250652" y="875129"/>
              <a:ext cx="41561" cy="38873"/>
            </a:xfrm>
            <a:custGeom>
              <a:avLst/>
              <a:gdLst/>
              <a:ahLst/>
              <a:cxnLst/>
              <a:rect l="l" t="t" r="r" b="b"/>
              <a:pathLst>
                <a:path w="758" h="709" extrusionOk="0">
                  <a:moveTo>
                    <a:pt x="381" y="0"/>
                  </a:moveTo>
                  <a:cubicBezTo>
                    <a:pt x="365" y="0"/>
                    <a:pt x="347" y="2"/>
                    <a:pt x="330" y="4"/>
                  </a:cubicBezTo>
                  <a:cubicBezTo>
                    <a:pt x="134" y="33"/>
                    <a:pt x="1" y="208"/>
                    <a:pt x="29" y="403"/>
                  </a:cubicBezTo>
                  <a:cubicBezTo>
                    <a:pt x="48" y="582"/>
                    <a:pt x="201" y="709"/>
                    <a:pt x="377" y="709"/>
                  </a:cubicBezTo>
                  <a:cubicBezTo>
                    <a:pt x="394" y="709"/>
                    <a:pt x="411" y="707"/>
                    <a:pt x="428" y="705"/>
                  </a:cubicBezTo>
                  <a:cubicBezTo>
                    <a:pt x="618" y="676"/>
                    <a:pt x="757" y="502"/>
                    <a:pt x="729" y="305"/>
                  </a:cubicBezTo>
                  <a:cubicBezTo>
                    <a:pt x="704" y="126"/>
                    <a:pt x="551" y="0"/>
                    <a:pt x="38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9"/>
            <p:cNvSpPr/>
            <p:nvPr/>
          </p:nvSpPr>
          <p:spPr>
            <a:xfrm>
              <a:off x="1345837" y="861696"/>
              <a:ext cx="41561" cy="38873"/>
            </a:xfrm>
            <a:custGeom>
              <a:avLst/>
              <a:gdLst/>
              <a:ahLst/>
              <a:cxnLst/>
              <a:rect l="l" t="t" r="r" b="b"/>
              <a:pathLst>
                <a:path w="758" h="709" extrusionOk="0">
                  <a:moveTo>
                    <a:pt x="381" y="0"/>
                  </a:moveTo>
                  <a:cubicBezTo>
                    <a:pt x="364" y="0"/>
                    <a:pt x="347" y="1"/>
                    <a:pt x="330" y="4"/>
                  </a:cubicBezTo>
                  <a:cubicBezTo>
                    <a:pt x="134" y="32"/>
                    <a:pt x="1" y="214"/>
                    <a:pt x="29" y="404"/>
                  </a:cubicBezTo>
                  <a:cubicBezTo>
                    <a:pt x="48" y="582"/>
                    <a:pt x="202" y="708"/>
                    <a:pt x="378" y="708"/>
                  </a:cubicBezTo>
                  <a:cubicBezTo>
                    <a:pt x="394" y="708"/>
                    <a:pt x="411" y="707"/>
                    <a:pt x="428" y="705"/>
                  </a:cubicBezTo>
                  <a:cubicBezTo>
                    <a:pt x="618" y="676"/>
                    <a:pt x="757" y="501"/>
                    <a:pt x="730" y="305"/>
                  </a:cubicBezTo>
                  <a:cubicBezTo>
                    <a:pt x="704" y="127"/>
                    <a:pt x="552" y="0"/>
                    <a:pt x="38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9"/>
            <p:cNvSpPr/>
            <p:nvPr/>
          </p:nvSpPr>
          <p:spPr>
            <a:xfrm>
              <a:off x="1441132" y="848428"/>
              <a:ext cx="20342" cy="31964"/>
            </a:xfrm>
            <a:custGeom>
              <a:avLst/>
              <a:gdLst/>
              <a:ahLst/>
              <a:cxnLst/>
              <a:rect l="l" t="t" r="r" b="b"/>
              <a:pathLst>
                <a:path w="371" h="583" extrusionOk="0">
                  <a:moveTo>
                    <a:pt x="322" y="1"/>
                  </a:moveTo>
                  <a:cubicBezTo>
                    <a:pt x="133" y="29"/>
                    <a:pt x="1" y="211"/>
                    <a:pt x="27" y="407"/>
                  </a:cubicBezTo>
                  <a:cubicBezTo>
                    <a:pt x="34" y="469"/>
                    <a:pt x="63" y="533"/>
                    <a:pt x="105" y="582"/>
                  </a:cubicBezTo>
                  <a:lnTo>
                    <a:pt x="370" y="337"/>
                  </a:lnTo>
                  <a:lnTo>
                    <a:pt x="328"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9"/>
            <p:cNvSpPr/>
            <p:nvPr/>
          </p:nvSpPr>
          <p:spPr>
            <a:xfrm>
              <a:off x="1213807" y="956496"/>
              <a:ext cx="41506" cy="38873"/>
            </a:xfrm>
            <a:custGeom>
              <a:avLst/>
              <a:gdLst/>
              <a:ahLst/>
              <a:cxnLst/>
              <a:rect l="l" t="t" r="r" b="b"/>
              <a:pathLst>
                <a:path w="757" h="709" extrusionOk="0">
                  <a:moveTo>
                    <a:pt x="380" y="1"/>
                  </a:moveTo>
                  <a:cubicBezTo>
                    <a:pt x="364" y="1"/>
                    <a:pt x="347" y="2"/>
                    <a:pt x="330" y="4"/>
                  </a:cubicBezTo>
                  <a:cubicBezTo>
                    <a:pt x="140" y="33"/>
                    <a:pt x="1" y="208"/>
                    <a:pt x="29" y="404"/>
                  </a:cubicBezTo>
                  <a:cubicBezTo>
                    <a:pt x="54" y="582"/>
                    <a:pt x="208" y="709"/>
                    <a:pt x="377" y="709"/>
                  </a:cubicBezTo>
                  <a:cubicBezTo>
                    <a:pt x="394" y="709"/>
                    <a:pt x="411" y="708"/>
                    <a:pt x="428" y="705"/>
                  </a:cubicBezTo>
                  <a:cubicBezTo>
                    <a:pt x="624" y="676"/>
                    <a:pt x="757" y="502"/>
                    <a:pt x="728" y="305"/>
                  </a:cubicBezTo>
                  <a:cubicBezTo>
                    <a:pt x="710" y="127"/>
                    <a:pt x="556" y="1"/>
                    <a:pt x="380"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9"/>
            <p:cNvSpPr/>
            <p:nvPr/>
          </p:nvSpPr>
          <p:spPr>
            <a:xfrm>
              <a:off x="1308991" y="943063"/>
              <a:ext cx="41506" cy="38873"/>
            </a:xfrm>
            <a:custGeom>
              <a:avLst/>
              <a:gdLst/>
              <a:ahLst/>
              <a:cxnLst/>
              <a:rect l="l" t="t" r="r" b="b"/>
              <a:pathLst>
                <a:path w="757" h="709" extrusionOk="0">
                  <a:moveTo>
                    <a:pt x="379" y="1"/>
                  </a:moveTo>
                  <a:cubicBezTo>
                    <a:pt x="363" y="1"/>
                    <a:pt x="346" y="2"/>
                    <a:pt x="330" y="4"/>
                  </a:cubicBezTo>
                  <a:cubicBezTo>
                    <a:pt x="142" y="32"/>
                    <a:pt x="1" y="214"/>
                    <a:pt x="29" y="404"/>
                  </a:cubicBezTo>
                  <a:cubicBezTo>
                    <a:pt x="55" y="583"/>
                    <a:pt x="208" y="708"/>
                    <a:pt x="376" y="708"/>
                  </a:cubicBezTo>
                  <a:cubicBezTo>
                    <a:pt x="393" y="708"/>
                    <a:pt x="410" y="707"/>
                    <a:pt x="428" y="705"/>
                  </a:cubicBezTo>
                  <a:cubicBezTo>
                    <a:pt x="624" y="684"/>
                    <a:pt x="757" y="501"/>
                    <a:pt x="730" y="306"/>
                  </a:cubicBezTo>
                  <a:cubicBezTo>
                    <a:pt x="710" y="132"/>
                    <a:pt x="556" y="1"/>
                    <a:pt x="379"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9"/>
            <p:cNvSpPr/>
            <p:nvPr/>
          </p:nvSpPr>
          <p:spPr>
            <a:xfrm>
              <a:off x="2381025" y="58341"/>
              <a:ext cx="502572" cy="526070"/>
            </a:xfrm>
            <a:custGeom>
              <a:avLst/>
              <a:gdLst/>
              <a:ahLst/>
              <a:cxnLst/>
              <a:rect l="l" t="t" r="r" b="b"/>
              <a:pathLst>
                <a:path w="9166" h="9595" extrusionOk="0">
                  <a:moveTo>
                    <a:pt x="6322" y="0"/>
                  </a:moveTo>
                  <a:lnTo>
                    <a:pt x="5860" y="225"/>
                  </a:lnTo>
                  <a:lnTo>
                    <a:pt x="5216" y="526"/>
                  </a:lnTo>
                  <a:lnTo>
                    <a:pt x="4277" y="981"/>
                  </a:lnTo>
                  <a:lnTo>
                    <a:pt x="3640" y="1289"/>
                  </a:lnTo>
                  <a:lnTo>
                    <a:pt x="2696" y="1744"/>
                  </a:lnTo>
                  <a:lnTo>
                    <a:pt x="2059" y="2052"/>
                  </a:lnTo>
                  <a:lnTo>
                    <a:pt x="1119" y="2501"/>
                  </a:lnTo>
                  <a:lnTo>
                    <a:pt x="482" y="2808"/>
                  </a:lnTo>
                  <a:lnTo>
                    <a:pt x="0" y="3040"/>
                  </a:lnTo>
                  <a:lnTo>
                    <a:pt x="398" y="3872"/>
                  </a:lnTo>
                  <a:lnTo>
                    <a:pt x="706" y="4511"/>
                  </a:lnTo>
                  <a:lnTo>
                    <a:pt x="1546" y="6260"/>
                  </a:lnTo>
                  <a:lnTo>
                    <a:pt x="1855" y="6897"/>
                  </a:lnTo>
                  <a:lnTo>
                    <a:pt x="2696" y="8648"/>
                  </a:lnTo>
                  <a:lnTo>
                    <a:pt x="2842" y="8956"/>
                  </a:lnTo>
                  <a:lnTo>
                    <a:pt x="3200" y="9006"/>
                  </a:lnTo>
                  <a:lnTo>
                    <a:pt x="5679" y="9384"/>
                  </a:lnTo>
                  <a:lnTo>
                    <a:pt x="5685" y="9384"/>
                  </a:lnTo>
                  <a:lnTo>
                    <a:pt x="5874" y="9411"/>
                  </a:lnTo>
                  <a:lnTo>
                    <a:pt x="7043" y="9594"/>
                  </a:lnTo>
                  <a:lnTo>
                    <a:pt x="7625" y="8586"/>
                  </a:lnTo>
                  <a:lnTo>
                    <a:pt x="7625" y="8577"/>
                  </a:lnTo>
                  <a:lnTo>
                    <a:pt x="7757" y="8347"/>
                  </a:lnTo>
                  <a:lnTo>
                    <a:pt x="8983" y="6225"/>
                  </a:lnTo>
                  <a:lnTo>
                    <a:pt x="9166" y="5910"/>
                  </a:lnTo>
                  <a:lnTo>
                    <a:pt x="9018" y="5610"/>
                  </a:lnTo>
                  <a:lnTo>
                    <a:pt x="8178" y="3852"/>
                  </a:lnTo>
                  <a:lnTo>
                    <a:pt x="7870" y="3215"/>
                  </a:lnTo>
                  <a:lnTo>
                    <a:pt x="7023" y="1464"/>
                  </a:lnTo>
                  <a:lnTo>
                    <a:pt x="6714" y="827"/>
                  </a:lnTo>
                  <a:lnTo>
                    <a:pt x="63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9"/>
            <p:cNvSpPr/>
            <p:nvPr/>
          </p:nvSpPr>
          <p:spPr>
            <a:xfrm>
              <a:off x="2402848" y="268501"/>
              <a:ext cx="30376" cy="37173"/>
            </a:xfrm>
            <a:custGeom>
              <a:avLst/>
              <a:gdLst/>
              <a:ahLst/>
              <a:cxnLst/>
              <a:rect l="l" t="t" r="r" b="b"/>
              <a:pathLst>
                <a:path w="554" h="678" extrusionOk="0">
                  <a:moveTo>
                    <a:pt x="156" y="1"/>
                  </a:moveTo>
                  <a:cubicBezTo>
                    <a:pt x="104" y="1"/>
                    <a:pt x="51" y="13"/>
                    <a:pt x="0" y="39"/>
                  </a:cubicBezTo>
                  <a:lnTo>
                    <a:pt x="308" y="678"/>
                  </a:lnTo>
                  <a:cubicBezTo>
                    <a:pt x="484" y="585"/>
                    <a:pt x="553" y="375"/>
                    <a:pt x="469" y="200"/>
                  </a:cubicBezTo>
                  <a:cubicBezTo>
                    <a:pt x="409" y="76"/>
                    <a:pt x="285" y="1"/>
                    <a:pt x="1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9"/>
            <p:cNvSpPr/>
            <p:nvPr/>
          </p:nvSpPr>
          <p:spPr>
            <a:xfrm>
              <a:off x="2475826" y="226831"/>
              <a:ext cx="44193" cy="38873"/>
            </a:xfrm>
            <a:custGeom>
              <a:avLst/>
              <a:gdLst/>
              <a:ahLst/>
              <a:cxnLst/>
              <a:rect l="l" t="t" r="r" b="b"/>
              <a:pathLst>
                <a:path w="806" h="709" extrusionOk="0">
                  <a:moveTo>
                    <a:pt x="406" y="1"/>
                  </a:moveTo>
                  <a:cubicBezTo>
                    <a:pt x="354" y="1"/>
                    <a:pt x="302" y="12"/>
                    <a:pt x="252" y="36"/>
                  </a:cubicBezTo>
                  <a:cubicBezTo>
                    <a:pt x="69" y="120"/>
                    <a:pt x="0" y="330"/>
                    <a:pt x="84" y="505"/>
                  </a:cubicBezTo>
                  <a:cubicBezTo>
                    <a:pt x="144" y="636"/>
                    <a:pt x="269" y="708"/>
                    <a:pt x="399" y="708"/>
                  </a:cubicBezTo>
                  <a:cubicBezTo>
                    <a:pt x="451" y="708"/>
                    <a:pt x="503" y="697"/>
                    <a:pt x="553" y="673"/>
                  </a:cubicBezTo>
                  <a:cubicBezTo>
                    <a:pt x="735" y="589"/>
                    <a:pt x="805" y="379"/>
                    <a:pt x="721" y="204"/>
                  </a:cubicBezTo>
                  <a:cubicBezTo>
                    <a:pt x="661" y="74"/>
                    <a:pt x="536" y="1"/>
                    <a:pt x="40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9"/>
            <p:cNvSpPr/>
            <p:nvPr/>
          </p:nvSpPr>
          <p:spPr>
            <a:xfrm>
              <a:off x="2562129" y="185106"/>
              <a:ext cx="44686" cy="38928"/>
            </a:xfrm>
            <a:custGeom>
              <a:avLst/>
              <a:gdLst/>
              <a:ahLst/>
              <a:cxnLst/>
              <a:rect l="l" t="t" r="r" b="b"/>
              <a:pathLst>
                <a:path w="815" h="710" extrusionOk="0">
                  <a:moveTo>
                    <a:pt x="404" y="0"/>
                  </a:moveTo>
                  <a:cubicBezTo>
                    <a:pt x="353" y="0"/>
                    <a:pt x="301" y="11"/>
                    <a:pt x="253" y="34"/>
                  </a:cubicBezTo>
                  <a:cubicBezTo>
                    <a:pt x="78" y="118"/>
                    <a:pt x="1" y="335"/>
                    <a:pt x="92" y="510"/>
                  </a:cubicBezTo>
                  <a:cubicBezTo>
                    <a:pt x="151" y="635"/>
                    <a:pt x="275" y="710"/>
                    <a:pt x="405" y="710"/>
                  </a:cubicBezTo>
                  <a:cubicBezTo>
                    <a:pt x="457" y="710"/>
                    <a:pt x="511" y="697"/>
                    <a:pt x="562" y="671"/>
                  </a:cubicBezTo>
                  <a:cubicBezTo>
                    <a:pt x="737" y="587"/>
                    <a:pt x="814" y="377"/>
                    <a:pt x="730" y="202"/>
                  </a:cubicBezTo>
                  <a:cubicBezTo>
                    <a:pt x="669" y="75"/>
                    <a:pt x="538" y="0"/>
                    <a:pt x="40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9"/>
            <p:cNvSpPr/>
            <p:nvPr/>
          </p:nvSpPr>
          <p:spPr>
            <a:xfrm>
              <a:off x="2648979" y="143546"/>
              <a:ext cx="44193" cy="38763"/>
            </a:xfrm>
            <a:custGeom>
              <a:avLst/>
              <a:gdLst/>
              <a:ahLst/>
              <a:cxnLst/>
              <a:rect l="l" t="t" r="r" b="b"/>
              <a:pathLst>
                <a:path w="806" h="707" extrusionOk="0">
                  <a:moveTo>
                    <a:pt x="406" y="0"/>
                  </a:moveTo>
                  <a:cubicBezTo>
                    <a:pt x="355" y="0"/>
                    <a:pt x="302" y="12"/>
                    <a:pt x="252" y="36"/>
                  </a:cubicBezTo>
                  <a:cubicBezTo>
                    <a:pt x="77" y="120"/>
                    <a:pt x="0" y="330"/>
                    <a:pt x="84" y="505"/>
                  </a:cubicBezTo>
                  <a:cubicBezTo>
                    <a:pt x="145" y="631"/>
                    <a:pt x="276" y="707"/>
                    <a:pt x="409" y="707"/>
                  </a:cubicBezTo>
                  <a:cubicBezTo>
                    <a:pt x="460" y="707"/>
                    <a:pt x="512" y="696"/>
                    <a:pt x="560" y="673"/>
                  </a:cubicBezTo>
                  <a:cubicBezTo>
                    <a:pt x="734" y="589"/>
                    <a:pt x="805" y="372"/>
                    <a:pt x="721" y="197"/>
                  </a:cubicBezTo>
                  <a:cubicBezTo>
                    <a:pt x="661" y="72"/>
                    <a:pt x="536" y="0"/>
                    <a:pt x="40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9"/>
            <p:cNvSpPr/>
            <p:nvPr/>
          </p:nvSpPr>
          <p:spPr>
            <a:xfrm>
              <a:off x="2735775" y="103630"/>
              <a:ext cx="30376" cy="36954"/>
            </a:xfrm>
            <a:custGeom>
              <a:avLst/>
              <a:gdLst/>
              <a:ahLst/>
              <a:cxnLst/>
              <a:rect l="l" t="t" r="r" b="b"/>
              <a:pathLst>
                <a:path w="554" h="674" extrusionOk="0">
                  <a:moveTo>
                    <a:pt x="244" y="1"/>
                  </a:moveTo>
                  <a:cubicBezTo>
                    <a:pt x="69" y="85"/>
                    <a:pt x="0" y="295"/>
                    <a:pt x="84" y="476"/>
                  </a:cubicBezTo>
                  <a:cubicBezTo>
                    <a:pt x="144" y="601"/>
                    <a:pt x="269" y="673"/>
                    <a:pt x="399" y="673"/>
                  </a:cubicBezTo>
                  <a:cubicBezTo>
                    <a:pt x="451" y="673"/>
                    <a:pt x="503" y="662"/>
                    <a:pt x="553" y="638"/>
                  </a:cubicBezTo>
                  <a:lnTo>
                    <a:pt x="244"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9"/>
            <p:cNvSpPr/>
            <p:nvPr/>
          </p:nvSpPr>
          <p:spPr>
            <a:xfrm>
              <a:off x="2407453" y="195414"/>
              <a:ext cx="39587" cy="28017"/>
            </a:xfrm>
            <a:custGeom>
              <a:avLst/>
              <a:gdLst/>
              <a:ahLst/>
              <a:cxnLst/>
              <a:rect l="l" t="t" r="r" b="b"/>
              <a:pathLst>
                <a:path w="722" h="511" extrusionOk="0">
                  <a:moveTo>
                    <a:pt x="637" y="1"/>
                  </a:moveTo>
                  <a:lnTo>
                    <a:pt x="0" y="308"/>
                  </a:lnTo>
                  <a:cubicBezTo>
                    <a:pt x="61" y="435"/>
                    <a:pt x="188" y="510"/>
                    <a:pt x="320" y="510"/>
                  </a:cubicBezTo>
                  <a:cubicBezTo>
                    <a:pt x="370" y="510"/>
                    <a:pt x="421" y="499"/>
                    <a:pt x="469" y="476"/>
                  </a:cubicBezTo>
                  <a:cubicBezTo>
                    <a:pt x="644" y="392"/>
                    <a:pt x="721" y="182"/>
                    <a:pt x="637"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9"/>
            <p:cNvSpPr/>
            <p:nvPr/>
          </p:nvSpPr>
          <p:spPr>
            <a:xfrm>
              <a:off x="2493865" y="153963"/>
              <a:ext cx="39587" cy="27688"/>
            </a:xfrm>
            <a:custGeom>
              <a:avLst/>
              <a:gdLst/>
              <a:ahLst/>
              <a:cxnLst/>
              <a:rect l="l" t="t" r="r" b="b"/>
              <a:pathLst>
                <a:path w="722" h="505" extrusionOk="0">
                  <a:moveTo>
                    <a:pt x="638" y="0"/>
                  </a:moveTo>
                  <a:lnTo>
                    <a:pt x="1" y="308"/>
                  </a:lnTo>
                  <a:cubicBezTo>
                    <a:pt x="61" y="433"/>
                    <a:pt x="185" y="505"/>
                    <a:pt x="318" y="505"/>
                  </a:cubicBezTo>
                  <a:cubicBezTo>
                    <a:pt x="371" y="505"/>
                    <a:pt x="425" y="493"/>
                    <a:pt x="476" y="469"/>
                  </a:cubicBezTo>
                  <a:cubicBezTo>
                    <a:pt x="651" y="385"/>
                    <a:pt x="722" y="175"/>
                    <a:pt x="63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9"/>
            <p:cNvSpPr/>
            <p:nvPr/>
          </p:nvSpPr>
          <p:spPr>
            <a:xfrm>
              <a:off x="2580606" y="112129"/>
              <a:ext cx="39587" cy="28017"/>
            </a:xfrm>
            <a:custGeom>
              <a:avLst/>
              <a:gdLst/>
              <a:ahLst/>
              <a:cxnLst/>
              <a:rect l="l" t="t" r="r" b="b"/>
              <a:pathLst>
                <a:path w="722" h="511" extrusionOk="0">
                  <a:moveTo>
                    <a:pt x="637" y="0"/>
                  </a:moveTo>
                  <a:lnTo>
                    <a:pt x="0" y="308"/>
                  </a:lnTo>
                  <a:cubicBezTo>
                    <a:pt x="61" y="435"/>
                    <a:pt x="188" y="510"/>
                    <a:pt x="320" y="510"/>
                  </a:cubicBezTo>
                  <a:cubicBezTo>
                    <a:pt x="370" y="510"/>
                    <a:pt x="421" y="499"/>
                    <a:pt x="469" y="476"/>
                  </a:cubicBezTo>
                  <a:cubicBezTo>
                    <a:pt x="645" y="392"/>
                    <a:pt x="721" y="175"/>
                    <a:pt x="637"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9"/>
            <p:cNvSpPr/>
            <p:nvPr/>
          </p:nvSpPr>
          <p:spPr>
            <a:xfrm>
              <a:off x="2667018" y="70678"/>
              <a:ext cx="39971" cy="27688"/>
            </a:xfrm>
            <a:custGeom>
              <a:avLst/>
              <a:gdLst/>
              <a:ahLst/>
              <a:cxnLst/>
              <a:rect l="l" t="t" r="r" b="b"/>
              <a:pathLst>
                <a:path w="729" h="505" extrusionOk="0">
                  <a:moveTo>
                    <a:pt x="644" y="0"/>
                  </a:moveTo>
                  <a:lnTo>
                    <a:pt x="0" y="301"/>
                  </a:lnTo>
                  <a:cubicBezTo>
                    <a:pt x="66" y="431"/>
                    <a:pt x="192" y="504"/>
                    <a:pt x="323" y="504"/>
                  </a:cubicBezTo>
                  <a:cubicBezTo>
                    <a:pt x="374" y="504"/>
                    <a:pt x="427" y="493"/>
                    <a:pt x="476" y="469"/>
                  </a:cubicBezTo>
                  <a:cubicBezTo>
                    <a:pt x="651" y="385"/>
                    <a:pt x="728" y="175"/>
                    <a:pt x="64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9"/>
            <p:cNvSpPr/>
            <p:nvPr/>
          </p:nvSpPr>
          <p:spPr>
            <a:xfrm>
              <a:off x="2465792" y="315544"/>
              <a:ext cx="44248" cy="38873"/>
            </a:xfrm>
            <a:custGeom>
              <a:avLst/>
              <a:gdLst/>
              <a:ahLst/>
              <a:cxnLst/>
              <a:rect l="l" t="t" r="r" b="b"/>
              <a:pathLst>
                <a:path w="807" h="709" extrusionOk="0">
                  <a:moveTo>
                    <a:pt x="405" y="1"/>
                  </a:moveTo>
                  <a:cubicBezTo>
                    <a:pt x="352" y="1"/>
                    <a:pt x="298" y="12"/>
                    <a:pt x="246" y="36"/>
                  </a:cubicBezTo>
                  <a:cubicBezTo>
                    <a:pt x="71" y="120"/>
                    <a:pt x="0" y="330"/>
                    <a:pt x="84" y="505"/>
                  </a:cubicBezTo>
                  <a:cubicBezTo>
                    <a:pt x="144" y="635"/>
                    <a:pt x="269" y="708"/>
                    <a:pt x="400" y="708"/>
                  </a:cubicBezTo>
                  <a:cubicBezTo>
                    <a:pt x="452" y="708"/>
                    <a:pt x="505" y="697"/>
                    <a:pt x="555" y="673"/>
                  </a:cubicBezTo>
                  <a:cubicBezTo>
                    <a:pt x="730" y="589"/>
                    <a:pt x="807" y="379"/>
                    <a:pt x="723" y="204"/>
                  </a:cubicBezTo>
                  <a:cubicBezTo>
                    <a:pt x="663" y="73"/>
                    <a:pt x="538" y="1"/>
                    <a:pt x="40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9"/>
            <p:cNvSpPr/>
            <p:nvPr/>
          </p:nvSpPr>
          <p:spPr>
            <a:xfrm>
              <a:off x="2552204" y="273819"/>
              <a:ext cx="44577" cy="38928"/>
            </a:xfrm>
            <a:custGeom>
              <a:avLst/>
              <a:gdLst/>
              <a:ahLst/>
              <a:cxnLst/>
              <a:rect l="l" t="t" r="r" b="b"/>
              <a:pathLst>
                <a:path w="813" h="710" extrusionOk="0">
                  <a:moveTo>
                    <a:pt x="403" y="0"/>
                  </a:moveTo>
                  <a:cubicBezTo>
                    <a:pt x="352" y="0"/>
                    <a:pt x="301" y="11"/>
                    <a:pt x="253" y="34"/>
                  </a:cubicBezTo>
                  <a:cubicBezTo>
                    <a:pt x="78" y="118"/>
                    <a:pt x="0" y="335"/>
                    <a:pt x="85" y="510"/>
                  </a:cubicBezTo>
                  <a:cubicBezTo>
                    <a:pt x="149" y="635"/>
                    <a:pt x="274" y="710"/>
                    <a:pt x="404" y="710"/>
                  </a:cubicBezTo>
                  <a:cubicBezTo>
                    <a:pt x="457" y="710"/>
                    <a:pt x="510" y="697"/>
                    <a:pt x="560" y="671"/>
                  </a:cubicBezTo>
                  <a:cubicBezTo>
                    <a:pt x="735" y="587"/>
                    <a:pt x="812" y="377"/>
                    <a:pt x="728" y="202"/>
                  </a:cubicBezTo>
                  <a:cubicBezTo>
                    <a:pt x="663" y="75"/>
                    <a:pt x="535" y="0"/>
                    <a:pt x="40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9"/>
            <p:cNvSpPr/>
            <p:nvPr/>
          </p:nvSpPr>
          <p:spPr>
            <a:xfrm>
              <a:off x="2639000" y="232259"/>
              <a:ext cx="44193" cy="38818"/>
            </a:xfrm>
            <a:custGeom>
              <a:avLst/>
              <a:gdLst/>
              <a:ahLst/>
              <a:cxnLst/>
              <a:rect l="l" t="t" r="r" b="b"/>
              <a:pathLst>
                <a:path w="806" h="708" extrusionOk="0">
                  <a:moveTo>
                    <a:pt x="408" y="1"/>
                  </a:moveTo>
                  <a:cubicBezTo>
                    <a:pt x="356" y="1"/>
                    <a:pt x="303" y="12"/>
                    <a:pt x="253" y="36"/>
                  </a:cubicBezTo>
                  <a:cubicBezTo>
                    <a:pt x="76" y="120"/>
                    <a:pt x="1" y="330"/>
                    <a:pt x="85" y="505"/>
                  </a:cubicBezTo>
                  <a:cubicBezTo>
                    <a:pt x="145" y="632"/>
                    <a:pt x="273" y="707"/>
                    <a:pt x="407" y="707"/>
                  </a:cubicBezTo>
                  <a:cubicBezTo>
                    <a:pt x="458" y="707"/>
                    <a:pt x="510" y="696"/>
                    <a:pt x="560" y="673"/>
                  </a:cubicBezTo>
                  <a:cubicBezTo>
                    <a:pt x="735" y="589"/>
                    <a:pt x="806" y="379"/>
                    <a:pt x="722" y="196"/>
                  </a:cubicBezTo>
                  <a:cubicBezTo>
                    <a:pt x="662" y="71"/>
                    <a:pt x="538" y="1"/>
                    <a:pt x="40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9"/>
            <p:cNvSpPr/>
            <p:nvPr/>
          </p:nvSpPr>
          <p:spPr>
            <a:xfrm>
              <a:off x="2725686" y="190424"/>
              <a:ext cx="44193" cy="38873"/>
            </a:xfrm>
            <a:custGeom>
              <a:avLst/>
              <a:gdLst/>
              <a:ahLst/>
              <a:cxnLst/>
              <a:rect l="l" t="t" r="r" b="b"/>
              <a:pathLst>
                <a:path w="806" h="709" extrusionOk="0">
                  <a:moveTo>
                    <a:pt x="400" y="0"/>
                  </a:moveTo>
                  <a:cubicBezTo>
                    <a:pt x="348" y="0"/>
                    <a:pt x="296" y="11"/>
                    <a:pt x="246" y="35"/>
                  </a:cubicBezTo>
                  <a:cubicBezTo>
                    <a:pt x="72" y="119"/>
                    <a:pt x="1" y="329"/>
                    <a:pt x="85" y="512"/>
                  </a:cubicBezTo>
                  <a:cubicBezTo>
                    <a:pt x="145" y="637"/>
                    <a:pt x="270" y="708"/>
                    <a:pt x="400" y="708"/>
                  </a:cubicBezTo>
                  <a:cubicBezTo>
                    <a:pt x="451" y="708"/>
                    <a:pt x="504" y="697"/>
                    <a:pt x="554" y="673"/>
                  </a:cubicBezTo>
                  <a:cubicBezTo>
                    <a:pt x="730" y="589"/>
                    <a:pt x="806" y="379"/>
                    <a:pt x="722" y="203"/>
                  </a:cubicBezTo>
                  <a:cubicBezTo>
                    <a:pt x="661" y="76"/>
                    <a:pt x="534" y="0"/>
                    <a:pt x="40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9"/>
            <p:cNvSpPr/>
            <p:nvPr/>
          </p:nvSpPr>
          <p:spPr>
            <a:xfrm>
              <a:off x="2465792" y="399597"/>
              <a:ext cx="30814" cy="36899"/>
            </a:xfrm>
            <a:custGeom>
              <a:avLst/>
              <a:gdLst/>
              <a:ahLst/>
              <a:cxnLst/>
              <a:rect l="l" t="t" r="r" b="b"/>
              <a:pathLst>
                <a:path w="562" h="673" extrusionOk="0">
                  <a:moveTo>
                    <a:pt x="156" y="1"/>
                  </a:moveTo>
                  <a:cubicBezTo>
                    <a:pt x="103" y="1"/>
                    <a:pt x="50" y="12"/>
                    <a:pt x="0" y="36"/>
                  </a:cubicBezTo>
                  <a:lnTo>
                    <a:pt x="309" y="673"/>
                  </a:lnTo>
                  <a:cubicBezTo>
                    <a:pt x="484" y="589"/>
                    <a:pt x="561" y="379"/>
                    <a:pt x="477" y="197"/>
                  </a:cubicBezTo>
                  <a:cubicBezTo>
                    <a:pt x="413" y="72"/>
                    <a:pt x="287" y="1"/>
                    <a:pt x="1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9"/>
            <p:cNvSpPr/>
            <p:nvPr/>
          </p:nvSpPr>
          <p:spPr>
            <a:xfrm>
              <a:off x="2538771" y="357872"/>
              <a:ext cx="44193" cy="38763"/>
            </a:xfrm>
            <a:custGeom>
              <a:avLst/>
              <a:gdLst/>
              <a:ahLst/>
              <a:cxnLst/>
              <a:rect l="l" t="t" r="r" b="b"/>
              <a:pathLst>
                <a:path w="806" h="707" extrusionOk="0">
                  <a:moveTo>
                    <a:pt x="401" y="0"/>
                  </a:moveTo>
                  <a:cubicBezTo>
                    <a:pt x="351" y="0"/>
                    <a:pt x="300" y="11"/>
                    <a:pt x="252" y="34"/>
                  </a:cubicBezTo>
                  <a:cubicBezTo>
                    <a:pt x="77" y="118"/>
                    <a:pt x="0" y="328"/>
                    <a:pt x="84" y="510"/>
                  </a:cubicBezTo>
                  <a:cubicBezTo>
                    <a:pt x="144" y="635"/>
                    <a:pt x="268" y="707"/>
                    <a:pt x="400" y="707"/>
                  </a:cubicBezTo>
                  <a:cubicBezTo>
                    <a:pt x="453" y="707"/>
                    <a:pt x="508" y="695"/>
                    <a:pt x="560" y="671"/>
                  </a:cubicBezTo>
                  <a:cubicBezTo>
                    <a:pt x="736" y="587"/>
                    <a:pt x="805" y="377"/>
                    <a:pt x="721" y="202"/>
                  </a:cubicBezTo>
                  <a:cubicBezTo>
                    <a:pt x="660" y="75"/>
                    <a:pt x="533" y="0"/>
                    <a:pt x="40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9"/>
            <p:cNvSpPr/>
            <p:nvPr/>
          </p:nvSpPr>
          <p:spPr>
            <a:xfrm>
              <a:off x="2625567" y="316147"/>
              <a:ext cx="44193" cy="38928"/>
            </a:xfrm>
            <a:custGeom>
              <a:avLst/>
              <a:gdLst/>
              <a:ahLst/>
              <a:cxnLst/>
              <a:rect l="l" t="t" r="r" b="b"/>
              <a:pathLst>
                <a:path w="806" h="710" extrusionOk="0">
                  <a:moveTo>
                    <a:pt x="405" y="1"/>
                  </a:moveTo>
                  <a:cubicBezTo>
                    <a:pt x="352" y="1"/>
                    <a:pt x="298" y="13"/>
                    <a:pt x="246" y="39"/>
                  </a:cubicBezTo>
                  <a:cubicBezTo>
                    <a:pt x="69" y="123"/>
                    <a:pt x="0" y="333"/>
                    <a:pt x="84" y="508"/>
                  </a:cubicBezTo>
                  <a:cubicBezTo>
                    <a:pt x="145" y="634"/>
                    <a:pt x="272" y="710"/>
                    <a:pt x="404" y="710"/>
                  </a:cubicBezTo>
                  <a:cubicBezTo>
                    <a:pt x="454" y="710"/>
                    <a:pt x="505" y="699"/>
                    <a:pt x="553" y="676"/>
                  </a:cubicBezTo>
                  <a:cubicBezTo>
                    <a:pt x="728" y="592"/>
                    <a:pt x="805" y="375"/>
                    <a:pt x="721" y="200"/>
                  </a:cubicBezTo>
                  <a:cubicBezTo>
                    <a:pt x="661" y="76"/>
                    <a:pt x="537" y="1"/>
                    <a:pt x="40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9"/>
            <p:cNvSpPr/>
            <p:nvPr/>
          </p:nvSpPr>
          <p:spPr>
            <a:xfrm>
              <a:off x="2711869" y="274477"/>
              <a:ext cx="44686" cy="38818"/>
            </a:xfrm>
            <a:custGeom>
              <a:avLst/>
              <a:gdLst/>
              <a:ahLst/>
              <a:cxnLst/>
              <a:rect l="l" t="t" r="r" b="b"/>
              <a:pathLst>
                <a:path w="815" h="708" extrusionOk="0">
                  <a:moveTo>
                    <a:pt x="406" y="1"/>
                  </a:moveTo>
                  <a:cubicBezTo>
                    <a:pt x="355" y="1"/>
                    <a:pt x="302" y="12"/>
                    <a:pt x="253" y="36"/>
                  </a:cubicBezTo>
                  <a:cubicBezTo>
                    <a:pt x="78" y="120"/>
                    <a:pt x="1" y="330"/>
                    <a:pt x="85" y="505"/>
                  </a:cubicBezTo>
                  <a:cubicBezTo>
                    <a:pt x="150" y="635"/>
                    <a:pt x="276" y="708"/>
                    <a:pt x="408" y="708"/>
                  </a:cubicBezTo>
                  <a:cubicBezTo>
                    <a:pt x="460" y="708"/>
                    <a:pt x="512" y="697"/>
                    <a:pt x="562" y="673"/>
                  </a:cubicBezTo>
                  <a:cubicBezTo>
                    <a:pt x="737" y="589"/>
                    <a:pt x="814" y="379"/>
                    <a:pt x="730" y="204"/>
                  </a:cubicBezTo>
                  <a:cubicBezTo>
                    <a:pt x="664" y="74"/>
                    <a:pt x="537" y="1"/>
                    <a:pt x="40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9"/>
            <p:cNvSpPr/>
            <p:nvPr/>
          </p:nvSpPr>
          <p:spPr>
            <a:xfrm>
              <a:off x="2798665" y="234562"/>
              <a:ext cx="30760" cy="36954"/>
            </a:xfrm>
            <a:custGeom>
              <a:avLst/>
              <a:gdLst/>
              <a:ahLst/>
              <a:cxnLst/>
              <a:rect l="l" t="t" r="r" b="b"/>
              <a:pathLst>
                <a:path w="561" h="674" extrusionOk="0">
                  <a:moveTo>
                    <a:pt x="253" y="1"/>
                  </a:moveTo>
                  <a:cubicBezTo>
                    <a:pt x="78" y="85"/>
                    <a:pt x="1" y="302"/>
                    <a:pt x="85" y="476"/>
                  </a:cubicBezTo>
                  <a:cubicBezTo>
                    <a:pt x="145" y="601"/>
                    <a:pt x="270" y="673"/>
                    <a:pt x="402" y="673"/>
                  </a:cubicBezTo>
                  <a:cubicBezTo>
                    <a:pt x="455" y="673"/>
                    <a:pt x="509" y="662"/>
                    <a:pt x="561" y="638"/>
                  </a:cubicBezTo>
                  <a:lnTo>
                    <a:pt x="25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9"/>
            <p:cNvSpPr/>
            <p:nvPr/>
          </p:nvSpPr>
          <p:spPr>
            <a:xfrm>
              <a:off x="2528792" y="446586"/>
              <a:ext cx="44193" cy="38763"/>
            </a:xfrm>
            <a:custGeom>
              <a:avLst/>
              <a:gdLst/>
              <a:ahLst/>
              <a:cxnLst/>
              <a:rect l="l" t="t" r="r" b="b"/>
              <a:pathLst>
                <a:path w="806" h="707" extrusionOk="0">
                  <a:moveTo>
                    <a:pt x="403" y="0"/>
                  </a:moveTo>
                  <a:cubicBezTo>
                    <a:pt x="352" y="0"/>
                    <a:pt x="301" y="11"/>
                    <a:pt x="253" y="34"/>
                  </a:cubicBezTo>
                  <a:cubicBezTo>
                    <a:pt x="78" y="118"/>
                    <a:pt x="1" y="335"/>
                    <a:pt x="85" y="510"/>
                  </a:cubicBezTo>
                  <a:cubicBezTo>
                    <a:pt x="145" y="635"/>
                    <a:pt x="269" y="707"/>
                    <a:pt x="402" y="707"/>
                  </a:cubicBezTo>
                  <a:cubicBezTo>
                    <a:pt x="454" y="707"/>
                    <a:pt x="509" y="695"/>
                    <a:pt x="560" y="671"/>
                  </a:cubicBezTo>
                  <a:cubicBezTo>
                    <a:pt x="735" y="587"/>
                    <a:pt x="806" y="377"/>
                    <a:pt x="722" y="202"/>
                  </a:cubicBezTo>
                  <a:cubicBezTo>
                    <a:pt x="661" y="75"/>
                    <a:pt x="534" y="0"/>
                    <a:pt x="40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9"/>
            <p:cNvSpPr/>
            <p:nvPr/>
          </p:nvSpPr>
          <p:spPr>
            <a:xfrm>
              <a:off x="2615533" y="405025"/>
              <a:ext cx="44248" cy="38818"/>
            </a:xfrm>
            <a:custGeom>
              <a:avLst/>
              <a:gdLst/>
              <a:ahLst/>
              <a:cxnLst/>
              <a:rect l="l" t="t" r="r" b="b"/>
              <a:pathLst>
                <a:path w="807" h="708" extrusionOk="0">
                  <a:moveTo>
                    <a:pt x="403" y="0"/>
                  </a:moveTo>
                  <a:cubicBezTo>
                    <a:pt x="349" y="0"/>
                    <a:pt x="296" y="12"/>
                    <a:pt x="245" y="36"/>
                  </a:cubicBezTo>
                  <a:cubicBezTo>
                    <a:pt x="71" y="120"/>
                    <a:pt x="0" y="330"/>
                    <a:pt x="84" y="505"/>
                  </a:cubicBezTo>
                  <a:cubicBezTo>
                    <a:pt x="145" y="632"/>
                    <a:pt x="272" y="707"/>
                    <a:pt x="404" y="707"/>
                  </a:cubicBezTo>
                  <a:cubicBezTo>
                    <a:pt x="455" y="707"/>
                    <a:pt x="506" y="696"/>
                    <a:pt x="555" y="673"/>
                  </a:cubicBezTo>
                  <a:cubicBezTo>
                    <a:pt x="729" y="589"/>
                    <a:pt x="807" y="372"/>
                    <a:pt x="723" y="196"/>
                  </a:cubicBezTo>
                  <a:cubicBezTo>
                    <a:pt x="663" y="71"/>
                    <a:pt x="535" y="0"/>
                    <a:pt x="40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9"/>
            <p:cNvSpPr/>
            <p:nvPr/>
          </p:nvSpPr>
          <p:spPr>
            <a:xfrm>
              <a:off x="2701945" y="363136"/>
              <a:ext cx="44577" cy="38928"/>
            </a:xfrm>
            <a:custGeom>
              <a:avLst/>
              <a:gdLst/>
              <a:ahLst/>
              <a:cxnLst/>
              <a:rect l="l" t="t" r="r" b="b"/>
              <a:pathLst>
                <a:path w="813" h="710" extrusionOk="0">
                  <a:moveTo>
                    <a:pt x="406" y="0"/>
                  </a:moveTo>
                  <a:cubicBezTo>
                    <a:pt x="354" y="0"/>
                    <a:pt x="302" y="12"/>
                    <a:pt x="252" y="36"/>
                  </a:cubicBezTo>
                  <a:cubicBezTo>
                    <a:pt x="78" y="120"/>
                    <a:pt x="0" y="330"/>
                    <a:pt x="84" y="506"/>
                  </a:cubicBezTo>
                  <a:cubicBezTo>
                    <a:pt x="145" y="636"/>
                    <a:pt x="273" y="709"/>
                    <a:pt x="405" y="709"/>
                  </a:cubicBezTo>
                  <a:cubicBezTo>
                    <a:pt x="458" y="709"/>
                    <a:pt x="511" y="698"/>
                    <a:pt x="560" y="674"/>
                  </a:cubicBezTo>
                  <a:cubicBezTo>
                    <a:pt x="735" y="590"/>
                    <a:pt x="812" y="380"/>
                    <a:pt x="721" y="204"/>
                  </a:cubicBezTo>
                  <a:cubicBezTo>
                    <a:pt x="661" y="73"/>
                    <a:pt x="536" y="0"/>
                    <a:pt x="40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9"/>
            <p:cNvSpPr/>
            <p:nvPr/>
          </p:nvSpPr>
          <p:spPr>
            <a:xfrm>
              <a:off x="2788740" y="321356"/>
              <a:ext cx="44193" cy="39147"/>
            </a:xfrm>
            <a:custGeom>
              <a:avLst/>
              <a:gdLst/>
              <a:ahLst/>
              <a:cxnLst/>
              <a:rect l="l" t="t" r="r" b="b"/>
              <a:pathLst>
                <a:path w="806" h="714" extrusionOk="0">
                  <a:moveTo>
                    <a:pt x="402" y="1"/>
                  </a:moveTo>
                  <a:cubicBezTo>
                    <a:pt x="351" y="1"/>
                    <a:pt x="301" y="11"/>
                    <a:pt x="253" y="35"/>
                  </a:cubicBezTo>
                  <a:cubicBezTo>
                    <a:pt x="69" y="125"/>
                    <a:pt x="0" y="335"/>
                    <a:pt x="84" y="512"/>
                  </a:cubicBezTo>
                  <a:cubicBezTo>
                    <a:pt x="145" y="638"/>
                    <a:pt x="272" y="714"/>
                    <a:pt x="404" y="714"/>
                  </a:cubicBezTo>
                  <a:cubicBezTo>
                    <a:pt x="454" y="714"/>
                    <a:pt x="505" y="703"/>
                    <a:pt x="553" y="680"/>
                  </a:cubicBezTo>
                  <a:cubicBezTo>
                    <a:pt x="735" y="587"/>
                    <a:pt x="805" y="377"/>
                    <a:pt x="721" y="203"/>
                  </a:cubicBezTo>
                  <a:cubicBezTo>
                    <a:pt x="661" y="76"/>
                    <a:pt x="533" y="1"/>
                    <a:pt x="40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9"/>
            <p:cNvSpPr/>
            <p:nvPr/>
          </p:nvSpPr>
          <p:spPr>
            <a:xfrm>
              <a:off x="2528792" y="530584"/>
              <a:ext cx="28457" cy="21547"/>
            </a:xfrm>
            <a:custGeom>
              <a:avLst/>
              <a:gdLst/>
              <a:ahLst/>
              <a:cxnLst/>
              <a:rect l="l" t="t" r="r" b="b"/>
              <a:pathLst>
                <a:path w="519" h="393" extrusionOk="0">
                  <a:moveTo>
                    <a:pt x="151" y="1"/>
                  </a:moveTo>
                  <a:cubicBezTo>
                    <a:pt x="100" y="1"/>
                    <a:pt x="49" y="12"/>
                    <a:pt x="1" y="35"/>
                  </a:cubicBezTo>
                  <a:lnTo>
                    <a:pt x="147" y="343"/>
                  </a:lnTo>
                  <a:lnTo>
                    <a:pt x="505" y="393"/>
                  </a:lnTo>
                  <a:cubicBezTo>
                    <a:pt x="518" y="329"/>
                    <a:pt x="505" y="267"/>
                    <a:pt x="476" y="203"/>
                  </a:cubicBezTo>
                  <a:cubicBezTo>
                    <a:pt x="415" y="76"/>
                    <a:pt x="285" y="1"/>
                    <a:pt x="15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9"/>
            <p:cNvSpPr/>
            <p:nvPr/>
          </p:nvSpPr>
          <p:spPr>
            <a:xfrm>
              <a:off x="2601661" y="488804"/>
              <a:ext cx="44686" cy="39037"/>
            </a:xfrm>
            <a:custGeom>
              <a:avLst/>
              <a:gdLst/>
              <a:ahLst/>
              <a:cxnLst/>
              <a:rect l="l" t="t" r="r" b="b"/>
              <a:pathLst>
                <a:path w="815" h="712" extrusionOk="0">
                  <a:moveTo>
                    <a:pt x="403" y="0"/>
                  </a:moveTo>
                  <a:cubicBezTo>
                    <a:pt x="353" y="0"/>
                    <a:pt x="302" y="11"/>
                    <a:pt x="253" y="34"/>
                  </a:cubicBezTo>
                  <a:cubicBezTo>
                    <a:pt x="78" y="125"/>
                    <a:pt x="1" y="335"/>
                    <a:pt x="85" y="510"/>
                  </a:cubicBezTo>
                  <a:cubicBezTo>
                    <a:pt x="146" y="636"/>
                    <a:pt x="277" y="712"/>
                    <a:pt x="412" y="712"/>
                  </a:cubicBezTo>
                  <a:cubicBezTo>
                    <a:pt x="463" y="712"/>
                    <a:pt x="514" y="701"/>
                    <a:pt x="562" y="678"/>
                  </a:cubicBezTo>
                  <a:cubicBezTo>
                    <a:pt x="737" y="587"/>
                    <a:pt x="814" y="377"/>
                    <a:pt x="724" y="202"/>
                  </a:cubicBezTo>
                  <a:cubicBezTo>
                    <a:pt x="663" y="75"/>
                    <a:pt x="536" y="0"/>
                    <a:pt x="40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9"/>
            <p:cNvSpPr/>
            <p:nvPr/>
          </p:nvSpPr>
          <p:spPr>
            <a:xfrm>
              <a:off x="2688511" y="447244"/>
              <a:ext cx="44138" cy="38763"/>
            </a:xfrm>
            <a:custGeom>
              <a:avLst/>
              <a:gdLst/>
              <a:ahLst/>
              <a:cxnLst/>
              <a:rect l="l" t="t" r="r" b="b"/>
              <a:pathLst>
                <a:path w="805" h="707" extrusionOk="0">
                  <a:moveTo>
                    <a:pt x="406" y="1"/>
                  </a:moveTo>
                  <a:cubicBezTo>
                    <a:pt x="355" y="1"/>
                    <a:pt x="302" y="12"/>
                    <a:pt x="252" y="36"/>
                  </a:cubicBezTo>
                  <a:cubicBezTo>
                    <a:pt x="71" y="120"/>
                    <a:pt x="0" y="330"/>
                    <a:pt x="84" y="505"/>
                  </a:cubicBezTo>
                  <a:cubicBezTo>
                    <a:pt x="145" y="631"/>
                    <a:pt x="272" y="707"/>
                    <a:pt x="406" y="707"/>
                  </a:cubicBezTo>
                  <a:cubicBezTo>
                    <a:pt x="457" y="707"/>
                    <a:pt x="510" y="696"/>
                    <a:pt x="560" y="673"/>
                  </a:cubicBezTo>
                  <a:cubicBezTo>
                    <a:pt x="736" y="589"/>
                    <a:pt x="805" y="379"/>
                    <a:pt x="721" y="197"/>
                  </a:cubicBezTo>
                  <a:cubicBezTo>
                    <a:pt x="661" y="72"/>
                    <a:pt x="536" y="1"/>
                    <a:pt x="40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9"/>
            <p:cNvSpPr/>
            <p:nvPr/>
          </p:nvSpPr>
          <p:spPr>
            <a:xfrm>
              <a:off x="2775307" y="405464"/>
              <a:ext cx="44193" cy="38818"/>
            </a:xfrm>
            <a:custGeom>
              <a:avLst/>
              <a:gdLst/>
              <a:ahLst/>
              <a:cxnLst/>
              <a:rect l="l" t="t" r="r" b="b"/>
              <a:pathLst>
                <a:path w="806" h="708" extrusionOk="0">
                  <a:moveTo>
                    <a:pt x="396" y="1"/>
                  </a:moveTo>
                  <a:cubicBezTo>
                    <a:pt x="345" y="1"/>
                    <a:pt x="294" y="12"/>
                    <a:pt x="245" y="35"/>
                  </a:cubicBezTo>
                  <a:cubicBezTo>
                    <a:pt x="69" y="119"/>
                    <a:pt x="0" y="336"/>
                    <a:pt x="84" y="510"/>
                  </a:cubicBezTo>
                  <a:cubicBezTo>
                    <a:pt x="144" y="635"/>
                    <a:pt x="269" y="707"/>
                    <a:pt x="399" y="707"/>
                  </a:cubicBezTo>
                  <a:cubicBezTo>
                    <a:pt x="450" y="707"/>
                    <a:pt x="503" y="696"/>
                    <a:pt x="553" y="672"/>
                  </a:cubicBezTo>
                  <a:cubicBezTo>
                    <a:pt x="728" y="588"/>
                    <a:pt x="805" y="378"/>
                    <a:pt x="721" y="203"/>
                  </a:cubicBezTo>
                  <a:cubicBezTo>
                    <a:pt x="660" y="76"/>
                    <a:pt x="530" y="1"/>
                    <a:pt x="39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9"/>
            <p:cNvSpPr/>
            <p:nvPr/>
          </p:nvSpPr>
          <p:spPr>
            <a:xfrm>
              <a:off x="2678532" y="535902"/>
              <a:ext cx="44193" cy="38928"/>
            </a:xfrm>
            <a:custGeom>
              <a:avLst/>
              <a:gdLst/>
              <a:ahLst/>
              <a:cxnLst/>
              <a:rect l="l" t="t" r="r" b="b"/>
              <a:pathLst>
                <a:path w="806" h="710" extrusionOk="0">
                  <a:moveTo>
                    <a:pt x="407" y="0"/>
                  </a:moveTo>
                  <a:cubicBezTo>
                    <a:pt x="355" y="0"/>
                    <a:pt x="302" y="12"/>
                    <a:pt x="253" y="36"/>
                  </a:cubicBezTo>
                  <a:cubicBezTo>
                    <a:pt x="69" y="120"/>
                    <a:pt x="1" y="330"/>
                    <a:pt x="85" y="506"/>
                  </a:cubicBezTo>
                  <a:cubicBezTo>
                    <a:pt x="145" y="636"/>
                    <a:pt x="270" y="709"/>
                    <a:pt x="400" y="709"/>
                  </a:cubicBezTo>
                  <a:cubicBezTo>
                    <a:pt x="452" y="709"/>
                    <a:pt x="504" y="698"/>
                    <a:pt x="553" y="674"/>
                  </a:cubicBezTo>
                  <a:cubicBezTo>
                    <a:pt x="735" y="590"/>
                    <a:pt x="805" y="380"/>
                    <a:pt x="721" y="197"/>
                  </a:cubicBezTo>
                  <a:cubicBezTo>
                    <a:pt x="661" y="72"/>
                    <a:pt x="537" y="0"/>
                    <a:pt x="407"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9"/>
            <p:cNvSpPr/>
            <p:nvPr/>
          </p:nvSpPr>
          <p:spPr>
            <a:xfrm>
              <a:off x="2764889" y="494122"/>
              <a:ext cx="44632" cy="38818"/>
            </a:xfrm>
            <a:custGeom>
              <a:avLst/>
              <a:gdLst/>
              <a:ahLst/>
              <a:cxnLst/>
              <a:rect l="l" t="t" r="r" b="b"/>
              <a:pathLst>
                <a:path w="814" h="708" extrusionOk="0">
                  <a:moveTo>
                    <a:pt x="403" y="1"/>
                  </a:moveTo>
                  <a:cubicBezTo>
                    <a:pt x="352" y="1"/>
                    <a:pt x="300" y="11"/>
                    <a:pt x="252" y="35"/>
                  </a:cubicBezTo>
                  <a:cubicBezTo>
                    <a:pt x="77" y="119"/>
                    <a:pt x="0" y="335"/>
                    <a:pt x="91" y="512"/>
                  </a:cubicBezTo>
                  <a:cubicBezTo>
                    <a:pt x="151" y="636"/>
                    <a:pt x="275" y="707"/>
                    <a:pt x="405" y="707"/>
                  </a:cubicBezTo>
                  <a:cubicBezTo>
                    <a:pt x="457" y="707"/>
                    <a:pt x="511" y="696"/>
                    <a:pt x="561" y="671"/>
                  </a:cubicBezTo>
                  <a:cubicBezTo>
                    <a:pt x="736" y="587"/>
                    <a:pt x="814" y="377"/>
                    <a:pt x="730" y="203"/>
                  </a:cubicBezTo>
                  <a:cubicBezTo>
                    <a:pt x="669" y="76"/>
                    <a:pt x="537" y="1"/>
                    <a:pt x="403"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9"/>
            <p:cNvSpPr/>
            <p:nvPr/>
          </p:nvSpPr>
          <p:spPr>
            <a:xfrm>
              <a:off x="1936794" y="259070"/>
              <a:ext cx="524065" cy="590218"/>
            </a:xfrm>
            <a:custGeom>
              <a:avLst/>
              <a:gdLst/>
              <a:ahLst/>
              <a:cxnLst/>
              <a:rect l="l" t="t" r="r" b="b"/>
              <a:pathLst>
                <a:path w="9558" h="10765" extrusionOk="0">
                  <a:moveTo>
                    <a:pt x="6623" y="1"/>
                  </a:moveTo>
                  <a:lnTo>
                    <a:pt x="0" y="2298"/>
                  </a:lnTo>
                  <a:lnTo>
                    <a:pt x="2934" y="10765"/>
                  </a:lnTo>
                  <a:lnTo>
                    <a:pt x="5818" y="8377"/>
                  </a:lnTo>
                  <a:lnTo>
                    <a:pt x="9557" y="8467"/>
                  </a:lnTo>
                  <a:lnTo>
                    <a:pt x="66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9"/>
            <p:cNvSpPr/>
            <p:nvPr/>
          </p:nvSpPr>
          <p:spPr>
            <a:xfrm>
              <a:off x="1950940" y="300576"/>
              <a:ext cx="365990" cy="133286"/>
            </a:xfrm>
            <a:custGeom>
              <a:avLst/>
              <a:gdLst/>
              <a:ahLst/>
              <a:cxnLst/>
              <a:rect l="l" t="t" r="r" b="b"/>
              <a:pathLst>
                <a:path w="6675" h="2431" extrusionOk="0">
                  <a:moveTo>
                    <a:pt x="6632" y="0"/>
                  </a:moveTo>
                  <a:lnTo>
                    <a:pt x="1" y="2297"/>
                  </a:lnTo>
                  <a:lnTo>
                    <a:pt x="50" y="2430"/>
                  </a:lnTo>
                  <a:lnTo>
                    <a:pt x="6674" y="135"/>
                  </a:lnTo>
                  <a:lnTo>
                    <a:pt x="6632"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9"/>
            <p:cNvSpPr/>
            <p:nvPr/>
          </p:nvSpPr>
          <p:spPr>
            <a:xfrm>
              <a:off x="1977039" y="375472"/>
              <a:ext cx="365935" cy="133669"/>
            </a:xfrm>
            <a:custGeom>
              <a:avLst/>
              <a:gdLst/>
              <a:ahLst/>
              <a:cxnLst/>
              <a:rect l="l" t="t" r="r" b="b"/>
              <a:pathLst>
                <a:path w="6674" h="2438" extrusionOk="0">
                  <a:moveTo>
                    <a:pt x="6632" y="0"/>
                  </a:moveTo>
                  <a:lnTo>
                    <a:pt x="1" y="2304"/>
                  </a:lnTo>
                  <a:lnTo>
                    <a:pt x="49" y="2437"/>
                  </a:lnTo>
                  <a:lnTo>
                    <a:pt x="6674" y="140"/>
                  </a:lnTo>
                  <a:lnTo>
                    <a:pt x="6632"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9"/>
            <p:cNvSpPr/>
            <p:nvPr/>
          </p:nvSpPr>
          <p:spPr>
            <a:xfrm>
              <a:off x="2003193" y="450753"/>
              <a:ext cx="365881" cy="133176"/>
            </a:xfrm>
            <a:custGeom>
              <a:avLst/>
              <a:gdLst/>
              <a:ahLst/>
              <a:cxnLst/>
              <a:rect l="l" t="t" r="r" b="b"/>
              <a:pathLst>
                <a:path w="6673" h="2429" extrusionOk="0">
                  <a:moveTo>
                    <a:pt x="6624" y="0"/>
                  </a:moveTo>
                  <a:lnTo>
                    <a:pt x="1" y="2296"/>
                  </a:lnTo>
                  <a:lnTo>
                    <a:pt x="50" y="2429"/>
                  </a:lnTo>
                  <a:lnTo>
                    <a:pt x="6673" y="133"/>
                  </a:lnTo>
                  <a:lnTo>
                    <a:pt x="6624"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9"/>
            <p:cNvSpPr/>
            <p:nvPr/>
          </p:nvSpPr>
          <p:spPr>
            <a:xfrm>
              <a:off x="2029292" y="525594"/>
              <a:ext cx="365935" cy="133615"/>
            </a:xfrm>
            <a:custGeom>
              <a:avLst/>
              <a:gdLst/>
              <a:ahLst/>
              <a:cxnLst/>
              <a:rect l="l" t="t" r="r" b="b"/>
              <a:pathLst>
                <a:path w="6674" h="2437" extrusionOk="0">
                  <a:moveTo>
                    <a:pt x="6625" y="0"/>
                  </a:moveTo>
                  <a:lnTo>
                    <a:pt x="0" y="2297"/>
                  </a:lnTo>
                  <a:lnTo>
                    <a:pt x="42" y="2437"/>
                  </a:lnTo>
                  <a:lnTo>
                    <a:pt x="6674" y="139"/>
                  </a:lnTo>
                  <a:lnTo>
                    <a:pt x="6625"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9"/>
            <p:cNvSpPr/>
            <p:nvPr/>
          </p:nvSpPr>
          <p:spPr>
            <a:xfrm>
              <a:off x="2055007" y="600820"/>
              <a:ext cx="365935" cy="133340"/>
            </a:xfrm>
            <a:custGeom>
              <a:avLst/>
              <a:gdLst/>
              <a:ahLst/>
              <a:cxnLst/>
              <a:rect l="l" t="t" r="r" b="b"/>
              <a:pathLst>
                <a:path w="6674" h="2432" extrusionOk="0">
                  <a:moveTo>
                    <a:pt x="6632" y="1"/>
                  </a:moveTo>
                  <a:lnTo>
                    <a:pt x="0" y="2297"/>
                  </a:lnTo>
                  <a:lnTo>
                    <a:pt x="49" y="2431"/>
                  </a:lnTo>
                  <a:lnTo>
                    <a:pt x="6674" y="134"/>
                  </a:lnTo>
                  <a:lnTo>
                    <a:pt x="6632"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9"/>
            <p:cNvSpPr/>
            <p:nvPr/>
          </p:nvSpPr>
          <p:spPr>
            <a:xfrm>
              <a:off x="2081051" y="757466"/>
              <a:ext cx="127260" cy="51867"/>
            </a:xfrm>
            <a:custGeom>
              <a:avLst/>
              <a:gdLst/>
              <a:ahLst/>
              <a:cxnLst/>
              <a:rect l="l" t="t" r="r" b="b"/>
              <a:pathLst>
                <a:path w="2321" h="946" extrusionOk="0">
                  <a:moveTo>
                    <a:pt x="2320" y="1"/>
                  </a:moveTo>
                  <a:lnTo>
                    <a:pt x="1" y="806"/>
                  </a:lnTo>
                  <a:lnTo>
                    <a:pt x="51" y="945"/>
                  </a:lnTo>
                  <a:lnTo>
                    <a:pt x="2004" y="266"/>
                  </a:lnTo>
                  <a:lnTo>
                    <a:pt x="232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9"/>
            <p:cNvSpPr/>
            <p:nvPr/>
          </p:nvSpPr>
          <p:spPr>
            <a:xfrm>
              <a:off x="2317258" y="675661"/>
              <a:ext cx="129783" cy="44630"/>
            </a:xfrm>
            <a:custGeom>
              <a:avLst/>
              <a:gdLst/>
              <a:ahLst/>
              <a:cxnLst/>
              <a:rect l="l" t="t" r="r" b="b"/>
              <a:pathLst>
                <a:path w="2367" h="814" extrusionOk="0">
                  <a:moveTo>
                    <a:pt x="2318" y="1"/>
                  </a:moveTo>
                  <a:lnTo>
                    <a:pt x="0" y="806"/>
                  </a:lnTo>
                  <a:lnTo>
                    <a:pt x="414" y="814"/>
                  </a:lnTo>
                  <a:lnTo>
                    <a:pt x="2366" y="133"/>
                  </a:lnTo>
                  <a:lnTo>
                    <a:pt x="2318"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9"/>
            <p:cNvSpPr/>
            <p:nvPr/>
          </p:nvSpPr>
          <p:spPr>
            <a:xfrm>
              <a:off x="-61975" y="3"/>
              <a:ext cx="2876108" cy="585887"/>
            </a:xfrm>
            <a:custGeom>
              <a:avLst/>
              <a:gdLst/>
              <a:ahLst/>
              <a:cxnLst/>
              <a:rect l="l" t="t" r="r" b="b"/>
              <a:pathLst>
                <a:path w="52455" h="10686" extrusionOk="0">
                  <a:moveTo>
                    <a:pt x="52384" y="0"/>
                  </a:moveTo>
                  <a:cubicBezTo>
                    <a:pt x="49166" y="1974"/>
                    <a:pt x="33957" y="10529"/>
                    <a:pt x="11889" y="10529"/>
                  </a:cubicBezTo>
                  <a:cubicBezTo>
                    <a:pt x="8122" y="10529"/>
                    <a:pt x="4155" y="10279"/>
                    <a:pt x="13" y="9705"/>
                  </a:cubicBezTo>
                  <a:lnTo>
                    <a:pt x="0" y="9845"/>
                  </a:lnTo>
                  <a:cubicBezTo>
                    <a:pt x="4040" y="10406"/>
                    <a:pt x="8067" y="10685"/>
                    <a:pt x="12071" y="10685"/>
                  </a:cubicBezTo>
                  <a:cubicBezTo>
                    <a:pt x="19901" y="10685"/>
                    <a:pt x="27616" y="9608"/>
                    <a:pt x="35123" y="7472"/>
                  </a:cubicBezTo>
                  <a:cubicBezTo>
                    <a:pt x="44178" y="4887"/>
                    <a:pt x="50261" y="1471"/>
                    <a:pt x="52455" y="120"/>
                  </a:cubicBezTo>
                  <a:lnTo>
                    <a:pt x="523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7" name="Google Shape;1807;p49"/>
          <p:cNvGrpSpPr/>
          <p:nvPr/>
        </p:nvGrpSpPr>
        <p:grpSpPr>
          <a:xfrm>
            <a:off x="6211327" y="-36220"/>
            <a:ext cx="2945584" cy="1142442"/>
            <a:chOff x="6211327" y="-36220"/>
            <a:chExt cx="2945584" cy="1142442"/>
          </a:xfrm>
        </p:grpSpPr>
        <p:sp>
          <p:nvSpPr>
            <p:cNvPr id="1808" name="Google Shape;1808;p49"/>
            <p:cNvSpPr/>
            <p:nvPr/>
          </p:nvSpPr>
          <p:spPr>
            <a:xfrm>
              <a:off x="6250918" y="14721"/>
              <a:ext cx="399409" cy="541878"/>
            </a:xfrm>
            <a:custGeom>
              <a:avLst/>
              <a:gdLst/>
              <a:ahLst/>
              <a:cxnLst/>
              <a:rect l="l" t="t" r="r" b="b"/>
              <a:pathLst>
                <a:path w="7072" h="9595" extrusionOk="0">
                  <a:moveTo>
                    <a:pt x="763" y="1"/>
                  </a:moveTo>
                  <a:lnTo>
                    <a:pt x="0" y="9595"/>
                  </a:lnTo>
                  <a:lnTo>
                    <a:pt x="7072" y="3068"/>
                  </a:lnTo>
                  <a:lnTo>
                    <a:pt x="7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9"/>
            <p:cNvSpPr/>
            <p:nvPr/>
          </p:nvSpPr>
          <p:spPr>
            <a:xfrm>
              <a:off x="7632250" y="507134"/>
              <a:ext cx="391559" cy="530752"/>
            </a:xfrm>
            <a:custGeom>
              <a:avLst/>
              <a:gdLst/>
              <a:ahLst/>
              <a:cxnLst/>
              <a:rect l="l" t="t" r="r" b="b"/>
              <a:pathLst>
                <a:path w="6933" h="9398" extrusionOk="0">
                  <a:moveTo>
                    <a:pt x="1" y="0"/>
                  </a:moveTo>
                  <a:lnTo>
                    <a:pt x="2073" y="9398"/>
                  </a:lnTo>
                  <a:lnTo>
                    <a:pt x="6933" y="1093"/>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9"/>
            <p:cNvSpPr/>
            <p:nvPr/>
          </p:nvSpPr>
          <p:spPr>
            <a:xfrm>
              <a:off x="6542738" y="220406"/>
              <a:ext cx="551333" cy="614561"/>
            </a:xfrm>
            <a:custGeom>
              <a:avLst/>
              <a:gdLst/>
              <a:ahLst/>
              <a:cxnLst/>
              <a:rect l="l" t="t" r="r" b="b"/>
              <a:pathLst>
                <a:path w="9762" h="10882" extrusionOk="0">
                  <a:moveTo>
                    <a:pt x="3214" y="0"/>
                  </a:moveTo>
                  <a:lnTo>
                    <a:pt x="1" y="8368"/>
                  </a:lnTo>
                  <a:lnTo>
                    <a:pt x="3740" y="8396"/>
                  </a:lnTo>
                  <a:lnTo>
                    <a:pt x="6548" y="10882"/>
                  </a:lnTo>
                  <a:lnTo>
                    <a:pt x="9761" y="2514"/>
                  </a:lnTo>
                  <a:lnTo>
                    <a:pt x="32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9"/>
            <p:cNvSpPr/>
            <p:nvPr/>
          </p:nvSpPr>
          <p:spPr>
            <a:xfrm>
              <a:off x="6688620" y="249661"/>
              <a:ext cx="127809" cy="63308"/>
            </a:xfrm>
            <a:custGeom>
              <a:avLst/>
              <a:gdLst/>
              <a:ahLst/>
              <a:cxnLst/>
              <a:rect l="l" t="t" r="r" b="b"/>
              <a:pathLst>
                <a:path w="2263" h="1121" extrusionOk="0">
                  <a:moveTo>
                    <a:pt x="1984" y="0"/>
                  </a:moveTo>
                  <a:lnTo>
                    <a:pt x="107" y="834"/>
                  </a:lnTo>
                  <a:lnTo>
                    <a:pt x="1" y="1121"/>
                  </a:lnTo>
                  <a:lnTo>
                    <a:pt x="2263" y="113"/>
                  </a:lnTo>
                  <a:lnTo>
                    <a:pt x="1984"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9"/>
            <p:cNvSpPr/>
            <p:nvPr/>
          </p:nvSpPr>
          <p:spPr>
            <a:xfrm>
              <a:off x="6656259" y="282078"/>
              <a:ext cx="244491" cy="114701"/>
            </a:xfrm>
            <a:custGeom>
              <a:avLst/>
              <a:gdLst/>
              <a:ahLst/>
              <a:cxnLst/>
              <a:rect l="l" t="t" r="r" b="b"/>
              <a:pathLst>
                <a:path w="4329" h="2031" extrusionOk="0">
                  <a:moveTo>
                    <a:pt x="4047" y="1"/>
                  </a:moveTo>
                  <a:lnTo>
                    <a:pt x="112" y="1752"/>
                  </a:lnTo>
                  <a:lnTo>
                    <a:pt x="1" y="2031"/>
                  </a:lnTo>
                  <a:lnTo>
                    <a:pt x="4328" y="113"/>
                  </a:lnTo>
                  <a:lnTo>
                    <a:pt x="404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9"/>
            <p:cNvSpPr/>
            <p:nvPr/>
          </p:nvSpPr>
          <p:spPr>
            <a:xfrm>
              <a:off x="6623784" y="314551"/>
              <a:ext cx="361117" cy="166545"/>
            </a:xfrm>
            <a:custGeom>
              <a:avLst/>
              <a:gdLst/>
              <a:ahLst/>
              <a:cxnLst/>
              <a:rect l="l" t="t" r="r" b="b"/>
              <a:pathLst>
                <a:path w="6394" h="2949" extrusionOk="0">
                  <a:moveTo>
                    <a:pt x="6115" y="1"/>
                  </a:moveTo>
                  <a:lnTo>
                    <a:pt x="114" y="2668"/>
                  </a:lnTo>
                  <a:lnTo>
                    <a:pt x="1" y="2948"/>
                  </a:lnTo>
                  <a:lnTo>
                    <a:pt x="6394" y="111"/>
                  </a:lnTo>
                  <a:lnTo>
                    <a:pt x="6115"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9"/>
            <p:cNvSpPr/>
            <p:nvPr/>
          </p:nvSpPr>
          <p:spPr>
            <a:xfrm>
              <a:off x="6591818" y="346912"/>
              <a:ext cx="477404" cy="218332"/>
            </a:xfrm>
            <a:custGeom>
              <a:avLst/>
              <a:gdLst/>
              <a:ahLst/>
              <a:cxnLst/>
              <a:rect l="l" t="t" r="r" b="b"/>
              <a:pathLst>
                <a:path w="8453" h="3866" extrusionOk="0">
                  <a:moveTo>
                    <a:pt x="8165" y="1"/>
                  </a:moveTo>
                  <a:lnTo>
                    <a:pt x="105" y="3587"/>
                  </a:lnTo>
                  <a:lnTo>
                    <a:pt x="1" y="3866"/>
                  </a:lnTo>
                  <a:lnTo>
                    <a:pt x="8452" y="106"/>
                  </a:lnTo>
                  <a:lnTo>
                    <a:pt x="8165"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9"/>
            <p:cNvSpPr/>
            <p:nvPr/>
          </p:nvSpPr>
          <p:spPr>
            <a:xfrm>
              <a:off x="6559343" y="405873"/>
              <a:ext cx="518125" cy="243690"/>
            </a:xfrm>
            <a:custGeom>
              <a:avLst/>
              <a:gdLst/>
              <a:ahLst/>
              <a:cxnLst/>
              <a:rect l="l" t="t" r="r" b="b"/>
              <a:pathLst>
                <a:path w="9174" h="4315" extrusionOk="0">
                  <a:moveTo>
                    <a:pt x="9173" y="0"/>
                  </a:moveTo>
                  <a:lnTo>
                    <a:pt x="105" y="4033"/>
                  </a:lnTo>
                  <a:lnTo>
                    <a:pt x="1" y="4314"/>
                  </a:lnTo>
                  <a:lnTo>
                    <a:pt x="9062" y="281"/>
                  </a:lnTo>
                  <a:lnTo>
                    <a:pt x="9173"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9"/>
            <p:cNvSpPr/>
            <p:nvPr/>
          </p:nvSpPr>
          <p:spPr>
            <a:xfrm>
              <a:off x="6588203" y="490135"/>
              <a:ext cx="456903" cy="203254"/>
            </a:xfrm>
            <a:custGeom>
              <a:avLst/>
              <a:gdLst/>
              <a:ahLst/>
              <a:cxnLst/>
              <a:rect l="l" t="t" r="r" b="b"/>
              <a:pathLst>
                <a:path w="8090" h="3599" extrusionOk="0">
                  <a:moveTo>
                    <a:pt x="8089" y="0"/>
                  </a:moveTo>
                  <a:lnTo>
                    <a:pt x="1" y="3598"/>
                  </a:lnTo>
                  <a:lnTo>
                    <a:pt x="518" y="3598"/>
                  </a:lnTo>
                  <a:lnTo>
                    <a:pt x="7977" y="279"/>
                  </a:lnTo>
                  <a:lnTo>
                    <a:pt x="8089"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9"/>
            <p:cNvSpPr/>
            <p:nvPr/>
          </p:nvSpPr>
          <p:spPr>
            <a:xfrm>
              <a:off x="6742048" y="574340"/>
              <a:ext cx="270584" cy="125431"/>
            </a:xfrm>
            <a:custGeom>
              <a:avLst/>
              <a:gdLst/>
              <a:ahLst/>
              <a:cxnLst/>
              <a:rect l="l" t="t" r="r" b="b"/>
              <a:pathLst>
                <a:path w="4791" h="2221" extrusionOk="0">
                  <a:moveTo>
                    <a:pt x="4790" y="0"/>
                  </a:moveTo>
                  <a:lnTo>
                    <a:pt x="1" y="2129"/>
                  </a:lnTo>
                  <a:lnTo>
                    <a:pt x="211" y="2129"/>
                  </a:lnTo>
                  <a:lnTo>
                    <a:pt x="315" y="2220"/>
                  </a:lnTo>
                  <a:lnTo>
                    <a:pt x="4678" y="281"/>
                  </a:lnTo>
                  <a:lnTo>
                    <a:pt x="4790"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9"/>
            <p:cNvSpPr/>
            <p:nvPr/>
          </p:nvSpPr>
          <p:spPr>
            <a:xfrm>
              <a:off x="6802536" y="658602"/>
              <a:ext cx="177622" cy="87819"/>
            </a:xfrm>
            <a:custGeom>
              <a:avLst/>
              <a:gdLst/>
              <a:ahLst/>
              <a:cxnLst/>
              <a:rect l="l" t="t" r="r" b="b"/>
              <a:pathLst>
                <a:path w="3145" h="1555" extrusionOk="0">
                  <a:moveTo>
                    <a:pt x="3145" y="0"/>
                  </a:moveTo>
                  <a:lnTo>
                    <a:pt x="0" y="1400"/>
                  </a:lnTo>
                  <a:lnTo>
                    <a:pt x="177" y="1555"/>
                  </a:lnTo>
                  <a:lnTo>
                    <a:pt x="3041" y="279"/>
                  </a:lnTo>
                  <a:lnTo>
                    <a:pt x="3145"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9"/>
            <p:cNvSpPr/>
            <p:nvPr/>
          </p:nvSpPr>
          <p:spPr>
            <a:xfrm>
              <a:off x="6854721" y="742808"/>
              <a:ext cx="93075" cy="49867"/>
            </a:xfrm>
            <a:custGeom>
              <a:avLst/>
              <a:gdLst/>
              <a:ahLst/>
              <a:cxnLst/>
              <a:rect l="l" t="t" r="r" b="b"/>
              <a:pathLst>
                <a:path w="1648" h="883" extrusionOk="0">
                  <a:moveTo>
                    <a:pt x="1648" y="0"/>
                  </a:moveTo>
                  <a:lnTo>
                    <a:pt x="1" y="729"/>
                  </a:lnTo>
                  <a:lnTo>
                    <a:pt x="184" y="882"/>
                  </a:lnTo>
                  <a:lnTo>
                    <a:pt x="1542" y="281"/>
                  </a:lnTo>
                  <a:lnTo>
                    <a:pt x="1648"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9"/>
            <p:cNvSpPr/>
            <p:nvPr/>
          </p:nvSpPr>
          <p:spPr>
            <a:xfrm>
              <a:off x="7084924" y="389269"/>
              <a:ext cx="476557" cy="539845"/>
            </a:xfrm>
            <a:custGeom>
              <a:avLst/>
              <a:gdLst/>
              <a:ahLst/>
              <a:cxnLst/>
              <a:rect l="l" t="t" r="r" b="b"/>
              <a:pathLst>
                <a:path w="8438" h="9559" extrusionOk="0">
                  <a:moveTo>
                    <a:pt x="1654" y="0"/>
                  </a:moveTo>
                  <a:lnTo>
                    <a:pt x="0" y="6351"/>
                  </a:lnTo>
                  <a:lnTo>
                    <a:pt x="2788" y="9559"/>
                  </a:lnTo>
                  <a:lnTo>
                    <a:pt x="6786" y="8124"/>
                  </a:lnTo>
                  <a:lnTo>
                    <a:pt x="8438" y="1771"/>
                  </a:lnTo>
                  <a:lnTo>
                    <a:pt x="16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9"/>
            <p:cNvSpPr/>
            <p:nvPr/>
          </p:nvSpPr>
          <p:spPr>
            <a:xfrm>
              <a:off x="7154957" y="439928"/>
              <a:ext cx="27279" cy="39024"/>
            </a:xfrm>
            <a:custGeom>
              <a:avLst/>
              <a:gdLst/>
              <a:ahLst/>
              <a:cxnLst/>
              <a:rect l="l" t="t" r="r" b="b"/>
              <a:pathLst>
                <a:path w="483" h="691" extrusionOk="0">
                  <a:moveTo>
                    <a:pt x="182" y="0"/>
                  </a:moveTo>
                  <a:lnTo>
                    <a:pt x="0" y="679"/>
                  </a:lnTo>
                  <a:cubicBezTo>
                    <a:pt x="30" y="687"/>
                    <a:pt x="60" y="691"/>
                    <a:pt x="89" y="691"/>
                  </a:cubicBezTo>
                  <a:cubicBezTo>
                    <a:pt x="247" y="691"/>
                    <a:pt x="393" y="586"/>
                    <a:pt x="434" y="427"/>
                  </a:cubicBezTo>
                  <a:cubicBezTo>
                    <a:pt x="483" y="237"/>
                    <a:pt x="372" y="42"/>
                    <a:pt x="182"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9"/>
            <p:cNvSpPr/>
            <p:nvPr/>
          </p:nvSpPr>
          <p:spPr>
            <a:xfrm>
              <a:off x="7233630" y="464156"/>
              <a:ext cx="44391" cy="39871"/>
            </a:xfrm>
            <a:custGeom>
              <a:avLst/>
              <a:gdLst/>
              <a:ahLst/>
              <a:cxnLst/>
              <a:rect l="l" t="t" r="r" b="b"/>
              <a:pathLst>
                <a:path w="786" h="706" extrusionOk="0">
                  <a:moveTo>
                    <a:pt x="395" y="0"/>
                  </a:moveTo>
                  <a:cubicBezTo>
                    <a:pt x="236" y="0"/>
                    <a:pt x="90" y="105"/>
                    <a:pt x="49" y="264"/>
                  </a:cubicBezTo>
                  <a:cubicBezTo>
                    <a:pt x="0" y="454"/>
                    <a:pt x="120" y="642"/>
                    <a:pt x="308" y="691"/>
                  </a:cubicBezTo>
                  <a:cubicBezTo>
                    <a:pt x="340" y="700"/>
                    <a:pt x="373" y="705"/>
                    <a:pt x="404" y="705"/>
                  </a:cubicBezTo>
                  <a:cubicBezTo>
                    <a:pt x="558" y="705"/>
                    <a:pt x="695" y="596"/>
                    <a:pt x="737" y="439"/>
                  </a:cubicBezTo>
                  <a:cubicBezTo>
                    <a:pt x="785" y="250"/>
                    <a:pt x="673" y="61"/>
                    <a:pt x="484" y="12"/>
                  </a:cubicBezTo>
                  <a:cubicBezTo>
                    <a:pt x="454" y="4"/>
                    <a:pt x="424"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9"/>
            <p:cNvSpPr/>
            <p:nvPr/>
          </p:nvSpPr>
          <p:spPr>
            <a:xfrm>
              <a:off x="7329755" y="489062"/>
              <a:ext cx="44278" cy="40097"/>
            </a:xfrm>
            <a:custGeom>
              <a:avLst/>
              <a:gdLst/>
              <a:ahLst/>
              <a:cxnLst/>
              <a:rect l="l" t="t" r="r" b="b"/>
              <a:pathLst>
                <a:path w="784" h="710" extrusionOk="0">
                  <a:moveTo>
                    <a:pt x="385" y="1"/>
                  </a:moveTo>
                  <a:cubicBezTo>
                    <a:pt x="229" y="1"/>
                    <a:pt x="90" y="106"/>
                    <a:pt x="50" y="265"/>
                  </a:cubicBezTo>
                  <a:cubicBezTo>
                    <a:pt x="1" y="453"/>
                    <a:pt x="112" y="650"/>
                    <a:pt x="302" y="698"/>
                  </a:cubicBezTo>
                  <a:cubicBezTo>
                    <a:pt x="330" y="706"/>
                    <a:pt x="359" y="709"/>
                    <a:pt x="387" y="709"/>
                  </a:cubicBezTo>
                  <a:cubicBezTo>
                    <a:pt x="546" y="709"/>
                    <a:pt x="694" y="599"/>
                    <a:pt x="735" y="440"/>
                  </a:cubicBezTo>
                  <a:cubicBezTo>
                    <a:pt x="784" y="250"/>
                    <a:pt x="665" y="61"/>
                    <a:pt x="476" y="13"/>
                  </a:cubicBezTo>
                  <a:cubicBezTo>
                    <a:pt x="446" y="5"/>
                    <a:pt x="415" y="1"/>
                    <a:pt x="38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9"/>
            <p:cNvSpPr/>
            <p:nvPr/>
          </p:nvSpPr>
          <p:spPr>
            <a:xfrm>
              <a:off x="7425429" y="513968"/>
              <a:ext cx="44391" cy="40097"/>
            </a:xfrm>
            <a:custGeom>
              <a:avLst/>
              <a:gdLst/>
              <a:ahLst/>
              <a:cxnLst/>
              <a:rect l="l" t="t" r="r" b="b"/>
              <a:pathLst>
                <a:path w="786" h="710" extrusionOk="0">
                  <a:moveTo>
                    <a:pt x="394" y="1"/>
                  </a:moveTo>
                  <a:cubicBezTo>
                    <a:pt x="237" y="1"/>
                    <a:pt x="91" y="106"/>
                    <a:pt x="50" y="264"/>
                  </a:cubicBezTo>
                  <a:cubicBezTo>
                    <a:pt x="1" y="454"/>
                    <a:pt x="113" y="649"/>
                    <a:pt x="302" y="698"/>
                  </a:cubicBezTo>
                  <a:cubicBezTo>
                    <a:pt x="332" y="706"/>
                    <a:pt x="363" y="710"/>
                    <a:pt x="393" y="710"/>
                  </a:cubicBezTo>
                  <a:cubicBezTo>
                    <a:pt x="551" y="710"/>
                    <a:pt x="694" y="605"/>
                    <a:pt x="735" y="446"/>
                  </a:cubicBezTo>
                  <a:cubicBezTo>
                    <a:pt x="786" y="251"/>
                    <a:pt x="673" y="61"/>
                    <a:pt x="483" y="12"/>
                  </a:cubicBezTo>
                  <a:cubicBezTo>
                    <a:pt x="453" y="4"/>
                    <a:pt x="424" y="1"/>
                    <a:pt x="394"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9"/>
            <p:cNvSpPr/>
            <p:nvPr/>
          </p:nvSpPr>
          <p:spPr>
            <a:xfrm>
              <a:off x="7521102" y="538930"/>
              <a:ext cx="27392" cy="39420"/>
            </a:xfrm>
            <a:custGeom>
              <a:avLst/>
              <a:gdLst/>
              <a:ahLst/>
              <a:cxnLst/>
              <a:rect l="l" t="t" r="r" b="b"/>
              <a:pathLst>
                <a:path w="485" h="698" extrusionOk="0">
                  <a:moveTo>
                    <a:pt x="393" y="0"/>
                  </a:moveTo>
                  <a:cubicBezTo>
                    <a:pt x="237" y="0"/>
                    <a:pt x="97" y="105"/>
                    <a:pt x="50" y="264"/>
                  </a:cubicBezTo>
                  <a:cubicBezTo>
                    <a:pt x="1" y="452"/>
                    <a:pt x="120" y="649"/>
                    <a:pt x="310" y="698"/>
                  </a:cubicBezTo>
                  <a:lnTo>
                    <a:pt x="485" y="12"/>
                  </a:lnTo>
                  <a:cubicBezTo>
                    <a:pt x="454" y="4"/>
                    <a:pt x="423" y="0"/>
                    <a:pt x="39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9"/>
            <p:cNvSpPr/>
            <p:nvPr/>
          </p:nvSpPr>
          <p:spPr>
            <a:xfrm>
              <a:off x="7204770" y="397232"/>
              <a:ext cx="41172" cy="24793"/>
            </a:xfrm>
            <a:custGeom>
              <a:avLst/>
              <a:gdLst/>
              <a:ahLst/>
              <a:cxnLst/>
              <a:rect l="l" t="t" r="r" b="b"/>
              <a:pathLst>
                <a:path w="729" h="439" extrusionOk="0">
                  <a:moveTo>
                    <a:pt x="43" y="0"/>
                  </a:moveTo>
                  <a:lnTo>
                    <a:pt x="43" y="0"/>
                  </a:lnTo>
                  <a:cubicBezTo>
                    <a:pt x="1" y="188"/>
                    <a:pt x="113" y="378"/>
                    <a:pt x="301" y="427"/>
                  </a:cubicBezTo>
                  <a:cubicBezTo>
                    <a:pt x="331" y="435"/>
                    <a:pt x="361" y="438"/>
                    <a:pt x="391" y="438"/>
                  </a:cubicBezTo>
                  <a:cubicBezTo>
                    <a:pt x="547" y="438"/>
                    <a:pt x="687" y="334"/>
                    <a:pt x="728" y="175"/>
                  </a:cubicBezTo>
                  <a:lnTo>
                    <a:pt x="43"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9"/>
            <p:cNvSpPr/>
            <p:nvPr/>
          </p:nvSpPr>
          <p:spPr>
            <a:xfrm>
              <a:off x="7300443" y="422082"/>
              <a:ext cx="41624" cy="24962"/>
            </a:xfrm>
            <a:custGeom>
              <a:avLst/>
              <a:gdLst/>
              <a:ahLst/>
              <a:cxnLst/>
              <a:rect l="l" t="t" r="r" b="b"/>
              <a:pathLst>
                <a:path w="737" h="442" extrusionOk="0">
                  <a:moveTo>
                    <a:pt x="49" y="1"/>
                  </a:moveTo>
                  <a:lnTo>
                    <a:pt x="49" y="1"/>
                  </a:lnTo>
                  <a:cubicBezTo>
                    <a:pt x="1" y="190"/>
                    <a:pt x="113" y="379"/>
                    <a:pt x="301" y="427"/>
                  </a:cubicBezTo>
                  <a:cubicBezTo>
                    <a:pt x="334" y="437"/>
                    <a:pt x="366" y="442"/>
                    <a:pt x="398" y="442"/>
                  </a:cubicBezTo>
                  <a:cubicBezTo>
                    <a:pt x="554" y="442"/>
                    <a:pt x="696" y="333"/>
                    <a:pt x="737" y="175"/>
                  </a:cubicBezTo>
                  <a:lnTo>
                    <a:pt x="49"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9"/>
            <p:cNvSpPr/>
            <p:nvPr/>
          </p:nvSpPr>
          <p:spPr>
            <a:xfrm>
              <a:off x="7396230" y="447044"/>
              <a:ext cx="41511" cy="25188"/>
            </a:xfrm>
            <a:custGeom>
              <a:avLst/>
              <a:gdLst/>
              <a:ahLst/>
              <a:cxnLst/>
              <a:rect l="l" t="t" r="r" b="b"/>
              <a:pathLst>
                <a:path w="735" h="446" extrusionOk="0">
                  <a:moveTo>
                    <a:pt x="49" y="1"/>
                  </a:moveTo>
                  <a:lnTo>
                    <a:pt x="49" y="1"/>
                  </a:lnTo>
                  <a:cubicBezTo>
                    <a:pt x="0" y="189"/>
                    <a:pt x="111" y="385"/>
                    <a:pt x="301" y="434"/>
                  </a:cubicBezTo>
                  <a:cubicBezTo>
                    <a:pt x="330" y="441"/>
                    <a:pt x="358" y="445"/>
                    <a:pt x="387" y="445"/>
                  </a:cubicBezTo>
                  <a:cubicBezTo>
                    <a:pt x="546" y="445"/>
                    <a:pt x="693" y="335"/>
                    <a:pt x="735" y="175"/>
                  </a:cubicBezTo>
                  <a:lnTo>
                    <a:pt x="49"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9"/>
            <p:cNvSpPr/>
            <p:nvPr/>
          </p:nvSpPr>
          <p:spPr>
            <a:xfrm>
              <a:off x="7491903" y="471893"/>
              <a:ext cx="41511" cy="25244"/>
            </a:xfrm>
            <a:custGeom>
              <a:avLst/>
              <a:gdLst/>
              <a:ahLst/>
              <a:cxnLst/>
              <a:rect l="l" t="t" r="r" b="b"/>
              <a:pathLst>
                <a:path w="735" h="447" extrusionOk="0">
                  <a:moveTo>
                    <a:pt x="56" y="1"/>
                  </a:moveTo>
                  <a:lnTo>
                    <a:pt x="56" y="1"/>
                  </a:lnTo>
                  <a:cubicBezTo>
                    <a:pt x="0" y="191"/>
                    <a:pt x="119" y="386"/>
                    <a:pt x="308" y="434"/>
                  </a:cubicBezTo>
                  <a:cubicBezTo>
                    <a:pt x="338" y="443"/>
                    <a:pt x="369" y="446"/>
                    <a:pt x="399" y="446"/>
                  </a:cubicBezTo>
                  <a:cubicBezTo>
                    <a:pt x="555" y="446"/>
                    <a:pt x="694" y="341"/>
                    <a:pt x="735" y="176"/>
                  </a:cubicBezTo>
                  <a:lnTo>
                    <a:pt x="56"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9"/>
            <p:cNvSpPr/>
            <p:nvPr/>
          </p:nvSpPr>
          <p:spPr>
            <a:xfrm>
              <a:off x="7166817" y="527014"/>
              <a:ext cx="44391" cy="40097"/>
            </a:xfrm>
            <a:custGeom>
              <a:avLst/>
              <a:gdLst/>
              <a:ahLst/>
              <a:cxnLst/>
              <a:rect l="l" t="t" r="r" b="b"/>
              <a:pathLst>
                <a:path w="786" h="710" extrusionOk="0">
                  <a:moveTo>
                    <a:pt x="391" y="1"/>
                  </a:moveTo>
                  <a:cubicBezTo>
                    <a:pt x="235" y="1"/>
                    <a:pt x="90" y="106"/>
                    <a:pt x="49" y="265"/>
                  </a:cubicBezTo>
                  <a:cubicBezTo>
                    <a:pt x="0" y="453"/>
                    <a:pt x="113" y="650"/>
                    <a:pt x="301" y="699"/>
                  </a:cubicBezTo>
                  <a:cubicBezTo>
                    <a:pt x="331" y="706"/>
                    <a:pt x="361" y="710"/>
                    <a:pt x="391" y="710"/>
                  </a:cubicBezTo>
                  <a:cubicBezTo>
                    <a:pt x="549" y="710"/>
                    <a:pt x="694" y="605"/>
                    <a:pt x="735" y="447"/>
                  </a:cubicBezTo>
                  <a:cubicBezTo>
                    <a:pt x="785" y="257"/>
                    <a:pt x="673" y="62"/>
                    <a:pt x="483" y="13"/>
                  </a:cubicBezTo>
                  <a:cubicBezTo>
                    <a:pt x="452" y="5"/>
                    <a:pt x="422" y="1"/>
                    <a:pt x="39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9"/>
            <p:cNvSpPr/>
            <p:nvPr/>
          </p:nvSpPr>
          <p:spPr>
            <a:xfrm>
              <a:off x="7262490" y="551920"/>
              <a:ext cx="44391" cy="40097"/>
            </a:xfrm>
            <a:custGeom>
              <a:avLst/>
              <a:gdLst/>
              <a:ahLst/>
              <a:cxnLst/>
              <a:rect l="l" t="t" r="r" b="b"/>
              <a:pathLst>
                <a:path w="786" h="710" extrusionOk="0">
                  <a:moveTo>
                    <a:pt x="395" y="1"/>
                  </a:moveTo>
                  <a:cubicBezTo>
                    <a:pt x="237" y="1"/>
                    <a:pt x="92" y="106"/>
                    <a:pt x="49" y="264"/>
                  </a:cubicBezTo>
                  <a:cubicBezTo>
                    <a:pt x="0" y="454"/>
                    <a:pt x="120" y="649"/>
                    <a:pt x="310" y="698"/>
                  </a:cubicBezTo>
                  <a:cubicBezTo>
                    <a:pt x="340" y="706"/>
                    <a:pt x="370" y="710"/>
                    <a:pt x="400" y="710"/>
                  </a:cubicBezTo>
                  <a:cubicBezTo>
                    <a:pt x="555" y="710"/>
                    <a:pt x="696" y="605"/>
                    <a:pt x="736" y="446"/>
                  </a:cubicBezTo>
                  <a:cubicBezTo>
                    <a:pt x="785" y="258"/>
                    <a:pt x="673" y="61"/>
                    <a:pt x="484" y="12"/>
                  </a:cubicBezTo>
                  <a:cubicBezTo>
                    <a:pt x="454" y="5"/>
                    <a:pt x="424" y="1"/>
                    <a:pt x="39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9"/>
            <p:cNvSpPr/>
            <p:nvPr/>
          </p:nvSpPr>
          <p:spPr>
            <a:xfrm>
              <a:off x="7358615" y="576882"/>
              <a:ext cx="44278" cy="40097"/>
            </a:xfrm>
            <a:custGeom>
              <a:avLst/>
              <a:gdLst/>
              <a:ahLst/>
              <a:cxnLst/>
              <a:rect l="l" t="t" r="r" b="b"/>
              <a:pathLst>
                <a:path w="784" h="710" extrusionOk="0">
                  <a:moveTo>
                    <a:pt x="386" y="0"/>
                  </a:moveTo>
                  <a:cubicBezTo>
                    <a:pt x="230" y="0"/>
                    <a:pt x="90" y="105"/>
                    <a:pt x="49" y="264"/>
                  </a:cubicBezTo>
                  <a:cubicBezTo>
                    <a:pt x="1" y="453"/>
                    <a:pt x="112" y="649"/>
                    <a:pt x="302" y="698"/>
                  </a:cubicBezTo>
                  <a:cubicBezTo>
                    <a:pt x="331" y="706"/>
                    <a:pt x="361" y="709"/>
                    <a:pt x="391" y="709"/>
                  </a:cubicBezTo>
                  <a:cubicBezTo>
                    <a:pt x="548" y="709"/>
                    <a:pt x="694" y="604"/>
                    <a:pt x="735" y="446"/>
                  </a:cubicBezTo>
                  <a:cubicBezTo>
                    <a:pt x="784" y="256"/>
                    <a:pt x="666" y="61"/>
                    <a:pt x="476" y="12"/>
                  </a:cubicBezTo>
                  <a:cubicBezTo>
                    <a:pt x="446" y="4"/>
                    <a:pt x="415" y="0"/>
                    <a:pt x="38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9"/>
            <p:cNvSpPr/>
            <p:nvPr/>
          </p:nvSpPr>
          <p:spPr>
            <a:xfrm>
              <a:off x="7454289" y="601788"/>
              <a:ext cx="44391" cy="40097"/>
            </a:xfrm>
            <a:custGeom>
              <a:avLst/>
              <a:gdLst/>
              <a:ahLst/>
              <a:cxnLst/>
              <a:rect l="l" t="t" r="r" b="b"/>
              <a:pathLst>
                <a:path w="786" h="710" extrusionOk="0">
                  <a:moveTo>
                    <a:pt x="395" y="0"/>
                  </a:moveTo>
                  <a:cubicBezTo>
                    <a:pt x="237" y="0"/>
                    <a:pt x="90" y="106"/>
                    <a:pt x="49" y="270"/>
                  </a:cubicBezTo>
                  <a:cubicBezTo>
                    <a:pt x="1" y="460"/>
                    <a:pt x="113" y="648"/>
                    <a:pt x="301" y="697"/>
                  </a:cubicBezTo>
                  <a:cubicBezTo>
                    <a:pt x="332" y="705"/>
                    <a:pt x="363" y="709"/>
                    <a:pt x="393" y="709"/>
                  </a:cubicBezTo>
                  <a:cubicBezTo>
                    <a:pt x="551" y="709"/>
                    <a:pt x="694" y="604"/>
                    <a:pt x="737" y="445"/>
                  </a:cubicBezTo>
                  <a:cubicBezTo>
                    <a:pt x="785"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9"/>
            <p:cNvSpPr/>
            <p:nvPr/>
          </p:nvSpPr>
          <p:spPr>
            <a:xfrm>
              <a:off x="7117343" y="584676"/>
              <a:ext cx="27392" cy="39420"/>
            </a:xfrm>
            <a:custGeom>
              <a:avLst/>
              <a:gdLst/>
              <a:ahLst/>
              <a:cxnLst/>
              <a:rect l="l" t="t" r="r" b="b"/>
              <a:pathLst>
                <a:path w="485" h="698" extrusionOk="0">
                  <a:moveTo>
                    <a:pt x="176" y="0"/>
                  </a:moveTo>
                  <a:lnTo>
                    <a:pt x="1" y="686"/>
                  </a:lnTo>
                  <a:cubicBezTo>
                    <a:pt x="31" y="694"/>
                    <a:pt x="61" y="697"/>
                    <a:pt x="90" y="697"/>
                  </a:cubicBezTo>
                  <a:cubicBezTo>
                    <a:pt x="247" y="697"/>
                    <a:pt x="387" y="592"/>
                    <a:pt x="428" y="434"/>
                  </a:cubicBezTo>
                  <a:cubicBezTo>
                    <a:pt x="485" y="244"/>
                    <a:pt x="365" y="49"/>
                    <a:pt x="17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9"/>
            <p:cNvSpPr/>
            <p:nvPr/>
          </p:nvSpPr>
          <p:spPr>
            <a:xfrm>
              <a:off x="7196016" y="608904"/>
              <a:ext cx="44391" cy="40097"/>
            </a:xfrm>
            <a:custGeom>
              <a:avLst/>
              <a:gdLst/>
              <a:ahLst/>
              <a:cxnLst/>
              <a:rect l="l" t="t" r="r" b="b"/>
              <a:pathLst>
                <a:path w="786" h="710" extrusionOk="0">
                  <a:moveTo>
                    <a:pt x="395" y="0"/>
                  </a:moveTo>
                  <a:cubicBezTo>
                    <a:pt x="237" y="0"/>
                    <a:pt x="92" y="105"/>
                    <a:pt x="50" y="264"/>
                  </a:cubicBezTo>
                  <a:cubicBezTo>
                    <a:pt x="1" y="454"/>
                    <a:pt x="114" y="648"/>
                    <a:pt x="302" y="697"/>
                  </a:cubicBezTo>
                  <a:cubicBezTo>
                    <a:pt x="332" y="705"/>
                    <a:pt x="363" y="709"/>
                    <a:pt x="394" y="709"/>
                  </a:cubicBezTo>
                  <a:cubicBezTo>
                    <a:pt x="551" y="709"/>
                    <a:pt x="696" y="604"/>
                    <a:pt x="737" y="445"/>
                  </a:cubicBezTo>
                  <a:cubicBezTo>
                    <a:pt x="786"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9"/>
            <p:cNvSpPr/>
            <p:nvPr/>
          </p:nvSpPr>
          <p:spPr>
            <a:xfrm>
              <a:off x="7291802" y="633809"/>
              <a:ext cx="44278" cy="40097"/>
            </a:xfrm>
            <a:custGeom>
              <a:avLst/>
              <a:gdLst/>
              <a:ahLst/>
              <a:cxnLst/>
              <a:rect l="l" t="t" r="r" b="b"/>
              <a:pathLst>
                <a:path w="784" h="710" extrusionOk="0">
                  <a:moveTo>
                    <a:pt x="392" y="1"/>
                  </a:moveTo>
                  <a:cubicBezTo>
                    <a:pt x="235" y="1"/>
                    <a:pt x="90" y="105"/>
                    <a:pt x="49" y="265"/>
                  </a:cubicBezTo>
                  <a:cubicBezTo>
                    <a:pt x="1" y="453"/>
                    <a:pt x="112" y="649"/>
                    <a:pt x="301" y="698"/>
                  </a:cubicBezTo>
                  <a:cubicBezTo>
                    <a:pt x="332" y="706"/>
                    <a:pt x="363" y="710"/>
                    <a:pt x="393" y="710"/>
                  </a:cubicBezTo>
                  <a:cubicBezTo>
                    <a:pt x="553" y="710"/>
                    <a:pt x="694" y="605"/>
                    <a:pt x="735" y="446"/>
                  </a:cubicBezTo>
                  <a:cubicBezTo>
                    <a:pt x="784" y="256"/>
                    <a:pt x="673" y="61"/>
                    <a:pt x="483" y="13"/>
                  </a:cubicBezTo>
                  <a:cubicBezTo>
                    <a:pt x="453" y="4"/>
                    <a:pt x="422" y="1"/>
                    <a:pt x="39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9"/>
            <p:cNvSpPr/>
            <p:nvPr/>
          </p:nvSpPr>
          <p:spPr>
            <a:xfrm>
              <a:off x="7387871" y="658715"/>
              <a:ext cx="44391" cy="40097"/>
            </a:xfrm>
            <a:custGeom>
              <a:avLst/>
              <a:gdLst/>
              <a:ahLst/>
              <a:cxnLst/>
              <a:rect l="l" t="t" r="r" b="b"/>
              <a:pathLst>
                <a:path w="786" h="710" extrusionOk="0">
                  <a:moveTo>
                    <a:pt x="391" y="1"/>
                  </a:moveTo>
                  <a:cubicBezTo>
                    <a:pt x="233" y="1"/>
                    <a:pt x="90" y="111"/>
                    <a:pt x="49" y="271"/>
                  </a:cubicBezTo>
                  <a:cubicBezTo>
                    <a:pt x="0" y="461"/>
                    <a:pt x="113" y="649"/>
                    <a:pt x="301" y="698"/>
                  </a:cubicBezTo>
                  <a:cubicBezTo>
                    <a:pt x="332" y="706"/>
                    <a:pt x="362" y="710"/>
                    <a:pt x="392" y="710"/>
                  </a:cubicBezTo>
                  <a:cubicBezTo>
                    <a:pt x="548" y="710"/>
                    <a:pt x="688" y="605"/>
                    <a:pt x="736" y="445"/>
                  </a:cubicBezTo>
                  <a:cubicBezTo>
                    <a:pt x="785" y="257"/>
                    <a:pt x="666" y="61"/>
                    <a:pt x="476" y="12"/>
                  </a:cubicBezTo>
                  <a:cubicBezTo>
                    <a:pt x="447" y="4"/>
                    <a:pt x="419" y="1"/>
                    <a:pt x="39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9"/>
            <p:cNvSpPr/>
            <p:nvPr/>
          </p:nvSpPr>
          <p:spPr>
            <a:xfrm>
              <a:off x="7483544" y="683678"/>
              <a:ext cx="27392" cy="39420"/>
            </a:xfrm>
            <a:custGeom>
              <a:avLst/>
              <a:gdLst/>
              <a:ahLst/>
              <a:cxnLst/>
              <a:rect l="l" t="t" r="r" b="b"/>
              <a:pathLst>
                <a:path w="485" h="698" extrusionOk="0">
                  <a:moveTo>
                    <a:pt x="396" y="0"/>
                  </a:moveTo>
                  <a:cubicBezTo>
                    <a:pt x="237" y="0"/>
                    <a:pt x="92" y="110"/>
                    <a:pt x="51" y="271"/>
                  </a:cubicBezTo>
                  <a:cubicBezTo>
                    <a:pt x="0" y="459"/>
                    <a:pt x="113" y="649"/>
                    <a:pt x="303" y="697"/>
                  </a:cubicBezTo>
                  <a:lnTo>
                    <a:pt x="484" y="12"/>
                  </a:lnTo>
                  <a:cubicBezTo>
                    <a:pt x="455" y="4"/>
                    <a:pt x="425" y="0"/>
                    <a:pt x="39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9"/>
            <p:cNvSpPr/>
            <p:nvPr/>
          </p:nvSpPr>
          <p:spPr>
            <a:xfrm>
              <a:off x="7129203" y="671818"/>
              <a:ext cx="44391" cy="40041"/>
            </a:xfrm>
            <a:custGeom>
              <a:avLst/>
              <a:gdLst/>
              <a:ahLst/>
              <a:cxnLst/>
              <a:rect l="l" t="t" r="r" b="b"/>
              <a:pathLst>
                <a:path w="786" h="709" extrusionOk="0">
                  <a:moveTo>
                    <a:pt x="389" y="0"/>
                  </a:moveTo>
                  <a:cubicBezTo>
                    <a:pt x="233" y="0"/>
                    <a:pt x="91" y="110"/>
                    <a:pt x="50" y="271"/>
                  </a:cubicBezTo>
                  <a:cubicBezTo>
                    <a:pt x="1" y="459"/>
                    <a:pt x="113" y="649"/>
                    <a:pt x="302" y="697"/>
                  </a:cubicBezTo>
                  <a:cubicBezTo>
                    <a:pt x="332" y="705"/>
                    <a:pt x="361" y="709"/>
                    <a:pt x="391" y="709"/>
                  </a:cubicBezTo>
                  <a:cubicBezTo>
                    <a:pt x="547" y="709"/>
                    <a:pt x="687" y="604"/>
                    <a:pt x="729" y="445"/>
                  </a:cubicBezTo>
                  <a:cubicBezTo>
                    <a:pt x="786" y="255"/>
                    <a:pt x="666" y="67"/>
                    <a:pt x="476" y="12"/>
                  </a:cubicBezTo>
                  <a:cubicBezTo>
                    <a:pt x="447" y="4"/>
                    <a:pt x="418" y="0"/>
                    <a:pt x="389"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9"/>
            <p:cNvSpPr/>
            <p:nvPr/>
          </p:nvSpPr>
          <p:spPr>
            <a:xfrm>
              <a:off x="7224876" y="697062"/>
              <a:ext cx="44391" cy="39702"/>
            </a:xfrm>
            <a:custGeom>
              <a:avLst/>
              <a:gdLst/>
              <a:ahLst/>
              <a:cxnLst/>
              <a:rect l="l" t="t" r="r" b="b"/>
              <a:pathLst>
                <a:path w="786" h="703" extrusionOk="0">
                  <a:moveTo>
                    <a:pt x="395" y="0"/>
                  </a:moveTo>
                  <a:cubicBezTo>
                    <a:pt x="237" y="0"/>
                    <a:pt x="92" y="105"/>
                    <a:pt x="51" y="264"/>
                  </a:cubicBezTo>
                  <a:cubicBezTo>
                    <a:pt x="1" y="454"/>
                    <a:pt x="113" y="642"/>
                    <a:pt x="303" y="691"/>
                  </a:cubicBezTo>
                  <a:cubicBezTo>
                    <a:pt x="334" y="699"/>
                    <a:pt x="364" y="703"/>
                    <a:pt x="395" y="703"/>
                  </a:cubicBezTo>
                  <a:cubicBezTo>
                    <a:pt x="551" y="703"/>
                    <a:pt x="696" y="598"/>
                    <a:pt x="737" y="439"/>
                  </a:cubicBezTo>
                  <a:cubicBezTo>
                    <a:pt x="786" y="250"/>
                    <a:pt x="673" y="61"/>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9"/>
            <p:cNvSpPr/>
            <p:nvPr/>
          </p:nvSpPr>
          <p:spPr>
            <a:xfrm>
              <a:off x="7320662" y="722025"/>
              <a:ext cx="44278" cy="40041"/>
            </a:xfrm>
            <a:custGeom>
              <a:avLst/>
              <a:gdLst/>
              <a:ahLst/>
              <a:cxnLst/>
              <a:rect l="l" t="t" r="r" b="b"/>
              <a:pathLst>
                <a:path w="784" h="709" extrusionOk="0">
                  <a:moveTo>
                    <a:pt x="393" y="0"/>
                  </a:moveTo>
                  <a:cubicBezTo>
                    <a:pt x="236" y="0"/>
                    <a:pt x="90" y="104"/>
                    <a:pt x="49" y="264"/>
                  </a:cubicBezTo>
                  <a:cubicBezTo>
                    <a:pt x="0" y="452"/>
                    <a:pt x="111" y="649"/>
                    <a:pt x="301" y="697"/>
                  </a:cubicBezTo>
                  <a:cubicBezTo>
                    <a:pt x="331" y="705"/>
                    <a:pt x="361" y="708"/>
                    <a:pt x="390" y="708"/>
                  </a:cubicBezTo>
                  <a:cubicBezTo>
                    <a:pt x="552" y="708"/>
                    <a:pt x="694" y="598"/>
                    <a:pt x="735" y="439"/>
                  </a:cubicBezTo>
                  <a:cubicBezTo>
                    <a:pt x="784" y="249"/>
                    <a:pt x="673" y="61"/>
                    <a:pt x="483" y="12"/>
                  </a:cubicBezTo>
                  <a:cubicBezTo>
                    <a:pt x="453" y="4"/>
                    <a:pt x="423" y="0"/>
                    <a:pt x="39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9"/>
            <p:cNvSpPr/>
            <p:nvPr/>
          </p:nvSpPr>
          <p:spPr>
            <a:xfrm>
              <a:off x="7416731" y="746874"/>
              <a:ext cx="44335" cy="40154"/>
            </a:xfrm>
            <a:custGeom>
              <a:avLst/>
              <a:gdLst/>
              <a:ahLst/>
              <a:cxnLst/>
              <a:rect l="l" t="t" r="r" b="b"/>
              <a:pathLst>
                <a:path w="785" h="711" extrusionOk="0">
                  <a:moveTo>
                    <a:pt x="388" y="1"/>
                  </a:moveTo>
                  <a:cubicBezTo>
                    <a:pt x="232" y="1"/>
                    <a:pt x="91" y="106"/>
                    <a:pt x="49" y="264"/>
                  </a:cubicBezTo>
                  <a:cubicBezTo>
                    <a:pt x="0" y="454"/>
                    <a:pt x="113" y="649"/>
                    <a:pt x="301" y="699"/>
                  </a:cubicBezTo>
                  <a:cubicBezTo>
                    <a:pt x="331" y="707"/>
                    <a:pt x="361" y="711"/>
                    <a:pt x="390" y="711"/>
                  </a:cubicBezTo>
                  <a:cubicBezTo>
                    <a:pt x="547" y="711"/>
                    <a:pt x="688" y="605"/>
                    <a:pt x="736" y="439"/>
                  </a:cubicBezTo>
                  <a:cubicBezTo>
                    <a:pt x="785" y="251"/>
                    <a:pt x="666" y="61"/>
                    <a:pt x="477" y="12"/>
                  </a:cubicBezTo>
                  <a:cubicBezTo>
                    <a:pt x="448" y="4"/>
                    <a:pt x="418" y="1"/>
                    <a:pt x="38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9"/>
            <p:cNvSpPr/>
            <p:nvPr/>
          </p:nvSpPr>
          <p:spPr>
            <a:xfrm>
              <a:off x="7084924" y="729423"/>
              <a:ext cx="21857" cy="33998"/>
            </a:xfrm>
            <a:custGeom>
              <a:avLst/>
              <a:gdLst/>
              <a:ahLst/>
              <a:cxnLst/>
              <a:rect l="l" t="t" r="r" b="b"/>
              <a:pathLst>
                <a:path w="387" h="602" extrusionOk="0">
                  <a:moveTo>
                    <a:pt x="84" y="0"/>
                  </a:moveTo>
                  <a:lnTo>
                    <a:pt x="0" y="328"/>
                  </a:lnTo>
                  <a:lnTo>
                    <a:pt x="239" y="602"/>
                  </a:lnTo>
                  <a:cubicBezTo>
                    <a:pt x="281" y="560"/>
                    <a:pt x="323" y="504"/>
                    <a:pt x="336" y="434"/>
                  </a:cubicBezTo>
                  <a:cubicBezTo>
                    <a:pt x="387" y="244"/>
                    <a:pt x="274" y="56"/>
                    <a:pt x="8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9"/>
            <p:cNvSpPr/>
            <p:nvPr/>
          </p:nvSpPr>
          <p:spPr>
            <a:xfrm>
              <a:off x="7158063" y="753990"/>
              <a:ext cx="44391" cy="39758"/>
            </a:xfrm>
            <a:custGeom>
              <a:avLst/>
              <a:gdLst/>
              <a:ahLst/>
              <a:cxnLst/>
              <a:rect l="l" t="t" r="r" b="b"/>
              <a:pathLst>
                <a:path w="786" h="704" extrusionOk="0">
                  <a:moveTo>
                    <a:pt x="396" y="1"/>
                  </a:moveTo>
                  <a:cubicBezTo>
                    <a:pt x="239" y="1"/>
                    <a:pt x="99" y="106"/>
                    <a:pt x="58" y="264"/>
                  </a:cubicBezTo>
                  <a:cubicBezTo>
                    <a:pt x="1" y="454"/>
                    <a:pt x="120" y="642"/>
                    <a:pt x="310" y="691"/>
                  </a:cubicBezTo>
                  <a:cubicBezTo>
                    <a:pt x="340" y="699"/>
                    <a:pt x="371" y="703"/>
                    <a:pt x="401" y="703"/>
                  </a:cubicBezTo>
                  <a:cubicBezTo>
                    <a:pt x="556" y="703"/>
                    <a:pt x="696" y="598"/>
                    <a:pt x="737" y="439"/>
                  </a:cubicBezTo>
                  <a:cubicBezTo>
                    <a:pt x="786" y="251"/>
                    <a:pt x="673" y="61"/>
                    <a:pt x="485" y="12"/>
                  </a:cubicBezTo>
                  <a:cubicBezTo>
                    <a:pt x="455" y="4"/>
                    <a:pt x="425" y="1"/>
                    <a:pt x="39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9"/>
            <p:cNvSpPr/>
            <p:nvPr/>
          </p:nvSpPr>
          <p:spPr>
            <a:xfrm>
              <a:off x="7254245" y="778952"/>
              <a:ext cx="44278" cy="40041"/>
            </a:xfrm>
            <a:custGeom>
              <a:avLst/>
              <a:gdLst/>
              <a:ahLst/>
              <a:cxnLst/>
              <a:rect l="l" t="t" r="r" b="b"/>
              <a:pathLst>
                <a:path w="784" h="709" extrusionOk="0">
                  <a:moveTo>
                    <a:pt x="393" y="1"/>
                  </a:moveTo>
                  <a:cubicBezTo>
                    <a:pt x="235" y="1"/>
                    <a:pt x="90" y="104"/>
                    <a:pt x="49" y="264"/>
                  </a:cubicBezTo>
                  <a:cubicBezTo>
                    <a:pt x="0" y="452"/>
                    <a:pt x="111" y="649"/>
                    <a:pt x="301" y="698"/>
                  </a:cubicBezTo>
                  <a:cubicBezTo>
                    <a:pt x="329" y="705"/>
                    <a:pt x="358" y="709"/>
                    <a:pt x="387" y="709"/>
                  </a:cubicBezTo>
                  <a:cubicBezTo>
                    <a:pt x="545" y="709"/>
                    <a:pt x="693" y="599"/>
                    <a:pt x="735" y="439"/>
                  </a:cubicBezTo>
                  <a:cubicBezTo>
                    <a:pt x="783" y="249"/>
                    <a:pt x="672" y="61"/>
                    <a:pt x="482" y="12"/>
                  </a:cubicBezTo>
                  <a:cubicBezTo>
                    <a:pt x="452" y="4"/>
                    <a:pt x="422" y="1"/>
                    <a:pt x="393"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9"/>
            <p:cNvSpPr/>
            <p:nvPr/>
          </p:nvSpPr>
          <p:spPr>
            <a:xfrm>
              <a:off x="7349918" y="803858"/>
              <a:ext cx="44335" cy="40154"/>
            </a:xfrm>
            <a:custGeom>
              <a:avLst/>
              <a:gdLst/>
              <a:ahLst/>
              <a:cxnLst/>
              <a:rect l="l" t="t" r="r" b="b"/>
              <a:pathLst>
                <a:path w="785" h="711" extrusionOk="0">
                  <a:moveTo>
                    <a:pt x="394" y="0"/>
                  </a:moveTo>
                  <a:cubicBezTo>
                    <a:pt x="236" y="0"/>
                    <a:pt x="90" y="105"/>
                    <a:pt x="49" y="263"/>
                  </a:cubicBezTo>
                  <a:cubicBezTo>
                    <a:pt x="0" y="453"/>
                    <a:pt x="113" y="648"/>
                    <a:pt x="301" y="699"/>
                  </a:cubicBezTo>
                  <a:cubicBezTo>
                    <a:pt x="331" y="706"/>
                    <a:pt x="361" y="710"/>
                    <a:pt x="391" y="710"/>
                  </a:cubicBezTo>
                  <a:cubicBezTo>
                    <a:pt x="549" y="710"/>
                    <a:pt x="694" y="605"/>
                    <a:pt x="736" y="447"/>
                  </a:cubicBezTo>
                  <a:cubicBezTo>
                    <a:pt x="785" y="250"/>
                    <a:pt x="672" y="60"/>
                    <a:pt x="484" y="11"/>
                  </a:cubicBezTo>
                  <a:cubicBezTo>
                    <a:pt x="454" y="4"/>
                    <a:pt x="424" y="0"/>
                    <a:pt x="39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9"/>
            <p:cNvSpPr/>
            <p:nvPr/>
          </p:nvSpPr>
          <p:spPr>
            <a:xfrm>
              <a:off x="7447568" y="828764"/>
              <a:ext cx="25415" cy="25978"/>
            </a:xfrm>
            <a:custGeom>
              <a:avLst/>
              <a:gdLst/>
              <a:ahLst/>
              <a:cxnLst/>
              <a:rect l="l" t="t" r="r" b="b"/>
              <a:pathLst>
                <a:path w="450" h="460" extrusionOk="0">
                  <a:moveTo>
                    <a:pt x="359" y="1"/>
                  </a:moveTo>
                  <a:cubicBezTo>
                    <a:pt x="203" y="1"/>
                    <a:pt x="63" y="105"/>
                    <a:pt x="22" y="264"/>
                  </a:cubicBezTo>
                  <a:cubicBezTo>
                    <a:pt x="0" y="333"/>
                    <a:pt x="0" y="404"/>
                    <a:pt x="22" y="459"/>
                  </a:cubicBezTo>
                  <a:lnTo>
                    <a:pt x="365" y="342"/>
                  </a:lnTo>
                  <a:lnTo>
                    <a:pt x="449" y="12"/>
                  </a:lnTo>
                  <a:cubicBezTo>
                    <a:pt x="419" y="5"/>
                    <a:pt x="389" y="1"/>
                    <a:pt x="359"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9"/>
            <p:cNvSpPr/>
            <p:nvPr/>
          </p:nvSpPr>
          <p:spPr>
            <a:xfrm>
              <a:off x="7186923" y="841810"/>
              <a:ext cx="44391" cy="40154"/>
            </a:xfrm>
            <a:custGeom>
              <a:avLst/>
              <a:gdLst/>
              <a:ahLst/>
              <a:cxnLst/>
              <a:rect l="l" t="t" r="r" b="b"/>
              <a:pathLst>
                <a:path w="786" h="711" extrusionOk="0">
                  <a:moveTo>
                    <a:pt x="395" y="0"/>
                  </a:moveTo>
                  <a:cubicBezTo>
                    <a:pt x="239" y="0"/>
                    <a:pt x="99" y="105"/>
                    <a:pt x="58" y="264"/>
                  </a:cubicBezTo>
                  <a:cubicBezTo>
                    <a:pt x="1" y="454"/>
                    <a:pt x="120" y="649"/>
                    <a:pt x="310" y="699"/>
                  </a:cubicBezTo>
                  <a:cubicBezTo>
                    <a:pt x="339" y="707"/>
                    <a:pt x="369" y="710"/>
                    <a:pt x="398" y="710"/>
                  </a:cubicBezTo>
                  <a:cubicBezTo>
                    <a:pt x="554" y="710"/>
                    <a:pt x="696" y="605"/>
                    <a:pt x="737" y="447"/>
                  </a:cubicBezTo>
                  <a:cubicBezTo>
                    <a:pt x="785"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9"/>
            <p:cNvSpPr/>
            <p:nvPr/>
          </p:nvSpPr>
          <p:spPr>
            <a:xfrm>
              <a:off x="7283048" y="866772"/>
              <a:ext cx="44391" cy="40041"/>
            </a:xfrm>
            <a:custGeom>
              <a:avLst/>
              <a:gdLst/>
              <a:ahLst/>
              <a:cxnLst/>
              <a:rect l="l" t="t" r="r" b="b"/>
              <a:pathLst>
                <a:path w="786" h="709" extrusionOk="0">
                  <a:moveTo>
                    <a:pt x="394" y="0"/>
                  </a:moveTo>
                  <a:cubicBezTo>
                    <a:pt x="236" y="0"/>
                    <a:pt x="91" y="104"/>
                    <a:pt x="50" y="264"/>
                  </a:cubicBezTo>
                  <a:cubicBezTo>
                    <a:pt x="1" y="452"/>
                    <a:pt x="114" y="648"/>
                    <a:pt x="302" y="697"/>
                  </a:cubicBezTo>
                  <a:cubicBezTo>
                    <a:pt x="332" y="705"/>
                    <a:pt x="362" y="709"/>
                    <a:pt x="392" y="709"/>
                  </a:cubicBezTo>
                  <a:cubicBezTo>
                    <a:pt x="550" y="709"/>
                    <a:pt x="694" y="605"/>
                    <a:pt x="735" y="445"/>
                  </a:cubicBezTo>
                  <a:cubicBezTo>
                    <a:pt x="786" y="257"/>
                    <a:pt x="673" y="60"/>
                    <a:pt x="483" y="12"/>
                  </a:cubicBezTo>
                  <a:cubicBezTo>
                    <a:pt x="453" y="4"/>
                    <a:pt x="423" y="0"/>
                    <a:pt x="39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9"/>
            <p:cNvSpPr/>
            <p:nvPr/>
          </p:nvSpPr>
          <p:spPr>
            <a:xfrm>
              <a:off x="8596381" y="579084"/>
              <a:ext cx="415787" cy="516125"/>
            </a:xfrm>
            <a:custGeom>
              <a:avLst/>
              <a:gdLst/>
              <a:ahLst/>
              <a:cxnLst/>
              <a:rect l="l" t="t" r="r" b="b"/>
              <a:pathLst>
                <a:path w="7362" h="9139" extrusionOk="0">
                  <a:moveTo>
                    <a:pt x="7003" y="0"/>
                  </a:moveTo>
                  <a:lnTo>
                    <a:pt x="6492" y="29"/>
                  </a:lnTo>
                  <a:lnTo>
                    <a:pt x="5785" y="71"/>
                  </a:lnTo>
                  <a:lnTo>
                    <a:pt x="4741" y="126"/>
                  </a:lnTo>
                  <a:lnTo>
                    <a:pt x="4034" y="161"/>
                  </a:lnTo>
                  <a:lnTo>
                    <a:pt x="2992" y="225"/>
                  </a:lnTo>
                  <a:lnTo>
                    <a:pt x="2284" y="259"/>
                  </a:lnTo>
                  <a:lnTo>
                    <a:pt x="1241" y="316"/>
                  </a:lnTo>
                  <a:lnTo>
                    <a:pt x="533" y="358"/>
                  </a:lnTo>
                  <a:lnTo>
                    <a:pt x="1" y="385"/>
                  </a:lnTo>
                  <a:lnTo>
                    <a:pt x="51" y="1303"/>
                  </a:lnTo>
                  <a:lnTo>
                    <a:pt x="93" y="2010"/>
                  </a:lnTo>
                  <a:lnTo>
                    <a:pt x="197" y="3949"/>
                  </a:lnTo>
                  <a:lnTo>
                    <a:pt x="232" y="4657"/>
                  </a:lnTo>
                  <a:lnTo>
                    <a:pt x="345" y="6596"/>
                  </a:lnTo>
                  <a:lnTo>
                    <a:pt x="359" y="6939"/>
                  </a:lnTo>
                  <a:lnTo>
                    <a:pt x="666" y="7122"/>
                  </a:lnTo>
                  <a:lnTo>
                    <a:pt x="2809" y="8425"/>
                  </a:lnTo>
                  <a:lnTo>
                    <a:pt x="2984" y="8522"/>
                  </a:lnTo>
                  <a:lnTo>
                    <a:pt x="2984" y="8529"/>
                  </a:lnTo>
                  <a:lnTo>
                    <a:pt x="3992" y="9139"/>
                  </a:lnTo>
                  <a:lnTo>
                    <a:pt x="4916" y="8431"/>
                  </a:lnTo>
                  <a:lnTo>
                    <a:pt x="5126" y="8270"/>
                  </a:lnTo>
                  <a:lnTo>
                    <a:pt x="7074" y="6771"/>
                  </a:lnTo>
                  <a:lnTo>
                    <a:pt x="7361" y="6554"/>
                  </a:lnTo>
                  <a:lnTo>
                    <a:pt x="7346" y="6218"/>
                  </a:lnTo>
                  <a:lnTo>
                    <a:pt x="7242" y="4272"/>
                  </a:lnTo>
                  <a:lnTo>
                    <a:pt x="7200" y="3565"/>
                  </a:lnTo>
                  <a:lnTo>
                    <a:pt x="7094" y="1625"/>
                  </a:lnTo>
                  <a:lnTo>
                    <a:pt x="7052" y="918"/>
                  </a:lnTo>
                  <a:lnTo>
                    <a:pt x="70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9"/>
            <p:cNvSpPr/>
            <p:nvPr/>
          </p:nvSpPr>
          <p:spPr>
            <a:xfrm>
              <a:off x="8599205" y="652559"/>
              <a:ext cx="21800" cy="40097"/>
            </a:xfrm>
            <a:custGeom>
              <a:avLst/>
              <a:gdLst/>
              <a:ahLst/>
              <a:cxnLst/>
              <a:rect l="l" t="t" r="r" b="b"/>
              <a:pathLst>
                <a:path w="386" h="710" extrusionOk="0">
                  <a:moveTo>
                    <a:pt x="25" y="1"/>
                  </a:moveTo>
                  <a:cubicBezTo>
                    <a:pt x="17" y="1"/>
                    <a:pt x="9" y="1"/>
                    <a:pt x="1" y="2"/>
                  </a:cubicBezTo>
                  <a:lnTo>
                    <a:pt x="43" y="709"/>
                  </a:lnTo>
                  <a:cubicBezTo>
                    <a:pt x="238" y="696"/>
                    <a:pt x="386" y="534"/>
                    <a:pt x="379" y="338"/>
                  </a:cubicBezTo>
                  <a:cubicBezTo>
                    <a:pt x="365" y="151"/>
                    <a:pt x="209" y="1"/>
                    <a:pt x="2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9"/>
            <p:cNvSpPr/>
            <p:nvPr/>
          </p:nvSpPr>
          <p:spPr>
            <a:xfrm>
              <a:off x="8678669" y="647081"/>
              <a:ext cx="41172" cy="40097"/>
            </a:xfrm>
            <a:custGeom>
              <a:avLst/>
              <a:gdLst/>
              <a:ahLst/>
              <a:cxnLst/>
              <a:rect l="l" t="t" r="r" b="b"/>
              <a:pathLst>
                <a:path w="729" h="710" extrusionOk="0">
                  <a:moveTo>
                    <a:pt x="356" y="1"/>
                  </a:moveTo>
                  <a:cubicBezTo>
                    <a:pt x="352" y="1"/>
                    <a:pt x="348" y="1"/>
                    <a:pt x="343" y="1"/>
                  </a:cubicBezTo>
                  <a:cubicBezTo>
                    <a:pt x="148" y="15"/>
                    <a:pt x="1" y="183"/>
                    <a:pt x="14" y="379"/>
                  </a:cubicBezTo>
                  <a:cubicBezTo>
                    <a:pt x="22" y="560"/>
                    <a:pt x="177" y="709"/>
                    <a:pt x="362" y="709"/>
                  </a:cubicBezTo>
                  <a:cubicBezTo>
                    <a:pt x="370" y="709"/>
                    <a:pt x="378" y="709"/>
                    <a:pt x="385" y="709"/>
                  </a:cubicBezTo>
                  <a:cubicBezTo>
                    <a:pt x="582" y="702"/>
                    <a:pt x="728" y="534"/>
                    <a:pt x="715" y="337"/>
                  </a:cubicBezTo>
                  <a:cubicBezTo>
                    <a:pt x="708" y="145"/>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9"/>
            <p:cNvSpPr/>
            <p:nvPr/>
          </p:nvSpPr>
          <p:spPr>
            <a:xfrm>
              <a:off x="8777562" y="641942"/>
              <a:ext cx="41172" cy="40097"/>
            </a:xfrm>
            <a:custGeom>
              <a:avLst/>
              <a:gdLst/>
              <a:ahLst/>
              <a:cxnLst/>
              <a:rect l="l" t="t" r="r" b="b"/>
              <a:pathLst>
                <a:path w="729" h="710" extrusionOk="0">
                  <a:moveTo>
                    <a:pt x="371" y="0"/>
                  </a:moveTo>
                  <a:cubicBezTo>
                    <a:pt x="362" y="0"/>
                    <a:pt x="353" y="1"/>
                    <a:pt x="344" y="1"/>
                  </a:cubicBezTo>
                  <a:cubicBezTo>
                    <a:pt x="147" y="8"/>
                    <a:pt x="1" y="176"/>
                    <a:pt x="14" y="373"/>
                  </a:cubicBezTo>
                  <a:cubicBezTo>
                    <a:pt x="21" y="563"/>
                    <a:pt x="182" y="709"/>
                    <a:pt x="373" y="709"/>
                  </a:cubicBezTo>
                  <a:cubicBezTo>
                    <a:pt x="377" y="709"/>
                    <a:pt x="381" y="709"/>
                    <a:pt x="386" y="709"/>
                  </a:cubicBezTo>
                  <a:cubicBezTo>
                    <a:pt x="582" y="694"/>
                    <a:pt x="728" y="526"/>
                    <a:pt x="722" y="331"/>
                  </a:cubicBezTo>
                  <a:cubicBezTo>
                    <a:pt x="709" y="143"/>
                    <a:pt x="556" y="0"/>
                    <a:pt x="37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9"/>
            <p:cNvSpPr/>
            <p:nvPr/>
          </p:nvSpPr>
          <p:spPr>
            <a:xfrm>
              <a:off x="8876398" y="636351"/>
              <a:ext cx="41229" cy="40041"/>
            </a:xfrm>
            <a:custGeom>
              <a:avLst/>
              <a:gdLst/>
              <a:ahLst/>
              <a:cxnLst/>
              <a:rect l="l" t="t" r="r" b="b"/>
              <a:pathLst>
                <a:path w="730" h="709" extrusionOk="0">
                  <a:moveTo>
                    <a:pt x="368" y="0"/>
                  </a:moveTo>
                  <a:cubicBezTo>
                    <a:pt x="360" y="0"/>
                    <a:pt x="353" y="1"/>
                    <a:pt x="345" y="1"/>
                  </a:cubicBezTo>
                  <a:cubicBezTo>
                    <a:pt x="148" y="10"/>
                    <a:pt x="0" y="178"/>
                    <a:pt x="15" y="373"/>
                  </a:cubicBezTo>
                  <a:cubicBezTo>
                    <a:pt x="22" y="565"/>
                    <a:pt x="183" y="709"/>
                    <a:pt x="374" y="709"/>
                  </a:cubicBezTo>
                  <a:cubicBezTo>
                    <a:pt x="378" y="709"/>
                    <a:pt x="382" y="709"/>
                    <a:pt x="387" y="709"/>
                  </a:cubicBezTo>
                  <a:cubicBezTo>
                    <a:pt x="582" y="695"/>
                    <a:pt x="730" y="534"/>
                    <a:pt x="723" y="337"/>
                  </a:cubicBezTo>
                  <a:cubicBezTo>
                    <a:pt x="708" y="150"/>
                    <a:pt x="553"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9"/>
            <p:cNvSpPr/>
            <p:nvPr/>
          </p:nvSpPr>
          <p:spPr>
            <a:xfrm>
              <a:off x="8975290" y="630873"/>
              <a:ext cx="21800" cy="40097"/>
            </a:xfrm>
            <a:custGeom>
              <a:avLst/>
              <a:gdLst/>
              <a:ahLst/>
              <a:cxnLst/>
              <a:rect l="l" t="t" r="r" b="b"/>
              <a:pathLst>
                <a:path w="386" h="710" extrusionOk="0">
                  <a:moveTo>
                    <a:pt x="343" y="1"/>
                  </a:moveTo>
                  <a:cubicBezTo>
                    <a:pt x="155" y="14"/>
                    <a:pt x="0" y="182"/>
                    <a:pt x="14" y="372"/>
                  </a:cubicBezTo>
                  <a:cubicBezTo>
                    <a:pt x="22" y="561"/>
                    <a:pt x="177" y="709"/>
                    <a:pt x="361" y="709"/>
                  </a:cubicBezTo>
                  <a:cubicBezTo>
                    <a:pt x="369" y="709"/>
                    <a:pt x="377" y="709"/>
                    <a:pt x="385" y="708"/>
                  </a:cubicBezTo>
                  <a:lnTo>
                    <a:pt x="34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9"/>
            <p:cNvSpPr/>
            <p:nvPr/>
          </p:nvSpPr>
          <p:spPr>
            <a:xfrm>
              <a:off x="8626484" y="596931"/>
              <a:ext cx="40777" cy="21065"/>
            </a:xfrm>
            <a:custGeom>
              <a:avLst/>
              <a:gdLst/>
              <a:ahLst/>
              <a:cxnLst/>
              <a:rect l="l" t="t" r="r" b="b"/>
              <a:pathLst>
                <a:path w="722" h="373" extrusionOk="0">
                  <a:moveTo>
                    <a:pt x="708" y="0"/>
                  </a:moveTo>
                  <a:lnTo>
                    <a:pt x="0" y="42"/>
                  </a:lnTo>
                  <a:cubicBezTo>
                    <a:pt x="13" y="229"/>
                    <a:pt x="162" y="372"/>
                    <a:pt x="347" y="372"/>
                  </a:cubicBezTo>
                  <a:cubicBezTo>
                    <a:pt x="355" y="372"/>
                    <a:pt x="363" y="372"/>
                    <a:pt x="372" y="371"/>
                  </a:cubicBezTo>
                  <a:cubicBezTo>
                    <a:pt x="568" y="363"/>
                    <a:pt x="721" y="195"/>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9"/>
            <p:cNvSpPr/>
            <p:nvPr/>
          </p:nvSpPr>
          <p:spPr>
            <a:xfrm>
              <a:off x="8725376" y="591791"/>
              <a:ext cx="40777" cy="20952"/>
            </a:xfrm>
            <a:custGeom>
              <a:avLst/>
              <a:gdLst/>
              <a:ahLst/>
              <a:cxnLst/>
              <a:rect l="l" t="t" r="r" b="b"/>
              <a:pathLst>
                <a:path w="722" h="371" extrusionOk="0">
                  <a:moveTo>
                    <a:pt x="708" y="0"/>
                  </a:moveTo>
                  <a:lnTo>
                    <a:pt x="0" y="34"/>
                  </a:lnTo>
                  <a:cubicBezTo>
                    <a:pt x="14" y="225"/>
                    <a:pt x="167" y="370"/>
                    <a:pt x="356" y="370"/>
                  </a:cubicBezTo>
                  <a:cubicBezTo>
                    <a:pt x="361" y="370"/>
                    <a:pt x="366" y="370"/>
                    <a:pt x="372" y="370"/>
                  </a:cubicBezTo>
                  <a:cubicBezTo>
                    <a:pt x="567" y="357"/>
                    <a:pt x="721" y="189"/>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9"/>
            <p:cNvSpPr/>
            <p:nvPr/>
          </p:nvSpPr>
          <p:spPr>
            <a:xfrm>
              <a:off x="8824156" y="586200"/>
              <a:ext cx="40890" cy="21065"/>
            </a:xfrm>
            <a:custGeom>
              <a:avLst/>
              <a:gdLst/>
              <a:ahLst/>
              <a:cxnLst/>
              <a:rect l="l" t="t" r="r" b="b"/>
              <a:pathLst>
                <a:path w="724" h="373" extrusionOk="0">
                  <a:moveTo>
                    <a:pt x="708" y="0"/>
                  </a:moveTo>
                  <a:lnTo>
                    <a:pt x="1" y="35"/>
                  </a:lnTo>
                  <a:cubicBezTo>
                    <a:pt x="15" y="224"/>
                    <a:pt x="164" y="372"/>
                    <a:pt x="348" y="372"/>
                  </a:cubicBezTo>
                  <a:cubicBezTo>
                    <a:pt x="356" y="372"/>
                    <a:pt x="364" y="372"/>
                    <a:pt x="372" y="372"/>
                  </a:cubicBezTo>
                  <a:cubicBezTo>
                    <a:pt x="569" y="365"/>
                    <a:pt x="723" y="197"/>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9"/>
            <p:cNvSpPr/>
            <p:nvPr/>
          </p:nvSpPr>
          <p:spPr>
            <a:xfrm>
              <a:off x="8923048" y="580666"/>
              <a:ext cx="40777" cy="21065"/>
            </a:xfrm>
            <a:custGeom>
              <a:avLst/>
              <a:gdLst/>
              <a:ahLst/>
              <a:cxnLst/>
              <a:rect l="l" t="t" r="r" b="b"/>
              <a:pathLst>
                <a:path w="722" h="373" extrusionOk="0">
                  <a:moveTo>
                    <a:pt x="708" y="1"/>
                  </a:moveTo>
                  <a:lnTo>
                    <a:pt x="1" y="43"/>
                  </a:lnTo>
                  <a:cubicBezTo>
                    <a:pt x="14" y="231"/>
                    <a:pt x="168" y="373"/>
                    <a:pt x="354" y="373"/>
                  </a:cubicBezTo>
                  <a:cubicBezTo>
                    <a:pt x="362" y="373"/>
                    <a:pt x="371" y="373"/>
                    <a:pt x="379" y="372"/>
                  </a:cubicBezTo>
                  <a:cubicBezTo>
                    <a:pt x="569" y="365"/>
                    <a:pt x="722" y="197"/>
                    <a:pt x="70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9"/>
            <p:cNvSpPr/>
            <p:nvPr/>
          </p:nvSpPr>
          <p:spPr>
            <a:xfrm>
              <a:off x="8633995" y="727729"/>
              <a:ext cx="41229" cy="40097"/>
            </a:xfrm>
            <a:custGeom>
              <a:avLst/>
              <a:gdLst/>
              <a:ahLst/>
              <a:cxnLst/>
              <a:rect l="l" t="t" r="r" b="b"/>
              <a:pathLst>
                <a:path w="730" h="710" extrusionOk="0">
                  <a:moveTo>
                    <a:pt x="368" y="1"/>
                  </a:moveTo>
                  <a:cubicBezTo>
                    <a:pt x="360" y="1"/>
                    <a:pt x="351" y="1"/>
                    <a:pt x="343" y="2"/>
                  </a:cubicBezTo>
                  <a:cubicBezTo>
                    <a:pt x="155" y="8"/>
                    <a:pt x="0" y="176"/>
                    <a:pt x="15" y="373"/>
                  </a:cubicBezTo>
                  <a:cubicBezTo>
                    <a:pt x="22" y="564"/>
                    <a:pt x="183" y="709"/>
                    <a:pt x="372" y="709"/>
                  </a:cubicBezTo>
                  <a:cubicBezTo>
                    <a:pt x="376" y="709"/>
                    <a:pt x="381" y="709"/>
                    <a:pt x="385" y="709"/>
                  </a:cubicBezTo>
                  <a:cubicBezTo>
                    <a:pt x="582" y="694"/>
                    <a:pt x="729" y="526"/>
                    <a:pt x="721" y="331"/>
                  </a:cubicBezTo>
                  <a:cubicBezTo>
                    <a:pt x="708" y="143"/>
                    <a:pt x="554" y="1"/>
                    <a:pt x="36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9"/>
            <p:cNvSpPr/>
            <p:nvPr/>
          </p:nvSpPr>
          <p:spPr>
            <a:xfrm>
              <a:off x="8732888" y="722251"/>
              <a:ext cx="41116" cy="39984"/>
            </a:xfrm>
            <a:custGeom>
              <a:avLst/>
              <a:gdLst/>
              <a:ahLst/>
              <a:cxnLst/>
              <a:rect l="l" t="t" r="r" b="b"/>
              <a:pathLst>
                <a:path w="728" h="708" extrusionOk="0">
                  <a:moveTo>
                    <a:pt x="375" y="0"/>
                  </a:moveTo>
                  <a:cubicBezTo>
                    <a:pt x="367" y="0"/>
                    <a:pt x="358" y="0"/>
                    <a:pt x="350" y="1"/>
                  </a:cubicBezTo>
                  <a:cubicBezTo>
                    <a:pt x="155" y="8"/>
                    <a:pt x="0" y="176"/>
                    <a:pt x="14" y="371"/>
                  </a:cubicBezTo>
                  <a:cubicBezTo>
                    <a:pt x="20" y="562"/>
                    <a:pt x="179" y="707"/>
                    <a:pt x="369" y="707"/>
                  </a:cubicBezTo>
                  <a:cubicBezTo>
                    <a:pt x="374" y="707"/>
                    <a:pt x="380" y="707"/>
                    <a:pt x="385" y="707"/>
                  </a:cubicBezTo>
                  <a:cubicBezTo>
                    <a:pt x="582" y="693"/>
                    <a:pt x="728" y="532"/>
                    <a:pt x="721" y="337"/>
                  </a:cubicBezTo>
                  <a:cubicBezTo>
                    <a:pt x="708" y="149"/>
                    <a:pt x="555" y="0"/>
                    <a:pt x="37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9"/>
            <p:cNvSpPr/>
            <p:nvPr/>
          </p:nvSpPr>
          <p:spPr>
            <a:xfrm>
              <a:off x="8831780" y="716660"/>
              <a:ext cx="41116" cy="40097"/>
            </a:xfrm>
            <a:custGeom>
              <a:avLst/>
              <a:gdLst/>
              <a:ahLst/>
              <a:cxnLst/>
              <a:rect l="l" t="t" r="r" b="b"/>
              <a:pathLst>
                <a:path w="728" h="710" extrusionOk="0">
                  <a:moveTo>
                    <a:pt x="362" y="1"/>
                  </a:moveTo>
                  <a:cubicBezTo>
                    <a:pt x="358" y="1"/>
                    <a:pt x="354" y="1"/>
                    <a:pt x="350" y="1"/>
                  </a:cubicBezTo>
                  <a:cubicBezTo>
                    <a:pt x="153" y="16"/>
                    <a:pt x="0" y="184"/>
                    <a:pt x="14" y="379"/>
                  </a:cubicBezTo>
                  <a:cubicBezTo>
                    <a:pt x="20" y="561"/>
                    <a:pt x="175" y="709"/>
                    <a:pt x="361" y="709"/>
                  </a:cubicBezTo>
                  <a:cubicBezTo>
                    <a:pt x="369" y="709"/>
                    <a:pt x="377" y="709"/>
                    <a:pt x="385" y="708"/>
                  </a:cubicBezTo>
                  <a:cubicBezTo>
                    <a:pt x="580" y="702"/>
                    <a:pt x="728" y="534"/>
                    <a:pt x="721" y="337"/>
                  </a:cubicBezTo>
                  <a:cubicBezTo>
                    <a:pt x="706" y="146"/>
                    <a:pt x="545" y="1"/>
                    <a:pt x="36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9"/>
            <p:cNvSpPr/>
            <p:nvPr/>
          </p:nvSpPr>
          <p:spPr>
            <a:xfrm>
              <a:off x="8930560" y="711520"/>
              <a:ext cx="41285" cy="40041"/>
            </a:xfrm>
            <a:custGeom>
              <a:avLst/>
              <a:gdLst/>
              <a:ahLst/>
              <a:cxnLst/>
              <a:rect l="l" t="t" r="r" b="b"/>
              <a:pathLst>
                <a:path w="731" h="709" extrusionOk="0">
                  <a:moveTo>
                    <a:pt x="377" y="0"/>
                  </a:moveTo>
                  <a:cubicBezTo>
                    <a:pt x="369" y="0"/>
                    <a:pt x="360" y="1"/>
                    <a:pt x="352" y="1"/>
                  </a:cubicBezTo>
                  <a:cubicBezTo>
                    <a:pt x="155" y="8"/>
                    <a:pt x="1" y="176"/>
                    <a:pt x="16" y="373"/>
                  </a:cubicBezTo>
                  <a:cubicBezTo>
                    <a:pt x="22" y="565"/>
                    <a:pt x="183" y="709"/>
                    <a:pt x="373" y="709"/>
                  </a:cubicBezTo>
                  <a:cubicBezTo>
                    <a:pt x="377" y="709"/>
                    <a:pt x="381" y="709"/>
                    <a:pt x="386" y="709"/>
                  </a:cubicBezTo>
                  <a:cubicBezTo>
                    <a:pt x="582" y="695"/>
                    <a:pt x="730" y="527"/>
                    <a:pt x="722" y="331"/>
                  </a:cubicBezTo>
                  <a:cubicBezTo>
                    <a:pt x="709" y="142"/>
                    <a:pt x="560" y="0"/>
                    <a:pt x="377"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9"/>
            <p:cNvSpPr/>
            <p:nvPr/>
          </p:nvSpPr>
          <p:spPr>
            <a:xfrm>
              <a:off x="8607507" y="802108"/>
              <a:ext cx="21800" cy="39984"/>
            </a:xfrm>
            <a:custGeom>
              <a:avLst/>
              <a:gdLst/>
              <a:ahLst/>
              <a:cxnLst/>
              <a:rect l="l" t="t" r="r" b="b"/>
              <a:pathLst>
                <a:path w="386" h="708" extrusionOk="0">
                  <a:moveTo>
                    <a:pt x="13" y="0"/>
                  </a:moveTo>
                  <a:cubicBezTo>
                    <a:pt x="9" y="0"/>
                    <a:pt x="5" y="0"/>
                    <a:pt x="0" y="0"/>
                  </a:cubicBezTo>
                  <a:lnTo>
                    <a:pt x="35" y="708"/>
                  </a:lnTo>
                  <a:cubicBezTo>
                    <a:pt x="232" y="701"/>
                    <a:pt x="385" y="533"/>
                    <a:pt x="372" y="336"/>
                  </a:cubicBezTo>
                  <a:cubicBezTo>
                    <a:pt x="365" y="146"/>
                    <a:pt x="204" y="0"/>
                    <a:pt x="1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9"/>
            <p:cNvSpPr/>
            <p:nvPr/>
          </p:nvSpPr>
          <p:spPr>
            <a:xfrm>
              <a:off x="8687028" y="796573"/>
              <a:ext cx="41172" cy="40097"/>
            </a:xfrm>
            <a:custGeom>
              <a:avLst/>
              <a:gdLst/>
              <a:ahLst/>
              <a:cxnLst/>
              <a:rect l="l" t="t" r="r" b="b"/>
              <a:pathLst>
                <a:path w="729" h="710" extrusionOk="0">
                  <a:moveTo>
                    <a:pt x="356" y="1"/>
                  </a:moveTo>
                  <a:cubicBezTo>
                    <a:pt x="352" y="1"/>
                    <a:pt x="348" y="1"/>
                    <a:pt x="343" y="1"/>
                  </a:cubicBezTo>
                  <a:cubicBezTo>
                    <a:pt x="147" y="14"/>
                    <a:pt x="0" y="182"/>
                    <a:pt x="7" y="379"/>
                  </a:cubicBezTo>
                  <a:cubicBezTo>
                    <a:pt x="20" y="567"/>
                    <a:pt x="175" y="709"/>
                    <a:pt x="354" y="709"/>
                  </a:cubicBezTo>
                  <a:cubicBezTo>
                    <a:pt x="362" y="709"/>
                    <a:pt x="370" y="709"/>
                    <a:pt x="379" y="708"/>
                  </a:cubicBezTo>
                  <a:cubicBezTo>
                    <a:pt x="574" y="702"/>
                    <a:pt x="728" y="534"/>
                    <a:pt x="715" y="337"/>
                  </a:cubicBezTo>
                  <a:cubicBezTo>
                    <a:pt x="706" y="145"/>
                    <a:pt x="546"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9"/>
            <p:cNvSpPr/>
            <p:nvPr/>
          </p:nvSpPr>
          <p:spPr>
            <a:xfrm>
              <a:off x="8785807" y="791434"/>
              <a:ext cx="41285" cy="40041"/>
            </a:xfrm>
            <a:custGeom>
              <a:avLst/>
              <a:gdLst/>
              <a:ahLst/>
              <a:cxnLst/>
              <a:rect l="l" t="t" r="r" b="b"/>
              <a:pathLst>
                <a:path w="731" h="709" extrusionOk="0">
                  <a:moveTo>
                    <a:pt x="370" y="0"/>
                  </a:moveTo>
                  <a:cubicBezTo>
                    <a:pt x="362" y="0"/>
                    <a:pt x="353" y="0"/>
                    <a:pt x="344" y="1"/>
                  </a:cubicBezTo>
                  <a:cubicBezTo>
                    <a:pt x="149" y="8"/>
                    <a:pt x="1" y="176"/>
                    <a:pt x="8" y="373"/>
                  </a:cubicBezTo>
                  <a:cubicBezTo>
                    <a:pt x="22" y="563"/>
                    <a:pt x="184" y="709"/>
                    <a:pt x="373" y="709"/>
                  </a:cubicBezTo>
                  <a:cubicBezTo>
                    <a:pt x="377" y="709"/>
                    <a:pt x="381" y="709"/>
                    <a:pt x="386" y="709"/>
                  </a:cubicBezTo>
                  <a:cubicBezTo>
                    <a:pt x="576" y="694"/>
                    <a:pt x="730" y="525"/>
                    <a:pt x="715" y="331"/>
                  </a:cubicBezTo>
                  <a:cubicBezTo>
                    <a:pt x="709" y="149"/>
                    <a:pt x="555" y="0"/>
                    <a:pt x="37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9"/>
            <p:cNvSpPr/>
            <p:nvPr/>
          </p:nvSpPr>
          <p:spPr>
            <a:xfrm>
              <a:off x="8884756" y="785842"/>
              <a:ext cx="41116" cy="40097"/>
            </a:xfrm>
            <a:custGeom>
              <a:avLst/>
              <a:gdLst/>
              <a:ahLst/>
              <a:cxnLst/>
              <a:rect l="l" t="t" r="r" b="b"/>
              <a:pathLst>
                <a:path w="728" h="710" extrusionOk="0">
                  <a:moveTo>
                    <a:pt x="356" y="1"/>
                  </a:moveTo>
                  <a:cubicBezTo>
                    <a:pt x="351" y="1"/>
                    <a:pt x="347" y="1"/>
                    <a:pt x="343" y="1"/>
                  </a:cubicBezTo>
                  <a:cubicBezTo>
                    <a:pt x="146" y="16"/>
                    <a:pt x="0" y="177"/>
                    <a:pt x="7" y="372"/>
                  </a:cubicBezTo>
                  <a:cubicBezTo>
                    <a:pt x="20" y="560"/>
                    <a:pt x="173" y="710"/>
                    <a:pt x="358" y="710"/>
                  </a:cubicBezTo>
                  <a:cubicBezTo>
                    <a:pt x="367" y="710"/>
                    <a:pt x="376" y="709"/>
                    <a:pt x="385" y="708"/>
                  </a:cubicBezTo>
                  <a:cubicBezTo>
                    <a:pt x="575" y="702"/>
                    <a:pt x="728" y="534"/>
                    <a:pt x="714" y="337"/>
                  </a:cubicBezTo>
                  <a:cubicBezTo>
                    <a:pt x="708" y="146"/>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9"/>
            <p:cNvSpPr/>
            <p:nvPr/>
          </p:nvSpPr>
          <p:spPr>
            <a:xfrm>
              <a:off x="8983649" y="780364"/>
              <a:ext cx="21744" cy="40041"/>
            </a:xfrm>
            <a:custGeom>
              <a:avLst/>
              <a:gdLst/>
              <a:ahLst/>
              <a:cxnLst/>
              <a:rect l="l" t="t" r="r" b="b"/>
              <a:pathLst>
                <a:path w="385" h="709" extrusionOk="0">
                  <a:moveTo>
                    <a:pt x="343" y="1"/>
                  </a:moveTo>
                  <a:cubicBezTo>
                    <a:pt x="146" y="14"/>
                    <a:pt x="0" y="182"/>
                    <a:pt x="7" y="379"/>
                  </a:cubicBezTo>
                  <a:cubicBezTo>
                    <a:pt x="20" y="567"/>
                    <a:pt x="174" y="709"/>
                    <a:pt x="360" y="709"/>
                  </a:cubicBezTo>
                  <a:cubicBezTo>
                    <a:pt x="368" y="709"/>
                    <a:pt x="377" y="709"/>
                    <a:pt x="385" y="708"/>
                  </a:cubicBezTo>
                  <a:lnTo>
                    <a:pt x="34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9"/>
            <p:cNvSpPr/>
            <p:nvPr/>
          </p:nvSpPr>
          <p:spPr>
            <a:xfrm>
              <a:off x="8642297" y="877220"/>
              <a:ext cx="41172" cy="40097"/>
            </a:xfrm>
            <a:custGeom>
              <a:avLst/>
              <a:gdLst/>
              <a:ahLst/>
              <a:cxnLst/>
              <a:rect l="l" t="t" r="r" b="b"/>
              <a:pathLst>
                <a:path w="729" h="710" extrusionOk="0">
                  <a:moveTo>
                    <a:pt x="368" y="1"/>
                  </a:moveTo>
                  <a:cubicBezTo>
                    <a:pt x="360" y="1"/>
                    <a:pt x="352" y="1"/>
                    <a:pt x="344" y="1"/>
                  </a:cubicBezTo>
                  <a:cubicBezTo>
                    <a:pt x="147" y="8"/>
                    <a:pt x="1" y="176"/>
                    <a:pt x="8" y="373"/>
                  </a:cubicBezTo>
                  <a:cubicBezTo>
                    <a:pt x="21" y="563"/>
                    <a:pt x="182" y="709"/>
                    <a:pt x="373" y="709"/>
                  </a:cubicBezTo>
                  <a:cubicBezTo>
                    <a:pt x="377" y="709"/>
                    <a:pt x="381" y="709"/>
                    <a:pt x="386" y="709"/>
                  </a:cubicBezTo>
                  <a:cubicBezTo>
                    <a:pt x="582" y="694"/>
                    <a:pt x="729" y="526"/>
                    <a:pt x="715" y="337"/>
                  </a:cubicBezTo>
                  <a:cubicBezTo>
                    <a:pt x="709" y="149"/>
                    <a:pt x="554" y="1"/>
                    <a:pt x="36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9"/>
            <p:cNvSpPr/>
            <p:nvPr/>
          </p:nvSpPr>
          <p:spPr>
            <a:xfrm>
              <a:off x="8741133" y="871742"/>
              <a:ext cx="41229" cy="39984"/>
            </a:xfrm>
            <a:custGeom>
              <a:avLst/>
              <a:gdLst/>
              <a:ahLst/>
              <a:cxnLst/>
              <a:rect l="l" t="t" r="r" b="b"/>
              <a:pathLst>
                <a:path w="730" h="708" extrusionOk="0">
                  <a:moveTo>
                    <a:pt x="361" y="1"/>
                  </a:moveTo>
                  <a:cubicBezTo>
                    <a:pt x="355" y="1"/>
                    <a:pt x="350" y="1"/>
                    <a:pt x="345" y="1"/>
                  </a:cubicBezTo>
                  <a:cubicBezTo>
                    <a:pt x="148" y="14"/>
                    <a:pt x="0" y="176"/>
                    <a:pt x="9" y="371"/>
                  </a:cubicBezTo>
                  <a:cubicBezTo>
                    <a:pt x="22" y="558"/>
                    <a:pt x="175" y="708"/>
                    <a:pt x="360" y="708"/>
                  </a:cubicBezTo>
                  <a:cubicBezTo>
                    <a:pt x="369" y="708"/>
                    <a:pt x="378" y="707"/>
                    <a:pt x="387" y="707"/>
                  </a:cubicBezTo>
                  <a:cubicBezTo>
                    <a:pt x="582" y="700"/>
                    <a:pt x="730" y="532"/>
                    <a:pt x="715" y="337"/>
                  </a:cubicBezTo>
                  <a:cubicBezTo>
                    <a:pt x="708" y="146"/>
                    <a:pt x="549" y="1"/>
                    <a:pt x="36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9"/>
            <p:cNvSpPr/>
            <p:nvPr/>
          </p:nvSpPr>
          <p:spPr>
            <a:xfrm>
              <a:off x="8840026" y="866151"/>
              <a:ext cx="41172" cy="40097"/>
            </a:xfrm>
            <a:custGeom>
              <a:avLst/>
              <a:gdLst/>
              <a:ahLst/>
              <a:cxnLst/>
              <a:rect l="l" t="t" r="r" b="b"/>
              <a:pathLst>
                <a:path w="729" h="710" extrusionOk="0">
                  <a:moveTo>
                    <a:pt x="356" y="1"/>
                  </a:moveTo>
                  <a:cubicBezTo>
                    <a:pt x="352" y="1"/>
                    <a:pt x="348" y="1"/>
                    <a:pt x="343" y="1"/>
                  </a:cubicBezTo>
                  <a:cubicBezTo>
                    <a:pt x="148" y="16"/>
                    <a:pt x="1" y="184"/>
                    <a:pt x="14" y="379"/>
                  </a:cubicBezTo>
                  <a:cubicBezTo>
                    <a:pt x="22" y="567"/>
                    <a:pt x="176" y="709"/>
                    <a:pt x="361" y="709"/>
                  </a:cubicBezTo>
                  <a:cubicBezTo>
                    <a:pt x="369" y="709"/>
                    <a:pt x="377" y="709"/>
                    <a:pt x="385" y="708"/>
                  </a:cubicBezTo>
                  <a:cubicBezTo>
                    <a:pt x="582" y="702"/>
                    <a:pt x="728" y="533"/>
                    <a:pt x="721" y="337"/>
                  </a:cubicBezTo>
                  <a:cubicBezTo>
                    <a:pt x="708" y="146"/>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9"/>
            <p:cNvSpPr/>
            <p:nvPr/>
          </p:nvSpPr>
          <p:spPr>
            <a:xfrm>
              <a:off x="8938918" y="861012"/>
              <a:ext cx="41172" cy="40041"/>
            </a:xfrm>
            <a:custGeom>
              <a:avLst/>
              <a:gdLst/>
              <a:ahLst/>
              <a:cxnLst/>
              <a:rect l="l" t="t" r="r" b="b"/>
              <a:pathLst>
                <a:path w="729" h="709" extrusionOk="0">
                  <a:moveTo>
                    <a:pt x="368" y="0"/>
                  </a:moveTo>
                  <a:cubicBezTo>
                    <a:pt x="360" y="0"/>
                    <a:pt x="352" y="0"/>
                    <a:pt x="343" y="1"/>
                  </a:cubicBezTo>
                  <a:cubicBezTo>
                    <a:pt x="147" y="8"/>
                    <a:pt x="1" y="176"/>
                    <a:pt x="14" y="372"/>
                  </a:cubicBezTo>
                  <a:cubicBezTo>
                    <a:pt x="21" y="565"/>
                    <a:pt x="181" y="709"/>
                    <a:pt x="372" y="709"/>
                  </a:cubicBezTo>
                  <a:cubicBezTo>
                    <a:pt x="377" y="709"/>
                    <a:pt x="381" y="709"/>
                    <a:pt x="385" y="708"/>
                  </a:cubicBezTo>
                  <a:cubicBezTo>
                    <a:pt x="582" y="695"/>
                    <a:pt x="728" y="527"/>
                    <a:pt x="722" y="330"/>
                  </a:cubicBezTo>
                  <a:cubicBezTo>
                    <a:pt x="709" y="148"/>
                    <a:pt x="554"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9"/>
            <p:cNvSpPr/>
            <p:nvPr/>
          </p:nvSpPr>
          <p:spPr>
            <a:xfrm>
              <a:off x="8615866" y="951543"/>
              <a:ext cx="20897" cy="29819"/>
            </a:xfrm>
            <a:custGeom>
              <a:avLst/>
              <a:gdLst/>
              <a:ahLst/>
              <a:cxnLst/>
              <a:rect l="l" t="t" r="r" b="b"/>
              <a:pathLst>
                <a:path w="370" h="528" extrusionOk="0">
                  <a:moveTo>
                    <a:pt x="12" y="1"/>
                  </a:moveTo>
                  <a:cubicBezTo>
                    <a:pt x="8" y="1"/>
                    <a:pt x="4" y="1"/>
                    <a:pt x="0" y="1"/>
                  </a:cubicBezTo>
                  <a:lnTo>
                    <a:pt x="14" y="344"/>
                  </a:lnTo>
                  <a:lnTo>
                    <a:pt x="321" y="527"/>
                  </a:lnTo>
                  <a:cubicBezTo>
                    <a:pt x="356" y="478"/>
                    <a:pt x="370" y="408"/>
                    <a:pt x="370" y="337"/>
                  </a:cubicBezTo>
                  <a:cubicBezTo>
                    <a:pt x="357" y="147"/>
                    <a:pt x="196" y="1"/>
                    <a:pt x="1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9"/>
            <p:cNvSpPr/>
            <p:nvPr/>
          </p:nvSpPr>
          <p:spPr>
            <a:xfrm>
              <a:off x="8694878" y="946403"/>
              <a:ext cx="41172" cy="40097"/>
            </a:xfrm>
            <a:custGeom>
              <a:avLst/>
              <a:gdLst/>
              <a:ahLst/>
              <a:cxnLst/>
              <a:rect l="l" t="t" r="r" b="b"/>
              <a:pathLst>
                <a:path w="729" h="710" extrusionOk="0">
                  <a:moveTo>
                    <a:pt x="376" y="1"/>
                  </a:moveTo>
                  <a:cubicBezTo>
                    <a:pt x="367" y="1"/>
                    <a:pt x="359" y="1"/>
                    <a:pt x="351" y="1"/>
                  </a:cubicBezTo>
                  <a:cubicBezTo>
                    <a:pt x="156" y="8"/>
                    <a:pt x="1" y="176"/>
                    <a:pt x="14" y="373"/>
                  </a:cubicBezTo>
                  <a:cubicBezTo>
                    <a:pt x="21" y="565"/>
                    <a:pt x="182" y="709"/>
                    <a:pt x="373" y="709"/>
                  </a:cubicBezTo>
                  <a:cubicBezTo>
                    <a:pt x="377" y="709"/>
                    <a:pt x="381" y="709"/>
                    <a:pt x="386" y="709"/>
                  </a:cubicBezTo>
                  <a:cubicBezTo>
                    <a:pt x="582" y="696"/>
                    <a:pt x="729" y="527"/>
                    <a:pt x="722" y="331"/>
                  </a:cubicBezTo>
                  <a:cubicBezTo>
                    <a:pt x="709" y="143"/>
                    <a:pt x="561" y="1"/>
                    <a:pt x="37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9"/>
            <p:cNvSpPr/>
            <p:nvPr/>
          </p:nvSpPr>
          <p:spPr>
            <a:xfrm>
              <a:off x="8793827" y="940869"/>
              <a:ext cx="41116" cy="40097"/>
            </a:xfrm>
            <a:custGeom>
              <a:avLst/>
              <a:gdLst/>
              <a:ahLst/>
              <a:cxnLst/>
              <a:rect l="l" t="t" r="r" b="b"/>
              <a:pathLst>
                <a:path w="728" h="710" extrusionOk="0">
                  <a:moveTo>
                    <a:pt x="376" y="1"/>
                  </a:moveTo>
                  <a:cubicBezTo>
                    <a:pt x="367" y="1"/>
                    <a:pt x="359" y="1"/>
                    <a:pt x="350" y="2"/>
                  </a:cubicBezTo>
                  <a:cubicBezTo>
                    <a:pt x="153" y="9"/>
                    <a:pt x="0" y="177"/>
                    <a:pt x="14" y="373"/>
                  </a:cubicBezTo>
                  <a:cubicBezTo>
                    <a:pt x="20" y="564"/>
                    <a:pt x="181" y="710"/>
                    <a:pt x="372" y="710"/>
                  </a:cubicBezTo>
                  <a:cubicBezTo>
                    <a:pt x="376" y="710"/>
                    <a:pt x="381" y="710"/>
                    <a:pt x="385" y="709"/>
                  </a:cubicBezTo>
                  <a:cubicBezTo>
                    <a:pt x="580" y="694"/>
                    <a:pt x="728" y="533"/>
                    <a:pt x="721" y="338"/>
                  </a:cubicBezTo>
                  <a:cubicBezTo>
                    <a:pt x="707" y="150"/>
                    <a:pt x="560" y="1"/>
                    <a:pt x="37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9"/>
            <p:cNvSpPr/>
            <p:nvPr/>
          </p:nvSpPr>
          <p:spPr>
            <a:xfrm>
              <a:off x="8892607" y="935334"/>
              <a:ext cx="41624" cy="40097"/>
            </a:xfrm>
            <a:custGeom>
              <a:avLst/>
              <a:gdLst/>
              <a:ahLst/>
              <a:cxnLst/>
              <a:rect l="l" t="t" r="r" b="b"/>
              <a:pathLst>
                <a:path w="737" h="710" extrusionOk="0">
                  <a:moveTo>
                    <a:pt x="365" y="1"/>
                  </a:moveTo>
                  <a:cubicBezTo>
                    <a:pt x="360" y="1"/>
                    <a:pt x="356" y="1"/>
                    <a:pt x="352" y="1"/>
                  </a:cubicBezTo>
                  <a:cubicBezTo>
                    <a:pt x="155" y="16"/>
                    <a:pt x="1" y="184"/>
                    <a:pt x="16" y="372"/>
                  </a:cubicBezTo>
                  <a:cubicBezTo>
                    <a:pt x="28" y="560"/>
                    <a:pt x="176" y="709"/>
                    <a:pt x="359" y="709"/>
                  </a:cubicBezTo>
                  <a:cubicBezTo>
                    <a:pt x="368" y="709"/>
                    <a:pt x="377" y="709"/>
                    <a:pt x="385" y="708"/>
                  </a:cubicBezTo>
                  <a:cubicBezTo>
                    <a:pt x="582" y="702"/>
                    <a:pt x="737" y="534"/>
                    <a:pt x="721" y="337"/>
                  </a:cubicBezTo>
                  <a:cubicBezTo>
                    <a:pt x="708" y="146"/>
                    <a:pt x="554" y="1"/>
                    <a:pt x="36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9"/>
            <p:cNvSpPr/>
            <p:nvPr/>
          </p:nvSpPr>
          <p:spPr>
            <a:xfrm>
              <a:off x="8991499" y="930251"/>
              <a:ext cx="20671" cy="31231"/>
            </a:xfrm>
            <a:custGeom>
              <a:avLst/>
              <a:gdLst/>
              <a:ahLst/>
              <a:cxnLst/>
              <a:rect l="l" t="t" r="r" b="b"/>
              <a:pathLst>
                <a:path w="366" h="553" extrusionOk="0">
                  <a:moveTo>
                    <a:pt x="350" y="0"/>
                  </a:moveTo>
                  <a:cubicBezTo>
                    <a:pt x="155" y="7"/>
                    <a:pt x="1" y="175"/>
                    <a:pt x="14" y="371"/>
                  </a:cubicBezTo>
                  <a:cubicBezTo>
                    <a:pt x="21" y="442"/>
                    <a:pt x="43" y="504"/>
                    <a:pt x="78" y="553"/>
                  </a:cubicBezTo>
                  <a:lnTo>
                    <a:pt x="365" y="336"/>
                  </a:lnTo>
                  <a:lnTo>
                    <a:pt x="350"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9"/>
            <p:cNvSpPr/>
            <p:nvPr/>
          </p:nvSpPr>
          <p:spPr>
            <a:xfrm>
              <a:off x="8749492" y="1021234"/>
              <a:ext cx="41116" cy="39984"/>
            </a:xfrm>
            <a:custGeom>
              <a:avLst/>
              <a:gdLst/>
              <a:ahLst/>
              <a:cxnLst/>
              <a:rect l="l" t="t" r="r" b="b"/>
              <a:pathLst>
                <a:path w="728" h="708" extrusionOk="0">
                  <a:moveTo>
                    <a:pt x="359" y="0"/>
                  </a:moveTo>
                  <a:cubicBezTo>
                    <a:pt x="354" y="0"/>
                    <a:pt x="348" y="0"/>
                    <a:pt x="343" y="1"/>
                  </a:cubicBezTo>
                  <a:cubicBezTo>
                    <a:pt x="146" y="14"/>
                    <a:pt x="0" y="182"/>
                    <a:pt x="7" y="379"/>
                  </a:cubicBezTo>
                  <a:cubicBezTo>
                    <a:pt x="20" y="558"/>
                    <a:pt x="174" y="708"/>
                    <a:pt x="353" y="708"/>
                  </a:cubicBezTo>
                  <a:cubicBezTo>
                    <a:pt x="361" y="708"/>
                    <a:pt x="370" y="707"/>
                    <a:pt x="378" y="707"/>
                  </a:cubicBezTo>
                  <a:cubicBezTo>
                    <a:pt x="575" y="700"/>
                    <a:pt x="728" y="532"/>
                    <a:pt x="715" y="337"/>
                  </a:cubicBezTo>
                  <a:cubicBezTo>
                    <a:pt x="708" y="146"/>
                    <a:pt x="549" y="0"/>
                    <a:pt x="359"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9"/>
            <p:cNvSpPr/>
            <p:nvPr/>
          </p:nvSpPr>
          <p:spPr>
            <a:xfrm>
              <a:off x="8848385" y="1015982"/>
              <a:ext cx="41172" cy="40041"/>
            </a:xfrm>
            <a:custGeom>
              <a:avLst/>
              <a:gdLst/>
              <a:ahLst/>
              <a:cxnLst/>
              <a:rect l="l" t="t" r="r" b="b"/>
              <a:pathLst>
                <a:path w="729" h="709" extrusionOk="0">
                  <a:moveTo>
                    <a:pt x="368" y="0"/>
                  </a:moveTo>
                  <a:cubicBezTo>
                    <a:pt x="360" y="0"/>
                    <a:pt x="351" y="1"/>
                    <a:pt x="343" y="1"/>
                  </a:cubicBezTo>
                  <a:cubicBezTo>
                    <a:pt x="147" y="10"/>
                    <a:pt x="0" y="178"/>
                    <a:pt x="7" y="373"/>
                  </a:cubicBezTo>
                  <a:cubicBezTo>
                    <a:pt x="20" y="565"/>
                    <a:pt x="181" y="709"/>
                    <a:pt x="366" y="709"/>
                  </a:cubicBezTo>
                  <a:cubicBezTo>
                    <a:pt x="370" y="709"/>
                    <a:pt x="374" y="709"/>
                    <a:pt x="379" y="709"/>
                  </a:cubicBezTo>
                  <a:cubicBezTo>
                    <a:pt x="573" y="695"/>
                    <a:pt x="728" y="527"/>
                    <a:pt x="715" y="331"/>
                  </a:cubicBezTo>
                  <a:cubicBezTo>
                    <a:pt x="707" y="144"/>
                    <a:pt x="552"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9"/>
            <p:cNvSpPr/>
            <p:nvPr/>
          </p:nvSpPr>
          <p:spPr>
            <a:xfrm>
              <a:off x="8080344" y="577560"/>
              <a:ext cx="425953" cy="528662"/>
            </a:xfrm>
            <a:custGeom>
              <a:avLst/>
              <a:gdLst/>
              <a:ahLst/>
              <a:cxnLst/>
              <a:rect l="l" t="t" r="r" b="b"/>
              <a:pathLst>
                <a:path w="7542" h="9361" extrusionOk="0">
                  <a:moveTo>
                    <a:pt x="540" y="0"/>
                  </a:moveTo>
                  <a:lnTo>
                    <a:pt x="0" y="8941"/>
                  </a:lnTo>
                  <a:lnTo>
                    <a:pt x="3578" y="7842"/>
                  </a:lnTo>
                  <a:lnTo>
                    <a:pt x="7003" y="9361"/>
                  </a:lnTo>
                  <a:lnTo>
                    <a:pt x="7541" y="420"/>
                  </a:lnTo>
                  <a:lnTo>
                    <a:pt x="5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9"/>
            <p:cNvSpPr/>
            <p:nvPr/>
          </p:nvSpPr>
          <p:spPr>
            <a:xfrm>
              <a:off x="8107566" y="622627"/>
              <a:ext cx="395964" cy="31682"/>
            </a:xfrm>
            <a:custGeom>
              <a:avLst/>
              <a:gdLst/>
              <a:ahLst/>
              <a:cxnLst/>
              <a:rect l="l" t="t" r="r" b="b"/>
              <a:pathLst>
                <a:path w="7011" h="561" extrusionOk="0">
                  <a:moveTo>
                    <a:pt x="9" y="0"/>
                  </a:moveTo>
                  <a:lnTo>
                    <a:pt x="1" y="140"/>
                  </a:lnTo>
                  <a:lnTo>
                    <a:pt x="6997" y="560"/>
                  </a:lnTo>
                  <a:lnTo>
                    <a:pt x="7010" y="421"/>
                  </a:lnTo>
                  <a:lnTo>
                    <a:pt x="9"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9"/>
            <p:cNvSpPr/>
            <p:nvPr/>
          </p:nvSpPr>
          <p:spPr>
            <a:xfrm>
              <a:off x="8102483" y="704065"/>
              <a:ext cx="395907" cy="32021"/>
            </a:xfrm>
            <a:custGeom>
              <a:avLst/>
              <a:gdLst/>
              <a:ahLst/>
              <a:cxnLst/>
              <a:rect l="l" t="t" r="r" b="b"/>
              <a:pathLst>
                <a:path w="7010" h="567" extrusionOk="0">
                  <a:moveTo>
                    <a:pt x="7" y="0"/>
                  </a:moveTo>
                  <a:lnTo>
                    <a:pt x="0" y="147"/>
                  </a:lnTo>
                  <a:lnTo>
                    <a:pt x="7003" y="567"/>
                  </a:lnTo>
                  <a:lnTo>
                    <a:pt x="7010" y="427"/>
                  </a:lnTo>
                  <a:lnTo>
                    <a:pt x="7"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9"/>
            <p:cNvSpPr/>
            <p:nvPr/>
          </p:nvSpPr>
          <p:spPr>
            <a:xfrm>
              <a:off x="8097739" y="785843"/>
              <a:ext cx="395907" cy="31795"/>
            </a:xfrm>
            <a:custGeom>
              <a:avLst/>
              <a:gdLst/>
              <a:ahLst/>
              <a:cxnLst/>
              <a:rect l="l" t="t" r="r" b="b"/>
              <a:pathLst>
                <a:path w="7010" h="563" extrusionOk="0">
                  <a:moveTo>
                    <a:pt x="7" y="1"/>
                  </a:moveTo>
                  <a:lnTo>
                    <a:pt x="0" y="142"/>
                  </a:lnTo>
                  <a:lnTo>
                    <a:pt x="7003" y="562"/>
                  </a:lnTo>
                  <a:lnTo>
                    <a:pt x="7010" y="421"/>
                  </a:lnTo>
                  <a:lnTo>
                    <a:pt x="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9"/>
            <p:cNvSpPr/>
            <p:nvPr/>
          </p:nvSpPr>
          <p:spPr>
            <a:xfrm>
              <a:off x="8092600" y="867394"/>
              <a:ext cx="395907" cy="32021"/>
            </a:xfrm>
            <a:custGeom>
              <a:avLst/>
              <a:gdLst/>
              <a:ahLst/>
              <a:cxnLst/>
              <a:rect l="l" t="t" r="r" b="b"/>
              <a:pathLst>
                <a:path w="7010" h="567" extrusionOk="0">
                  <a:moveTo>
                    <a:pt x="7" y="1"/>
                  </a:moveTo>
                  <a:lnTo>
                    <a:pt x="0" y="147"/>
                  </a:lnTo>
                  <a:lnTo>
                    <a:pt x="7003" y="567"/>
                  </a:lnTo>
                  <a:lnTo>
                    <a:pt x="7010" y="427"/>
                  </a:lnTo>
                  <a:lnTo>
                    <a:pt x="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9"/>
            <p:cNvSpPr/>
            <p:nvPr/>
          </p:nvSpPr>
          <p:spPr>
            <a:xfrm>
              <a:off x="8087856" y="949227"/>
              <a:ext cx="395907" cy="31739"/>
            </a:xfrm>
            <a:custGeom>
              <a:avLst/>
              <a:gdLst/>
              <a:ahLst/>
              <a:cxnLst/>
              <a:rect l="l" t="t" r="r" b="b"/>
              <a:pathLst>
                <a:path w="7010" h="562" extrusionOk="0">
                  <a:moveTo>
                    <a:pt x="7" y="0"/>
                  </a:moveTo>
                  <a:lnTo>
                    <a:pt x="0" y="141"/>
                  </a:lnTo>
                  <a:lnTo>
                    <a:pt x="7003" y="561"/>
                  </a:lnTo>
                  <a:lnTo>
                    <a:pt x="7010" y="420"/>
                  </a:lnTo>
                  <a:lnTo>
                    <a:pt x="7"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9"/>
            <p:cNvSpPr/>
            <p:nvPr/>
          </p:nvSpPr>
          <p:spPr>
            <a:xfrm>
              <a:off x="8082716" y="1030722"/>
              <a:ext cx="138822" cy="15079"/>
            </a:xfrm>
            <a:custGeom>
              <a:avLst/>
              <a:gdLst/>
              <a:ahLst/>
              <a:cxnLst/>
              <a:rect l="l" t="t" r="r" b="b"/>
              <a:pathLst>
                <a:path w="2458" h="267" extrusionOk="0">
                  <a:moveTo>
                    <a:pt x="7" y="1"/>
                  </a:moveTo>
                  <a:lnTo>
                    <a:pt x="1" y="147"/>
                  </a:lnTo>
                  <a:lnTo>
                    <a:pt x="2066" y="266"/>
                  </a:lnTo>
                  <a:lnTo>
                    <a:pt x="2457" y="147"/>
                  </a:lnTo>
                  <a:lnTo>
                    <a:pt x="14"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9"/>
            <p:cNvSpPr/>
            <p:nvPr/>
          </p:nvSpPr>
          <p:spPr>
            <a:xfrm>
              <a:off x="8340142" y="1046083"/>
              <a:ext cx="138539" cy="16717"/>
            </a:xfrm>
            <a:custGeom>
              <a:avLst/>
              <a:gdLst/>
              <a:ahLst/>
              <a:cxnLst/>
              <a:rect l="l" t="t" r="r" b="b"/>
              <a:pathLst>
                <a:path w="2453" h="296" extrusionOk="0">
                  <a:moveTo>
                    <a:pt x="0" y="1"/>
                  </a:moveTo>
                  <a:lnTo>
                    <a:pt x="378" y="169"/>
                  </a:lnTo>
                  <a:lnTo>
                    <a:pt x="2445" y="295"/>
                  </a:lnTo>
                  <a:lnTo>
                    <a:pt x="2452" y="149"/>
                  </a:lnTo>
                  <a:lnTo>
                    <a:pt x="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9"/>
            <p:cNvSpPr/>
            <p:nvPr/>
          </p:nvSpPr>
          <p:spPr>
            <a:xfrm>
              <a:off x="6211327" y="-36220"/>
              <a:ext cx="2945584" cy="638676"/>
            </a:xfrm>
            <a:custGeom>
              <a:avLst/>
              <a:gdLst/>
              <a:ahLst/>
              <a:cxnLst/>
              <a:rect l="l" t="t" r="r" b="b"/>
              <a:pathLst>
                <a:path w="52155" h="11309" extrusionOk="0">
                  <a:moveTo>
                    <a:pt x="71" y="0"/>
                  </a:moveTo>
                  <a:lnTo>
                    <a:pt x="0" y="126"/>
                  </a:lnTo>
                  <a:cubicBezTo>
                    <a:pt x="14194" y="8200"/>
                    <a:pt x="27618" y="10574"/>
                    <a:pt x="36377" y="11140"/>
                  </a:cubicBezTo>
                  <a:cubicBezTo>
                    <a:pt x="38191" y="11260"/>
                    <a:pt x="39878" y="11309"/>
                    <a:pt x="41432" y="11309"/>
                  </a:cubicBezTo>
                  <a:cubicBezTo>
                    <a:pt x="48015" y="11309"/>
                    <a:pt x="52097" y="10448"/>
                    <a:pt x="52154" y="10440"/>
                  </a:cubicBezTo>
                  <a:lnTo>
                    <a:pt x="52119" y="10300"/>
                  </a:lnTo>
                  <a:cubicBezTo>
                    <a:pt x="52073" y="10311"/>
                    <a:pt x="48002" y="11166"/>
                    <a:pt x="41431" y="11166"/>
                  </a:cubicBezTo>
                  <a:cubicBezTo>
                    <a:pt x="39881" y="11166"/>
                    <a:pt x="38192" y="11118"/>
                    <a:pt x="36384" y="11001"/>
                  </a:cubicBezTo>
                  <a:cubicBezTo>
                    <a:pt x="27638" y="10433"/>
                    <a:pt x="14236" y="8060"/>
                    <a:pt x="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0" name="Google Shape;1900;p49"/>
          <p:cNvGrpSpPr/>
          <p:nvPr/>
        </p:nvGrpSpPr>
        <p:grpSpPr>
          <a:xfrm rot="-8228187">
            <a:off x="1464689" y="3827741"/>
            <a:ext cx="1730755" cy="1202860"/>
            <a:chOff x="6326862" y="1948322"/>
            <a:chExt cx="973825" cy="676774"/>
          </a:xfrm>
        </p:grpSpPr>
        <p:sp>
          <p:nvSpPr>
            <p:cNvPr id="1901" name="Google Shape;1901;p49"/>
            <p:cNvSpPr/>
            <p:nvPr/>
          </p:nvSpPr>
          <p:spPr>
            <a:xfrm>
              <a:off x="6416593" y="2061979"/>
              <a:ext cx="709215" cy="544888"/>
            </a:xfrm>
            <a:custGeom>
              <a:avLst/>
              <a:gdLst/>
              <a:ahLst/>
              <a:cxnLst/>
              <a:rect l="l" t="t" r="r" b="b"/>
              <a:pathLst>
                <a:path w="22913" h="17604" extrusionOk="0">
                  <a:moveTo>
                    <a:pt x="19837" y="0"/>
                  </a:moveTo>
                  <a:lnTo>
                    <a:pt x="0" y="12934"/>
                  </a:lnTo>
                  <a:lnTo>
                    <a:pt x="3074" y="17604"/>
                  </a:lnTo>
                  <a:lnTo>
                    <a:pt x="22913" y="4671"/>
                  </a:lnTo>
                  <a:lnTo>
                    <a:pt x="198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9"/>
            <p:cNvSpPr/>
            <p:nvPr/>
          </p:nvSpPr>
          <p:spPr>
            <a:xfrm>
              <a:off x="7030596" y="2028365"/>
              <a:ext cx="146158" cy="178194"/>
            </a:xfrm>
            <a:custGeom>
              <a:avLst/>
              <a:gdLst/>
              <a:ahLst/>
              <a:cxnLst/>
              <a:rect l="l" t="t" r="r" b="b"/>
              <a:pathLst>
                <a:path w="4722" h="5757" extrusionOk="0">
                  <a:moveTo>
                    <a:pt x="1647" y="1"/>
                  </a:moveTo>
                  <a:lnTo>
                    <a:pt x="0" y="1086"/>
                  </a:lnTo>
                  <a:lnTo>
                    <a:pt x="3076" y="5757"/>
                  </a:lnTo>
                  <a:lnTo>
                    <a:pt x="4721" y="4673"/>
                  </a:lnTo>
                  <a:lnTo>
                    <a:pt x="16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9"/>
            <p:cNvSpPr/>
            <p:nvPr/>
          </p:nvSpPr>
          <p:spPr>
            <a:xfrm>
              <a:off x="7081574" y="1948322"/>
              <a:ext cx="219113" cy="224684"/>
            </a:xfrm>
            <a:custGeom>
              <a:avLst/>
              <a:gdLst/>
              <a:ahLst/>
              <a:cxnLst/>
              <a:rect l="l" t="t" r="r" b="b"/>
              <a:pathLst>
                <a:path w="7079" h="7259" extrusionOk="0">
                  <a:moveTo>
                    <a:pt x="3993" y="0"/>
                  </a:moveTo>
                  <a:cubicBezTo>
                    <a:pt x="3951" y="0"/>
                    <a:pt x="3909" y="13"/>
                    <a:pt x="3872" y="39"/>
                  </a:cubicBezTo>
                  <a:lnTo>
                    <a:pt x="0" y="2587"/>
                  </a:lnTo>
                  <a:lnTo>
                    <a:pt x="3074" y="7259"/>
                  </a:lnTo>
                  <a:lnTo>
                    <a:pt x="6946" y="4709"/>
                  </a:lnTo>
                  <a:cubicBezTo>
                    <a:pt x="7050" y="4639"/>
                    <a:pt x="7079" y="4499"/>
                    <a:pt x="7008" y="4393"/>
                  </a:cubicBezTo>
                  <a:lnTo>
                    <a:pt x="4180" y="101"/>
                  </a:lnTo>
                  <a:cubicBezTo>
                    <a:pt x="4136" y="36"/>
                    <a:pt x="4064" y="0"/>
                    <a:pt x="3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9"/>
            <p:cNvSpPr/>
            <p:nvPr/>
          </p:nvSpPr>
          <p:spPr>
            <a:xfrm>
              <a:off x="6326862" y="2462286"/>
              <a:ext cx="184910" cy="162810"/>
            </a:xfrm>
            <a:custGeom>
              <a:avLst/>
              <a:gdLst/>
              <a:ahLst/>
              <a:cxnLst/>
              <a:rect l="l" t="t" r="r" b="b"/>
              <a:pathLst>
                <a:path w="5974" h="5260" extrusionOk="0">
                  <a:moveTo>
                    <a:pt x="2899" y="1"/>
                  </a:moveTo>
                  <a:lnTo>
                    <a:pt x="1" y="5259"/>
                  </a:lnTo>
                  <a:lnTo>
                    <a:pt x="5973" y="4671"/>
                  </a:lnTo>
                  <a:lnTo>
                    <a:pt x="28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9"/>
            <p:cNvSpPr/>
            <p:nvPr/>
          </p:nvSpPr>
          <p:spPr>
            <a:xfrm>
              <a:off x="6326862" y="2566131"/>
              <a:ext cx="67043" cy="58965"/>
            </a:xfrm>
            <a:custGeom>
              <a:avLst/>
              <a:gdLst/>
              <a:ahLst/>
              <a:cxnLst/>
              <a:rect l="l" t="t" r="r" b="b"/>
              <a:pathLst>
                <a:path w="2166" h="1905" extrusionOk="0">
                  <a:moveTo>
                    <a:pt x="1051" y="0"/>
                  </a:moveTo>
                  <a:lnTo>
                    <a:pt x="1" y="1904"/>
                  </a:lnTo>
                  <a:lnTo>
                    <a:pt x="2165" y="1694"/>
                  </a:lnTo>
                  <a:lnTo>
                    <a:pt x="10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9"/>
            <p:cNvSpPr/>
            <p:nvPr/>
          </p:nvSpPr>
          <p:spPr>
            <a:xfrm>
              <a:off x="6455810" y="2121593"/>
              <a:ext cx="630750" cy="425690"/>
            </a:xfrm>
            <a:custGeom>
              <a:avLst/>
              <a:gdLst/>
              <a:ahLst/>
              <a:cxnLst/>
              <a:rect l="l" t="t" r="r" b="b"/>
              <a:pathLst>
                <a:path w="20378" h="13753" extrusionOk="0">
                  <a:moveTo>
                    <a:pt x="19839" y="0"/>
                  </a:moveTo>
                  <a:lnTo>
                    <a:pt x="1" y="12934"/>
                  </a:lnTo>
                  <a:lnTo>
                    <a:pt x="533" y="13752"/>
                  </a:lnTo>
                  <a:lnTo>
                    <a:pt x="20377" y="820"/>
                  </a:lnTo>
                  <a:lnTo>
                    <a:pt x="198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7" name="Google Shape;1907;p49"/>
          <p:cNvSpPr/>
          <p:nvPr/>
        </p:nvSpPr>
        <p:spPr>
          <a:xfrm rot="135659">
            <a:off x="3938922" y="4153095"/>
            <a:ext cx="201487" cy="201626"/>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9"/>
          <p:cNvSpPr/>
          <p:nvPr/>
        </p:nvSpPr>
        <p:spPr>
          <a:xfrm rot="-786786">
            <a:off x="5186572" y="403243"/>
            <a:ext cx="263333" cy="263515"/>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9"/>
          <p:cNvSpPr/>
          <p:nvPr/>
        </p:nvSpPr>
        <p:spPr>
          <a:xfrm rot="-786933">
            <a:off x="4099073" y="1263551"/>
            <a:ext cx="155516" cy="15564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5008;p81">
            <a:extLst>
              <a:ext uri="{FF2B5EF4-FFF2-40B4-BE49-F238E27FC236}">
                <a16:creationId xmlns:a16="http://schemas.microsoft.com/office/drawing/2014/main" id="{E25EBE3A-FA4E-85E8-E551-7DB1E0B945B6}"/>
              </a:ext>
            </a:extLst>
          </p:cNvPr>
          <p:cNvGrpSpPr/>
          <p:nvPr/>
        </p:nvGrpSpPr>
        <p:grpSpPr>
          <a:xfrm>
            <a:off x="6451020" y="953406"/>
            <a:ext cx="2550813" cy="5462190"/>
            <a:chOff x="5242443" y="1142755"/>
            <a:chExt cx="1784582" cy="4163520"/>
          </a:xfrm>
        </p:grpSpPr>
        <p:sp>
          <p:nvSpPr>
            <p:cNvPr id="48" name="Google Shape;5009;p81">
              <a:extLst>
                <a:ext uri="{FF2B5EF4-FFF2-40B4-BE49-F238E27FC236}">
                  <a16:creationId xmlns:a16="http://schemas.microsoft.com/office/drawing/2014/main" id="{3AC458DF-ECE7-6C7D-579E-6A831EF67533}"/>
                </a:ext>
              </a:extLst>
            </p:cNvPr>
            <p:cNvSpPr/>
            <p:nvPr/>
          </p:nvSpPr>
          <p:spPr>
            <a:xfrm>
              <a:off x="5242443" y="1142755"/>
              <a:ext cx="767707" cy="658533"/>
            </a:xfrm>
            <a:custGeom>
              <a:avLst/>
              <a:gdLst/>
              <a:ahLst/>
              <a:cxnLst/>
              <a:rect l="l" t="t" r="r" b="b"/>
              <a:pathLst>
                <a:path w="43224" h="31008" extrusionOk="0">
                  <a:moveTo>
                    <a:pt x="17985" y="0"/>
                  </a:moveTo>
                  <a:cubicBezTo>
                    <a:pt x="11261" y="0"/>
                    <a:pt x="5243" y="775"/>
                    <a:pt x="3709" y="2892"/>
                  </a:cubicBezTo>
                  <a:cubicBezTo>
                    <a:pt x="0" y="7968"/>
                    <a:pt x="487" y="15111"/>
                    <a:pt x="2979" y="16934"/>
                  </a:cubicBezTo>
                  <a:cubicBezTo>
                    <a:pt x="164" y="26895"/>
                    <a:pt x="2836" y="27477"/>
                    <a:pt x="6221" y="30966"/>
                  </a:cubicBezTo>
                  <a:lnTo>
                    <a:pt x="6221" y="30966"/>
                  </a:lnTo>
                  <a:cubicBezTo>
                    <a:pt x="5751" y="30469"/>
                    <a:pt x="1455" y="25606"/>
                    <a:pt x="6809" y="19245"/>
                  </a:cubicBezTo>
                  <a:cubicBezTo>
                    <a:pt x="12138" y="20189"/>
                    <a:pt x="21847" y="21792"/>
                    <a:pt x="29524" y="21792"/>
                  </a:cubicBezTo>
                  <a:cubicBezTo>
                    <a:pt x="34939" y="21792"/>
                    <a:pt x="39344" y="20995"/>
                    <a:pt x="40488" y="18606"/>
                  </a:cubicBezTo>
                  <a:cubicBezTo>
                    <a:pt x="43223" y="12831"/>
                    <a:pt x="43162" y="5506"/>
                    <a:pt x="40001" y="2983"/>
                  </a:cubicBezTo>
                  <a:cubicBezTo>
                    <a:pt x="38159" y="1512"/>
                    <a:pt x="27382" y="0"/>
                    <a:pt x="17985" y="0"/>
                  </a:cubicBezTo>
                  <a:close/>
                  <a:moveTo>
                    <a:pt x="6221" y="30966"/>
                  </a:moveTo>
                  <a:cubicBezTo>
                    <a:pt x="6248" y="30993"/>
                    <a:pt x="6262" y="31008"/>
                    <a:pt x="6262" y="31008"/>
                  </a:cubicBezTo>
                  <a:cubicBezTo>
                    <a:pt x="6248" y="30994"/>
                    <a:pt x="6235" y="30980"/>
                    <a:pt x="6221" y="30966"/>
                  </a:cubicBezTo>
                  <a:close/>
                </a:path>
              </a:pathLst>
            </a:custGeom>
            <a:solidFill>
              <a:srgbClr val="5831B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 name="Google Shape;5010;p81">
              <a:extLst>
                <a:ext uri="{FF2B5EF4-FFF2-40B4-BE49-F238E27FC236}">
                  <a16:creationId xmlns:a16="http://schemas.microsoft.com/office/drawing/2014/main" id="{70ABD287-AA6C-F921-B595-AE62C932DA8B}"/>
                </a:ext>
              </a:extLst>
            </p:cNvPr>
            <p:cNvSpPr/>
            <p:nvPr/>
          </p:nvSpPr>
          <p:spPr>
            <a:xfrm>
              <a:off x="5378025" y="2882375"/>
              <a:ext cx="647450" cy="1101275"/>
            </a:xfrm>
            <a:custGeom>
              <a:avLst/>
              <a:gdLst/>
              <a:ahLst/>
              <a:cxnLst/>
              <a:rect l="l" t="t" r="r" b="b"/>
              <a:pathLst>
                <a:path w="25898" h="44051" extrusionOk="0">
                  <a:moveTo>
                    <a:pt x="20069" y="1"/>
                  </a:moveTo>
                  <a:cubicBezTo>
                    <a:pt x="18042" y="1"/>
                    <a:pt x="15132" y="1055"/>
                    <a:pt x="12949" y="3199"/>
                  </a:cubicBezTo>
                  <a:cubicBezTo>
                    <a:pt x="9636" y="6482"/>
                    <a:pt x="548" y="19005"/>
                    <a:pt x="274" y="24476"/>
                  </a:cubicBezTo>
                  <a:cubicBezTo>
                    <a:pt x="1" y="29947"/>
                    <a:pt x="7539" y="44051"/>
                    <a:pt x="7539" y="44051"/>
                  </a:cubicBezTo>
                  <a:cubicBezTo>
                    <a:pt x="7539" y="44051"/>
                    <a:pt x="10669" y="43777"/>
                    <a:pt x="11824" y="39339"/>
                  </a:cubicBezTo>
                  <a:cubicBezTo>
                    <a:pt x="11824" y="39339"/>
                    <a:pt x="8663" y="28063"/>
                    <a:pt x="8086" y="25540"/>
                  </a:cubicBezTo>
                  <a:cubicBezTo>
                    <a:pt x="7508" y="23017"/>
                    <a:pt x="14803" y="13898"/>
                    <a:pt x="16657" y="12500"/>
                  </a:cubicBezTo>
                  <a:cubicBezTo>
                    <a:pt x="18512" y="11072"/>
                    <a:pt x="25898" y="6938"/>
                    <a:pt x="22311" y="889"/>
                  </a:cubicBezTo>
                  <a:cubicBezTo>
                    <a:pt x="21973" y="298"/>
                    <a:pt x="21146" y="1"/>
                    <a:pt x="20069" y="1"/>
                  </a:cubicBezTo>
                  <a:close/>
                </a:path>
              </a:pathLst>
            </a:custGeom>
            <a:solidFill>
              <a:srgbClr val="FFCD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 name="Google Shape;5011;p81">
              <a:extLst>
                <a:ext uri="{FF2B5EF4-FFF2-40B4-BE49-F238E27FC236}">
                  <a16:creationId xmlns:a16="http://schemas.microsoft.com/office/drawing/2014/main" id="{317E9A08-F3B7-9E80-676E-364A2BEE502C}"/>
                </a:ext>
              </a:extLst>
            </p:cNvPr>
            <p:cNvSpPr/>
            <p:nvPr/>
          </p:nvSpPr>
          <p:spPr>
            <a:xfrm>
              <a:off x="5457050" y="2878675"/>
              <a:ext cx="520550" cy="511600"/>
            </a:xfrm>
            <a:custGeom>
              <a:avLst/>
              <a:gdLst/>
              <a:ahLst/>
              <a:cxnLst/>
              <a:rect l="l" t="t" r="r" b="b"/>
              <a:pathLst>
                <a:path w="20822" h="20464" extrusionOk="0">
                  <a:moveTo>
                    <a:pt x="16943" y="0"/>
                  </a:moveTo>
                  <a:cubicBezTo>
                    <a:pt x="14590" y="0"/>
                    <a:pt x="11508" y="1480"/>
                    <a:pt x="9727" y="2982"/>
                  </a:cubicBezTo>
                  <a:cubicBezTo>
                    <a:pt x="4286" y="7602"/>
                    <a:pt x="1" y="12709"/>
                    <a:pt x="1" y="12709"/>
                  </a:cubicBezTo>
                  <a:cubicBezTo>
                    <a:pt x="1" y="12709"/>
                    <a:pt x="396" y="16235"/>
                    <a:pt x="3283" y="18454"/>
                  </a:cubicBezTo>
                  <a:cubicBezTo>
                    <a:pt x="5732" y="20330"/>
                    <a:pt x="8070" y="20464"/>
                    <a:pt x="8688" y="20464"/>
                  </a:cubicBezTo>
                  <a:cubicBezTo>
                    <a:pt x="8791" y="20464"/>
                    <a:pt x="8846" y="20460"/>
                    <a:pt x="8846" y="20460"/>
                  </a:cubicBezTo>
                  <a:cubicBezTo>
                    <a:pt x="8846" y="20460"/>
                    <a:pt x="11794" y="17359"/>
                    <a:pt x="14135" y="13438"/>
                  </a:cubicBezTo>
                  <a:cubicBezTo>
                    <a:pt x="15168" y="11675"/>
                    <a:pt x="20822" y="5505"/>
                    <a:pt x="20031" y="2192"/>
                  </a:cubicBezTo>
                  <a:cubicBezTo>
                    <a:pt x="19652" y="604"/>
                    <a:pt x="18446" y="0"/>
                    <a:pt x="16943" y="0"/>
                  </a:cubicBezTo>
                  <a:close/>
                </a:path>
              </a:pathLst>
            </a:custGeom>
            <a:solidFill>
              <a:srgbClr val="FFD2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1" name="Google Shape;5012;p81">
              <a:extLst>
                <a:ext uri="{FF2B5EF4-FFF2-40B4-BE49-F238E27FC236}">
                  <a16:creationId xmlns:a16="http://schemas.microsoft.com/office/drawing/2014/main" id="{87C12D4F-175B-091C-5B53-451EBBBDC430}"/>
                </a:ext>
              </a:extLst>
            </p:cNvPr>
            <p:cNvSpPr/>
            <p:nvPr/>
          </p:nvSpPr>
          <p:spPr>
            <a:xfrm>
              <a:off x="5512525" y="3879825"/>
              <a:ext cx="237125" cy="206375"/>
            </a:xfrm>
            <a:custGeom>
              <a:avLst/>
              <a:gdLst/>
              <a:ahLst/>
              <a:cxnLst/>
              <a:rect l="l" t="t" r="r" b="b"/>
              <a:pathLst>
                <a:path w="9485" h="8255" extrusionOk="0">
                  <a:moveTo>
                    <a:pt x="6713" y="0"/>
                  </a:moveTo>
                  <a:cubicBezTo>
                    <a:pt x="5484" y="0"/>
                    <a:pt x="3115" y="1865"/>
                    <a:pt x="1612" y="3423"/>
                  </a:cubicBezTo>
                  <a:cubicBezTo>
                    <a:pt x="1" y="5125"/>
                    <a:pt x="1642" y="7648"/>
                    <a:pt x="3709" y="8195"/>
                  </a:cubicBezTo>
                  <a:cubicBezTo>
                    <a:pt x="3864" y="8236"/>
                    <a:pt x="4027" y="8255"/>
                    <a:pt x="4195" y="8255"/>
                  </a:cubicBezTo>
                  <a:cubicBezTo>
                    <a:pt x="6304" y="8255"/>
                    <a:pt x="9306" y="5274"/>
                    <a:pt x="9362" y="4092"/>
                  </a:cubicBezTo>
                  <a:cubicBezTo>
                    <a:pt x="9484" y="2238"/>
                    <a:pt x="8147" y="444"/>
                    <a:pt x="7022" y="49"/>
                  </a:cubicBezTo>
                  <a:cubicBezTo>
                    <a:pt x="6930" y="16"/>
                    <a:pt x="6826" y="0"/>
                    <a:pt x="6713" y="0"/>
                  </a:cubicBezTo>
                  <a:close/>
                </a:path>
              </a:pathLst>
            </a:custGeom>
            <a:solidFill>
              <a:srgbClr val="FFCD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2" name="Google Shape;5013;p81">
              <a:extLst>
                <a:ext uri="{FF2B5EF4-FFF2-40B4-BE49-F238E27FC236}">
                  <a16:creationId xmlns:a16="http://schemas.microsoft.com/office/drawing/2014/main" id="{A64723E0-81B0-A5EC-EE8A-30CD40C41534}"/>
                </a:ext>
              </a:extLst>
            </p:cNvPr>
            <p:cNvSpPr/>
            <p:nvPr/>
          </p:nvSpPr>
          <p:spPr>
            <a:xfrm>
              <a:off x="5790650" y="3533775"/>
              <a:ext cx="590450" cy="291825"/>
            </a:xfrm>
            <a:custGeom>
              <a:avLst/>
              <a:gdLst/>
              <a:ahLst/>
              <a:cxnLst/>
              <a:rect l="l" t="t" r="r" b="b"/>
              <a:pathLst>
                <a:path w="23618" h="11673" extrusionOk="0">
                  <a:moveTo>
                    <a:pt x="0" y="1"/>
                  </a:moveTo>
                  <a:lnTo>
                    <a:pt x="0" y="7903"/>
                  </a:lnTo>
                  <a:lnTo>
                    <a:pt x="22372" y="11672"/>
                  </a:lnTo>
                  <a:cubicBezTo>
                    <a:pt x="22432" y="11520"/>
                    <a:pt x="23618" y="4590"/>
                    <a:pt x="23618" y="4590"/>
                  </a:cubicBezTo>
                  <a:lnTo>
                    <a:pt x="0" y="1"/>
                  </a:lnTo>
                  <a:close/>
                </a:path>
              </a:pathLst>
            </a:custGeom>
            <a:solidFill>
              <a:srgbClr val="FFCD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3" name="Google Shape;5014;p81">
              <a:extLst>
                <a:ext uri="{FF2B5EF4-FFF2-40B4-BE49-F238E27FC236}">
                  <a16:creationId xmlns:a16="http://schemas.microsoft.com/office/drawing/2014/main" id="{2CFD3875-432A-5EAD-633A-04265C27188A}"/>
                </a:ext>
              </a:extLst>
            </p:cNvPr>
            <p:cNvSpPr/>
            <p:nvPr/>
          </p:nvSpPr>
          <p:spPr>
            <a:xfrm>
              <a:off x="6010150" y="3718900"/>
              <a:ext cx="16100" cy="55950"/>
            </a:xfrm>
            <a:custGeom>
              <a:avLst/>
              <a:gdLst/>
              <a:ahLst/>
              <a:cxnLst/>
              <a:rect l="l" t="t" r="r" b="b"/>
              <a:pathLst>
                <a:path w="644" h="2238" extrusionOk="0">
                  <a:moveTo>
                    <a:pt x="170" y="0"/>
                  </a:moveTo>
                  <a:cubicBezTo>
                    <a:pt x="129" y="0"/>
                    <a:pt x="96" y="28"/>
                    <a:pt x="96" y="73"/>
                  </a:cubicBezTo>
                  <a:cubicBezTo>
                    <a:pt x="126" y="407"/>
                    <a:pt x="309" y="711"/>
                    <a:pt x="309" y="1076"/>
                  </a:cubicBezTo>
                  <a:cubicBezTo>
                    <a:pt x="309" y="1410"/>
                    <a:pt x="218" y="1775"/>
                    <a:pt x="66" y="2079"/>
                  </a:cubicBezTo>
                  <a:cubicBezTo>
                    <a:pt x="0" y="2166"/>
                    <a:pt x="91" y="2238"/>
                    <a:pt x="170" y="2238"/>
                  </a:cubicBezTo>
                  <a:cubicBezTo>
                    <a:pt x="201" y="2238"/>
                    <a:pt x="231" y="2226"/>
                    <a:pt x="248" y="2201"/>
                  </a:cubicBezTo>
                  <a:cubicBezTo>
                    <a:pt x="400" y="2018"/>
                    <a:pt x="491" y="1866"/>
                    <a:pt x="552" y="1653"/>
                  </a:cubicBezTo>
                  <a:cubicBezTo>
                    <a:pt x="613" y="1471"/>
                    <a:pt x="643" y="1258"/>
                    <a:pt x="643" y="1076"/>
                  </a:cubicBezTo>
                  <a:cubicBezTo>
                    <a:pt x="613" y="711"/>
                    <a:pt x="552" y="225"/>
                    <a:pt x="218" y="12"/>
                  </a:cubicBezTo>
                  <a:cubicBezTo>
                    <a:pt x="201" y="4"/>
                    <a:pt x="185" y="0"/>
                    <a:pt x="170"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4" name="Google Shape;5015;p81">
              <a:extLst>
                <a:ext uri="{FF2B5EF4-FFF2-40B4-BE49-F238E27FC236}">
                  <a16:creationId xmlns:a16="http://schemas.microsoft.com/office/drawing/2014/main" id="{3C8DC4BB-0660-874E-AF0E-E7D1CF0F4BE2}"/>
                </a:ext>
              </a:extLst>
            </p:cNvPr>
            <p:cNvSpPr/>
            <p:nvPr/>
          </p:nvSpPr>
          <p:spPr>
            <a:xfrm>
              <a:off x="5576350" y="3726025"/>
              <a:ext cx="1052475" cy="1580250"/>
            </a:xfrm>
            <a:custGeom>
              <a:avLst/>
              <a:gdLst/>
              <a:ahLst/>
              <a:cxnLst/>
              <a:rect l="l" t="t" r="r" b="b"/>
              <a:pathLst>
                <a:path w="42099" h="63210" extrusionOk="0">
                  <a:moveTo>
                    <a:pt x="7265" y="1"/>
                  </a:moveTo>
                  <a:cubicBezTo>
                    <a:pt x="6779" y="396"/>
                    <a:pt x="6414" y="882"/>
                    <a:pt x="6171" y="1460"/>
                  </a:cubicBezTo>
                  <a:cubicBezTo>
                    <a:pt x="4621" y="5107"/>
                    <a:pt x="1" y="14651"/>
                    <a:pt x="1733" y="30062"/>
                  </a:cubicBezTo>
                  <a:cubicBezTo>
                    <a:pt x="3496" y="45503"/>
                    <a:pt x="9272" y="58725"/>
                    <a:pt x="13071" y="60853"/>
                  </a:cubicBezTo>
                  <a:cubicBezTo>
                    <a:pt x="14669" y="61747"/>
                    <a:pt x="16783" y="62153"/>
                    <a:pt x="18640" y="62153"/>
                  </a:cubicBezTo>
                  <a:cubicBezTo>
                    <a:pt x="21198" y="62153"/>
                    <a:pt x="23268" y="61383"/>
                    <a:pt x="22828" y="60062"/>
                  </a:cubicBezTo>
                  <a:cubicBezTo>
                    <a:pt x="22038" y="57691"/>
                    <a:pt x="16323" y="24591"/>
                    <a:pt x="16354" y="23952"/>
                  </a:cubicBezTo>
                  <a:cubicBezTo>
                    <a:pt x="16368" y="23725"/>
                    <a:pt x="16662" y="23570"/>
                    <a:pt x="17002" y="23570"/>
                  </a:cubicBezTo>
                  <a:cubicBezTo>
                    <a:pt x="17388" y="23570"/>
                    <a:pt x="17833" y="23769"/>
                    <a:pt x="17995" y="24287"/>
                  </a:cubicBezTo>
                  <a:cubicBezTo>
                    <a:pt x="23497" y="41977"/>
                    <a:pt x="24561" y="59059"/>
                    <a:pt x="26232" y="61217"/>
                  </a:cubicBezTo>
                  <a:cubicBezTo>
                    <a:pt x="27049" y="62286"/>
                    <a:pt x="30293" y="63210"/>
                    <a:pt x="33485" y="63210"/>
                  </a:cubicBezTo>
                  <a:cubicBezTo>
                    <a:pt x="36829" y="63210"/>
                    <a:pt x="40115" y="62196"/>
                    <a:pt x="40488" y="59272"/>
                  </a:cubicBezTo>
                  <a:cubicBezTo>
                    <a:pt x="41187" y="53862"/>
                    <a:pt x="42099" y="20153"/>
                    <a:pt x="32494" y="3587"/>
                  </a:cubicBezTo>
                  <a:cubicBezTo>
                    <a:pt x="31947" y="3618"/>
                    <a:pt x="31430" y="3679"/>
                    <a:pt x="30883" y="3739"/>
                  </a:cubicBezTo>
                  <a:cubicBezTo>
                    <a:pt x="29849" y="3830"/>
                    <a:pt x="28816" y="3891"/>
                    <a:pt x="27782" y="3952"/>
                  </a:cubicBezTo>
                  <a:cubicBezTo>
                    <a:pt x="26280" y="3994"/>
                    <a:pt x="24793" y="4051"/>
                    <a:pt x="23309" y="4051"/>
                  </a:cubicBezTo>
                  <a:cubicBezTo>
                    <a:pt x="22662" y="4051"/>
                    <a:pt x="22016" y="4041"/>
                    <a:pt x="21369" y="4013"/>
                  </a:cubicBezTo>
                  <a:cubicBezTo>
                    <a:pt x="17357" y="3800"/>
                    <a:pt x="13436" y="2706"/>
                    <a:pt x="9758" y="1156"/>
                  </a:cubicBezTo>
                  <a:cubicBezTo>
                    <a:pt x="8907" y="791"/>
                    <a:pt x="8086" y="396"/>
                    <a:pt x="7265" y="1"/>
                  </a:cubicBezTo>
                  <a:close/>
                </a:path>
              </a:pathLst>
            </a:custGeom>
            <a:solidFill>
              <a:srgbClr val="5831B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5" name="Google Shape;5016;p81">
              <a:extLst>
                <a:ext uri="{FF2B5EF4-FFF2-40B4-BE49-F238E27FC236}">
                  <a16:creationId xmlns:a16="http://schemas.microsoft.com/office/drawing/2014/main" id="{5814D044-3EFE-4F55-50AB-0D2AC35A7E52}"/>
                </a:ext>
              </a:extLst>
            </p:cNvPr>
            <p:cNvSpPr/>
            <p:nvPr/>
          </p:nvSpPr>
          <p:spPr>
            <a:xfrm>
              <a:off x="5520125" y="3660500"/>
              <a:ext cx="1097300" cy="1014325"/>
            </a:xfrm>
            <a:custGeom>
              <a:avLst/>
              <a:gdLst/>
              <a:ahLst/>
              <a:cxnLst/>
              <a:rect l="l" t="t" r="r" b="b"/>
              <a:pathLst>
                <a:path w="43892" h="40573" extrusionOk="0">
                  <a:moveTo>
                    <a:pt x="10654" y="0"/>
                  </a:moveTo>
                  <a:cubicBezTo>
                    <a:pt x="10586" y="0"/>
                    <a:pt x="10517" y="23"/>
                    <a:pt x="10457" y="68"/>
                  </a:cubicBezTo>
                  <a:cubicBezTo>
                    <a:pt x="8451" y="1740"/>
                    <a:pt x="1" y="16725"/>
                    <a:pt x="3283" y="33048"/>
                  </a:cubicBezTo>
                  <a:cubicBezTo>
                    <a:pt x="3861" y="33291"/>
                    <a:pt x="4438" y="33534"/>
                    <a:pt x="5046" y="33777"/>
                  </a:cubicBezTo>
                  <a:cubicBezTo>
                    <a:pt x="8542" y="35236"/>
                    <a:pt x="12098" y="36634"/>
                    <a:pt x="15715" y="37789"/>
                  </a:cubicBezTo>
                  <a:cubicBezTo>
                    <a:pt x="17417" y="38336"/>
                    <a:pt x="22797" y="39887"/>
                    <a:pt x="26931" y="40343"/>
                  </a:cubicBezTo>
                  <a:cubicBezTo>
                    <a:pt x="28358" y="40499"/>
                    <a:pt x="29790" y="40573"/>
                    <a:pt x="31220" y="40573"/>
                  </a:cubicBezTo>
                  <a:cubicBezTo>
                    <a:pt x="33690" y="40573"/>
                    <a:pt x="36159" y="40352"/>
                    <a:pt x="38603" y="39947"/>
                  </a:cubicBezTo>
                  <a:cubicBezTo>
                    <a:pt x="40396" y="39643"/>
                    <a:pt x="42159" y="39248"/>
                    <a:pt x="43892" y="38732"/>
                  </a:cubicBezTo>
                  <a:cubicBezTo>
                    <a:pt x="43406" y="28823"/>
                    <a:pt x="41156" y="15205"/>
                    <a:pt x="34986" y="4628"/>
                  </a:cubicBezTo>
                  <a:cubicBezTo>
                    <a:pt x="33998" y="4769"/>
                    <a:pt x="32644" y="4826"/>
                    <a:pt x="31153" y="4826"/>
                  </a:cubicBezTo>
                  <a:cubicBezTo>
                    <a:pt x="27185" y="4826"/>
                    <a:pt x="22255" y="4420"/>
                    <a:pt x="20730" y="4111"/>
                  </a:cubicBezTo>
                  <a:cubicBezTo>
                    <a:pt x="16870" y="3321"/>
                    <a:pt x="13405" y="1801"/>
                    <a:pt x="10852" y="68"/>
                  </a:cubicBezTo>
                  <a:cubicBezTo>
                    <a:pt x="10791" y="23"/>
                    <a:pt x="10723" y="0"/>
                    <a:pt x="10654"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6" name="Google Shape;5017;p81">
              <a:extLst>
                <a:ext uri="{FF2B5EF4-FFF2-40B4-BE49-F238E27FC236}">
                  <a16:creationId xmlns:a16="http://schemas.microsoft.com/office/drawing/2014/main" id="{5D88B246-09D8-ECD3-0C3E-49BA39C0787B}"/>
                </a:ext>
              </a:extLst>
            </p:cNvPr>
            <p:cNvSpPr/>
            <p:nvPr/>
          </p:nvSpPr>
          <p:spPr>
            <a:xfrm>
              <a:off x="5685025" y="2825875"/>
              <a:ext cx="897450" cy="970987"/>
            </a:xfrm>
            <a:custGeom>
              <a:avLst/>
              <a:gdLst/>
              <a:ahLst/>
              <a:cxnLst/>
              <a:rect l="l" t="t" r="r" b="b"/>
              <a:pathLst>
                <a:path w="35898" h="32883" extrusionOk="0">
                  <a:moveTo>
                    <a:pt x="20509" y="0"/>
                  </a:moveTo>
                  <a:cubicBezTo>
                    <a:pt x="13984" y="0"/>
                    <a:pt x="6856" y="1433"/>
                    <a:pt x="4925" y="3119"/>
                  </a:cubicBezTo>
                  <a:cubicBezTo>
                    <a:pt x="3709" y="4182"/>
                    <a:pt x="3678" y="6584"/>
                    <a:pt x="2675" y="9714"/>
                  </a:cubicBezTo>
                  <a:cubicBezTo>
                    <a:pt x="1885" y="12116"/>
                    <a:pt x="335" y="15672"/>
                    <a:pt x="183" y="18985"/>
                  </a:cubicBezTo>
                  <a:cubicBezTo>
                    <a:pt x="0" y="23423"/>
                    <a:pt x="3070" y="23544"/>
                    <a:pt x="3040" y="26614"/>
                  </a:cubicBezTo>
                  <a:cubicBezTo>
                    <a:pt x="3040" y="27557"/>
                    <a:pt x="2979" y="28529"/>
                    <a:pt x="2918" y="29441"/>
                  </a:cubicBezTo>
                  <a:cubicBezTo>
                    <a:pt x="3253" y="29563"/>
                    <a:pt x="3587" y="29684"/>
                    <a:pt x="3921" y="29806"/>
                  </a:cubicBezTo>
                  <a:cubicBezTo>
                    <a:pt x="6110" y="30596"/>
                    <a:pt x="8298" y="31235"/>
                    <a:pt x="10578" y="31660"/>
                  </a:cubicBezTo>
                  <a:cubicBezTo>
                    <a:pt x="14843" y="32507"/>
                    <a:pt x="19187" y="32882"/>
                    <a:pt x="23537" y="32882"/>
                  </a:cubicBezTo>
                  <a:cubicBezTo>
                    <a:pt x="23868" y="32882"/>
                    <a:pt x="24199" y="32880"/>
                    <a:pt x="24530" y="32876"/>
                  </a:cubicBezTo>
                  <a:cubicBezTo>
                    <a:pt x="25624" y="32846"/>
                    <a:pt x="26718" y="32846"/>
                    <a:pt x="27812" y="32815"/>
                  </a:cubicBezTo>
                  <a:cubicBezTo>
                    <a:pt x="28268" y="32785"/>
                    <a:pt x="28724" y="32754"/>
                    <a:pt x="29211" y="32694"/>
                  </a:cubicBezTo>
                  <a:cubicBezTo>
                    <a:pt x="29302" y="32359"/>
                    <a:pt x="29393" y="31994"/>
                    <a:pt x="29515" y="31630"/>
                  </a:cubicBezTo>
                  <a:cubicBezTo>
                    <a:pt x="32189" y="23301"/>
                    <a:pt x="35898" y="7374"/>
                    <a:pt x="31582" y="2754"/>
                  </a:cubicBezTo>
                  <a:cubicBezTo>
                    <a:pt x="29721" y="765"/>
                    <a:pt x="25276" y="0"/>
                    <a:pt x="20509" y="0"/>
                  </a:cubicBezTo>
                  <a:close/>
                </a:path>
              </a:pathLst>
            </a:custGeom>
            <a:solidFill>
              <a:srgbClr val="FFD2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7" name="Google Shape;5018;p81">
              <a:extLst>
                <a:ext uri="{FF2B5EF4-FFF2-40B4-BE49-F238E27FC236}">
                  <a16:creationId xmlns:a16="http://schemas.microsoft.com/office/drawing/2014/main" id="{E3A16FB8-3342-D0D3-30DD-4C368A61E9CC}"/>
                </a:ext>
              </a:extLst>
            </p:cNvPr>
            <p:cNvSpPr/>
            <p:nvPr/>
          </p:nvSpPr>
          <p:spPr>
            <a:xfrm>
              <a:off x="5989750" y="2807625"/>
              <a:ext cx="287150" cy="126800"/>
            </a:xfrm>
            <a:custGeom>
              <a:avLst/>
              <a:gdLst/>
              <a:ahLst/>
              <a:cxnLst/>
              <a:rect l="l" t="t" r="r" b="b"/>
              <a:pathLst>
                <a:path w="11486" h="5072" extrusionOk="0">
                  <a:moveTo>
                    <a:pt x="8049" y="0"/>
                  </a:moveTo>
                  <a:cubicBezTo>
                    <a:pt x="5841" y="0"/>
                    <a:pt x="3093" y="1209"/>
                    <a:pt x="2523" y="1691"/>
                  </a:cubicBezTo>
                  <a:cubicBezTo>
                    <a:pt x="1733" y="2329"/>
                    <a:pt x="0" y="4852"/>
                    <a:pt x="4225" y="5064"/>
                  </a:cubicBezTo>
                  <a:cubicBezTo>
                    <a:pt x="4336" y="5069"/>
                    <a:pt x="4446" y="5072"/>
                    <a:pt x="4555" y="5072"/>
                  </a:cubicBezTo>
                  <a:cubicBezTo>
                    <a:pt x="8608" y="5072"/>
                    <a:pt x="11486" y="1841"/>
                    <a:pt x="10213" y="657"/>
                  </a:cubicBezTo>
                  <a:cubicBezTo>
                    <a:pt x="9678" y="182"/>
                    <a:pt x="8904" y="0"/>
                    <a:pt x="8049" y="0"/>
                  </a:cubicBezTo>
                  <a:close/>
                </a:path>
              </a:pathLst>
            </a:custGeom>
            <a:solidFill>
              <a:srgbClr val="FFA4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8" name="Google Shape;5019;p81">
              <a:extLst>
                <a:ext uri="{FF2B5EF4-FFF2-40B4-BE49-F238E27FC236}">
                  <a16:creationId xmlns:a16="http://schemas.microsoft.com/office/drawing/2014/main" id="{8B6E9185-F04C-D151-2E1A-2BF2B0533EDD}"/>
                </a:ext>
              </a:extLst>
            </p:cNvPr>
            <p:cNvSpPr/>
            <p:nvPr/>
          </p:nvSpPr>
          <p:spPr>
            <a:xfrm>
              <a:off x="5673625" y="3041350"/>
              <a:ext cx="82850" cy="310450"/>
            </a:xfrm>
            <a:custGeom>
              <a:avLst/>
              <a:gdLst/>
              <a:ahLst/>
              <a:cxnLst/>
              <a:rect l="l" t="t" r="r" b="b"/>
              <a:pathLst>
                <a:path w="3314" h="12418" extrusionOk="0">
                  <a:moveTo>
                    <a:pt x="3219" y="0"/>
                  </a:moveTo>
                  <a:cubicBezTo>
                    <a:pt x="3195" y="0"/>
                    <a:pt x="3172" y="10"/>
                    <a:pt x="3162" y="32"/>
                  </a:cubicBezTo>
                  <a:cubicBezTo>
                    <a:pt x="2949" y="457"/>
                    <a:pt x="2858" y="943"/>
                    <a:pt x="2736" y="1399"/>
                  </a:cubicBezTo>
                  <a:cubicBezTo>
                    <a:pt x="2584" y="1886"/>
                    <a:pt x="2463" y="2372"/>
                    <a:pt x="2341" y="2858"/>
                  </a:cubicBezTo>
                  <a:cubicBezTo>
                    <a:pt x="2189" y="3345"/>
                    <a:pt x="2067" y="3801"/>
                    <a:pt x="1946" y="4287"/>
                  </a:cubicBezTo>
                  <a:cubicBezTo>
                    <a:pt x="1946" y="4074"/>
                    <a:pt x="1915" y="3861"/>
                    <a:pt x="1885" y="3649"/>
                  </a:cubicBezTo>
                  <a:cubicBezTo>
                    <a:pt x="1885" y="3527"/>
                    <a:pt x="1885" y="3375"/>
                    <a:pt x="1855" y="3254"/>
                  </a:cubicBezTo>
                  <a:cubicBezTo>
                    <a:pt x="1855" y="3102"/>
                    <a:pt x="1855" y="2950"/>
                    <a:pt x="1794" y="2828"/>
                  </a:cubicBezTo>
                  <a:cubicBezTo>
                    <a:pt x="1779" y="2798"/>
                    <a:pt x="1756" y="2782"/>
                    <a:pt x="1733" y="2782"/>
                  </a:cubicBezTo>
                  <a:cubicBezTo>
                    <a:pt x="1710" y="2782"/>
                    <a:pt x="1687" y="2798"/>
                    <a:pt x="1672" y="2828"/>
                  </a:cubicBezTo>
                  <a:cubicBezTo>
                    <a:pt x="1642" y="2950"/>
                    <a:pt x="1642" y="3102"/>
                    <a:pt x="1672" y="3223"/>
                  </a:cubicBezTo>
                  <a:cubicBezTo>
                    <a:pt x="1672" y="3375"/>
                    <a:pt x="1672" y="3497"/>
                    <a:pt x="1703" y="3649"/>
                  </a:cubicBezTo>
                  <a:cubicBezTo>
                    <a:pt x="1703" y="3922"/>
                    <a:pt x="1733" y="4226"/>
                    <a:pt x="1763" y="4500"/>
                  </a:cubicBezTo>
                  <a:cubicBezTo>
                    <a:pt x="1763" y="4561"/>
                    <a:pt x="1824" y="4591"/>
                    <a:pt x="1855" y="4591"/>
                  </a:cubicBezTo>
                  <a:cubicBezTo>
                    <a:pt x="1551" y="5685"/>
                    <a:pt x="1247" y="6779"/>
                    <a:pt x="973" y="7874"/>
                  </a:cubicBezTo>
                  <a:cubicBezTo>
                    <a:pt x="578" y="9272"/>
                    <a:pt x="0" y="10883"/>
                    <a:pt x="730" y="12372"/>
                  </a:cubicBezTo>
                  <a:cubicBezTo>
                    <a:pt x="741" y="12404"/>
                    <a:pt x="766" y="12417"/>
                    <a:pt x="793" y="12417"/>
                  </a:cubicBezTo>
                  <a:cubicBezTo>
                    <a:pt x="844" y="12417"/>
                    <a:pt x="902" y="12371"/>
                    <a:pt x="882" y="12311"/>
                  </a:cubicBezTo>
                  <a:cubicBezTo>
                    <a:pt x="548" y="11430"/>
                    <a:pt x="608" y="10518"/>
                    <a:pt x="791" y="9637"/>
                  </a:cubicBezTo>
                  <a:cubicBezTo>
                    <a:pt x="943" y="8877"/>
                    <a:pt x="1186" y="8117"/>
                    <a:pt x="1399" y="7357"/>
                  </a:cubicBezTo>
                  <a:cubicBezTo>
                    <a:pt x="1611" y="6536"/>
                    <a:pt x="1824" y="5746"/>
                    <a:pt x="2037" y="4925"/>
                  </a:cubicBezTo>
                  <a:cubicBezTo>
                    <a:pt x="2280" y="4135"/>
                    <a:pt x="2493" y="3314"/>
                    <a:pt x="2706" y="2494"/>
                  </a:cubicBezTo>
                  <a:lnTo>
                    <a:pt x="3040" y="1278"/>
                  </a:lnTo>
                  <a:cubicBezTo>
                    <a:pt x="3162" y="883"/>
                    <a:pt x="3283" y="488"/>
                    <a:pt x="3314" y="92"/>
                  </a:cubicBezTo>
                  <a:cubicBezTo>
                    <a:pt x="3314" y="34"/>
                    <a:pt x="3263" y="0"/>
                    <a:pt x="3219"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9" name="Google Shape;5020;p81">
              <a:extLst>
                <a:ext uri="{FF2B5EF4-FFF2-40B4-BE49-F238E27FC236}">
                  <a16:creationId xmlns:a16="http://schemas.microsoft.com/office/drawing/2014/main" id="{B694ADAD-A523-65C6-AA8B-FA93F674D922}"/>
                </a:ext>
              </a:extLst>
            </p:cNvPr>
            <p:cNvSpPr/>
            <p:nvPr/>
          </p:nvSpPr>
          <p:spPr>
            <a:xfrm>
              <a:off x="6003425" y="2958550"/>
              <a:ext cx="849575" cy="1020875"/>
            </a:xfrm>
            <a:custGeom>
              <a:avLst/>
              <a:gdLst/>
              <a:ahLst/>
              <a:cxnLst/>
              <a:rect l="l" t="t" r="r" b="b"/>
              <a:pathLst>
                <a:path w="33983" h="40835" extrusionOk="0">
                  <a:moveTo>
                    <a:pt x="18758" y="0"/>
                  </a:moveTo>
                  <a:cubicBezTo>
                    <a:pt x="15105" y="0"/>
                    <a:pt x="14745" y="6182"/>
                    <a:pt x="16019" y="11064"/>
                  </a:cubicBezTo>
                  <a:cubicBezTo>
                    <a:pt x="17599" y="17022"/>
                    <a:pt x="22280" y="26961"/>
                    <a:pt x="21520" y="28785"/>
                  </a:cubicBezTo>
                  <a:cubicBezTo>
                    <a:pt x="21489" y="28864"/>
                    <a:pt x="21419" y="28901"/>
                    <a:pt x="21314" y="28901"/>
                  </a:cubicBezTo>
                  <a:cubicBezTo>
                    <a:pt x="19407" y="28901"/>
                    <a:pt x="6016" y="16432"/>
                    <a:pt x="4316" y="15107"/>
                  </a:cubicBezTo>
                  <a:cubicBezTo>
                    <a:pt x="2523" y="17873"/>
                    <a:pt x="1155" y="18359"/>
                    <a:pt x="0" y="19210"/>
                  </a:cubicBezTo>
                  <a:cubicBezTo>
                    <a:pt x="1934" y="21923"/>
                    <a:pt x="21025" y="40835"/>
                    <a:pt x="26797" y="40835"/>
                  </a:cubicBezTo>
                  <a:cubicBezTo>
                    <a:pt x="27104" y="40835"/>
                    <a:pt x="27373" y="40781"/>
                    <a:pt x="27600" y="40669"/>
                  </a:cubicBezTo>
                  <a:cubicBezTo>
                    <a:pt x="33983" y="37539"/>
                    <a:pt x="27113" y="15107"/>
                    <a:pt x="25837" y="9879"/>
                  </a:cubicBezTo>
                  <a:cubicBezTo>
                    <a:pt x="24043" y="2766"/>
                    <a:pt x="22463" y="61"/>
                    <a:pt x="18785" y="0"/>
                  </a:cubicBezTo>
                  <a:cubicBezTo>
                    <a:pt x="18776" y="0"/>
                    <a:pt x="18767" y="0"/>
                    <a:pt x="18758" y="0"/>
                  </a:cubicBezTo>
                  <a:close/>
                </a:path>
              </a:pathLst>
            </a:custGeom>
            <a:solidFill>
              <a:srgbClr val="FFCD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0" name="Google Shape;5021;p81">
              <a:extLst>
                <a:ext uri="{FF2B5EF4-FFF2-40B4-BE49-F238E27FC236}">
                  <a16:creationId xmlns:a16="http://schemas.microsoft.com/office/drawing/2014/main" id="{4923DAA6-0B01-6FB7-8B9A-A0F2403BFD6E}"/>
                </a:ext>
              </a:extLst>
            </p:cNvPr>
            <p:cNvSpPr/>
            <p:nvPr/>
          </p:nvSpPr>
          <p:spPr>
            <a:xfrm>
              <a:off x="5773925" y="3112775"/>
              <a:ext cx="382250" cy="362275"/>
            </a:xfrm>
            <a:custGeom>
              <a:avLst/>
              <a:gdLst/>
              <a:ahLst/>
              <a:cxnLst/>
              <a:rect l="l" t="t" r="r" b="b"/>
              <a:pathLst>
                <a:path w="15290" h="14491" extrusionOk="0">
                  <a:moveTo>
                    <a:pt x="4254" y="1"/>
                  </a:moveTo>
                  <a:cubicBezTo>
                    <a:pt x="3788" y="1"/>
                    <a:pt x="3798" y="512"/>
                    <a:pt x="4560" y="1369"/>
                  </a:cubicBezTo>
                  <a:cubicBezTo>
                    <a:pt x="6201" y="3193"/>
                    <a:pt x="6566" y="3679"/>
                    <a:pt x="6749" y="4166"/>
                  </a:cubicBezTo>
                  <a:cubicBezTo>
                    <a:pt x="6171" y="3983"/>
                    <a:pt x="4712" y="2585"/>
                    <a:pt x="2797" y="1339"/>
                  </a:cubicBezTo>
                  <a:cubicBezTo>
                    <a:pt x="2117" y="889"/>
                    <a:pt x="1599" y="701"/>
                    <a:pt x="1276" y="701"/>
                  </a:cubicBezTo>
                  <a:cubicBezTo>
                    <a:pt x="705" y="701"/>
                    <a:pt x="746" y="1291"/>
                    <a:pt x="1581" y="2068"/>
                  </a:cubicBezTo>
                  <a:cubicBezTo>
                    <a:pt x="2619" y="3024"/>
                    <a:pt x="5447" y="5672"/>
                    <a:pt x="5328" y="5672"/>
                  </a:cubicBezTo>
                  <a:cubicBezTo>
                    <a:pt x="5315" y="5672"/>
                    <a:pt x="5264" y="5638"/>
                    <a:pt x="5168" y="5564"/>
                  </a:cubicBezTo>
                  <a:cubicBezTo>
                    <a:pt x="4336" y="4947"/>
                    <a:pt x="1373" y="3216"/>
                    <a:pt x="501" y="3216"/>
                  </a:cubicBezTo>
                  <a:cubicBezTo>
                    <a:pt x="385" y="3216"/>
                    <a:pt x="306" y="3247"/>
                    <a:pt x="274" y="3315"/>
                  </a:cubicBezTo>
                  <a:cubicBezTo>
                    <a:pt x="1" y="3892"/>
                    <a:pt x="882" y="4652"/>
                    <a:pt x="2189" y="5564"/>
                  </a:cubicBezTo>
                  <a:cubicBezTo>
                    <a:pt x="3435" y="6445"/>
                    <a:pt x="4347" y="7053"/>
                    <a:pt x="4256" y="7144"/>
                  </a:cubicBezTo>
                  <a:cubicBezTo>
                    <a:pt x="4238" y="7170"/>
                    <a:pt x="4206" y="7181"/>
                    <a:pt x="4161" y="7181"/>
                  </a:cubicBezTo>
                  <a:cubicBezTo>
                    <a:pt x="3827" y="7181"/>
                    <a:pt x="2787" y="6543"/>
                    <a:pt x="1581" y="6141"/>
                  </a:cubicBezTo>
                  <a:cubicBezTo>
                    <a:pt x="1197" y="6003"/>
                    <a:pt x="904" y="5939"/>
                    <a:pt x="705" y="5939"/>
                  </a:cubicBezTo>
                  <a:cubicBezTo>
                    <a:pt x="118" y="5939"/>
                    <a:pt x="355" y="6502"/>
                    <a:pt x="1490" y="7388"/>
                  </a:cubicBezTo>
                  <a:cubicBezTo>
                    <a:pt x="2949" y="8543"/>
                    <a:pt x="5442" y="10549"/>
                    <a:pt x="7235" y="12099"/>
                  </a:cubicBezTo>
                  <a:cubicBezTo>
                    <a:pt x="9235" y="13862"/>
                    <a:pt x="10631" y="14491"/>
                    <a:pt x="11716" y="14491"/>
                  </a:cubicBezTo>
                  <a:cubicBezTo>
                    <a:pt x="12577" y="14491"/>
                    <a:pt x="13243" y="14096"/>
                    <a:pt x="13861" y="13558"/>
                  </a:cubicBezTo>
                  <a:cubicBezTo>
                    <a:pt x="15290" y="12372"/>
                    <a:pt x="15138" y="10792"/>
                    <a:pt x="14347" y="8664"/>
                  </a:cubicBezTo>
                  <a:cubicBezTo>
                    <a:pt x="13770" y="7114"/>
                    <a:pt x="12402" y="5260"/>
                    <a:pt x="11612" y="3375"/>
                  </a:cubicBezTo>
                  <a:cubicBezTo>
                    <a:pt x="11066" y="2065"/>
                    <a:pt x="10253" y="597"/>
                    <a:pt x="9872" y="597"/>
                  </a:cubicBezTo>
                  <a:cubicBezTo>
                    <a:pt x="9723" y="597"/>
                    <a:pt x="9641" y="822"/>
                    <a:pt x="9667" y="1369"/>
                  </a:cubicBezTo>
                  <a:cubicBezTo>
                    <a:pt x="9788" y="3284"/>
                    <a:pt x="10335" y="3922"/>
                    <a:pt x="9940" y="4318"/>
                  </a:cubicBezTo>
                  <a:cubicBezTo>
                    <a:pt x="9914" y="4326"/>
                    <a:pt x="9887" y="4330"/>
                    <a:pt x="9858" y="4330"/>
                  </a:cubicBezTo>
                  <a:cubicBezTo>
                    <a:pt x="9123" y="4330"/>
                    <a:pt x="7257" y="1836"/>
                    <a:pt x="5533" y="579"/>
                  </a:cubicBezTo>
                  <a:cubicBezTo>
                    <a:pt x="4977" y="182"/>
                    <a:pt x="4531" y="1"/>
                    <a:pt x="4254" y="1"/>
                  </a:cubicBezTo>
                  <a:close/>
                </a:path>
              </a:pathLst>
            </a:custGeom>
            <a:solidFill>
              <a:srgbClr val="FFCD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1" name="Google Shape;5022;p81">
              <a:extLst>
                <a:ext uri="{FF2B5EF4-FFF2-40B4-BE49-F238E27FC236}">
                  <a16:creationId xmlns:a16="http://schemas.microsoft.com/office/drawing/2014/main" id="{FC9484C0-6726-DC08-AB72-0EC5695BAC53}"/>
                </a:ext>
              </a:extLst>
            </p:cNvPr>
            <p:cNvSpPr/>
            <p:nvPr/>
          </p:nvSpPr>
          <p:spPr>
            <a:xfrm>
              <a:off x="6311925" y="2869775"/>
              <a:ext cx="445325" cy="641325"/>
            </a:xfrm>
            <a:custGeom>
              <a:avLst/>
              <a:gdLst/>
              <a:ahLst/>
              <a:cxnLst/>
              <a:rect l="l" t="t" r="r" b="b"/>
              <a:pathLst>
                <a:path w="17813" h="25653" extrusionOk="0">
                  <a:moveTo>
                    <a:pt x="4831" y="0"/>
                  </a:moveTo>
                  <a:cubicBezTo>
                    <a:pt x="3801" y="0"/>
                    <a:pt x="2872" y="368"/>
                    <a:pt x="2220" y="1241"/>
                  </a:cubicBezTo>
                  <a:cubicBezTo>
                    <a:pt x="1" y="4220"/>
                    <a:pt x="609" y="12518"/>
                    <a:pt x="1338" y="14919"/>
                  </a:cubicBezTo>
                  <a:cubicBezTo>
                    <a:pt x="2736" y="19509"/>
                    <a:pt x="5563" y="25497"/>
                    <a:pt x="5563" y="25497"/>
                  </a:cubicBezTo>
                  <a:cubicBezTo>
                    <a:pt x="5563" y="25497"/>
                    <a:pt x="6283" y="25653"/>
                    <a:pt x="7422" y="25653"/>
                  </a:cubicBezTo>
                  <a:cubicBezTo>
                    <a:pt x="8588" y="25653"/>
                    <a:pt x="10194" y="25489"/>
                    <a:pt x="11916" y="24828"/>
                  </a:cubicBezTo>
                  <a:cubicBezTo>
                    <a:pt x="15411" y="23460"/>
                    <a:pt x="17813" y="21454"/>
                    <a:pt x="17813" y="21454"/>
                  </a:cubicBezTo>
                  <a:cubicBezTo>
                    <a:pt x="17813" y="21454"/>
                    <a:pt x="15594" y="10117"/>
                    <a:pt x="11186" y="3764"/>
                  </a:cubicBezTo>
                  <a:cubicBezTo>
                    <a:pt x="9772" y="1726"/>
                    <a:pt x="7063" y="0"/>
                    <a:pt x="4831" y="0"/>
                  </a:cubicBezTo>
                  <a:close/>
                </a:path>
              </a:pathLst>
            </a:custGeom>
            <a:solidFill>
              <a:srgbClr val="FFD2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2" name="Google Shape;5023;p81">
              <a:extLst>
                <a:ext uri="{FF2B5EF4-FFF2-40B4-BE49-F238E27FC236}">
                  <a16:creationId xmlns:a16="http://schemas.microsoft.com/office/drawing/2014/main" id="{44AF0181-5846-46B3-0028-4C08B3FF6EC7}"/>
                </a:ext>
              </a:extLst>
            </p:cNvPr>
            <p:cNvSpPr/>
            <p:nvPr/>
          </p:nvSpPr>
          <p:spPr>
            <a:xfrm>
              <a:off x="6208075" y="3647875"/>
              <a:ext cx="144025" cy="130475"/>
            </a:xfrm>
            <a:custGeom>
              <a:avLst/>
              <a:gdLst/>
              <a:ahLst/>
              <a:cxnLst/>
              <a:rect l="l" t="t" r="r" b="b"/>
              <a:pathLst>
                <a:path w="5761" h="5219" extrusionOk="0">
                  <a:moveTo>
                    <a:pt x="9" y="0"/>
                  </a:moveTo>
                  <a:cubicBezTo>
                    <a:pt x="1" y="0"/>
                    <a:pt x="2" y="7"/>
                    <a:pt x="21" y="26"/>
                  </a:cubicBezTo>
                  <a:cubicBezTo>
                    <a:pt x="355" y="452"/>
                    <a:pt x="1115" y="1090"/>
                    <a:pt x="1541" y="1485"/>
                  </a:cubicBezTo>
                  <a:cubicBezTo>
                    <a:pt x="1936" y="1850"/>
                    <a:pt x="2362" y="2245"/>
                    <a:pt x="2757" y="2640"/>
                  </a:cubicBezTo>
                  <a:cubicBezTo>
                    <a:pt x="3182" y="3035"/>
                    <a:pt x="3608" y="3431"/>
                    <a:pt x="4033" y="3826"/>
                  </a:cubicBezTo>
                  <a:cubicBezTo>
                    <a:pt x="4428" y="4190"/>
                    <a:pt x="5279" y="4890"/>
                    <a:pt x="5705" y="5194"/>
                  </a:cubicBezTo>
                  <a:cubicBezTo>
                    <a:pt x="5723" y="5211"/>
                    <a:pt x="5735" y="5219"/>
                    <a:pt x="5743" y="5219"/>
                  </a:cubicBezTo>
                  <a:cubicBezTo>
                    <a:pt x="5761" y="5219"/>
                    <a:pt x="5748" y="5176"/>
                    <a:pt x="5705" y="5133"/>
                  </a:cubicBezTo>
                  <a:cubicBezTo>
                    <a:pt x="5371" y="4707"/>
                    <a:pt x="4520" y="4039"/>
                    <a:pt x="4124" y="3674"/>
                  </a:cubicBezTo>
                  <a:cubicBezTo>
                    <a:pt x="3699" y="3279"/>
                    <a:pt x="3304" y="2914"/>
                    <a:pt x="2878" y="2519"/>
                  </a:cubicBezTo>
                  <a:cubicBezTo>
                    <a:pt x="2453" y="2124"/>
                    <a:pt x="2027" y="1728"/>
                    <a:pt x="1602" y="1333"/>
                  </a:cubicBezTo>
                  <a:cubicBezTo>
                    <a:pt x="1237" y="969"/>
                    <a:pt x="538" y="391"/>
                    <a:pt x="112" y="57"/>
                  </a:cubicBezTo>
                  <a:cubicBezTo>
                    <a:pt x="91" y="36"/>
                    <a:pt x="27" y="0"/>
                    <a:pt x="9"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3" name="Google Shape;5024;p81">
              <a:extLst>
                <a:ext uri="{FF2B5EF4-FFF2-40B4-BE49-F238E27FC236}">
                  <a16:creationId xmlns:a16="http://schemas.microsoft.com/office/drawing/2014/main" id="{8DC91334-5820-11DD-A1F6-88B327FB4706}"/>
                </a:ext>
              </a:extLst>
            </p:cNvPr>
            <p:cNvSpPr/>
            <p:nvPr/>
          </p:nvSpPr>
          <p:spPr>
            <a:xfrm>
              <a:off x="6343850" y="3235275"/>
              <a:ext cx="113775" cy="269825"/>
            </a:xfrm>
            <a:custGeom>
              <a:avLst/>
              <a:gdLst/>
              <a:ahLst/>
              <a:cxnLst/>
              <a:rect l="l" t="t" r="r" b="b"/>
              <a:pathLst>
                <a:path w="4551" h="10793" extrusionOk="0">
                  <a:moveTo>
                    <a:pt x="94" y="0"/>
                  </a:moveTo>
                  <a:cubicBezTo>
                    <a:pt x="46" y="0"/>
                    <a:pt x="0" y="43"/>
                    <a:pt x="0" y="86"/>
                  </a:cubicBezTo>
                  <a:cubicBezTo>
                    <a:pt x="122" y="573"/>
                    <a:pt x="304" y="1059"/>
                    <a:pt x="456" y="1515"/>
                  </a:cubicBezTo>
                  <a:cubicBezTo>
                    <a:pt x="639" y="1971"/>
                    <a:pt x="791" y="2396"/>
                    <a:pt x="973" y="2852"/>
                  </a:cubicBezTo>
                  <a:cubicBezTo>
                    <a:pt x="1307" y="3734"/>
                    <a:pt x="1672" y="4646"/>
                    <a:pt x="2037" y="5527"/>
                  </a:cubicBezTo>
                  <a:cubicBezTo>
                    <a:pt x="2766" y="7290"/>
                    <a:pt x="3557" y="9023"/>
                    <a:pt x="4377" y="10755"/>
                  </a:cubicBezTo>
                  <a:cubicBezTo>
                    <a:pt x="4386" y="10782"/>
                    <a:pt x="4406" y="10793"/>
                    <a:pt x="4428" y="10793"/>
                  </a:cubicBezTo>
                  <a:cubicBezTo>
                    <a:pt x="4481" y="10793"/>
                    <a:pt x="4551" y="10728"/>
                    <a:pt x="4529" y="10664"/>
                  </a:cubicBezTo>
                  <a:cubicBezTo>
                    <a:pt x="3770" y="8871"/>
                    <a:pt x="3010" y="7108"/>
                    <a:pt x="2280" y="5314"/>
                  </a:cubicBezTo>
                  <a:cubicBezTo>
                    <a:pt x="1915" y="4402"/>
                    <a:pt x="1551" y="3521"/>
                    <a:pt x="1216" y="2640"/>
                  </a:cubicBezTo>
                  <a:cubicBezTo>
                    <a:pt x="1034" y="2214"/>
                    <a:pt x="882" y="1758"/>
                    <a:pt x="700" y="1333"/>
                  </a:cubicBezTo>
                  <a:cubicBezTo>
                    <a:pt x="517" y="907"/>
                    <a:pt x="365" y="451"/>
                    <a:pt x="152" y="26"/>
                  </a:cubicBezTo>
                  <a:cubicBezTo>
                    <a:pt x="135" y="8"/>
                    <a:pt x="114" y="0"/>
                    <a:pt x="94"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10" name="Google Shape;5025;p81">
              <a:extLst>
                <a:ext uri="{FF2B5EF4-FFF2-40B4-BE49-F238E27FC236}">
                  <a16:creationId xmlns:a16="http://schemas.microsoft.com/office/drawing/2014/main" id="{87A5EF6C-1CC5-6876-8009-AFE250D941B9}"/>
                </a:ext>
              </a:extLst>
            </p:cNvPr>
            <p:cNvSpPr/>
            <p:nvPr/>
          </p:nvSpPr>
          <p:spPr>
            <a:xfrm>
              <a:off x="6250375" y="1710275"/>
              <a:ext cx="776650" cy="1128150"/>
            </a:xfrm>
            <a:custGeom>
              <a:avLst/>
              <a:gdLst/>
              <a:ahLst/>
              <a:cxnLst/>
              <a:rect l="l" t="t" r="r" b="b"/>
              <a:pathLst>
                <a:path w="31066" h="45126" extrusionOk="0">
                  <a:moveTo>
                    <a:pt x="12421" y="0"/>
                  </a:moveTo>
                  <a:cubicBezTo>
                    <a:pt x="11103" y="0"/>
                    <a:pt x="9578" y="413"/>
                    <a:pt x="8633" y="1116"/>
                  </a:cubicBezTo>
                  <a:cubicBezTo>
                    <a:pt x="7265" y="2180"/>
                    <a:pt x="7326" y="3608"/>
                    <a:pt x="6931" y="5098"/>
                  </a:cubicBezTo>
                  <a:cubicBezTo>
                    <a:pt x="6718" y="5098"/>
                    <a:pt x="5776" y="9140"/>
                    <a:pt x="5685" y="9505"/>
                  </a:cubicBezTo>
                  <a:cubicBezTo>
                    <a:pt x="5229" y="11086"/>
                    <a:pt x="4803" y="12636"/>
                    <a:pt x="4378" y="14216"/>
                  </a:cubicBezTo>
                  <a:cubicBezTo>
                    <a:pt x="3466" y="17469"/>
                    <a:pt x="2554" y="20721"/>
                    <a:pt x="1642" y="23973"/>
                  </a:cubicBezTo>
                  <a:cubicBezTo>
                    <a:pt x="761" y="27043"/>
                    <a:pt x="1" y="30235"/>
                    <a:pt x="366" y="33457"/>
                  </a:cubicBezTo>
                  <a:cubicBezTo>
                    <a:pt x="761" y="36952"/>
                    <a:pt x="2584" y="40296"/>
                    <a:pt x="5320" y="42515"/>
                  </a:cubicBezTo>
                  <a:cubicBezTo>
                    <a:pt x="6840" y="43761"/>
                    <a:pt x="8664" y="44673"/>
                    <a:pt x="10639" y="44733"/>
                  </a:cubicBezTo>
                  <a:cubicBezTo>
                    <a:pt x="10675" y="44734"/>
                    <a:pt x="10710" y="44734"/>
                    <a:pt x="10745" y="44734"/>
                  </a:cubicBezTo>
                  <a:cubicBezTo>
                    <a:pt x="12474" y="44734"/>
                    <a:pt x="14221" y="44009"/>
                    <a:pt x="15442" y="42788"/>
                  </a:cubicBezTo>
                  <a:cubicBezTo>
                    <a:pt x="16785" y="44308"/>
                    <a:pt x="18814" y="45125"/>
                    <a:pt x="20836" y="45125"/>
                  </a:cubicBezTo>
                  <a:cubicBezTo>
                    <a:pt x="21605" y="45125"/>
                    <a:pt x="22373" y="45007"/>
                    <a:pt x="23102" y="44764"/>
                  </a:cubicBezTo>
                  <a:cubicBezTo>
                    <a:pt x="25776" y="43882"/>
                    <a:pt x="27813" y="41512"/>
                    <a:pt x="28542" y="38806"/>
                  </a:cubicBezTo>
                  <a:cubicBezTo>
                    <a:pt x="29241" y="36101"/>
                    <a:pt x="28694" y="33153"/>
                    <a:pt x="27235" y="30752"/>
                  </a:cubicBezTo>
                  <a:cubicBezTo>
                    <a:pt x="29819" y="29475"/>
                    <a:pt x="31065" y="26223"/>
                    <a:pt x="30427" y="23426"/>
                  </a:cubicBezTo>
                  <a:cubicBezTo>
                    <a:pt x="29758" y="20630"/>
                    <a:pt x="27479" y="18381"/>
                    <a:pt x="24804" y="17347"/>
                  </a:cubicBezTo>
                  <a:cubicBezTo>
                    <a:pt x="23223" y="16739"/>
                    <a:pt x="21430" y="16435"/>
                    <a:pt x="20184" y="15280"/>
                  </a:cubicBezTo>
                  <a:cubicBezTo>
                    <a:pt x="18846" y="13973"/>
                    <a:pt x="18573" y="11937"/>
                    <a:pt x="18603" y="10052"/>
                  </a:cubicBezTo>
                  <a:cubicBezTo>
                    <a:pt x="18633" y="8168"/>
                    <a:pt x="18907" y="6253"/>
                    <a:pt x="18360" y="4459"/>
                  </a:cubicBezTo>
                  <a:cubicBezTo>
                    <a:pt x="17661" y="2240"/>
                    <a:pt x="15685" y="478"/>
                    <a:pt x="13375" y="82"/>
                  </a:cubicBezTo>
                  <a:cubicBezTo>
                    <a:pt x="13079" y="27"/>
                    <a:pt x="12757" y="0"/>
                    <a:pt x="12421" y="0"/>
                  </a:cubicBezTo>
                  <a:close/>
                </a:path>
              </a:pathLst>
            </a:custGeom>
            <a:solidFill>
              <a:srgbClr val="FF4E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11" name="Google Shape;5026;p81">
              <a:extLst>
                <a:ext uri="{FF2B5EF4-FFF2-40B4-BE49-F238E27FC236}">
                  <a16:creationId xmlns:a16="http://schemas.microsoft.com/office/drawing/2014/main" id="{131CED05-ABD4-C877-84B2-B4031B8C2E51}"/>
                </a:ext>
              </a:extLst>
            </p:cNvPr>
            <p:cNvSpPr/>
            <p:nvPr/>
          </p:nvSpPr>
          <p:spPr>
            <a:xfrm>
              <a:off x="6462325" y="1762100"/>
              <a:ext cx="183975" cy="195400"/>
            </a:xfrm>
            <a:custGeom>
              <a:avLst/>
              <a:gdLst/>
              <a:ahLst/>
              <a:cxnLst/>
              <a:rect l="l" t="t" r="r" b="b"/>
              <a:pathLst>
                <a:path w="7359" h="7816" extrusionOk="0">
                  <a:moveTo>
                    <a:pt x="3034" y="1"/>
                  </a:moveTo>
                  <a:cubicBezTo>
                    <a:pt x="1477" y="1"/>
                    <a:pt x="0" y="946"/>
                    <a:pt x="338" y="2812"/>
                  </a:cubicBezTo>
                  <a:cubicBezTo>
                    <a:pt x="691" y="4633"/>
                    <a:pt x="2941" y="7816"/>
                    <a:pt x="5152" y="7816"/>
                  </a:cubicBezTo>
                  <a:cubicBezTo>
                    <a:pt x="5413" y="7816"/>
                    <a:pt x="5673" y="7772"/>
                    <a:pt x="5930" y="7675"/>
                  </a:cubicBezTo>
                  <a:cubicBezTo>
                    <a:pt x="6599" y="7432"/>
                    <a:pt x="7055" y="6763"/>
                    <a:pt x="7207" y="6064"/>
                  </a:cubicBezTo>
                  <a:cubicBezTo>
                    <a:pt x="7359" y="5365"/>
                    <a:pt x="7237" y="4605"/>
                    <a:pt x="7055" y="3906"/>
                  </a:cubicBezTo>
                  <a:cubicBezTo>
                    <a:pt x="6751" y="2751"/>
                    <a:pt x="6234" y="1596"/>
                    <a:pt x="5322" y="806"/>
                  </a:cubicBezTo>
                  <a:cubicBezTo>
                    <a:pt x="4711" y="268"/>
                    <a:pt x="3861" y="1"/>
                    <a:pt x="3034" y="1"/>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12" name="Google Shape;5027;p81">
              <a:extLst>
                <a:ext uri="{FF2B5EF4-FFF2-40B4-BE49-F238E27FC236}">
                  <a16:creationId xmlns:a16="http://schemas.microsoft.com/office/drawing/2014/main" id="{FA614C0D-CB2E-7154-AAF3-FC6E9529F3A2}"/>
                </a:ext>
              </a:extLst>
            </p:cNvPr>
            <p:cNvSpPr/>
            <p:nvPr/>
          </p:nvSpPr>
          <p:spPr>
            <a:xfrm>
              <a:off x="5632350" y="1908750"/>
              <a:ext cx="228225" cy="391450"/>
            </a:xfrm>
            <a:custGeom>
              <a:avLst/>
              <a:gdLst/>
              <a:ahLst/>
              <a:cxnLst/>
              <a:rect l="l" t="t" r="r" b="b"/>
              <a:pathLst>
                <a:path w="9129" h="15658" extrusionOk="0">
                  <a:moveTo>
                    <a:pt x="5238" y="0"/>
                  </a:moveTo>
                  <a:cubicBezTo>
                    <a:pt x="3550" y="0"/>
                    <a:pt x="1947" y="1832"/>
                    <a:pt x="1074" y="6703"/>
                  </a:cubicBezTo>
                  <a:cubicBezTo>
                    <a:pt x="0" y="12884"/>
                    <a:pt x="2030" y="15658"/>
                    <a:pt x="3089" y="15658"/>
                  </a:cubicBezTo>
                  <a:cubicBezTo>
                    <a:pt x="3139" y="15658"/>
                    <a:pt x="3187" y="15652"/>
                    <a:pt x="3232" y="15639"/>
                  </a:cubicBezTo>
                  <a:cubicBezTo>
                    <a:pt x="5876" y="14940"/>
                    <a:pt x="9129" y="1961"/>
                    <a:pt x="6880" y="533"/>
                  </a:cubicBezTo>
                  <a:cubicBezTo>
                    <a:pt x="6338" y="191"/>
                    <a:pt x="5784" y="0"/>
                    <a:pt x="5238" y="0"/>
                  </a:cubicBezTo>
                  <a:close/>
                </a:path>
              </a:pathLst>
            </a:custGeom>
            <a:solidFill>
              <a:srgbClr val="FF4E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13" name="Google Shape;5028;p81">
              <a:extLst>
                <a:ext uri="{FF2B5EF4-FFF2-40B4-BE49-F238E27FC236}">
                  <a16:creationId xmlns:a16="http://schemas.microsoft.com/office/drawing/2014/main" id="{D55FD729-7A71-801F-0687-E6E12CA5345B}"/>
                </a:ext>
              </a:extLst>
            </p:cNvPr>
            <p:cNvSpPr/>
            <p:nvPr/>
          </p:nvSpPr>
          <p:spPr>
            <a:xfrm>
              <a:off x="6026225" y="2657625"/>
              <a:ext cx="186200" cy="244625"/>
            </a:xfrm>
            <a:custGeom>
              <a:avLst/>
              <a:gdLst/>
              <a:ahLst/>
              <a:cxnLst/>
              <a:rect l="l" t="t" r="r" b="b"/>
              <a:pathLst>
                <a:path w="7448" h="9785" extrusionOk="0">
                  <a:moveTo>
                    <a:pt x="5806" y="0"/>
                  </a:moveTo>
                  <a:lnTo>
                    <a:pt x="0" y="973"/>
                  </a:lnTo>
                  <a:lnTo>
                    <a:pt x="1611" y="8542"/>
                  </a:lnTo>
                  <a:cubicBezTo>
                    <a:pt x="1611" y="8542"/>
                    <a:pt x="1611" y="9785"/>
                    <a:pt x="3404" y="9785"/>
                  </a:cubicBezTo>
                  <a:cubicBezTo>
                    <a:pt x="3553" y="9785"/>
                    <a:pt x="3715" y="9776"/>
                    <a:pt x="3891" y="9757"/>
                  </a:cubicBezTo>
                  <a:cubicBezTo>
                    <a:pt x="6170" y="9514"/>
                    <a:pt x="7447" y="7569"/>
                    <a:pt x="7447" y="7569"/>
                  </a:cubicBezTo>
                  <a:lnTo>
                    <a:pt x="5806" y="0"/>
                  </a:lnTo>
                  <a:close/>
                </a:path>
              </a:pathLst>
            </a:custGeom>
            <a:solidFill>
              <a:srgbClr val="FFCD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14" name="Google Shape;5029;p81">
              <a:extLst>
                <a:ext uri="{FF2B5EF4-FFF2-40B4-BE49-F238E27FC236}">
                  <a16:creationId xmlns:a16="http://schemas.microsoft.com/office/drawing/2014/main" id="{DD44F531-A1DD-B52F-652B-8D58D6B10E33}"/>
                </a:ext>
              </a:extLst>
            </p:cNvPr>
            <p:cNvSpPr/>
            <p:nvPr/>
          </p:nvSpPr>
          <p:spPr>
            <a:xfrm>
              <a:off x="5667550" y="1767025"/>
              <a:ext cx="859450" cy="999300"/>
            </a:xfrm>
            <a:custGeom>
              <a:avLst/>
              <a:gdLst/>
              <a:ahLst/>
              <a:cxnLst/>
              <a:rect l="l" t="t" r="r" b="b"/>
              <a:pathLst>
                <a:path w="34378" h="39972" extrusionOk="0">
                  <a:moveTo>
                    <a:pt x="18010" y="1"/>
                  </a:moveTo>
                  <a:cubicBezTo>
                    <a:pt x="5817" y="1"/>
                    <a:pt x="1214" y="7355"/>
                    <a:pt x="183" y="21187"/>
                  </a:cubicBezTo>
                  <a:cubicBezTo>
                    <a:pt x="31" y="22798"/>
                    <a:pt x="0" y="24348"/>
                    <a:pt x="91" y="25867"/>
                  </a:cubicBezTo>
                  <a:cubicBezTo>
                    <a:pt x="122" y="26567"/>
                    <a:pt x="213" y="27235"/>
                    <a:pt x="304" y="27904"/>
                  </a:cubicBezTo>
                  <a:cubicBezTo>
                    <a:pt x="760" y="30974"/>
                    <a:pt x="1794" y="33679"/>
                    <a:pt x="3526" y="35746"/>
                  </a:cubicBezTo>
                  <a:cubicBezTo>
                    <a:pt x="3861" y="36141"/>
                    <a:pt x="4225" y="36506"/>
                    <a:pt x="4620" y="36840"/>
                  </a:cubicBezTo>
                  <a:cubicBezTo>
                    <a:pt x="6814" y="38812"/>
                    <a:pt x="9846" y="39972"/>
                    <a:pt x="13877" y="39972"/>
                  </a:cubicBezTo>
                  <a:cubicBezTo>
                    <a:pt x="14258" y="39972"/>
                    <a:pt x="14647" y="39962"/>
                    <a:pt x="15046" y="39941"/>
                  </a:cubicBezTo>
                  <a:cubicBezTo>
                    <a:pt x="15320" y="39941"/>
                    <a:pt x="15593" y="39910"/>
                    <a:pt x="15867" y="39910"/>
                  </a:cubicBezTo>
                  <a:cubicBezTo>
                    <a:pt x="15928" y="39880"/>
                    <a:pt x="16019" y="39880"/>
                    <a:pt x="16080" y="39880"/>
                  </a:cubicBezTo>
                  <a:cubicBezTo>
                    <a:pt x="20517" y="39454"/>
                    <a:pt x="23709" y="37965"/>
                    <a:pt x="26080" y="35776"/>
                  </a:cubicBezTo>
                  <a:cubicBezTo>
                    <a:pt x="27204" y="34713"/>
                    <a:pt x="28177" y="33466"/>
                    <a:pt x="28967" y="32129"/>
                  </a:cubicBezTo>
                  <a:cubicBezTo>
                    <a:pt x="31095" y="28542"/>
                    <a:pt x="32189" y="24074"/>
                    <a:pt x="33040" y="19576"/>
                  </a:cubicBezTo>
                  <a:cubicBezTo>
                    <a:pt x="33040" y="19484"/>
                    <a:pt x="33071" y="19363"/>
                    <a:pt x="33101" y="19272"/>
                  </a:cubicBezTo>
                  <a:cubicBezTo>
                    <a:pt x="34378" y="12433"/>
                    <a:pt x="31733" y="5806"/>
                    <a:pt x="26445" y="2402"/>
                  </a:cubicBezTo>
                  <a:cubicBezTo>
                    <a:pt x="24134" y="913"/>
                    <a:pt x="21308" y="31"/>
                    <a:pt x="18086" y="1"/>
                  </a:cubicBezTo>
                  <a:cubicBezTo>
                    <a:pt x="18061" y="1"/>
                    <a:pt x="18035" y="1"/>
                    <a:pt x="18010" y="1"/>
                  </a:cubicBezTo>
                  <a:close/>
                </a:path>
              </a:pathLst>
            </a:custGeom>
            <a:solidFill>
              <a:srgbClr val="FFCD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15" name="Google Shape;5030;p81">
              <a:extLst>
                <a:ext uri="{FF2B5EF4-FFF2-40B4-BE49-F238E27FC236}">
                  <a16:creationId xmlns:a16="http://schemas.microsoft.com/office/drawing/2014/main" id="{C55EECCF-5644-0530-F6E2-9140254E894D}"/>
                </a:ext>
              </a:extLst>
            </p:cNvPr>
            <p:cNvSpPr/>
            <p:nvPr/>
          </p:nvSpPr>
          <p:spPr>
            <a:xfrm>
              <a:off x="5617400" y="1706475"/>
              <a:ext cx="694550" cy="460675"/>
            </a:xfrm>
            <a:custGeom>
              <a:avLst/>
              <a:gdLst/>
              <a:ahLst/>
              <a:cxnLst/>
              <a:rect l="l" t="t" r="r" b="b"/>
              <a:pathLst>
                <a:path w="27782" h="18427" extrusionOk="0">
                  <a:moveTo>
                    <a:pt x="18081" y="0"/>
                  </a:moveTo>
                  <a:cubicBezTo>
                    <a:pt x="14709" y="0"/>
                    <a:pt x="10381" y="1767"/>
                    <a:pt x="6019" y="5341"/>
                  </a:cubicBezTo>
                  <a:cubicBezTo>
                    <a:pt x="304" y="10022"/>
                    <a:pt x="0" y="15007"/>
                    <a:pt x="2097" y="16162"/>
                  </a:cubicBezTo>
                  <a:cubicBezTo>
                    <a:pt x="2309" y="16277"/>
                    <a:pt x="2538" y="16328"/>
                    <a:pt x="2778" y="16328"/>
                  </a:cubicBezTo>
                  <a:cubicBezTo>
                    <a:pt x="4955" y="16328"/>
                    <a:pt x="8085" y="12089"/>
                    <a:pt x="8085" y="12089"/>
                  </a:cubicBezTo>
                  <a:lnTo>
                    <a:pt x="8085" y="12089"/>
                  </a:lnTo>
                  <a:cubicBezTo>
                    <a:pt x="8085" y="12090"/>
                    <a:pt x="5077" y="17833"/>
                    <a:pt x="9484" y="18381"/>
                  </a:cubicBezTo>
                  <a:cubicBezTo>
                    <a:pt x="9736" y="18412"/>
                    <a:pt x="9976" y="18427"/>
                    <a:pt x="10205" y="18427"/>
                  </a:cubicBezTo>
                  <a:cubicBezTo>
                    <a:pt x="13935" y="18427"/>
                    <a:pt x="14529" y="14460"/>
                    <a:pt x="14529" y="14460"/>
                  </a:cubicBezTo>
                  <a:lnTo>
                    <a:pt x="14529" y="14460"/>
                  </a:lnTo>
                  <a:cubicBezTo>
                    <a:pt x="14529" y="14460"/>
                    <a:pt x="14472" y="17231"/>
                    <a:pt x="16467" y="17231"/>
                  </a:cubicBezTo>
                  <a:cubicBezTo>
                    <a:pt x="16519" y="17231"/>
                    <a:pt x="16572" y="17229"/>
                    <a:pt x="16627" y="17225"/>
                  </a:cubicBezTo>
                  <a:cubicBezTo>
                    <a:pt x="18169" y="17095"/>
                    <a:pt x="18687" y="14745"/>
                    <a:pt x="18856" y="13415"/>
                  </a:cubicBezTo>
                  <a:lnTo>
                    <a:pt x="18856" y="13415"/>
                  </a:lnTo>
                  <a:cubicBezTo>
                    <a:pt x="18875" y="14352"/>
                    <a:pt x="19234" y="15686"/>
                    <a:pt x="21125" y="15706"/>
                  </a:cubicBezTo>
                  <a:cubicBezTo>
                    <a:pt x="24043" y="15706"/>
                    <a:pt x="27782" y="3274"/>
                    <a:pt x="20912" y="508"/>
                  </a:cubicBezTo>
                  <a:cubicBezTo>
                    <a:pt x="20078" y="170"/>
                    <a:pt x="19125" y="0"/>
                    <a:pt x="18081" y="0"/>
                  </a:cubicBezTo>
                  <a:close/>
                </a:path>
              </a:pathLst>
            </a:custGeom>
            <a:solidFill>
              <a:srgbClr val="FF4E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16" name="Google Shape;5031;p81">
              <a:extLst>
                <a:ext uri="{FF2B5EF4-FFF2-40B4-BE49-F238E27FC236}">
                  <a16:creationId xmlns:a16="http://schemas.microsoft.com/office/drawing/2014/main" id="{7BEB375E-BCF9-7A8B-F34A-0BBD5FED32B1}"/>
                </a:ext>
              </a:extLst>
            </p:cNvPr>
            <p:cNvSpPr/>
            <p:nvPr/>
          </p:nvSpPr>
          <p:spPr>
            <a:xfrm>
              <a:off x="5803375" y="2494675"/>
              <a:ext cx="212975" cy="99475"/>
            </a:xfrm>
            <a:custGeom>
              <a:avLst/>
              <a:gdLst/>
              <a:ahLst/>
              <a:cxnLst/>
              <a:rect l="l" t="t" r="r" b="b"/>
              <a:pathLst>
                <a:path w="8519" h="3979" extrusionOk="0">
                  <a:moveTo>
                    <a:pt x="6515" y="1"/>
                  </a:moveTo>
                  <a:cubicBezTo>
                    <a:pt x="5564" y="1"/>
                    <a:pt x="4847" y="1108"/>
                    <a:pt x="3686" y="1108"/>
                  </a:cubicBezTo>
                  <a:cubicBezTo>
                    <a:pt x="3647" y="1109"/>
                    <a:pt x="3609" y="1109"/>
                    <a:pt x="3572" y="1109"/>
                  </a:cubicBezTo>
                  <a:cubicBezTo>
                    <a:pt x="2486" y="1109"/>
                    <a:pt x="1862" y="844"/>
                    <a:pt x="1382" y="844"/>
                  </a:cubicBezTo>
                  <a:cubicBezTo>
                    <a:pt x="1110" y="844"/>
                    <a:pt x="884" y="930"/>
                    <a:pt x="646" y="1199"/>
                  </a:cubicBezTo>
                  <a:cubicBezTo>
                    <a:pt x="0" y="1901"/>
                    <a:pt x="470" y="3979"/>
                    <a:pt x="3303" y="3979"/>
                  </a:cubicBezTo>
                  <a:cubicBezTo>
                    <a:pt x="3536" y="3979"/>
                    <a:pt x="3785" y="3965"/>
                    <a:pt x="4051" y="3935"/>
                  </a:cubicBezTo>
                  <a:cubicBezTo>
                    <a:pt x="7637" y="3509"/>
                    <a:pt x="8519" y="1169"/>
                    <a:pt x="7394" y="318"/>
                  </a:cubicBezTo>
                  <a:cubicBezTo>
                    <a:pt x="7072" y="90"/>
                    <a:pt x="6784" y="1"/>
                    <a:pt x="6515"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17" name="Google Shape;5032;p81">
              <a:extLst>
                <a:ext uri="{FF2B5EF4-FFF2-40B4-BE49-F238E27FC236}">
                  <a16:creationId xmlns:a16="http://schemas.microsoft.com/office/drawing/2014/main" id="{060B76F7-159C-6E1C-0D88-B73150599727}"/>
                </a:ext>
              </a:extLst>
            </p:cNvPr>
            <p:cNvSpPr/>
            <p:nvPr/>
          </p:nvSpPr>
          <p:spPr>
            <a:xfrm>
              <a:off x="6029250" y="2363375"/>
              <a:ext cx="124575" cy="64150"/>
            </a:xfrm>
            <a:custGeom>
              <a:avLst/>
              <a:gdLst/>
              <a:ahLst/>
              <a:cxnLst/>
              <a:rect l="l" t="t" r="r" b="b"/>
              <a:pathLst>
                <a:path w="4983" h="2566" extrusionOk="0">
                  <a:moveTo>
                    <a:pt x="1413" y="0"/>
                  </a:moveTo>
                  <a:cubicBezTo>
                    <a:pt x="1241" y="0"/>
                    <a:pt x="1073" y="21"/>
                    <a:pt x="913" y="68"/>
                  </a:cubicBezTo>
                  <a:cubicBezTo>
                    <a:pt x="396" y="220"/>
                    <a:pt x="1" y="646"/>
                    <a:pt x="122" y="1223"/>
                  </a:cubicBezTo>
                  <a:cubicBezTo>
                    <a:pt x="135" y="1289"/>
                    <a:pt x="194" y="1321"/>
                    <a:pt x="256" y="1321"/>
                  </a:cubicBezTo>
                  <a:cubicBezTo>
                    <a:pt x="338" y="1321"/>
                    <a:pt x="426" y="1266"/>
                    <a:pt x="426" y="1162"/>
                  </a:cubicBezTo>
                  <a:cubicBezTo>
                    <a:pt x="454" y="694"/>
                    <a:pt x="956" y="550"/>
                    <a:pt x="1367" y="550"/>
                  </a:cubicBezTo>
                  <a:cubicBezTo>
                    <a:pt x="1409" y="550"/>
                    <a:pt x="1450" y="552"/>
                    <a:pt x="1490" y="555"/>
                  </a:cubicBezTo>
                  <a:cubicBezTo>
                    <a:pt x="1916" y="585"/>
                    <a:pt x="2341" y="737"/>
                    <a:pt x="2706" y="950"/>
                  </a:cubicBezTo>
                  <a:cubicBezTo>
                    <a:pt x="3071" y="1162"/>
                    <a:pt x="3435" y="1436"/>
                    <a:pt x="3739" y="1740"/>
                  </a:cubicBezTo>
                  <a:cubicBezTo>
                    <a:pt x="4043" y="2013"/>
                    <a:pt x="4378" y="2439"/>
                    <a:pt x="4773" y="2561"/>
                  </a:cubicBezTo>
                  <a:cubicBezTo>
                    <a:pt x="4786" y="2564"/>
                    <a:pt x="4798" y="2565"/>
                    <a:pt x="4811" y="2565"/>
                  </a:cubicBezTo>
                  <a:cubicBezTo>
                    <a:pt x="4912" y="2565"/>
                    <a:pt x="4982" y="2460"/>
                    <a:pt x="4955" y="2378"/>
                  </a:cubicBezTo>
                  <a:cubicBezTo>
                    <a:pt x="4894" y="2105"/>
                    <a:pt x="4682" y="1892"/>
                    <a:pt x="4499" y="1679"/>
                  </a:cubicBezTo>
                  <a:cubicBezTo>
                    <a:pt x="4317" y="1497"/>
                    <a:pt x="4134" y="1314"/>
                    <a:pt x="3922" y="1132"/>
                  </a:cubicBezTo>
                  <a:cubicBezTo>
                    <a:pt x="3496" y="767"/>
                    <a:pt x="3040" y="463"/>
                    <a:pt x="2524" y="251"/>
                  </a:cubicBezTo>
                  <a:cubicBezTo>
                    <a:pt x="2188" y="104"/>
                    <a:pt x="1794" y="0"/>
                    <a:pt x="1413"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18" name="Google Shape;5033;p81">
              <a:extLst>
                <a:ext uri="{FF2B5EF4-FFF2-40B4-BE49-F238E27FC236}">
                  <a16:creationId xmlns:a16="http://schemas.microsoft.com/office/drawing/2014/main" id="{1E005020-188C-04AC-EF3C-0D85632CACDB}"/>
                </a:ext>
              </a:extLst>
            </p:cNvPr>
            <p:cNvSpPr/>
            <p:nvPr/>
          </p:nvSpPr>
          <p:spPr>
            <a:xfrm>
              <a:off x="5710100" y="2331800"/>
              <a:ext cx="94250" cy="68000"/>
            </a:xfrm>
            <a:custGeom>
              <a:avLst/>
              <a:gdLst/>
              <a:ahLst/>
              <a:cxnLst/>
              <a:rect l="l" t="t" r="r" b="b"/>
              <a:pathLst>
                <a:path w="3770" h="2720" extrusionOk="0">
                  <a:moveTo>
                    <a:pt x="1125" y="1"/>
                  </a:moveTo>
                  <a:cubicBezTo>
                    <a:pt x="956" y="1"/>
                    <a:pt x="791" y="34"/>
                    <a:pt x="639" y="115"/>
                  </a:cubicBezTo>
                  <a:cubicBezTo>
                    <a:pt x="244" y="328"/>
                    <a:pt x="0" y="784"/>
                    <a:pt x="152" y="1210"/>
                  </a:cubicBezTo>
                  <a:cubicBezTo>
                    <a:pt x="178" y="1286"/>
                    <a:pt x="241" y="1320"/>
                    <a:pt x="303" y="1320"/>
                  </a:cubicBezTo>
                  <a:cubicBezTo>
                    <a:pt x="389" y="1320"/>
                    <a:pt x="474" y="1255"/>
                    <a:pt x="456" y="1149"/>
                  </a:cubicBezTo>
                  <a:cubicBezTo>
                    <a:pt x="396" y="814"/>
                    <a:pt x="730" y="510"/>
                    <a:pt x="1034" y="480"/>
                  </a:cubicBezTo>
                  <a:cubicBezTo>
                    <a:pt x="1059" y="478"/>
                    <a:pt x="1085" y="477"/>
                    <a:pt x="1110" y="477"/>
                  </a:cubicBezTo>
                  <a:cubicBezTo>
                    <a:pt x="1480" y="477"/>
                    <a:pt x="1844" y="678"/>
                    <a:pt x="2128" y="906"/>
                  </a:cubicBezTo>
                  <a:cubicBezTo>
                    <a:pt x="2402" y="1149"/>
                    <a:pt x="2645" y="1422"/>
                    <a:pt x="2858" y="1726"/>
                  </a:cubicBezTo>
                  <a:cubicBezTo>
                    <a:pt x="2979" y="1878"/>
                    <a:pt x="3070" y="2030"/>
                    <a:pt x="3131" y="2213"/>
                  </a:cubicBezTo>
                  <a:cubicBezTo>
                    <a:pt x="3222" y="2395"/>
                    <a:pt x="3314" y="2547"/>
                    <a:pt x="3466" y="2699"/>
                  </a:cubicBezTo>
                  <a:cubicBezTo>
                    <a:pt x="3487" y="2713"/>
                    <a:pt x="3510" y="2719"/>
                    <a:pt x="3533" y="2719"/>
                  </a:cubicBezTo>
                  <a:cubicBezTo>
                    <a:pt x="3608" y="2719"/>
                    <a:pt x="3685" y="2654"/>
                    <a:pt x="3709" y="2608"/>
                  </a:cubicBezTo>
                  <a:cubicBezTo>
                    <a:pt x="3770" y="2334"/>
                    <a:pt x="3678" y="2121"/>
                    <a:pt x="3557" y="1909"/>
                  </a:cubicBezTo>
                  <a:cubicBezTo>
                    <a:pt x="3466" y="1696"/>
                    <a:pt x="3344" y="1483"/>
                    <a:pt x="3192" y="1301"/>
                  </a:cubicBezTo>
                  <a:cubicBezTo>
                    <a:pt x="2888" y="906"/>
                    <a:pt x="2523" y="541"/>
                    <a:pt x="2098" y="298"/>
                  </a:cubicBezTo>
                  <a:cubicBezTo>
                    <a:pt x="1814" y="136"/>
                    <a:pt x="1463" y="1"/>
                    <a:pt x="1125" y="1"/>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19" name="Google Shape;5034;p81">
              <a:extLst>
                <a:ext uri="{FF2B5EF4-FFF2-40B4-BE49-F238E27FC236}">
                  <a16:creationId xmlns:a16="http://schemas.microsoft.com/office/drawing/2014/main" id="{FF31E7B0-E8AD-2246-286D-915BEB8CD21A}"/>
                </a:ext>
              </a:extLst>
            </p:cNvPr>
            <p:cNvSpPr/>
            <p:nvPr/>
          </p:nvSpPr>
          <p:spPr>
            <a:xfrm>
              <a:off x="5783050" y="2281825"/>
              <a:ext cx="89700" cy="201125"/>
            </a:xfrm>
            <a:custGeom>
              <a:avLst/>
              <a:gdLst/>
              <a:ahLst/>
              <a:cxnLst/>
              <a:rect l="l" t="t" r="r" b="b"/>
              <a:pathLst>
                <a:path w="3588" h="8045" extrusionOk="0">
                  <a:moveTo>
                    <a:pt x="3349" y="0"/>
                  </a:moveTo>
                  <a:cubicBezTo>
                    <a:pt x="3299" y="0"/>
                    <a:pt x="3249" y="25"/>
                    <a:pt x="3222" y="78"/>
                  </a:cubicBezTo>
                  <a:cubicBezTo>
                    <a:pt x="3101" y="382"/>
                    <a:pt x="3070" y="716"/>
                    <a:pt x="3040" y="1051"/>
                  </a:cubicBezTo>
                  <a:cubicBezTo>
                    <a:pt x="2979" y="1415"/>
                    <a:pt x="2949" y="1750"/>
                    <a:pt x="2888" y="2084"/>
                  </a:cubicBezTo>
                  <a:cubicBezTo>
                    <a:pt x="2766" y="2753"/>
                    <a:pt x="2614" y="3421"/>
                    <a:pt x="2371" y="4060"/>
                  </a:cubicBezTo>
                  <a:cubicBezTo>
                    <a:pt x="1946" y="5124"/>
                    <a:pt x="1186" y="6096"/>
                    <a:pt x="122" y="6643"/>
                  </a:cubicBezTo>
                  <a:cubicBezTo>
                    <a:pt x="31" y="6674"/>
                    <a:pt x="0" y="6826"/>
                    <a:pt x="61" y="6917"/>
                  </a:cubicBezTo>
                  <a:cubicBezTo>
                    <a:pt x="396" y="7494"/>
                    <a:pt x="912" y="7920"/>
                    <a:pt x="1551" y="8041"/>
                  </a:cubicBezTo>
                  <a:cubicBezTo>
                    <a:pt x="1561" y="8043"/>
                    <a:pt x="1570" y="8044"/>
                    <a:pt x="1580" y="8044"/>
                  </a:cubicBezTo>
                  <a:cubicBezTo>
                    <a:pt x="1717" y="8044"/>
                    <a:pt x="1814" y="7853"/>
                    <a:pt x="1672" y="7768"/>
                  </a:cubicBezTo>
                  <a:cubicBezTo>
                    <a:pt x="1216" y="7586"/>
                    <a:pt x="821" y="7282"/>
                    <a:pt x="548" y="6886"/>
                  </a:cubicBezTo>
                  <a:cubicBezTo>
                    <a:pt x="1551" y="6339"/>
                    <a:pt x="2280" y="5367"/>
                    <a:pt x="2736" y="4333"/>
                  </a:cubicBezTo>
                  <a:cubicBezTo>
                    <a:pt x="3010" y="3665"/>
                    <a:pt x="3192" y="2965"/>
                    <a:pt x="3314" y="2266"/>
                  </a:cubicBezTo>
                  <a:cubicBezTo>
                    <a:pt x="3405" y="1902"/>
                    <a:pt x="3435" y="1537"/>
                    <a:pt x="3496" y="1172"/>
                  </a:cubicBezTo>
                  <a:cubicBezTo>
                    <a:pt x="3526" y="838"/>
                    <a:pt x="3587" y="443"/>
                    <a:pt x="3496" y="108"/>
                  </a:cubicBezTo>
                  <a:cubicBezTo>
                    <a:pt x="3479" y="40"/>
                    <a:pt x="3414" y="0"/>
                    <a:pt x="3349"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64" name="Google Shape;5035;p81">
              <a:extLst>
                <a:ext uri="{FF2B5EF4-FFF2-40B4-BE49-F238E27FC236}">
                  <a16:creationId xmlns:a16="http://schemas.microsoft.com/office/drawing/2014/main" id="{110E1510-1BDC-311B-0CCC-028CD179694A}"/>
                </a:ext>
              </a:extLst>
            </p:cNvPr>
            <p:cNvSpPr/>
            <p:nvPr/>
          </p:nvSpPr>
          <p:spPr>
            <a:xfrm>
              <a:off x="5996575" y="2198375"/>
              <a:ext cx="179375" cy="74925"/>
            </a:xfrm>
            <a:custGeom>
              <a:avLst/>
              <a:gdLst/>
              <a:ahLst/>
              <a:cxnLst/>
              <a:rect l="l" t="t" r="r" b="b"/>
              <a:pathLst>
                <a:path w="7175" h="2997" extrusionOk="0">
                  <a:moveTo>
                    <a:pt x="2503" y="1"/>
                  </a:moveTo>
                  <a:cubicBezTo>
                    <a:pt x="2101" y="1"/>
                    <a:pt x="1700" y="44"/>
                    <a:pt x="1308" y="133"/>
                  </a:cubicBezTo>
                  <a:cubicBezTo>
                    <a:pt x="1004" y="194"/>
                    <a:pt x="274" y="376"/>
                    <a:pt x="153" y="771"/>
                  </a:cubicBezTo>
                  <a:cubicBezTo>
                    <a:pt x="1" y="1349"/>
                    <a:pt x="882" y="1410"/>
                    <a:pt x="1247" y="1410"/>
                  </a:cubicBezTo>
                  <a:cubicBezTo>
                    <a:pt x="1771" y="1377"/>
                    <a:pt x="2296" y="1318"/>
                    <a:pt x="2816" y="1318"/>
                  </a:cubicBezTo>
                  <a:cubicBezTo>
                    <a:pt x="3260" y="1318"/>
                    <a:pt x="3700" y="1361"/>
                    <a:pt x="4134" y="1501"/>
                  </a:cubicBezTo>
                  <a:cubicBezTo>
                    <a:pt x="4834" y="1744"/>
                    <a:pt x="6049" y="2170"/>
                    <a:pt x="6566" y="2717"/>
                  </a:cubicBezTo>
                  <a:cubicBezTo>
                    <a:pt x="6628" y="2800"/>
                    <a:pt x="6804" y="2996"/>
                    <a:pt x="6929" y="2996"/>
                  </a:cubicBezTo>
                  <a:cubicBezTo>
                    <a:pt x="6986" y="2996"/>
                    <a:pt x="7033" y="2954"/>
                    <a:pt x="7052" y="2838"/>
                  </a:cubicBezTo>
                  <a:cubicBezTo>
                    <a:pt x="7174" y="2291"/>
                    <a:pt x="6293" y="1531"/>
                    <a:pt x="5958" y="1227"/>
                  </a:cubicBezTo>
                  <a:cubicBezTo>
                    <a:pt x="4993" y="423"/>
                    <a:pt x="3749" y="1"/>
                    <a:pt x="2503" y="1"/>
                  </a:cubicBezTo>
                  <a:close/>
                </a:path>
              </a:pathLst>
            </a:custGeom>
            <a:solidFill>
              <a:srgbClr val="FF4E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65" name="Google Shape;5036;p81">
              <a:extLst>
                <a:ext uri="{FF2B5EF4-FFF2-40B4-BE49-F238E27FC236}">
                  <a16:creationId xmlns:a16="http://schemas.microsoft.com/office/drawing/2014/main" id="{283207B8-3917-E323-E2E1-324AF2A36BBB}"/>
                </a:ext>
              </a:extLst>
            </p:cNvPr>
            <p:cNvSpPr/>
            <p:nvPr/>
          </p:nvSpPr>
          <p:spPr>
            <a:xfrm>
              <a:off x="5694150" y="2188750"/>
              <a:ext cx="145150" cy="53475"/>
            </a:xfrm>
            <a:custGeom>
              <a:avLst/>
              <a:gdLst/>
              <a:ahLst/>
              <a:cxnLst/>
              <a:rect l="l" t="t" r="r" b="b"/>
              <a:pathLst>
                <a:path w="5806" h="2139" extrusionOk="0">
                  <a:moveTo>
                    <a:pt x="3417" y="0"/>
                  </a:moveTo>
                  <a:cubicBezTo>
                    <a:pt x="2668" y="0"/>
                    <a:pt x="1903" y="223"/>
                    <a:pt x="1216" y="670"/>
                  </a:cubicBezTo>
                  <a:cubicBezTo>
                    <a:pt x="882" y="883"/>
                    <a:pt x="31" y="1430"/>
                    <a:pt x="0" y="1977"/>
                  </a:cubicBezTo>
                  <a:cubicBezTo>
                    <a:pt x="0" y="2097"/>
                    <a:pt x="43" y="2139"/>
                    <a:pt x="102" y="2139"/>
                  </a:cubicBezTo>
                  <a:cubicBezTo>
                    <a:pt x="209" y="2139"/>
                    <a:pt x="367" y="2005"/>
                    <a:pt x="426" y="1947"/>
                  </a:cubicBezTo>
                  <a:cubicBezTo>
                    <a:pt x="942" y="1521"/>
                    <a:pt x="1976" y="1308"/>
                    <a:pt x="2584" y="1217"/>
                  </a:cubicBezTo>
                  <a:cubicBezTo>
                    <a:pt x="2732" y="1189"/>
                    <a:pt x="2877" y="1176"/>
                    <a:pt x="3020" y="1176"/>
                  </a:cubicBezTo>
                  <a:cubicBezTo>
                    <a:pt x="3639" y="1176"/>
                    <a:pt x="4216" y="1409"/>
                    <a:pt x="4833" y="1582"/>
                  </a:cubicBezTo>
                  <a:cubicBezTo>
                    <a:pt x="4927" y="1603"/>
                    <a:pt x="5070" y="1627"/>
                    <a:pt x="5217" y="1627"/>
                  </a:cubicBezTo>
                  <a:cubicBezTo>
                    <a:pt x="5503" y="1627"/>
                    <a:pt x="5806" y="1537"/>
                    <a:pt x="5806" y="1156"/>
                  </a:cubicBezTo>
                  <a:cubicBezTo>
                    <a:pt x="5806" y="792"/>
                    <a:pt x="5289" y="488"/>
                    <a:pt x="5076" y="397"/>
                  </a:cubicBezTo>
                  <a:cubicBezTo>
                    <a:pt x="4561" y="132"/>
                    <a:pt x="3994" y="0"/>
                    <a:pt x="3417" y="0"/>
                  </a:cubicBezTo>
                  <a:close/>
                </a:path>
              </a:pathLst>
            </a:custGeom>
            <a:solidFill>
              <a:srgbClr val="FF4E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66" name="Google Shape;5037;p81">
              <a:extLst>
                <a:ext uri="{FF2B5EF4-FFF2-40B4-BE49-F238E27FC236}">
                  <a16:creationId xmlns:a16="http://schemas.microsoft.com/office/drawing/2014/main" id="{9934F451-C944-E367-0122-EBB3B0256219}"/>
                </a:ext>
              </a:extLst>
            </p:cNvPr>
            <p:cNvSpPr/>
            <p:nvPr/>
          </p:nvSpPr>
          <p:spPr>
            <a:xfrm>
              <a:off x="6036850" y="1731000"/>
              <a:ext cx="633025" cy="734525"/>
            </a:xfrm>
            <a:custGeom>
              <a:avLst/>
              <a:gdLst/>
              <a:ahLst/>
              <a:cxnLst/>
              <a:rect l="l" t="t" r="r" b="b"/>
              <a:pathLst>
                <a:path w="25321" h="29381" extrusionOk="0">
                  <a:moveTo>
                    <a:pt x="7994" y="0"/>
                  </a:moveTo>
                  <a:cubicBezTo>
                    <a:pt x="3745" y="0"/>
                    <a:pt x="17" y="983"/>
                    <a:pt x="1" y="2962"/>
                  </a:cubicBezTo>
                  <a:cubicBezTo>
                    <a:pt x="1" y="4512"/>
                    <a:pt x="3587" y="3630"/>
                    <a:pt x="5989" y="5880"/>
                  </a:cubicBezTo>
                  <a:cubicBezTo>
                    <a:pt x="7326" y="7126"/>
                    <a:pt x="8116" y="10226"/>
                    <a:pt x="8177" y="13053"/>
                  </a:cubicBezTo>
                  <a:cubicBezTo>
                    <a:pt x="7843" y="18919"/>
                    <a:pt x="10852" y="21533"/>
                    <a:pt x="12128" y="22293"/>
                  </a:cubicBezTo>
                  <a:cubicBezTo>
                    <a:pt x="12098" y="22628"/>
                    <a:pt x="12068" y="22932"/>
                    <a:pt x="12068" y="23205"/>
                  </a:cubicBezTo>
                  <a:cubicBezTo>
                    <a:pt x="10031" y="25850"/>
                    <a:pt x="10396" y="27825"/>
                    <a:pt x="11642" y="27916"/>
                  </a:cubicBezTo>
                  <a:cubicBezTo>
                    <a:pt x="11662" y="27918"/>
                    <a:pt x="11682" y="27918"/>
                    <a:pt x="11702" y="27918"/>
                  </a:cubicBezTo>
                  <a:cubicBezTo>
                    <a:pt x="12182" y="27918"/>
                    <a:pt x="12470" y="27564"/>
                    <a:pt x="12645" y="27126"/>
                  </a:cubicBezTo>
                  <a:cubicBezTo>
                    <a:pt x="12673" y="28414"/>
                    <a:pt x="13194" y="29381"/>
                    <a:pt x="14098" y="29381"/>
                  </a:cubicBezTo>
                  <a:cubicBezTo>
                    <a:pt x="14197" y="29381"/>
                    <a:pt x="14300" y="29369"/>
                    <a:pt x="14408" y="29345"/>
                  </a:cubicBezTo>
                  <a:cubicBezTo>
                    <a:pt x="15958" y="29011"/>
                    <a:pt x="15107" y="28433"/>
                    <a:pt x="15350" y="26397"/>
                  </a:cubicBezTo>
                  <a:cubicBezTo>
                    <a:pt x="15411" y="25971"/>
                    <a:pt x="15502" y="25606"/>
                    <a:pt x="15624" y="25333"/>
                  </a:cubicBezTo>
                  <a:cubicBezTo>
                    <a:pt x="17448" y="24512"/>
                    <a:pt x="22129" y="21959"/>
                    <a:pt x="23041" y="19254"/>
                  </a:cubicBezTo>
                  <a:cubicBezTo>
                    <a:pt x="25320" y="12536"/>
                    <a:pt x="24104" y="6092"/>
                    <a:pt x="18329" y="2323"/>
                  </a:cubicBezTo>
                  <a:cubicBezTo>
                    <a:pt x="15968" y="778"/>
                    <a:pt x="11775" y="0"/>
                    <a:pt x="7994" y="0"/>
                  </a:cubicBezTo>
                  <a:close/>
                </a:path>
              </a:pathLst>
            </a:custGeom>
            <a:solidFill>
              <a:srgbClr val="FF4E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67" name="Google Shape;5038;p81">
              <a:extLst>
                <a:ext uri="{FF2B5EF4-FFF2-40B4-BE49-F238E27FC236}">
                  <a16:creationId xmlns:a16="http://schemas.microsoft.com/office/drawing/2014/main" id="{45DAE125-B94E-0BA4-B2F5-71E7F3C1185D}"/>
                </a:ext>
              </a:extLst>
            </p:cNvPr>
            <p:cNvSpPr/>
            <p:nvPr/>
          </p:nvSpPr>
          <p:spPr>
            <a:xfrm>
              <a:off x="6577525" y="1957400"/>
              <a:ext cx="74875" cy="318375"/>
            </a:xfrm>
            <a:custGeom>
              <a:avLst/>
              <a:gdLst/>
              <a:ahLst/>
              <a:cxnLst/>
              <a:rect l="l" t="t" r="r" b="b"/>
              <a:pathLst>
                <a:path w="2995" h="12735" extrusionOk="0">
                  <a:moveTo>
                    <a:pt x="1830" y="0"/>
                  </a:moveTo>
                  <a:cubicBezTo>
                    <a:pt x="1787" y="0"/>
                    <a:pt x="1748" y="47"/>
                    <a:pt x="1748" y="106"/>
                  </a:cubicBezTo>
                  <a:cubicBezTo>
                    <a:pt x="1900" y="927"/>
                    <a:pt x="2082" y="1748"/>
                    <a:pt x="2173" y="2599"/>
                  </a:cubicBezTo>
                  <a:cubicBezTo>
                    <a:pt x="2265" y="3419"/>
                    <a:pt x="2295" y="4271"/>
                    <a:pt x="2265" y="5122"/>
                  </a:cubicBezTo>
                  <a:cubicBezTo>
                    <a:pt x="2204" y="6793"/>
                    <a:pt x="1870" y="8496"/>
                    <a:pt x="1262" y="10046"/>
                  </a:cubicBezTo>
                  <a:cubicBezTo>
                    <a:pt x="927" y="10897"/>
                    <a:pt x="502" y="11748"/>
                    <a:pt x="46" y="12538"/>
                  </a:cubicBezTo>
                  <a:cubicBezTo>
                    <a:pt x="1" y="12628"/>
                    <a:pt x="72" y="12735"/>
                    <a:pt x="150" y="12735"/>
                  </a:cubicBezTo>
                  <a:cubicBezTo>
                    <a:pt x="177" y="12735"/>
                    <a:pt x="204" y="12722"/>
                    <a:pt x="228" y="12690"/>
                  </a:cubicBezTo>
                  <a:cubicBezTo>
                    <a:pt x="2204" y="10015"/>
                    <a:pt x="2994" y="6246"/>
                    <a:pt x="2599" y="2842"/>
                  </a:cubicBezTo>
                  <a:cubicBezTo>
                    <a:pt x="2477" y="1900"/>
                    <a:pt x="2295" y="927"/>
                    <a:pt x="1900" y="46"/>
                  </a:cubicBezTo>
                  <a:cubicBezTo>
                    <a:pt x="1879" y="14"/>
                    <a:pt x="1854" y="0"/>
                    <a:pt x="1830"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68" name="Google Shape;5039;p81">
              <a:extLst>
                <a:ext uri="{FF2B5EF4-FFF2-40B4-BE49-F238E27FC236}">
                  <a16:creationId xmlns:a16="http://schemas.microsoft.com/office/drawing/2014/main" id="{3CA5B96E-7704-0D46-F35E-84E0B17D3833}"/>
                </a:ext>
              </a:extLst>
            </p:cNvPr>
            <p:cNvSpPr/>
            <p:nvPr/>
          </p:nvSpPr>
          <p:spPr>
            <a:xfrm>
              <a:off x="6407675" y="2263300"/>
              <a:ext cx="220400" cy="242225"/>
            </a:xfrm>
            <a:custGeom>
              <a:avLst/>
              <a:gdLst/>
              <a:ahLst/>
              <a:cxnLst/>
              <a:rect l="l" t="t" r="r" b="b"/>
              <a:pathLst>
                <a:path w="8816" h="9689" extrusionOk="0">
                  <a:moveTo>
                    <a:pt x="5004" y="1"/>
                  </a:moveTo>
                  <a:cubicBezTo>
                    <a:pt x="3512" y="1"/>
                    <a:pt x="1861" y="1008"/>
                    <a:pt x="1034" y="2643"/>
                  </a:cubicBezTo>
                  <a:cubicBezTo>
                    <a:pt x="1" y="4649"/>
                    <a:pt x="1" y="7050"/>
                    <a:pt x="426" y="8235"/>
                  </a:cubicBezTo>
                  <a:cubicBezTo>
                    <a:pt x="738" y="9133"/>
                    <a:pt x="1756" y="9689"/>
                    <a:pt x="2949" y="9689"/>
                  </a:cubicBezTo>
                  <a:cubicBezTo>
                    <a:pt x="3734" y="9689"/>
                    <a:pt x="4596" y="9447"/>
                    <a:pt x="5381" y="8904"/>
                  </a:cubicBezTo>
                  <a:cubicBezTo>
                    <a:pt x="7387" y="7567"/>
                    <a:pt x="8815" y="3463"/>
                    <a:pt x="7356" y="1244"/>
                  </a:cubicBezTo>
                  <a:cubicBezTo>
                    <a:pt x="6788" y="385"/>
                    <a:pt x="5926" y="1"/>
                    <a:pt x="5004" y="1"/>
                  </a:cubicBezTo>
                  <a:close/>
                </a:path>
              </a:pathLst>
            </a:custGeom>
            <a:solidFill>
              <a:srgbClr val="FFCD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69" name="Google Shape;5040;p81">
              <a:extLst>
                <a:ext uri="{FF2B5EF4-FFF2-40B4-BE49-F238E27FC236}">
                  <a16:creationId xmlns:a16="http://schemas.microsoft.com/office/drawing/2014/main" id="{AAA01CB2-EBB9-F9C9-D738-A1672FB8CF41}"/>
                </a:ext>
              </a:extLst>
            </p:cNvPr>
            <p:cNvSpPr/>
            <p:nvPr/>
          </p:nvSpPr>
          <p:spPr>
            <a:xfrm>
              <a:off x="6464675" y="2325625"/>
              <a:ext cx="95000" cy="109700"/>
            </a:xfrm>
            <a:custGeom>
              <a:avLst/>
              <a:gdLst/>
              <a:ahLst/>
              <a:cxnLst/>
              <a:rect l="l" t="t" r="r" b="b"/>
              <a:pathLst>
                <a:path w="3800" h="4388" extrusionOk="0">
                  <a:moveTo>
                    <a:pt x="3428" y="0"/>
                  </a:moveTo>
                  <a:cubicBezTo>
                    <a:pt x="3032" y="0"/>
                    <a:pt x="2613" y="244"/>
                    <a:pt x="2280" y="423"/>
                  </a:cubicBezTo>
                  <a:cubicBezTo>
                    <a:pt x="1855" y="697"/>
                    <a:pt x="1429" y="1031"/>
                    <a:pt x="1125" y="1396"/>
                  </a:cubicBezTo>
                  <a:cubicBezTo>
                    <a:pt x="456" y="2186"/>
                    <a:pt x="0" y="3189"/>
                    <a:pt x="31" y="4223"/>
                  </a:cubicBezTo>
                  <a:cubicBezTo>
                    <a:pt x="31" y="4324"/>
                    <a:pt x="125" y="4388"/>
                    <a:pt x="214" y="4388"/>
                  </a:cubicBezTo>
                  <a:cubicBezTo>
                    <a:pt x="284" y="4388"/>
                    <a:pt x="352" y="4347"/>
                    <a:pt x="365" y="4253"/>
                  </a:cubicBezTo>
                  <a:cubicBezTo>
                    <a:pt x="578" y="3341"/>
                    <a:pt x="912" y="2490"/>
                    <a:pt x="1520" y="1761"/>
                  </a:cubicBezTo>
                  <a:cubicBezTo>
                    <a:pt x="1611" y="1669"/>
                    <a:pt x="1703" y="1578"/>
                    <a:pt x="1794" y="1517"/>
                  </a:cubicBezTo>
                  <a:cubicBezTo>
                    <a:pt x="1824" y="1548"/>
                    <a:pt x="1885" y="1609"/>
                    <a:pt x="1915" y="1639"/>
                  </a:cubicBezTo>
                  <a:cubicBezTo>
                    <a:pt x="1976" y="1730"/>
                    <a:pt x="2067" y="1791"/>
                    <a:pt x="2128" y="1882"/>
                  </a:cubicBezTo>
                  <a:cubicBezTo>
                    <a:pt x="2250" y="2034"/>
                    <a:pt x="2371" y="2216"/>
                    <a:pt x="2493" y="2399"/>
                  </a:cubicBezTo>
                  <a:cubicBezTo>
                    <a:pt x="2706" y="2733"/>
                    <a:pt x="2827" y="3159"/>
                    <a:pt x="3101" y="3493"/>
                  </a:cubicBezTo>
                  <a:cubicBezTo>
                    <a:pt x="3117" y="3526"/>
                    <a:pt x="3171" y="3551"/>
                    <a:pt x="3215" y="3551"/>
                  </a:cubicBezTo>
                  <a:cubicBezTo>
                    <a:pt x="3252" y="3551"/>
                    <a:pt x="3283" y="3534"/>
                    <a:pt x="3283" y="3493"/>
                  </a:cubicBezTo>
                  <a:cubicBezTo>
                    <a:pt x="3344" y="3007"/>
                    <a:pt x="3131" y="2551"/>
                    <a:pt x="2888" y="2156"/>
                  </a:cubicBezTo>
                  <a:cubicBezTo>
                    <a:pt x="2766" y="1943"/>
                    <a:pt x="2614" y="1761"/>
                    <a:pt x="2462" y="1578"/>
                  </a:cubicBezTo>
                  <a:cubicBezTo>
                    <a:pt x="2402" y="1487"/>
                    <a:pt x="2310" y="1396"/>
                    <a:pt x="2219" y="1335"/>
                  </a:cubicBezTo>
                  <a:cubicBezTo>
                    <a:pt x="2189" y="1305"/>
                    <a:pt x="2158" y="1274"/>
                    <a:pt x="2098" y="1244"/>
                  </a:cubicBezTo>
                  <a:cubicBezTo>
                    <a:pt x="2250" y="1122"/>
                    <a:pt x="2402" y="1001"/>
                    <a:pt x="2554" y="909"/>
                  </a:cubicBezTo>
                  <a:cubicBezTo>
                    <a:pt x="2918" y="697"/>
                    <a:pt x="3405" y="575"/>
                    <a:pt x="3709" y="271"/>
                  </a:cubicBezTo>
                  <a:cubicBezTo>
                    <a:pt x="3800" y="180"/>
                    <a:pt x="3769" y="58"/>
                    <a:pt x="3648" y="28"/>
                  </a:cubicBezTo>
                  <a:cubicBezTo>
                    <a:pt x="3576" y="9"/>
                    <a:pt x="3502" y="0"/>
                    <a:pt x="3428"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423330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24"/>
                                        </p:tgtEl>
                                        <p:attrNameLst>
                                          <p:attrName>style.visibility</p:attrName>
                                        </p:attrNameLst>
                                      </p:cBhvr>
                                      <p:to>
                                        <p:strVal val="visible"/>
                                      </p:to>
                                    </p:set>
                                    <p:anim calcmode="lin" valueType="num">
                                      <p:cBhvr additive="base">
                                        <p:cTn id="7" dur="500" fill="hold"/>
                                        <p:tgtEl>
                                          <p:spTgt spid="1724"/>
                                        </p:tgtEl>
                                        <p:attrNameLst>
                                          <p:attrName>ppt_x</p:attrName>
                                        </p:attrNameLst>
                                      </p:cBhvr>
                                      <p:tavLst>
                                        <p:tav tm="0">
                                          <p:val>
                                            <p:strVal val="#ppt_x"/>
                                          </p:val>
                                        </p:tav>
                                        <p:tav tm="100000">
                                          <p:val>
                                            <p:strVal val="#ppt_x"/>
                                          </p:val>
                                        </p:tav>
                                      </p:tavLst>
                                    </p:anim>
                                    <p:anim calcmode="lin" valueType="num">
                                      <p:cBhvr additive="base">
                                        <p:cTn id="8" dur="500" fill="hold"/>
                                        <p:tgtEl>
                                          <p:spTgt spid="17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25"/>
                                        </p:tgtEl>
                                        <p:attrNameLst>
                                          <p:attrName>style.visibility</p:attrName>
                                        </p:attrNameLst>
                                      </p:cBhvr>
                                      <p:to>
                                        <p:strVal val="visible"/>
                                      </p:to>
                                    </p:set>
                                    <p:anim calcmode="lin" valueType="num">
                                      <p:cBhvr additive="base">
                                        <p:cTn id="11" dur="500" fill="hold"/>
                                        <p:tgtEl>
                                          <p:spTgt spid="1725"/>
                                        </p:tgtEl>
                                        <p:attrNameLst>
                                          <p:attrName>ppt_x</p:attrName>
                                        </p:attrNameLst>
                                      </p:cBhvr>
                                      <p:tavLst>
                                        <p:tav tm="0">
                                          <p:val>
                                            <p:strVal val="#ppt_x"/>
                                          </p:val>
                                        </p:tav>
                                        <p:tav tm="100000">
                                          <p:val>
                                            <p:strVal val="#ppt_x"/>
                                          </p:val>
                                        </p:tav>
                                      </p:tavLst>
                                    </p:anim>
                                    <p:anim calcmode="lin" valueType="num">
                                      <p:cBhvr additive="base">
                                        <p:cTn id="12" dur="500" fill="hold"/>
                                        <p:tgtEl>
                                          <p:spTgt spid="17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26"/>
                                        </p:tgtEl>
                                        <p:attrNameLst>
                                          <p:attrName>style.visibility</p:attrName>
                                        </p:attrNameLst>
                                      </p:cBhvr>
                                      <p:to>
                                        <p:strVal val="visible"/>
                                      </p:to>
                                    </p:set>
                                    <p:anim calcmode="lin" valueType="num">
                                      <p:cBhvr additive="base">
                                        <p:cTn id="15" dur="500" fill="hold"/>
                                        <p:tgtEl>
                                          <p:spTgt spid="1726"/>
                                        </p:tgtEl>
                                        <p:attrNameLst>
                                          <p:attrName>ppt_x</p:attrName>
                                        </p:attrNameLst>
                                      </p:cBhvr>
                                      <p:tavLst>
                                        <p:tav tm="0">
                                          <p:val>
                                            <p:strVal val="#ppt_x"/>
                                          </p:val>
                                        </p:tav>
                                        <p:tav tm="100000">
                                          <p:val>
                                            <p:strVal val="#ppt_x"/>
                                          </p:val>
                                        </p:tav>
                                      </p:tavLst>
                                    </p:anim>
                                    <p:anim calcmode="lin" valueType="num">
                                      <p:cBhvr additive="base">
                                        <p:cTn id="16" dur="500" fill="hold"/>
                                        <p:tgtEl>
                                          <p:spTgt spid="17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07"/>
                                        </p:tgtEl>
                                        <p:attrNameLst>
                                          <p:attrName>style.visibility</p:attrName>
                                        </p:attrNameLst>
                                      </p:cBhvr>
                                      <p:to>
                                        <p:strVal val="visible"/>
                                      </p:to>
                                    </p:set>
                                    <p:anim calcmode="lin" valueType="num">
                                      <p:cBhvr additive="base">
                                        <p:cTn id="19" dur="500" fill="hold"/>
                                        <p:tgtEl>
                                          <p:spTgt spid="1807"/>
                                        </p:tgtEl>
                                        <p:attrNameLst>
                                          <p:attrName>ppt_x</p:attrName>
                                        </p:attrNameLst>
                                      </p:cBhvr>
                                      <p:tavLst>
                                        <p:tav tm="0">
                                          <p:val>
                                            <p:strVal val="#ppt_x"/>
                                          </p:val>
                                        </p:tav>
                                        <p:tav tm="100000">
                                          <p:val>
                                            <p:strVal val="#ppt_x"/>
                                          </p:val>
                                        </p:tav>
                                      </p:tavLst>
                                    </p:anim>
                                    <p:anim calcmode="lin" valueType="num">
                                      <p:cBhvr additive="base">
                                        <p:cTn id="20" dur="500" fill="hold"/>
                                        <p:tgtEl>
                                          <p:spTgt spid="180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900"/>
                                        </p:tgtEl>
                                        <p:attrNameLst>
                                          <p:attrName>style.visibility</p:attrName>
                                        </p:attrNameLst>
                                      </p:cBhvr>
                                      <p:to>
                                        <p:strVal val="visible"/>
                                      </p:to>
                                    </p:set>
                                    <p:anim calcmode="lin" valueType="num">
                                      <p:cBhvr additive="base">
                                        <p:cTn id="23" dur="500" fill="hold"/>
                                        <p:tgtEl>
                                          <p:spTgt spid="1900"/>
                                        </p:tgtEl>
                                        <p:attrNameLst>
                                          <p:attrName>ppt_x</p:attrName>
                                        </p:attrNameLst>
                                      </p:cBhvr>
                                      <p:tavLst>
                                        <p:tav tm="0">
                                          <p:val>
                                            <p:strVal val="#ppt_x"/>
                                          </p:val>
                                        </p:tav>
                                        <p:tav tm="100000">
                                          <p:val>
                                            <p:strVal val="#ppt_x"/>
                                          </p:val>
                                        </p:tav>
                                      </p:tavLst>
                                    </p:anim>
                                    <p:anim calcmode="lin" valueType="num">
                                      <p:cBhvr additive="base">
                                        <p:cTn id="24" dur="500" fill="hold"/>
                                        <p:tgtEl>
                                          <p:spTgt spid="190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07"/>
                                        </p:tgtEl>
                                        <p:attrNameLst>
                                          <p:attrName>style.visibility</p:attrName>
                                        </p:attrNameLst>
                                      </p:cBhvr>
                                      <p:to>
                                        <p:strVal val="visible"/>
                                      </p:to>
                                    </p:set>
                                    <p:anim calcmode="lin" valueType="num">
                                      <p:cBhvr additive="base">
                                        <p:cTn id="27" dur="500" fill="hold"/>
                                        <p:tgtEl>
                                          <p:spTgt spid="1907"/>
                                        </p:tgtEl>
                                        <p:attrNameLst>
                                          <p:attrName>ppt_x</p:attrName>
                                        </p:attrNameLst>
                                      </p:cBhvr>
                                      <p:tavLst>
                                        <p:tav tm="0">
                                          <p:val>
                                            <p:strVal val="#ppt_x"/>
                                          </p:val>
                                        </p:tav>
                                        <p:tav tm="100000">
                                          <p:val>
                                            <p:strVal val="#ppt_x"/>
                                          </p:val>
                                        </p:tav>
                                      </p:tavLst>
                                    </p:anim>
                                    <p:anim calcmode="lin" valueType="num">
                                      <p:cBhvr additive="base">
                                        <p:cTn id="28" dur="500" fill="hold"/>
                                        <p:tgtEl>
                                          <p:spTgt spid="190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08"/>
                                        </p:tgtEl>
                                        <p:attrNameLst>
                                          <p:attrName>style.visibility</p:attrName>
                                        </p:attrNameLst>
                                      </p:cBhvr>
                                      <p:to>
                                        <p:strVal val="visible"/>
                                      </p:to>
                                    </p:set>
                                    <p:anim calcmode="lin" valueType="num">
                                      <p:cBhvr additive="base">
                                        <p:cTn id="31" dur="500" fill="hold"/>
                                        <p:tgtEl>
                                          <p:spTgt spid="1908"/>
                                        </p:tgtEl>
                                        <p:attrNameLst>
                                          <p:attrName>ppt_x</p:attrName>
                                        </p:attrNameLst>
                                      </p:cBhvr>
                                      <p:tavLst>
                                        <p:tav tm="0">
                                          <p:val>
                                            <p:strVal val="#ppt_x"/>
                                          </p:val>
                                        </p:tav>
                                        <p:tav tm="100000">
                                          <p:val>
                                            <p:strVal val="#ppt_x"/>
                                          </p:val>
                                        </p:tav>
                                      </p:tavLst>
                                    </p:anim>
                                    <p:anim calcmode="lin" valueType="num">
                                      <p:cBhvr additive="base">
                                        <p:cTn id="32" dur="500" fill="hold"/>
                                        <p:tgtEl>
                                          <p:spTgt spid="190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09"/>
                                        </p:tgtEl>
                                        <p:attrNameLst>
                                          <p:attrName>style.visibility</p:attrName>
                                        </p:attrNameLst>
                                      </p:cBhvr>
                                      <p:to>
                                        <p:strVal val="visible"/>
                                      </p:to>
                                    </p:set>
                                    <p:anim calcmode="lin" valueType="num">
                                      <p:cBhvr additive="base">
                                        <p:cTn id="35" dur="500" fill="hold"/>
                                        <p:tgtEl>
                                          <p:spTgt spid="1909"/>
                                        </p:tgtEl>
                                        <p:attrNameLst>
                                          <p:attrName>ppt_x</p:attrName>
                                        </p:attrNameLst>
                                      </p:cBhvr>
                                      <p:tavLst>
                                        <p:tav tm="0">
                                          <p:val>
                                            <p:strVal val="#ppt_x"/>
                                          </p:val>
                                        </p:tav>
                                        <p:tav tm="100000">
                                          <p:val>
                                            <p:strVal val="#ppt_x"/>
                                          </p:val>
                                        </p:tav>
                                      </p:tavLst>
                                    </p:anim>
                                    <p:anim calcmode="lin" valueType="num">
                                      <p:cBhvr additive="base">
                                        <p:cTn id="36" dur="500" fill="hold"/>
                                        <p:tgtEl>
                                          <p:spTgt spid="190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718"/>
                                        </p:tgtEl>
                                        <p:attrNameLst>
                                          <p:attrName>style.visibility</p:attrName>
                                        </p:attrNameLst>
                                      </p:cBhvr>
                                      <p:to>
                                        <p:strVal val="visible"/>
                                      </p:to>
                                    </p:set>
                                    <p:animEffect transition="in" filter="fade">
                                      <p:cBhvr>
                                        <p:cTn id="45" dur="1000"/>
                                        <p:tgtEl>
                                          <p:spTgt spid="1718"/>
                                        </p:tgtEl>
                                      </p:cBhvr>
                                    </p:animEffect>
                                    <p:anim calcmode="lin" valueType="num">
                                      <p:cBhvr>
                                        <p:cTn id="46" dur="1000" fill="hold"/>
                                        <p:tgtEl>
                                          <p:spTgt spid="1718"/>
                                        </p:tgtEl>
                                        <p:attrNameLst>
                                          <p:attrName>ppt_x</p:attrName>
                                        </p:attrNameLst>
                                      </p:cBhvr>
                                      <p:tavLst>
                                        <p:tav tm="0">
                                          <p:val>
                                            <p:strVal val="#ppt_x"/>
                                          </p:val>
                                        </p:tav>
                                        <p:tav tm="100000">
                                          <p:val>
                                            <p:strVal val="#ppt_x"/>
                                          </p:val>
                                        </p:tav>
                                      </p:tavLst>
                                    </p:anim>
                                    <p:anim calcmode="lin" valueType="num">
                                      <p:cBhvr>
                                        <p:cTn id="47" dur="1000" fill="hold"/>
                                        <p:tgtEl>
                                          <p:spTgt spid="17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23"/>
                                        </p:tgtEl>
                                        <p:attrNameLst>
                                          <p:attrName>style.visibility</p:attrName>
                                        </p:attrNameLst>
                                      </p:cBhvr>
                                      <p:to>
                                        <p:strVal val="visible"/>
                                      </p:to>
                                    </p:set>
                                    <p:animEffect transition="in" filter="fade">
                                      <p:cBhvr>
                                        <p:cTn id="50" dur="1000"/>
                                        <p:tgtEl>
                                          <p:spTgt spid="1723"/>
                                        </p:tgtEl>
                                      </p:cBhvr>
                                    </p:animEffect>
                                    <p:anim calcmode="lin" valueType="num">
                                      <p:cBhvr>
                                        <p:cTn id="51" dur="1000" fill="hold"/>
                                        <p:tgtEl>
                                          <p:spTgt spid="1723"/>
                                        </p:tgtEl>
                                        <p:attrNameLst>
                                          <p:attrName>ppt_x</p:attrName>
                                        </p:attrNameLst>
                                      </p:cBhvr>
                                      <p:tavLst>
                                        <p:tav tm="0">
                                          <p:val>
                                            <p:strVal val="#ppt_x"/>
                                          </p:val>
                                        </p:tav>
                                        <p:tav tm="100000">
                                          <p:val>
                                            <p:strVal val="#ppt_x"/>
                                          </p:val>
                                        </p:tav>
                                      </p:tavLst>
                                    </p:anim>
                                    <p:anim calcmode="lin" valueType="num">
                                      <p:cBhvr>
                                        <p:cTn id="52" dur="1000" fill="hold"/>
                                        <p:tgtEl>
                                          <p:spTgt spid="172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721"/>
                                        </p:tgtEl>
                                        <p:attrNameLst>
                                          <p:attrName>style.visibility</p:attrName>
                                        </p:attrNameLst>
                                      </p:cBhvr>
                                      <p:to>
                                        <p:strVal val="visible"/>
                                      </p:to>
                                    </p:set>
                                    <p:animEffect transition="in" filter="fade">
                                      <p:cBhvr>
                                        <p:cTn id="55" dur="1000"/>
                                        <p:tgtEl>
                                          <p:spTgt spid="1721"/>
                                        </p:tgtEl>
                                      </p:cBhvr>
                                    </p:animEffect>
                                    <p:anim calcmode="lin" valueType="num">
                                      <p:cBhvr>
                                        <p:cTn id="56" dur="1000" fill="hold"/>
                                        <p:tgtEl>
                                          <p:spTgt spid="1721"/>
                                        </p:tgtEl>
                                        <p:attrNameLst>
                                          <p:attrName>ppt_x</p:attrName>
                                        </p:attrNameLst>
                                      </p:cBhvr>
                                      <p:tavLst>
                                        <p:tav tm="0">
                                          <p:val>
                                            <p:strVal val="#ppt_x"/>
                                          </p:val>
                                        </p:tav>
                                        <p:tav tm="100000">
                                          <p:val>
                                            <p:strVal val="#ppt_x"/>
                                          </p:val>
                                        </p:tav>
                                      </p:tavLst>
                                    </p:anim>
                                    <p:anim calcmode="lin" valueType="num">
                                      <p:cBhvr>
                                        <p:cTn id="57" dur="1000" fill="hold"/>
                                        <p:tgtEl>
                                          <p:spTgt spid="17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1" grpId="0"/>
      <p:bldP spid="1723" grpId="0"/>
      <p:bldP spid="1724" grpId="0" animBg="1"/>
      <p:bldP spid="1725" grpId="0" animBg="1"/>
      <p:bldP spid="1907" grpId="0" animBg="1"/>
      <p:bldP spid="1908" grpId="0" animBg="1"/>
      <p:bldP spid="190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7"/>
        <p:cNvGrpSpPr/>
        <p:nvPr/>
      </p:nvGrpSpPr>
      <p:grpSpPr>
        <a:xfrm>
          <a:off x="0" y="0"/>
          <a:ext cx="0" cy="0"/>
          <a:chOff x="0" y="0"/>
          <a:chExt cx="0" cy="0"/>
        </a:xfrm>
      </p:grpSpPr>
      <p:sp>
        <p:nvSpPr>
          <p:cNvPr id="1978" name="Google Shape;1978;p52"/>
          <p:cNvSpPr txBox="1">
            <a:spLocks noGrp="1"/>
          </p:cNvSpPr>
          <p:nvPr>
            <p:ph type="title"/>
          </p:nvPr>
        </p:nvSpPr>
        <p:spPr>
          <a:xfrm>
            <a:off x="956944" y="-33386"/>
            <a:ext cx="7830828" cy="677100"/>
          </a:xfrm>
          <a:prstGeom prst="rect">
            <a:avLst/>
          </a:prstGeom>
        </p:spPr>
        <p:txBody>
          <a:bodyPr spcFirstLastPara="1" wrap="square" lIns="91425" tIns="91425" rIns="91425" bIns="91425" anchor="t" anchorCtr="0">
            <a:noAutofit/>
          </a:bodyPr>
          <a:lstStyle/>
          <a:p>
            <a:pPr algn="just">
              <a:lnSpc>
                <a:spcPct val="150000"/>
              </a:lnSpc>
              <a:spcAft>
                <a:spcPts val="800"/>
              </a:spcAft>
            </a:pPr>
            <a:r>
              <a:rPr lang="en-US" sz="3600" b="1">
                <a:effectLst/>
                <a:latin typeface="Times New Roman" panose="02020603050405020304" pitchFamily="18" charset="0"/>
                <a:ea typeface="Calibri" panose="020F0502020204030204" pitchFamily="34" charset="0"/>
                <a:cs typeface="Times New Roman" panose="02020603050405020304" pitchFamily="18" charset="0"/>
              </a:rPr>
              <a:t>II. Trình bày bài nói</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008" name="Google Shape;2008;p52"/>
          <p:cNvGrpSpPr/>
          <p:nvPr/>
        </p:nvGrpSpPr>
        <p:grpSpPr>
          <a:xfrm>
            <a:off x="-23500" y="193587"/>
            <a:ext cx="1012158" cy="1014904"/>
            <a:chOff x="4529055" y="2030129"/>
            <a:chExt cx="570455" cy="572002"/>
          </a:xfrm>
        </p:grpSpPr>
        <p:sp>
          <p:nvSpPr>
            <p:cNvPr id="2009" name="Google Shape;2009;p52"/>
            <p:cNvSpPr/>
            <p:nvPr/>
          </p:nvSpPr>
          <p:spPr>
            <a:xfrm>
              <a:off x="4598202" y="2030129"/>
              <a:ext cx="501307" cy="572002"/>
            </a:xfrm>
            <a:custGeom>
              <a:avLst/>
              <a:gdLst/>
              <a:ahLst/>
              <a:cxnLst/>
              <a:rect l="l" t="t" r="r" b="b"/>
              <a:pathLst>
                <a:path w="16196" h="18480" extrusionOk="0">
                  <a:moveTo>
                    <a:pt x="16196" y="1"/>
                  </a:moveTo>
                  <a:lnTo>
                    <a:pt x="392" y="9215"/>
                  </a:lnTo>
                  <a:lnTo>
                    <a:pt x="0" y="18480"/>
                  </a:lnTo>
                  <a:lnTo>
                    <a:pt x="16196" y="1"/>
                  </a:lnTo>
                  <a:close/>
                  <a:moveTo>
                    <a:pt x="0" y="18480"/>
                  </a:moveTo>
                  <a:lnTo>
                    <a:pt x="0" y="18480"/>
                  </a:lnTo>
                  <a:lnTo>
                    <a:pt x="0" y="1848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2"/>
            <p:cNvSpPr/>
            <p:nvPr/>
          </p:nvSpPr>
          <p:spPr>
            <a:xfrm>
              <a:off x="4598202" y="2391869"/>
              <a:ext cx="147179" cy="210260"/>
            </a:xfrm>
            <a:custGeom>
              <a:avLst/>
              <a:gdLst/>
              <a:ahLst/>
              <a:cxnLst/>
              <a:rect l="l" t="t" r="r" b="b"/>
              <a:pathLst>
                <a:path w="4755" h="6793" extrusionOk="0">
                  <a:moveTo>
                    <a:pt x="2906" y="0"/>
                  </a:moveTo>
                  <a:lnTo>
                    <a:pt x="0" y="6793"/>
                  </a:lnTo>
                  <a:lnTo>
                    <a:pt x="4754" y="1499"/>
                  </a:lnTo>
                  <a:lnTo>
                    <a:pt x="29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2"/>
            <p:cNvSpPr/>
            <p:nvPr/>
          </p:nvSpPr>
          <p:spPr>
            <a:xfrm>
              <a:off x="4529055" y="2030129"/>
              <a:ext cx="570455" cy="330542"/>
            </a:xfrm>
            <a:custGeom>
              <a:avLst/>
              <a:gdLst/>
              <a:ahLst/>
              <a:cxnLst/>
              <a:rect l="l" t="t" r="r" b="b"/>
              <a:pathLst>
                <a:path w="18430" h="10679" extrusionOk="0">
                  <a:moveTo>
                    <a:pt x="18430" y="1"/>
                  </a:moveTo>
                  <a:lnTo>
                    <a:pt x="344" y="7108"/>
                  </a:lnTo>
                  <a:cubicBezTo>
                    <a:pt x="63" y="7212"/>
                    <a:pt x="1" y="7583"/>
                    <a:pt x="231" y="7780"/>
                  </a:cubicBezTo>
                  <a:lnTo>
                    <a:pt x="3481" y="10582"/>
                  </a:lnTo>
                  <a:cubicBezTo>
                    <a:pt x="3556" y="10645"/>
                    <a:pt x="3652" y="10678"/>
                    <a:pt x="3747" y="10678"/>
                  </a:cubicBezTo>
                  <a:cubicBezTo>
                    <a:pt x="3828" y="10678"/>
                    <a:pt x="3909" y="10654"/>
                    <a:pt x="3977" y="10602"/>
                  </a:cubicBezTo>
                  <a:lnTo>
                    <a:pt x="18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2"/>
            <p:cNvSpPr/>
            <p:nvPr/>
          </p:nvSpPr>
          <p:spPr>
            <a:xfrm>
              <a:off x="4679700" y="2030129"/>
              <a:ext cx="419809" cy="533064"/>
            </a:xfrm>
            <a:custGeom>
              <a:avLst/>
              <a:gdLst/>
              <a:ahLst/>
              <a:cxnLst/>
              <a:rect l="l" t="t" r="r" b="b"/>
              <a:pathLst>
                <a:path w="13563" h="17222" extrusionOk="0">
                  <a:moveTo>
                    <a:pt x="13563" y="1"/>
                  </a:moveTo>
                  <a:lnTo>
                    <a:pt x="189" y="11267"/>
                  </a:lnTo>
                  <a:cubicBezTo>
                    <a:pt x="7" y="11422"/>
                    <a:pt x="1" y="11701"/>
                    <a:pt x="175" y="11869"/>
                  </a:cubicBezTo>
                  <a:lnTo>
                    <a:pt x="5854" y="17114"/>
                  </a:lnTo>
                  <a:cubicBezTo>
                    <a:pt x="5935" y="17187"/>
                    <a:pt x="6033" y="17221"/>
                    <a:pt x="6130" y="17221"/>
                  </a:cubicBezTo>
                  <a:cubicBezTo>
                    <a:pt x="6284" y="17221"/>
                    <a:pt x="6434" y="17133"/>
                    <a:pt x="6498" y="16974"/>
                  </a:cubicBezTo>
                  <a:lnTo>
                    <a:pt x="135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7" name="Google Shape;2017;p52"/>
          <p:cNvSpPr/>
          <p:nvPr/>
        </p:nvSpPr>
        <p:spPr>
          <a:xfrm rot="3310413">
            <a:off x="7081675" y="4468486"/>
            <a:ext cx="289236" cy="289442"/>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2055;p53">
            <a:extLst>
              <a:ext uri="{FF2B5EF4-FFF2-40B4-BE49-F238E27FC236}">
                <a16:creationId xmlns:a16="http://schemas.microsoft.com/office/drawing/2014/main" id="{93C4D3D0-DD4A-781A-927F-3D6AC2B46B8C}"/>
              </a:ext>
            </a:extLst>
          </p:cNvPr>
          <p:cNvGrpSpPr/>
          <p:nvPr/>
        </p:nvGrpSpPr>
        <p:grpSpPr>
          <a:xfrm>
            <a:off x="6734309" y="-385"/>
            <a:ext cx="2492848" cy="966849"/>
            <a:chOff x="6211327" y="-36220"/>
            <a:chExt cx="2945584" cy="1142442"/>
          </a:xfrm>
        </p:grpSpPr>
        <p:sp>
          <p:nvSpPr>
            <p:cNvPr id="3" name="Google Shape;2056;p53">
              <a:extLst>
                <a:ext uri="{FF2B5EF4-FFF2-40B4-BE49-F238E27FC236}">
                  <a16:creationId xmlns:a16="http://schemas.microsoft.com/office/drawing/2014/main" id="{0B526665-D318-2BB3-7425-1D4A16807E50}"/>
                </a:ext>
              </a:extLst>
            </p:cNvPr>
            <p:cNvSpPr/>
            <p:nvPr/>
          </p:nvSpPr>
          <p:spPr>
            <a:xfrm>
              <a:off x="6250918" y="14721"/>
              <a:ext cx="399409" cy="541878"/>
            </a:xfrm>
            <a:custGeom>
              <a:avLst/>
              <a:gdLst/>
              <a:ahLst/>
              <a:cxnLst/>
              <a:rect l="l" t="t" r="r" b="b"/>
              <a:pathLst>
                <a:path w="7072" h="9595" extrusionOk="0">
                  <a:moveTo>
                    <a:pt x="763" y="1"/>
                  </a:moveTo>
                  <a:lnTo>
                    <a:pt x="0" y="9595"/>
                  </a:lnTo>
                  <a:lnTo>
                    <a:pt x="7072" y="3068"/>
                  </a:lnTo>
                  <a:lnTo>
                    <a:pt x="7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057;p53">
              <a:extLst>
                <a:ext uri="{FF2B5EF4-FFF2-40B4-BE49-F238E27FC236}">
                  <a16:creationId xmlns:a16="http://schemas.microsoft.com/office/drawing/2014/main" id="{1E731B49-867F-5EC5-4C08-8DADA23409E8}"/>
                </a:ext>
              </a:extLst>
            </p:cNvPr>
            <p:cNvSpPr/>
            <p:nvPr/>
          </p:nvSpPr>
          <p:spPr>
            <a:xfrm>
              <a:off x="7632250" y="507134"/>
              <a:ext cx="391559" cy="530752"/>
            </a:xfrm>
            <a:custGeom>
              <a:avLst/>
              <a:gdLst/>
              <a:ahLst/>
              <a:cxnLst/>
              <a:rect l="l" t="t" r="r" b="b"/>
              <a:pathLst>
                <a:path w="6933" h="9398" extrusionOk="0">
                  <a:moveTo>
                    <a:pt x="1" y="0"/>
                  </a:moveTo>
                  <a:lnTo>
                    <a:pt x="2073" y="9398"/>
                  </a:lnTo>
                  <a:lnTo>
                    <a:pt x="6933" y="1093"/>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058;p53">
              <a:extLst>
                <a:ext uri="{FF2B5EF4-FFF2-40B4-BE49-F238E27FC236}">
                  <a16:creationId xmlns:a16="http://schemas.microsoft.com/office/drawing/2014/main" id="{94F8D7A3-65A5-A9A2-D7A3-761EEAB8261A}"/>
                </a:ext>
              </a:extLst>
            </p:cNvPr>
            <p:cNvSpPr/>
            <p:nvPr/>
          </p:nvSpPr>
          <p:spPr>
            <a:xfrm>
              <a:off x="6542738" y="220406"/>
              <a:ext cx="551333" cy="614561"/>
            </a:xfrm>
            <a:custGeom>
              <a:avLst/>
              <a:gdLst/>
              <a:ahLst/>
              <a:cxnLst/>
              <a:rect l="l" t="t" r="r" b="b"/>
              <a:pathLst>
                <a:path w="9762" h="10882" extrusionOk="0">
                  <a:moveTo>
                    <a:pt x="3214" y="0"/>
                  </a:moveTo>
                  <a:lnTo>
                    <a:pt x="1" y="8368"/>
                  </a:lnTo>
                  <a:lnTo>
                    <a:pt x="3740" y="8396"/>
                  </a:lnTo>
                  <a:lnTo>
                    <a:pt x="6548" y="10882"/>
                  </a:lnTo>
                  <a:lnTo>
                    <a:pt x="9761" y="2514"/>
                  </a:lnTo>
                  <a:lnTo>
                    <a:pt x="32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059;p53">
              <a:extLst>
                <a:ext uri="{FF2B5EF4-FFF2-40B4-BE49-F238E27FC236}">
                  <a16:creationId xmlns:a16="http://schemas.microsoft.com/office/drawing/2014/main" id="{06DFAEB1-81A4-79A1-DA53-1930F1F6C284}"/>
                </a:ext>
              </a:extLst>
            </p:cNvPr>
            <p:cNvSpPr/>
            <p:nvPr/>
          </p:nvSpPr>
          <p:spPr>
            <a:xfrm>
              <a:off x="6688620" y="249661"/>
              <a:ext cx="127809" cy="63308"/>
            </a:xfrm>
            <a:custGeom>
              <a:avLst/>
              <a:gdLst/>
              <a:ahLst/>
              <a:cxnLst/>
              <a:rect l="l" t="t" r="r" b="b"/>
              <a:pathLst>
                <a:path w="2263" h="1121" extrusionOk="0">
                  <a:moveTo>
                    <a:pt x="1984" y="0"/>
                  </a:moveTo>
                  <a:lnTo>
                    <a:pt x="107" y="834"/>
                  </a:lnTo>
                  <a:lnTo>
                    <a:pt x="1" y="1121"/>
                  </a:lnTo>
                  <a:lnTo>
                    <a:pt x="2263" y="113"/>
                  </a:lnTo>
                  <a:lnTo>
                    <a:pt x="1984"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060;p53">
              <a:extLst>
                <a:ext uri="{FF2B5EF4-FFF2-40B4-BE49-F238E27FC236}">
                  <a16:creationId xmlns:a16="http://schemas.microsoft.com/office/drawing/2014/main" id="{09751D55-9C0A-5B48-C9DF-13B836DD81BF}"/>
                </a:ext>
              </a:extLst>
            </p:cNvPr>
            <p:cNvSpPr/>
            <p:nvPr/>
          </p:nvSpPr>
          <p:spPr>
            <a:xfrm>
              <a:off x="6656259" y="282078"/>
              <a:ext cx="244491" cy="114701"/>
            </a:xfrm>
            <a:custGeom>
              <a:avLst/>
              <a:gdLst/>
              <a:ahLst/>
              <a:cxnLst/>
              <a:rect l="l" t="t" r="r" b="b"/>
              <a:pathLst>
                <a:path w="4329" h="2031" extrusionOk="0">
                  <a:moveTo>
                    <a:pt x="4047" y="1"/>
                  </a:moveTo>
                  <a:lnTo>
                    <a:pt x="112" y="1752"/>
                  </a:lnTo>
                  <a:lnTo>
                    <a:pt x="1" y="2031"/>
                  </a:lnTo>
                  <a:lnTo>
                    <a:pt x="4328" y="113"/>
                  </a:lnTo>
                  <a:lnTo>
                    <a:pt x="404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061;p53">
              <a:extLst>
                <a:ext uri="{FF2B5EF4-FFF2-40B4-BE49-F238E27FC236}">
                  <a16:creationId xmlns:a16="http://schemas.microsoft.com/office/drawing/2014/main" id="{FACC57C1-02CC-BB91-3383-765320514A00}"/>
                </a:ext>
              </a:extLst>
            </p:cNvPr>
            <p:cNvSpPr/>
            <p:nvPr/>
          </p:nvSpPr>
          <p:spPr>
            <a:xfrm>
              <a:off x="6623784" y="314551"/>
              <a:ext cx="361117" cy="166545"/>
            </a:xfrm>
            <a:custGeom>
              <a:avLst/>
              <a:gdLst/>
              <a:ahLst/>
              <a:cxnLst/>
              <a:rect l="l" t="t" r="r" b="b"/>
              <a:pathLst>
                <a:path w="6394" h="2949" extrusionOk="0">
                  <a:moveTo>
                    <a:pt x="6115" y="1"/>
                  </a:moveTo>
                  <a:lnTo>
                    <a:pt x="114" y="2668"/>
                  </a:lnTo>
                  <a:lnTo>
                    <a:pt x="1" y="2948"/>
                  </a:lnTo>
                  <a:lnTo>
                    <a:pt x="6394" y="111"/>
                  </a:lnTo>
                  <a:lnTo>
                    <a:pt x="6115"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062;p53">
              <a:extLst>
                <a:ext uri="{FF2B5EF4-FFF2-40B4-BE49-F238E27FC236}">
                  <a16:creationId xmlns:a16="http://schemas.microsoft.com/office/drawing/2014/main" id="{50992424-0B05-70CB-1E1E-3DD522AD5E3C}"/>
                </a:ext>
              </a:extLst>
            </p:cNvPr>
            <p:cNvSpPr/>
            <p:nvPr/>
          </p:nvSpPr>
          <p:spPr>
            <a:xfrm>
              <a:off x="6591818" y="346912"/>
              <a:ext cx="477404" cy="218332"/>
            </a:xfrm>
            <a:custGeom>
              <a:avLst/>
              <a:gdLst/>
              <a:ahLst/>
              <a:cxnLst/>
              <a:rect l="l" t="t" r="r" b="b"/>
              <a:pathLst>
                <a:path w="8453" h="3866" extrusionOk="0">
                  <a:moveTo>
                    <a:pt x="8165" y="1"/>
                  </a:moveTo>
                  <a:lnTo>
                    <a:pt x="105" y="3587"/>
                  </a:lnTo>
                  <a:lnTo>
                    <a:pt x="1" y="3866"/>
                  </a:lnTo>
                  <a:lnTo>
                    <a:pt x="8452" y="106"/>
                  </a:lnTo>
                  <a:lnTo>
                    <a:pt x="8165"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63;p53">
              <a:extLst>
                <a:ext uri="{FF2B5EF4-FFF2-40B4-BE49-F238E27FC236}">
                  <a16:creationId xmlns:a16="http://schemas.microsoft.com/office/drawing/2014/main" id="{0A209A3F-EF74-5337-11A6-78F1B55078B2}"/>
                </a:ext>
              </a:extLst>
            </p:cNvPr>
            <p:cNvSpPr/>
            <p:nvPr/>
          </p:nvSpPr>
          <p:spPr>
            <a:xfrm>
              <a:off x="6559343" y="405873"/>
              <a:ext cx="518125" cy="243690"/>
            </a:xfrm>
            <a:custGeom>
              <a:avLst/>
              <a:gdLst/>
              <a:ahLst/>
              <a:cxnLst/>
              <a:rect l="l" t="t" r="r" b="b"/>
              <a:pathLst>
                <a:path w="9174" h="4315" extrusionOk="0">
                  <a:moveTo>
                    <a:pt x="9173" y="0"/>
                  </a:moveTo>
                  <a:lnTo>
                    <a:pt x="105" y="4033"/>
                  </a:lnTo>
                  <a:lnTo>
                    <a:pt x="1" y="4314"/>
                  </a:lnTo>
                  <a:lnTo>
                    <a:pt x="9062" y="281"/>
                  </a:lnTo>
                  <a:lnTo>
                    <a:pt x="9173"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64;p53">
              <a:extLst>
                <a:ext uri="{FF2B5EF4-FFF2-40B4-BE49-F238E27FC236}">
                  <a16:creationId xmlns:a16="http://schemas.microsoft.com/office/drawing/2014/main" id="{C9D20843-7A88-8737-E8DB-53899A8F248B}"/>
                </a:ext>
              </a:extLst>
            </p:cNvPr>
            <p:cNvSpPr/>
            <p:nvPr/>
          </p:nvSpPr>
          <p:spPr>
            <a:xfrm>
              <a:off x="6588203" y="490135"/>
              <a:ext cx="456903" cy="203254"/>
            </a:xfrm>
            <a:custGeom>
              <a:avLst/>
              <a:gdLst/>
              <a:ahLst/>
              <a:cxnLst/>
              <a:rect l="l" t="t" r="r" b="b"/>
              <a:pathLst>
                <a:path w="8090" h="3599" extrusionOk="0">
                  <a:moveTo>
                    <a:pt x="8089" y="0"/>
                  </a:moveTo>
                  <a:lnTo>
                    <a:pt x="1" y="3598"/>
                  </a:lnTo>
                  <a:lnTo>
                    <a:pt x="518" y="3598"/>
                  </a:lnTo>
                  <a:lnTo>
                    <a:pt x="7977" y="279"/>
                  </a:lnTo>
                  <a:lnTo>
                    <a:pt x="8089"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5;p53">
              <a:extLst>
                <a:ext uri="{FF2B5EF4-FFF2-40B4-BE49-F238E27FC236}">
                  <a16:creationId xmlns:a16="http://schemas.microsoft.com/office/drawing/2014/main" id="{611D8483-BD41-A38E-0A43-9A47FB59B453}"/>
                </a:ext>
              </a:extLst>
            </p:cNvPr>
            <p:cNvSpPr/>
            <p:nvPr/>
          </p:nvSpPr>
          <p:spPr>
            <a:xfrm>
              <a:off x="6742048" y="574340"/>
              <a:ext cx="270584" cy="125431"/>
            </a:xfrm>
            <a:custGeom>
              <a:avLst/>
              <a:gdLst/>
              <a:ahLst/>
              <a:cxnLst/>
              <a:rect l="l" t="t" r="r" b="b"/>
              <a:pathLst>
                <a:path w="4791" h="2221" extrusionOk="0">
                  <a:moveTo>
                    <a:pt x="4790" y="0"/>
                  </a:moveTo>
                  <a:lnTo>
                    <a:pt x="1" y="2129"/>
                  </a:lnTo>
                  <a:lnTo>
                    <a:pt x="211" y="2129"/>
                  </a:lnTo>
                  <a:lnTo>
                    <a:pt x="315" y="2220"/>
                  </a:lnTo>
                  <a:lnTo>
                    <a:pt x="4678" y="281"/>
                  </a:lnTo>
                  <a:lnTo>
                    <a:pt x="4790"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66;p53">
              <a:extLst>
                <a:ext uri="{FF2B5EF4-FFF2-40B4-BE49-F238E27FC236}">
                  <a16:creationId xmlns:a16="http://schemas.microsoft.com/office/drawing/2014/main" id="{393E4D8D-BFB9-463F-24BE-473CDD7CA1AC}"/>
                </a:ext>
              </a:extLst>
            </p:cNvPr>
            <p:cNvSpPr/>
            <p:nvPr/>
          </p:nvSpPr>
          <p:spPr>
            <a:xfrm>
              <a:off x="6802536" y="658602"/>
              <a:ext cx="177622" cy="87819"/>
            </a:xfrm>
            <a:custGeom>
              <a:avLst/>
              <a:gdLst/>
              <a:ahLst/>
              <a:cxnLst/>
              <a:rect l="l" t="t" r="r" b="b"/>
              <a:pathLst>
                <a:path w="3145" h="1555" extrusionOk="0">
                  <a:moveTo>
                    <a:pt x="3145" y="0"/>
                  </a:moveTo>
                  <a:lnTo>
                    <a:pt x="0" y="1400"/>
                  </a:lnTo>
                  <a:lnTo>
                    <a:pt x="177" y="1555"/>
                  </a:lnTo>
                  <a:lnTo>
                    <a:pt x="3041" y="279"/>
                  </a:lnTo>
                  <a:lnTo>
                    <a:pt x="3145"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67;p53">
              <a:extLst>
                <a:ext uri="{FF2B5EF4-FFF2-40B4-BE49-F238E27FC236}">
                  <a16:creationId xmlns:a16="http://schemas.microsoft.com/office/drawing/2014/main" id="{5F84416D-25E7-FB31-E603-8C3A837F713C}"/>
                </a:ext>
              </a:extLst>
            </p:cNvPr>
            <p:cNvSpPr/>
            <p:nvPr/>
          </p:nvSpPr>
          <p:spPr>
            <a:xfrm>
              <a:off x="6854721" y="742808"/>
              <a:ext cx="93075" cy="49867"/>
            </a:xfrm>
            <a:custGeom>
              <a:avLst/>
              <a:gdLst/>
              <a:ahLst/>
              <a:cxnLst/>
              <a:rect l="l" t="t" r="r" b="b"/>
              <a:pathLst>
                <a:path w="1648" h="883" extrusionOk="0">
                  <a:moveTo>
                    <a:pt x="1648" y="0"/>
                  </a:moveTo>
                  <a:lnTo>
                    <a:pt x="1" y="729"/>
                  </a:lnTo>
                  <a:lnTo>
                    <a:pt x="184" y="882"/>
                  </a:lnTo>
                  <a:lnTo>
                    <a:pt x="1542" y="281"/>
                  </a:lnTo>
                  <a:lnTo>
                    <a:pt x="1648"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68;p53">
              <a:extLst>
                <a:ext uri="{FF2B5EF4-FFF2-40B4-BE49-F238E27FC236}">
                  <a16:creationId xmlns:a16="http://schemas.microsoft.com/office/drawing/2014/main" id="{F47E458D-4D2D-023B-9818-2F5D9F1CE497}"/>
                </a:ext>
              </a:extLst>
            </p:cNvPr>
            <p:cNvSpPr/>
            <p:nvPr/>
          </p:nvSpPr>
          <p:spPr>
            <a:xfrm>
              <a:off x="7084924" y="389269"/>
              <a:ext cx="476557" cy="539845"/>
            </a:xfrm>
            <a:custGeom>
              <a:avLst/>
              <a:gdLst/>
              <a:ahLst/>
              <a:cxnLst/>
              <a:rect l="l" t="t" r="r" b="b"/>
              <a:pathLst>
                <a:path w="8438" h="9559" extrusionOk="0">
                  <a:moveTo>
                    <a:pt x="1654" y="0"/>
                  </a:moveTo>
                  <a:lnTo>
                    <a:pt x="0" y="6351"/>
                  </a:lnTo>
                  <a:lnTo>
                    <a:pt x="2788" y="9559"/>
                  </a:lnTo>
                  <a:lnTo>
                    <a:pt x="6786" y="8124"/>
                  </a:lnTo>
                  <a:lnTo>
                    <a:pt x="8438" y="1771"/>
                  </a:lnTo>
                  <a:lnTo>
                    <a:pt x="16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9;p53">
              <a:extLst>
                <a:ext uri="{FF2B5EF4-FFF2-40B4-BE49-F238E27FC236}">
                  <a16:creationId xmlns:a16="http://schemas.microsoft.com/office/drawing/2014/main" id="{B1DF7A8C-21BF-AF3A-EB66-51C067BD20B6}"/>
                </a:ext>
              </a:extLst>
            </p:cNvPr>
            <p:cNvSpPr/>
            <p:nvPr/>
          </p:nvSpPr>
          <p:spPr>
            <a:xfrm>
              <a:off x="7154957" y="439928"/>
              <a:ext cx="27279" cy="39024"/>
            </a:xfrm>
            <a:custGeom>
              <a:avLst/>
              <a:gdLst/>
              <a:ahLst/>
              <a:cxnLst/>
              <a:rect l="l" t="t" r="r" b="b"/>
              <a:pathLst>
                <a:path w="483" h="691" extrusionOk="0">
                  <a:moveTo>
                    <a:pt x="182" y="0"/>
                  </a:moveTo>
                  <a:lnTo>
                    <a:pt x="0" y="679"/>
                  </a:lnTo>
                  <a:cubicBezTo>
                    <a:pt x="30" y="687"/>
                    <a:pt x="60" y="691"/>
                    <a:pt x="89" y="691"/>
                  </a:cubicBezTo>
                  <a:cubicBezTo>
                    <a:pt x="247" y="691"/>
                    <a:pt x="393" y="586"/>
                    <a:pt x="434" y="427"/>
                  </a:cubicBezTo>
                  <a:cubicBezTo>
                    <a:pt x="483" y="237"/>
                    <a:pt x="372" y="42"/>
                    <a:pt x="182"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0;p53">
              <a:extLst>
                <a:ext uri="{FF2B5EF4-FFF2-40B4-BE49-F238E27FC236}">
                  <a16:creationId xmlns:a16="http://schemas.microsoft.com/office/drawing/2014/main" id="{29230E0E-8062-2AC7-24F3-159DFE4FBC5A}"/>
                </a:ext>
              </a:extLst>
            </p:cNvPr>
            <p:cNvSpPr/>
            <p:nvPr/>
          </p:nvSpPr>
          <p:spPr>
            <a:xfrm>
              <a:off x="7233630" y="464156"/>
              <a:ext cx="44391" cy="39871"/>
            </a:xfrm>
            <a:custGeom>
              <a:avLst/>
              <a:gdLst/>
              <a:ahLst/>
              <a:cxnLst/>
              <a:rect l="l" t="t" r="r" b="b"/>
              <a:pathLst>
                <a:path w="786" h="706" extrusionOk="0">
                  <a:moveTo>
                    <a:pt x="395" y="0"/>
                  </a:moveTo>
                  <a:cubicBezTo>
                    <a:pt x="236" y="0"/>
                    <a:pt x="90" y="105"/>
                    <a:pt x="49" y="264"/>
                  </a:cubicBezTo>
                  <a:cubicBezTo>
                    <a:pt x="0" y="454"/>
                    <a:pt x="120" y="642"/>
                    <a:pt x="308" y="691"/>
                  </a:cubicBezTo>
                  <a:cubicBezTo>
                    <a:pt x="340" y="700"/>
                    <a:pt x="373" y="705"/>
                    <a:pt x="404" y="705"/>
                  </a:cubicBezTo>
                  <a:cubicBezTo>
                    <a:pt x="558" y="705"/>
                    <a:pt x="695" y="596"/>
                    <a:pt x="737" y="439"/>
                  </a:cubicBezTo>
                  <a:cubicBezTo>
                    <a:pt x="785" y="250"/>
                    <a:pt x="673" y="61"/>
                    <a:pt x="484" y="12"/>
                  </a:cubicBezTo>
                  <a:cubicBezTo>
                    <a:pt x="454" y="4"/>
                    <a:pt x="424"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71;p53">
              <a:extLst>
                <a:ext uri="{FF2B5EF4-FFF2-40B4-BE49-F238E27FC236}">
                  <a16:creationId xmlns:a16="http://schemas.microsoft.com/office/drawing/2014/main" id="{C20A7A5B-ADCD-9373-2A15-1DAF059EAE1C}"/>
                </a:ext>
              </a:extLst>
            </p:cNvPr>
            <p:cNvSpPr/>
            <p:nvPr/>
          </p:nvSpPr>
          <p:spPr>
            <a:xfrm>
              <a:off x="7329755" y="489062"/>
              <a:ext cx="44278" cy="40097"/>
            </a:xfrm>
            <a:custGeom>
              <a:avLst/>
              <a:gdLst/>
              <a:ahLst/>
              <a:cxnLst/>
              <a:rect l="l" t="t" r="r" b="b"/>
              <a:pathLst>
                <a:path w="784" h="710" extrusionOk="0">
                  <a:moveTo>
                    <a:pt x="385" y="1"/>
                  </a:moveTo>
                  <a:cubicBezTo>
                    <a:pt x="229" y="1"/>
                    <a:pt x="90" y="106"/>
                    <a:pt x="50" y="265"/>
                  </a:cubicBezTo>
                  <a:cubicBezTo>
                    <a:pt x="1" y="453"/>
                    <a:pt x="112" y="650"/>
                    <a:pt x="302" y="698"/>
                  </a:cubicBezTo>
                  <a:cubicBezTo>
                    <a:pt x="330" y="706"/>
                    <a:pt x="359" y="709"/>
                    <a:pt x="387" y="709"/>
                  </a:cubicBezTo>
                  <a:cubicBezTo>
                    <a:pt x="546" y="709"/>
                    <a:pt x="694" y="599"/>
                    <a:pt x="735" y="440"/>
                  </a:cubicBezTo>
                  <a:cubicBezTo>
                    <a:pt x="784" y="250"/>
                    <a:pt x="665" y="61"/>
                    <a:pt x="476" y="13"/>
                  </a:cubicBezTo>
                  <a:cubicBezTo>
                    <a:pt x="446" y="5"/>
                    <a:pt x="415" y="1"/>
                    <a:pt x="38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2;p53">
              <a:extLst>
                <a:ext uri="{FF2B5EF4-FFF2-40B4-BE49-F238E27FC236}">
                  <a16:creationId xmlns:a16="http://schemas.microsoft.com/office/drawing/2014/main" id="{84C66D68-88BB-918C-5BB3-4A7702D24235}"/>
                </a:ext>
              </a:extLst>
            </p:cNvPr>
            <p:cNvSpPr/>
            <p:nvPr/>
          </p:nvSpPr>
          <p:spPr>
            <a:xfrm>
              <a:off x="7425429" y="513968"/>
              <a:ext cx="44391" cy="40097"/>
            </a:xfrm>
            <a:custGeom>
              <a:avLst/>
              <a:gdLst/>
              <a:ahLst/>
              <a:cxnLst/>
              <a:rect l="l" t="t" r="r" b="b"/>
              <a:pathLst>
                <a:path w="786" h="710" extrusionOk="0">
                  <a:moveTo>
                    <a:pt x="394" y="1"/>
                  </a:moveTo>
                  <a:cubicBezTo>
                    <a:pt x="237" y="1"/>
                    <a:pt x="91" y="106"/>
                    <a:pt x="50" y="264"/>
                  </a:cubicBezTo>
                  <a:cubicBezTo>
                    <a:pt x="1" y="454"/>
                    <a:pt x="113" y="649"/>
                    <a:pt x="302" y="698"/>
                  </a:cubicBezTo>
                  <a:cubicBezTo>
                    <a:pt x="332" y="706"/>
                    <a:pt x="363" y="710"/>
                    <a:pt x="393" y="710"/>
                  </a:cubicBezTo>
                  <a:cubicBezTo>
                    <a:pt x="551" y="710"/>
                    <a:pt x="694" y="605"/>
                    <a:pt x="735" y="446"/>
                  </a:cubicBezTo>
                  <a:cubicBezTo>
                    <a:pt x="786" y="251"/>
                    <a:pt x="673" y="61"/>
                    <a:pt x="483" y="12"/>
                  </a:cubicBezTo>
                  <a:cubicBezTo>
                    <a:pt x="453" y="4"/>
                    <a:pt x="424" y="1"/>
                    <a:pt x="394"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73;p53">
              <a:extLst>
                <a:ext uri="{FF2B5EF4-FFF2-40B4-BE49-F238E27FC236}">
                  <a16:creationId xmlns:a16="http://schemas.microsoft.com/office/drawing/2014/main" id="{00874FDB-6800-7711-062D-F1F811F23DBC}"/>
                </a:ext>
              </a:extLst>
            </p:cNvPr>
            <p:cNvSpPr/>
            <p:nvPr/>
          </p:nvSpPr>
          <p:spPr>
            <a:xfrm>
              <a:off x="7521102" y="538930"/>
              <a:ext cx="27392" cy="39420"/>
            </a:xfrm>
            <a:custGeom>
              <a:avLst/>
              <a:gdLst/>
              <a:ahLst/>
              <a:cxnLst/>
              <a:rect l="l" t="t" r="r" b="b"/>
              <a:pathLst>
                <a:path w="485" h="698" extrusionOk="0">
                  <a:moveTo>
                    <a:pt x="393" y="0"/>
                  </a:moveTo>
                  <a:cubicBezTo>
                    <a:pt x="237" y="0"/>
                    <a:pt x="97" y="105"/>
                    <a:pt x="50" y="264"/>
                  </a:cubicBezTo>
                  <a:cubicBezTo>
                    <a:pt x="1" y="452"/>
                    <a:pt x="120" y="649"/>
                    <a:pt x="310" y="698"/>
                  </a:cubicBezTo>
                  <a:lnTo>
                    <a:pt x="485" y="12"/>
                  </a:lnTo>
                  <a:cubicBezTo>
                    <a:pt x="454" y="4"/>
                    <a:pt x="423" y="0"/>
                    <a:pt x="39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74;p53">
              <a:extLst>
                <a:ext uri="{FF2B5EF4-FFF2-40B4-BE49-F238E27FC236}">
                  <a16:creationId xmlns:a16="http://schemas.microsoft.com/office/drawing/2014/main" id="{BD2786C7-695E-1DAB-B9A0-34FEFD332773}"/>
                </a:ext>
              </a:extLst>
            </p:cNvPr>
            <p:cNvSpPr/>
            <p:nvPr/>
          </p:nvSpPr>
          <p:spPr>
            <a:xfrm>
              <a:off x="7204770" y="397232"/>
              <a:ext cx="41172" cy="24793"/>
            </a:xfrm>
            <a:custGeom>
              <a:avLst/>
              <a:gdLst/>
              <a:ahLst/>
              <a:cxnLst/>
              <a:rect l="l" t="t" r="r" b="b"/>
              <a:pathLst>
                <a:path w="729" h="439" extrusionOk="0">
                  <a:moveTo>
                    <a:pt x="43" y="0"/>
                  </a:moveTo>
                  <a:lnTo>
                    <a:pt x="43" y="0"/>
                  </a:lnTo>
                  <a:cubicBezTo>
                    <a:pt x="1" y="188"/>
                    <a:pt x="113" y="378"/>
                    <a:pt x="301" y="427"/>
                  </a:cubicBezTo>
                  <a:cubicBezTo>
                    <a:pt x="331" y="435"/>
                    <a:pt x="361" y="438"/>
                    <a:pt x="391" y="438"/>
                  </a:cubicBezTo>
                  <a:cubicBezTo>
                    <a:pt x="547" y="438"/>
                    <a:pt x="687" y="334"/>
                    <a:pt x="728" y="175"/>
                  </a:cubicBezTo>
                  <a:lnTo>
                    <a:pt x="43"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75;p53">
              <a:extLst>
                <a:ext uri="{FF2B5EF4-FFF2-40B4-BE49-F238E27FC236}">
                  <a16:creationId xmlns:a16="http://schemas.microsoft.com/office/drawing/2014/main" id="{57E564B6-7B0F-1B05-F045-81313CF1E830}"/>
                </a:ext>
              </a:extLst>
            </p:cNvPr>
            <p:cNvSpPr/>
            <p:nvPr/>
          </p:nvSpPr>
          <p:spPr>
            <a:xfrm>
              <a:off x="7300443" y="422082"/>
              <a:ext cx="41624" cy="24962"/>
            </a:xfrm>
            <a:custGeom>
              <a:avLst/>
              <a:gdLst/>
              <a:ahLst/>
              <a:cxnLst/>
              <a:rect l="l" t="t" r="r" b="b"/>
              <a:pathLst>
                <a:path w="737" h="442" extrusionOk="0">
                  <a:moveTo>
                    <a:pt x="49" y="1"/>
                  </a:moveTo>
                  <a:lnTo>
                    <a:pt x="49" y="1"/>
                  </a:lnTo>
                  <a:cubicBezTo>
                    <a:pt x="1" y="190"/>
                    <a:pt x="113" y="379"/>
                    <a:pt x="301" y="427"/>
                  </a:cubicBezTo>
                  <a:cubicBezTo>
                    <a:pt x="334" y="437"/>
                    <a:pt x="366" y="442"/>
                    <a:pt x="398" y="442"/>
                  </a:cubicBezTo>
                  <a:cubicBezTo>
                    <a:pt x="554" y="442"/>
                    <a:pt x="696" y="333"/>
                    <a:pt x="737" y="175"/>
                  </a:cubicBezTo>
                  <a:lnTo>
                    <a:pt x="49"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76;p53">
              <a:extLst>
                <a:ext uri="{FF2B5EF4-FFF2-40B4-BE49-F238E27FC236}">
                  <a16:creationId xmlns:a16="http://schemas.microsoft.com/office/drawing/2014/main" id="{7E9FC772-B916-E8F6-E86B-A5D2633B9FDD}"/>
                </a:ext>
              </a:extLst>
            </p:cNvPr>
            <p:cNvSpPr/>
            <p:nvPr/>
          </p:nvSpPr>
          <p:spPr>
            <a:xfrm>
              <a:off x="7396230" y="447044"/>
              <a:ext cx="41511" cy="25188"/>
            </a:xfrm>
            <a:custGeom>
              <a:avLst/>
              <a:gdLst/>
              <a:ahLst/>
              <a:cxnLst/>
              <a:rect l="l" t="t" r="r" b="b"/>
              <a:pathLst>
                <a:path w="735" h="446" extrusionOk="0">
                  <a:moveTo>
                    <a:pt x="49" y="1"/>
                  </a:moveTo>
                  <a:lnTo>
                    <a:pt x="49" y="1"/>
                  </a:lnTo>
                  <a:cubicBezTo>
                    <a:pt x="0" y="189"/>
                    <a:pt x="111" y="385"/>
                    <a:pt x="301" y="434"/>
                  </a:cubicBezTo>
                  <a:cubicBezTo>
                    <a:pt x="330" y="441"/>
                    <a:pt x="358" y="445"/>
                    <a:pt x="387" y="445"/>
                  </a:cubicBezTo>
                  <a:cubicBezTo>
                    <a:pt x="546" y="445"/>
                    <a:pt x="693" y="335"/>
                    <a:pt x="735" y="175"/>
                  </a:cubicBezTo>
                  <a:lnTo>
                    <a:pt x="49"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77;p53">
              <a:extLst>
                <a:ext uri="{FF2B5EF4-FFF2-40B4-BE49-F238E27FC236}">
                  <a16:creationId xmlns:a16="http://schemas.microsoft.com/office/drawing/2014/main" id="{BCB59D6B-8921-4B2D-8889-06449C03BBE7}"/>
                </a:ext>
              </a:extLst>
            </p:cNvPr>
            <p:cNvSpPr/>
            <p:nvPr/>
          </p:nvSpPr>
          <p:spPr>
            <a:xfrm>
              <a:off x="7491903" y="471893"/>
              <a:ext cx="41511" cy="25244"/>
            </a:xfrm>
            <a:custGeom>
              <a:avLst/>
              <a:gdLst/>
              <a:ahLst/>
              <a:cxnLst/>
              <a:rect l="l" t="t" r="r" b="b"/>
              <a:pathLst>
                <a:path w="735" h="447" extrusionOk="0">
                  <a:moveTo>
                    <a:pt x="56" y="1"/>
                  </a:moveTo>
                  <a:lnTo>
                    <a:pt x="56" y="1"/>
                  </a:lnTo>
                  <a:cubicBezTo>
                    <a:pt x="0" y="191"/>
                    <a:pt x="119" y="386"/>
                    <a:pt x="308" y="434"/>
                  </a:cubicBezTo>
                  <a:cubicBezTo>
                    <a:pt x="338" y="443"/>
                    <a:pt x="369" y="446"/>
                    <a:pt x="399" y="446"/>
                  </a:cubicBezTo>
                  <a:cubicBezTo>
                    <a:pt x="555" y="446"/>
                    <a:pt x="694" y="341"/>
                    <a:pt x="735" y="176"/>
                  </a:cubicBezTo>
                  <a:lnTo>
                    <a:pt x="56"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78;p53">
              <a:extLst>
                <a:ext uri="{FF2B5EF4-FFF2-40B4-BE49-F238E27FC236}">
                  <a16:creationId xmlns:a16="http://schemas.microsoft.com/office/drawing/2014/main" id="{785AF790-990E-5D1D-B83B-1FBDAFDB0A79}"/>
                </a:ext>
              </a:extLst>
            </p:cNvPr>
            <p:cNvSpPr/>
            <p:nvPr/>
          </p:nvSpPr>
          <p:spPr>
            <a:xfrm>
              <a:off x="7166817" y="527014"/>
              <a:ext cx="44391" cy="40097"/>
            </a:xfrm>
            <a:custGeom>
              <a:avLst/>
              <a:gdLst/>
              <a:ahLst/>
              <a:cxnLst/>
              <a:rect l="l" t="t" r="r" b="b"/>
              <a:pathLst>
                <a:path w="786" h="710" extrusionOk="0">
                  <a:moveTo>
                    <a:pt x="391" y="1"/>
                  </a:moveTo>
                  <a:cubicBezTo>
                    <a:pt x="235" y="1"/>
                    <a:pt x="90" y="106"/>
                    <a:pt x="49" y="265"/>
                  </a:cubicBezTo>
                  <a:cubicBezTo>
                    <a:pt x="0" y="453"/>
                    <a:pt x="113" y="650"/>
                    <a:pt x="301" y="699"/>
                  </a:cubicBezTo>
                  <a:cubicBezTo>
                    <a:pt x="331" y="706"/>
                    <a:pt x="361" y="710"/>
                    <a:pt x="391" y="710"/>
                  </a:cubicBezTo>
                  <a:cubicBezTo>
                    <a:pt x="549" y="710"/>
                    <a:pt x="694" y="605"/>
                    <a:pt x="735" y="447"/>
                  </a:cubicBezTo>
                  <a:cubicBezTo>
                    <a:pt x="785" y="257"/>
                    <a:pt x="673" y="62"/>
                    <a:pt x="483" y="13"/>
                  </a:cubicBezTo>
                  <a:cubicBezTo>
                    <a:pt x="452" y="5"/>
                    <a:pt x="422" y="1"/>
                    <a:pt x="39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79;p53">
              <a:extLst>
                <a:ext uri="{FF2B5EF4-FFF2-40B4-BE49-F238E27FC236}">
                  <a16:creationId xmlns:a16="http://schemas.microsoft.com/office/drawing/2014/main" id="{A0510493-4B2C-F90E-BABB-90688E0D7ECC}"/>
                </a:ext>
              </a:extLst>
            </p:cNvPr>
            <p:cNvSpPr/>
            <p:nvPr/>
          </p:nvSpPr>
          <p:spPr>
            <a:xfrm>
              <a:off x="7262490" y="551920"/>
              <a:ext cx="44391" cy="40097"/>
            </a:xfrm>
            <a:custGeom>
              <a:avLst/>
              <a:gdLst/>
              <a:ahLst/>
              <a:cxnLst/>
              <a:rect l="l" t="t" r="r" b="b"/>
              <a:pathLst>
                <a:path w="786" h="710" extrusionOk="0">
                  <a:moveTo>
                    <a:pt x="395" y="1"/>
                  </a:moveTo>
                  <a:cubicBezTo>
                    <a:pt x="237" y="1"/>
                    <a:pt x="92" y="106"/>
                    <a:pt x="49" y="264"/>
                  </a:cubicBezTo>
                  <a:cubicBezTo>
                    <a:pt x="0" y="454"/>
                    <a:pt x="120" y="649"/>
                    <a:pt x="310" y="698"/>
                  </a:cubicBezTo>
                  <a:cubicBezTo>
                    <a:pt x="340" y="706"/>
                    <a:pt x="370" y="710"/>
                    <a:pt x="400" y="710"/>
                  </a:cubicBezTo>
                  <a:cubicBezTo>
                    <a:pt x="555" y="710"/>
                    <a:pt x="696" y="605"/>
                    <a:pt x="736" y="446"/>
                  </a:cubicBezTo>
                  <a:cubicBezTo>
                    <a:pt x="785" y="258"/>
                    <a:pt x="673" y="61"/>
                    <a:pt x="484" y="12"/>
                  </a:cubicBezTo>
                  <a:cubicBezTo>
                    <a:pt x="454" y="5"/>
                    <a:pt x="424" y="1"/>
                    <a:pt x="39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080;p53">
              <a:extLst>
                <a:ext uri="{FF2B5EF4-FFF2-40B4-BE49-F238E27FC236}">
                  <a16:creationId xmlns:a16="http://schemas.microsoft.com/office/drawing/2014/main" id="{F7511FA7-DAEB-5A70-F8C9-39A262494B09}"/>
                </a:ext>
              </a:extLst>
            </p:cNvPr>
            <p:cNvSpPr/>
            <p:nvPr/>
          </p:nvSpPr>
          <p:spPr>
            <a:xfrm>
              <a:off x="7358615" y="576882"/>
              <a:ext cx="44278" cy="40097"/>
            </a:xfrm>
            <a:custGeom>
              <a:avLst/>
              <a:gdLst/>
              <a:ahLst/>
              <a:cxnLst/>
              <a:rect l="l" t="t" r="r" b="b"/>
              <a:pathLst>
                <a:path w="784" h="710" extrusionOk="0">
                  <a:moveTo>
                    <a:pt x="386" y="0"/>
                  </a:moveTo>
                  <a:cubicBezTo>
                    <a:pt x="230" y="0"/>
                    <a:pt x="90" y="105"/>
                    <a:pt x="49" y="264"/>
                  </a:cubicBezTo>
                  <a:cubicBezTo>
                    <a:pt x="1" y="453"/>
                    <a:pt x="112" y="649"/>
                    <a:pt x="302" y="698"/>
                  </a:cubicBezTo>
                  <a:cubicBezTo>
                    <a:pt x="331" y="706"/>
                    <a:pt x="361" y="709"/>
                    <a:pt x="391" y="709"/>
                  </a:cubicBezTo>
                  <a:cubicBezTo>
                    <a:pt x="548" y="709"/>
                    <a:pt x="694" y="604"/>
                    <a:pt x="735" y="446"/>
                  </a:cubicBezTo>
                  <a:cubicBezTo>
                    <a:pt x="784" y="256"/>
                    <a:pt x="666" y="61"/>
                    <a:pt x="476" y="12"/>
                  </a:cubicBezTo>
                  <a:cubicBezTo>
                    <a:pt x="446" y="4"/>
                    <a:pt x="415" y="0"/>
                    <a:pt x="38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081;p53">
              <a:extLst>
                <a:ext uri="{FF2B5EF4-FFF2-40B4-BE49-F238E27FC236}">
                  <a16:creationId xmlns:a16="http://schemas.microsoft.com/office/drawing/2014/main" id="{F22C03D9-2691-C5F2-0E0C-759379EC9C8E}"/>
                </a:ext>
              </a:extLst>
            </p:cNvPr>
            <p:cNvSpPr/>
            <p:nvPr/>
          </p:nvSpPr>
          <p:spPr>
            <a:xfrm>
              <a:off x="7454289" y="601788"/>
              <a:ext cx="44391" cy="40097"/>
            </a:xfrm>
            <a:custGeom>
              <a:avLst/>
              <a:gdLst/>
              <a:ahLst/>
              <a:cxnLst/>
              <a:rect l="l" t="t" r="r" b="b"/>
              <a:pathLst>
                <a:path w="786" h="710" extrusionOk="0">
                  <a:moveTo>
                    <a:pt x="395" y="0"/>
                  </a:moveTo>
                  <a:cubicBezTo>
                    <a:pt x="237" y="0"/>
                    <a:pt x="90" y="106"/>
                    <a:pt x="49" y="270"/>
                  </a:cubicBezTo>
                  <a:cubicBezTo>
                    <a:pt x="1" y="460"/>
                    <a:pt x="113" y="648"/>
                    <a:pt x="301" y="697"/>
                  </a:cubicBezTo>
                  <a:cubicBezTo>
                    <a:pt x="332" y="705"/>
                    <a:pt x="363" y="709"/>
                    <a:pt x="393" y="709"/>
                  </a:cubicBezTo>
                  <a:cubicBezTo>
                    <a:pt x="551" y="709"/>
                    <a:pt x="694" y="604"/>
                    <a:pt x="737" y="445"/>
                  </a:cubicBezTo>
                  <a:cubicBezTo>
                    <a:pt x="785"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082;p53">
              <a:extLst>
                <a:ext uri="{FF2B5EF4-FFF2-40B4-BE49-F238E27FC236}">
                  <a16:creationId xmlns:a16="http://schemas.microsoft.com/office/drawing/2014/main" id="{ABE832D5-D083-925D-8616-7B031E5DF3B9}"/>
                </a:ext>
              </a:extLst>
            </p:cNvPr>
            <p:cNvSpPr/>
            <p:nvPr/>
          </p:nvSpPr>
          <p:spPr>
            <a:xfrm>
              <a:off x="7117343" y="584676"/>
              <a:ext cx="27392" cy="39420"/>
            </a:xfrm>
            <a:custGeom>
              <a:avLst/>
              <a:gdLst/>
              <a:ahLst/>
              <a:cxnLst/>
              <a:rect l="l" t="t" r="r" b="b"/>
              <a:pathLst>
                <a:path w="485" h="698" extrusionOk="0">
                  <a:moveTo>
                    <a:pt x="176" y="0"/>
                  </a:moveTo>
                  <a:lnTo>
                    <a:pt x="1" y="686"/>
                  </a:lnTo>
                  <a:cubicBezTo>
                    <a:pt x="31" y="694"/>
                    <a:pt x="61" y="697"/>
                    <a:pt x="90" y="697"/>
                  </a:cubicBezTo>
                  <a:cubicBezTo>
                    <a:pt x="247" y="697"/>
                    <a:pt x="387" y="592"/>
                    <a:pt x="428" y="434"/>
                  </a:cubicBezTo>
                  <a:cubicBezTo>
                    <a:pt x="485" y="244"/>
                    <a:pt x="365" y="49"/>
                    <a:pt x="17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083;p53">
              <a:extLst>
                <a:ext uri="{FF2B5EF4-FFF2-40B4-BE49-F238E27FC236}">
                  <a16:creationId xmlns:a16="http://schemas.microsoft.com/office/drawing/2014/main" id="{E70343B6-DFAD-E356-C235-D12180E8DAD9}"/>
                </a:ext>
              </a:extLst>
            </p:cNvPr>
            <p:cNvSpPr/>
            <p:nvPr/>
          </p:nvSpPr>
          <p:spPr>
            <a:xfrm>
              <a:off x="7196016" y="608904"/>
              <a:ext cx="44391" cy="40097"/>
            </a:xfrm>
            <a:custGeom>
              <a:avLst/>
              <a:gdLst/>
              <a:ahLst/>
              <a:cxnLst/>
              <a:rect l="l" t="t" r="r" b="b"/>
              <a:pathLst>
                <a:path w="786" h="710" extrusionOk="0">
                  <a:moveTo>
                    <a:pt x="395" y="0"/>
                  </a:moveTo>
                  <a:cubicBezTo>
                    <a:pt x="237" y="0"/>
                    <a:pt x="92" y="105"/>
                    <a:pt x="50" y="264"/>
                  </a:cubicBezTo>
                  <a:cubicBezTo>
                    <a:pt x="1" y="454"/>
                    <a:pt x="114" y="648"/>
                    <a:pt x="302" y="697"/>
                  </a:cubicBezTo>
                  <a:cubicBezTo>
                    <a:pt x="332" y="705"/>
                    <a:pt x="363" y="709"/>
                    <a:pt x="394" y="709"/>
                  </a:cubicBezTo>
                  <a:cubicBezTo>
                    <a:pt x="551" y="709"/>
                    <a:pt x="696" y="604"/>
                    <a:pt x="737" y="445"/>
                  </a:cubicBezTo>
                  <a:cubicBezTo>
                    <a:pt x="786"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084;p53">
              <a:extLst>
                <a:ext uri="{FF2B5EF4-FFF2-40B4-BE49-F238E27FC236}">
                  <a16:creationId xmlns:a16="http://schemas.microsoft.com/office/drawing/2014/main" id="{832C07CB-E2B3-473E-83BD-7D1AFF5B6DBD}"/>
                </a:ext>
              </a:extLst>
            </p:cNvPr>
            <p:cNvSpPr/>
            <p:nvPr/>
          </p:nvSpPr>
          <p:spPr>
            <a:xfrm>
              <a:off x="7291802" y="633809"/>
              <a:ext cx="44278" cy="40097"/>
            </a:xfrm>
            <a:custGeom>
              <a:avLst/>
              <a:gdLst/>
              <a:ahLst/>
              <a:cxnLst/>
              <a:rect l="l" t="t" r="r" b="b"/>
              <a:pathLst>
                <a:path w="784" h="710" extrusionOk="0">
                  <a:moveTo>
                    <a:pt x="392" y="1"/>
                  </a:moveTo>
                  <a:cubicBezTo>
                    <a:pt x="235" y="1"/>
                    <a:pt x="90" y="105"/>
                    <a:pt x="49" y="265"/>
                  </a:cubicBezTo>
                  <a:cubicBezTo>
                    <a:pt x="1" y="453"/>
                    <a:pt x="112" y="649"/>
                    <a:pt x="301" y="698"/>
                  </a:cubicBezTo>
                  <a:cubicBezTo>
                    <a:pt x="332" y="706"/>
                    <a:pt x="363" y="710"/>
                    <a:pt x="393" y="710"/>
                  </a:cubicBezTo>
                  <a:cubicBezTo>
                    <a:pt x="553" y="710"/>
                    <a:pt x="694" y="605"/>
                    <a:pt x="735" y="446"/>
                  </a:cubicBezTo>
                  <a:cubicBezTo>
                    <a:pt x="784" y="256"/>
                    <a:pt x="673" y="61"/>
                    <a:pt x="483" y="13"/>
                  </a:cubicBezTo>
                  <a:cubicBezTo>
                    <a:pt x="453" y="4"/>
                    <a:pt x="422" y="1"/>
                    <a:pt x="39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085;p53">
              <a:extLst>
                <a:ext uri="{FF2B5EF4-FFF2-40B4-BE49-F238E27FC236}">
                  <a16:creationId xmlns:a16="http://schemas.microsoft.com/office/drawing/2014/main" id="{5D5B0B3C-E9F7-C439-9B5E-A64AEC5368E7}"/>
                </a:ext>
              </a:extLst>
            </p:cNvPr>
            <p:cNvSpPr/>
            <p:nvPr/>
          </p:nvSpPr>
          <p:spPr>
            <a:xfrm>
              <a:off x="7387871" y="658715"/>
              <a:ext cx="44391" cy="40097"/>
            </a:xfrm>
            <a:custGeom>
              <a:avLst/>
              <a:gdLst/>
              <a:ahLst/>
              <a:cxnLst/>
              <a:rect l="l" t="t" r="r" b="b"/>
              <a:pathLst>
                <a:path w="786" h="710" extrusionOk="0">
                  <a:moveTo>
                    <a:pt x="391" y="1"/>
                  </a:moveTo>
                  <a:cubicBezTo>
                    <a:pt x="233" y="1"/>
                    <a:pt x="90" y="111"/>
                    <a:pt x="49" y="271"/>
                  </a:cubicBezTo>
                  <a:cubicBezTo>
                    <a:pt x="0" y="461"/>
                    <a:pt x="113" y="649"/>
                    <a:pt x="301" y="698"/>
                  </a:cubicBezTo>
                  <a:cubicBezTo>
                    <a:pt x="332" y="706"/>
                    <a:pt x="362" y="710"/>
                    <a:pt x="392" y="710"/>
                  </a:cubicBezTo>
                  <a:cubicBezTo>
                    <a:pt x="548" y="710"/>
                    <a:pt x="688" y="605"/>
                    <a:pt x="736" y="445"/>
                  </a:cubicBezTo>
                  <a:cubicBezTo>
                    <a:pt x="785" y="257"/>
                    <a:pt x="666" y="61"/>
                    <a:pt x="476" y="12"/>
                  </a:cubicBezTo>
                  <a:cubicBezTo>
                    <a:pt x="447" y="4"/>
                    <a:pt x="419" y="1"/>
                    <a:pt x="39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086;p53">
              <a:extLst>
                <a:ext uri="{FF2B5EF4-FFF2-40B4-BE49-F238E27FC236}">
                  <a16:creationId xmlns:a16="http://schemas.microsoft.com/office/drawing/2014/main" id="{98199E9C-D2BD-28AB-430C-B60FE4651339}"/>
                </a:ext>
              </a:extLst>
            </p:cNvPr>
            <p:cNvSpPr/>
            <p:nvPr/>
          </p:nvSpPr>
          <p:spPr>
            <a:xfrm>
              <a:off x="7483544" y="683678"/>
              <a:ext cx="27392" cy="39420"/>
            </a:xfrm>
            <a:custGeom>
              <a:avLst/>
              <a:gdLst/>
              <a:ahLst/>
              <a:cxnLst/>
              <a:rect l="l" t="t" r="r" b="b"/>
              <a:pathLst>
                <a:path w="485" h="698" extrusionOk="0">
                  <a:moveTo>
                    <a:pt x="396" y="0"/>
                  </a:moveTo>
                  <a:cubicBezTo>
                    <a:pt x="237" y="0"/>
                    <a:pt x="92" y="110"/>
                    <a:pt x="51" y="271"/>
                  </a:cubicBezTo>
                  <a:cubicBezTo>
                    <a:pt x="0" y="459"/>
                    <a:pt x="113" y="649"/>
                    <a:pt x="303" y="697"/>
                  </a:cubicBezTo>
                  <a:lnTo>
                    <a:pt x="484" y="12"/>
                  </a:lnTo>
                  <a:cubicBezTo>
                    <a:pt x="455" y="4"/>
                    <a:pt x="425" y="0"/>
                    <a:pt x="39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087;p53">
              <a:extLst>
                <a:ext uri="{FF2B5EF4-FFF2-40B4-BE49-F238E27FC236}">
                  <a16:creationId xmlns:a16="http://schemas.microsoft.com/office/drawing/2014/main" id="{F7A2572C-4E34-913A-DD24-5E8ABE96BCEC}"/>
                </a:ext>
              </a:extLst>
            </p:cNvPr>
            <p:cNvSpPr/>
            <p:nvPr/>
          </p:nvSpPr>
          <p:spPr>
            <a:xfrm>
              <a:off x="7129203" y="671818"/>
              <a:ext cx="44391" cy="40041"/>
            </a:xfrm>
            <a:custGeom>
              <a:avLst/>
              <a:gdLst/>
              <a:ahLst/>
              <a:cxnLst/>
              <a:rect l="l" t="t" r="r" b="b"/>
              <a:pathLst>
                <a:path w="786" h="709" extrusionOk="0">
                  <a:moveTo>
                    <a:pt x="389" y="0"/>
                  </a:moveTo>
                  <a:cubicBezTo>
                    <a:pt x="233" y="0"/>
                    <a:pt x="91" y="110"/>
                    <a:pt x="50" y="271"/>
                  </a:cubicBezTo>
                  <a:cubicBezTo>
                    <a:pt x="1" y="459"/>
                    <a:pt x="113" y="649"/>
                    <a:pt x="302" y="697"/>
                  </a:cubicBezTo>
                  <a:cubicBezTo>
                    <a:pt x="332" y="705"/>
                    <a:pt x="361" y="709"/>
                    <a:pt x="391" y="709"/>
                  </a:cubicBezTo>
                  <a:cubicBezTo>
                    <a:pt x="547" y="709"/>
                    <a:pt x="687" y="604"/>
                    <a:pt x="729" y="445"/>
                  </a:cubicBezTo>
                  <a:cubicBezTo>
                    <a:pt x="786" y="255"/>
                    <a:pt x="666" y="67"/>
                    <a:pt x="476" y="12"/>
                  </a:cubicBezTo>
                  <a:cubicBezTo>
                    <a:pt x="447" y="4"/>
                    <a:pt x="418" y="0"/>
                    <a:pt x="389"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088;p53">
              <a:extLst>
                <a:ext uri="{FF2B5EF4-FFF2-40B4-BE49-F238E27FC236}">
                  <a16:creationId xmlns:a16="http://schemas.microsoft.com/office/drawing/2014/main" id="{96A4FCA3-C760-214F-8F70-5F66B193ABF0}"/>
                </a:ext>
              </a:extLst>
            </p:cNvPr>
            <p:cNvSpPr/>
            <p:nvPr/>
          </p:nvSpPr>
          <p:spPr>
            <a:xfrm>
              <a:off x="7224876" y="697062"/>
              <a:ext cx="44391" cy="39702"/>
            </a:xfrm>
            <a:custGeom>
              <a:avLst/>
              <a:gdLst/>
              <a:ahLst/>
              <a:cxnLst/>
              <a:rect l="l" t="t" r="r" b="b"/>
              <a:pathLst>
                <a:path w="786" h="703" extrusionOk="0">
                  <a:moveTo>
                    <a:pt x="395" y="0"/>
                  </a:moveTo>
                  <a:cubicBezTo>
                    <a:pt x="237" y="0"/>
                    <a:pt x="92" y="105"/>
                    <a:pt x="51" y="264"/>
                  </a:cubicBezTo>
                  <a:cubicBezTo>
                    <a:pt x="1" y="454"/>
                    <a:pt x="113" y="642"/>
                    <a:pt x="303" y="691"/>
                  </a:cubicBezTo>
                  <a:cubicBezTo>
                    <a:pt x="334" y="699"/>
                    <a:pt x="364" y="703"/>
                    <a:pt x="395" y="703"/>
                  </a:cubicBezTo>
                  <a:cubicBezTo>
                    <a:pt x="551" y="703"/>
                    <a:pt x="696" y="598"/>
                    <a:pt x="737" y="439"/>
                  </a:cubicBezTo>
                  <a:cubicBezTo>
                    <a:pt x="786" y="250"/>
                    <a:pt x="673" y="61"/>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089;p53">
              <a:extLst>
                <a:ext uri="{FF2B5EF4-FFF2-40B4-BE49-F238E27FC236}">
                  <a16:creationId xmlns:a16="http://schemas.microsoft.com/office/drawing/2014/main" id="{BA134E4A-78CC-1515-D892-589535B7CA7B}"/>
                </a:ext>
              </a:extLst>
            </p:cNvPr>
            <p:cNvSpPr/>
            <p:nvPr/>
          </p:nvSpPr>
          <p:spPr>
            <a:xfrm>
              <a:off x="7320662" y="722025"/>
              <a:ext cx="44278" cy="40041"/>
            </a:xfrm>
            <a:custGeom>
              <a:avLst/>
              <a:gdLst/>
              <a:ahLst/>
              <a:cxnLst/>
              <a:rect l="l" t="t" r="r" b="b"/>
              <a:pathLst>
                <a:path w="784" h="709" extrusionOk="0">
                  <a:moveTo>
                    <a:pt x="393" y="0"/>
                  </a:moveTo>
                  <a:cubicBezTo>
                    <a:pt x="236" y="0"/>
                    <a:pt x="90" y="104"/>
                    <a:pt x="49" y="264"/>
                  </a:cubicBezTo>
                  <a:cubicBezTo>
                    <a:pt x="0" y="452"/>
                    <a:pt x="111" y="649"/>
                    <a:pt x="301" y="697"/>
                  </a:cubicBezTo>
                  <a:cubicBezTo>
                    <a:pt x="331" y="705"/>
                    <a:pt x="361" y="708"/>
                    <a:pt x="390" y="708"/>
                  </a:cubicBezTo>
                  <a:cubicBezTo>
                    <a:pt x="552" y="708"/>
                    <a:pt x="694" y="598"/>
                    <a:pt x="735" y="439"/>
                  </a:cubicBezTo>
                  <a:cubicBezTo>
                    <a:pt x="784" y="249"/>
                    <a:pt x="673" y="61"/>
                    <a:pt x="483" y="12"/>
                  </a:cubicBezTo>
                  <a:cubicBezTo>
                    <a:pt x="453" y="4"/>
                    <a:pt x="423" y="0"/>
                    <a:pt x="39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090;p53">
              <a:extLst>
                <a:ext uri="{FF2B5EF4-FFF2-40B4-BE49-F238E27FC236}">
                  <a16:creationId xmlns:a16="http://schemas.microsoft.com/office/drawing/2014/main" id="{A907A287-946A-6119-4FA8-EE7FA9CA28E1}"/>
                </a:ext>
              </a:extLst>
            </p:cNvPr>
            <p:cNvSpPr/>
            <p:nvPr/>
          </p:nvSpPr>
          <p:spPr>
            <a:xfrm>
              <a:off x="7416731" y="746874"/>
              <a:ext cx="44335" cy="40154"/>
            </a:xfrm>
            <a:custGeom>
              <a:avLst/>
              <a:gdLst/>
              <a:ahLst/>
              <a:cxnLst/>
              <a:rect l="l" t="t" r="r" b="b"/>
              <a:pathLst>
                <a:path w="785" h="711" extrusionOk="0">
                  <a:moveTo>
                    <a:pt x="388" y="1"/>
                  </a:moveTo>
                  <a:cubicBezTo>
                    <a:pt x="232" y="1"/>
                    <a:pt x="91" y="106"/>
                    <a:pt x="49" y="264"/>
                  </a:cubicBezTo>
                  <a:cubicBezTo>
                    <a:pt x="0" y="454"/>
                    <a:pt x="113" y="649"/>
                    <a:pt x="301" y="699"/>
                  </a:cubicBezTo>
                  <a:cubicBezTo>
                    <a:pt x="331" y="707"/>
                    <a:pt x="361" y="711"/>
                    <a:pt x="390" y="711"/>
                  </a:cubicBezTo>
                  <a:cubicBezTo>
                    <a:pt x="547" y="711"/>
                    <a:pt x="688" y="605"/>
                    <a:pt x="736" y="439"/>
                  </a:cubicBezTo>
                  <a:cubicBezTo>
                    <a:pt x="785" y="251"/>
                    <a:pt x="666" y="61"/>
                    <a:pt x="477" y="12"/>
                  </a:cubicBezTo>
                  <a:cubicBezTo>
                    <a:pt x="448" y="4"/>
                    <a:pt x="418" y="1"/>
                    <a:pt x="38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091;p53">
              <a:extLst>
                <a:ext uri="{FF2B5EF4-FFF2-40B4-BE49-F238E27FC236}">
                  <a16:creationId xmlns:a16="http://schemas.microsoft.com/office/drawing/2014/main" id="{C63257CB-EC84-D837-CAD8-182BC79952F3}"/>
                </a:ext>
              </a:extLst>
            </p:cNvPr>
            <p:cNvSpPr/>
            <p:nvPr/>
          </p:nvSpPr>
          <p:spPr>
            <a:xfrm>
              <a:off x="7084924" y="729423"/>
              <a:ext cx="21857" cy="33998"/>
            </a:xfrm>
            <a:custGeom>
              <a:avLst/>
              <a:gdLst/>
              <a:ahLst/>
              <a:cxnLst/>
              <a:rect l="l" t="t" r="r" b="b"/>
              <a:pathLst>
                <a:path w="387" h="602" extrusionOk="0">
                  <a:moveTo>
                    <a:pt x="84" y="0"/>
                  </a:moveTo>
                  <a:lnTo>
                    <a:pt x="0" y="328"/>
                  </a:lnTo>
                  <a:lnTo>
                    <a:pt x="239" y="602"/>
                  </a:lnTo>
                  <a:cubicBezTo>
                    <a:pt x="281" y="560"/>
                    <a:pt x="323" y="504"/>
                    <a:pt x="336" y="434"/>
                  </a:cubicBezTo>
                  <a:cubicBezTo>
                    <a:pt x="387" y="244"/>
                    <a:pt x="274" y="56"/>
                    <a:pt x="8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92;p53">
              <a:extLst>
                <a:ext uri="{FF2B5EF4-FFF2-40B4-BE49-F238E27FC236}">
                  <a16:creationId xmlns:a16="http://schemas.microsoft.com/office/drawing/2014/main" id="{84E0E7E5-7FE5-4300-3D91-FC2F16D418B4}"/>
                </a:ext>
              </a:extLst>
            </p:cNvPr>
            <p:cNvSpPr/>
            <p:nvPr/>
          </p:nvSpPr>
          <p:spPr>
            <a:xfrm>
              <a:off x="7158063" y="753990"/>
              <a:ext cx="44391" cy="39758"/>
            </a:xfrm>
            <a:custGeom>
              <a:avLst/>
              <a:gdLst/>
              <a:ahLst/>
              <a:cxnLst/>
              <a:rect l="l" t="t" r="r" b="b"/>
              <a:pathLst>
                <a:path w="786" h="704" extrusionOk="0">
                  <a:moveTo>
                    <a:pt x="396" y="1"/>
                  </a:moveTo>
                  <a:cubicBezTo>
                    <a:pt x="239" y="1"/>
                    <a:pt x="99" y="106"/>
                    <a:pt x="58" y="264"/>
                  </a:cubicBezTo>
                  <a:cubicBezTo>
                    <a:pt x="1" y="454"/>
                    <a:pt x="120" y="642"/>
                    <a:pt x="310" y="691"/>
                  </a:cubicBezTo>
                  <a:cubicBezTo>
                    <a:pt x="340" y="699"/>
                    <a:pt x="371" y="703"/>
                    <a:pt x="401" y="703"/>
                  </a:cubicBezTo>
                  <a:cubicBezTo>
                    <a:pt x="556" y="703"/>
                    <a:pt x="696" y="598"/>
                    <a:pt x="737" y="439"/>
                  </a:cubicBezTo>
                  <a:cubicBezTo>
                    <a:pt x="786" y="251"/>
                    <a:pt x="673" y="61"/>
                    <a:pt x="485" y="12"/>
                  </a:cubicBezTo>
                  <a:cubicBezTo>
                    <a:pt x="455" y="4"/>
                    <a:pt x="425" y="1"/>
                    <a:pt x="39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93;p53">
              <a:extLst>
                <a:ext uri="{FF2B5EF4-FFF2-40B4-BE49-F238E27FC236}">
                  <a16:creationId xmlns:a16="http://schemas.microsoft.com/office/drawing/2014/main" id="{61E85AE5-8C1D-E620-375B-3C26462DB607}"/>
                </a:ext>
              </a:extLst>
            </p:cNvPr>
            <p:cNvSpPr/>
            <p:nvPr/>
          </p:nvSpPr>
          <p:spPr>
            <a:xfrm>
              <a:off x="7254245" y="778952"/>
              <a:ext cx="44278" cy="40041"/>
            </a:xfrm>
            <a:custGeom>
              <a:avLst/>
              <a:gdLst/>
              <a:ahLst/>
              <a:cxnLst/>
              <a:rect l="l" t="t" r="r" b="b"/>
              <a:pathLst>
                <a:path w="784" h="709" extrusionOk="0">
                  <a:moveTo>
                    <a:pt x="393" y="1"/>
                  </a:moveTo>
                  <a:cubicBezTo>
                    <a:pt x="235" y="1"/>
                    <a:pt x="90" y="104"/>
                    <a:pt x="49" y="264"/>
                  </a:cubicBezTo>
                  <a:cubicBezTo>
                    <a:pt x="0" y="452"/>
                    <a:pt x="111" y="649"/>
                    <a:pt x="301" y="698"/>
                  </a:cubicBezTo>
                  <a:cubicBezTo>
                    <a:pt x="329" y="705"/>
                    <a:pt x="358" y="709"/>
                    <a:pt x="387" y="709"/>
                  </a:cubicBezTo>
                  <a:cubicBezTo>
                    <a:pt x="545" y="709"/>
                    <a:pt x="693" y="599"/>
                    <a:pt x="735" y="439"/>
                  </a:cubicBezTo>
                  <a:cubicBezTo>
                    <a:pt x="783" y="249"/>
                    <a:pt x="672" y="61"/>
                    <a:pt x="482" y="12"/>
                  </a:cubicBezTo>
                  <a:cubicBezTo>
                    <a:pt x="452" y="4"/>
                    <a:pt x="422" y="1"/>
                    <a:pt x="393"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94;p53">
              <a:extLst>
                <a:ext uri="{FF2B5EF4-FFF2-40B4-BE49-F238E27FC236}">
                  <a16:creationId xmlns:a16="http://schemas.microsoft.com/office/drawing/2014/main" id="{A074F8E3-5A91-C229-E3D9-FEF0ADFA3EDD}"/>
                </a:ext>
              </a:extLst>
            </p:cNvPr>
            <p:cNvSpPr/>
            <p:nvPr/>
          </p:nvSpPr>
          <p:spPr>
            <a:xfrm>
              <a:off x="7349918" y="803858"/>
              <a:ext cx="44335" cy="40154"/>
            </a:xfrm>
            <a:custGeom>
              <a:avLst/>
              <a:gdLst/>
              <a:ahLst/>
              <a:cxnLst/>
              <a:rect l="l" t="t" r="r" b="b"/>
              <a:pathLst>
                <a:path w="785" h="711" extrusionOk="0">
                  <a:moveTo>
                    <a:pt x="394" y="0"/>
                  </a:moveTo>
                  <a:cubicBezTo>
                    <a:pt x="236" y="0"/>
                    <a:pt x="90" y="105"/>
                    <a:pt x="49" y="263"/>
                  </a:cubicBezTo>
                  <a:cubicBezTo>
                    <a:pt x="0" y="453"/>
                    <a:pt x="113" y="648"/>
                    <a:pt x="301" y="699"/>
                  </a:cubicBezTo>
                  <a:cubicBezTo>
                    <a:pt x="331" y="706"/>
                    <a:pt x="361" y="710"/>
                    <a:pt x="391" y="710"/>
                  </a:cubicBezTo>
                  <a:cubicBezTo>
                    <a:pt x="549" y="710"/>
                    <a:pt x="694" y="605"/>
                    <a:pt x="736" y="447"/>
                  </a:cubicBezTo>
                  <a:cubicBezTo>
                    <a:pt x="785" y="250"/>
                    <a:pt x="672" y="60"/>
                    <a:pt x="484" y="11"/>
                  </a:cubicBezTo>
                  <a:cubicBezTo>
                    <a:pt x="454" y="4"/>
                    <a:pt x="424" y="0"/>
                    <a:pt x="39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95;p53">
              <a:extLst>
                <a:ext uri="{FF2B5EF4-FFF2-40B4-BE49-F238E27FC236}">
                  <a16:creationId xmlns:a16="http://schemas.microsoft.com/office/drawing/2014/main" id="{F50D9E70-A748-44B5-3F7F-877A98426FDC}"/>
                </a:ext>
              </a:extLst>
            </p:cNvPr>
            <p:cNvSpPr/>
            <p:nvPr/>
          </p:nvSpPr>
          <p:spPr>
            <a:xfrm>
              <a:off x="7447568" y="828764"/>
              <a:ext cx="25415" cy="25978"/>
            </a:xfrm>
            <a:custGeom>
              <a:avLst/>
              <a:gdLst/>
              <a:ahLst/>
              <a:cxnLst/>
              <a:rect l="l" t="t" r="r" b="b"/>
              <a:pathLst>
                <a:path w="450" h="460" extrusionOk="0">
                  <a:moveTo>
                    <a:pt x="359" y="1"/>
                  </a:moveTo>
                  <a:cubicBezTo>
                    <a:pt x="203" y="1"/>
                    <a:pt x="63" y="105"/>
                    <a:pt x="22" y="264"/>
                  </a:cubicBezTo>
                  <a:cubicBezTo>
                    <a:pt x="0" y="333"/>
                    <a:pt x="0" y="404"/>
                    <a:pt x="22" y="459"/>
                  </a:cubicBezTo>
                  <a:lnTo>
                    <a:pt x="365" y="342"/>
                  </a:lnTo>
                  <a:lnTo>
                    <a:pt x="449" y="12"/>
                  </a:lnTo>
                  <a:cubicBezTo>
                    <a:pt x="419" y="5"/>
                    <a:pt x="389" y="1"/>
                    <a:pt x="359"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96;p53">
              <a:extLst>
                <a:ext uri="{FF2B5EF4-FFF2-40B4-BE49-F238E27FC236}">
                  <a16:creationId xmlns:a16="http://schemas.microsoft.com/office/drawing/2014/main" id="{8E427CB5-EC11-4E05-19DD-F73C078CA769}"/>
                </a:ext>
              </a:extLst>
            </p:cNvPr>
            <p:cNvSpPr/>
            <p:nvPr/>
          </p:nvSpPr>
          <p:spPr>
            <a:xfrm>
              <a:off x="7186923" y="841810"/>
              <a:ext cx="44391" cy="40154"/>
            </a:xfrm>
            <a:custGeom>
              <a:avLst/>
              <a:gdLst/>
              <a:ahLst/>
              <a:cxnLst/>
              <a:rect l="l" t="t" r="r" b="b"/>
              <a:pathLst>
                <a:path w="786" h="711" extrusionOk="0">
                  <a:moveTo>
                    <a:pt x="395" y="0"/>
                  </a:moveTo>
                  <a:cubicBezTo>
                    <a:pt x="239" y="0"/>
                    <a:pt x="99" y="105"/>
                    <a:pt x="58" y="264"/>
                  </a:cubicBezTo>
                  <a:cubicBezTo>
                    <a:pt x="1" y="454"/>
                    <a:pt x="120" y="649"/>
                    <a:pt x="310" y="699"/>
                  </a:cubicBezTo>
                  <a:cubicBezTo>
                    <a:pt x="339" y="707"/>
                    <a:pt x="369" y="710"/>
                    <a:pt x="398" y="710"/>
                  </a:cubicBezTo>
                  <a:cubicBezTo>
                    <a:pt x="554" y="710"/>
                    <a:pt x="696" y="605"/>
                    <a:pt x="737" y="447"/>
                  </a:cubicBezTo>
                  <a:cubicBezTo>
                    <a:pt x="785"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97;p53">
              <a:extLst>
                <a:ext uri="{FF2B5EF4-FFF2-40B4-BE49-F238E27FC236}">
                  <a16:creationId xmlns:a16="http://schemas.microsoft.com/office/drawing/2014/main" id="{BAD002F1-2740-6377-3E6E-3BCCDC1E5AFF}"/>
                </a:ext>
              </a:extLst>
            </p:cNvPr>
            <p:cNvSpPr/>
            <p:nvPr/>
          </p:nvSpPr>
          <p:spPr>
            <a:xfrm>
              <a:off x="7283048" y="866772"/>
              <a:ext cx="44391" cy="40041"/>
            </a:xfrm>
            <a:custGeom>
              <a:avLst/>
              <a:gdLst/>
              <a:ahLst/>
              <a:cxnLst/>
              <a:rect l="l" t="t" r="r" b="b"/>
              <a:pathLst>
                <a:path w="786" h="709" extrusionOk="0">
                  <a:moveTo>
                    <a:pt x="394" y="0"/>
                  </a:moveTo>
                  <a:cubicBezTo>
                    <a:pt x="236" y="0"/>
                    <a:pt x="91" y="104"/>
                    <a:pt x="50" y="264"/>
                  </a:cubicBezTo>
                  <a:cubicBezTo>
                    <a:pt x="1" y="452"/>
                    <a:pt x="114" y="648"/>
                    <a:pt x="302" y="697"/>
                  </a:cubicBezTo>
                  <a:cubicBezTo>
                    <a:pt x="332" y="705"/>
                    <a:pt x="362" y="709"/>
                    <a:pt x="392" y="709"/>
                  </a:cubicBezTo>
                  <a:cubicBezTo>
                    <a:pt x="550" y="709"/>
                    <a:pt x="694" y="605"/>
                    <a:pt x="735" y="445"/>
                  </a:cubicBezTo>
                  <a:cubicBezTo>
                    <a:pt x="786" y="257"/>
                    <a:pt x="673" y="60"/>
                    <a:pt x="483" y="12"/>
                  </a:cubicBezTo>
                  <a:cubicBezTo>
                    <a:pt x="453" y="4"/>
                    <a:pt x="423" y="0"/>
                    <a:pt x="39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98;p53">
              <a:extLst>
                <a:ext uri="{FF2B5EF4-FFF2-40B4-BE49-F238E27FC236}">
                  <a16:creationId xmlns:a16="http://schemas.microsoft.com/office/drawing/2014/main" id="{733BCEF2-5063-0E1A-6DFF-7C168888BFB9}"/>
                </a:ext>
              </a:extLst>
            </p:cNvPr>
            <p:cNvSpPr/>
            <p:nvPr/>
          </p:nvSpPr>
          <p:spPr>
            <a:xfrm>
              <a:off x="8596381" y="579084"/>
              <a:ext cx="415787" cy="516125"/>
            </a:xfrm>
            <a:custGeom>
              <a:avLst/>
              <a:gdLst/>
              <a:ahLst/>
              <a:cxnLst/>
              <a:rect l="l" t="t" r="r" b="b"/>
              <a:pathLst>
                <a:path w="7362" h="9139" extrusionOk="0">
                  <a:moveTo>
                    <a:pt x="7003" y="0"/>
                  </a:moveTo>
                  <a:lnTo>
                    <a:pt x="6492" y="29"/>
                  </a:lnTo>
                  <a:lnTo>
                    <a:pt x="5785" y="71"/>
                  </a:lnTo>
                  <a:lnTo>
                    <a:pt x="4741" y="126"/>
                  </a:lnTo>
                  <a:lnTo>
                    <a:pt x="4034" y="161"/>
                  </a:lnTo>
                  <a:lnTo>
                    <a:pt x="2992" y="225"/>
                  </a:lnTo>
                  <a:lnTo>
                    <a:pt x="2284" y="259"/>
                  </a:lnTo>
                  <a:lnTo>
                    <a:pt x="1241" y="316"/>
                  </a:lnTo>
                  <a:lnTo>
                    <a:pt x="533" y="358"/>
                  </a:lnTo>
                  <a:lnTo>
                    <a:pt x="1" y="385"/>
                  </a:lnTo>
                  <a:lnTo>
                    <a:pt x="51" y="1303"/>
                  </a:lnTo>
                  <a:lnTo>
                    <a:pt x="93" y="2010"/>
                  </a:lnTo>
                  <a:lnTo>
                    <a:pt x="197" y="3949"/>
                  </a:lnTo>
                  <a:lnTo>
                    <a:pt x="232" y="4657"/>
                  </a:lnTo>
                  <a:lnTo>
                    <a:pt x="345" y="6596"/>
                  </a:lnTo>
                  <a:lnTo>
                    <a:pt x="359" y="6939"/>
                  </a:lnTo>
                  <a:lnTo>
                    <a:pt x="666" y="7122"/>
                  </a:lnTo>
                  <a:lnTo>
                    <a:pt x="2809" y="8425"/>
                  </a:lnTo>
                  <a:lnTo>
                    <a:pt x="2984" y="8522"/>
                  </a:lnTo>
                  <a:lnTo>
                    <a:pt x="2984" y="8529"/>
                  </a:lnTo>
                  <a:lnTo>
                    <a:pt x="3992" y="9139"/>
                  </a:lnTo>
                  <a:lnTo>
                    <a:pt x="4916" y="8431"/>
                  </a:lnTo>
                  <a:lnTo>
                    <a:pt x="5126" y="8270"/>
                  </a:lnTo>
                  <a:lnTo>
                    <a:pt x="7074" y="6771"/>
                  </a:lnTo>
                  <a:lnTo>
                    <a:pt x="7361" y="6554"/>
                  </a:lnTo>
                  <a:lnTo>
                    <a:pt x="7346" y="6218"/>
                  </a:lnTo>
                  <a:lnTo>
                    <a:pt x="7242" y="4272"/>
                  </a:lnTo>
                  <a:lnTo>
                    <a:pt x="7200" y="3565"/>
                  </a:lnTo>
                  <a:lnTo>
                    <a:pt x="7094" y="1625"/>
                  </a:lnTo>
                  <a:lnTo>
                    <a:pt x="7052" y="918"/>
                  </a:lnTo>
                  <a:lnTo>
                    <a:pt x="70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9;p53">
              <a:extLst>
                <a:ext uri="{FF2B5EF4-FFF2-40B4-BE49-F238E27FC236}">
                  <a16:creationId xmlns:a16="http://schemas.microsoft.com/office/drawing/2014/main" id="{0B57F1D9-73E6-89F2-8413-F255836FD434}"/>
                </a:ext>
              </a:extLst>
            </p:cNvPr>
            <p:cNvSpPr/>
            <p:nvPr/>
          </p:nvSpPr>
          <p:spPr>
            <a:xfrm>
              <a:off x="8599205" y="652559"/>
              <a:ext cx="21800" cy="40097"/>
            </a:xfrm>
            <a:custGeom>
              <a:avLst/>
              <a:gdLst/>
              <a:ahLst/>
              <a:cxnLst/>
              <a:rect l="l" t="t" r="r" b="b"/>
              <a:pathLst>
                <a:path w="386" h="710" extrusionOk="0">
                  <a:moveTo>
                    <a:pt x="25" y="1"/>
                  </a:moveTo>
                  <a:cubicBezTo>
                    <a:pt x="17" y="1"/>
                    <a:pt x="9" y="1"/>
                    <a:pt x="1" y="2"/>
                  </a:cubicBezTo>
                  <a:lnTo>
                    <a:pt x="43" y="709"/>
                  </a:lnTo>
                  <a:cubicBezTo>
                    <a:pt x="238" y="696"/>
                    <a:pt x="386" y="534"/>
                    <a:pt x="379" y="338"/>
                  </a:cubicBezTo>
                  <a:cubicBezTo>
                    <a:pt x="365" y="151"/>
                    <a:pt x="209" y="1"/>
                    <a:pt x="2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0;p53">
              <a:extLst>
                <a:ext uri="{FF2B5EF4-FFF2-40B4-BE49-F238E27FC236}">
                  <a16:creationId xmlns:a16="http://schemas.microsoft.com/office/drawing/2014/main" id="{6FD359F1-426E-9A20-C5A4-0512CD9BC61F}"/>
                </a:ext>
              </a:extLst>
            </p:cNvPr>
            <p:cNvSpPr/>
            <p:nvPr/>
          </p:nvSpPr>
          <p:spPr>
            <a:xfrm>
              <a:off x="8678669" y="647081"/>
              <a:ext cx="41172" cy="40097"/>
            </a:xfrm>
            <a:custGeom>
              <a:avLst/>
              <a:gdLst/>
              <a:ahLst/>
              <a:cxnLst/>
              <a:rect l="l" t="t" r="r" b="b"/>
              <a:pathLst>
                <a:path w="729" h="710" extrusionOk="0">
                  <a:moveTo>
                    <a:pt x="356" y="1"/>
                  </a:moveTo>
                  <a:cubicBezTo>
                    <a:pt x="352" y="1"/>
                    <a:pt x="348" y="1"/>
                    <a:pt x="343" y="1"/>
                  </a:cubicBezTo>
                  <a:cubicBezTo>
                    <a:pt x="148" y="15"/>
                    <a:pt x="1" y="183"/>
                    <a:pt x="14" y="379"/>
                  </a:cubicBezTo>
                  <a:cubicBezTo>
                    <a:pt x="22" y="560"/>
                    <a:pt x="177" y="709"/>
                    <a:pt x="362" y="709"/>
                  </a:cubicBezTo>
                  <a:cubicBezTo>
                    <a:pt x="370" y="709"/>
                    <a:pt x="378" y="709"/>
                    <a:pt x="385" y="709"/>
                  </a:cubicBezTo>
                  <a:cubicBezTo>
                    <a:pt x="582" y="702"/>
                    <a:pt x="728" y="534"/>
                    <a:pt x="715" y="337"/>
                  </a:cubicBezTo>
                  <a:cubicBezTo>
                    <a:pt x="708" y="145"/>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01;p53">
              <a:extLst>
                <a:ext uri="{FF2B5EF4-FFF2-40B4-BE49-F238E27FC236}">
                  <a16:creationId xmlns:a16="http://schemas.microsoft.com/office/drawing/2014/main" id="{14FB00E8-6213-77D2-05F7-E263E7F1E5BB}"/>
                </a:ext>
              </a:extLst>
            </p:cNvPr>
            <p:cNvSpPr/>
            <p:nvPr/>
          </p:nvSpPr>
          <p:spPr>
            <a:xfrm>
              <a:off x="8777562" y="641942"/>
              <a:ext cx="41172" cy="40097"/>
            </a:xfrm>
            <a:custGeom>
              <a:avLst/>
              <a:gdLst/>
              <a:ahLst/>
              <a:cxnLst/>
              <a:rect l="l" t="t" r="r" b="b"/>
              <a:pathLst>
                <a:path w="729" h="710" extrusionOk="0">
                  <a:moveTo>
                    <a:pt x="371" y="0"/>
                  </a:moveTo>
                  <a:cubicBezTo>
                    <a:pt x="362" y="0"/>
                    <a:pt x="353" y="1"/>
                    <a:pt x="344" y="1"/>
                  </a:cubicBezTo>
                  <a:cubicBezTo>
                    <a:pt x="147" y="8"/>
                    <a:pt x="1" y="176"/>
                    <a:pt x="14" y="373"/>
                  </a:cubicBezTo>
                  <a:cubicBezTo>
                    <a:pt x="21" y="563"/>
                    <a:pt x="182" y="709"/>
                    <a:pt x="373" y="709"/>
                  </a:cubicBezTo>
                  <a:cubicBezTo>
                    <a:pt x="377" y="709"/>
                    <a:pt x="381" y="709"/>
                    <a:pt x="386" y="709"/>
                  </a:cubicBezTo>
                  <a:cubicBezTo>
                    <a:pt x="582" y="694"/>
                    <a:pt x="728" y="526"/>
                    <a:pt x="722" y="331"/>
                  </a:cubicBezTo>
                  <a:cubicBezTo>
                    <a:pt x="709" y="143"/>
                    <a:pt x="556" y="0"/>
                    <a:pt x="37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02;p53">
              <a:extLst>
                <a:ext uri="{FF2B5EF4-FFF2-40B4-BE49-F238E27FC236}">
                  <a16:creationId xmlns:a16="http://schemas.microsoft.com/office/drawing/2014/main" id="{40ABF415-B393-0C8A-1344-1DCD7C3D3DF7}"/>
                </a:ext>
              </a:extLst>
            </p:cNvPr>
            <p:cNvSpPr/>
            <p:nvPr/>
          </p:nvSpPr>
          <p:spPr>
            <a:xfrm>
              <a:off x="8876398" y="636351"/>
              <a:ext cx="41229" cy="40041"/>
            </a:xfrm>
            <a:custGeom>
              <a:avLst/>
              <a:gdLst/>
              <a:ahLst/>
              <a:cxnLst/>
              <a:rect l="l" t="t" r="r" b="b"/>
              <a:pathLst>
                <a:path w="730" h="709" extrusionOk="0">
                  <a:moveTo>
                    <a:pt x="368" y="0"/>
                  </a:moveTo>
                  <a:cubicBezTo>
                    <a:pt x="360" y="0"/>
                    <a:pt x="353" y="1"/>
                    <a:pt x="345" y="1"/>
                  </a:cubicBezTo>
                  <a:cubicBezTo>
                    <a:pt x="148" y="10"/>
                    <a:pt x="0" y="178"/>
                    <a:pt x="15" y="373"/>
                  </a:cubicBezTo>
                  <a:cubicBezTo>
                    <a:pt x="22" y="565"/>
                    <a:pt x="183" y="709"/>
                    <a:pt x="374" y="709"/>
                  </a:cubicBezTo>
                  <a:cubicBezTo>
                    <a:pt x="378" y="709"/>
                    <a:pt x="382" y="709"/>
                    <a:pt x="387" y="709"/>
                  </a:cubicBezTo>
                  <a:cubicBezTo>
                    <a:pt x="582" y="695"/>
                    <a:pt x="730" y="534"/>
                    <a:pt x="723" y="337"/>
                  </a:cubicBezTo>
                  <a:cubicBezTo>
                    <a:pt x="708" y="150"/>
                    <a:pt x="553"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03;p53">
              <a:extLst>
                <a:ext uri="{FF2B5EF4-FFF2-40B4-BE49-F238E27FC236}">
                  <a16:creationId xmlns:a16="http://schemas.microsoft.com/office/drawing/2014/main" id="{93CBF1A7-A02F-830A-9C89-FD55FDA00C6E}"/>
                </a:ext>
              </a:extLst>
            </p:cNvPr>
            <p:cNvSpPr/>
            <p:nvPr/>
          </p:nvSpPr>
          <p:spPr>
            <a:xfrm>
              <a:off x="8975290" y="630873"/>
              <a:ext cx="21800" cy="40097"/>
            </a:xfrm>
            <a:custGeom>
              <a:avLst/>
              <a:gdLst/>
              <a:ahLst/>
              <a:cxnLst/>
              <a:rect l="l" t="t" r="r" b="b"/>
              <a:pathLst>
                <a:path w="386" h="710" extrusionOk="0">
                  <a:moveTo>
                    <a:pt x="343" y="1"/>
                  </a:moveTo>
                  <a:cubicBezTo>
                    <a:pt x="155" y="14"/>
                    <a:pt x="0" y="182"/>
                    <a:pt x="14" y="372"/>
                  </a:cubicBezTo>
                  <a:cubicBezTo>
                    <a:pt x="22" y="561"/>
                    <a:pt x="177" y="709"/>
                    <a:pt x="361" y="709"/>
                  </a:cubicBezTo>
                  <a:cubicBezTo>
                    <a:pt x="369" y="709"/>
                    <a:pt x="377" y="709"/>
                    <a:pt x="385" y="708"/>
                  </a:cubicBezTo>
                  <a:lnTo>
                    <a:pt x="34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04;p53">
              <a:extLst>
                <a:ext uri="{FF2B5EF4-FFF2-40B4-BE49-F238E27FC236}">
                  <a16:creationId xmlns:a16="http://schemas.microsoft.com/office/drawing/2014/main" id="{48E5E2B3-1801-A697-DBDC-EB38599E204E}"/>
                </a:ext>
              </a:extLst>
            </p:cNvPr>
            <p:cNvSpPr/>
            <p:nvPr/>
          </p:nvSpPr>
          <p:spPr>
            <a:xfrm>
              <a:off x="8626484" y="596931"/>
              <a:ext cx="40777" cy="21065"/>
            </a:xfrm>
            <a:custGeom>
              <a:avLst/>
              <a:gdLst/>
              <a:ahLst/>
              <a:cxnLst/>
              <a:rect l="l" t="t" r="r" b="b"/>
              <a:pathLst>
                <a:path w="722" h="373" extrusionOk="0">
                  <a:moveTo>
                    <a:pt x="708" y="0"/>
                  </a:moveTo>
                  <a:lnTo>
                    <a:pt x="0" y="42"/>
                  </a:lnTo>
                  <a:cubicBezTo>
                    <a:pt x="13" y="229"/>
                    <a:pt x="162" y="372"/>
                    <a:pt x="347" y="372"/>
                  </a:cubicBezTo>
                  <a:cubicBezTo>
                    <a:pt x="355" y="372"/>
                    <a:pt x="363" y="372"/>
                    <a:pt x="372" y="371"/>
                  </a:cubicBezTo>
                  <a:cubicBezTo>
                    <a:pt x="568" y="363"/>
                    <a:pt x="721" y="195"/>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05;p53">
              <a:extLst>
                <a:ext uri="{FF2B5EF4-FFF2-40B4-BE49-F238E27FC236}">
                  <a16:creationId xmlns:a16="http://schemas.microsoft.com/office/drawing/2014/main" id="{95692CA4-2284-5D19-C1B0-E5F90A852055}"/>
                </a:ext>
              </a:extLst>
            </p:cNvPr>
            <p:cNvSpPr/>
            <p:nvPr/>
          </p:nvSpPr>
          <p:spPr>
            <a:xfrm>
              <a:off x="8725376" y="591791"/>
              <a:ext cx="40777" cy="20952"/>
            </a:xfrm>
            <a:custGeom>
              <a:avLst/>
              <a:gdLst/>
              <a:ahLst/>
              <a:cxnLst/>
              <a:rect l="l" t="t" r="r" b="b"/>
              <a:pathLst>
                <a:path w="722" h="371" extrusionOk="0">
                  <a:moveTo>
                    <a:pt x="708" y="0"/>
                  </a:moveTo>
                  <a:lnTo>
                    <a:pt x="0" y="34"/>
                  </a:lnTo>
                  <a:cubicBezTo>
                    <a:pt x="14" y="225"/>
                    <a:pt x="167" y="370"/>
                    <a:pt x="356" y="370"/>
                  </a:cubicBezTo>
                  <a:cubicBezTo>
                    <a:pt x="361" y="370"/>
                    <a:pt x="366" y="370"/>
                    <a:pt x="372" y="370"/>
                  </a:cubicBezTo>
                  <a:cubicBezTo>
                    <a:pt x="567" y="357"/>
                    <a:pt x="721" y="189"/>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06;p53">
              <a:extLst>
                <a:ext uri="{FF2B5EF4-FFF2-40B4-BE49-F238E27FC236}">
                  <a16:creationId xmlns:a16="http://schemas.microsoft.com/office/drawing/2014/main" id="{9C847ACD-EF6F-2553-2973-BF79B3BD3F27}"/>
                </a:ext>
              </a:extLst>
            </p:cNvPr>
            <p:cNvSpPr/>
            <p:nvPr/>
          </p:nvSpPr>
          <p:spPr>
            <a:xfrm>
              <a:off x="8824156" y="586200"/>
              <a:ext cx="40890" cy="21065"/>
            </a:xfrm>
            <a:custGeom>
              <a:avLst/>
              <a:gdLst/>
              <a:ahLst/>
              <a:cxnLst/>
              <a:rect l="l" t="t" r="r" b="b"/>
              <a:pathLst>
                <a:path w="724" h="373" extrusionOk="0">
                  <a:moveTo>
                    <a:pt x="708" y="0"/>
                  </a:moveTo>
                  <a:lnTo>
                    <a:pt x="1" y="35"/>
                  </a:lnTo>
                  <a:cubicBezTo>
                    <a:pt x="15" y="224"/>
                    <a:pt x="164" y="372"/>
                    <a:pt x="348" y="372"/>
                  </a:cubicBezTo>
                  <a:cubicBezTo>
                    <a:pt x="356" y="372"/>
                    <a:pt x="364" y="372"/>
                    <a:pt x="372" y="372"/>
                  </a:cubicBezTo>
                  <a:cubicBezTo>
                    <a:pt x="569" y="365"/>
                    <a:pt x="723" y="197"/>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07;p53">
              <a:extLst>
                <a:ext uri="{FF2B5EF4-FFF2-40B4-BE49-F238E27FC236}">
                  <a16:creationId xmlns:a16="http://schemas.microsoft.com/office/drawing/2014/main" id="{4F54EC8C-0BC4-8984-2B40-19F066BD08A2}"/>
                </a:ext>
              </a:extLst>
            </p:cNvPr>
            <p:cNvSpPr/>
            <p:nvPr/>
          </p:nvSpPr>
          <p:spPr>
            <a:xfrm>
              <a:off x="8923048" y="580666"/>
              <a:ext cx="40777" cy="21065"/>
            </a:xfrm>
            <a:custGeom>
              <a:avLst/>
              <a:gdLst/>
              <a:ahLst/>
              <a:cxnLst/>
              <a:rect l="l" t="t" r="r" b="b"/>
              <a:pathLst>
                <a:path w="722" h="373" extrusionOk="0">
                  <a:moveTo>
                    <a:pt x="708" y="1"/>
                  </a:moveTo>
                  <a:lnTo>
                    <a:pt x="1" y="43"/>
                  </a:lnTo>
                  <a:cubicBezTo>
                    <a:pt x="14" y="231"/>
                    <a:pt x="168" y="373"/>
                    <a:pt x="354" y="373"/>
                  </a:cubicBezTo>
                  <a:cubicBezTo>
                    <a:pt x="362" y="373"/>
                    <a:pt x="371" y="373"/>
                    <a:pt x="379" y="372"/>
                  </a:cubicBezTo>
                  <a:cubicBezTo>
                    <a:pt x="569" y="365"/>
                    <a:pt x="722" y="197"/>
                    <a:pt x="70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08;p53">
              <a:extLst>
                <a:ext uri="{FF2B5EF4-FFF2-40B4-BE49-F238E27FC236}">
                  <a16:creationId xmlns:a16="http://schemas.microsoft.com/office/drawing/2014/main" id="{4E8B6CCA-68AD-75BE-A28C-760F6AD505BC}"/>
                </a:ext>
              </a:extLst>
            </p:cNvPr>
            <p:cNvSpPr/>
            <p:nvPr/>
          </p:nvSpPr>
          <p:spPr>
            <a:xfrm>
              <a:off x="8633995" y="727729"/>
              <a:ext cx="41229" cy="40097"/>
            </a:xfrm>
            <a:custGeom>
              <a:avLst/>
              <a:gdLst/>
              <a:ahLst/>
              <a:cxnLst/>
              <a:rect l="l" t="t" r="r" b="b"/>
              <a:pathLst>
                <a:path w="730" h="710" extrusionOk="0">
                  <a:moveTo>
                    <a:pt x="368" y="1"/>
                  </a:moveTo>
                  <a:cubicBezTo>
                    <a:pt x="360" y="1"/>
                    <a:pt x="351" y="1"/>
                    <a:pt x="343" y="2"/>
                  </a:cubicBezTo>
                  <a:cubicBezTo>
                    <a:pt x="155" y="8"/>
                    <a:pt x="0" y="176"/>
                    <a:pt x="15" y="373"/>
                  </a:cubicBezTo>
                  <a:cubicBezTo>
                    <a:pt x="22" y="564"/>
                    <a:pt x="183" y="709"/>
                    <a:pt x="372" y="709"/>
                  </a:cubicBezTo>
                  <a:cubicBezTo>
                    <a:pt x="376" y="709"/>
                    <a:pt x="381" y="709"/>
                    <a:pt x="385" y="709"/>
                  </a:cubicBezTo>
                  <a:cubicBezTo>
                    <a:pt x="582" y="694"/>
                    <a:pt x="729" y="526"/>
                    <a:pt x="721" y="331"/>
                  </a:cubicBezTo>
                  <a:cubicBezTo>
                    <a:pt x="708" y="143"/>
                    <a:pt x="554" y="1"/>
                    <a:pt x="36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09;p53">
              <a:extLst>
                <a:ext uri="{FF2B5EF4-FFF2-40B4-BE49-F238E27FC236}">
                  <a16:creationId xmlns:a16="http://schemas.microsoft.com/office/drawing/2014/main" id="{3C010E02-76C5-9C89-E5BE-CF5DA3319E92}"/>
                </a:ext>
              </a:extLst>
            </p:cNvPr>
            <p:cNvSpPr/>
            <p:nvPr/>
          </p:nvSpPr>
          <p:spPr>
            <a:xfrm>
              <a:off x="8732888" y="722251"/>
              <a:ext cx="41116" cy="39984"/>
            </a:xfrm>
            <a:custGeom>
              <a:avLst/>
              <a:gdLst/>
              <a:ahLst/>
              <a:cxnLst/>
              <a:rect l="l" t="t" r="r" b="b"/>
              <a:pathLst>
                <a:path w="728" h="708" extrusionOk="0">
                  <a:moveTo>
                    <a:pt x="375" y="0"/>
                  </a:moveTo>
                  <a:cubicBezTo>
                    <a:pt x="367" y="0"/>
                    <a:pt x="358" y="0"/>
                    <a:pt x="350" y="1"/>
                  </a:cubicBezTo>
                  <a:cubicBezTo>
                    <a:pt x="155" y="8"/>
                    <a:pt x="0" y="176"/>
                    <a:pt x="14" y="371"/>
                  </a:cubicBezTo>
                  <a:cubicBezTo>
                    <a:pt x="20" y="562"/>
                    <a:pt x="179" y="707"/>
                    <a:pt x="369" y="707"/>
                  </a:cubicBezTo>
                  <a:cubicBezTo>
                    <a:pt x="374" y="707"/>
                    <a:pt x="380" y="707"/>
                    <a:pt x="385" y="707"/>
                  </a:cubicBezTo>
                  <a:cubicBezTo>
                    <a:pt x="582" y="693"/>
                    <a:pt x="728" y="532"/>
                    <a:pt x="721" y="337"/>
                  </a:cubicBezTo>
                  <a:cubicBezTo>
                    <a:pt x="708" y="149"/>
                    <a:pt x="555" y="0"/>
                    <a:pt x="37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10;p53">
              <a:extLst>
                <a:ext uri="{FF2B5EF4-FFF2-40B4-BE49-F238E27FC236}">
                  <a16:creationId xmlns:a16="http://schemas.microsoft.com/office/drawing/2014/main" id="{3E1C21CF-CBAE-BFFB-C595-7502769AD4E2}"/>
                </a:ext>
              </a:extLst>
            </p:cNvPr>
            <p:cNvSpPr/>
            <p:nvPr/>
          </p:nvSpPr>
          <p:spPr>
            <a:xfrm>
              <a:off x="8831780" y="716660"/>
              <a:ext cx="41116" cy="40097"/>
            </a:xfrm>
            <a:custGeom>
              <a:avLst/>
              <a:gdLst/>
              <a:ahLst/>
              <a:cxnLst/>
              <a:rect l="l" t="t" r="r" b="b"/>
              <a:pathLst>
                <a:path w="728" h="710" extrusionOk="0">
                  <a:moveTo>
                    <a:pt x="362" y="1"/>
                  </a:moveTo>
                  <a:cubicBezTo>
                    <a:pt x="358" y="1"/>
                    <a:pt x="354" y="1"/>
                    <a:pt x="350" y="1"/>
                  </a:cubicBezTo>
                  <a:cubicBezTo>
                    <a:pt x="153" y="16"/>
                    <a:pt x="0" y="184"/>
                    <a:pt x="14" y="379"/>
                  </a:cubicBezTo>
                  <a:cubicBezTo>
                    <a:pt x="20" y="561"/>
                    <a:pt x="175" y="709"/>
                    <a:pt x="361" y="709"/>
                  </a:cubicBezTo>
                  <a:cubicBezTo>
                    <a:pt x="369" y="709"/>
                    <a:pt x="377" y="709"/>
                    <a:pt x="385" y="708"/>
                  </a:cubicBezTo>
                  <a:cubicBezTo>
                    <a:pt x="580" y="702"/>
                    <a:pt x="728" y="534"/>
                    <a:pt x="721" y="337"/>
                  </a:cubicBezTo>
                  <a:cubicBezTo>
                    <a:pt x="706" y="146"/>
                    <a:pt x="545" y="1"/>
                    <a:pt x="36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11;p53">
              <a:extLst>
                <a:ext uri="{FF2B5EF4-FFF2-40B4-BE49-F238E27FC236}">
                  <a16:creationId xmlns:a16="http://schemas.microsoft.com/office/drawing/2014/main" id="{6BE4EF28-8A04-8E50-E6D5-AB7AF15A7FBF}"/>
                </a:ext>
              </a:extLst>
            </p:cNvPr>
            <p:cNvSpPr/>
            <p:nvPr/>
          </p:nvSpPr>
          <p:spPr>
            <a:xfrm>
              <a:off x="8930560" y="711520"/>
              <a:ext cx="41285" cy="40041"/>
            </a:xfrm>
            <a:custGeom>
              <a:avLst/>
              <a:gdLst/>
              <a:ahLst/>
              <a:cxnLst/>
              <a:rect l="l" t="t" r="r" b="b"/>
              <a:pathLst>
                <a:path w="731" h="709" extrusionOk="0">
                  <a:moveTo>
                    <a:pt x="377" y="0"/>
                  </a:moveTo>
                  <a:cubicBezTo>
                    <a:pt x="369" y="0"/>
                    <a:pt x="360" y="1"/>
                    <a:pt x="352" y="1"/>
                  </a:cubicBezTo>
                  <a:cubicBezTo>
                    <a:pt x="155" y="8"/>
                    <a:pt x="1" y="176"/>
                    <a:pt x="16" y="373"/>
                  </a:cubicBezTo>
                  <a:cubicBezTo>
                    <a:pt x="22" y="565"/>
                    <a:pt x="183" y="709"/>
                    <a:pt x="373" y="709"/>
                  </a:cubicBezTo>
                  <a:cubicBezTo>
                    <a:pt x="377" y="709"/>
                    <a:pt x="381" y="709"/>
                    <a:pt x="386" y="709"/>
                  </a:cubicBezTo>
                  <a:cubicBezTo>
                    <a:pt x="582" y="695"/>
                    <a:pt x="730" y="527"/>
                    <a:pt x="722" y="331"/>
                  </a:cubicBezTo>
                  <a:cubicBezTo>
                    <a:pt x="709" y="142"/>
                    <a:pt x="560" y="0"/>
                    <a:pt x="377"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12;p53">
              <a:extLst>
                <a:ext uri="{FF2B5EF4-FFF2-40B4-BE49-F238E27FC236}">
                  <a16:creationId xmlns:a16="http://schemas.microsoft.com/office/drawing/2014/main" id="{53CA7645-3B9C-8460-6F6D-2C628C1B4D93}"/>
                </a:ext>
              </a:extLst>
            </p:cNvPr>
            <p:cNvSpPr/>
            <p:nvPr/>
          </p:nvSpPr>
          <p:spPr>
            <a:xfrm>
              <a:off x="8607507" y="802108"/>
              <a:ext cx="21800" cy="39984"/>
            </a:xfrm>
            <a:custGeom>
              <a:avLst/>
              <a:gdLst/>
              <a:ahLst/>
              <a:cxnLst/>
              <a:rect l="l" t="t" r="r" b="b"/>
              <a:pathLst>
                <a:path w="386" h="708" extrusionOk="0">
                  <a:moveTo>
                    <a:pt x="13" y="0"/>
                  </a:moveTo>
                  <a:cubicBezTo>
                    <a:pt x="9" y="0"/>
                    <a:pt x="5" y="0"/>
                    <a:pt x="0" y="0"/>
                  </a:cubicBezTo>
                  <a:lnTo>
                    <a:pt x="35" y="708"/>
                  </a:lnTo>
                  <a:cubicBezTo>
                    <a:pt x="232" y="701"/>
                    <a:pt x="385" y="533"/>
                    <a:pt x="372" y="336"/>
                  </a:cubicBezTo>
                  <a:cubicBezTo>
                    <a:pt x="365" y="146"/>
                    <a:pt x="204" y="0"/>
                    <a:pt x="1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13;p53">
              <a:extLst>
                <a:ext uri="{FF2B5EF4-FFF2-40B4-BE49-F238E27FC236}">
                  <a16:creationId xmlns:a16="http://schemas.microsoft.com/office/drawing/2014/main" id="{D7EC1D74-8624-2FFB-50B8-1D9CB819336C}"/>
                </a:ext>
              </a:extLst>
            </p:cNvPr>
            <p:cNvSpPr/>
            <p:nvPr/>
          </p:nvSpPr>
          <p:spPr>
            <a:xfrm>
              <a:off x="8687028" y="796573"/>
              <a:ext cx="41172" cy="40097"/>
            </a:xfrm>
            <a:custGeom>
              <a:avLst/>
              <a:gdLst/>
              <a:ahLst/>
              <a:cxnLst/>
              <a:rect l="l" t="t" r="r" b="b"/>
              <a:pathLst>
                <a:path w="729" h="710" extrusionOk="0">
                  <a:moveTo>
                    <a:pt x="356" y="1"/>
                  </a:moveTo>
                  <a:cubicBezTo>
                    <a:pt x="352" y="1"/>
                    <a:pt x="348" y="1"/>
                    <a:pt x="343" y="1"/>
                  </a:cubicBezTo>
                  <a:cubicBezTo>
                    <a:pt x="147" y="14"/>
                    <a:pt x="0" y="182"/>
                    <a:pt x="7" y="379"/>
                  </a:cubicBezTo>
                  <a:cubicBezTo>
                    <a:pt x="20" y="567"/>
                    <a:pt x="175" y="709"/>
                    <a:pt x="354" y="709"/>
                  </a:cubicBezTo>
                  <a:cubicBezTo>
                    <a:pt x="362" y="709"/>
                    <a:pt x="370" y="709"/>
                    <a:pt x="379" y="708"/>
                  </a:cubicBezTo>
                  <a:cubicBezTo>
                    <a:pt x="574" y="702"/>
                    <a:pt x="728" y="534"/>
                    <a:pt x="715" y="337"/>
                  </a:cubicBezTo>
                  <a:cubicBezTo>
                    <a:pt x="706" y="145"/>
                    <a:pt x="546"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14;p53">
              <a:extLst>
                <a:ext uri="{FF2B5EF4-FFF2-40B4-BE49-F238E27FC236}">
                  <a16:creationId xmlns:a16="http://schemas.microsoft.com/office/drawing/2014/main" id="{608B20DC-0CF5-E848-D877-3AF9F74C5C4B}"/>
                </a:ext>
              </a:extLst>
            </p:cNvPr>
            <p:cNvSpPr/>
            <p:nvPr/>
          </p:nvSpPr>
          <p:spPr>
            <a:xfrm>
              <a:off x="8785807" y="791434"/>
              <a:ext cx="41285" cy="40041"/>
            </a:xfrm>
            <a:custGeom>
              <a:avLst/>
              <a:gdLst/>
              <a:ahLst/>
              <a:cxnLst/>
              <a:rect l="l" t="t" r="r" b="b"/>
              <a:pathLst>
                <a:path w="731" h="709" extrusionOk="0">
                  <a:moveTo>
                    <a:pt x="370" y="0"/>
                  </a:moveTo>
                  <a:cubicBezTo>
                    <a:pt x="362" y="0"/>
                    <a:pt x="353" y="0"/>
                    <a:pt x="344" y="1"/>
                  </a:cubicBezTo>
                  <a:cubicBezTo>
                    <a:pt x="149" y="8"/>
                    <a:pt x="1" y="176"/>
                    <a:pt x="8" y="373"/>
                  </a:cubicBezTo>
                  <a:cubicBezTo>
                    <a:pt x="22" y="563"/>
                    <a:pt x="184" y="709"/>
                    <a:pt x="373" y="709"/>
                  </a:cubicBezTo>
                  <a:cubicBezTo>
                    <a:pt x="377" y="709"/>
                    <a:pt x="381" y="709"/>
                    <a:pt x="386" y="709"/>
                  </a:cubicBezTo>
                  <a:cubicBezTo>
                    <a:pt x="576" y="694"/>
                    <a:pt x="730" y="525"/>
                    <a:pt x="715" y="331"/>
                  </a:cubicBezTo>
                  <a:cubicBezTo>
                    <a:pt x="709" y="149"/>
                    <a:pt x="555" y="0"/>
                    <a:pt x="37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15;p53">
              <a:extLst>
                <a:ext uri="{FF2B5EF4-FFF2-40B4-BE49-F238E27FC236}">
                  <a16:creationId xmlns:a16="http://schemas.microsoft.com/office/drawing/2014/main" id="{B0130059-772B-BAAF-3A06-59F8826756A2}"/>
                </a:ext>
              </a:extLst>
            </p:cNvPr>
            <p:cNvSpPr/>
            <p:nvPr/>
          </p:nvSpPr>
          <p:spPr>
            <a:xfrm>
              <a:off x="8884756" y="785842"/>
              <a:ext cx="41116" cy="40097"/>
            </a:xfrm>
            <a:custGeom>
              <a:avLst/>
              <a:gdLst/>
              <a:ahLst/>
              <a:cxnLst/>
              <a:rect l="l" t="t" r="r" b="b"/>
              <a:pathLst>
                <a:path w="728" h="710" extrusionOk="0">
                  <a:moveTo>
                    <a:pt x="356" y="1"/>
                  </a:moveTo>
                  <a:cubicBezTo>
                    <a:pt x="351" y="1"/>
                    <a:pt x="347" y="1"/>
                    <a:pt x="343" y="1"/>
                  </a:cubicBezTo>
                  <a:cubicBezTo>
                    <a:pt x="146" y="16"/>
                    <a:pt x="0" y="177"/>
                    <a:pt x="7" y="372"/>
                  </a:cubicBezTo>
                  <a:cubicBezTo>
                    <a:pt x="20" y="560"/>
                    <a:pt x="173" y="710"/>
                    <a:pt x="358" y="710"/>
                  </a:cubicBezTo>
                  <a:cubicBezTo>
                    <a:pt x="367" y="710"/>
                    <a:pt x="376" y="709"/>
                    <a:pt x="385" y="708"/>
                  </a:cubicBezTo>
                  <a:cubicBezTo>
                    <a:pt x="575" y="702"/>
                    <a:pt x="728" y="534"/>
                    <a:pt x="714" y="337"/>
                  </a:cubicBezTo>
                  <a:cubicBezTo>
                    <a:pt x="708" y="146"/>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16;p53">
              <a:extLst>
                <a:ext uri="{FF2B5EF4-FFF2-40B4-BE49-F238E27FC236}">
                  <a16:creationId xmlns:a16="http://schemas.microsoft.com/office/drawing/2014/main" id="{285723D9-40D2-4FCA-02E8-DA252739B572}"/>
                </a:ext>
              </a:extLst>
            </p:cNvPr>
            <p:cNvSpPr/>
            <p:nvPr/>
          </p:nvSpPr>
          <p:spPr>
            <a:xfrm>
              <a:off x="8983649" y="780364"/>
              <a:ext cx="21744" cy="40041"/>
            </a:xfrm>
            <a:custGeom>
              <a:avLst/>
              <a:gdLst/>
              <a:ahLst/>
              <a:cxnLst/>
              <a:rect l="l" t="t" r="r" b="b"/>
              <a:pathLst>
                <a:path w="385" h="709" extrusionOk="0">
                  <a:moveTo>
                    <a:pt x="343" y="1"/>
                  </a:moveTo>
                  <a:cubicBezTo>
                    <a:pt x="146" y="14"/>
                    <a:pt x="0" y="182"/>
                    <a:pt x="7" y="379"/>
                  </a:cubicBezTo>
                  <a:cubicBezTo>
                    <a:pt x="20" y="567"/>
                    <a:pt x="174" y="709"/>
                    <a:pt x="360" y="709"/>
                  </a:cubicBezTo>
                  <a:cubicBezTo>
                    <a:pt x="368" y="709"/>
                    <a:pt x="377" y="709"/>
                    <a:pt x="385" y="708"/>
                  </a:cubicBezTo>
                  <a:lnTo>
                    <a:pt x="34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2117;p53">
              <a:extLst>
                <a:ext uri="{FF2B5EF4-FFF2-40B4-BE49-F238E27FC236}">
                  <a16:creationId xmlns:a16="http://schemas.microsoft.com/office/drawing/2014/main" id="{67B2203D-B4CA-FEA6-F262-4DFED696963D}"/>
                </a:ext>
              </a:extLst>
            </p:cNvPr>
            <p:cNvSpPr/>
            <p:nvPr/>
          </p:nvSpPr>
          <p:spPr>
            <a:xfrm>
              <a:off x="8642297" y="877220"/>
              <a:ext cx="41172" cy="40097"/>
            </a:xfrm>
            <a:custGeom>
              <a:avLst/>
              <a:gdLst/>
              <a:ahLst/>
              <a:cxnLst/>
              <a:rect l="l" t="t" r="r" b="b"/>
              <a:pathLst>
                <a:path w="729" h="710" extrusionOk="0">
                  <a:moveTo>
                    <a:pt x="368" y="1"/>
                  </a:moveTo>
                  <a:cubicBezTo>
                    <a:pt x="360" y="1"/>
                    <a:pt x="352" y="1"/>
                    <a:pt x="344" y="1"/>
                  </a:cubicBezTo>
                  <a:cubicBezTo>
                    <a:pt x="147" y="8"/>
                    <a:pt x="1" y="176"/>
                    <a:pt x="8" y="373"/>
                  </a:cubicBezTo>
                  <a:cubicBezTo>
                    <a:pt x="21" y="563"/>
                    <a:pt x="182" y="709"/>
                    <a:pt x="373" y="709"/>
                  </a:cubicBezTo>
                  <a:cubicBezTo>
                    <a:pt x="377" y="709"/>
                    <a:pt x="381" y="709"/>
                    <a:pt x="386" y="709"/>
                  </a:cubicBezTo>
                  <a:cubicBezTo>
                    <a:pt x="582" y="694"/>
                    <a:pt x="729" y="526"/>
                    <a:pt x="715" y="337"/>
                  </a:cubicBezTo>
                  <a:cubicBezTo>
                    <a:pt x="709" y="149"/>
                    <a:pt x="554" y="1"/>
                    <a:pt x="36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2118;p53">
              <a:extLst>
                <a:ext uri="{FF2B5EF4-FFF2-40B4-BE49-F238E27FC236}">
                  <a16:creationId xmlns:a16="http://schemas.microsoft.com/office/drawing/2014/main" id="{1BFE77B8-401C-DC57-2C2F-91D94F6CC1AF}"/>
                </a:ext>
              </a:extLst>
            </p:cNvPr>
            <p:cNvSpPr/>
            <p:nvPr/>
          </p:nvSpPr>
          <p:spPr>
            <a:xfrm>
              <a:off x="8741133" y="871742"/>
              <a:ext cx="41229" cy="39984"/>
            </a:xfrm>
            <a:custGeom>
              <a:avLst/>
              <a:gdLst/>
              <a:ahLst/>
              <a:cxnLst/>
              <a:rect l="l" t="t" r="r" b="b"/>
              <a:pathLst>
                <a:path w="730" h="708" extrusionOk="0">
                  <a:moveTo>
                    <a:pt x="361" y="1"/>
                  </a:moveTo>
                  <a:cubicBezTo>
                    <a:pt x="355" y="1"/>
                    <a:pt x="350" y="1"/>
                    <a:pt x="345" y="1"/>
                  </a:cubicBezTo>
                  <a:cubicBezTo>
                    <a:pt x="148" y="14"/>
                    <a:pt x="0" y="176"/>
                    <a:pt x="9" y="371"/>
                  </a:cubicBezTo>
                  <a:cubicBezTo>
                    <a:pt x="22" y="558"/>
                    <a:pt x="175" y="708"/>
                    <a:pt x="360" y="708"/>
                  </a:cubicBezTo>
                  <a:cubicBezTo>
                    <a:pt x="369" y="708"/>
                    <a:pt x="378" y="707"/>
                    <a:pt x="387" y="707"/>
                  </a:cubicBezTo>
                  <a:cubicBezTo>
                    <a:pt x="582" y="700"/>
                    <a:pt x="730" y="532"/>
                    <a:pt x="715" y="337"/>
                  </a:cubicBezTo>
                  <a:cubicBezTo>
                    <a:pt x="708" y="146"/>
                    <a:pt x="549" y="1"/>
                    <a:pt x="36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2119;p53">
              <a:extLst>
                <a:ext uri="{FF2B5EF4-FFF2-40B4-BE49-F238E27FC236}">
                  <a16:creationId xmlns:a16="http://schemas.microsoft.com/office/drawing/2014/main" id="{F781BAE9-3198-07C1-8C9B-878EB72FDD80}"/>
                </a:ext>
              </a:extLst>
            </p:cNvPr>
            <p:cNvSpPr/>
            <p:nvPr/>
          </p:nvSpPr>
          <p:spPr>
            <a:xfrm>
              <a:off x="8840026" y="866151"/>
              <a:ext cx="41172" cy="40097"/>
            </a:xfrm>
            <a:custGeom>
              <a:avLst/>
              <a:gdLst/>
              <a:ahLst/>
              <a:cxnLst/>
              <a:rect l="l" t="t" r="r" b="b"/>
              <a:pathLst>
                <a:path w="729" h="710" extrusionOk="0">
                  <a:moveTo>
                    <a:pt x="356" y="1"/>
                  </a:moveTo>
                  <a:cubicBezTo>
                    <a:pt x="352" y="1"/>
                    <a:pt x="348" y="1"/>
                    <a:pt x="343" y="1"/>
                  </a:cubicBezTo>
                  <a:cubicBezTo>
                    <a:pt x="148" y="16"/>
                    <a:pt x="1" y="184"/>
                    <a:pt x="14" y="379"/>
                  </a:cubicBezTo>
                  <a:cubicBezTo>
                    <a:pt x="22" y="567"/>
                    <a:pt x="176" y="709"/>
                    <a:pt x="361" y="709"/>
                  </a:cubicBezTo>
                  <a:cubicBezTo>
                    <a:pt x="369" y="709"/>
                    <a:pt x="377" y="709"/>
                    <a:pt x="385" y="708"/>
                  </a:cubicBezTo>
                  <a:cubicBezTo>
                    <a:pt x="582" y="702"/>
                    <a:pt x="728" y="533"/>
                    <a:pt x="721" y="337"/>
                  </a:cubicBezTo>
                  <a:cubicBezTo>
                    <a:pt x="708" y="146"/>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2120;p53">
              <a:extLst>
                <a:ext uri="{FF2B5EF4-FFF2-40B4-BE49-F238E27FC236}">
                  <a16:creationId xmlns:a16="http://schemas.microsoft.com/office/drawing/2014/main" id="{1E10F5BF-85CD-BA7B-C2B9-85C004C9ACA5}"/>
                </a:ext>
              </a:extLst>
            </p:cNvPr>
            <p:cNvSpPr/>
            <p:nvPr/>
          </p:nvSpPr>
          <p:spPr>
            <a:xfrm>
              <a:off x="8938918" y="861012"/>
              <a:ext cx="41172" cy="40041"/>
            </a:xfrm>
            <a:custGeom>
              <a:avLst/>
              <a:gdLst/>
              <a:ahLst/>
              <a:cxnLst/>
              <a:rect l="l" t="t" r="r" b="b"/>
              <a:pathLst>
                <a:path w="729" h="709" extrusionOk="0">
                  <a:moveTo>
                    <a:pt x="368" y="0"/>
                  </a:moveTo>
                  <a:cubicBezTo>
                    <a:pt x="360" y="0"/>
                    <a:pt x="352" y="0"/>
                    <a:pt x="343" y="1"/>
                  </a:cubicBezTo>
                  <a:cubicBezTo>
                    <a:pt x="147" y="8"/>
                    <a:pt x="1" y="176"/>
                    <a:pt x="14" y="372"/>
                  </a:cubicBezTo>
                  <a:cubicBezTo>
                    <a:pt x="21" y="565"/>
                    <a:pt x="181" y="709"/>
                    <a:pt x="372" y="709"/>
                  </a:cubicBezTo>
                  <a:cubicBezTo>
                    <a:pt x="377" y="709"/>
                    <a:pt x="381" y="709"/>
                    <a:pt x="385" y="708"/>
                  </a:cubicBezTo>
                  <a:cubicBezTo>
                    <a:pt x="582" y="695"/>
                    <a:pt x="728" y="527"/>
                    <a:pt x="722" y="330"/>
                  </a:cubicBezTo>
                  <a:cubicBezTo>
                    <a:pt x="709" y="148"/>
                    <a:pt x="554"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2121;p53">
              <a:extLst>
                <a:ext uri="{FF2B5EF4-FFF2-40B4-BE49-F238E27FC236}">
                  <a16:creationId xmlns:a16="http://schemas.microsoft.com/office/drawing/2014/main" id="{5874995C-EC23-3653-74A2-A12F99C9A6F3}"/>
                </a:ext>
              </a:extLst>
            </p:cNvPr>
            <p:cNvSpPr/>
            <p:nvPr/>
          </p:nvSpPr>
          <p:spPr>
            <a:xfrm>
              <a:off x="8615866" y="951543"/>
              <a:ext cx="20897" cy="29819"/>
            </a:xfrm>
            <a:custGeom>
              <a:avLst/>
              <a:gdLst/>
              <a:ahLst/>
              <a:cxnLst/>
              <a:rect l="l" t="t" r="r" b="b"/>
              <a:pathLst>
                <a:path w="370" h="528" extrusionOk="0">
                  <a:moveTo>
                    <a:pt x="12" y="1"/>
                  </a:moveTo>
                  <a:cubicBezTo>
                    <a:pt x="8" y="1"/>
                    <a:pt x="4" y="1"/>
                    <a:pt x="0" y="1"/>
                  </a:cubicBezTo>
                  <a:lnTo>
                    <a:pt x="14" y="344"/>
                  </a:lnTo>
                  <a:lnTo>
                    <a:pt x="321" y="527"/>
                  </a:lnTo>
                  <a:cubicBezTo>
                    <a:pt x="356" y="478"/>
                    <a:pt x="370" y="408"/>
                    <a:pt x="370" y="337"/>
                  </a:cubicBezTo>
                  <a:cubicBezTo>
                    <a:pt x="357" y="147"/>
                    <a:pt x="196" y="1"/>
                    <a:pt x="1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2122;p53">
              <a:extLst>
                <a:ext uri="{FF2B5EF4-FFF2-40B4-BE49-F238E27FC236}">
                  <a16:creationId xmlns:a16="http://schemas.microsoft.com/office/drawing/2014/main" id="{9C2FD300-AD68-3635-C83C-9CB6F4F01044}"/>
                </a:ext>
              </a:extLst>
            </p:cNvPr>
            <p:cNvSpPr/>
            <p:nvPr/>
          </p:nvSpPr>
          <p:spPr>
            <a:xfrm>
              <a:off x="8694878" y="946403"/>
              <a:ext cx="41172" cy="40097"/>
            </a:xfrm>
            <a:custGeom>
              <a:avLst/>
              <a:gdLst/>
              <a:ahLst/>
              <a:cxnLst/>
              <a:rect l="l" t="t" r="r" b="b"/>
              <a:pathLst>
                <a:path w="729" h="710" extrusionOk="0">
                  <a:moveTo>
                    <a:pt x="376" y="1"/>
                  </a:moveTo>
                  <a:cubicBezTo>
                    <a:pt x="367" y="1"/>
                    <a:pt x="359" y="1"/>
                    <a:pt x="351" y="1"/>
                  </a:cubicBezTo>
                  <a:cubicBezTo>
                    <a:pt x="156" y="8"/>
                    <a:pt x="1" y="176"/>
                    <a:pt x="14" y="373"/>
                  </a:cubicBezTo>
                  <a:cubicBezTo>
                    <a:pt x="21" y="565"/>
                    <a:pt x="182" y="709"/>
                    <a:pt x="373" y="709"/>
                  </a:cubicBezTo>
                  <a:cubicBezTo>
                    <a:pt x="377" y="709"/>
                    <a:pt x="381" y="709"/>
                    <a:pt x="386" y="709"/>
                  </a:cubicBezTo>
                  <a:cubicBezTo>
                    <a:pt x="582" y="696"/>
                    <a:pt x="729" y="527"/>
                    <a:pt x="722" y="331"/>
                  </a:cubicBezTo>
                  <a:cubicBezTo>
                    <a:pt x="709" y="143"/>
                    <a:pt x="561" y="1"/>
                    <a:pt x="37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2123;p53">
              <a:extLst>
                <a:ext uri="{FF2B5EF4-FFF2-40B4-BE49-F238E27FC236}">
                  <a16:creationId xmlns:a16="http://schemas.microsoft.com/office/drawing/2014/main" id="{51F86734-89D8-F27F-80ED-944FF5156877}"/>
                </a:ext>
              </a:extLst>
            </p:cNvPr>
            <p:cNvSpPr/>
            <p:nvPr/>
          </p:nvSpPr>
          <p:spPr>
            <a:xfrm>
              <a:off x="8793827" y="940869"/>
              <a:ext cx="41116" cy="40097"/>
            </a:xfrm>
            <a:custGeom>
              <a:avLst/>
              <a:gdLst/>
              <a:ahLst/>
              <a:cxnLst/>
              <a:rect l="l" t="t" r="r" b="b"/>
              <a:pathLst>
                <a:path w="728" h="710" extrusionOk="0">
                  <a:moveTo>
                    <a:pt x="376" y="1"/>
                  </a:moveTo>
                  <a:cubicBezTo>
                    <a:pt x="367" y="1"/>
                    <a:pt x="359" y="1"/>
                    <a:pt x="350" y="2"/>
                  </a:cubicBezTo>
                  <a:cubicBezTo>
                    <a:pt x="153" y="9"/>
                    <a:pt x="0" y="177"/>
                    <a:pt x="14" y="373"/>
                  </a:cubicBezTo>
                  <a:cubicBezTo>
                    <a:pt x="20" y="564"/>
                    <a:pt x="181" y="710"/>
                    <a:pt x="372" y="710"/>
                  </a:cubicBezTo>
                  <a:cubicBezTo>
                    <a:pt x="376" y="710"/>
                    <a:pt x="381" y="710"/>
                    <a:pt x="385" y="709"/>
                  </a:cubicBezTo>
                  <a:cubicBezTo>
                    <a:pt x="580" y="694"/>
                    <a:pt x="728" y="533"/>
                    <a:pt x="721" y="338"/>
                  </a:cubicBezTo>
                  <a:cubicBezTo>
                    <a:pt x="707" y="150"/>
                    <a:pt x="560" y="1"/>
                    <a:pt x="37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2124;p53">
              <a:extLst>
                <a:ext uri="{FF2B5EF4-FFF2-40B4-BE49-F238E27FC236}">
                  <a16:creationId xmlns:a16="http://schemas.microsoft.com/office/drawing/2014/main" id="{4BC3FBB8-3ED7-9BFB-FC26-96993A4417A7}"/>
                </a:ext>
              </a:extLst>
            </p:cNvPr>
            <p:cNvSpPr/>
            <p:nvPr/>
          </p:nvSpPr>
          <p:spPr>
            <a:xfrm>
              <a:off x="8892607" y="935334"/>
              <a:ext cx="41624" cy="40097"/>
            </a:xfrm>
            <a:custGeom>
              <a:avLst/>
              <a:gdLst/>
              <a:ahLst/>
              <a:cxnLst/>
              <a:rect l="l" t="t" r="r" b="b"/>
              <a:pathLst>
                <a:path w="737" h="710" extrusionOk="0">
                  <a:moveTo>
                    <a:pt x="365" y="1"/>
                  </a:moveTo>
                  <a:cubicBezTo>
                    <a:pt x="360" y="1"/>
                    <a:pt x="356" y="1"/>
                    <a:pt x="352" y="1"/>
                  </a:cubicBezTo>
                  <a:cubicBezTo>
                    <a:pt x="155" y="16"/>
                    <a:pt x="1" y="184"/>
                    <a:pt x="16" y="372"/>
                  </a:cubicBezTo>
                  <a:cubicBezTo>
                    <a:pt x="28" y="560"/>
                    <a:pt x="176" y="709"/>
                    <a:pt x="359" y="709"/>
                  </a:cubicBezTo>
                  <a:cubicBezTo>
                    <a:pt x="368" y="709"/>
                    <a:pt x="377" y="709"/>
                    <a:pt x="385" y="708"/>
                  </a:cubicBezTo>
                  <a:cubicBezTo>
                    <a:pt x="582" y="702"/>
                    <a:pt x="737" y="534"/>
                    <a:pt x="721" y="337"/>
                  </a:cubicBezTo>
                  <a:cubicBezTo>
                    <a:pt x="708" y="146"/>
                    <a:pt x="554" y="1"/>
                    <a:pt x="36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2125;p53">
              <a:extLst>
                <a:ext uri="{FF2B5EF4-FFF2-40B4-BE49-F238E27FC236}">
                  <a16:creationId xmlns:a16="http://schemas.microsoft.com/office/drawing/2014/main" id="{CB5BDA6D-5761-2765-5D2A-5B625E366432}"/>
                </a:ext>
              </a:extLst>
            </p:cNvPr>
            <p:cNvSpPr/>
            <p:nvPr/>
          </p:nvSpPr>
          <p:spPr>
            <a:xfrm>
              <a:off x="8991499" y="930251"/>
              <a:ext cx="20671" cy="31231"/>
            </a:xfrm>
            <a:custGeom>
              <a:avLst/>
              <a:gdLst/>
              <a:ahLst/>
              <a:cxnLst/>
              <a:rect l="l" t="t" r="r" b="b"/>
              <a:pathLst>
                <a:path w="366" h="553" extrusionOk="0">
                  <a:moveTo>
                    <a:pt x="350" y="0"/>
                  </a:moveTo>
                  <a:cubicBezTo>
                    <a:pt x="155" y="7"/>
                    <a:pt x="1" y="175"/>
                    <a:pt x="14" y="371"/>
                  </a:cubicBezTo>
                  <a:cubicBezTo>
                    <a:pt x="21" y="442"/>
                    <a:pt x="43" y="504"/>
                    <a:pt x="78" y="553"/>
                  </a:cubicBezTo>
                  <a:lnTo>
                    <a:pt x="365" y="336"/>
                  </a:lnTo>
                  <a:lnTo>
                    <a:pt x="350"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2126;p53">
              <a:extLst>
                <a:ext uri="{FF2B5EF4-FFF2-40B4-BE49-F238E27FC236}">
                  <a16:creationId xmlns:a16="http://schemas.microsoft.com/office/drawing/2014/main" id="{3A7F9D97-B909-3247-B50A-1253FEE60E42}"/>
                </a:ext>
              </a:extLst>
            </p:cNvPr>
            <p:cNvSpPr/>
            <p:nvPr/>
          </p:nvSpPr>
          <p:spPr>
            <a:xfrm>
              <a:off x="8749492" y="1021234"/>
              <a:ext cx="41116" cy="39984"/>
            </a:xfrm>
            <a:custGeom>
              <a:avLst/>
              <a:gdLst/>
              <a:ahLst/>
              <a:cxnLst/>
              <a:rect l="l" t="t" r="r" b="b"/>
              <a:pathLst>
                <a:path w="728" h="708" extrusionOk="0">
                  <a:moveTo>
                    <a:pt x="359" y="0"/>
                  </a:moveTo>
                  <a:cubicBezTo>
                    <a:pt x="354" y="0"/>
                    <a:pt x="348" y="0"/>
                    <a:pt x="343" y="1"/>
                  </a:cubicBezTo>
                  <a:cubicBezTo>
                    <a:pt x="146" y="14"/>
                    <a:pt x="0" y="182"/>
                    <a:pt x="7" y="379"/>
                  </a:cubicBezTo>
                  <a:cubicBezTo>
                    <a:pt x="20" y="558"/>
                    <a:pt x="174" y="708"/>
                    <a:pt x="353" y="708"/>
                  </a:cubicBezTo>
                  <a:cubicBezTo>
                    <a:pt x="361" y="708"/>
                    <a:pt x="370" y="707"/>
                    <a:pt x="378" y="707"/>
                  </a:cubicBezTo>
                  <a:cubicBezTo>
                    <a:pt x="575" y="700"/>
                    <a:pt x="728" y="532"/>
                    <a:pt x="715" y="337"/>
                  </a:cubicBezTo>
                  <a:cubicBezTo>
                    <a:pt x="708" y="146"/>
                    <a:pt x="549" y="0"/>
                    <a:pt x="359"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2127;p53">
              <a:extLst>
                <a:ext uri="{FF2B5EF4-FFF2-40B4-BE49-F238E27FC236}">
                  <a16:creationId xmlns:a16="http://schemas.microsoft.com/office/drawing/2014/main" id="{FBAFE342-11F4-3D0A-DDA5-E087ED967712}"/>
                </a:ext>
              </a:extLst>
            </p:cNvPr>
            <p:cNvSpPr/>
            <p:nvPr/>
          </p:nvSpPr>
          <p:spPr>
            <a:xfrm>
              <a:off x="8848385" y="1015982"/>
              <a:ext cx="41172" cy="40041"/>
            </a:xfrm>
            <a:custGeom>
              <a:avLst/>
              <a:gdLst/>
              <a:ahLst/>
              <a:cxnLst/>
              <a:rect l="l" t="t" r="r" b="b"/>
              <a:pathLst>
                <a:path w="729" h="709" extrusionOk="0">
                  <a:moveTo>
                    <a:pt x="368" y="0"/>
                  </a:moveTo>
                  <a:cubicBezTo>
                    <a:pt x="360" y="0"/>
                    <a:pt x="351" y="1"/>
                    <a:pt x="343" y="1"/>
                  </a:cubicBezTo>
                  <a:cubicBezTo>
                    <a:pt x="147" y="10"/>
                    <a:pt x="0" y="178"/>
                    <a:pt x="7" y="373"/>
                  </a:cubicBezTo>
                  <a:cubicBezTo>
                    <a:pt x="20" y="565"/>
                    <a:pt x="181" y="709"/>
                    <a:pt x="366" y="709"/>
                  </a:cubicBezTo>
                  <a:cubicBezTo>
                    <a:pt x="370" y="709"/>
                    <a:pt x="374" y="709"/>
                    <a:pt x="379" y="709"/>
                  </a:cubicBezTo>
                  <a:cubicBezTo>
                    <a:pt x="573" y="695"/>
                    <a:pt x="728" y="527"/>
                    <a:pt x="715" y="331"/>
                  </a:cubicBezTo>
                  <a:cubicBezTo>
                    <a:pt x="707" y="144"/>
                    <a:pt x="552"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2128;p53">
              <a:extLst>
                <a:ext uri="{FF2B5EF4-FFF2-40B4-BE49-F238E27FC236}">
                  <a16:creationId xmlns:a16="http://schemas.microsoft.com/office/drawing/2014/main" id="{C4A1D9B1-599B-58FD-BE54-5D6B4030B267}"/>
                </a:ext>
              </a:extLst>
            </p:cNvPr>
            <p:cNvSpPr/>
            <p:nvPr/>
          </p:nvSpPr>
          <p:spPr>
            <a:xfrm>
              <a:off x="8080344" y="577560"/>
              <a:ext cx="425953" cy="528662"/>
            </a:xfrm>
            <a:custGeom>
              <a:avLst/>
              <a:gdLst/>
              <a:ahLst/>
              <a:cxnLst/>
              <a:rect l="l" t="t" r="r" b="b"/>
              <a:pathLst>
                <a:path w="7542" h="9361" extrusionOk="0">
                  <a:moveTo>
                    <a:pt x="540" y="0"/>
                  </a:moveTo>
                  <a:lnTo>
                    <a:pt x="0" y="8941"/>
                  </a:lnTo>
                  <a:lnTo>
                    <a:pt x="3578" y="7842"/>
                  </a:lnTo>
                  <a:lnTo>
                    <a:pt x="7003" y="9361"/>
                  </a:lnTo>
                  <a:lnTo>
                    <a:pt x="7541" y="420"/>
                  </a:lnTo>
                  <a:lnTo>
                    <a:pt x="5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2129;p53">
              <a:extLst>
                <a:ext uri="{FF2B5EF4-FFF2-40B4-BE49-F238E27FC236}">
                  <a16:creationId xmlns:a16="http://schemas.microsoft.com/office/drawing/2014/main" id="{1656C42C-BF9D-63E7-1567-4441CBA49F76}"/>
                </a:ext>
              </a:extLst>
            </p:cNvPr>
            <p:cNvSpPr/>
            <p:nvPr/>
          </p:nvSpPr>
          <p:spPr>
            <a:xfrm>
              <a:off x="8107566" y="622627"/>
              <a:ext cx="395964" cy="31682"/>
            </a:xfrm>
            <a:custGeom>
              <a:avLst/>
              <a:gdLst/>
              <a:ahLst/>
              <a:cxnLst/>
              <a:rect l="l" t="t" r="r" b="b"/>
              <a:pathLst>
                <a:path w="7011" h="561" extrusionOk="0">
                  <a:moveTo>
                    <a:pt x="9" y="0"/>
                  </a:moveTo>
                  <a:lnTo>
                    <a:pt x="1" y="140"/>
                  </a:lnTo>
                  <a:lnTo>
                    <a:pt x="6997" y="560"/>
                  </a:lnTo>
                  <a:lnTo>
                    <a:pt x="7010" y="421"/>
                  </a:lnTo>
                  <a:lnTo>
                    <a:pt x="9"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2130;p53">
              <a:extLst>
                <a:ext uri="{FF2B5EF4-FFF2-40B4-BE49-F238E27FC236}">
                  <a16:creationId xmlns:a16="http://schemas.microsoft.com/office/drawing/2014/main" id="{02934F23-0E9B-22B8-2063-042F8F5355D8}"/>
                </a:ext>
              </a:extLst>
            </p:cNvPr>
            <p:cNvSpPr/>
            <p:nvPr/>
          </p:nvSpPr>
          <p:spPr>
            <a:xfrm>
              <a:off x="8102483" y="704065"/>
              <a:ext cx="395907" cy="32021"/>
            </a:xfrm>
            <a:custGeom>
              <a:avLst/>
              <a:gdLst/>
              <a:ahLst/>
              <a:cxnLst/>
              <a:rect l="l" t="t" r="r" b="b"/>
              <a:pathLst>
                <a:path w="7010" h="567" extrusionOk="0">
                  <a:moveTo>
                    <a:pt x="7" y="0"/>
                  </a:moveTo>
                  <a:lnTo>
                    <a:pt x="0" y="147"/>
                  </a:lnTo>
                  <a:lnTo>
                    <a:pt x="7003" y="567"/>
                  </a:lnTo>
                  <a:lnTo>
                    <a:pt x="7010" y="427"/>
                  </a:lnTo>
                  <a:lnTo>
                    <a:pt x="7"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2131;p53">
              <a:extLst>
                <a:ext uri="{FF2B5EF4-FFF2-40B4-BE49-F238E27FC236}">
                  <a16:creationId xmlns:a16="http://schemas.microsoft.com/office/drawing/2014/main" id="{86136E28-F16F-8FFF-6C4C-0766746108DF}"/>
                </a:ext>
              </a:extLst>
            </p:cNvPr>
            <p:cNvSpPr/>
            <p:nvPr/>
          </p:nvSpPr>
          <p:spPr>
            <a:xfrm>
              <a:off x="8097739" y="785843"/>
              <a:ext cx="395907" cy="31795"/>
            </a:xfrm>
            <a:custGeom>
              <a:avLst/>
              <a:gdLst/>
              <a:ahLst/>
              <a:cxnLst/>
              <a:rect l="l" t="t" r="r" b="b"/>
              <a:pathLst>
                <a:path w="7010" h="563" extrusionOk="0">
                  <a:moveTo>
                    <a:pt x="7" y="1"/>
                  </a:moveTo>
                  <a:lnTo>
                    <a:pt x="0" y="142"/>
                  </a:lnTo>
                  <a:lnTo>
                    <a:pt x="7003" y="562"/>
                  </a:lnTo>
                  <a:lnTo>
                    <a:pt x="7010" y="421"/>
                  </a:lnTo>
                  <a:lnTo>
                    <a:pt x="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2132;p53">
              <a:extLst>
                <a:ext uri="{FF2B5EF4-FFF2-40B4-BE49-F238E27FC236}">
                  <a16:creationId xmlns:a16="http://schemas.microsoft.com/office/drawing/2014/main" id="{0574FAC8-3E8D-224A-C396-F8BA9E70DCE0}"/>
                </a:ext>
              </a:extLst>
            </p:cNvPr>
            <p:cNvSpPr/>
            <p:nvPr/>
          </p:nvSpPr>
          <p:spPr>
            <a:xfrm>
              <a:off x="8092600" y="867394"/>
              <a:ext cx="395907" cy="32021"/>
            </a:xfrm>
            <a:custGeom>
              <a:avLst/>
              <a:gdLst/>
              <a:ahLst/>
              <a:cxnLst/>
              <a:rect l="l" t="t" r="r" b="b"/>
              <a:pathLst>
                <a:path w="7010" h="567" extrusionOk="0">
                  <a:moveTo>
                    <a:pt x="7" y="1"/>
                  </a:moveTo>
                  <a:lnTo>
                    <a:pt x="0" y="147"/>
                  </a:lnTo>
                  <a:lnTo>
                    <a:pt x="7003" y="567"/>
                  </a:lnTo>
                  <a:lnTo>
                    <a:pt x="7010" y="427"/>
                  </a:lnTo>
                  <a:lnTo>
                    <a:pt x="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2133;p53">
              <a:extLst>
                <a:ext uri="{FF2B5EF4-FFF2-40B4-BE49-F238E27FC236}">
                  <a16:creationId xmlns:a16="http://schemas.microsoft.com/office/drawing/2014/main" id="{8855CE99-5155-1358-619D-07D330F21062}"/>
                </a:ext>
              </a:extLst>
            </p:cNvPr>
            <p:cNvSpPr/>
            <p:nvPr/>
          </p:nvSpPr>
          <p:spPr>
            <a:xfrm>
              <a:off x="8087856" y="949227"/>
              <a:ext cx="395907" cy="31739"/>
            </a:xfrm>
            <a:custGeom>
              <a:avLst/>
              <a:gdLst/>
              <a:ahLst/>
              <a:cxnLst/>
              <a:rect l="l" t="t" r="r" b="b"/>
              <a:pathLst>
                <a:path w="7010" h="562" extrusionOk="0">
                  <a:moveTo>
                    <a:pt x="7" y="0"/>
                  </a:moveTo>
                  <a:lnTo>
                    <a:pt x="0" y="141"/>
                  </a:lnTo>
                  <a:lnTo>
                    <a:pt x="7003" y="561"/>
                  </a:lnTo>
                  <a:lnTo>
                    <a:pt x="7010" y="420"/>
                  </a:lnTo>
                  <a:lnTo>
                    <a:pt x="7"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2134;p53">
              <a:extLst>
                <a:ext uri="{FF2B5EF4-FFF2-40B4-BE49-F238E27FC236}">
                  <a16:creationId xmlns:a16="http://schemas.microsoft.com/office/drawing/2014/main" id="{91DC3E02-A675-369C-99AA-E5DD8D6623CE}"/>
                </a:ext>
              </a:extLst>
            </p:cNvPr>
            <p:cNvSpPr/>
            <p:nvPr/>
          </p:nvSpPr>
          <p:spPr>
            <a:xfrm>
              <a:off x="8082716" y="1030722"/>
              <a:ext cx="138822" cy="15079"/>
            </a:xfrm>
            <a:custGeom>
              <a:avLst/>
              <a:gdLst/>
              <a:ahLst/>
              <a:cxnLst/>
              <a:rect l="l" t="t" r="r" b="b"/>
              <a:pathLst>
                <a:path w="2458" h="267" extrusionOk="0">
                  <a:moveTo>
                    <a:pt x="7" y="1"/>
                  </a:moveTo>
                  <a:lnTo>
                    <a:pt x="1" y="147"/>
                  </a:lnTo>
                  <a:lnTo>
                    <a:pt x="2066" y="266"/>
                  </a:lnTo>
                  <a:lnTo>
                    <a:pt x="2457" y="147"/>
                  </a:lnTo>
                  <a:lnTo>
                    <a:pt x="14"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2135;p53">
              <a:extLst>
                <a:ext uri="{FF2B5EF4-FFF2-40B4-BE49-F238E27FC236}">
                  <a16:creationId xmlns:a16="http://schemas.microsoft.com/office/drawing/2014/main" id="{0D3F74EB-2422-8C8C-BA9F-677F305035B3}"/>
                </a:ext>
              </a:extLst>
            </p:cNvPr>
            <p:cNvSpPr/>
            <p:nvPr/>
          </p:nvSpPr>
          <p:spPr>
            <a:xfrm>
              <a:off x="8340142" y="1046083"/>
              <a:ext cx="138539" cy="16717"/>
            </a:xfrm>
            <a:custGeom>
              <a:avLst/>
              <a:gdLst/>
              <a:ahLst/>
              <a:cxnLst/>
              <a:rect l="l" t="t" r="r" b="b"/>
              <a:pathLst>
                <a:path w="2453" h="296" extrusionOk="0">
                  <a:moveTo>
                    <a:pt x="0" y="1"/>
                  </a:moveTo>
                  <a:lnTo>
                    <a:pt x="378" y="169"/>
                  </a:lnTo>
                  <a:lnTo>
                    <a:pt x="2445" y="295"/>
                  </a:lnTo>
                  <a:lnTo>
                    <a:pt x="2452" y="149"/>
                  </a:lnTo>
                  <a:lnTo>
                    <a:pt x="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2136;p53">
              <a:extLst>
                <a:ext uri="{FF2B5EF4-FFF2-40B4-BE49-F238E27FC236}">
                  <a16:creationId xmlns:a16="http://schemas.microsoft.com/office/drawing/2014/main" id="{A4474462-9D50-5C2A-099D-0D50D20BCCAA}"/>
                </a:ext>
              </a:extLst>
            </p:cNvPr>
            <p:cNvSpPr/>
            <p:nvPr/>
          </p:nvSpPr>
          <p:spPr>
            <a:xfrm>
              <a:off x="6211327" y="-36220"/>
              <a:ext cx="2945584" cy="638676"/>
            </a:xfrm>
            <a:custGeom>
              <a:avLst/>
              <a:gdLst/>
              <a:ahLst/>
              <a:cxnLst/>
              <a:rect l="l" t="t" r="r" b="b"/>
              <a:pathLst>
                <a:path w="52155" h="11309" extrusionOk="0">
                  <a:moveTo>
                    <a:pt x="71" y="0"/>
                  </a:moveTo>
                  <a:lnTo>
                    <a:pt x="0" y="126"/>
                  </a:lnTo>
                  <a:cubicBezTo>
                    <a:pt x="14194" y="8200"/>
                    <a:pt x="27618" y="10574"/>
                    <a:pt x="36377" y="11140"/>
                  </a:cubicBezTo>
                  <a:cubicBezTo>
                    <a:pt x="38191" y="11260"/>
                    <a:pt x="39878" y="11309"/>
                    <a:pt x="41432" y="11309"/>
                  </a:cubicBezTo>
                  <a:cubicBezTo>
                    <a:pt x="48015" y="11309"/>
                    <a:pt x="52097" y="10448"/>
                    <a:pt x="52154" y="10440"/>
                  </a:cubicBezTo>
                  <a:lnTo>
                    <a:pt x="52119" y="10300"/>
                  </a:lnTo>
                  <a:cubicBezTo>
                    <a:pt x="52073" y="10311"/>
                    <a:pt x="48002" y="11166"/>
                    <a:pt x="41431" y="11166"/>
                  </a:cubicBezTo>
                  <a:cubicBezTo>
                    <a:pt x="39881" y="11166"/>
                    <a:pt x="38192" y="11118"/>
                    <a:pt x="36384" y="11001"/>
                  </a:cubicBezTo>
                  <a:cubicBezTo>
                    <a:pt x="27638" y="10433"/>
                    <a:pt x="14236" y="8060"/>
                    <a:pt x="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0" name="Google Shape;2739;p61">
            <a:extLst>
              <a:ext uri="{FF2B5EF4-FFF2-40B4-BE49-F238E27FC236}">
                <a16:creationId xmlns:a16="http://schemas.microsoft.com/office/drawing/2014/main" id="{193F7133-1ACE-F5B4-D56A-4F911F81B076}"/>
              </a:ext>
            </a:extLst>
          </p:cNvPr>
          <p:cNvGrpSpPr/>
          <p:nvPr/>
        </p:nvGrpSpPr>
        <p:grpSpPr>
          <a:xfrm>
            <a:off x="7686029" y="4121676"/>
            <a:ext cx="1320896" cy="917976"/>
            <a:chOff x="6326862" y="1948322"/>
            <a:chExt cx="973825" cy="676774"/>
          </a:xfrm>
        </p:grpSpPr>
        <p:sp>
          <p:nvSpPr>
            <p:cNvPr id="1941" name="Google Shape;2740;p61">
              <a:extLst>
                <a:ext uri="{FF2B5EF4-FFF2-40B4-BE49-F238E27FC236}">
                  <a16:creationId xmlns:a16="http://schemas.microsoft.com/office/drawing/2014/main" id="{25410266-B181-8873-C0AA-88B7602632F6}"/>
                </a:ext>
              </a:extLst>
            </p:cNvPr>
            <p:cNvSpPr/>
            <p:nvPr/>
          </p:nvSpPr>
          <p:spPr>
            <a:xfrm>
              <a:off x="6416593" y="2061979"/>
              <a:ext cx="709215" cy="544888"/>
            </a:xfrm>
            <a:custGeom>
              <a:avLst/>
              <a:gdLst/>
              <a:ahLst/>
              <a:cxnLst/>
              <a:rect l="l" t="t" r="r" b="b"/>
              <a:pathLst>
                <a:path w="22913" h="17604" extrusionOk="0">
                  <a:moveTo>
                    <a:pt x="19837" y="0"/>
                  </a:moveTo>
                  <a:lnTo>
                    <a:pt x="0" y="12934"/>
                  </a:lnTo>
                  <a:lnTo>
                    <a:pt x="3074" y="17604"/>
                  </a:lnTo>
                  <a:lnTo>
                    <a:pt x="22913" y="4671"/>
                  </a:lnTo>
                  <a:lnTo>
                    <a:pt x="198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2741;p61">
              <a:extLst>
                <a:ext uri="{FF2B5EF4-FFF2-40B4-BE49-F238E27FC236}">
                  <a16:creationId xmlns:a16="http://schemas.microsoft.com/office/drawing/2014/main" id="{2F9669F8-7D59-03E4-2211-8EFD86917BB6}"/>
                </a:ext>
              </a:extLst>
            </p:cNvPr>
            <p:cNvSpPr/>
            <p:nvPr/>
          </p:nvSpPr>
          <p:spPr>
            <a:xfrm>
              <a:off x="7030596" y="2028365"/>
              <a:ext cx="146158" cy="178194"/>
            </a:xfrm>
            <a:custGeom>
              <a:avLst/>
              <a:gdLst/>
              <a:ahLst/>
              <a:cxnLst/>
              <a:rect l="l" t="t" r="r" b="b"/>
              <a:pathLst>
                <a:path w="4722" h="5757" extrusionOk="0">
                  <a:moveTo>
                    <a:pt x="1647" y="1"/>
                  </a:moveTo>
                  <a:lnTo>
                    <a:pt x="0" y="1086"/>
                  </a:lnTo>
                  <a:lnTo>
                    <a:pt x="3076" y="5757"/>
                  </a:lnTo>
                  <a:lnTo>
                    <a:pt x="4721" y="4673"/>
                  </a:lnTo>
                  <a:lnTo>
                    <a:pt x="16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2742;p61">
              <a:extLst>
                <a:ext uri="{FF2B5EF4-FFF2-40B4-BE49-F238E27FC236}">
                  <a16:creationId xmlns:a16="http://schemas.microsoft.com/office/drawing/2014/main" id="{1BF2C915-A748-DA71-BDD3-F195E8BFE343}"/>
                </a:ext>
              </a:extLst>
            </p:cNvPr>
            <p:cNvSpPr/>
            <p:nvPr/>
          </p:nvSpPr>
          <p:spPr>
            <a:xfrm>
              <a:off x="7081574" y="1948322"/>
              <a:ext cx="219113" cy="224684"/>
            </a:xfrm>
            <a:custGeom>
              <a:avLst/>
              <a:gdLst/>
              <a:ahLst/>
              <a:cxnLst/>
              <a:rect l="l" t="t" r="r" b="b"/>
              <a:pathLst>
                <a:path w="7079" h="7259" extrusionOk="0">
                  <a:moveTo>
                    <a:pt x="3993" y="0"/>
                  </a:moveTo>
                  <a:cubicBezTo>
                    <a:pt x="3951" y="0"/>
                    <a:pt x="3909" y="13"/>
                    <a:pt x="3872" y="39"/>
                  </a:cubicBezTo>
                  <a:lnTo>
                    <a:pt x="0" y="2587"/>
                  </a:lnTo>
                  <a:lnTo>
                    <a:pt x="3074" y="7259"/>
                  </a:lnTo>
                  <a:lnTo>
                    <a:pt x="6946" y="4709"/>
                  </a:lnTo>
                  <a:cubicBezTo>
                    <a:pt x="7050" y="4639"/>
                    <a:pt x="7079" y="4499"/>
                    <a:pt x="7008" y="4393"/>
                  </a:cubicBezTo>
                  <a:lnTo>
                    <a:pt x="4180" y="101"/>
                  </a:lnTo>
                  <a:cubicBezTo>
                    <a:pt x="4136" y="36"/>
                    <a:pt x="4064" y="0"/>
                    <a:pt x="3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2743;p61">
              <a:extLst>
                <a:ext uri="{FF2B5EF4-FFF2-40B4-BE49-F238E27FC236}">
                  <a16:creationId xmlns:a16="http://schemas.microsoft.com/office/drawing/2014/main" id="{2B9029DA-4372-CF3F-0869-69FB727F821F}"/>
                </a:ext>
              </a:extLst>
            </p:cNvPr>
            <p:cNvSpPr/>
            <p:nvPr/>
          </p:nvSpPr>
          <p:spPr>
            <a:xfrm>
              <a:off x="6326862" y="2462286"/>
              <a:ext cx="184910" cy="162810"/>
            </a:xfrm>
            <a:custGeom>
              <a:avLst/>
              <a:gdLst/>
              <a:ahLst/>
              <a:cxnLst/>
              <a:rect l="l" t="t" r="r" b="b"/>
              <a:pathLst>
                <a:path w="5974" h="5260" extrusionOk="0">
                  <a:moveTo>
                    <a:pt x="2899" y="1"/>
                  </a:moveTo>
                  <a:lnTo>
                    <a:pt x="1" y="5259"/>
                  </a:lnTo>
                  <a:lnTo>
                    <a:pt x="5973" y="4671"/>
                  </a:lnTo>
                  <a:lnTo>
                    <a:pt x="28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2744;p61">
              <a:extLst>
                <a:ext uri="{FF2B5EF4-FFF2-40B4-BE49-F238E27FC236}">
                  <a16:creationId xmlns:a16="http://schemas.microsoft.com/office/drawing/2014/main" id="{3C7F179F-3A0E-5F1B-868C-1DB76A2E848A}"/>
                </a:ext>
              </a:extLst>
            </p:cNvPr>
            <p:cNvSpPr/>
            <p:nvPr/>
          </p:nvSpPr>
          <p:spPr>
            <a:xfrm>
              <a:off x="6326862" y="2566131"/>
              <a:ext cx="67043" cy="58965"/>
            </a:xfrm>
            <a:custGeom>
              <a:avLst/>
              <a:gdLst/>
              <a:ahLst/>
              <a:cxnLst/>
              <a:rect l="l" t="t" r="r" b="b"/>
              <a:pathLst>
                <a:path w="2166" h="1905" extrusionOk="0">
                  <a:moveTo>
                    <a:pt x="1051" y="0"/>
                  </a:moveTo>
                  <a:lnTo>
                    <a:pt x="1" y="1904"/>
                  </a:lnTo>
                  <a:lnTo>
                    <a:pt x="2165" y="1694"/>
                  </a:lnTo>
                  <a:lnTo>
                    <a:pt x="10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2745;p61">
              <a:extLst>
                <a:ext uri="{FF2B5EF4-FFF2-40B4-BE49-F238E27FC236}">
                  <a16:creationId xmlns:a16="http://schemas.microsoft.com/office/drawing/2014/main" id="{3C23A807-4432-DE41-33DD-B0B25ED92690}"/>
                </a:ext>
              </a:extLst>
            </p:cNvPr>
            <p:cNvSpPr/>
            <p:nvPr/>
          </p:nvSpPr>
          <p:spPr>
            <a:xfrm>
              <a:off x="6455810" y="2121593"/>
              <a:ext cx="630750" cy="425690"/>
            </a:xfrm>
            <a:custGeom>
              <a:avLst/>
              <a:gdLst/>
              <a:ahLst/>
              <a:cxnLst/>
              <a:rect l="l" t="t" r="r" b="b"/>
              <a:pathLst>
                <a:path w="20378" h="13753" extrusionOk="0">
                  <a:moveTo>
                    <a:pt x="19839" y="0"/>
                  </a:moveTo>
                  <a:lnTo>
                    <a:pt x="1" y="12934"/>
                  </a:lnTo>
                  <a:lnTo>
                    <a:pt x="533" y="13752"/>
                  </a:lnTo>
                  <a:lnTo>
                    <a:pt x="20377" y="820"/>
                  </a:lnTo>
                  <a:lnTo>
                    <a:pt x="198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0" name="组合 11">
            <a:extLst>
              <a:ext uri="{FF2B5EF4-FFF2-40B4-BE49-F238E27FC236}">
                <a16:creationId xmlns:a16="http://schemas.microsoft.com/office/drawing/2014/main" id="{17D753AA-0997-E610-9670-85F15BDA61B9}"/>
              </a:ext>
            </a:extLst>
          </p:cNvPr>
          <p:cNvGrpSpPr/>
          <p:nvPr/>
        </p:nvGrpSpPr>
        <p:grpSpPr>
          <a:xfrm>
            <a:off x="3902149" y="1350335"/>
            <a:ext cx="4557984" cy="2157764"/>
            <a:chOff x="-677" y="2519"/>
            <a:chExt cx="12360" cy="6137"/>
          </a:xfrm>
          <a:solidFill>
            <a:srgbClr val="5E8381">
              <a:lumMod val="20000"/>
              <a:lumOff val="80000"/>
            </a:srgbClr>
          </a:solidFill>
        </p:grpSpPr>
        <p:sp>
          <p:nvSpPr>
            <p:cNvPr id="1951" name="椭圆形标注 12">
              <a:extLst>
                <a:ext uri="{FF2B5EF4-FFF2-40B4-BE49-F238E27FC236}">
                  <a16:creationId xmlns:a16="http://schemas.microsoft.com/office/drawing/2014/main" id="{6968F11E-CFEA-1497-345C-34D10833FA18}"/>
                </a:ext>
              </a:extLst>
            </p:cNvPr>
            <p:cNvSpPr/>
            <p:nvPr/>
          </p:nvSpPr>
          <p:spPr>
            <a:xfrm flipH="1">
              <a:off x="-677" y="2519"/>
              <a:ext cx="12360" cy="6137"/>
            </a:xfrm>
            <a:prstGeom prst="wedgeEllipseCallout">
              <a:avLst>
                <a:gd name="adj1" fmla="val 52101"/>
                <a:gd name="adj2" fmla="val 48024"/>
              </a:avLst>
            </a:prstGeom>
            <a:grp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Tx/>
                <a:buFontTx/>
                <a:buNone/>
                <a:defRPr/>
              </a:pPr>
              <a:endParaRPr lang="zh-CN" altLang="en-US" sz="3200">
                <a:solidFill>
                  <a:srgbClr val="C2E5F3"/>
                </a:solidFill>
                <a:latin typeface="思源黑体 CN Light" panose="020B0300000000000000" charset="-122"/>
                <a:ea typeface="思源黑体 CN Light" panose="020B0300000000000000" charset="-122"/>
              </a:endParaRPr>
            </a:p>
          </p:txBody>
        </p:sp>
        <p:sp>
          <p:nvSpPr>
            <p:cNvPr id="1953" name="文本框 13">
              <a:extLst>
                <a:ext uri="{FF2B5EF4-FFF2-40B4-BE49-F238E27FC236}">
                  <a16:creationId xmlns:a16="http://schemas.microsoft.com/office/drawing/2014/main" id="{ECCADED8-A412-56CC-4205-0234EB751ED5}"/>
                </a:ext>
              </a:extLst>
            </p:cNvPr>
            <p:cNvSpPr txBox="1"/>
            <p:nvPr/>
          </p:nvSpPr>
          <p:spPr>
            <a:xfrm>
              <a:off x="334" y="3674"/>
              <a:ext cx="10049" cy="3743"/>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spcAft>
                  <a:spcPts val="800"/>
                </a:spcAft>
              </a:pPr>
              <a:r>
                <a:rPr lang="vi-VN" sz="2800" i="1"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Hs </a:t>
              </a:r>
              <a:r>
                <a:rPr lang="en-US" sz="2800" i="1"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chú ý </a:t>
              </a:r>
              <a:r>
                <a:rPr lang="vi-VN" sz="2800" i="1"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một số lưu ý khi trình bày bài nói</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965" name="Picture 1964">
            <a:extLst>
              <a:ext uri="{FF2B5EF4-FFF2-40B4-BE49-F238E27FC236}">
                <a16:creationId xmlns:a16="http://schemas.microsoft.com/office/drawing/2014/main" id="{8D76AA1B-8F7B-4F6E-81AF-E37FB9CE935C}"/>
              </a:ext>
            </a:extLst>
          </p:cNvPr>
          <p:cNvPicPr>
            <a:picLocks noChangeAspect="1"/>
          </p:cNvPicPr>
          <p:nvPr/>
        </p:nvPicPr>
        <p:blipFill>
          <a:blip r:embed="rId3"/>
          <a:stretch>
            <a:fillRect/>
          </a:stretch>
        </p:blipFill>
        <p:spPr>
          <a:xfrm>
            <a:off x="683867" y="2598316"/>
            <a:ext cx="2777224" cy="2545184"/>
          </a:xfrm>
          <a:prstGeom prst="rect">
            <a:avLst/>
          </a:prstGeom>
        </p:spPr>
      </p:pic>
    </p:spTree>
    <p:extLst>
      <p:ext uri="{BB962C8B-B14F-4D97-AF65-F5344CB8AC3E}">
        <p14:creationId xmlns:p14="http://schemas.microsoft.com/office/powerpoint/2010/main" val="31824065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65"/>
                                        </p:tgtEl>
                                        <p:attrNameLst>
                                          <p:attrName>style.visibility</p:attrName>
                                        </p:attrNameLst>
                                      </p:cBhvr>
                                      <p:to>
                                        <p:strVal val="visible"/>
                                      </p:to>
                                    </p:set>
                                    <p:animEffect transition="in" filter="barn(inVertical)">
                                      <p:cBhvr>
                                        <p:cTn id="7" dur="500"/>
                                        <p:tgtEl>
                                          <p:spTgt spid="19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50"/>
                                        </p:tgtEl>
                                        <p:attrNameLst>
                                          <p:attrName>style.visibility</p:attrName>
                                        </p:attrNameLst>
                                      </p:cBhvr>
                                      <p:to>
                                        <p:strVal val="visible"/>
                                      </p:to>
                                    </p:set>
                                    <p:animEffect transition="in" filter="wipe(down)">
                                      <p:cBhvr>
                                        <p:cTn id="12" dur="500"/>
                                        <p:tgtEl>
                                          <p:spTgt spid="1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7"/>
        <p:cNvGrpSpPr/>
        <p:nvPr/>
      </p:nvGrpSpPr>
      <p:grpSpPr>
        <a:xfrm>
          <a:off x="0" y="0"/>
          <a:ext cx="0" cy="0"/>
          <a:chOff x="0" y="0"/>
          <a:chExt cx="0" cy="0"/>
        </a:xfrm>
      </p:grpSpPr>
      <p:sp>
        <p:nvSpPr>
          <p:cNvPr id="1978" name="Google Shape;1978;p52"/>
          <p:cNvSpPr txBox="1">
            <a:spLocks noGrp="1"/>
          </p:cNvSpPr>
          <p:nvPr>
            <p:ph type="title"/>
          </p:nvPr>
        </p:nvSpPr>
        <p:spPr>
          <a:xfrm>
            <a:off x="956944" y="-33386"/>
            <a:ext cx="7830828" cy="677100"/>
          </a:xfrm>
          <a:prstGeom prst="rect">
            <a:avLst/>
          </a:prstGeom>
        </p:spPr>
        <p:txBody>
          <a:bodyPr spcFirstLastPara="1" wrap="square" lIns="91425" tIns="91425" rIns="91425" bIns="91425" anchor="t" anchorCtr="0">
            <a:noAutofit/>
          </a:bodyPr>
          <a:lstStyle/>
          <a:p>
            <a:pPr algn="just">
              <a:lnSpc>
                <a:spcPct val="150000"/>
              </a:lnSpc>
              <a:spcAft>
                <a:spcPts val="800"/>
              </a:spcAft>
            </a:pPr>
            <a:r>
              <a:rPr lang="en-US" sz="3600" b="1">
                <a:effectLst/>
                <a:latin typeface="Times New Roman" panose="02020603050405020304" pitchFamily="18" charset="0"/>
                <a:ea typeface="Calibri" panose="020F0502020204030204" pitchFamily="34" charset="0"/>
                <a:cs typeface="Times New Roman" panose="02020603050405020304" pitchFamily="18" charset="0"/>
              </a:rPr>
              <a:t>II. Trình bày bài nói</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008" name="Google Shape;2008;p52"/>
          <p:cNvGrpSpPr/>
          <p:nvPr/>
        </p:nvGrpSpPr>
        <p:grpSpPr>
          <a:xfrm>
            <a:off x="-23500" y="193587"/>
            <a:ext cx="1012158" cy="1014904"/>
            <a:chOff x="4529055" y="2030129"/>
            <a:chExt cx="570455" cy="572002"/>
          </a:xfrm>
        </p:grpSpPr>
        <p:sp>
          <p:nvSpPr>
            <p:cNvPr id="2009" name="Google Shape;2009;p52"/>
            <p:cNvSpPr/>
            <p:nvPr/>
          </p:nvSpPr>
          <p:spPr>
            <a:xfrm>
              <a:off x="4598202" y="2030129"/>
              <a:ext cx="501307" cy="572002"/>
            </a:xfrm>
            <a:custGeom>
              <a:avLst/>
              <a:gdLst/>
              <a:ahLst/>
              <a:cxnLst/>
              <a:rect l="l" t="t" r="r" b="b"/>
              <a:pathLst>
                <a:path w="16196" h="18480" extrusionOk="0">
                  <a:moveTo>
                    <a:pt x="16196" y="1"/>
                  </a:moveTo>
                  <a:lnTo>
                    <a:pt x="392" y="9215"/>
                  </a:lnTo>
                  <a:lnTo>
                    <a:pt x="0" y="18480"/>
                  </a:lnTo>
                  <a:lnTo>
                    <a:pt x="16196" y="1"/>
                  </a:lnTo>
                  <a:close/>
                  <a:moveTo>
                    <a:pt x="0" y="18480"/>
                  </a:moveTo>
                  <a:lnTo>
                    <a:pt x="0" y="18480"/>
                  </a:lnTo>
                  <a:lnTo>
                    <a:pt x="0" y="1848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2"/>
            <p:cNvSpPr/>
            <p:nvPr/>
          </p:nvSpPr>
          <p:spPr>
            <a:xfrm>
              <a:off x="4598202" y="2391869"/>
              <a:ext cx="147179" cy="210260"/>
            </a:xfrm>
            <a:custGeom>
              <a:avLst/>
              <a:gdLst/>
              <a:ahLst/>
              <a:cxnLst/>
              <a:rect l="l" t="t" r="r" b="b"/>
              <a:pathLst>
                <a:path w="4755" h="6793" extrusionOk="0">
                  <a:moveTo>
                    <a:pt x="2906" y="0"/>
                  </a:moveTo>
                  <a:lnTo>
                    <a:pt x="0" y="6793"/>
                  </a:lnTo>
                  <a:lnTo>
                    <a:pt x="4754" y="1499"/>
                  </a:lnTo>
                  <a:lnTo>
                    <a:pt x="29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2"/>
            <p:cNvSpPr/>
            <p:nvPr/>
          </p:nvSpPr>
          <p:spPr>
            <a:xfrm>
              <a:off x="4529055" y="2030129"/>
              <a:ext cx="570455" cy="330542"/>
            </a:xfrm>
            <a:custGeom>
              <a:avLst/>
              <a:gdLst/>
              <a:ahLst/>
              <a:cxnLst/>
              <a:rect l="l" t="t" r="r" b="b"/>
              <a:pathLst>
                <a:path w="18430" h="10679" extrusionOk="0">
                  <a:moveTo>
                    <a:pt x="18430" y="1"/>
                  </a:moveTo>
                  <a:lnTo>
                    <a:pt x="344" y="7108"/>
                  </a:lnTo>
                  <a:cubicBezTo>
                    <a:pt x="63" y="7212"/>
                    <a:pt x="1" y="7583"/>
                    <a:pt x="231" y="7780"/>
                  </a:cubicBezTo>
                  <a:lnTo>
                    <a:pt x="3481" y="10582"/>
                  </a:lnTo>
                  <a:cubicBezTo>
                    <a:pt x="3556" y="10645"/>
                    <a:pt x="3652" y="10678"/>
                    <a:pt x="3747" y="10678"/>
                  </a:cubicBezTo>
                  <a:cubicBezTo>
                    <a:pt x="3828" y="10678"/>
                    <a:pt x="3909" y="10654"/>
                    <a:pt x="3977" y="10602"/>
                  </a:cubicBezTo>
                  <a:lnTo>
                    <a:pt x="18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2"/>
            <p:cNvSpPr/>
            <p:nvPr/>
          </p:nvSpPr>
          <p:spPr>
            <a:xfrm>
              <a:off x="4679700" y="2030129"/>
              <a:ext cx="419809" cy="533064"/>
            </a:xfrm>
            <a:custGeom>
              <a:avLst/>
              <a:gdLst/>
              <a:ahLst/>
              <a:cxnLst/>
              <a:rect l="l" t="t" r="r" b="b"/>
              <a:pathLst>
                <a:path w="13563" h="17222" extrusionOk="0">
                  <a:moveTo>
                    <a:pt x="13563" y="1"/>
                  </a:moveTo>
                  <a:lnTo>
                    <a:pt x="189" y="11267"/>
                  </a:lnTo>
                  <a:cubicBezTo>
                    <a:pt x="7" y="11422"/>
                    <a:pt x="1" y="11701"/>
                    <a:pt x="175" y="11869"/>
                  </a:cubicBezTo>
                  <a:lnTo>
                    <a:pt x="5854" y="17114"/>
                  </a:lnTo>
                  <a:cubicBezTo>
                    <a:pt x="5935" y="17187"/>
                    <a:pt x="6033" y="17221"/>
                    <a:pt x="6130" y="17221"/>
                  </a:cubicBezTo>
                  <a:cubicBezTo>
                    <a:pt x="6284" y="17221"/>
                    <a:pt x="6434" y="17133"/>
                    <a:pt x="6498" y="16974"/>
                  </a:cubicBezTo>
                  <a:lnTo>
                    <a:pt x="135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7" name="Google Shape;2017;p52"/>
          <p:cNvSpPr/>
          <p:nvPr/>
        </p:nvSpPr>
        <p:spPr>
          <a:xfrm rot="3310413">
            <a:off x="7081675" y="4468486"/>
            <a:ext cx="289236" cy="289442"/>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2055;p53">
            <a:extLst>
              <a:ext uri="{FF2B5EF4-FFF2-40B4-BE49-F238E27FC236}">
                <a16:creationId xmlns:a16="http://schemas.microsoft.com/office/drawing/2014/main" id="{93C4D3D0-DD4A-781A-927F-3D6AC2B46B8C}"/>
              </a:ext>
            </a:extLst>
          </p:cNvPr>
          <p:cNvGrpSpPr/>
          <p:nvPr/>
        </p:nvGrpSpPr>
        <p:grpSpPr>
          <a:xfrm>
            <a:off x="6734309" y="-385"/>
            <a:ext cx="2492848" cy="966849"/>
            <a:chOff x="6211327" y="-36220"/>
            <a:chExt cx="2945584" cy="1142442"/>
          </a:xfrm>
        </p:grpSpPr>
        <p:sp>
          <p:nvSpPr>
            <p:cNvPr id="3" name="Google Shape;2056;p53">
              <a:extLst>
                <a:ext uri="{FF2B5EF4-FFF2-40B4-BE49-F238E27FC236}">
                  <a16:creationId xmlns:a16="http://schemas.microsoft.com/office/drawing/2014/main" id="{0B526665-D318-2BB3-7425-1D4A16807E50}"/>
                </a:ext>
              </a:extLst>
            </p:cNvPr>
            <p:cNvSpPr/>
            <p:nvPr/>
          </p:nvSpPr>
          <p:spPr>
            <a:xfrm>
              <a:off x="6250918" y="14721"/>
              <a:ext cx="399409" cy="541878"/>
            </a:xfrm>
            <a:custGeom>
              <a:avLst/>
              <a:gdLst/>
              <a:ahLst/>
              <a:cxnLst/>
              <a:rect l="l" t="t" r="r" b="b"/>
              <a:pathLst>
                <a:path w="7072" h="9595" extrusionOk="0">
                  <a:moveTo>
                    <a:pt x="763" y="1"/>
                  </a:moveTo>
                  <a:lnTo>
                    <a:pt x="0" y="9595"/>
                  </a:lnTo>
                  <a:lnTo>
                    <a:pt x="7072" y="3068"/>
                  </a:lnTo>
                  <a:lnTo>
                    <a:pt x="7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057;p53">
              <a:extLst>
                <a:ext uri="{FF2B5EF4-FFF2-40B4-BE49-F238E27FC236}">
                  <a16:creationId xmlns:a16="http://schemas.microsoft.com/office/drawing/2014/main" id="{1E731B49-867F-5EC5-4C08-8DADA23409E8}"/>
                </a:ext>
              </a:extLst>
            </p:cNvPr>
            <p:cNvSpPr/>
            <p:nvPr/>
          </p:nvSpPr>
          <p:spPr>
            <a:xfrm>
              <a:off x="7632250" y="507134"/>
              <a:ext cx="391559" cy="530752"/>
            </a:xfrm>
            <a:custGeom>
              <a:avLst/>
              <a:gdLst/>
              <a:ahLst/>
              <a:cxnLst/>
              <a:rect l="l" t="t" r="r" b="b"/>
              <a:pathLst>
                <a:path w="6933" h="9398" extrusionOk="0">
                  <a:moveTo>
                    <a:pt x="1" y="0"/>
                  </a:moveTo>
                  <a:lnTo>
                    <a:pt x="2073" y="9398"/>
                  </a:lnTo>
                  <a:lnTo>
                    <a:pt x="6933" y="1093"/>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058;p53">
              <a:extLst>
                <a:ext uri="{FF2B5EF4-FFF2-40B4-BE49-F238E27FC236}">
                  <a16:creationId xmlns:a16="http://schemas.microsoft.com/office/drawing/2014/main" id="{94F8D7A3-65A5-A9A2-D7A3-761EEAB8261A}"/>
                </a:ext>
              </a:extLst>
            </p:cNvPr>
            <p:cNvSpPr/>
            <p:nvPr/>
          </p:nvSpPr>
          <p:spPr>
            <a:xfrm>
              <a:off x="6542738" y="220406"/>
              <a:ext cx="551333" cy="614561"/>
            </a:xfrm>
            <a:custGeom>
              <a:avLst/>
              <a:gdLst/>
              <a:ahLst/>
              <a:cxnLst/>
              <a:rect l="l" t="t" r="r" b="b"/>
              <a:pathLst>
                <a:path w="9762" h="10882" extrusionOk="0">
                  <a:moveTo>
                    <a:pt x="3214" y="0"/>
                  </a:moveTo>
                  <a:lnTo>
                    <a:pt x="1" y="8368"/>
                  </a:lnTo>
                  <a:lnTo>
                    <a:pt x="3740" y="8396"/>
                  </a:lnTo>
                  <a:lnTo>
                    <a:pt x="6548" y="10882"/>
                  </a:lnTo>
                  <a:lnTo>
                    <a:pt x="9761" y="2514"/>
                  </a:lnTo>
                  <a:lnTo>
                    <a:pt x="32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059;p53">
              <a:extLst>
                <a:ext uri="{FF2B5EF4-FFF2-40B4-BE49-F238E27FC236}">
                  <a16:creationId xmlns:a16="http://schemas.microsoft.com/office/drawing/2014/main" id="{06DFAEB1-81A4-79A1-DA53-1930F1F6C284}"/>
                </a:ext>
              </a:extLst>
            </p:cNvPr>
            <p:cNvSpPr/>
            <p:nvPr/>
          </p:nvSpPr>
          <p:spPr>
            <a:xfrm>
              <a:off x="6688620" y="249661"/>
              <a:ext cx="127809" cy="63308"/>
            </a:xfrm>
            <a:custGeom>
              <a:avLst/>
              <a:gdLst/>
              <a:ahLst/>
              <a:cxnLst/>
              <a:rect l="l" t="t" r="r" b="b"/>
              <a:pathLst>
                <a:path w="2263" h="1121" extrusionOk="0">
                  <a:moveTo>
                    <a:pt x="1984" y="0"/>
                  </a:moveTo>
                  <a:lnTo>
                    <a:pt x="107" y="834"/>
                  </a:lnTo>
                  <a:lnTo>
                    <a:pt x="1" y="1121"/>
                  </a:lnTo>
                  <a:lnTo>
                    <a:pt x="2263" y="113"/>
                  </a:lnTo>
                  <a:lnTo>
                    <a:pt x="1984"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060;p53">
              <a:extLst>
                <a:ext uri="{FF2B5EF4-FFF2-40B4-BE49-F238E27FC236}">
                  <a16:creationId xmlns:a16="http://schemas.microsoft.com/office/drawing/2014/main" id="{09751D55-9C0A-5B48-C9DF-13B836DD81BF}"/>
                </a:ext>
              </a:extLst>
            </p:cNvPr>
            <p:cNvSpPr/>
            <p:nvPr/>
          </p:nvSpPr>
          <p:spPr>
            <a:xfrm>
              <a:off x="6656259" y="282078"/>
              <a:ext cx="244491" cy="114701"/>
            </a:xfrm>
            <a:custGeom>
              <a:avLst/>
              <a:gdLst/>
              <a:ahLst/>
              <a:cxnLst/>
              <a:rect l="l" t="t" r="r" b="b"/>
              <a:pathLst>
                <a:path w="4329" h="2031" extrusionOk="0">
                  <a:moveTo>
                    <a:pt x="4047" y="1"/>
                  </a:moveTo>
                  <a:lnTo>
                    <a:pt x="112" y="1752"/>
                  </a:lnTo>
                  <a:lnTo>
                    <a:pt x="1" y="2031"/>
                  </a:lnTo>
                  <a:lnTo>
                    <a:pt x="4328" y="113"/>
                  </a:lnTo>
                  <a:lnTo>
                    <a:pt x="404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061;p53">
              <a:extLst>
                <a:ext uri="{FF2B5EF4-FFF2-40B4-BE49-F238E27FC236}">
                  <a16:creationId xmlns:a16="http://schemas.microsoft.com/office/drawing/2014/main" id="{FACC57C1-02CC-BB91-3383-765320514A00}"/>
                </a:ext>
              </a:extLst>
            </p:cNvPr>
            <p:cNvSpPr/>
            <p:nvPr/>
          </p:nvSpPr>
          <p:spPr>
            <a:xfrm>
              <a:off x="6623784" y="314551"/>
              <a:ext cx="361117" cy="166545"/>
            </a:xfrm>
            <a:custGeom>
              <a:avLst/>
              <a:gdLst/>
              <a:ahLst/>
              <a:cxnLst/>
              <a:rect l="l" t="t" r="r" b="b"/>
              <a:pathLst>
                <a:path w="6394" h="2949" extrusionOk="0">
                  <a:moveTo>
                    <a:pt x="6115" y="1"/>
                  </a:moveTo>
                  <a:lnTo>
                    <a:pt x="114" y="2668"/>
                  </a:lnTo>
                  <a:lnTo>
                    <a:pt x="1" y="2948"/>
                  </a:lnTo>
                  <a:lnTo>
                    <a:pt x="6394" y="111"/>
                  </a:lnTo>
                  <a:lnTo>
                    <a:pt x="6115"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062;p53">
              <a:extLst>
                <a:ext uri="{FF2B5EF4-FFF2-40B4-BE49-F238E27FC236}">
                  <a16:creationId xmlns:a16="http://schemas.microsoft.com/office/drawing/2014/main" id="{50992424-0B05-70CB-1E1E-3DD522AD5E3C}"/>
                </a:ext>
              </a:extLst>
            </p:cNvPr>
            <p:cNvSpPr/>
            <p:nvPr/>
          </p:nvSpPr>
          <p:spPr>
            <a:xfrm>
              <a:off x="6591818" y="346912"/>
              <a:ext cx="477404" cy="218332"/>
            </a:xfrm>
            <a:custGeom>
              <a:avLst/>
              <a:gdLst/>
              <a:ahLst/>
              <a:cxnLst/>
              <a:rect l="l" t="t" r="r" b="b"/>
              <a:pathLst>
                <a:path w="8453" h="3866" extrusionOk="0">
                  <a:moveTo>
                    <a:pt x="8165" y="1"/>
                  </a:moveTo>
                  <a:lnTo>
                    <a:pt x="105" y="3587"/>
                  </a:lnTo>
                  <a:lnTo>
                    <a:pt x="1" y="3866"/>
                  </a:lnTo>
                  <a:lnTo>
                    <a:pt x="8452" y="106"/>
                  </a:lnTo>
                  <a:lnTo>
                    <a:pt x="8165"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63;p53">
              <a:extLst>
                <a:ext uri="{FF2B5EF4-FFF2-40B4-BE49-F238E27FC236}">
                  <a16:creationId xmlns:a16="http://schemas.microsoft.com/office/drawing/2014/main" id="{0A209A3F-EF74-5337-11A6-78F1B55078B2}"/>
                </a:ext>
              </a:extLst>
            </p:cNvPr>
            <p:cNvSpPr/>
            <p:nvPr/>
          </p:nvSpPr>
          <p:spPr>
            <a:xfrm>
              <a:off x="6559343" y="405873"/>
              <a:ext cx="518125" cy="243690"/>
            </a:xfrm>
            <a:custGeom>
              <a:avLst/>
              <a:gdLst/>
              <a:ahLst/>
              <a:cxnLst/>
              <a:rect l="l" t="t" r="r" b="b"/>
              <a:pathLst>
                <a:path w="9174" h="4315" extrusionOk="0">
                  <a:moveTo>
                    <a:pt x="9173" y="0"/>
                  </a:moveTo>
                  <a:lnTo>
                    <a:pt x="105" y="4033"/>
                  </a:lnTo>
                  <a:lnTo>
                    <a:pt x="1" y="4314"/>
                  </a:lnTo>
                  <a:lnTo>
                    <a:pt x="9062" y="281"/>
                  </a:lnTo>
                  <a:lnTo>
                    <a:pt x="9173"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64;p53">
              <a:extLst>
                <a:ext uri="{FF2B5EF4-FFF2-40B4-BE49-F238E27FC236}">
                  <a16:creationId xmlns:a16="http://schemas.microsoft.com/office/drawing/2014/main" id="{C9D20843-7A88-8737-E8DB-53899A8F248B}"/>
                </a:ext>
              </a:extLst>
            </p:cNvPr>
            <p:cNvSpPr/>
            <p:nvPr/>
          </p:nvSpPr>
          <p:spPr>
            <a:xfrm>
              <a:off x="6588203" y="490135"/>
              <a:ext cx="456903" cy="203254"/>
            </a:xfrm>
            <a:custGeom>
              <a:avLst/>
              <a:gdLst/>
              <a:ahLst/>
              <a:cxnLst/>
              <a:rect l="l" t="t" r="r" b="b"/>
              <a:pathLst>
                <a:path w="8090" h="3599" extrusionOk="0">
                  <a:moveTo>
                    <a:pt x="8089" y="0"/>
                  </a:moveTo>
                  <a:lnTo>
                    <a:pt x="1" y="3598"/>
                  </a:lnTo>
                  <a:lnTo>
                    <a:pt x="518" y="3598"/>
                  </a:lnTo>
                  <a:lnTo>
                    <a:pt x="7977" y="279"/>
                  </a:lnTo>
                  <a:lnTo>
                    <a:pt x="8089"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5;p53">
              <a:extLst>
                <a:ext uri="{FF2B5EF4-FFF2-40B4-BE49-F238E27FC236}">
                  <a16:creationId xmlns:a16="http://schemas.microsoft.com/office/drawing/2014/main" id="{611D8483-BD41-A38E-0A43-9A47FB59B453}"/>
                </a:ext>
              </a:extLst>
            </p:cNvPr>
            <p:cNvSpPr/>
            <p:nvPr/>
          </p:nvSpPr>
          <p:spPr>
            <a:xfrm>
              <a:off x="6742048" y="574340"/>
              <a:ext cx="270584" cy="125431"/>
            </a:xfrm>
            <a:custGeom>
              <a:avLst/>
              <a:gdLst/>
              <a:ahLst/>
              <a:cxnLst/>
              <a:rect l="l" t="t" r="r" b="b"/>
              <a:pathLst>
                <a:path w="4791" h="2221" extrusionOk="0">
                  <a:moveTo>
                    <a:pt x="4790" y="0"/>
                  </a:moveTo>
                  <a:lnTo>
                    <a:pt x="1" y="2129"/>
                  </a:lnTo>
                  <a:lnTo>
                    <a:pt x="211" y="2129"/>
                  </a:lnTo>
                  <a:lnTo>
                    <a:pt x="315" y="2220"/>
                  </a:lnTo>
                  <a:lnTo>
                    <a:pt x="4678" y="281"/>
                  </a:lnTo>
                  <a:lnTo>
                    <a:pt x="4790"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66;p53">
              <a:extLst>
                <a:ext uri="{FF2B5EF4-FFF2-40B4-BE49-F238E27FC236}">
                  <a16:creationId xmlns:a16="http://schemas.microsoft.com/office/drawing/2014/main" id="{393E4D8D-BFB9-463F-24BE-473CDD7CA1AC}"/>
                </a:ext>
              </a:extLst>
            </p:cNvPr>
            <p:cNvSpPr/>
            <p:nvPr/>
          </p:nvSpPr>
          <p:spPr>
            <a:xfrm>
              <a:off x="6802536" y="658602"/>
              <a:ext cx="177622" cy="87819"/>
            </a:xfrm>
            <a:custGeom>
              <a:avLst/>
              <a:gdLst/>
              <a:ahLst/>
              <a:cxnLst/>
              <a:rect l="l" t="t" r="r" b="b"/>
              <a:pathLst>
                <a:path w="3145" h="1555" extrusionOk="0">
                  <a:moveTo>
                    <a:pt x="3145" y="0"/>
                  </a:moveTo>
                  <a:lnTo>
                    <a:pt x="0" y="1400"/>
                  </a:lnTo>
                  <a:lnTo>
                    <a:pt x="177" y="1555"/>
                  </a:lnTo>
                  <a:lnTo>
                    <a:pt x="3041" y="279"/>
                  </a:lnTo>
                  <a:lnTo>
                    <a:pt x="3145"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67;p53">
              <a:extLst>
                <a:ext uri="{FF2B5EF4-FFF2-40B4-BE49-F238E27FC236}">
                  <a16:creationId xmlns:a16="http://schemas.microsoft.com/office/drawing/2014/main" id="{5F84416D-25E7-FB31-E603-8C3A837F713C}"/>
                </a:ext>
              </a:extLst>
            </p:cNvPr>
            <p:cNvSpPr/>
            <p:nvPr/>
          </p:nvSpPr>
          <p:spPr>
            <a:xfrm>
              <a:off x="6854721" y="742808"/>
              <a:ext cx="93075" cy="49867"/>
            </a:xfrm>
            <a:custGeom>
              <a:avLst/>
              <a:gdLst/>
              <a:ahLst/>
              <a:cxnLst/>
              <a:rect l="l" t="t" r="r" b="b"/>
              <a:pathLst>
                <a:path w="1648" h="883" extrusionOk="0">
                  <a:moveTo>
                    <a:pt x="1648" y="0"/>
                  </a:moveTo>
                  <a:lnTo>
                    <a:pt x="1" y="729"/>
                  </a:lnTo>
                  <a:lnTo>
                    <a:pt x="184" y="882"/>
                  </a:lnTo>
                  <a:lnTo>
                    <a:pt x="1542" y="281"/>
                  </a:lnTo>
                  <a:lnTo>
                    <a:pt x="1648"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68;p53">
              <a:extLst>
                <a:ext uri="{FF2B5EF4-FFF2-40B4-BE49-F238E27FC236}">
                  <a16:creationId xmlns:a16="http://schemas.microsoft.com/office/drawing/2014/main" id="{F47E458D-4D2D-023B-9818-2F5D9F1CE497}"/>
                </a:ext>
              </a:extLst>
            </p:cNvPr>
            <p:cNvSpPr/>
            <p:nvPr/>
          </p:nvSpPr>
          <p:spPr>
            <a:xfrm>
              <a:off x="7084924" y="389269"/>
              <a:ext cx="476557" cy="539845"/>
            </a:xfrm>
            <a:custGeom>
              <a:avLst/>
              <a:gdLst/>
              <a:ahLst/>
              <a:cxnLst/>
              <a:rect l="l" t="t" r="r" b="b"/>
              <a:pathLst>
                <a:path w="8438" h="9559" extrusionOk="0">
                  <a:moveTo>
                    <a:pt x="1654" y="0"/>
                  </a:moveTo>
                  <a:lnTo>
                    <a:pt x="0" y="6351"/>
                  </a:lnTo>
                  <a:lnTo>
                    <a:pt x="2788" y="9559"/>
                  </a:lnTo>
                  <a:lnTo>
                    <a:pt x="6786" y="8124"/>
                  </a:lnTo>
                  <a:lnTo>
                    <a:pt x="8438" y="1771"/>
                  </a:lnTo>
                  <a:lnTo>
                    <a:pt x="16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9;p53">
              <a:extLst>
                <a:ext uri="{FF2B5EF4-FFF2-40B4-BE49-F238E27FC236}">
                  <a16:creationId xmlns:a16="http://schemas.microsoft.com/office/drawing/2014/main" id="{B1DF7A8C-21BF-AF3A-EB66-51C067BD20B6}"/>
                </a:ext>
              </a:extLst>
            </p:cNvPr>
            <p:cNvSpPr/>
            <p:nvPr/>
          </p:nvSpPr>
          <p:spPr>
            <a:xfrm>
              <a:off x="7154957" y="439928"/>
              <a:ext cx="27279" cy="39024"/>
            </a:xfrm>
            <a:custGeom>
              <a:avLst/>
              <a:gdLst/>
              <a:ahLst/>
              <a:cxnLst/>
              <a:rect l="l" t="t" r="r" b="b"/>
              <a:pathLst>
                <a:path w="483" h="691" extrusionOk="0">
                  <a:moveTo>
                    <a:pt x="182" y="0"/>
                  </a:moveTo>
                  <a:lnTo>
                    <a:pt x="0" y="679"/>
                  </a:lnTo>
                  <a:cubicBezTo>
                    <a:pt x="30" y="687"/>
                    <a:pt x="60" y="691"/>
                    <a:pt x="89" y="691"/>
                  </a:cubicBezTo>
                  <a:cubicBezTo>
                    <a:pt x="247" y="691"/>
                    <a:pt x="393" y="586"/>
                    <a:pt x="434" y="427"/>
                  </a:cubicBezTo>
                  <a:cubicBezTo>
                    <a:pt x="483" y="237"/>
                    <a:pt x="372" y="42"/>
                    <a:pt x="182"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0;p53">
              <a:extLst>
                <a:ext uri="{FF2B5EF4-FFF2-40B4-BE49-F238E27FC236}">
                  <a16:creationId xmlns:a16="http://schemas.microsoft.com/office/drawing/2014/main" id="{29230E0E-8062-2AC7-24F3-159DFE4FBC5A}"/>
                </a:ext>
              </a:extLst>
            </p:cNvPr>
            <p:cNvSpPr/>
            <p:nvPr/>
          </p:nvSpPr>
          <p:spPr>
            <a:xfrm>
              <a:off x="7233630" y="464156"/>
              <a:ext cx="44391" cy="39871"/>
            </a:xfrm>
            <a:custGeom>
              <a:avLst/>
              <a:gdLst/>
              <a:ahLst/>
              <a:cxnLst/>
              <a:rect l="l" t="t" r="r" b="b"/>
              <a:pathLst>
                <a:path w="786" h="706" extrusionOk="0">
                  <a:moveTo>
                    <a:pt x="395" y="0"/>
                  </a:moveTo>
                  <a:cubicBezTo>
                    <a:pt x="236" y="0"/>
                    <a:pt x="90" y="105"/>
                    <a:pt x="49" y="264"/>
                  </a:cubicBezTo>
                  <a:cubicBezTo>
                    <a:pt x="0" y="454"/>
                    <a:pt x="120" y="642"/>
                    <a:pt x="308" y="691"/>
                  </a:cubicBezTo>
                  <a:cubicBezTo>
                    <a:pt x="340" y="700"/>
                    <a:pt x="373" y="705"/>
                    <a:pt x="404" y="705"/>
                  </a:cubicBezTo>
                  <a:cubicBezTo>
                    <a:pt x="558" y="705"/>
                    <a:pt x="695" y="596"/>
                    <a:pt x="737" y="439"/>
                  </a:cubicBezTo>
                  <a:cubicBezTo>
                    <a:pt x="785" y="250"/>
                    <a:pt x="673" y="61"/>
                    <a:pt x="484" y="12"/>
                  </a:cubicBezTo>
                  <a:cubicBezTo>
                    <a:pt x="454" y="4"/>
                    <a:pt x="424"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71;p53">
              <a:extLst>
                <a:ext uri="{FF2B5EF4-FFF2-40B4-BE49-F238E27FC236}">
                  <a16:creationId xmlns:a16="http://schemas.microsoft.com/office/drawing/2014/main" id="{C20A7A5B-ADCD-9373-2A15-1DAF059EAE1C}"/>
                </a:ext>
              </a:extLst>
            </p:cNvPr>
            <p:cNvSpPr/>
            <p:nvPr/>
          </p:nvSpPr>
          <p:spPr>
            <a:xfrm>
              <a:off x="7329755" y="489062"/>
              <a:ext cx="44278" cy="40097"/>
            </a:xfrm>
            <a:custGeom>
              <a:avLst/>
              <a:gdLst/>
              <a:ahLst/>
              <a:cxnLst/>
              <a:rect l="l" t="t" r="r" b="b"/>
              <a:pathLst>
                <a:path w="784" h="710" extrusionOk="0">
                  <a:moveTo>
                    <a:pt x="385" y="1"/>
                  </a:moveTo>
                  <a:cubicBezTo>
                    <a:pt x="229" y="1"/>
                    <a:pt x="90" y="106"/>
                    <a:pt x="50" y="265"/>
                  </a:cubicBezTo>
                  <a:cubicBezTo>
                    <a:pt x="1" y="453"/>
                    <a:pt x="112" y="650"/>
                    <a:pt x="302" y="698"/>
                  </a:cubicBezTo>
                  <a:cubicBezTo>
                    <a:pt x="330" y="706"/>
                    <a:pt x="359" y="709"/>
                    <a:pt x="387" y="709"/>
                  </a:cubicBezTo>
                  <a:cubicBezTo>
                    <a:pt x="546" y="709"/>
                    <a:pt x="694" y="599"/>
                    <a:pt x="735" y="440"/>
                  </a:cubicBezTo>
                  <a:cubicBezTo>
                    <a:pt x="784" y="250"/>
                    <a:pt x="665" y="61"/>
                    <a:pt x="476" y="13"/>
                  </a:cubicBezTo>
                  <a:cubicBezTo>
                    <a:pt x="446" y="5"/>
                    <a:pt x="415" y="1"/>
                    <a:pt x="38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2;p53">
              <a:extLst>
                <a:ext uri="{FF2B5EF4-FFF2-40B4-BE49-F238E27FC236}">
                  <a16:creationId xmlns:a16="http://schemas.microsoft.com/office/drawing/2014/main" id="{84C66D68-88BB-918C-5BB3-4A7702D24235}"/>
                </a:ext>
              </a:extLst>
            </p:cNvPr>
            <p:cNvSpPr/>
            <p:nvPr/>
          </p:nvSpPr>
          <p:spPr>
            <a:xfrm>
              <a:off x="7425429" y="513968"/>
              <a:ext cx="44391" cy="40097"/>
            </a:xfrm>
            <a:custGeom>
              <a:avLst/>
              <a:gdLst/>
              <a:ahLst/>
              <a:cxnLst/>
              <a:rect l="l" t="t" r="r" b="b"/>
              <a:pathLst>
                <a:path w="786" h="710" extrusionOk="0">
                  <a:moveTo>
                    <a:pt x="394" y="1"/>
                  </a:moveTo>
                  <a:cubicBezTo>
                    <a:pt x="237" y="1"/>
                    <a:pt x="91" y="106"/>
                    <a:pt x="50" y="264"/>
                  </a:cubicBezTo>
                  <a:cubicBezTo>
                    <a:pt x="1" y="454"/>
                    <a:pt x="113" y="649"/>
                    <a:pt x="302" y="698"/>
                  </a:cubicBezTo>
                  <a:cubicBezTo>
                    <a:pt x="332" y="706"/>
                    <a:pt x="363" y="710"/>
                    <a:pt x="393" y="710"/>
                  </a:cubicBezTo>
                  <a:cubicBezTo>
                    <a:pt x="551" y="710"/>
                    <a:pt x="694" y="605"/>
                    <a:pt x="735" y="446"/>
                  </a:cubicBezTo>
                  <a:cubicBezTo>
                    <a:pt x="786" y="251"/>
                    <a:pt x="673" y="61"/>
                    <a:pt x="483" y="12"/>
                  </a:cubicBezTo>
                  <a:cubicBezTo>
                    <a:pt x="453" y="4"/>
                    <a:pt x="424" y="1"/>
                    <a:pt x="394"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73;p53">
              <a:extLst>
                <a:ext uri="{FF2B5EF4-FFF2-40B4-BE49-F238E27FC236}">
                  <a16:creationId xmlns:a16="http://schemas.microsoft.com/office/drawing/2014/main" id="{00874FDB-6800-7711-062D-F1F811F23DBC}"/>
                </a:ext>
              </a:extLst>
            </p:cNvPr>
            <p:cNvSpPr/>
            <p:nvPr/>
          </p:nvSpPr>
          <p:spPr>
            <a:xfrm>
              <a:off x="7521102" y="538930"/>
              <a:ext cx="27392" cy="39420"/>
            </a:xfrm>
            <a:custGeom>
              <a:avLst/>
              <a:gdLst/>
              <a:ahLst/>
              <a:cxnLst/>
              <a:rect l="l" t="t" r="r" b="b"/>
              <a:pathLst>
                <a:path w="485" h="698" extrusionOk="0">
                  <a:moveTo>
                    <a:pt x="393" y="0"/>
                  </a:moveTo>
                  <a:cubicBezTo>
                    <a:pt x="237" y="0"/>
                    <a:pt x="97" y="105"/>
                    <a:pt x="50" y="264"/>
                  </a:cubicBezTo>
                  <a:cubicBezTo>
                    <a:pt x="1" y="452"/>
                    <a:pt x="120" y="649"/>
                    <a:pt x="310" y="698"/>
                  </a:cubicBezTo>
                  <a:lnTo>
                    <a:pt x="485" y="12"/>
                  </a:lnTo>
                  <a:cubicBezTo>
                    <a:pt x="454" y="4"/>
                    <a:pt x="423" y="0"/>
                    <a:pt x="39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74;p53">
              <a:extLst>
                <a:ext uri="{FF2B5EF4-FFF2-40B4-BE49-F238E27FC236}">
                  <a16:creationId xmlns:a16="http://schemas.microsoft.com/office/drawing/2014/main" id="{BD2786C7-695E-1DAB-B9A0-34FEFD332773}"/>
                </a:ext>
              </a:extLst>
            </p:cNvPr>
            <p:cNvSpPr/>
            <p:nvPr/>
          </p:nvSpPr>
          <p:spPr>
            <a:xfrm>
              <a:off x="7204770" y="397232"/>
              <a:ext cx="41172" cy="24793"/>
            </a:xfrm>
            <a:custGeom>
              <a:avLst/>
              <a:gdLst/>
              <a:ahLst/>
              <a:cxnLst/>
              <a:rect l="l" t="t" r="r" b="b"/>
              <a:pathLst>
                <a:path w="729" h="439" extrusionOk="0">
                  <a:moveTo>
                    <a:pt x="43" y="0"/>
                  </a:moveTo>
                  <a:lnTo>
                    <a:pt x="43" y="0"/>
                  </a:lnTo>
                  <a:cubicBezTo>
                    <a:pt x="1" y="188"/>
                    <a:pt x="113" y="378"/>
                    <a:pt x="301" y="427"/>
                  </a:cubicBezTo>
                  <a:cubicBezTo>
                    <a:pt x="331" y="435"/>
                    <a:pt x="361" y="438"/>
                    <a:pt x="391" y="438"/>
                  </a:cubicBezTo>
                  <a:cubicBezTo>
                    <a:pt x="547" y="438"/>
                    <a:pt x="687" y="334"/>
                    <a:pt x="728" y="175"/>
                  </a:cubicBezTo>
                  <a:lnTo>
                    <a:pt x="43"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75;p53">
              <a:extLst>
                <a:ext uri="{FF2B5EF4-FFF2-40B4-BE49-F238E27FC236}">
                  <a16:creationId xmlns:a16="http://schemas.microsoft.com/office/drawing/2014/main" id="{57E564B6-7B0F-1B05-F045-81313CF1E830}"/>
                </a:ext>
              </a:extLst>
            </p:cNvPr>
            <p:cNvSpPr/>
            <p:nvPr/>
          </p:nvSpPr>
          <p:spPr>
            <a:xfrm>
              <a:off x="7300443" y="422082"/>
              <a:ext cx="41624" cy="24962"/>
            </a:xfrm>
            <a:custGeom>
              <a:avLst/>
              <a:gdLst/>
              <a:ahLst/>
              <a:cxnLst/>
              <a:rect l="l" t="t" r="r" b="b"/>
              <a:pathLst>
                <a:path w="737" h="442" extrusionOk="0">
                  <a:moveTo>
                    <a:pt x="49" y="1"/>
                  </a:moveTo>
                  <a:lnTo>
                    <a:pt x="49" y="1"/>
                  </a:lnTo>
                  <a:cubicBezTo>
                    <a:pt x="1" y="190"/>
                    <a:pt x="113" y="379"/>
                    <a:pt x="301" y="427"/>
                  </a:cubicBezTo>
                  <a:cubicBezTo>
                    <a:pt x="334" y="437"/>
                    <a:pt x="366" y="442"/>
                    <a:pt x="398" y="442"/>
                  </a:cubicBezTo>
                  <a:cubicBezTo>
                    <a:pt x="554" y="442"/>
                    <a:pt x="696" y="333"/>
                    <a:pt x="737" y="175"/>
                  </a:cubicBezTo>
                  <a:lnTo>
                    <a:pt x="49"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76;p53">
              <a:extLst>
                <a:ext uri="{FF2B5EF4-FFF2-40B4-BE49-F238E27FC236}">
                  <a16:creationId xmlns:a16="http://schemas.microsoft.com/office/drawing/2014/main" id="{7E9FC772-B916-E8F6-E86B-A5D2633B9FDD}"/>
                </a:ext>
              </a:extLst>
            </p:cNvPr>
            <p:cNvSpPr/>
            <p:nvPr/>
          </p:nvSpPr>
          <p:spPr>
            <a:xfrm>
              <a:off x="7396230" y="447044"/>
              <a:ext cx="41511" cy="25188"/>
            </a:xfrm>
            <a:custGeom>
              <a:avLst/>
              <a:gdLst/>
              <a:ahLst/>
              <a:cxnLst/>
              <a:rect l="l" t="t" r="r" b="b"/>
              <a:pathLst>
                <a:path w="735" h="446" extrusionOk="0">
                  <a:moveTo>
                    <a:pt x="49" y="1"/>
                  </a:moveTo>
                  <a:lnTo>
                    <a:pt x="49" y="1"/>
                  </a:lnTo>
                  <a:cubicBezTo>
                    <a:pt x="0" y="189"/>
                    <a:pt x="111" y="385"/>
                    <a:pt x="301" y="434"/>
                  </a:cubicBezTo>
                  <a:cubicBezTo>
                    <a:pt x="330" y="441"/>
                    <a:pt x="358" y="445"/>
                    <a:pt x="387" y="445"/>
                  </a:cubicBezTo>
                  <a:cubicBezTo>
                    <a:pt x="546" y="445"/>
                    <a:pt x="693" y="335"/>
                    <a:pt x="735" y="175"/>
                  </a:cubicBezTo>
                  <a:lnTo>
                    <a:pt x="49"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77;p53">
              <a:extLst>
                <a:ext uri="{FF2B5EF4-FFF2-40B4-BE49-F238E27FC236}">
                  <a16:creationId xmlns:a16="http://schemas.microsoft.com/office/drawing/2014/main" id="{BCB59D6B-8921-4B2D-8889-06449C03BBE7}"/>
                </a:ext>
              </a:extLst>
            </p:cNvPr>
            <p:cNvSpPr/>
            <p:nvPr/>
          </p:nvSpPr>
          <p:spPr>
            <a:xfrm>
              <a:off x="7491903" y="471893"/>
              <a:ext cx="41511" cy="25244"/>
            </a:xfrm>
            <a:custGeom>
              <a:avLst/>
              <a:gdLst/>
              <a:ahLst/>
              <a:cxnLst/>
              <a:rect l="l" t="t" r="r" b="b"/>
              <a:pathLst>
                <a:path w="735" h="447" extrusionOk="0">
                  <a:moveTo>
                    <a:pt x="56" y="1"/>
                  </a:moveTo>
                  <a:lnTo>
                    <a:pt x="56" y="1"/>
                  </a:lnTo>
                  <a:cubicBezTo>
                    <a:pt x="0" y="191"/>
                    <a:pt x="119" y="386"/>
                    <a:pt x="308" y="434"/>
                  </a:cubicBezTo>
                  <a:cubicBezTo>
                    <a:pt x="338" y="443"/>
                    <a:pt x="369" y="446"/>
                    <a:pt x="399" y="446"/>
                  </a:cubicBezTo>
                  <a:cubicBezTo>
                    <a:pt x="555" y="446"/>
                    <a:pt x="694" y="341"/>
                    <a:pt x="735" y="176"/>
                  </a:cubicBezTo>
                  <a:lnTo>
                    <a:pt x="56"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78;p53">
              <a:extLst>
                <a:ext uri="{FF2B5EF4-FFF2-40B4-BE49-F238E27FC236}">
                  <a16:creationId xmlns:a16="http://schemas.microsoft.com/office/drawing/2014/main" id="{785AF790-990E-5D1D-B83B-1FBDAFDB0A79}"/>
                </a:ext>
              </a:extLst>
            </p:cNvPr>
            <p:cNvSpPr/>
            <p:nvPr/>
          </p:nvSpPr>
          <p:spPr>
            <a:xfrm>
              <a:off x="7166817" y="527014"/>
              <a:ext cx="44391" cy="40097"/>
            </a:xfrm>
            <a:custGeom>
              <a:avLst/>
              <a:gdLst/>
              <a:ahLst/>
              <a:cxnLst/>
              <a:rect l="l" t="t" r="r" b="b"/>
              <a:pathLst>
                <a:path w="786" h="710" extrusionOk="0">
                  <a:moveTo>
                    <a:pt x="391" y="1"/>
                  </a:moveTo>
                  <a:cubicBezTo>
                    <a:pt x="235" y="1"/>
                    <a:pt x="90" y="106"/>
                    <a:pt x="49" y="265"/>
                  </a:cubicBezTo>
                  <a:cubicBezTo>
                    <a:pt x="0" y="453"/>
                    <a:pt x="113" y="650"/>
                    <a:pt x="301" y="699"/>
                  </a:cubicBezTo>
                  <a:cubicBezTo>
                    <a:pt x="331" y="706"/>
                    <a:pt x="361" y="710"/>
                    <a:pt x="391" y="710"/>
                  </a:cubicBezTo>
                  <a:cubicBezTo>
                    <a:pt x="549" y="710"/>
                    <a:pt x="694" y="605"/>
                    <a:pt x="735" y="447"/>
                  </a:cubicBezTo>
                  <a:cubicBezTo>
                    <a:pt x="785" y="257"/>
                    <a:pt x="673" y="62"/>
                    <a:pt x="483" y="13"/>
                  </a:cubicBezTo>
                  <a:cubicBezTo>
                    <a:pt x="452" y="5"/>
                    <a:pt x="422" y="1"/>
                    <a:pt x="39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79;p53">
              <a:extLst>
                <a:ext uri="{FF2B5EF4-FFF2-40B4-BE49-F238E27FC236}">
                  <a16:creationId xmlns:a16="http://schemas.microsoft.com/office/drawing/2014/main" id="{A0510493-4B2C-F90E-BABB-90688E0D7ECC}"/>
                </a:ext>
              </a:extLst>
            </p:cNvPr>
            <p:cNvSpPr/>
            <p:nvPr/>
          </p:nvSpPr>
          <p:spPr>
            <a:xfrm>
              <a:off x="7262490" y="551920"/>
              <a:ext cx="44391" cy="40097"/>
            </a:xfrm>
            <a:custGeom>
              <a:avLst/>
              <a:gdLst/>
              <a:ahLst/>
              <a:cxnLst/>
              <a:rect l="l" t="t" r="r" b="b"/>
              <a:pathLst>
                <a:path w="786" h="710" extrusionOk="0">
                  <a:moveTo>
                    <a:pt x="395" y="1"/>
                  </a:moveTo>
                  <a:cubicBezTo>
                    <a:pt x="237" y="1"/>
                    <a:pt x="92" y="106"/>
                    <a:pt x="49" y="264"/>
                  </a:cubicBezTo>
                  <a:cubicBezTo>
                    <a:pt x="0" y="454"/>
                    <a:pt x="120" y="649"/>
                    <a:pt x="310" y="698"/>
                  </a:cubicBezTo>
                  <a:cubicBezTo>
                    <a:pt x="340" y="706"/>
                    <a:pt x="370" y="710"/>
                    <a:pt x="400" y="710"/>
                  </a:cubicBezTo>
                  <a:cubicBezTo>
                    <a:pt x="555" y="710"/>
                    <a:pt x="696" y="605"/>
                    <a:pt x="736" y="446"/>
                  </a:cubicBezTo>
                  <a:cubicBezTo>
                    <a:pt x="785" y="258"/>
                    <a:pt x="673" y="61"/>
                    <a:pt x="484" y="12"/>
                  </a:cubicBezTo>
                  <a:cubicBezTo>
                    <a:pt x="454" y="5"/>
                    <a:pt x="424" y="1"/>
                    <a:pt x="39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080;p53">
              <a:extLst>
                <a:ext uri="{FF2B5EF4-FFF2-40B4-BE49-F238E27FC236}">
                  <a16:creationId xmlns:a16="http://schemas.microsoft.com/office/drawing/2014/main" id="{F7511FA7-DAEB-5A70-F8C9-39A262494B09}"/>
                </a:ext>
              </a:extLst>
            </p:cNvPr>
            <p:cNvSpPr/>
            <p:nvPr/>
          </p:nvSpPr>
          <p:spPr>
            <a:xfrm>
              <a:off x="7358615" y="576882"/>
              <a:ext cx="44278" cy="40097"/>
            </a:xfrm>
            <a:custGeom>
              <a:avLst/>
              <a:gdLst/>
              <a:ahLst/>
              <a:cxnLst/>
              <a:rect l="l" t="t" r="r" b="b"/>
              <a:pathLst>
                <a:path w="784" h="710" extrusionOk="0">
                  <a:moveTo>
                    <a:pt x="386" y="0"/>
                  </a:moveTo>
                  <a:cubicBezTo>
                    <a:pt x="230" y="0"/>
                    <a:pt x="90" y="105"/>
                    <a:pt x="49" y="264"/>
                  </a:cubicBezTo>
                  <a:cubicBezTo>
                    <a:pt x="1" y="453"/>
                    <a:pt x="112" y="649"/>
                    <a:pt x="302" y="698"/>
                  </a:cubicBezTo>
                  <a:cubicBezTo>
                    <a:pt x="331" y="706"/>
                    <a:pt x="361" y="709"/>
                    <a:pt x="391" y="709"/>
                  </a:cubicBezTo>
                  <a:cubicBezTo>
                    <a:pt x="548" y="709"/>
                    <a:pt x="694" y="604"/>
                    <a:pt x="735" y="446"/>
                  </a:cubicBezTo>
                  <a:cubicBezTo>
                    <a:pt x="784" y="256"/>
                    <a:pt x="666" y="61"/>
                    <a:pt x="476" y="12"/>
                  </a:cubicBezTo>
                  <a:cubicBezTo>
                    <a:pt x="446" y="4"/>
                    <a:pt x="415" y="0"/>
                    <a:pt x="38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081;p53">
              <a:extLst>
                <a:ext uri="{FF2B5EF4-FFF2-40B4-BE49-F238E27FC236}">
                  <a16:creationId xmlns:a16="http://schemas.microsoft.com/office/drawing/2014/main" id="{F22C03D9-2691-C5F2-0E0C-759379EC9C8E}"/>
                </a:ext>
              </a:extLst>
            </p:cNvPr>
            <p:cNvSpPr/>
            <p:nvPr/>
          </p:nvSpPr>
          <p:spPr>
            <a:xfrm>
              <a:off x="7454289" y="601788"/>
              <a:ext cx="44391" cy="40097"/>
            </a:xfrm>
            <a:custGeom>
              <a:avLst/>
              <a:gdLst/>
              <a:ahLst/>
              <a:cxnLst/>
              <a:rect l="l" t="t" r="r" b="b"/>
              <a:pathLst>
                <a:path w="786" h="710" extrusionOk="0">
                  <a:moveTo>
                    <a:pt x="395" y="0"/>
                  </a:moveTo>
                  <a:cubicBezTo>
                    <a:pt x="237" y="0"/>
                    <a:pt x="90" y="106"/>
                    <a:pt x="49" y="270"/>
                  </a:cubicBezTo>
                  <a:cubicBezTo>
                    <a:pt x="1" y="460"/>
                    <a:pt x="113" y="648"/>
                    <a:pt x="301" y="697"/>
                  </a:cubicBezTo>
                  <a:cubicBezTo>
                    <a:pt x="332" y="705"/>
                    <a:pt x="363" y="709"/>
                    <a:pt x="393" y="709"/>
                  </a:cubicBezTo>
                  <a:cubicBezTo>
                    <a:pt x="551" y="709"/>
                    <a:pt x="694" y="604"/>
                    <a:pt x="737" y="445"/>
                  </a:cubicBezTo>
                  <a:cubicBezTo>
                    <a:pt x="785"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082;p53">
              <a:extLst>
                <a:ext uri="{FF2B5EF4-FFF2-40B4-BE49-F238E27FC236}">
                  <a16:creationId xmlns:a16="http://schemas.microsoft.com/office/drawing/2014/main" id="{ABE832D5-D083-925D-8616-7B031E5DF3B9}"/>
                </a:ext>
              </a:extLst>
            </p:cNvPr>
            <p:cNvSpPr/>
            <p:nvPr/>
          </p:nvSpPr>
          <p:spPr>
            <a:xfrm>
              <a:off x="7117343" y="584676"/>
              <a:ext cx="27392" cy="39420"/>
            </a:xfrm>
            <a:custGeom>
              <a:avLst/>
              <a:gdLst/>
              <a:ahLst/>
              <a:cxnLst/>
              <a:rect l="l" t="t" r="r" b="b"/>
              <a:pathLst>
                <a:path w="485" h="698" extrusionOk="0">
                  <a:moveTo>
                    <a:pt x="176" y="0"/>
                  </a:moveTo>
                  <a:lnTo>
                    <a:pt x="1" y="686"/>
                  </a:lnTo>
                  <a:cubicBezTo>
                    <a:pt x="31" y="694"/>
                    <a:pt x="61" y="697"/>
                    <a:pt x="90" y="697"/>
                  </a:cubicBezTo>
                  <a:cubicBezTo>
                    <a:pt x="247" y="697"/>
                    <a:pt x="387" y="592"/>
                    <a:pt x="428" y="434"/>
                  </a:cubicBezTo>
                  <a:cubicBezTo>
                    <a:pt x="485" y="244"/>
                    <a:pt x="365" y="49"/>
                    <a:pt x="17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083;p53">
              <a:extLst>
                <a:ext uri="{FF2B5EF4-FFF2-40B4-BE49-F238E27FC236}">
                  <a16:creationId xmlns:a16="http://schemas.microsoft.com/office/drawing/2014/main" id="{E70343B6-DFAD-E356-C235-D12180E8DAD9}"/>
                </a:ext>
              </a:extLst>
            </p:cNvPr>
            <p:cNvSpPr/>
            <p:nvPr/>
          </p:nvSpPr>
          <p:spPr>
            <a:xfrm>
              <a:off x="7196016" y="608904"/>
              <a:ext cx="44391" cy="40097"/>
            </a:xfrm>
            <a:custGeom>
              <a:avLst/>
              <a:gdLst/>
              <a:ahLst/>
              <a:cxnLst/>
              <a:rect l="l" t="t" r="r" b="b"/>
              <a:pathLst>
                <a:path w="786" h="710" extrusionOk="0">
                  <a:moveTo>
                    <a:pt x="395" y="0"/>
                  </a:moveTo>
                  <a:cubicBezTo>
                    <a:pt x="237" y="0"/>
                    <a:pt x="92" y="105"/>
                    <a:pt x="50" y="264"/>
                  </a:cubicBezTo>
                  <a:cubicBezTo>
                    <a:pt x="1" y="454"/>
                    <a:pt x="114" y="648"/>
                    <a:pt x="302" y="697"/>
                  </a:cubicBezTo>
                  <a:cubicBezTo>
                    <a:pt x="332" y="705"/>
                    <a:pt x="363" y="709"/>
                    <a:pt x="394" y="709"/>
                  </a:cubicBezTo>
                  <a:cubicBezTo>
                    <a:pt x="551" y="709"/>
                    <a:pt x="696" y="604"/>
                    <a:pt x="737" y="445"/>
                  </a:cubicBezTo>
                  <a:cubicBezTo>
                    <a:pt x="786"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084;p53">
              <a:extLst>
                <a:ext uri="{FF2B5EF4-FFF2-40B4-BE49-F238E27FC236}">
                  <a16:creationId xmlns:a16="http://schemas.microsoft.com/office/drawing/2014/main" id="{832C07CB-E2B3-473E-83BD-7D1AFF5B6DBD}"/>
                </a:ext>
              </a:extLst>
            </p:cNvPr>
            <p:cNvSpPr/>
            <p:nvPr/>
          </p:nvSpPr>
          <p:spPr>
            <a:xfrm>
              <a:off x="7291802" y="633809"/>
              <a:ext cx="44278" cy="40097"/>
            </a:xfrm>
            <a:custGeom>
              <a:avLst/>
              <a:gdLst/>
              <a:ahLst/>
              <a:cxnLst/>
              <a:rect l="l" t="t" r="r" b="b"/>
              <a:pathLst>
                <a:path w="784" h="710" extrusionOk="0">
                  <a:moveTo>
                    <a:pt x="392" y="1"/>
                  </a:moveTo>
                  <a:cubicBezTo>
                    <a:pt x="235" y="1"/>
                    <a:pt x="90" y="105"/>
                    <a:pt x="49" y="265"/>
                  </a:cubicBezTo>
                  <a:cubicBezTo>
                    <a:pt x="1" y="453"/>
                    <a:pt x="112" y="649"/>
                    <a:pt x="301" y="698"/>
                  </a:cubicBezTo>
                  <a:cubicBezTo>
                    <a:pt x="332" y="706"/>
                    <a:pt x="363" y="710"/>
                    <a:pt x="393" y="710"/>
                  </a:cubicBezTo>
                  <a:cubicBezTo>
                    <a:pt x="553" y="710"/>
                    <a:pt x="694" y="605"/>
                    <a:pt x="735" y="446"/>
                  </a:cubicBezTo>
                  <a:cubicBezTo>
                    <a:pt x="784" y="256"/>
                    <a:pt x="673" y="61"/>
                    <a:pt x="483" y="13"/>
                  </a:cubicBezTo>
                  <a:cubicBezTo>
                    <a:pt x="453" y="4"/>
                    <a:pt x="422" y="1"/>
                    <a:pt x="39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085;p53">
              <a:extLst>
                <a:ext uri="{FF2B5EF4-FFF2-40B4-BE49-F238E27FC236}">
                  <a16:creationId xmlns:a16="http://schemas.microsoft.com/office/drawing/2014/main" id="{5D5B0B3C-E9F7-C439-9B5E-A64AEC5368E7}"/>
                </a:ext>
              </a:extLst>
            </p:cNvPr>
            <p:cNvSpPr/>
            <p:nvPr/>
          </p:nvSpPr>
          <p:spPr>
            <a:xfrm>
              <a:off x="7387871" y="658715"/>
              <a:ext cx="44391" cy="40097"/>
            </a:xfrm>
            <a:custGeom>
              <a:avLst/>
              <a:gdLst/>
              <a:ahLst/>
              <a:cxnLst/>
              <a:rect l="l" t="t" r="r" b="b"/>
              <a:pathLst>
                <a:path w="786" h="710" extrusionOk="0">
                  <a:moveTo>
                    <a:pt x="391" y="1"/>
                  </a:moveTo>
                  <a:cubicBezTo>
                    <a:pt x="233" y="1"/>
                    <a:pt x="90" y="111"/>
                    <a:pt x="49" y="271"/>
                  </a:cubicBezTo>
                  <a:cubicBezTo>
                    <a:pt x="0" y="461"/>
                    <a:pt x="113" y="649"/>
                    <a:pt x="301" y="698"/>
                  </a:cubicBezTo>
                  <a:cubicBezTo>
                    <a:pt x="332" y="706"/>
                    <a:pt x="362" y="710"/>
                    <a:pt x="392" y="710"/>
                  </a:cubicBezTo>
                  <a:cubicBezTo>
                    <a:pt x="548" y="710"/>
                    <a:pt x="688" y="605"/>
                    <a:pt x="736" y="445"/>
                  </a:cubicBezTo>
                  <a:cubicBezTo>
                    <a:pt x="785" y="257"/>
                    <a:pt x="666" y="61"/>
                    <a:pt x="476" y="12"/>
                  </a:cubicBezTo>
                  <a:cubicBezTo>
                    <a:pt x="447" y="4"/>
                    <a:pt x="419" y="1"/>
                    <a:pt x="39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086;p53">
              <a:extLst>
                <a:ext uri="{FF2B5EF4-FFF2-40B4-BE49-F238E27FC236}">
                  <a16:creationId xmlns:a16="http://schemas.microsoft.com/office/drawing/2014/main" id="{98199E9C-D2BD-28AB-430C-B60FE4651339}"/>
                </a:ext>
              </a:extLst>
            </p:cNvPr>
            <p:cNvSpPr/>
            <p:nvPr/>
          </p:nvSpPr>
          <p:spPr>
            <a:xfrm>
              <a:off x="7483544" y="683678"/>
              <a:ext cx="27392" cy="39420"/>
            </a:xfrm>
            <a:custGeom>
              <a:avLst/>
              <a:gdLst/>
              <a:ahLst/>
              <a:cxnLst/>
              <a:rect l="l" t="t" r="r" b="b"/>
              <a:pathLst>
                <a:path w="485" h="698" extrusionOk="0">
                  <a:moveTo>
                    <a:pt x="396" y="0"/>
                  </a:moveTo>
                  <a:cubicBezTo>
                    <a:pt x="237" y="0"/>
                    <a:pt x="92" y="110"/>
                    <a:pt x="51" y="271"/>
                  </a:cubicBezTo>
                  <a:cubicBezTo>
                    <a:pt x="0" y="459"/>
                    <a:pt x="113" y="649"/>
                    <a:pt x="303" y="697"/>
                  </a:cubicBezTo>
                  <a:lnTo>
                    <a:pt x="484" y="12"/>
                  </a:lnTo>
                  <a:cubicBezTo>
                    <a:pt x="455" y="4"/>
                    <a:pt x="425" y="0"/>
                    <a:pt x="39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087;p53">
              <a:extLst>
                <a:ext uri="{FF2B5EF4-FFF2-40B4-BE49-F238E27FC236}">
                  <a16:creationId xmlns:a16="http://schemas.microsoft.com/office/drawing/2014/main" id="{F7A2572C-4E34-913A-DD24-5E8ABE96BCEC}"/>
                </a:ext>
              </a:extLst>
            </p:cNvPr>
            <p:cNvSpPr/>
            <p:nvPr/>
          </p:nvSpPr>
          <p:spPr>
            <a:xfrm>
              <a:off x="7129203" y="671818"/>
              <a:ext cx="44391" cy="40041"/>
            </a:xfrm>
            <a:custGeom>
              <a:avLst/>
              <a:gdLst/>
              <a:ahLst/>
              <a:cxnLst/>
              <a:rect l="l" t="t" r="r" b="b"/>
              <a:pathLst>
                <a:path w="786" h="709" extrusionOk="0">
                  <a:moveTo>
                    <a:pt x="389" y="0"/>
                  </a:moveTo>
                  <a:cubicBezTo>
                    <a:pt x="233" y="0"/>
                    <a:pt x="91" y="110"/>
                    <a:pt x="50" y="271"/>
                  </a:cubicBezTo>
                  <a:cubicBezTo>
                    <a:pt x="1" y="459"/>
                    <a:pt x="113" y="649"/>
                    <a:pt x="302" y="697"/>
                  </a:cubicBezTo>
                  <a:cubicBezTo>
                    <a:pt x="332" y="705"/>
                    <a:pt x="361" y="709"/>
                    <a:pt x="391" y="709"/>
                  </a:cubicBezTo>
                  <a:cubicBezTo>
                    <a:pt x="547" y="709"/>
                    <a:pt x="687" y="604"/>
                    <a:pt x="729" y="445"/>
                  </a:cubicBezTo>
                  <a:cubicBezTo>
                    <a:pt x="786" y="255"/>
                    <a:pt x="666" y="67"/>
                    <a:pt x="476" y="12"/>
                  </a:cubicBezTo>
                  <a:cubicBezTo>
                    <a:pt x="447" y="4"/>
                    <a:pt x="418" y="0"/>
                    <a:pt x="389"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088;p53">
              <a:extLst>
                <a:ext uri="{FF2B5EF4-FFF2-40B4-BE49-F238E27FC236}">
                  <a16:creationId xmlns:a16="http://schemas.microsoft.com/office/drawing/2014/main" id="{96A4FCA3-C760-214F-8F70-5F66B193ABF0}"/>
                </a:ext>
              </a:extLst>
            </p:cNvPr>
            <p:cNvSpPr/>
            <p:nvPr/>
          </p:nvSpPr>
          <p:spPr>
            <a:xfrm>
              <a:off x="7224876" y="697062"/>
              <a:ext cx="44391" cy="39702"/>
            </a:xfrm>
            <a:custGeom>
              <a:avLst/>
              <a:gdLst/>
              <a:ahLst/>
              <a:cxnLst/>
              <a:rect l="l" t="t" r="r" b="b"/>
              <a:pathLst>
                <a:path w="786" h="703" extrusionOk="0">
                  <a:moveTo>
                    <a:pt x="395" y="0"/>
                  </a:moveTo>
                  <a:cubicBezTo>
                    <a:pt x="237" y="0"/>
                    <a:pt x="92" y="105"/>
                    <a:pt x="51" y="264"/>
                  </a:cubicBezTo>
                  <a:cubicBezTo>
                    <a:pt x="1" y="454"/>
                    <a:pt x="113" y="642"/>
                    <a:pt x="303" y="691"/>
                  </a:cubicBezTo>
                  <a:cubicBezTo>
                    <a:pt x="334" y="699"/>
                    <a:pt x="364" y="703"/>
                    <a:pt x="395" y="703"/>
                  </a:cubicBezTo>
                  <a:cubicBezTo>
                    <a:pt x="551" y="703"/>
                    <a:pt x="696" y="598"/>
                    <a:pt x="737" y="439"/>
                  </a:cubicBezTo>
                  <a:cubicBezTo>
                    <a:pt x="786" y="250"/>
                    <a:pt x="673" y="61"/>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089;p53">
              <a:extLst>
                <a:ext uri="{FF2B5EF4-FFF2-40B4-BE49-F238E27FC236}">
                  <a16:creationId xmlns:a16="http://schemas.microsoft.com/office/drawing/2014/main" id="{BA134E4A-78CC-1515-D892-589535B7CA7B}"/>
                </a:ext>
              </a:extLst>
            </p:cNvPr>
            <p:cNvSpPr/>
            <p:nvPr/>
          </p:nvSpPr>
          <p:spPr>
            <a:xfrm>
              <a:off x="7320662" y="722025"/>
              <a:ext cx="44278" cy="40041"/>
            </a:xfrm>
            <a:custGeom>
              <a:avLst/>
              <a:gdLst/>
              <a:ahLst/>
              <a:cxnLst/>
              <a:rect l="l" t="t" r="r" b="b"/>
              <a:pathLst>
                <a:path w="784" h="709" extrusionOk="0">
                  <a:moveTo>
                    <a:pt x="393" y="0"/>
                  </a:moveTo>
                  <a:cubicBezTo>
                    <a:pt x="236" y="0"/>
                    <a:pt x="90" y="104"/>
                    <a:pt x="49" y="264"/>
                  </a:cubicBezTo>
                  <a:cubicBezTo>
                    <a:pt x="0" y="452"/>
                    <a:pt x="111" y="649"/>
                    <a:pt x="301" y="697"/>
                  </a:cubicBezTo>
                  <a:cubicBezTo>
                    <a:pt x="331" y="705"/>
                    <a:pt x="361" y="708"/>
                    <a:pt x="390" y="708"/>
                  </a:cubicBezTo>
                  <a:cubicBezTo>
                    <a:pt x="552" y="708"/>
                    <a:pt x="694" y="598"/>
                    <a:pt x="735" y="439"/>
                  </a:cubicBezTo>
                  <a:cubicBezTo>
                    <a:pt x="784" y="249"/>
                    <a:pt x="673" y="61"/>
                    <a:pt x="483" y="12"/>
                  </a:cubicBezTo>
                  <a:cubicBezTo>
                    <a:pt x="453" y="4"/>
                    <a:pt x="423" y="0"/>
                    <a:pt x="39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090;p53">
              <a:extLst>
                <a:ext uri="{FF2B5EF4-FFF2-40B4-BE49-F238E27FC236}">
                  <a16:creationId xmlns:a16="http://schemas.microsoft.com/office/drawing/2014/main" id="{A907A287-946A-6119-4FA8-EE7FA9CA28E1}"/>
                </a:ext>
              </a:extLst>
            </p:cNvPr>
            <p:cNvSpPr/>
            <p:nvPr/>
          </p:nvSpPr>
          <p:spPr>
            <a:xfrm>
              <a:off x="7416731" y="746874"/>
              <a:ext cx="44335" cy="40154"/>
            </a:xfrm>
            <a:custGeom>
              <a:avLst/>
              <a:gdLst/>
              <a:ahLst/>
              <a:cxnLst/>
              <a:rect l="l" t="t" r="r" b="b"/>
              <a:pathLst>
                <a:path w="785" h="711" extrusionOk="0">
                  <a:moveTo>
                    <a:pt x="388" y="1"/>
                  </a:moveTo>
                  <a:cubicBezTo>
                    <a:pt x="232" y="1"/>
                    <a:pt x="91" y="106"/>
                    <a:pt x="49" y="264"/>
                  </a:cubicBezTo>
                  <a:cubicBezTo>
                    <a:pt x="0" y="454"/>
                    <a:pt x="113" y="649"/>
                    <a:pt x="301" y="699"/>
                  </a:cubicBezTo>
                  <a:cubicBezTo>
                    <a:pt x="331" y="707"/>
                    <a:pt x="361" y="711"/>
                    <a:pt x="390" y="711"/>
                  </a:cubicBezTo>
                  <a:cubicBezTo>
                    <a:pt x="547" y="711"/>
                    <a:pt x="688" y="605"/>
                    <a:pt x="736" y="439"/>
                  </a:cubicBezTo>
                  <a:cubicBezTo>
                    <a:pt x="785" y="251"/>
                    <a:pt x="666" y="61"/>
                    <a:pt x="477" y="12"/>
                  </a:cubicBezTo>
                  <a:cubicBezTo>
                    <a:pt x="448" y="4"/>
                    <a:pt x="418" y="1"/>
                    <a:pt x="38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091;p53">
              <a:extLst>
                <a:ext uri="{FF2B5EF4-FFF2-40B4-BE49-F238E27FC236}">
                  <a16:creationId xmlns:a16="http://schemas.microsoft.com/office/drawing/2014/main" id="{C63257CB-EC84-D837-CAD8-182BC79952F3}"/>
                </a:ext>
              </a:extLst>
            </p:cNvPr>
            <p:cNvSpPr/>
            <p:nvPr/>
          </p:nvSpPr>
          <p:spPr>
            <a:xfrm>
              <a:off x="7084924" y="729423"/>
              <a:ext cx="21857" cy="33998"/>
            </a:xfrm>
            <a:custGeom>
              <a:avLst/>
              <a:gdLst/>
              <a:ahLst/>
              <a:cxnLst/>
              <a:rect l="l" t="t" r="r" b="b"/>
              <a:pathLst>
                <a:path w="387" h="602" extrusionOk="0">
                  <a:moveTo>
                    <a:pt x="84" y="0"/>
                  </a:moveTo>
                  <a:lnTo>
                    <a:pt x="0" y="328"/>
                  </a:lnTo>
                  <a:lnTo>
                    <a:pt x="239" y="602"/>
                  </a:lnTo>
                  <a:cubicBezTo>
                    <a:pt x="281" y="560"/>
                    <a:pt x="323" y="504"/>
                    <a:pt x="336" y="434"/>
                  </a:cubicBezTo>
                  <a:cubicBezTo>
                    <a:pt x="387" y="244"/>
                    <a:pt x="274" y="56"/>
                    <a:pt x="8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92;p53">
              <a:extLst>
                <a:ext uri="{FF2B5EF4-FFF2-40B4-BE49-F238E27FC236}">
                  <a16:creationId xmlns:a16="http://schemas.microsoft.com/office/drawing/2014/main" id="{84E0E7E5-7FE5-4300-3D91-FC2F16D418B4}"/>
                </a:ext>
              </a:extLst>
            </p:cNvPr>
            <p:cNvSpPr/>
            <p:nvPr/>
          </p:nvSpPr>
          <p:spPr>
            <a:xfrm>
              <a:off x="7158063" y="753990"/>
              <a:ext cx="44391" cy="39758"/>
            </a:xfrm>
            <a:custGeom>
              <a:avLst/>
              <a:gdLst/>
              <a:ahLst/>
              <a:cxnLst/>
              <a:rect l="l" t="t" r="r" b="b"/>
              <a:pathLst>
                <a:path w="786" h="704" extrusionOk="0">
                  <a:moveTo>
                    <a:pt x="396" y="1"/>
                  </a:moveTo>
                  <a:cubicBezTo>
                    <a:pt x="239" y="1"/>
                    <a:pt x="99" y="106"/>
                    <a:pt x="58" y="264"/>
                  </a:cubicBezTo>
                  <a:cubicBezTo>
                    <a:pt x="1" y="454"/>
                    <a:pt x="120" y="642"/>
                    <a:pt x="310" y="691"/>
                  </a:cubicBezTo>
                  <a:cubicBezTo>
                    <a:pt x="340" y="699"/>
                    <a:pt x="371" y="703"/>
                    <a:pt x="401" y="703"/>
                  </a:cubicBezTo>
                  <a:cubicBezTo>
                    <a:pt x="556" y="703"/>
                    <a:pt x="696" y="598"/>
                    <a:pt x="737" y="439"/>
                  </a:cubicBezTo>
                  <a:cubicBezTo>
                    <a:pt x="786" y="251"/>
                    <a:pt x="673" y="61"/>
                    <a:pt x="485" y="12"/>
                  </a:cubicBezTo>
                  <a:cubicBezTo>
                    <a:pt x="455" y="4"/>
                    <a:pt x="425" y="1"/>
                    <a:pt x="39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93;p53">
              <a:extLst>
                <a:ext uri="{FF2B5EF4-FFF2-40B4-BE49-F238E27FC236}">
                  <a16:creationId xmlns:a16="http://schemas.microsoft.com/office/drawing/2014/main" id="{61E85AE5-8C1D-E620-375B-3C26462DB607}"/>
                </a:ext>
              </a:extLst>
            </p:cNvPr>
            <p:cNvSpPr/>
            <p:nvPr/>
          </p:nvSpPr>
          <p:spPr>
            <a:xfrm>
              <a:off x="7254245" y="778952"/>
              <a:ext cx="44278" cy="40041"/>
            </a:xfrm>
            <a:custGeom>
              <a:avLst/>
              <a:gdLst/>
              <a:ahLst/>
              <a:cxnLst/>
              <a:rect l="l" t="t" r="r" b="b"/>
              <a:pathLst>
                <a:path w="784" h="709" extrusionOk="0">
                  <a:moveTo>
                    <a:pt x="393" y="1"/>
                  </a:moveTo>
                  <a:cubicBezTo>
                    <a:pt x="235" y="1"/>
                    <a:pt x="90" y="104"/>
                    <a:pt x="49" y="264"/>
                  </a:cubicBezTo>
                  <a:cubicBezTo>
                    <a:pt x="0" y="452"/>
                    <a:pt x="111" y="649"/>
                    <a:pt x="301" y="698"/>
                  </a:cubicBezTo>
                  <a:cubicBezTo>
                    <a:pt x="329" y="705"/>
                    <a:pt x="358" y="709"/>
                    <a:pt x="387" y="709"/>
                  </a:cubicBezTo>
                  <a:cubicBezTo>
                    <a:pt x="545" y="709"/>
                    <a:pt x="693" y="599"/>
                    <a:pt x="735" y="439"/>
                  </a:cubicBezTo>
                  <a:cubicBezTo>
                    <a:pt x="783" y="249"/>
                    <a:pt x="672" y="61"/>
                    <a:pt x="482" y="12"/>
                  </a:cubicBezTo>
                  <a:cubicBezTo>
                    <a:pt x="452" y="4"/>
                    <a:pt x="422" y="1"/>
                    <a:pt x="393"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94;p53">
              <a:extLst>
                <a:ext uri="{FF2B5EF4-FFF2-40B4-BE49-F238E27FC236}">
                  <a16:creationId xmlns:a16="http://schemas.microsoft.com/office/drawing/2014/main" id="{A074F8E3-5A91-C229-E3D9-FEF0ADFA3EDD}"/>
                </a:ext>
              </a:extLst>
            </p:cNvPr>
            <p:cNvSpPr/>
            <p:nvPr/>
          </p:nvSpPr>
          <p:spPr>
            <a:xfrm>
              <a:off x="7349918" y="803858"/>
              <a:ext cx="44335" cy="40154"/>
            </a:xfrm>
            <a:custGeom>
              <a:avLst/>
              <a:gdLst/>
              <a:ahLst/>
              <a:cxnLst/>
              <a:rect l="l" t="t" r="r" b="b"/>
              <a:pathLst>
                <a:path w="785" h="711" extrusionOk="0">
                  <a:moveTo>
                    <a:pt x="394" y="0"/>
                  </a:moveTo>
                  <a:cubicBezTo>
                    <a:pt x="236" y="0"/>
                    <a:pt x="90" y="105"/>
                    <a:pt x="49" y="263"/>
                  </a:cubicBezTo>
                  <a:cubicBezTo>
                    <a:pt x="0" y="453"/>
                    <a:pt x="113" y="648"/>
                    <a:pt x="301" y="699"/>
                  </a:cubicBezTo>
                  <a:cubicBezTo>
                    <a:pt x="331" y="706"/>
                    <a:pt x="361" y="710"/>
                    <a:pt x="391" y="710"/>
                  </a:cubicBezTo>
                  <a:cubicBezTo>
                    <a:pt x="549" y="710"/>
                    <a:pt x="694" y="605"/>
                    <a:pt x="736" y="447"/>
                  </a:cubicBezTo>
                  <a:cubicBezTo>
                    <a:pt x="785" y="250"/>
                    <a:pt x="672" y="60"/>
                    <a:pt x="484" y="11"/>
                  </a:cubicBezTo>
                  <a:cubicBezTo>
                    <a:pt x="454" y="4"/>
                    <a:pt x="424" y="0"/>
                    <a:pt x="39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95;p53">
              <a:extLst>
                <a:ext uri="{FF2B5EF4-FFF2-40B4-BE49-F238E27FC236}">
                  <a16:creationId xmlns:a16="http://schemas.microsoft.com/office/drawing/2014/main" id="{F50D9E70-A748-44B5-3F7F-877A98426FDC}"/>
                </a:ext>
              </a:extLst>
            </p:cNvPr>
            <p:cNvSpPr/>
            <p:nvPr/>
          </p:nvSpPr>
          <p:spPr>
            <a:xfrm>
              <a:off x="7447568" y="828764"/>
              <a:ext cx="25415" cy="25978"/>
            </a:xfrm>
            <a:custGeom>
              <a:avLst/>
              <a:gdLst/>
              <a:ahLst/>
              <a:cxnLst/>
              <a:rect l="l" t="t" r="r" b="b"/>
              <a:pathLst>
                <a:path w="450" h="460" extrusionOk="0">
                  <a:moveTo>
                    <a:pt x="359" y="1"/>
                  </a:moveTo>
                  <a:cubicBezTo>
                    <a:pt x="203" y="1"/>
                    <a:pt x="63" y="105"/>
                    <a:pt x="22" y="264"/>
                  </a:cubicBezTo>
                  <a:cubicBezTo>
                    <a:pt x="0" y="333"/>
                    <a:pt x="0" y="404"/>
                    <a:pt x="22" y="459"/>
                  </a:cubicBezTo>
                  <a:lnTo>
                    <a:pt x="365" y="342"/>
                  </a:lnTo>
                  <a:lnTo>
                    <a:pt x="449" y="12"/>
                  </a:lnTo>
                  <a:cubicBezTo>
                    <a:pt x="419" y="5"/>
                    <a:pt x="389" y="1"/>
                    <a:pt x="359"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96;p53">
              <a:extLst>
                <a:ext uri="{FF2B5EF4-FFF2-40B4-BE49-F238E27FC236}">
                  <a16:creationId xmlns:a16="http://schemas.microsoft.com/office/drawing/2014/main" id="{8E427CB5-EC11-4E05-19DD-F73C078CA769}"/>
                </a:ext>
              </a:extLst>
            </p:cNvPr>
            <p:cNvSpPr/>
            <p:nvPr/>
          </p:nvSpPr>
          <p:spPr>
            <a:xfrm>
              <a:off x="7186923" y="841810"/>
              <a:ext cx="44391" cy="40154"/>
            </a:xfrm>
            <a:custGeom>
              <a:avLst/>
              <a:gdLst/>
              <a:ahLst/>
              <a:cxnLst/>
              <a:rect l="l" t="t" r="r" b="b"/>
              <a:pathLst>
                <a:path w="786" h="711" extrusionOk="0">
                  <a:moveTo>
                    <a:pt x="395" y="0"/>
                  </a:moveTo>
                  <a:cubicBezTo>
                    <a:pt x="239" y="0"/>
                    <a:pt x="99" y="105"/>
                    <a:pt x="58" y="264"/>
                  </a:cubicBezTo>
                  <a:cubicBezTo>
                    <a:pt x="1" y="454"/>
                    <a:pt x="120" y="649"/>
                    <a:pt x="310" y="699"/>
                  </a:cubicBezTo>
                  <a:cubicBezTo>
                    <a:pt x="339" y="707"/>
                    <a:pt x="369" y="710"/>
                    <a:pt x="398" y="710"/>
                  </a:cubicBezTo>
                  <a:cubicBezTo>
                    <a:pt x="554" y="710"/>
                    <a:pt x="696" y="605"/>
                    <a:pt x="737" y="447"/>
                  </a:cubicBezTo>
                  <a:cubicBezTo>
                    <a:pt x="785"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97;p53">
              <a:extLst>
                <a:ext uri="{FF2B5EF4-FFF2-40B4-BE49-F238E27FC236}">
                  <a16:creationId xmlns:a16="http://schemas.microsoft.com/office/drawing/2014/main" id="{BAD002F1-2740-6377-3E6E-3BCCDC1E5AFF}"/>
                </a:ext>
              </a:extLst>
            </p:cNvPr>
            <p:cNvSpPr/>
            <p:nvPr/>
          </p:nvSpPr>
          <p:spPr>
            <a:xfrm>
              <a:off x="7283048" y="866772"/>
              <a:ext cx="44391" cy="40041"/>
            </a:xfrm>
            <a:custGeom>
              <a:avLst/>
              <a:gdLst/>
              <a:ahLst/>
              <a:cxnLst/>
              <a:rect l="l" t="t" r="r" b="b"/>
              <a:pathLst>
                <a:path w="786" h="709" extrusionOk="0">
                  <a:moveTo>
                    <a:pt x="394" y="0"/>
                  </a:moveTo>
                  <a:cubicBezTo>
                    <a:pt x="236" y="0"/>
                    <a:pt x="91" y="104"/>
                    <a:pt x="50" y="264"/>
                  </a:cubicBezTo>
                  <a:cubicBezTo>
                    <a:pt x="1" y="452"/>
                    <a:pt x="114" y="648"/>
                    <a:pt x="302" y="697"/>
                  </a:cubicBezTo>
                  <a:cubicBezTo>
                    <a:pt x="332" y="705"/>
                    <a:pt x="362" y="709"/>
                    <a:pt x="392" y="709"/>
                  </a:cubicBezTo>
                  <a:cubicBezTo>
                    <a:pt x="550" y="709"/>
                    <a:pt x="694" y="605"/>
                    <a:pt x="735" y="445"/>
                  </a:cubicBezTo>
                  <a:cubicBezTo>
                    <a:pt x="786" y="257"/>
                    <a:pt x="673" y="60"/>
                    <a:pt x="483" y="12"/>
                  </a:cubicBezTo>
                  <a:cubicBezTo>
                    <a:pt x="453" y="4"/>
                    <a:pt x="423" y="0"/>
                    <a:pt x="39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98;p53">
              <a:extLst>
                <a:ext uri="{FF2B5EF4-FFF2-40B4-BE49-F238E27FC236}">
                  <a16:creationId xmlns:a16="http://schemas.microsoft.com/office/drawing/2014/main" id="{733BCEF2-5063-0E1A-6DFF-7C168888BFB9}"/>
                </a:ext>
              </a:extLst>
            </p:cNvPr>
            <p:cNvSpPr/>
            <p:nvPr/>
          </p:nvSpPr>
          <p:spPr>
            <a:xfrm>
              <a:off x="8596381" y="579084"/>
              <a:ext cx="415787" cy="516125"/>
            </a:xfrm>
            <a:custGeom>
              <a:avLst/>
              <a:gdLst/>
              <a:ahLst/>
              <a:cxnLst/>
              <a:rect l="l" t="t" r="r" b="b"/>
              <a:pathLst>
                <a:path w="7362" h="9139" extrusionOk="0">
                  <a:moveTo>
                    <a:pt x="7003" y="0"/>
                  </a:moveTo>
                  <a:lnTo>
                    <a:pt x="6492" y="29"/>
                  </a:lnTo>
                  <a:lnTo>
                    <a:pt x="5785" y="71"/>
                  </a:lnTo>
                  <a:lnTo>
                    <a:pt x="4741" y="126"/>
                  </a:lnTo>
                  <a:lnTo>
                    <a:pt x="4034" y="161"/>
                  </a:lnTo>
                  <a:lnTo>
                    <a:pt x="2992" y="225"/>
                  </a:lnTo>
                  <a:lnTo>
                    <a:pt x="2284" y="259"/>
                  </a:lnTo>
                  <a:lnTo>
                    <a:pt x="1241" y="316"/>
                  </a:lnTo>
                  <a:lnTo>
                    <a:pt x="533" y="358"/>
                  </a:lnTo>
                  <a:lnTo>
                    <a:pt x="1" y="385"/>
                  </a:lnTo>
                  <a:lnTo>
                    <a:pt x="51" y="1303"/>
                  </a:lnTo>
                  <a:lnTo>
                    <a:pt x="93" y="2010"/>
                  </a:lnTo>
                  <a:lnTo>
                    <a:pt x="197" y="3949"/>
                  </a:lnTo>
                  <a:lnTo>
                    <a:pt x="232" y="4657"/>
                  </a:lnTo>
                  <a:lnTo>
                    <a:pt x="345" y="6596"/>
                  </a:lnTo>
                  <a:lnTo>
                    <a:pt x="359" y="6939"/>
                  </a:lnTo>
                  <a:lnTo>
                    <a:pt x="666" y="7122"/>
                  </a:lnTo>
                  <a:lnTo>
                    <a:pt x="2809" y="8425"/>
                  </a:lnTo>
                  <a:lnTo>
                    <a:pt x="2984" y="8522"/>
                  </a:lnTo>
                  <a:lnTo>
                    <a:pt x="2984" y="8529"/>
                  </a:lnTo>
                  <a:lnTo>
                    <a:pt x="3992" y="9139"/>
                  </a:lnTo>
                  <a:lnTo>
                    <a:pt x="4916" y="8431"/>
                  </a:lnTo>
                  <a:lnTo>
                    <a:pt x="5126" y="8270"/>
                  </a:lnTo>
                  <a:lnTo>
                    <a:pt x="7074" y="6771"/>
                  </a:lnTo>
                  <a:lnTo>
                    <a:pt x="7361" y="6554"/>
                  </a:lnTo>
                  <a:lnTo>
                    <a:pt x="7346" y="6218"/>
                  </a:lnTo>
                  <a:lnTo>
                    <a:pt x="7242" y="4272"/>
                  </a:lnTo>
                  <a:lnTo>
                    <a:pt x="7200" y="3565"/>
                  </a:lnTo>
                  <a:lnTo>
                    <a:pt x="7094" y="1625"/>
                  </a:lnTo>
                  <a:lnTo>
                    <a:pt x="7052" y="918"/>
                  </a:lnTo>
                  <a:lnTo>
                    <a:pt x="70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9;p53">
              <a:extLst>
                <a:ext uri="{FF2B5EF4-FFF2-40B4-BE49-F238E27FC236}">
                  <a16:creationId xmlns:a16="http://schemas.microsoft.com/office/drawing/2014/main" id="{0B57F1D9-73E6-89F2-8413-F255836FD434}"/>
                </a:ext>
              </a:extLst>
            </p:cNvPr>
            <p:cNvSpPr/>
            <p:nvPr/>
          </p:nvSpPr>
          <p:spPr>
            <a:xfrm>
              <a:off x="8599205" y="652559"/>
              <a:ext cx="21800" cy="40097"/>
            </a:xfrm>
            <a:custGeom>
              <a:avLst/>
              <a:gdLst/>
              <a:ahLst/>
              <a:cxnLst/>
              <a:rect l="l" t="t" r="r" b="b"/>
              <a:pathLst>
                <a:path w="386" h="710" extrusionOk="0">
                  <a:moveTo>
                    <a:pt x="25" y="1"/>
                  </a:moveTo>
                  <a:cubicBezTo>
                    <a:pt x="17" y="1"/>
                    <a:pt x="9" y="1"/>
                    <a:pt x="1" y="2"/>
                  </a:cubicBezTo>
                  <a:lnTo>
                    <a:pt x="43" y="709"/>
                  </a:lnTo>
                  <a:cubicBezTo>
                    <a:pt x="238" y="696"/>
                    <a:pt x="386" y="534"/>
                    <a:pt x="379" y="338"/>
                  </a:cubicBezTo>
                  <a:cubicBezTo>
                    <a:pt x="365" y="151"/>
                    <a:pt x="209" y="1"/>
                    <a:pt x="2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0;p53">
              <a:extLst>
                <a:ext uri="{FF2B5EF4-FFF2-40B4-BE49-F238E27FC236}">
                  <a16:creationId xmlns:a16="http://schemas.microsoft.com/office/drawing/2014/main" id="{6FD359F1-426E-9A20-C5A4-0512CD9BC61F}"/>
                </a:ext>
              </a:extLst>
            </p:cNvPr>
            <p:cNvSpPr/>
            <p:nvPr/>
          </p:nvSpPr>
          <p:spPr>
            <a:xfrm>
              <a:off x="8678669" y="647081"/>
              <a:ext cx="41172" cy="40097"/>
            </a:xfrm>
            <a:custGeom>
              <a:avLst/>
              <a:gdLst/>
              <a:ahLst/>
              <a:cxnLst/>
              <a:rect l="l" t="t" r="r" b="b"/>
              <a:pathLst>
                <a:path w="729" h="710" extrusionOk="0">
                  <a:moveTo>
                    <a:pt x="356" y="1"/>
                  </a:moveTo>
                  <a:cubicBezTo>
                    <a:pt x="352" y="1"/>
                    <a:pt x="348" y="1"/>
                    <a:pt x="343" y="1"/>
                  </a:cubicBezTo>
                  <a:cubicBezTo>
                    <a:pt x="148" y="15"/>
                    <a:pt x="1" y="183"/>
                    <a:pt x="14" y="379"/>
                  </a:cubicBezTo>
                  <a:cubicBezTo>
                    <a:pt x="22" y="560"/>
                    <a:pt x="177" y="709"/>
                    <a:pt x="362" y="709"/>
                  </a:cubicBezTo>
                  <a:cubicBezTo>
                    <a:pt x="370" y="709"/>
                    <a:pt x="378" y="709"/>
                    <a:pt x="385" y="709"/>
                  </a:cubicBezTo>
                  <a:cubicBezTo>
                    <a:pt x="582" y="702"/>
                    <a:pt x="728" y="534"/>
                    <a:pt x="715" y="337"/>
                  </a:cubicBezTo>
                  <a:cubicBezTo>
                    <a:pt x="708" y="145"/>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01;p53">
              <a:extLst>
                <a:ext uri="{FF2B5EF4-FFF2-40B4-BE49-F238E27FC236}">
                  <a16:creationId xmlns:a16="http://schemas.microsoft.com/office/drawing/2014/main" id="{14FB00E8-6213-77D2-05F7-E263E7F1E5BB}"/>
                </a:ext>
              </a:extLst>
            </p:cNvPr>
            <p:cNvSpPr/>
            <p:nvPr/>
          </p:nvSpPr>
          <p:spPr>
            <a:xfrm>
              <a:off x="8777562" y="641942"/>
              <a:ext cx="41172" cy="40097"/>
            </a:xfrm>
            <a:custGeom>
              <a:avLst/>
              <a:gdLst/>
              <a:ahLst/>
              <a:cxnLst/>
              <a:rect l="l" t="t" r="r" b="b"/>
              <a:pathLst>
                <a:path w="729" h="710" extrusionOk="0">
                  <a:moveTo>
                    <a:pt x="371" y="0"/>
                  </a:moveTo>
                  <a:cubicBezTo>
                    <a:pt x="362" y="0"/>
                    <a:pt x="353" y="1"/>
                    <a:pt x="344" y="1"/>
                  </a:cubicBezTo>
                  <a:cubicBezTo>
                    <a:pt x="147" y="8"/>
                    <a:pt x="1" y="176"/>
                    <a:pt x="14" y="373"/>
                  </a:cubicBezTo>
                  <a:cubicBezTo>
                    <a:pt x="21" y="563"/>
                    <a:pt x="182" y="709"/>
                    <a:pt x="373" y="709"/>
                  </a:cubicBezTo>
                  <a:cubicBezTo>
                    <a:pt x="377" y="709"/>
                    <a:pt x="381" y="709"/>
                    <a:pt x="386" y="709"/>
                  </a:cubicBezTo>
                  <a:cubicBezTo>
                    <a:pt x="582" y="694"/>
                    <a:pt x="728" y="526"/>
                    <a:pt x="722" y="331"/>
                  </a:cubicBezTo>
                  <a:cubicBezTo>
                    <a:pt x="709" y="143"/>
                    <a:pt x="556" y="0"/>
                    <a:pt x="37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02;p53">
              <a:extLst>
                <a:ext uri="{FF2B5EF4-FFF2-40B4-BE49-F238E27FC236}">
                  <a16:creationId xmlns:a16="http://schemas.microsoft.com/office/drawing/2014/main" id="{40ABF415-B393-0C8A-1344-1DCD7C3D3DF7}"/>
                </a:ext>
              </a:extLst>
            </p:cNvPr>
            <p:cNvSpPr/>
            <p:nvPr/>
          </p:nvSpPr>
          <p:spPr>
            <a:xfrm>
              <a:off x="8876398" y="636351"/>
              <a:ext cx="41229" cy="40041"/>
            </a:xfrm>
            <a:custGeom>
              <a:avLst/>
              <a:gdLst/>
              <a:ahLst/>
              <a:cxnLst/>
              <a:rect l="l" t="t" r="r" b="b"/>
              <a:pathLst>
                <a:path w="730" h="709" extrusionOk="0">
                  <a:moveTo>
                    <a:pt x="368" y="0"/>
                  </a:moveTo>
                  <a:cubicBezTo>
                    <a:pt x="360" y="0"/>
                    <a:pt x="353" y="1"/>
                    <a:pt x="345" y="1"/>
                  </a:cubicBezTo>
                  <a:cubicBezTo>
                    <a:pt x="148" y="10"/>
                    <a:pt x="0" y="178"/>
                    <a:pt x="15" y="373"/>
                  </a:cubicBezTo>
                  <a:cubicBezTo>
                    <a:pt x="22" y="565"/>
                    <a:pt x="183" y="709"/>
                    <a:pt x="374" y="709"/>
                  </a:cubicBezTo>
                  <a:cubicBezTo>
                    <a:pt x="378" y="709"/>
                    <a:pt x="382" y="709"/>
                    <a:pt x="387" y="709"/>
                  </a:cubicBezTo>
                  <a:cubicBezTo>
                    <a:pt x="582" y="695"/>
                    <a:pt x="730" y="534"/>
                    <a:pt x="723" y="337"/>
                  </a:cubicBezTo>
                  <a:cubicBezTo>
                    <a:pt x="708" y="150"/>
                    <a:pt x="553"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03;p53">
              <a:extLst>
                <a:ext uri="{FF2B5EF4-FFF2-40B4-BE49-F238E27FC236}">
                  <a16:creationId xmlns:a16="http://schemas.microsoft.com/office/drawing/2014/main" id="{93CBF1A7-A02F-830A-9C89-FD55FDA00C6E}"/>
                </a:ext>
              </a:extLst>
            </p:cNvPr>
            <p:cNvSpPr/>
            <p:nvPr/>
          </p:nvSpPr>
          <p:spPr>
            <a:xfrm>
              <a:off x="8975290" y="630873"/>
              <a:ext cx="21800" cy="40097"/>
            </a:xfrm>
            <a:custGeom>
              <a:avLst/>
              <a:gdLst/>
              <a:ahLst/>
              <a:cxnLst/>
              <a:rect l="l" t="t" r="r" b="b"/>
              <a:pathLst>
                <a:path w="386" h="710" extrusionOk="0">
                  <a:moveTo>
                    <a:pt x="343" y="1"/>
                  </a:moveTo>
                  <a:cubicBezTo>
                    <a:pt x="155" y="14"/>
                    <a:pt x="0" y="182"/>
                    <a:pt x="14" y="372"/>
                  </a:cubicBezTo>
                  <a:cubicBezTo>
                    <a:pt x="22" y="561"/>
                    <a:pt x="177" y="709"/>
                    <a:pt x="361" y="709"/>
                  </a:cubicBezTo>
                  <a:cubicBezTo>
                    <a:pt x="369" y="709"/>
                    <a:pt x="377" y="709"/>
                    <a:pt x="385" y="708"/>
                  </a:cubicBezTo>
                  <a:lnTo>
                    <a:pt x="34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04;p53">
              <a:extLst>
                <a:ext uri="{FF2B5EF4-FFF2-40B4-BE49-F238E27FC236}">
                  <a16:creationId xmlns:a16="http://schemas.microsoft.com/office/drawing/2014/main" id="{48E5E2B3-1801-A697-DBDC-EB38599E204E}"/>
                </a:ext>
              </a:extLst>
            </p:cNvPr>
            <p:cNvSpPr/>
            <p:nvPr/>
          </p:nvSpPr>
          <p:spPr>
            <a:xfrm>
              <a:off x="8626484" y="596931"/>
              <a:ext cx="40777" cy="21065"/>
            </a:xfrm>
            <a:custGeom>
              <a:avLst/>
              <a:gdLst/>
              <a:ahLst/>
              <a:cxnLst/>
              <a:rect l="l" t="t" r="r" b="b"/>
              <a:pathLst>
                <a:path w="722" h="373" extrusionOk="0">
                  <a:moveTo>
                    <a:pt x="708" y="0"/>
                  </a:moveTo>
                  <a:lnTo>
                    <a:pt x="0" y="42"/>
                  </a:lnTo>
                  <a:cubicBezTo>
                    <a:pt x="13" y="229"/>
                    <a:pt x="162" y="372"/>
                    <a:pt x="347" y="372"/>
                  </a:cubicBezTo>
                  <a:cubicBezTo>
                    <a:pt x="355" y="372"/>
                    <a:pt x="363" y="372"/>
                    <a:pt x="372" y="371"/>
                  </a:cubicBezTo>
                  <a:cubicBezTo>
                    <a:pt x="568" y="363"/>
                    <a:pt x="721" y="195"/>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05;p53">
              <a:extLst>
                <a:ext uri="{FF2B5EF4-FFF2-40B4-BE49-F238E27FC236}">
                  <a16:creationId xmlns:a16="http://schemas.microsoft.com/office/drawing/2014/main" id="{95692CA4-2284-5D19-C1B0-E5F90A852055}"/>
                </a:ext>
              </a:extLst>
            </p:cNvPr>
            <p:cNvSpPr/>
            <p:nvPr/>
          </p:nvSpPr>
          <p:spPr>
            <a:xfrm>
              <a:off x="8725376" y="591791"/>
              <a:ext cx="40777" cy="20952"/>
            </a:xfrm>
            <a:custGeom>
              <a:avLst/>
              <a:gdLst/>
              <a:ahLst/>
              <a:cxnLst/>
              <a:rect l="l" t="t" r="r" b="b"/>
              <a:pathLst>
                <a:path w="722" h="371" extrusionOk="0">
                  <a:moveTo>
                    <a:pt x="708" y="0"/>
                  </a:moveTo>
                  <a:lnTo>
                    <a:pt x="0" y="34"/>
                  </a:lnTo>
                  <a:cubicBezTo>
                    <a:pt x="14" y="225"/>
                    <a:pt x="167" y="370"/>
                    <a:pt x="356" y="370"/>
                  </a:cubicBezTo>
                  <a:cubicBezTo>
                    <a:pt x="361" y="370"/>
                    <a:pt x="366" y="370"/>
                    <a:pt x="372" y="370"/>
                  </a:cubicBezTo>
                  <a:cubicBezTo>
                    <a:pt x="567" y="357"/>
                    <a:pt x="721" y="189"/>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06;p53">
              <a:extLst>
                <a:ext uri="{FF2B5EF4-FFF2-40B4-BE49-F238E27FC236}">
                  <a16:creationId xmlns:a16="http://schemas.microsoft.com/office/drawing/2014/main" id="{9C847ACD-EF6F-2553-2973-BF79B3BD3F27}"/>
                </a:ext>
              </a:extLst>
            </p:cNvPr>
            <p:cNvSpPr/>
            <p:nvPr/>
          </p:nvSpPr>
          <p:spPr>
            <a:xfrm>
              <a:off x="8824156" y="586200"/>
              <a:ext cx="40890" cy="21065"/>
            </a:xfrm>
            <a:custGeom>
              <a:avLst/>
              <a:gdLst/>
              <a:ahLst/>
              <a:cxnLst/>
              <a:rect l="l" t="t" r="r" b="b"/>
              <a:pathLst>
                <a:path w="724" h="373" extrusionOk="0">
                  <a:moveTo>
                    <a:pt x="708" y="0"/>
                  </a:moveTo>
                  <a:lnTo>
                    <a:pt x="1" y="35"/>
                  </a:lnTo>
                  <a:cubicBezTo>
                    <a:pt x="15" y="224"/>
                    <a:pt x="164" y="372"/>
                    <a:pt x="348" y="372"/>
                  </a:cubicBezTo>
                  <a:cubicBezTo>
                    <a:pt x="356" y="372"/>
                    <a:pt x="364" y="372"/>
                    <a:pt x="372" y="372"/>
                  </a:cubicBezTo>
                  <a:cubicBezTo>
                    <a:pt x="569" y="365"/>
                    <a:pt x="723" y="197"/>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07;p53">
              <a:extLst>
                <a:ext uri="{FF2B5EF4-FFF2-40B4-BE49-F238E27FC236}">
                  <a16:creationId xmlns:a16="http://schemas.microsoft.com/office/drawing/2014/main" id="{4F54EC8C-0BC4-8984-2B40-19F066BD08A2}"/>
                </a:ext>
              </a:extLst>
            </p:cNvPr>
            <p:cNvSpPr/>
            <p:nvPr/>
          </p:nvSpPr>
          <p:spPr>
            <a:xfrm>
              <a:off x="8923048" y="580666"/>
              <a:ext cx="40777" cy="21065"/>
            </a:xfrm>
            <a:custGeom>
              <a:avLst/>
              <a:gdLst/>
              <a:ahLst/>
              <a:cxnLst/>
              <a:rect l="l" t="t" r="r" b="b"/>
              <a:pathLst>
                <a:path w="722" h="373" extrusionOk="0">
                  <a:moveTo>
                    <a:pt x="708" y="1"/>
                  </a:moveTo>
                  <a:lnTo>
                    <a:pt x="1" y="43"/>
                  </a:lnTo>
                  <a:cubicBezTo>
                    <a:pt x="14" y="231"/>
                    <a:pt x="168" y="373"/>
                    <a:pt x="354" y="373"/>
                  </a:cubicBezTo>
                  <a:cubicBezTo>
                    <a:pt x="362" y="373"/>
                    <a:pt x="371" y="373"/>
                    <a:pt x="379" y="372"/>
                  </a:cubicBezTo>
                  <a:cubicBezTo>
                    <a:pt x="569" y="365"/>
                    <a:pt x="722" y="197"/>
                    <a:pt x="70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08;p53">
              <a:extLst>
                <a:ext uri="{FF2B5EF4-FFF2-40B4-BE49-F238E27FC236}">
                  <a16:creationId xmlns:a16="http://schemas.microsoft.com/office/drawing/2014/main" id="{4E8B6CCA-68AD-75BE-A28C-760F6AD505BC}"/>
                </a:ext>
              </a:extLst>
            </p:cNvPr>
            <p:cNvSpPr/>
            <p:nvPr/>
          </p:nvSpPr>
          <p:spPr>
            <a:xfrm>
              <a:off x="8633995" y="727729"/>
              <a:ext cx="41229" cy="40097"/>
            </a:xfrm>
            <a:custGeom>
              <a:avLst/>
              <a:gdLst/>
              <a:ahLst/>
              <a:cxnLst/>
              <a:rect l="l" t="t" r="r" b="b"/>
              <a:pathLst>
                <a:path w="730" h="710" extrusionOk="0">
                  <a:moveTo>
                    <a:pt x="368" y="1"/>
                  </a:moveTo>
                  <a:cubicBezTo>
                    <a:pt x="360" y="1"/>
                    <a:pt x="351" y="1"/>
                    <a:pt x="343" y="2"/>
                  </a:cubicBezTo>
                  <a:cubicBezTo>
                    <a:pt x="155" y="8"/>
                    <a:pt x="0" y="176"/>
                    <a:pt x="15" y="373"/>
                  </a:cubicBezTo>
                  <a:cubicBezTo>
                    <a:pt x="22" y="564"/>
                    <a:pt x="183" y="709"/>
                    <a:pt x="372" y="709"/>
                  </a:cubicBezTo>
                  <a:cubicBezTo>
                    <a:pt x="376" y="709"/>
                    <a:pt x="381" y="709"/>
                    <a:pt x="385" y="709"/>
                  </a:cubicBezTo>
                  <a:cubicBezTo>
                    <a:pt x="582" y="694"/>
                    <a:pt x="729" y="526"/>
                    <a:pt x="721" y="331"/>
                  </a:cubicBezTo>
                  <a:cubicBezTo>
                    <a:pt x="708" y="143"/>
                    <a:pt x="554" y="1"/>
                    <a:pt x="36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09;p53">
              <a:extLst>
                <a:ext uri="{FF2B5EF4-FFF2-40B4-BE49-F238E27FC236}">
                  <a16:creationId xmlns:a16="http://schemas.microsoft.com/office/drawing/2014/main" id="{3C010E02-76C5-9C89-E5BE-CF5DA3319E92}"/>
                </a:ext>
              </a:extLst>
            </p:cNvPr>
            <p:cNvSpPr/>
            <p:nvPr/>
          </p:nvSpPr>
          <p:spPr>
            <a:xfrm>
              <a:off x="8732888" y="722251"/>
              <a:ext cx="41116" cy="39984"/>
            </a:xfrm>
            <a:custGeom>
              <a:avLst/>
              <a:gdLst/>
              <a:ahLst/>
              <a:cxnLst/>
              <a:rect l="l" t="t" r="r" b="b"/>
              <a:pathLst>
                <a:path w="728" h="708" extrusionOk="0">
                  <a:moveTo>
                    <a:pt x="375" y="0"/>
                  </a:moveTo>
                  <a:cubicBezTo>
                    <a:pt x="367" y="0"/>
                    <a:pt x="358" y="0"/>
                    <a:pt x="350" y="1"/>
                  </a:cubicBezTo>
                  <a:cubicBezTo>
                    <a:pt x="155" y="8"/>
                    <a:pt x="0" y="176"/>
                    <a:pt x="14" y="371"/>
                  </a:cubicBezTo>
                  <a:cubicBezTo>
                    <a:pt x="20" y="562"/>
                    <a:pt x="179" y="707"/>
                    <a:pt x="369" y="707"/>
                  </a:cubicBezTo>
                  <a:cubicBezTo>
                    <a:pt x="374" y="707"/>
                    <a:pt x="380" y="707"/>
                    <a:pt x="385" y="707"/>
                  </a:cubicBezTo>
                  <a:cubicBezTo>
                    <a:pt x="582" y="693"/>
                    <a:pt x="728" y="532"/>
                    <a:pt x="721" y="337"/>
                  </a:cubicBezTo>
                  <a:cubicBezTo>
                    <a:pt x="708" y="149"/>
                    <a:pt x="555" y="0"/>
                    <a:pt x="37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10;p53">
              <a:extLst>
                <a:ext uri="{FF2B5EF4-FFF2-40B4-BE49-F238E27FC236}">
                  <a16:creationId xmlns:a16="http://schemas.microsoft.com/office/drawing/2014/main" id="{3E1C21CF-CBAE-BFFB-C595-7502769AD4E2}"/>
                </a:ext>
              </a:extLst>
            </p:cNvPr>
            <p:cNvSpPr/>
            <p:nvPr/>
          </p:nvSpPr>
          <p:spPr>
            <a:xfrm>
              <a:off x="8831780" y="716660"/>
              <a:ext cx="41116" cy="40097"/>
            </a:xfrm>
            <a:custGeom>
              <a:avLst/>
              <a:gdLst/>
              <a:ahLst/>
              <a:cxnLst/>
              <a:rect l="l" t="t" r="r" b="b"/>
              <a:pathLst>
                <a:path w="728" h="710" extrusionOk="0">
                  <a:moveTo>
                    <a:pt x="362" y="1"/>
                  </a:moveTo>
                  <a:cubicBezTo>
                    <a:pt x="358" y="1"/>
                    <a:pt x="354" y="1"/>
                    <a:pt x="350" y="1"/>
                  </a:cubicBezTo>
                  <a:cubicBezTo>
                    <a:pt x="153" y="16"/>
                    <a:pt x="0" y="184"/>
                    <a:pt x="14" y="379"/>
                  </a:cubicBezTo>
                  <a:cubicBezTo>
                    <a:pt x="20" y="561"/>
                    <a:pt x="175" y="709"/>
                    <a:pt x="361" y="709"/>
                  </a:cubicBezTo>
                  <a:cubicBezTo>
                    <a:pt x="369" y="709"/>
                    <a:pt x="377" y="709"/>
                    <a:pt x="385" y="708"/>
                  </a:cubicBezTo>
                  <a:cubicBezTo>
                    <a:pt x="580" y="702"/>
                    <a:pt x="728" y="534"/>
                    <a:pt x="721" y="337"/>
                  </a:cubicBezTo>
                  <a:cubicBezTo>
                    <a:pt x="706" y="146"/>
                    <a:pt x="545" y="1"/>
                    <a:pt x="36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11;p53">
              <a:extLst>
                <a:ext uri="{FF2B5EF4-FFF2-40B4-BE49-F238E27FC236}">
                  <a16:creationId xmlns:a16="http://schemas.microsoft.com/office/drawing/2014/main" id="{6BE4EF28-8A04-8E50-E6D5-AB7AF15A7FBF}"/>
                </a:ext>
              </a:extLst>
            </p:cNvPr>
            <p:cNvSpPr/>
            <p:nvPr/>
          </p:nvSpPr>
          <p:spPr>
            <a:xfrm>
              <a:off x="8930560" y="711520"/>
              <a:ext cx="41285" cy="40041"/>
            </a:xfrm>
            <a:custGeom>
              <a:avLst/>
              <a:gdLst/>
              <a:ahLst/>
              <a:cxnLst/>
              <a:rect l="l" t="t" r="r" b="b"/>
              <a:pathLst>
                <a:path w="731" h="709" extrusionOk="0">
                  <a:moveTo>
                    <a:pt x="377" y="0"/>
                  </a:moveTo>
                  <a:cubicBezTo>
                    <a:pt x="369" y="0"/>
                    <a:pt x="360" y="1"/>
                    <a:pt x="352" y="1"/>
                  </a:cubicBezTo>
                  <a:cubicBezTo>
                    <a:pt x="155" y="8"/>
                    <a:pt x="1" y="176"/>
                    <a:pt x="16" y="373"/>
                  </a:cubicBezTo>
                  <a:cubicBezTo>
                    <a:pt x="22" y="565"/>
                    <a:pt x="183" y="709"/>
                    <a:pt x="373" y="709"/>
                  </a:cubicBezTo>
                  <a:cubicBezTo>
                    <a:pt x="377" y="709"/>
                    <a:pt x="381" y="709"/>
                    <a:pt x="386" y="709"/>
                  </a:cubicBezTo>
                  <a:cubicBezTo>
                    <a:pt x="582" y="695"/>
                    <a:pt x="730" y="527"/>
                    <a:pt x="722" y="331"/>
                  </a:cubicBezTo>
                  <a:cubicBezTo>
                    <a:pt x="709" y="142"/>
                    <a:pt x="560" y="0"/>
                    <a:pt x="377"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12;p53">
              <a:extLst>
                <a:ext uri="{FF2B5EF4-FFF2-40B4-BE49-F238E27FC236}">
                  <a16:creationId xmlns:a16="http://schemas.microsoft.com/office/drawing/2014/main" id="{53CA7645-3B9C-8460-6F6D-2C628C1B4D93}"/>
                </a:ext>
              </a:extLst>
            </p:cNvPr>
            <p:cNvSpPr/>
            <p:nvPr/>
          </p:nvSpPr>
          <p:spPr>
            <a:xfrm>
              <a:off x="8607507" y="802108"/>
              <a:ext cx="21800" cy="39984"/>
            </a:xfrm>
            <a:custGeom>
              <a:avLst/>
              <a:gdLst/>
              <a:ahLst/>
              <a:cxnLst/>
              <a:rect l="l" t="t" r="r" b="b"/>
              <a:pathLst>
                <a:path w="386" h="708" extrusionOk="0">
                  <a:moveTo>
                    <a:pt x="13" y="0"/>
                  </a:moveTo>
                  <a:cubicBezTo>
                    <a:pt x="9" y="0"/>
                    <a:pt x="5" y="0"/>
                    <a:pt x="0" y="0"/>
                  </a:cubicBezTo>
                  <a:lnTo>
                    <a:pt x="35" y="708"/>
                  </a:lnTo>
                  <a:cubicBezTo>
                    <a:pt x="232" y="701"/>
                    <a:pt x="385" y="533"/>
                    <a:pt x="372" y="336"/>
                  </a:cubicBezTo>
                  <a:cubicBezTo>
                    <a:pt x="365" y="146"/>
                    <a:pt x="204" y="0"/>
                    <a:pt x="1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13;p53">
              <a:extLst>
                <a:ext uri="{FF2B5EF4-FFF2-40B4-BE49-F238E27FC236}">
                  <a16:creationId xmlns:a16="http://schemas.microsoft.com/office/drawing/2014/main" id="{D7EC1D74-8624-2FFB-50B8-1D9CB819336C}"/>
                </a:ext>
              </a:extLst>
            </p:cNvPr>
            <p:cNvSpPr/>
            <p:nvPr/>
          </p:nvSpPr>
          <p:spPr>
            <a:xfrm>
              <a:off x="8687028" y="796573"/>
              <a:ext cx="41172" cy="40097"/>
            </a:xfrm>
            <a:custGeom>
              <a:avLst/>
              <a:gdLst/>
              <a:ahLst/>
              <a:cxnLst/>
              <a:rect l="l" t="t" r="r" b="b"/>
              <a:pathLst>
                <a:path w="729" h="710" extrusionOk="0">
                  <a:moveTo>
                    <a:pt x="356" y="1"/>
                  </a:moveTo>
                  <a:cubicBezTo>
                    <a:pt x="352" y="1"/>
                    <a:pt x="348" y="1"/>
                    <a:pt x="343" y="1"/>
                  </a:cubicBezTo>
                  <a:cubicBezTo>
                    <a:pt x="147" y="14"/>
                    <a:pt x="0" y="182"/>
                    <a:pt x="7" y="379"/>
                  </a:cubicBezTo>
                  <a:cubicBezTo>
                    <a:pt x="20" y="567"/>
                    <a:pt x="175" y="709"/>
                    <a:pt x="354" y="709"/>
                  </a:cubicBezTo>
                  <a:cubicBezTo>
                    <a:pt x="362" y="709"/>
                    <a:pt x="370" y="709"/>
                    <a:pt x="379" y="708"/>
                  </a:cubicBezTo>
                  <a:cubicBezTo>
                    <a:pt x="574" y="702"/>
                    <a:pt x="728" y="534"/>
                    <a:pt x="715" y="337"/>
                  </a:cubicBezTo>
                  <a:cubicBezTo>
                    <a:pt x="706" y="145"/>
                    <a:pt x="546"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14;p53">
              <a:extLst>
                <a:ext uri="{FF2B5EF4-FFF2-40B4-BE49-F238E27FC236}">
                  <a16:creationId xmlns:a16="http://schemas.microsoft.com/office/drawing/2014/main" id="{608B20DC-0CF5-E848-D877-3AF9F74C5C4B}"/>
                </a:ext>
              </a:extLst>
            </p:cNvPr>
            <p:cNvSpPr/>
            <p:nvPr/>
          </p:nvSpPr>
          <p:spPr>
            <a:xfrm>
              <a:off x="8785807" y="791434"/>
              <a:ext cx="41285" cy="40041"/>
            </a:xfrm>
            <a:custGeom>
              <a:avLst/>
              <a:gdLst/>
              <a:ahLst/>
              <a:cxnLst/>
              <a:rect l="l" t="t" r="r" b="b"/>
              <a:pathLst>
                <a:path w="731" h="709" extrusionOk="0">
                  <a:moveTo>
                    <a:pt x="370" y="0"/>
                  </a:moveTo>
                  <a:cubicBezTo>
                    <a:pt x="362" y="0"/>
                    <a:pt x="353" y="0"/>
                    <a:pt x="344" y="1"/>
                  </a:cubicBezTo>
                  <a:cubicBezTo>
                    <a:pt x="149" y="8"/>
                    <a:pt x="1" y="176"/>
                    <a:pt x="8" y="373"/>
                  </a:cubicBezTo>
                  <a:cubicBezTo>
                    <a:pt x="22" y="563"/>
                    <a:pt x="184" y="709"/>
                    <a:pt x="373" y="709"/>
                  </a:cubicBezTo>
                  <a:cubicBezTo>
                    <a:pt x="377" y="709"/>
                    <a:pt x="381" y="709"/>
                    <a:pt x="386" y="709"/>
                  </a:cubicBezTo>
                  <a:cubicBezTo>
                    <a:pt x="576" y="694"/>
                    <a:pt x="730" y="525"/>
                    <a:pt x="715" y="331"/>
                  </a:cubicBezTo>
                  <a:cubicBezTo>
                    <a:pt x="709" y="149"/>
                    <a:pt x="555" y="0"/>
                    <a:pt x="37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15;p53">
              <a:extLst>
                <a:ext uri="{FF2B5EF4-FFF2-40B4-BE49-F238E27FC236}">
                  <a16:creationId xmlns:a16="http://schemas.microsoft.com/office/drawing/2014/main" id="{B0130059-772B-BAAF-3A06-59F8826756A2}"/>
                </a:ext>
              </a:extLst>
            </p:cNvPr>
            <p:cNvSpPr/>
            <p:nvPr/>
          </p:nvSpPr>
          <p:spPr>
            <a:xfrm>
              <a:off x="8884756" y="785842"/>
              <a:ext cx="41116" cy="40097"/>
            </a:xfrm>
            <a:custGeom>
              <a:avLst/>
              <a:gdLst/>
              <a:ahLst/>
              <a:cxnLst/>
              <a:rect l="l" t="t" r="r" b="b"/>
              <a:pathLst>
                <a:path w="728" h="710" extrusionOk="0">
                  <a:moveTo>
                    <a:pt x="356" y="1"/>
                  </a:moveTo>
                  <a:cubicBezTo>
                    <a:pt x="351" y="1"/>
                    <a:pt x="347" y="1"/>
                    <a:pt x="343" y="1"/>
                  </a:cubicBezTo>
                  <a:cubicBezTo>
                    <a:pt x="146" y="16"/>
                    <a:pt x="0" y="177"/>
                    <a:pt x="7" y="372"/>
                  </a:cubicBezTo>
                  <a:cubicBezTo>
                    <a:pt x="20" y="560"/>
                    <a:pt x="173" y="710"/>
                    <a:pt x="358" y="710"/>
                  </a:cubicBezTo>
                  <a:cubicBezTo>
                    <a:pt x="367" y="710"/>
                    <a:pt x="376" y="709"/>
                    <a:pt x="385" y="708"/>
                  </a:cubicBezTo>
                  <a:cubicBezTo>
                    <a:pt x="575" y="702"/>
                    <a:pt x="728" y="534"/>
                    <a:pt x="714" y="337"/>
                  </a:cubicBezTo>
                  <a:cubicBezTo>
                    <a:pt x="708" y="146"/>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16;p53">
              <a:extLst>
                <a:ext uri="{FF2B5EF4-FFF2-40B4-BE49-F238E27FC236}">
                  <a16:creationId xmlns:a16="http://schemas.microsoft.com/office/drawing/2014/main" id="{285723D9-40D2-4FCA-02E8-DA252739B572}"/>
                </a:ext>
              </a:extLst>
            </p:cNvPr>
            <p:cNvSpPr/>
            <p:nvPr/>
          </p:nvSpPr>
          <p:spPr>
            <a:xfrm>
              <a:off x="8983649" y="780364"/>
              <a:ext cx="21744" cy="40041"/>
            </a:xfrm>
            <a:custGeom>
              <a:avLst/>
              <a:gdLst/>
              <a:ahLst/>
              <a:cxnLst/>
              <a:rect l="l" t="t" r="r" b="b"/>
              <a:pathLst>
                <a:path w="385" h="709" extrusionOk="0">
                  <a:moveTo>
                    <a:pt x="343" y="1"/>
                  </a:moveTo>
                  <a:cubicBezTo>
                    <a:pt x="146" y="14"/>
                    <a:pt x="0" y="182"/>
                    <a:pt x="7" y="379"/>
                  </a:cubicBezTo>
                  <a:cubicBezTo>
                    <a:pt x="20" y="567"/>
                    <a:pt x="174" y="709"/>
                    <a:pt x="360" y="709"/>
                  </a:cubicBezTo>
                  <a:cubicBezTo>
                    <a:pt x="368" y="709"/>
                    <a:pt x="377" y="709"/>
                    <a:pt x="385" y="708"/>
                  </a:cubicBezTo>
                  <a:lnTo>
                    <a:pt x="34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2117;p53">
              <a:extLst>
                <a:ext uri="{FF2B5EF4-FFF2-40B4-BE49-F238E27FC236}">
                  <a16:creationId xmlns:a16="http://schemas.microsoft.com/office/drawing/2014/main" id="{67B2203D-B4CA-FEA6-F262-4DFED696963D}"/>
                </a:ext>
              </a:extLst>
            </p:cNvPr>
            <p:cNvSpPr/>
            <p:nvPr/>
          </p:nvSpPr>
          <p:spPr>
            <a:xfrm>
              <a:off x="8642297" y="877220"/>
              <a:ext cx="41172" cy="40097"/>
            </a:xfrm>
            <a:custGeom>
              <a:avLst/>
              <a:gdLst/>
              <a:ahLst/>
              <a:cxnLst/>
              <a:rect l="l" t="t" r="r" b="b"/>
              <a:pathLst>
                <a:path w="729" h="710" extrusionOk="0">
                  <a:moveTo>
                    <a:pt x="368" y="1"/>
                  </a:moveTo>
                  <a:cubicBezTo>
                    <a:pt x="360" y="1"/>
                    <a:pt x="352" y="1"/>
                    <a:pt x="344" y="1"/>
                  </a:cubicBezTo>
                  <a:cubicBezTo>
                    <a:pt x="147" y="8"/>
                    <a:pt x="1" y="176"/>
                    <a:pt x="8" y="373"/>
                  </a:cubicBezTo>
                  <a:cubicBezTo>
                    <a:pt x="21" y="563"/>
                    <a:pt x="182" y="709"/>
                    <a:pt x="373" y="709"/>
                  </a:cubicBezTo>
                  <a:cubicBezTo>
                    <a:pt x="377" y="709"/>
                    <a:pt x="381" y="709"/>
                    <a:pt x="386" y="709"/>
                  </a:cubicBezTo>
                  <a:cubicBezTo>
                    <a:pt x="582" y="694"/>
                    <a:pt x="729" y="526"/>
                    <a:pt x="715" y="337"/>
                  </a:cubicBezTo>
                  <a:cubicBezTo>
                    <a:pt x="709" y="149"/>
                    <a:pt x="554" y="1"/>
                    <a:pt x="36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2118;p53">
              <a:extLst>
                <a:ext uri="{FF2B5EF4-FFF2-40B4-BE49-F238E27FC236}">
                  <a16:creationId xmlns:a16="http://schemas.microsoft.com/office/drawing/2014/main" id="{1BFE77B8-401C-DC57-2C2F-91D94F6CC1AF}"/>
                </a:ext>
              </a:extLst>
            </p:cNvPr>
            <p:cNvSpPr/>
            <p:nvPr/>
          </p:nvSpPr>
          <p:spPr>
            <a:xfrm>
              <a:off x="8741133" y="871742"/>
              <a:ext cx="41229" cy="39984"/>
            </a:xfrm>
            <a:custGeom>
              <a:avLst/>
              <a:gdLst/>
              <a:ahLst/>
              <a:cxnLst/>
              <a:rect l="l" t="t" r="r" b="b"/>
              <a:pathLst>
                <a:path w="730" h="708" extrusionOk="0">
                  <a:moveTo>
                    <a:pt x="361" y="1"/>
                  </a:moveTo>
                  <a:cubicBezTo>
                    <a:pt x="355" y="1"/>
                    <a:pt x="350" y="1"/>
                    <a:pt x="345" y="1"/>
                  </a:cubicBezTo>
                  <a:cubicBezTo>
                    <a:pt x="148" y="14"/>
                    <a:pt x="0" y="176"/>
                    <a:pt x="9" y="371"/>
                  </a:cubicBezTo>
                  <a:cubicBezTo>
                    <a:pt x="22" y="558"/>
                    <a:pt x="175" y="708"/>
                    <a:pt x="360" y="708"/>
                  </a:cubicBezTo>
                  <a:cubicBezTo>
                    <a:pt x="369" y="708"/>
                    <a:pt x="378" y="707"/>
                    <a:pt x="387" y="707"/>
                  </a:cubicBezTo>
                  <a:cubicBezTo>
                    <a:pt x="582" y="700"/>
                    <a:pt x="730" y="532"/>
                    <a:pt x="715" y="337"/>
                  </a:cubicBezTo>
                  <a:cubicBezTo>
                    <a:pt x="708" y="146"/>
                    <a:pt x="549" y="1"/>
                    <a:pt x="36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2119;p53">
              <a:extLst>
                <a:ext uri="{FF2B5EF4-FFF2-40B4-BE49-F238E27FC236}">
                  <a16:creationId xmlns:a16="http://schemas.microsoft.com/office/drawing/2014/main" id="{F781BAE9-3198-07C1-8C9B-878EB72FDD80}"/>
                </a:ext>
              </a:extLst>
            </p:cNvPr>
            <p:cNvSpPr/>
            <p:nvPr/>
          </p:nvSpPr>
          <p:spPr>
            <a:xfrm>
              <a:off x="8840026" y="866151"/>
              <a:ext cx="41172" cy="40097"/>
            </a:xfrm>
            <a:custGeom>
              <a:avLst/>
              <a:gdLst/>
              <a:ahLst/>
              <a:cxnLst/>
              <a:rect l="l" t="t" r="r" b="b"/>
              <a:pathLst>
                <a:path w="729" h="710" extrusionOk="0">
                  <a:moveTo>
                    <a:pt x="356" y="1"/>
                  </a:moveTo>
                  <a:cubicBezTo>
                    <a:pt x="352" y="1"/>
                    <a:pt x="348" y="1"/>
                    <a:pt x="343" y="1"/>
                  </a:cubicBezTo>
                  <a:cubicBezTo>
                    <a:pt x="148" y="16"/>
                    <a:pt x="1" y="184"/>
                    <a:pt x="14" y="379"/>
                  </a:cubicBezTo>
                  <a:cubicBezTo>
                    <a:pt x="22" y="567"/>
                    <a:pt x="176" y="709"/>
                    <a:pt x="361" y="709"/>
                  </a:cubicBezTo>
                  <a:cubicBezTo>
                    <a:pt x="369" y="709"/>
                    <a:pt x="377" y="709"/>
                    <a:pt x="385" y="708"/>
                  </a:cubicBezTo>
                  <a:cubicBezTo>
                    <a:pt x="582" y="702"/>
                    <a:pt x="728" y="533"/>
                    <a:pt x="721" y="337"/>
                  </a:cubicBezTo>
                  <a:cubicBezTo>
                    <a:pt x="708" y="146"/>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2120;p53">
              <a:extLst>
                <a:ext uri="{FF2B5EF4-FFF2-40B4-BE49-F238E27FC236}">
                  <a16:creationId xmlns:a16="http://schemas.microsoft.com/office/drawing/2014/main" id="{1E10F5BF-85CD-BA7B-C2B9-85C004C9ACA5}"/>
                </a:ext>
              </a:extLst>
            </p:cNvPr>
            <p:cNvSpPr/>
            <p:nvPr/>
          </p:nvSpPr>
          <p:spPr>
            <a:xfrm>
              <a:off x="8938918" y="861012"/>
              <a:ext cx="41172" cy="40041"/>
            </a:xfrm>
            <a:custGeom>
              <a:avLst/>
              <a:gdLst/>
              <a:ahLst/>
              <a:cxnLst/>
              <a:rect l="l" t="t" r="r" b="b"/>
              <a:pathLst>
                <a:path w="729" h="709" extrusionOk="0">
                  <a:moveTo>
                    <a:pt x="368" y="0"/>
                  </a:moveTo>
                  <a:cubicBezTo>
                    <a:pt x="360" y="0"/>
                    <a:pt x="352" y="0"/>
                    <a:pt x="343" y="1"/>
                  </a:cubicBezTo>
                  <a:cubicBezTo>
                    <a:pt x="147" y="8"/>
                    <a:pt x="1" y="176"/>
                    <a:pt x="14" y="372"/>
                  </a:cubicBezTo>
                  <a:cubicBezTo>
                    <a:pt x="21" y="565"/>
                    <a:pt x="181" y="709"/>
                    <a:pt x="372" y="709"/>
                  </a:cubicBezTo>
                  <a:cubicBezTo>
                    <a:pt x="377" y="709"/>
                    <a:pt x="381" y="709"/>
                    <a:pt x="385" y="708"/>
                  </a:cubicBezTo>
                  <a:cubicBezTo>
                    <a:pt x="582" y="695"/>
                    <a:pt x="728" y="527"/>
                    <a:pt x="722" y="330"/>
                  </a:cubicBezTo>
                  <a:cubicBezTo>
                    <a:pt x="709" y="148"/>
                    <a:pt x="554"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2121;p53">
              <a:extLst>
                <a:ext uri="{FF2B5EF4-FFF2-40B4-BE49-F238E27FC236}">
                  <a16:creationId xmlns:a16="http://schemas.microsoft.com/office/drawing/2014/main" id="{5874995C-EC23-3653-74A2-A12F99C9A6F3}"/>
                </a:ext>
              </a:extLst>
            </p:cNvPr>
            <p:cNvSpPr/>
            <p:nvPr/>
          </p:nvSpPr>
          <p:spPr>
            <a:xfrm>
              <a:off x="8615866" y="951543"/>
              <a:ext cx="20897" cy="29819"/>
            </a:xfrm>
            <a:custGeom>
              <a:avLst/>
              <a:gdLst/>
              <a:ahLst/>
              <a:cxnLst/>
              <a:rect l="l" t="t" r="r" b="b"/>
              <a:pathLst>
                <a:path w="370" h="528" extrusionOk="0">
                  <a:moveTo>
                    <a:pt x="12" y="1"/>
                  </a:moveTo>
                  <a:cubicBezTo>
                    <a:pt x="8" y="1"/>
                    <a:pt x="4" y="1"/>
                    <a:pt x="0" y="1"/>
                  </a:cubicBezTo>
                  <a:lnTo>
                    <a:pt x="14" y="344"/>
                  </a:lnTo>
                  <a:lnTo>
                    <a:pt x="321" y="527"/>
                  </a:lnTo>
                  <a:cubicBezTo>
                    <a:pt x="356" y="478"/>
                    <a:pt x="370" y="408"/>
                    <a:pt x="370" y="337"/>
                  </a:cubicBezTo>
                  <a:cubicBezTo>
                    <a:pt x="357" y="147"/>
                    <a:pt x="196" y="1"/>
                    <a:pt x="1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2122;p53">
              <a:extLst>
                <a:ext uri="{FF2B5EF4-FFF2-40B4-BE49-F238E27FC236}">
                  <a16:creationId xmlns:a16="http://schemas.microsoft.com/office/drawing/2014/main" id="{9C2FD300-AD68-3635-C83C-9CB6F4F01044}"/>
                </a:ext>
              </a:extLst>
            </p:cNvPr>
            <p:cNvSpPr/>
            <p:nvPr/>
          </p:nvSpPr>
          <p:spPr>
            <a:xfrm>
              <a:off x="8694878" y="946403"/>
              <a:ext cx="41172" cy="40097"/>
            </a:xfrm>
            <a:custGeom>
              <a:avLst/>
              <a:gdLst/>
              <a:ahLst/>
              <a:cxnLst/>
              <a:rect l="l" t="t" r="r" b="b"/>
              <a:pathLst>
                <a:path w="729" h="710" extrusionOk="0">
                  <a:moveTo>
                    <a:pt x="376" y="1"/>
                  </a:moveTo>
                  <a:cubicBezTo>
                    <a:pt x="367" y="1"/>
                    <a:pt x="359" y="1"/>
                    <a:pt x="351" y="1"/>
                  </a:cubicBezTo>
                  <a:cubicBezTo>
                    <a:pt x="156" y="8"/>
                    <a:pt x="1" y="176"/>
                    <a:pt x="14" y="373"/>
                  </a:cubicBezTo>
                  <a:cubicBezTo>
                    <a:pt x="21" y="565"/>
                    <a:pt x="182" y="709"/>
                    <a:pt x="373" y="709"/>
                  </a:cubicBezTo>
                  <a:cubicBezTo>
                    <a:pt x="377" y="709"/>
                    <a:pt x="381" y="709"/>
                    <a:pt x="386" y="709"/>
                  </a:cubicBezTo>
                  <a:cubicBezTo>
                    <a:pt x="582" y="696"/>
                    <a:pt x="729" y="527"/>
                    <a:pt x="722" y="331"/>
                  </a:cubicBezTo>
                  <a:cubicBezTo>
                    <a:pt x="709" y="143"/>
                    <a:pt x="561" y="1"/>
                    <a:pt x="37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2123;p53">
              <a:extLst>
                <a:ext uri="{FF2B5EF4-FFF2-40B4-BE49-F238E27FC236}">
                  <a16:creationId xmlns:a16="http://schemas.microsoft.com/office/drawing/2014/main" id="{51F86734-89D8-F27F-80ED-944FF5156877}"/>
                </a:ext>
              </a:extLst>
            </p:cNvPr>
            <p:cNvSpPr/>
            <p:nvPr/>
          </p:nvSpPr>
          <p:spPr>
            <a:xfrm>
              <a:off x="8793827" y="940869"/>
              <a:ext cx="41116" cy="40097"/>
            </a:xfrm>
            <a:custGeom>
              <a:avLst/>
              <a:gdLst/>
              <a:ahLst/>
              <a:cxnLst/>
              <a:rect l="l" t="t" r="r" b="b"/>
              <a:pathLst>
                <a:path w="728" h="710" extrusionOk="0">
                  <a:moveTo>
                    <a:pt x="376" y="1"/>
                  </a:moveTo>
                  <a:cubicBezTo>
                    <a:pt x="367" y="1"/>
                    <a:pt x="359" y="1"/>
                    <a:pt x="350" y="2"/>
                  </a:cubicBezTo>
                  <a:cubicBezTo>
                    <a:pt x="153" y="9"/>
                    <a:pt x="0" y="177"/>
                    <a:pt x="14" y="373"/>
                  </a:cubicBezTo>
                  <a:cubicBezTo>
                    <a:pt x="20" y="564"/>
                    <a:pt x="181" y="710"/>
                    <a:pt x="372" y="710"/>
                  </a:cubicBezTo>
                  <a:cubicBezTo>
                    <a:pt x="376" y="710"/>
                    <a:pt x="381" y="710"/>
                    <a:pt x="385" y="709"/>
                  </a:cubicBezTo>
                  <a:cubicBezTo>
                    <a:pt x="580" y="694"/>
                    <a:pt x="728" y="533"/>
                    <a:pt x="721" y="338"/>
                  </a:cubicBezTo>
                  <a:cubicBezTo>
                    <a:pt x="707" y="150"/>
                    <a:pt x="560" y="1"/>
                    <a:pt x="37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2124;p53">
              <a:extLst>
                <a:ext uri="{FF2B5EF4-FFF2-40B4-BE49-F238E27FC236}">
                  <a16:creationId xmlns:a16="http://schemas.microsoft.com/office/drawing/2014/main" id="{4BC3FBB8-3ED7-9BFB-FC26-96993A4417A7}"/>
                </a:ext>
              </a:extLst>
            </p:cNvPr>
            <p:cNvSpPr/>
            <p:nvPr/>
          </p:nvSpPr>
          <p:spPr>
            <a:xfrm>
              <a:off x="8892607" y="935334"/>
              <a:ext cx="41624" cy="40097"/>
            </a:xfrm>
            <a:custGeom>
              <a:avLst/>
              <a:gdLst/>
              <a:ahLst/>
              <a:cxnLst/>
              <a:rect l="l" t="t" r="r" b="b"/>
              <a:pathLst>
                <a:path w="737" h="710" extrusionOk="0">
                  <a:moveTo>
                    <a:pt x="365" y="1"/>
                  </a:moveTo>
                  <a:cubicBezTo>
                    <a:pt x="360" y="1"/>
                    <a:pt x="356" y="1"/>
                    <a:pt x="352" y="1"/>
                  </a:cubicBezTo>
                  <a:cubicBezTo>
                    <a:pt x="155" y="16"/>
                    <a:pt x="1" y="184"/>
                    <a:pt x="16" y="372"/>
                  </a:cubicBezTo>
                  <a:cubicBezTo>
                    <a:pt x="28" y="560"/>
                    <a:pt x="176" y="709"/>
                    <a:pt x="359" y="709"/>
                  </a:cubicBezTo>
                  <a:cubicBezTo>
                    <a:pt x="368" y="709"/>
                    <a:pt x="377" y="709"/>
                    <a:pt x="385" y="708"/>
                  </a:cubicBezTo>
                  <a:cubicBezTo>
                    <a:pt x="582" y="702"/>
                    <a:pt x="737" y="534"/>
                    <a:pt x="721" y="337"/>
                  </a:cubicBezTo>
                  <a:cubicBezTo>
                    <a:pt x="708" y="146"/>
                    <a:pt x="554" y="1"/>
                    <a:pt x="36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2125;p53">
              <a:extLst>
                <a:ext uri="{FF2B5EF4-FFF2-40B4-BE49-F238E27FC236}">
                  <a16:creationId xmlns:a16="http://schemas.microsoft.com/office/drawing/2014/main" id="{CB5BDA6D-5761-2765-5D2A-5B625E366432}"/>
                </a:ext>
              </a:extLst>
            </p:cNvPr>
            <p:cNvSpPr/>
            <p:nvPr/>
          </p:nvSpPr>
          <p:spPr>
            <a:xfrm>
              <a:off x="8991499" y="930251"/>
              <a:ext cx="20671" cy="31231"/>
            </a:xfrm>
            <a:custGeom>
              <a:avLst/>
              <a:gdLst/>
              <a:ahLst/>
              <a:cxnLst/>
              <a:rect l="l" t="t" r="r" b="b"/>
              <a:pathLst>
                <a:path w="366" h="553" extrusionOk="0">
                  <a:moveTo>
                    <a:pt x="350" y="0"/>
                  </a:moveTo>
                  <a:cubicBezTo>
                    <a:pt x="155" y="7"/>
                    <a:pt x="1" y="175"/>
                    <a:pt x="14" y="371"/>
                  </a:cubicBezTo>
                  <a:cubicBezTo>
                    <a:pt x="21" y="442"/>
                    <a:pt x="43" y="504"/>
                    <a:pt x="78" y="553"/>
                  </a:cubicBezTo>
                  <a:lnTo>
                    <a:pt x="365" y="336"/>
                  </a:lnTo>
                  <a:lnTo>
                    <a:pt x="350"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2126;p53">
              <a:extLst>
                <a:ext uri="{FF2B5EF4-FFF2-40B4-BE49-F238E27FC236}">
                  <a16:creationId xmlns:a16="http://schemas.microsoft.com/office/drawing/2014/main" id="{3A7F9D97-B909-3247-B50A-1253FEE60E42}"/>
                </a:ext>
              </a:extLst>
            </p:cNvPr>
            <p:cNvSpPr/>
            <p:nvPr/>
          </p:nvSpPr>
          <p:spPr>
            <a:xfrm>
              <a:off x="8749492" y="1021234"/>
              <a:ext cx="41116" cy="39984"/>
            </a:xfrm>
            <a:custGeom>
              <a:avLst/>
              <a:gdLst/>
              <a:ahLst/>
              <a:cxnLst/>
              <a:rect l="l" t="t" r="r" b="b"/>
              <a:pathLst>
                <a:path w="728" h="708" extrusionOk="0">
                  <a:moveTo>
                    <a:pt x="359" y="0"/>
                  </a:moveTo>
                  <a:cubicBezTo>
                    <a:pt x="354" y="0"/>
                    <a:pt x="348" y="0"/>
                    <a:pt x="343" y="1"/>
                  </a:cubicBezTo>
                  <a:cubicBezTo>
                    <a:pt x="146" y="14"/>
                    <a:pt x="0" y="182"/>
                    <a:pt x="7" y="379"/>
                  </a:cubicBezTo>
                  <a:cubicBezTo>
                    <a:pt x="20" y="558"/>
                    <a:pt x="174" y="708"/>
                    <a:pt x="353" y="708"/>
                  </a:cubicBezTo>
                  <a:cubicBezTo>
                    <a:pt x="361" y="708"/>
                    <a:pt x="370" y="707"/>
                    <a:pt x="378" y="707"/>
                  </a:cubicBezTo>
                  <a:cubicBezTo>
                    <a:pt x="575" y="700"/>
                    <a:pt x="728" y="532"/>
                    <a:pt x="715" y="337"/>
                  </a:cubicBezTo>
                  <a:cubicBezTo>
                    <a:pt x="708" y="146"/>
                    <a:pt x="549" y="0"/>
                    <a:pt x="359"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2127;p53">
              <a:extLst>
                <a:ext uri="{FF2B5EF4-FFF2-40B4-BE49-F238E27FC236}">
                  <a16:creationId xmlns:a16="http://schemas.microsoft.com/office/drawing/2014/main" id="{FBAFE342-11F4-3D0A-DDA5-E087ED967712}"/>
                </a:ext>
              </a:extLst>
            </p:cNvPr>
            <p:cNvSpPr/>
            <p:nvPr/>
          </p:nvSpPr>
          <p:spPr>
            <a:xfrm>
              <a:off x="8848385" y="1015982"/>
              <a:ext cx="41172" cy="40041"/>
            </a:xfrm>
            <a:custGeom>
              <a:avLst/>
              <a:gdLst/>
              <a:ahLst/>
              <a:cxnLst/>
              <a:rect l="l" t="t" r="r" b="b"/>
              <a:pathLst>
                <a:path w="729" h="709" extrusionOk="0">
                  <a:moveTo>
                    <a:pt x="368" y="0"/>
                  </a:moveTo>
                  <a:cubicBezTo>
                    <a:pt x="360" y="0"/>
                    <a:pt x="351" y="1"/>
                    <a:pt x="343" y="1"/>
                  </a:cubicBezTo>
                  <a:cubicBezTo>
                    <a:pt x="147" y="10"/>
                    <a:pt x="0" y="178"/>
                    <a:pt x="7" y="373"/>
                  </a:cubicBezTo>
                  <a:cubicBezTo>
                    <a:pt x="20" y="565"/>
                    <a:pt x="181" y="709"/>
                    <a:pt x="366" y="709"/>
                  </a:cubicBezTo>
                  <a:cubicBezTo>
                    <a:pt x="370" y="709"/>
                    <a:pt x="374" y="709"/>
                    <a:pt x="379" y="709"/>
                  </a:cubicBezTo>
                  <a:cubicBezTo>
                    <a:pt x="573" y="695"/>
                    <a:pt x="728" y="527"/>
                    <a:pt x="715" y="331"/>
                  </a:cubicBezTo>
                  <a:cubicBezTo>
                    <a:pt x="707" y="144"/>
                    <a:pt x="552"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2128;p53">
              <a:extLst>
                <a:ext uri="{FF2B5EF4-FFF2-40B4-BE49-F238E27FC236}">
                  <a16:creationId xmlns:a16="http://schemas.microsoft.com/office/drawing/2014/main" id="{C4A1D9B1-599B-58FD-BE54-5D6B4030B267}"/>
                </a:ext>
              </a:extLst>
            </p:cNvPr>
            <p:cNvSpPr/>
            <p:nvPr/>
          </p:nvSpPr>
          <p:spPr>
            <a:xfrm>
              <a:off x="8080344" y="577560"/>
              <a:ext cx="425953" cy="528662"/>
            </a:xfrm>
            <a:custGeom>
              <a:avLst/>
              <a:gdLst/>
              <a:ahLst/>
              <a:cxnLst/>
              <a:rect l="l" t="t" r="r" b="b"/>
              <a:pathLst>
                <a:path w="7542" h="9361" extrusionOk="0">
                  <a:moveTo>
                    <a:pt x="540" y="0"/>
                  </a:moveTo>
                  <a:lnTo>
                    <a:pt x="0" y="8941"/>
                  </a:lnTo>
                  <a:lnTo>
                    <a:pt x="3578" y="7842"/>
                  </a:lnTo>
                  <a:lnTo>
                    <a:pt x="7003" y="9361"/>
                  </a:lnTo>
                  <a:lnTo>
                    <a:pt x="7541" y="420"/>
                  </a:lnTo>
                  <a:lnTo>
                    <a:pt x="5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2129;p53">
              <a:extLst>
                <a:ext uri="{FF2B5EF4-FFF2-40B4-BE49-F238E27FC236}">
                  <a16:creationId xmlns:a16="http://schemas.microsoft.com/office/drawing/2014/main" id="{1656C42C-BF9D-63E7-1567-4441CBA49F76}"/>
                </a:ext>
              </a:extLst>
            </p:cNvPr>
            <p:cNvSpPr/>
            <p:nvPr/>
          </p:nvSpPr>
          <p:spPr>
            <a:xfrm>
              <a:off x="8107566" y="622627"/>
              <a:ext cx="395964" cy="31682"/>
            </a:xfrm>
            <a:custGeom>
              <a:avLst/>
              <a:gdLst/>
              <a:ahLst/>
              <a:cxnLst/>
              <a:rect l="l" t="t" r="r" b="b"/>
              <a:pathLst>
                <a:path w="7011" h="561" extrusionOk="0">
                  <a:moveTo>
                    <a:pt x="9" y="0"/>
                  </a:moveTo>
                  <a:lnTo>
                    <a:pt x="1" y="140"/>
                  </a:lnTo>
                  <a:lnTo>
                    <a:pt x="6997" y="560"/>
                  </a:lnTo>
                  <a:lnTo>
                    <a:pt x="7010" y="421"/>
                  </a:lnTo>
                  <a:lnTo>
                    <a:pt x="9"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2130;p53">
              <a:extLst>
                <a:ext uri="{FF2B5EF4-FFF2-40B4-BE49-F238E27FC236}">
                  <a16:creationId xmlns:a16="http://schemas.microsoft.com/office/drawing/2014/main" id="{02934F23-0E9B-22B8-2063-042F8F5355D8}"/>
                </a:ext>
              </a:extLst>
            </p:cNvPr>
            <p:cNvSpPr/>
            <p:nvPr/>
          </p:nvSpPr>
          <p:spPr>
            <a:xfrm>
              <a:off x="8102483" y="704065"/>
              <a:ext cx="395907" cy="32021"/>
            </a:xfrm>
            <a:custGeom>
              <a:avLst/>
              <a:gdLst/>
              <a:ahLst/>
              <a:cxnLst/>
              <a:rect l="l" t="t" r="r" b="b"/>
              <a:pathLst>
                <a:path w="7010" h="567" extrusionOk="0">
                  <a:moveTo>
                    <a:pt x="7" y="0"/>
                  </a:moveTo>
                  <a:lnTo>
                    <a:pt x="0" y="147"/>
                  </a:lnTo>
                  <a:lnTo>
                    <a:pt x="7003" y="567"/>
                  </a:lnTo>
                  <a:lnTo>
                    <a:pt x="7010" y="427"/>
                  </a:lnTo>
                  <a:lnTo>
                    <a:pt x="7"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2131;p53">
              <a:extLst>
                <a:ext uri="{FF2B5EF4-FFF2-40B4-BE49-F238E27FC236}">
                  <a16:creationId xmlns:a16="http://schemas.microsoft.com/office/drawing/2014/main" id="{86136E28-F16F-8FFF-6C4C-0766746108DF}"/>
                </a:ext>
              </a:extLst>
            </p:cNvPr>
            <p:cNvSpPr/>
            <p:nvPr/>
          </p:nvSpPr>
          <p:spPr>
            <a:xfrm>
              <a:off x="8097739" y="785843"/>
              <a:ext cx="395907" cy="31795"/>
            </a:xfrm>
            <a:custGeom>
              <a:avLst/>
              <a:gdLst/>
              <a:ahLst/>
              <a:cxnLst/>
              <a:rect l="l" t="t" r="r" b="b"/>
              <a:pathLst>
                <a:path w="7010" h="563" extrusionOk="0">
                  <a:moveTo>
                    <a:pt x="7" y="1"/>
                  </a:moveTo>
                  <a:lnTo>
                    <a:pt x="0" y="142"/>
                  </a:lnTo>
                  <a:lnTo>
                    <a:pt x="7003" y="562"/>
                  </a:lnTo>
                  <a:lnTo>
                    <a:pt x="7010" y="421"/>
                  </a:lnTo>
                  <a:lnTo>
                    <a:pt x="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2132;p53">
              <a:extLst>
                <a:ext uri="{FF2B5EF4-FFF2-40B4-BE49-F238E27FC236}">
                  <a16:creationId xmlns:a16="http://schemas.microsoft.com/office/drawing/2014/main" id="{0574FAC8-3E8D-224A-C396-F8BA9E70DCE0}"/>
                </a:ext>
              </a:extLst>
            </p:cNvPr>
            <p:cNvSpPr/>
            <p:nvPr/>
          </p:nvSpPr>
          <p:spPr>
            <a:xfrm>
              <a:off x="8092600" y="867394"/>
              <a:ext cx="395907" cy="32021"/>
            </a:xfrm>
            <a:custGeom>
              <a:avLst/>
              <a:gdLst/>
              <a:ahLst/>
              <a:cxnLst/>
              <a:rect l="l" t="t" r="r" b="b"/>
              <a:pathLst>
                <a:path w="7010" h="567" extrusionOk="0">
                  <a:moveTo>
                    <a:pt x="7" y="1"/>
                  </a:moveTo>
                  <a:lnTo>
                    <a:pt x="0" y="147"/>
                  </a:lnTo>
                  <a:lnTo>
                    <a:pt x="7003" y="567"/>
                  </a:lnTo>
                  <a:lnTo>
                    <a:pt x="7010" y="427"/>
                  </a:lnTo>
                  <a:lnTo>
                    <a:pt x="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2133;p53">
              <a:extLst>
                <a:ext uri="{FF2B5EF4-FFF2-40B4-BE49-F238E27FC236}">
                  <a16:creationId xmlns:a16="http://schemas.microsoft.com/office/drawing/2014/main" id="{8855CE99-5155-1358-619D-07D330F21062}"/>
                </a:ext>
              </a:extLst>
            </p:cNvPr>
            <p:cNvSpPr/>
            <p:nvPr/>
          </p:nvSpPr>
          <p:spPr>
            <a:xfrm>
              <a:off x="8087856" y="949227"/>
              <a:ext cx="395907" cy="31739"/>
            </a:xfrm>
            <a:custGeom>
              <a:avLst/>
              <a:gdLst/>
              <a:ahLst/>
              <a:cxnLst/>
              <a:rect l="l" t="t" r="r" b="b"/>
              <a:pathLst>
                <a:path w="7010" h="562" extrusionOk="0">
                  <a:moveTo>
                    <a:pt x="7" y="0"/>
                  </a:moveTo>
                  <a:lnTo>
                    <a:pt x="0" y="141"/>
                  </a:lnTo>
                  <a:lnTo>
                    <a:pt x="7003" y="561"/>
                  </a:lnTo>
                  <a:lnTo>
                    <a:pt x="7010" y="420"/>
                  </a:lnTo>
                  <a:lnTo>
                    <a:pt x="7"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2134;p53">
              <a:extLst>
                <a:ext uri="{FF2B5EF4-FFF2-40B4-BE49-F238E27FC236}">
                  <a16:creationId xmlns:a16="http://schemas.microsoft.com/office/drawing/2014/main" id="{91DC3E02-A675-369C-99AA-E5DD8D6623CE}"/>
                </a:ext>
              </a:extLst>
            </p:cNvPr>
            <p:cNvSpPr/>
            <p:nvPr/>
          </p:nvSpPr>
          <p:spPr>
            <a:xfrm>
              <a:off x="8082716" y="1030722"/>
              <a:ext cx="138822" cy="15079"/>
            </a:xfrm>
            <a:custGeom>
              <a:avLst/>
              <a:gdLst/>
              <a:ahLst/>
              <a:cxnLst/>
              <a:rect l="l" t="t" r="r" b="b"/>
              <a:pathLst>
                <a:path w="2458" h="267" extrusionOk="0">
                  <a:moveTo>
                    <a:pt x="7" y="1"/>
                  </a:moveTo>
                  <a:lnTo>
                    <a:pt x="1" y="147"/>
                  </a:lnTo>
                  <a:lnTo>
                    <a:pt x="2066" y="266"/>
                  </a:lnTo>
                  <a:lnTo>
                    <a:pt x="2457" y="147"/>
                  </a:lnTo>
                  <a:lnTo>
                    <a:pt x="14"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2135;p53">
              <a:extLst>
                <a:ext uri="{FF2B5EF4-FFF2-40B4-BE49-F238E27FC236}">
                  <a16:creationId xmlns:a16="http://schemas.microsoft.com/office/drawing/2014/main" id="{0D3F74EB-2422-8C8C-BA9F-677F305035B3}"/>
                </a:ext>
              </a:extLst>
            </p:cNvPr>
            <p:cNvSpPr/>
            <p:nvPr/>
          </p:nvSpPr>
          <p:spPr>
            <a:xfrm>
              <a:off x="8340142" y="1046083"/>
              <a:ext cx="138539" cy="16717"/>
            </a:xfrm>
            <a:custGeom>
              <a:avLst/>
              <a:gdLst/>
              <a:ahLst/>
              <a:cxnLst/>
              <a:rect l="l" t="t" r="r" b="b"/>
              <a:pathLst>
                <a:path w="2453" h="296" extrusionOk="0">
                  <a:moveTo>
                    <a:pt x="0" y="1"/>
                  </a:moveTo>
                  <a:lnTo>
                    <a:pt x="378" y="169"/>
                  </a:lnTo>
                  <a:lnTo>
                    <a:pt x="2445" y="295"/>
                  </a:lnTo>
                  <a:lnTo>
                    <a:pt x="2452" y="149"/>
                  </a:lnTo>
                  <a:lnTo>
                    <a:pt x="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2136;p53">
              <a:extLst>
                <a:ext uri="{FF2B5EF4-FFF2-40B4-BE49-F238E27FC236}">
                  <a16:creationId xmlns:a16="http://schemas.microsoft.com/office/drawing/2014/main" id="{A4474462-9D50-5C2A-099D-0D50D20BCCAA}"/>
                </a:ext>
              </a:extLst>
            </p:cNvPr>
            <p:cNvSpPr/>
            <p:nvPr/>
          </p:nvSpPr>
          <p:spPr>
            <a:xfrm>
              <a:off x="6211327" y="-36220"/>
              <a:ext cx="2945584" cy="638676"/>
            </a:xfrm>
            <a:custGeom>
              <a:avLst/>
              <a:gdLst/>
              <a:ahLst/>
              <a:cxnLst/>
              <a:rect l="l" t="t" r="r" b="b"/>
              <a:pathLst>
                <a:path w="52155" h="11309" extrusionOk="0">
                  <a:moveTo>
                    <a:pt x="71" y="0"/>
                  </a:moveTo>
                  <a:lnTo>
                    <a:pt x="0" y="126"/>
                  </a:lnTo>
                  <a:cubicBezTo>
                    <a:pt x="14194" y="8200"/>
                    <a:pt x="27618" y="10574"/>
                    <a:pt x="36377" y="11140"/>
                  </a:cubicBezTo>
                  <a:cubicBezTo>
                    <a:pt x="38191" y="11260"/>
                    <a:pt x="39878" y="11309"/>
                    <a:pt x="41432" y="11309"/>
                  </a:cubicBezTo>
                  <a:cubicBezTo>
                    <a:pt x="48015" y="11309"/>
                    <a:pt x="52097" y="10448"/>
                    <a:pt x="52154" y="10440"/>
                  </a:cubicBezTo>
                  <a:lnTo>
                    <a:pt x="52119" y="10300"/>
                  </a:lnTo>
                  <a:cubicBezTo>
                    <a:pt x="52073" y="10311"/>
                    <a:pt x="48002" y="11166"/>
                    <a:pt x="41431" y="11166"/>
                  </a:cubicBezTo>
                  <a:cubicBezTo>
                    <a:pt x="39881" y="11166"/>
                    <a:pt x="38192" y="11118"/>
                    <a:pt x="36384" y="11001"/>
                  </a:cubicBezTo>
                  <a:cubicBezTo>
                    <a:pt x="27638" y="10433"/>
                    <a:pt x="14236" y="8060"/>
                    <a:pt x="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0" name="Google Shape;2739;p61">
            <a:extLst>
              <a:ext uri="{FF2B5EF4-FFF2-40B4-BE49-F238E27FC236}">
                <a16:creationId xmlns:a16="http://schemas.microsoft.com/office/drawing/2014/main" id="{193F7133-1ACE-F5B4-D56A-4F911F81B076}"/>
              </a:ext>
            </a:extLst>
          </p:cNvPr>
          <p:cNvGrpSpPr/>
          <p:nvPr/>
        </p:nvGrpSpPr>
        <p:grpSpPr>
          <a:xfrm>
            <a:off x="7686029" y="4121676"/>
            <a:ext cx="1320896" cy="917976"/>
            <a:chOff x="6326862" y="1948322"/>
            <a:chExt cx="973825" cy="676774"/>
          </a:xfrm>
        </p:grpSpPr>
        <p:sp>
          <p:nvSpPr>
            <p:cNvPr id="1941" name="Google Shape;2740;p61">
              <a:extLst>
                <a:ext uri="{FF2B5EF4-FFF2-40B4-BE49-F238E27FC236}">
                  <a16:creationId xmlns:a16="http://schemas.microsoft.com/office/drawing/2014/main" id="{25410266-B181-8873-C0AA-88B7602632F6}"/>
                </a:ext>
              </a:extLst>
            </p:cNvPr>
            <p:cNvSpPr/>
            <p:nvPr/>
          </p:nvSpPr>
          <p:spPr>
            <a:xfrm>
              <a:off x="6416593" y="2061979"/>
              <a:ext cx="709215" cy="544888"/>
            </a:xfrm>
            <a:custGeom>
              <a:avLst/>
              <a:gdLst/>
              <a:ahLst/>
              <a:cxnLst/>
              <a:rect l="l" t="t" r="r" b="b"/>
              <a:pathLst>
                <a:path w="22913" h="17604" extrusionOk="0">
                  <a:moveTo>
                    <a:pt x="19837" y="0"/>
                  </a:moveTo>
                  <a:lnTo>
                    <a:pt x="0" y="12934"/>
                  </a:lnTo>
                  <a:lnTo>
                    <a:pt x="3074" y="17604"/>
                  </a:lnTo>
                  <a:lnTo>
                    <a:pt x="22913" y="4671"/>
                  </a:lnTo>
                  <a:lnTo>
                    <a:pt x="198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2741;p61">
              <a:extLst>
                <a:ext uri="{FF2B5EF4-FFF2-40B4-BE49-F238E27FC236}">
                  <a16:creationId xmlns:a16="http://schemas.microsoft.com/office/drawing/2014/main" id="{2F9669F8-7D59-03E4-2211-8EFD86917BB6}"/>
                </a:ext>
              </a:extLst>
            </p:cNvPr>
            <p:cNvSpPr/>
            <p:nvPr/>
          </p:nvSpPr>
          <p:spPr>
            <a:xfrm>
              <a:off x="7030596" y="2028365"/>
              <a:ext cx="146158" cy="178194"/>
            </a:xfrm>
            <a:custGeom>
              <a:avLst/>
              <a:gdLst/>
              <a:ahLst/>
              <a:cxnLst/>
              <a:rect l="l" t="t" r="r" b="b"/>
              <a:pathLst>
                <a:path w="4722" h="5757" extrusionOk="0">
                  <a:moveTo>
                    <a:pt x="1647" y="1"/>
                  </a:moveTo>
                  <a:lnTo>
                    <a:pt x="0" y="1086"/>
                  </a:lnTo>
                  <a:lnTo>
                    <a:pt x="3076" y="5757"/>
                  </a:lnTo>
                  <a:lnTo>
                    <a:pt x="4721" y="4673"/>
                  </a:lnTo>
                  <a:lnTo>
                    <a:pt x="16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2742;p61">
              <a:extLst>
                <a:ext uri="{FF2B5EF4-FFF2-40B4-BE49-F238E27FC236}">
                  <a16:creationId xmlns:a16="http://schemas.microsoft.com/office/drawing/2014/main" id="{1BF2C915-A748-DA71-BDD3-F195E8BFE343}"/>
                </a:ext>
              </a:extLst>
            </p:cNvPr>
            <p:cNvSpPr/>
            <p:nvPr/>
          </p:nvSpPr>
          <p:spPr>
            <a:xfrm>
              <a:off x="7081574" y="1948322"/>
              <a:ext cx="219113" cy="224684"/>
            </a:xfrm>
            <a:custGeom>
              <a:avLst/>
              <a:gdLst/>
              <a:ahLst/>
              <a:cxnLst/>
              <a:rect l="l" t="t" r="r" b="b"/>
              <a:pathLst>
                <a:path w="7079" h="7259" extrusionOk="0">
                  <a:moveTo>
                    <a:pt x="3993" y="0"/>
                  </a:moveTo>
                  <a:cubicBezTo>
                    <a:pt x="3951" y="0"/>
                    <a:pt x="3909" y="13"/>
                    <a:pt x="3872" y="39"/>
                  </a:cubicBezTo>
                  <a:lnTo>
                    <a:pt x="0" y="2587"/>
                  </a:lnTo>
                  <a:lnTo>
                    <a:pt x="3074" y="7259"/>
                  </a:lnTo>
                  <a:lnTo>
                    <a:pt x="6946" y="4709"/>
                  </a:lnTo>
                  <a:cubicBezTo>
                    <a:pt x="7050" y="4639"/>
                    <a:pt x="7079" y="4499"/>
                    <a:pt x="7008" y="4393"/>
                  </a:cubicBezTo>
                  <a:lnTo>
                    <a:pt x="4180" y="101"/>
                  </a:lnTo>
                  <a:cubicBezTo>
                    <a:pt x="4136" y="36"/>
                    <a:pt x="4064" y="0"/>
                    <a:pt x="3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2743;p61">
              <a:extLst>
                <a:ext uri="{FF2B5EF4-FFF2-40B4-BE49-F238E27FC236}">
                  <a16:creationId xmlns:a16="http://schemas.microsoft.com/office/drawing/2014/main" id="{2B9029DA-4372-CF3F-0869-69FB727F821F}"/>
                </a:ext>
              </a:extLst>
            </p:cNvPr>
            <p:cNvSpPr/>
            <p:nvPr/>
          </p:nvSpPr>
          <p:spPr>
            <a:xfrm>
              <a:off x="6326862" y="2462286"/>
              <a:ext cx="184910" cy="162810"/>
            </a:xfrm>
            <a:custGeom>
              <a:avLst/>
              <a:gdLst/>
              <a:ahLst/>
              <a:cxnLst/>
              <a:rect l="l" t="t" r="r" b="b"/>
              <a:pathLst>
                <a:path w="5974" h="5260" extrusionOk="0">
                  <a:moveTo>
                    <a:pt x="2899" y="1"/>
                  </a:moveTo>
                  <a:lnTo>
                    <a:pt x="1" y="5259"/>
                  </a:lnTo>
                  <a:lnTo>
                    <a:pt x="5973" y="4671"/>
                  </a:lnTo>
                  <a:lnTo>
                    <a:pt x="28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2744;p61">
              <a:extLst>
                <a:ext uri="{FF2B5EF4-FFF2-40B4-BE49-F238E27FC236}">
                  <a16:creationId xmlns:a16="http://schemas.microsoft.com/office/drawing/2014/main" id="{3C7F179F-3A0E-5F1B-868C-1DB76A2E848A}"/>
                </a:ext>
              </a:extLst>
            </p:cNvPr>
            <p:cNvSpPr/>
            <p:nvPr/>
          </p:nvSpPr>
          <p:spPr>
            <a:xfrm>
              <a:off x="6326862" y="2566131"/>
              <a:ext cx="67043" cy="58965"/>
            </a:xfrm>
            <a:custGeom>
              <a:avLst/>
              <a:gdLst/>
              <a:ahLst/>
              <a:cxnLst/>
              <a:rect l="l" t="t" r="r" b="b"/>
              <a:pathLst>
                <a:path w="2166" h="1905" extrusionOk="0">
                  <a:moveTo>
                    <a:pt x="1051" y="0"/>
                  </a:moveTo>
                  <a:lnTo>
                    <a:pt x="1" y="1904"/>
                  </a:lnTo>
                  <a:lnTo>
                    <a:pt x="2165" y="1694"/>
                  </a:lnTo>
                  <a:lnTo>
                    <a:pt x="10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2745;p61">
              <a:extLst>
                <a:ext uri="{FF2B5EF4-FFF2-40B4-BE49-F238E27FC236}">
                  <a16:creationId xmlns:a16="http://schemas.microsoft.com/office/drawing/2014/main" id="{3C23A807-4432-DE41-33DD-B0B25ED92690}"/>
                </a:ext>
              </a:extLst>
            </p:cNvPr>
            <p:cNvSpPr/>
            <p:nvPr/>
          </p:nvSpPr>
          <p:spPr>
            <a:xfrm>
              <a:off x="6455810" y="2121593"/>
              <a:ext cx="630750" cy="425690"/>
            </a:xfrm>
            <a:custGeom>
              <a:avLst/>
              <a:gdLst/>
              <a:ahLst/>
              <a:cxnLst/>
              <a:rect l="l" t="t" r="r" b="b"/>
              <a:pathLst>
                <a:path w="20378" h="13753" extrusionOk="0">
                  <a:moveTo>
                    <a:pt x="19839" y="0"/>
                  </a:moveTo>
                  <a:lnTo>
                    <a:pt x="1" y="12934"/>
                  </a:lnTo>
                  <a:lnTo>
                    <a:pt x="533" y="13752"/>
                  </a:lnTo>
                  <a:lnTo>
                    <a:pt x="20377" y="820"/>
                  </a:lnTo>
                  <a:lnTo>
                    <a:pt x="198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47" name="图片 3">
            <a:extLst>
              <a:ext uri="{FF2B5EF4-FFF2-40B4-BE49-F238E27FC236}">
                <a16:creationId xmlns:a16="http://schemas.microsoft.com/office/drawing/2014/main" id="{E27B219A-75C1-4BFC-B6F9-07BE07D675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43" y="1139403"/>
            <a:ext cx="4086726" cy="4086726"/>
          </a:xfrm>
          <a:prstGeom prst="rect">
            <a:avLst/>
          </a:prstGeom>
        </p:spPr>
      </p:pic>
      <p:grpSp>
        <p:nvGrpSpPr>
          <p:cNvPr id="1948" name="组合 5">
            <a:extLst>
              <a:ext uri="{FF2B5EF4-FFF2-40B4-BE49-F238E27FC236}">
                <a16:creationId xmlns:a16="http://schemas.microsoft.com/office/drawing/2014/main" id="{DA203F15-9E6A-4344-AADD-C107C655E939}"/>
              </a:ext>
            </a:extLst>
          </p:cNvPr>
          <p:cNvGrpSpPr/>
          <p:nvPr/>
        </p:nvGrpSpPr>
        <p:grpSpPr>
          <a:xfrm>
            <a:off x="5206969" y="821193"/>
            <a:ext cx="3692758" cy="3707765"/>
            <a:chOff x="1099385" y="2069348"/>
            <a:chExt cx="2860812" cy="2084000"/>
          </a:xfrm>
        </p:grpSpPr>
        <p:pic>
          <p:nvPicPr>
            <p:cNvPr id="1949" name="图片 8">
              <a:extLst>
                <a:ext uri="{FF2B5EF4-FFF2-40B4-BE49-F238E27FC236}">
                  <a16:creationId xmlns:a16="http://schemas.microsoft.com/office/drawing/2014/main" id="{A82CCE13-B1F9-4379-B618-8445C5B4C5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385" y="2069348"/>
              <a:ext cx="2860812" cy="2084000"/>
            </a:xfrm>
            <a:prstGeom prst="rect">
              <a:avLst/>
            </a:prstGeom>
          </p:spPr>
        </p:pic>
        <p:sp>
          <p:nvSpPr>
            <p:cNvPr id="1952" name="文本框 12">
              <a:extLst>
                <a:ext uri="{FF2B5EF4-FFF2-40B4-BE49-F238E27FC236}">
                  <a16:creationId xmlns:a16="http://schemas.microsoft.com/office/drawing/2014/main" id="{4F2C7E0A-6E62-4A13-9D6E-DF0E266542E3}"/>
                </a:ext>
              </a:extLst>
            </p:cNvPr>
            <p:cNvSpPr txBox="1"/>
            <p:nvPr/>
          </p:nvSpPr>
          <p:spPr>
            <a:xfrm rot="21221573">
              <a:off x="1342582" y="2715942"/>
              <a:ext cx="2213634" cy="67466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spcBef>
                  <a:spcPts val="0"/>
                </a:spcBef>
                <a:spcAft>
                  <a:spcPts val="800"/>
                </a:spcAft>
                <a:buClrTx/>
                <a:buSzTx/>
                <a:buFontTx/>
                <a:buNone/>
                <a:tabLst>
                  <a:tab pos="90170" algn="l"/>
                  <a:tab pos="180340" algn="l"/>
                </a:tabLst>
                <a:defRPr/>
              </a:pPr>
              <a:r>
                <a:rPr lang="vi-VN" sz="2400" i="1" kern="100">
                  <a:solidFill>
                    <a:schemeClr val="bg1"/>
                  </a:solidFill>
                  <a:effectLst/>
                  <a:latin typeface="Times New Roman" panose="02020603050405020304" pitchFamily="18" charset="0"/>
                  <a:ea typeface="SimSun" panose="02010600030101010101" pitchFamily="2" charset="-122"/>
                </a:rPr>
                <a:t>Hs </a:t>
              </a:r>
              <a:r>
                <a:rPr lang="en-US" sz="2400" i="1" kern="100">
                  <a:solidFill>
                    <a:schemeClr val="bg1"/>
                  </a:solidFill>
                  <a:effectLst/>
                  <a:latin typeface="Times New Roman" panose="02020603050405020304" pitchFamily="18" charset="0"/>
                  <a:ea typeface="SimSun" panose="02010600030101010101" pitchFamily="2" charset="-122"/>
                </a:rPr>
                <a:t>xem bảng kiểm để </a:t>
              </a:r>
              <a:r>
                <a:rPr lang="vi-VN" sz="2400" i="1" kern="100">
                  <a:solidFill>
                    <a:schemeClr val="bg1"/>
                  </a:solidFill>
                  <a:effectLst/>
                  <a:latin typeface="Times New Roman" panose="02020603050405020304" pitchFamily="18" charset="0"/>
                  <a:ea typeface="SimSun" panose="02010600030101010101" pitchFamily="2" charset="-122"/>
                </a:rPr>
                <a:t>có định hướng khi trình bày bài nói</a:t>
              </a:r>
              <a:endParaRPr kumimoji="0" lang="en-US" sz="3600" b="0"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5271707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47"/>
                                        </p:tgtEl>
                                        <p:attrNameLst>
                                          <p:attrName>style.visibility</p:attrName>
                                        </p:attrNameLst>
                                      </p:cBhvr>
                                      <p:to>
                                        <p:strVal val="visible"/>
                                      </p:to>
                                    </p:set>
                                    <p:animEffect transition="in" filter="fade">
                                      <p:cBhvr>
                                        <p:cTn id="7" dur="1000"/>
                                        <p:tgtEl>
                                          <p:spTgt spid="1947"/>
                                        </p:tgtEl>
                                      </p:cBhvr>
                                    </p:animEffect>
                                    <p:anim calcmode="lin" valueType="num">
                                      <p:cBhvr>
                                        <p:cTn id="8" dur="1000" fill="hold"/>
                                        <p:tgtEl>
                                          <p:spTgt spid="1947"/>
                                        </p:tgtEl>
                                        <p:attrNameLst>
                                          <p:attrName>ppt_x</p:attrName>
                                        </p:attrNameLst>
                                      </p:cBhvr>
                                      <p:tavLst>
                                        <p:tav tm="0">
                                          <p:val>
                                            <p:strVal val="#ppt_x"/>
                                          </p:val>
                                        </p:tav>
                                        <p:tav tm="100000">
                                          <p:val>
                                            <p:strVal val="#ppt_x"/>
                                          </p:val>
                                        </p:tav>
                                      </p:tavLst>
                                    </p:anim>
                                    <p:anim calcmode="lin" valueType="num">
                                      <p:cBhvr>
                                        <p:cTn id="9" dur="1000" fill="hold"/>
                                        <p:tgtEl>
                                          <p:spTgt spid="194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48"/>
                                        </p:tgtEl>
                                        <p:attrNameLst>
                                          <p:attrName>style.visibility</p:attrName>
                                        </p:attrNameLst>
                                      </p:cBhvr>
                                      <p:to>
                                        <p:strVal val="visible"/>
                                      </p:to>
                                    </p:set>
                                    <p:animEffect transition="in" filter="fade">
                                      <p:cBhvr>
                                        <p:cTn id="12" dur="1000"/>
                                        <p:tgtEl>
                                          <p:spTgt spid="1948"/>
                                        </p:tgtEl>
                                      </p:cBhvr>
                                    </p:animEffect>
                                    <p:anim calcmode="lin" valueType="num">
                                      <p:cBhvr>
                                        <p:cTn id="13" dur="1000" fill="hold"/>
                                        <p:tgtEl>
                                          <p:spTgt spid="1948"/>
                                        </p:tgtEl>
                                        <p:attrNameLst>
                                          <p:attrName>ppt_x</p:attrName>
                                        </p:attrNameLst>
                                      </p:cBhvr>
                                      <p:tavLst>
                                        <p:tav tm="0">
                                          <p:val>
                                            <p:strVal val="#ppt_x"/>
                                          </p:val>
                                        </p:tav>
                                        <p:tav tm="100000">
                                          <p:val>
                                            <p:strVal val="#ppt_x"/>
                                          </p:val>
                                        </p:tav>
                                      </p:tavLst>
                                    </p:anim>
                                    <p:anim calcmode="lin" valueType="num">
                                      <p:cBhvr>
                                        <p:cTn id="14" dur="1000" fill="hold"/>
                                        <p:tgtEl>
                                          <p:spTgt spid="19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7"/>
        <p:cNvGrpSpPr/>
        <p:nvPr/>
      </p:nvGrpSpPr>
      <p:grpSpPr>
        <a:xfrm>
          <a:off x="0" y="0"/>
          <a:ext cx="0" cy="0"/>
          <a:chOff x="0" y="0"/>
          <a:chExt cx="0" cy="0"/>
        </a:xfrm>
      </p:grpSpPr>
      <p:sp>
        <p:nvSpPr>
          <p:cNvPr id="1978" name="Google Shape;1978;p52"/>
          <p:cNvSpPr txBox="1">
            <a:spLocks noGrp="1"/>
          </p:cNvSpPr>
          <p:nvPr>
            <p:ph type="title"/>
          </p:nvPr>
        </p:nvSpPr>
        <p:spPr>
          <a:xfrm>
            <a:off x="956944" y="-33386"/>
            <a:ext cx="7830828" cy="677100"/>
          </a:xfrm>
          <a:prstGeom prst="rect">
            <a:avLst/>
          </a:prstGeom>
        </p:spPr>
        <p:txBody>
          <a:bodyPr spcFirstLastPara="1" wrap="square" lIns="91425" tIns="91425" rIns="91425" bIns="91425" anchor="t" anchorCtr="0">
            <a:noAutofit/>
          </a:bodyPr>
          <a:lstStyle/>
          <a:p>
            <a:pPr algn="just">
              <a:lnSpc>
                <a:spcPct val="150000"/>
              </a:lnSpc>
              <a:spcAft>
                <a:spcPts val="800"/>
              </a:spcAft>
            </a:pPr>
            <a:r>
              <a:rPr lang="en-US" sz="3600" b="1">
                <a:effectLst/>
                <a:latin typeface="Times New Roman" panose="02020603050405020304" pitchFamily="18" charset="0"/>
                <a:ea typeface="Calibri" panose="020F0502020204030204" pitchFamily="34" charset="0"/>
                <a:cs typeface="Times New Roman" panose="02020603050405020304" pitchFamily="18" charset="0"/>
              </a:rPr>
              <a:t>Bảng kiểm</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008" name="Google Shape;2008;p52"/>
          <p:cNvGrpSpPr/>
          <p:nvPr/>
        </p:nvGrpSpPr>
        <p:grpSpPr>
          <a:xfrm>
            <a:off x="-23500" y="193587"/>
            <a:ext cx="1012158" cy="1014904"/>
            <a:chOff x="4529055" y="2030129"/>
            <a:chExt cx="570455" cy="572002"/>
          </a:xfrm>
        </p:grpSpPr>
        <p:sp>
          <p:nvSpPr>
            <p:cNvPr id="2009" name="Google Shape;2009;p52"/>
            <p:cNvSpPr/>
            <p:nvPr/>
          </p:nvSpPr>
          <p:spPr>
            <a:xfrm>
              <a:off x="4598202" y="2030129"/>
              <a:ext cx="501307" cy="572002"/>
            </a:xfrm>
            <a:custGeom>
              <a:avLst/>
              <a:gdLst/>
              <a:ahLst/>
              <a:cxnLst/>
              <a:rect l="l" t="t" r="r" b="b"/>
              <a:pathLst>
                <a:path w="16196" h="18480" extrusionOk="0">
                  <a:moveTo>
                    <a:pt x="16196" y="1"/>
                  </a:moveTo>
                  <a:lnTo>
                    <a:pt x="392" y="9215"/>
                  </a:lnTo>
                  <a:lnTo>
                    <a:pt x="0" y="18480"/>
                  </a:lnTo>
                  <a:lnTo>
                    <a:pt x="16196" y="1"/>
                  </a:lnTo>
                  <a:close/>
                  <a:moveTo>
                    <a:pt x="0" y="18480"/>
                  </a:moveTo>
                  <a:lnTo>
                    <a:pt x="0" y="18480"/>
                  </a:lnTo>
                  <a:lnTo>
                    <a:pt x="0" y="1848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2"/>
            <p:cNvSpPr/>
            <p:nvPr/>
          </p:nvSpPr>
          <p:spPr>
            <a:xfrm>
              <a:off x="4598202" y="2391869"/>
              <a:ext cx="147179" cy="210260"/>
            </a:xfrm>
            <a:custGeom>
              <a:avLst/>
              <a:gdLst/>
              <a:ahLst/>
              <a:cxnLst/>
              <a:rect l="l" t="t" r="r" b="b"/>
              <a:pathLst>
                <a:path w="4755" h="6793" extrusionOk="0">
                  <a:moveTo>
                    <a:pt x="2906" y="0"/>
                  </a:moveTo>
                  <a:lnTo>
                    <a:pt x="0" y="6793"/>
                  </a:lnTo>
                  <a:lnTo>
                    <a:pt x="4754" y="1499"/>
                  </a:lnTo>
                  <a:lnTo>
                    <a:pt x="29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2"/>
            <p:cNvSpPr/>
            <p:nvPr/>
          </p:nvSpPr>
          <p:spPr>
            <a:xfrm>
              <a:off x="4529055" y="2030129"/>
              <a:ext cx="570455" cy="330542"/>
            </a:xfrm>
            <a:custGeom>
              <a:avLst/>
              <a:gdLst/>
              <a:ahLst/>
              <a:cxnLst/>
              <a:rect l="l" t="t" r="r" b="b"/>
              <a:pathLst>
                <a:path w="18430" h="10679" extrusionOk="0">
                  <a:moveTo>
                    <a:pt x="18430" y="1"/>
                  </a:moveTo>
                  <a:lnTo>
                    <a:pt x="344" y="7108"/>
                  </a:lnTo>
                  <a:cubicBezTo>
                    <a:pt x="63" y="7212"/>
                    <a:pt x="1" y="7583"/>
                    <a:pt x="231" y="7780"/>
                  </a:cubicBezTo>
                  <a:lnTo>
                    <a:pt x="3481" y="10582"/>
                  </a:lnTo>
                  <a:cubicBezTo>
                    <a:pt x="3556" y="10645"/>
                    <a:pt x="3652" y="10678"/>
                    <a:pt x="3747" y="10678"/>
                  </a:cubicBezTo>
                  <a:cubicBezTo>
                    <a:pt x="3828" y="10678"/>
                    <a:pt x="3909" y="10654"/>
                    <a:pt x="3977" y="10602"/>
                  </a:cubicBezTo>
                  <a:lnTo>
                    <a:pt x="18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2"/>
            <p:cNvSpPr/>
            <p:nvPr/>
          </p:nvSpPr>
          <p:spPr>
            <a:xfrm>
              <a:off x="4679700" y="2030129"/>
              <a:ext cx="419809" cy="533064"/>
            </a:xfrm>
            <a:custGeom>
              <a:avLst/>
              <a:gdLst/>
              <a:ahLst/>
              <a:cxnLst/>
              <a:rect l="l" t="t" r="r" b="b"/>
              <a:pathLst>
                <a:path w="13563" h="17222" extrusionOk="0">
                  <a:moveTo>
                    <a:pt x="13563" y="1"/>
                  </a:moveTo>
                  <a:lnTo>
                    <a:pt x="189" y="11267"/>
                  </a:lnTo>
                  <a:cubicBezTo>
                    <a:pt x="7" y="11422"/>
                    <a:pt x="1" y="11701"/>
                    <a:pt x="175" y="11869"/>
                  </a:cubicBezTo>
                  <a:lnTo>
                    <a:pt x="5854" y="17114"/>
                  </a:lnTo>
                  <a:cubicBezTo>
                    <a:pt x="5935" y="17187"/>
                    <a:pt x="6033" y="17221"/>
                    <a:pt x="6130" y="17221"/>
                  </a:cubicBezTo>
                  <a:cubicBezTo>
                    <a:pt x="6284" y="17221"/>
                    <a:pt x="6434" y="17133"/>
                    <a:pt x="6498" y="16974"/>
                  </a:cubicBezTo>
                  <a:lnTo>
                    <a:pt x="135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7" name="Google Shape;2017;p52"/>
          <p:cNvSpPr/>
          <p:nvPr/>
        </p:nvSpPr>
        <p:spPr>
          <a:xfrm rot="3310413">
            <a:off x="7081675" y="4468486"/>
            <a:ext cx="289236" cy="289442"/>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2055;p53">
            <a:extLst>
              <a:ext uri="{FF2B5EF4-FFF2-40B4-BE49-F238E27FC236}">
                <a16:creationId xmlns:a16="http://schemas.microsoft.com/office/drawing/2014/main" id="{93C4D3D0-DD4A-781A-927F-3D6AC2B46B8C}"/>
              </a:ext>
            </a:extLst>
          </p:cNvPr>
          <p:cNvGrpSpPr/>
          <p:nvPr/>
        </p:nvGrpSpPr>
        <p:grpSpPr>
          <a:xfrm>
            <a:off x="6734309" y="-385"/>
            <a:ext cx="2492848" cy="966849"/>
            <a:chOff x="6211327" y="-36220"/>
            <a:chExt cx="2945584" cy="1142442"/>
          </a:xfrm>
        </p:grpSpPr>
        <p:sp>
          <p:nvSpPr>
            <p:cNvPr id="3" name="Google Shape;2056;p53">
              <a:extLst>
                <a:ext uri="{FF2B5EF4-FFF2-40B4-BE49-F238E27FC236}">
                  <a16:creationId xmlns:a16="http://schemas.microsoft.com/office/drawing/2014/main" id="{0B526665-D318-2BB3-7425-1D4A16807E50}"/>
                </a:ext>
              </a:extLst>
            </p:cNvPr>
            <p:cNvSpPr/>
            <p:nvPr/>
          </p:nvSpPr>
          <p:spPr>
            <a:xfrm>
              <a:off x="6250918" y="14721"/>
              <a:ext cx="399409" cy="541878"/>
            </a:xfrm>
            <a:custGeom>
              <a:avLst/>
              <a:gdLst/>
              <a:ahLst/>
              <a:cxnLst/>
              <a:rect l="l" t="t" r="r" b="b"/>
              <a:pathLst>
                <a:path w="7072" h="9595" extrusionOk="0">
                  <a:moveTo>
                    <a:pt x="763" y="1"/>
                  </a:moveTo>
                  <a:lnTo>
                    <a:pt x="0" y="9595"/>
                  </a:lnTo>
                  <a:lnTo>
                    <a:pt x="7072" y="3068"/>
                  </a:lnTo>
                  <a:lnTo>
                    <a:pt x="7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057;p53">
              <a:extLst>
                <a:ext uri="{FF2B5EF4-FFF2-40B4-BE49-F238E27FC236}">
                  <a16:creationId xmlns:a16="http://schemas.microsoft.com/office/drawing/2014/main" id="{1E731B49-867F-5EC5-4C08-8DADA23409E8}"/>
                </a:ext>
              </a:extLst>
            </p:cNvPr>
            <p:cNvSpPr/>
            <p:nvPr/>
          </p:nvSpPr>
          <p:spPr>
            <a:xfrm>
              <a:off x="7632250" y="507134"/>
              <a:ext cx="391559" cy="530752"/>
            </a:xfrm>
            <a:custGeom>
              <a:avLst/>
              <a:gdLst/>
              <a:ahLst/>
              <a:cxnLst/>
              <a:rect l="l" t="t" r="r" b="b"/>
              <a:pathLst>
                <a:path w="6933" h="9398" extrusionOk="0">
                  <a:moveTo>
                    <a:pt x="1" y="0"/>
                  </a:moveTo>
                  <a:lnTo>
                    <a:pt x="2073" y="9398"/>
                  </a:lnTo>
                  <a:lnTo>
                    <a:pt x="6933" y="1093"/>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058;p53">
              <a:extLst>
                <a:ext uri="{FF2B5EF4-FFF2-40B4-BE49-F238E27FC236}">
                  <a16:creationId xmlns:a16="http://schemas.microsoft.com/office/drawing/2014/main" id="{94F8D7A3-65A5-A9A2-D7A3-761EEAB8261A}"/>
                </a:ext>
              </a:extLst>
            </p:cNvPr>
            <p:cNvSpPr/>
            <p:nvPr/>
          </p:nvSpPr>
          <p:spPr>
            <a:xfrm>
              <a:off x="6542738" y="220406"/>
              <a:ext cx="551333" cy="614561"/>
            </a:xfrm>
            <a:custGeom>
              <a:avLst/>
              <a:gdLst/>
              <a:ahLst/>
              <a:cxnLst/>
              <a:rect l="l" t="t" r="r" b="b"/>
              <a:pathLst>
                <a:path w="9762" h="10882" extrusionOk="0">
                  <a:moveTo>
                    <a:pt x="3214" y="0"/>
                  </a:moveTo>
                  <a:lnTo>
                    <a:pt x="1" y="8368"/>
                  </a:lnTo>
                  <a:lnTo>
                    <a:pt x="3740" y="8396"/>
                  </a:lnTo>
                  <a:lnTo>
                    <a:pt x="6548" y="10882"/>
                  </a:lnTo>
                  <a:lnTo>
                    <a:pt x="9761" y="2514"/>
                  </a:lnTo>
                  <a:lnTo>
                    <a:pt x="32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059;p53">
              <a:extLst>
                <a:ext uri="{FF2B5EF4-FFF2-40B4-BE49-F238E27FC236}">
                  <a16:creationId xmlns:a16="http://schemas.microsoft.com/office/drawing/2014/main" id="{06DFAEB1-81A4-79A1-DA53-1930F1F6C284}"/>
                </a:ext>
              </a:extLst>
            </p:cNvPr>
            <p:cNvSpPr/>
            <p:nvPr/>
          </p:nvSpPr>
          <p:spPr>
            <a:xfrm>
              <a:off x="6688620" y="249661"/>
              <a:ext cx="127809" cy="63308"/>
            </a:xfrm>
            <a:custGeom>
              <a:avLst/>
              <a:gdLst/>
              <a:ahLst/>
              <a:cxnLst/>
              <a:rect l="l" t="t" r="r" b="b"/>
              <a:pathLst>
                <a:path w="2263" h="1121" extrusionOk="0">
                  <a:moveTo>
                    <a:pt x="1984" y="0"/>
                  </a:moveTo>
                  <a:lnTo>
                    <a:pt x="107" y="834"/>
                  </a:lnTo>
                  <a:lnTo>
                    <a:pt x="1" y="1121"/>
                  </a:lnTo>
                  <a:lnTo>
                    <a:pt x="2263" y="113"/>
                  </a:lnTo>
                  <a:lnTo>
                    <a:pt x="1984"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060;p53">
              <a:extLst>
                <a:ext uri="{FF2B5EF4-FFF2-40B4-BE49-F238E27FC236}">
                  <a16:creationId xmlns:a16="http://schemas.microsoft.com/office/drawing/2014/main" id="{09751D55-9C0A-5B48-C9DF-13B836DD81BF}"/>
                </a:ext>
              </a:extLst>
            </p:cNvPr>
            <p:cNvSpPr/>
            <p:nvPr/>
          </p:nvSpPr>
          <p:spPr>
            <a:xfrm>
              <a:off x="6656259" y="282078"/>
              <a:ext cx="244491" cy="114701"/>
            </a:xfrm>
            <a:custGeom>
              <a:avLst/>
              <a:gdLst/>
              <a:ahLst/>
              <a:cxnLst/>
              <a:rect l="l" t="t" r="r" b="b"/>
              <a:pathLst>
                <a:path w="4329" h="2031" extrusionOk="0">
                  <a:moveTo>
                    <a:pt x="4047" y="1"/>
                  </a:moveTo>
                  <a:lnTo>
                    <a:pt x="112" y="1752"/>
                  </a:lnTo>
                  <a:lnTo>
                    <a:pt x="1" y="2031"/>
                  </a:lnTo>
                  <a:lnTo>
                    <a:pt x="4328" y="113"/>
                  </a:lnTo>
                  <a:lnTo>
                    <a:pt x="404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061;p53">
              <a:extLst>
                <a:ext uri="{FF2B5EF4-FFF2-40B4-BE49-F238E27FC236}">
                  <a16:creationId xmlns:a16="http://schemas.microsoft.com/office/drawing/2014/main" id="{FACC57C1-02CC-BB91-3383-765320514A00}"/>
                </a:ext>
              </a:extLst>
            </p:cNvPr>
            <p:cNvSpPr/>
            <p:nvPr/>
          </p:nvSpPr>
          <p:spPr>
            <a:xfrm>
              <a:off x="6623784" y="314551"/>
              <a:ext cx="361117" cy="166545"/>
            </a:xfrm>
            <a:custGeom>
              <a:avLst/>
              <a:gdLst/>
              <a:ahLst/>
              <a:cxnLst/>
              <a:rect l="l" t="t" r="r" b="b"/>
              <a:pathLst>
                <a:path w="6394" h="2949" extrusionOk="0">
                  <a:moveTo>
                    <a:pt x="6115" y="1"/>
                  </a:moveTo>
                  <a:lnTo>
                    <a:pt x="114" y="2668"/>
                  </a:lnTo>
                  <a:lnTo>
                    <a:pt x="1" y="2948"/>
                  </a:lnTo>
                  <a:lnTo>
                    <a:pt x="6394" y="111"/>
                  </a:lnTo>
                  <a:lnTo>
                    <a:pt x="6115"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062;p53">
              <a:extLst>
                <a:ext uri="{FF2B5EF4-FFF2-40B4-BE49-F238E27FC236}">
                  <a16:creationId xmlns:a16="http://schemas.microsoft.com/office/drawing/2014/main" id="{50992424-0B05-70CB-1E1E-3DD522AD5E3C}"/>
                </a:ext>
              </a:extLst>
            </p:cNvPr>
            <p:cNvSpPr/>
            <p:nvPr/>
          </p:nvSpPr>
          <p:spPr>
            <a:xfrm>
              <a:off x="6591818" y="346912"/>
              <a:ext cx="477404" cy="218332"/>
            </a:xfrm>
            <a:custGeom>
              <a:avLst/>
              <a:gdLst/>
              <a:ahLst/>
              <a:cxnLst/>
              <a:rect l="l" t="t" r="r" b="b"/>
              <a:pathLst>
                <a:path w="8453" h="3866" extrusionOk="0">
                  <a:moveTo>
                    <a:pt x="8165" y="1"/>
                  </a:moveTo>
                  <a:lnTo>
                    <a:pt x="105" y="3587"/>
                  </a:lnTo>
                  <a:lnTo>
                    <a:pt x="1" y="3866"/>
                  </a:lnTo>
                  <a:lnTo>
                    <a:pt x="8452" y="106"/>
                  </a:lnTo>
                  <a:lnTo>
                    <a:pt x="8165"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63;p53">
              <a:extLst>
                <a:ext uri="{FF2B5EF4-FFF2-40B4-BE49-F238E27FC236}">
                  <a16:creationId xmlns:a16="http://schemas.microsoft.com/office/drawing/2014/main" id="{0A209A3F-EF74-5337-11A6-78F1B55078B2}"/>
                </a:ext>
              </a:extLst>
            </p:cNvPr>
            <p:cNvSpPr/>
            <p:nvPr/>
          </p:nvSpPr>
          <p:spPr>
            <a:xfrm>
              <a:off x="6559343" y="405873"/>
              <a:ext cx="518125" cy="243690"/>
            </a:xfrm>
            <a:custGeom>
              <a:avLst/>
              <a:gdLst/>
              <a:ahLst/>
              <a:cxnLst/>
              <a:rect l="l" t="t" r="r" b="b"/>
              <a:pathLst>
                <a:path w="9174" h="4315" extrusionOk="0">
                  <a:moveTo>
                    <a:pt x="9173" y="0"/>
                  </a:moveTo>
                  <a:lnTo>
                    <a:pt x="105" y="4033"/>
                  </a:lnTo>
                  <a:lnTo>
                    <a:pt x="1" y="4314"/>
                  </a:lnTo>
                  <a:lnTo>
                    <a:pt x="9062" y="281"/>
                  </a:lnTo>
                  <a:lnTo>
                    <a:pt x="9173"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64;p53">
              <a:extLst>
                <a:ext uri="{FF2B5EF4-FFF2-40B4-BE49-F238E27FC236}">
                  <a16:creationId xmlns:a16="http://schemas.microsoft.com/office/drawing/2014/main" id="{C9D20843-7A88-8737-E8DB-53899A8F248B}"/>
                </a:ext>
              </a:extLst>
            </p:cNvPr>
            <p:cNvSpPr/>
            <p:nvPr/>
          </p:nvSpPr>
          <p:spPr>
            <a:xfrm>
              <a:off x="6588203" y="490135"/>
              <a:ext cx="456903" cy="203254"/>
            </a:xfrm>
            <a:custGeom>
              <a:avLst/>
              <a:gdLst/>
              <a:ahLst/>
              <a:cxnLst/>
              <a:rect l="l" t="t" r="r" b="b"/>
              <a:pathLst>
                <a:path w="8090" h="3599" extrusionOk="0">
                  <a:moveTo>
                    <a:pt x="8089" y="0"/>
                  </a:moveTo>
                  <a:lnTo>
                    <a:pt x="1" y="3598"/>
                  </a:lnTo>
                  <a:lnTo>
                    <a:pt x="518" y="3598"/>
                  </a:lnTo>
                  <a:lnTo>
                    <a:pt x="7977" y="279"/>
                  </a:lnTo>
                  <a:lnTo>
                    <a:pt x="8089"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5;p53">
              <a:extLst>
                <a:ext uri="{FF2B5EF4-FFF2-40B4-BE49-F238E27FC236}">
                  <a16:creationId xmlns:a16="http://schemas.microsoft.com/office/drawing/2014/main" id="{611D8483-BD41-A38E-0A43-9A47FB59B453}"/>
                </a:ext>
              </a:extLst>
            </p:cNvPr>
            <p:cNvSpPr/>
            <p:nvPr/>
          </p:nvSpPr>
          <p:spPr>
            <a:xfrm>
              <a:off x="6742048" y="574340"/>
              <a:ext cx="270584" cy="125431"/>
            </a:xfrm>
            <a:custGeom>
              <a:avLst/>
              <a:gdLst/>
              <a:ahLst/>
              <a:cxnLst/>
              <a:rect l="l" t="t" r="r" b="b"/>
              <a:pathLst>
                <a:path w="4791" h="2221" extrusionOk="0">
                  <a:moveTo>
                    <a:pt x="4790" y="0"/>
                  </a:moveTo>
                  <a:lnTo>
                    <a:pt x="1" y="2129"/>
                  </a:lnTo>
                  <a:lnTo>
                    <a:pt x="211" y="2129"/>
                  </a:lnTo>
                  <a:lnTo>
                    <a:pt x="315" y="2220"/>
                  </a:lnTo>
                  <a:lnTo>
                    <a:pt x="4678" y="281"/>
                  </a:lnTo>
                  <a:lnTo>
                    <a:pt x="4790"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66;p53">
              <a:extLst>
                <a:ext uri="{FF2B5EF4-FFF2-40B4-BE49-F238E27FC236}">
                  <a16:creationId xmlns:a16="http://schemas.microsoft.com/office/drawing/2014/main" id="{393E4D8D-BFB9-463F-24BE-473CDD7CA1AC}"/>
                </a:ext>
              </a:extLst>
            </p:cNvPr>
            <p:cNvSpPr/>
            <p:nvPr/>
          </p:nvSpPr>
          <p:spPr>
            <a:xfrm>
              <a:off x="6802536" y="658602"/>
              <a:ext cx="177622" cy="87819"/>
            </a:xfrm>
            <a:custGeom>
              <a:avLst/>
              <a:gdLst/>
              <a:ahLst/>
              <a:cxnLst/>
              <a:rect l="l" t="t" r="r" b="b"/>
              <a:pathLst>
                <a:path w="3145" h="1555" extrusionOk="0">
                  <a:moveTo>
                    <a:pt x="3145" y="0"/>
                  </a:moveTo>
                  <a:lnTo>
                    <a:pt x="0" y="1400"/>
                  </a:lnTo>
                  <a:lnTo>
                    <a:pt x="177" y="1555"/>
                  </a:lnTo>
                  <a:lnTo>
                    <a:pt x="3041" y="279"/>
                  </a:lnTo>
                  <a:lnTo>
                    <a:pt x="3145"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67;p53">
              <a:extLst>
                <a:ext uri="{FF2B5EF4-FFF2-40B4-BE49-F238E27FC236}">
                  <a16:creationId xmlns:a16="http://schemas.microsoft.com/office/drawing/2014/main" id="{5F84416D-25E7-FB31-E603-8C3A837F713C}"/>
                </a:ext>
              </a:extLst>
            </p:cNvPr>
            <p:cNvSpPr/>
            <p:nvPr/>
          </p:nvSpPr>
          <p:spPr>
            <a:xfrm>
              <a:off x="6854721" y="742808"/>
              <a:ext cx="93075" cy="49867"/>
            </a:xfrm>
            <a:custGeom>
              <a:avLst/>
              <a:gdLst/>
              <a:ahLst/>
              <a:cxnLst/>
              <a:rect l="l" t="t" r="r" b="b"/>
              <a:pathLst>
                <a:path w="1648" h="883" extrusionOk="0">
                  <a:moveTo>
                    <a:pt x="1648" y="0"/>
                  </a:moveTo>
                  <a:lnTo>
                    <a:pt x="1" y="729"/>
                  </a:lnTo>
                  <a:lnTo>
                    <a:pt x="184" y="882"/>
                  </a:lnTo>
                  <a:lnTo>
                    <a:pt x="1542" y="281"/>
                  </a:lnTo>
                  <a:lnTo>
                    <a:pt x="1648"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68;p53">
              <a:extLst>
                <a:ext uri="{FF2B5EF4-FFF2-40B4-BE49-F238E27FC236}">
                  <a16:creationId xmlns:a16="http://schemas.microsoft.com/office/drawing/2014/main" id="{F47E458D-4D2D-023B-9818-2F5D9F1CE497}"/>
                </a:ext>
              </a:extLst>
            </p:cNvPr>
            <p:cNvSpPr/>
            <p:nvPr/>
          </p:nvSpPr>
          <p:spPr>
            <a:xfrm>
              <a:off x="7084924" y="389269"/>
              <a:ext cx="476557" cy="539845"/>
            </a:xfrm>
            <a:custGeom>
              <a:avLst/>
              <a:gdLst/>
              <a:ahLst/>
              <a:cxnLst/>
              <a:rect l="l" t="t" r="r" b="b"/>
              <a:pathLst>
                <a:path w="8438" h="9559" extrusionOk="0">
                  <a:moveTo>
                    <a:pt x="1654" y="0"/>
                  </a:moveTo>
                  <a:lnTo>
                    <a:pt x="0" y="6351"/>
                  </a:lnTo>
                  <a:lnTo>
                    <a:pt x="2788" y="9559"/>
                  </a:lnTo>
                  <a:lnTo>
                    <a:pt x="6786" y="8124"/>
                  </a:lnTo>
                  <a:lnTo>
                    <a:pt x="8438" y="1771"/>
                  </a:lnTo>
                  <a:lnTo>
                    <a:pt x="16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9;p53">
              <a:extLst>
                <a:ext uri="{FF2B5EF4-FFF2-40B4-BE49-F238E27FC236}">
                  <a16:creationId xmlns:a16="http://schemas.microsoft.com/office/drawing/2014/main" id="{B1DF7A8C-21BF-AF3A-EB66-51C067BD20B6}"/>
                </a:ext>
              </a:extLst>
            </p:cNvPr>
            <p:cNvSpPr/>
            <p:nvPr/>
          </p:nvSpPr>
          <p:spPr>
            <a:xfrm>
              <a:off x="7154957" y="439928"/>
              <a:ext cx="27279" cy="39024"/>
            </a:xfrm>
            <a:custGeom>
              <a:avLst/>
              <a:gdLst/>
              <a:ahLst/>
              <a:cxnLst/>
              <a:rect l="l" t="t" r="r" b="b"/>
              <a:pathLst>
                <a:path w="483" h="691" extrusionOk="0">
                  <a:moveTo>
                    <a:pt x="182" y="0"/>
                  </a:moveTo>
                  <a:lnTo>
                    <a:pt x="0" y="679"/>
                  </a:lnTo>
                  <a:cubicBezTo>
                    <a:pt x="30" y="687"/>
                    <a:pt x="60" y="691"/>
                    <a:pt x="89" y="691"/>
                  </a:cubicBezTo>
                  <a:cubicBezTo>
                    <a:pt x="247" y="691"/>
                    <a:pt x="393" y="586"/>
                    <a:pt x="434" y="427"/>
                  </a:cubicBezTo>
                  <a:cubicBezTo>
                    <a:pt x="483" y="237"/>
                    <a:pt x="372" y="42"/>
                    <a:pt x="182"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0;p53">
              <a:extLst>
                <a:ext uri="{FF2B5EF4-FFF2-40B4-BE49-F238E27FC236}">
                  <a16:creationId xmlns:a16="http://schemas.microsoft.com/office/drawing/2014/main" id="{29230E0E-8062-2AC7-24F3-159DFE4FBC5A}"/>
                </a:ext>
              </a:extLst>
            </p:cNvPr>
            <p:cNvSpPr/>
            <p:nvPr/>
          </p:nvSpPr>
          <p:spPr>
            <a:xfrm>
              <a:off x="7233630" y="464156"/>
              <a:ext cx="44391" cy="39871"/>
            </a:xfrm>
            <a:custGeom>
              <a:avLst/>
              <a:gdLst/>
              <a:ahLst/>
              <a:cxnLst/>
              <a:rect l="l" t="t" r="r" b="b"/>
              <a:pathLst>
                <a:path w="786" h="706" extrusionOk="0">
                  <a:moveTo>
                    <a:pt x="395" y="0"/>
                  </a:moveTo>
                  <a:cubicBezTo>
                    <a:pt x="236" y="0"/>
                    <a:pt x="90" y="105"/>
                    <a:pt x="49" y="264"/>
                  </a:cubicBezTo>
                  <a:cubicBezTo>
                    <a:pt x="0" y="454"/>
                    <a:pt x="120" y="642"/>
                    <a:pt x="308" y="691"/>
                  </a:cubicBezTo>
                  <a:cubicBezTo>
                    <a:pt x="340" y="700"/>
                    <a:pt x="373" y="705"/>
                    <a:pt x="404" y="705"/>
                  </a:cubicBezTo>
                  <a:cubicBezTo>
                    <a:pt x="558" y="705"/>
                    <a:pt x="695" y="596"/>
                    <a:pt x="737" y="439"/>
                  </a:cubicBezTo>
                  <a:cubicBezTo>
                    <a:pt x="785" y="250"/>
                    <a:pt x="673" y="61"/>
                    <a:pt x="484" y="12"/>
                  </a:cubicBezTo>
                  <a:cubicBezTo>
                    <a:pt x="454" y="4"/>
                    <a:pt x="424"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71;p53">
              <a:extLst>
                <a:ext uri="{FF2B5EF4-FFF2-40B4-BE49-F238E27FC236}">
                  <a16:creationId xmlns:a16="http://schemas.microsoft.com/office/drawing/2014/main" id="{C20A7A5B-ADCD-9373-2A15-1DAF059EAE1C}"/>
                </a:ext>
              </a:extLst>
            </p:cNvPr>
            <p:cNvSpPr/>
            <p:nvPr/>
          </p:nvSpPr>
          <p:spPr>
            <a:xfrm>
              <a:off x="7329755" y="489062"/>
              <a:ext cx="44278" cy="40097"/>
            </a:xfrm>
            <a:custGeom>
              <a:avLst/>
              <a:gdLst/>
              <a:ahLst/>
              <a:cxnLst/>
              <a:rect l="l" t="t" r="r" b="b"/>
              <a:pathLst>
                <a:path w="784" h="710" extrusionOk="0">
                  <a:moveTo>
                    <a:pt x="385" y="1"/>
                  </a:moveTo>
                  <a:cubicBezTo>
                    <a:pt x="229" y="1"/>
                    <a:pt x="90" y="106"/>
                    <a:pt x="50" y="265"/>
                  </a:cubicBezTo>
                  <a:cubicBezTo>
                    <a:pt x="1" y="453"/>
                    <a:pt x="112" y="650"/>
                    <a:pt x="302" y="698"/>
                  </a:cubicBezTo>
                  <a:cubicBezTo>
                    <a:pt x="330" y="706"/>
                    <a:pt x="359" y="709"/>
                    <a:pt x="387" y="709"/>
                  </a:cubicBezTo>
                  <a:cubicBezTo>
                    <a:pt x="546" y="709"/>
                    <a:pt x="694" y="599"/>
                    <a:pt x="735" y="440"/>
                  </a:cubicBezTo>
                  <a:cubicBezTo>
                    <a:pt x="784" y="250"/>
                    <a:pt x="665" y="61"/>
                    <a:pt x="476" y="13"/>
                  </a:cubicBezTo>
                  <a:cubicBezTo>
                    <a:pt x="446" y="5"/>
                    <a:pt x="415" y="1"/>
                    <a:pt x="38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2;p53">
              <a:extLst>
                <a:ext uri="{FF2B5EF4-FFF2-40B4-BE49-F238E27FC236}">
                  <a16:creationId xmlns:a16="http://schemas.microsoft.com/office/drawing/2014/main" id="{84C66D68-88BB-918C-5BB3-4A7702D24235}"/>
                </a:ext>
              </a:extLst>
            </p:cNvPr>
            <p:cNvSpPr/>
            <p:nvPr/>
          </p:nvSpPr>
          <p:spPr>
            <a:xfrm>
              <a:off x="7425429" y="513968"/>
              <a:ext cx="44391" cy="40097"/>
            </a:xfrm>
            <a:custGeom>
              <a:avLst/>
              <a:gdLst/>
              <a:ahLst/>
              <a:cxnLst/>
              <a:rect l="l" t="t" r="r" b="b"/>
              <a:pathLst>
                <a:path w="786" h="710" extrusionOk="0">
                  <a:moveTo>
                    <a:pt x="394" y="1"/>
                  </a:moveTo>
                  <a:cubicBezTo>
                    <a:pt x="237" y="1"/>
                    <a:pt x="91" y="106"/>
                    <a:pt x="50" y="264"/>
                  </a:cubicBezTo>
                  <a:cubicBezTo>
                    <a:pt x="1" y="454"/>
                    <a:pt x="113" y="649"/>
                    <a:pt x="302" y="698"/>
                  </a:cubicBezTo>
                  <a:cubicBezTo>
                    <a:pt x="332" y="706"/>
                    <a:pt x="363" y="710"/>
                    <a:pt x="393" y="710"/>
                  </a:cubicBezTo>
                  <a:cubicBezTo>
                    <a:pt x="551" y="710"/>
                    <a:pt x="694" y="605"/>
                    <a:pt x="735" y="446"/>
                  </a:cubicBezTo>
                  <a:cubicBezTo>
                    <a:pt x="786" y="251"/>
                    <a:pt x="673" y="61"/>
                    <a:pt x="483" y="12"/>
                  </a:cubicBezTo>
                  <a:cubicBezTo>
                    <a:pt x="453" y="4"/>
                    <a:pt x="424" y="1"/>
                    <a:pt x="394"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73;p53">
              <a:extLst>
                <a:ext uri="{FF2B5EF4-FFF2-40B4-BE49-F238E27FC236}">
                  <a16:creationId xmlns:a16="http://schemas.microsoft.com/office/drawing/2014/main" id="{00874FDB-6800-7711-062D-F1F811F23DBC}"/>
                </a:ext>
              </a:extLst>
            </p:cNvPr>
            <p:cNvSpPr/>
            <p:nvPr/>
          </p:nvSpPr>
          <p:spPr>
            <a:xfrm>
              <a:off x="7521102" y="538930"/>
              <a:ext cx="27392" cy="39420"/>
            </a:xfrm>
            <a:custGeom>
              <a:avLst/>
              <a:gdLst/>
              <a:ahLst/>
              <a:cxnLst/>
              <a:rect l="l" t="t" r="r" b="b"/>
              <a:pathLst>
                <a:path w="485" h="698" extrusionOk="0">
                  <a:moveTo>
                    <a:pt x="393" y="0"/>
                  </a:moveTo>
                  <a:cubicBezTo>
                    <a:pt x="237" y="0"/>
                    <a:pt x="97" y="105"/>
                    <a:pt x="50" y="264"/>
                  </a:cubicBezTo>
                  <a:cubicBezTo>
                    <a:pt x="1" y="452"/>
                    <a:pt x="120" y="649"/>
                    <a:pt x="310" y="698"/>
                  </a:cubicBezTo>
                  <a:lnTo>
                    <a:pt x="485" y="12"/>
                  </a:lnTo>
                  <a:cubicBezTo>
                    <a:pt x="454" y="4"/>
                    <a:pt x="423" y="0"/>
                    <a:pt x="39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74;p53">
              <a:extLst>
                <a:ext uri="{FF2B5EF4-FFF2-40B4-BE49-F238E27FC236}">
                  <a16:creationId xmlns:a16="http://schemas.microsoft.com/office/drawing/2014/main" id="{BD2786C7-695E-1DAB-B9A0-34FEFD332773}"/>
                </a:ext>
              </a:extLst>
            </p:cNvPr>
            <p:cNvSpPr/>
            <p:nvPr/>
          </p:nvSpPr>
          <p:spPr>
            <a:xfrm>
              <a:off x="7204770" y="397232"/>
              <a:ext cx="41172" cy="24793"/>
            </a:xfrm>
            <a:custGeom>
              <a:avLst/>
              <a:gdLst/>
              <a:ahLst/>
              <a:cxnLst/>
              <a:rect l="l" t="t" r="r" b="b"/>
              <a:pathLst>
                <a:path w="729" h="439" extrusionOk="0">
                  <a:moveTo>
                    <a:pt x="43" y="0"/>
                  </a:moveTo>
                  <a:lnTo>
                    <a:pt x="43" y="0"/>
                  </a:lnTo>
                  <a:cubicBezTo>
                    <a:pt x="1" y="188"/>
                    <a:pt x="113" y="378"/>
                    <a:pt x="301" y="427"/>
                  </a:cubicBezTo>
                  <a:cubicBezTo>
                    <a:pt x="331" y="435"/>
                    <a:pt x="361" y="438"/>
                    <a:pt x="391" y="438"/>
                  </a:cubicBezTo>
                  <a:cubicBezTo>
                    <a:pt x="547" y="438"/>
                    <a:pt x="687" y="334"/>
                    <a:pt x="728" y="175"/>
                  </a:cubicBezTo>
                  <a:lnTo>
                    <a:pt x="43"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75;p53">
              <a:extLst>
                <a:ext uri="{FF2B5EF4-FFF2-40B4-BE49-F238E27FC236}">
                  <a16:creationId xmlns:a16="http://schemas.microsoft.com/office/drawing/2014/main" id="{57E564B6-7B0F-1B05-F045-81313CF1E830}"/>
                </a:ext>
              </a:extLst>
            </p:cNvPr>
            <p:cNvSpPr/>
            <p:nvPr/>
          </p:nvSpPr>
          <p:spPr>
            <a:xfrm>
              <a:off x="7300443" y="422082"/>
              <a:ext cx="41624" cy="24962"/>
            </a:xfrm>
            <a:custGeom>
              <a:avLst/>
              <a:gdLst/>
              <a:ahLst/>
              <a:cxnLst/>
              <a:rect l="l" t="t" r="r" b="b"/>
              <a:pathLst>
                <a:path w="737" h="442" extrusionOk="0">
                  <a:moveTo>
                    <a:pt x="49" y="1"/>
                  </a:moveTo>
                  <a:lnTo>
                    <a:pt x="49" y="1"/>
                  </a:lnTo>
                  <a:cubicBezTo>
                    <a:pt x="1" y="190"/>
                    <a:pt x="113" y="379"/>
                    <a:pt x="301" y="427"/>
                  </a:cubicBezTo>
                  <a:cubicBezTo>
                    <a:pt x="334" y="437"/>
                    <a:pt x="366" y="442"/>
                    <a:pt x="398" y="442"/>
                  </a:cubicBezTo>
                  <a:cubicBezTo>
                    <a:pt x="554" y="442"/>
                    <a:pt x="696" y="333"/>
                    <a:pt x="737" y="175"/>
                  </a:cubicBezTo>
                  <a:lnTo>
                    <a:pt x="49"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76;p53">
              <a:extLst>
                <a:ext uri="{FF2B5EF4-FFF2-40B4-BE49-F238E27FC236}">
                  <a16:creationId xmlns:a16="http://schemas.microsoft.com/office/drawing/2014/main" id="{7E9FC772-B916-E8F6-E86B-A5D2633B9FDD}"/>
                </a:ext>
              </a:extLst>
            </p:cNvPr>
            <p:cNvSpPr/>
            <p:nvPr/>
          </p:nvSpPr>
          <p:spPr>
            <a:xfrm>
              <a:off x="7396230" y="447044"/>
              <a:ext cx="41511" cy="25188"/>
            </a:xfrm>
            <a:custGeom>
              <a:avLst/>
              <a:gdLst/>
              <a:ahLst/>
              <a:cxnLst/>
              <a:rect l="l" t="t" r="r" b="b"/>
              <a:pathLst>
                <a:path w="735" h="446" extrusionOk="0">
                  <a:moveTo>
                    <a:pt x="49" y="1"/>
                  </a:moveTo>
                  <a:lnTo>
                    <a:pt x="49" y="1"/>
                  </a:lnTo>
                  <a:cubicBezTo>
                    <a:pt x="0" y="189"/>
                    <a:pt x="111" y="385"/>
                    <a:pt x="301" y="434"/>
                  </a:cubicBezTo>
                  <a:cubicBezTo>
                    <a:pt x="330" y="441"/>
                    <a:pt x="358" y="445"/>
                    <a:pt x="387" y="445"/>
                  </a:cubicBezTo>
                  <a:cubicBezTo>
                    <a:pt x="546" y="445"/>
                    <a:pt x="693" y="335"/>
                    <a:pt x="735" y="175"/>
                  </a:cubicBezTo>
                  <a:lnTo>
                    <a:pt x="49"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77;p53">
              <a:extLst>
                <a:ext uri="{FF2B5EF4-FFF2-40B4-BE49-F238E27FC236}">
                  <a16:creationId xmlns:a16="http://schemas.microsoft.com/office/drawing/2014/main" id="{BCB59D6B-8921-4B2D-8889-06449C03BBE7}"/>
                </a:ext>
              </a:extLst>
            </p:cNvPr>
            <p:cNvSpPr/>
            <p:nvPr/>
          </p:nvSpPr>
          <p:spPr>
            <a:xfrm>
              <a:off x="7491903" y="471893"/>
              <a:ext cx="41511" cy="25244"/>
            </a:xfrm>
            <a:custGeom>
              <a:avLst/>
              <a:gdLst/>
              <a:ahLst/>
              <a:cxnLst/>
              <a:rect l="l" t="t" r="r" b="b"/>
              <a:pathLst>
                <a:path w="735" h="447" extrusionOk="0">
                  <a:moveTo>
                    <a:pt x="56" y="1"/>
                  </a:moveTo>
                  <a:lnTo>
                    <a:pt x="56" y="1"/>
                  </a:lnTo>
                  <a:cubicBezTo>
                    <a:pt x="0" y="191"/>
                    <a:pt x="119" y="386"/>
                    <a:pt x="308" y="434"/>
                  </a:cubicBezTo>
                  <a:cubicBezTo>
                    <a:pt x="338" y="443"/>
                    <a:pt x="369" y="446"/>
                    <a:pt x="399" y="446"/>
                  </a:cubicBezTo>
                  <a:cubicBezTo>
                    <a:pt x="555" y="446"/>
                    <a:pt x="694" y="341"/>
                    <a:pt x="735" y="176"/>
                  </a:cubicBezTo>
                  <a:lnTo>
                    <a:pt x="56"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78;p53">
              <a:extLst>
                <a:ext uri="{FF2B5EF4-FFF2-40B4-BE49-F238E27FC236}">
                  <a16:creationId xmlns:a16="http://schemas.microsoft.com/office/drawing/2014/main" id="{785AF790-990E-5D1D-B83B-1FBDAFDB0A79}"/>
                </a:ext>
              </a:extLst>
            </p:cNvPr>
            <p:cNvSpPr/>
            <p:nvPr/>
          </p:nvSpPr>
          <p:spPr>
            <a:xfrm>
              <a:off x="7166817" y="527014"/>
              <a:ext cx="44391" cy="40097"/>
            </a:xfrm>
            <a:custGeom>
              <a:avLst/>
              <a:gdLst/>
              <a:ahLst/>
              <a:cxnLst/>
              <a:rect l="l" t="t" r="r" b="b"/>
              <a:pathLst>
                <a:path w="786" h="710" extrusionOk="0">
                  <a:moveTo>
                    <a:pt x="391" y="1"/>
                  </a:moveTo>
                  <a:cubicBezTo>
                    <a:pt x="235" y="1"/>
                    <a:pt x="90" y="106"/>
                    <a:pt x="49" y="265"/>
                  </a:cubicBezTo>
                  <a:cubicBezTo>
                    <a:pt x="0" y="453"/>
                    <a:pt x="113" y="650"/>
                    <a:pt x="301" y="699"/>
                  </a:cubicBezTo>
                  <a:cubicBezTo>
                    <a:pt x="331" y="706"/>
                    <a:pt x="361" y="710"/>
                    <a:pt x="391" y="710"/>
                  </a:cubicBezTo>
                  <a:cubicBezTo>
                    <a:pt x="549" y="710"/>
                    <a:pt x="694" y="605"/>
                    <a:pt x="735" y="447"/>
                  </a:cubicBezTo>
                  <a:cubicBezTo>
                    <a:pt x="785" y="257"/>
                    <a:pt x="673" y="62"/>
                    <a:pt x="483" y="13"/>
                  </a:cubicBezTo>
                  <a:cubicBezTo>
                    <a:pt x="452" y="5"/>
                    <a:pt x="422" y="1"/>
                    <a:pt x="39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79;p53">
              <a:extLst>
                <a:ext uri="{FF2B5EF4-FFF2-40B4-BE49-F238E27FC236}">
                  <a16:creationId xmlns:a16="http://schemas.microsoft.com/office/drawing/2014/main" id="{A0510493-4B2C-F90E-BABB-90688E0D7ECC}"/>
                </a:ext>
              </a:extLst>
            </p:cNvPr>
            <p:cNvSpPr/>
            <p:nvPr/>
          </p:nvSpPr>
          <p:spPr>
            <a:xfrm>
              <a:off x="7262490" y="551920"/>
              <a:ext cx="44391" cy="40097"/>
            </a:xfrm>
            <a:custGeom>
              <a:avLst/>
              <a:gdLst/>
              <a:ahLst/>
              <a:cxnLst/>
              <a:rect l="l" t="t" r="r" b="b"/>
              <a:pathLst>
                <a:path w="786" h="710" extrusionOk="0">
                  <a:moveTo>
                    <a:pt x="395" y="1"/>
                  </a:moveTo>
                  <a:cubicBezTo>
                    <a:pt x="237" y="1"/>
                    <a:pt x="92" y="106"/>
                    <a:pt x="49" y="264"/>
                  </a:cubicBezTo>
                  <a:cubicBezTo>
                    <a:pt x="0" y="454"/>
                    <a:pt x="120" y="649"/>
                    <a:pt x="310" y="698"/>
                  </a:cubicBezTo>
                  <a:cubicBezTo>
                    <a:pt x="340" y="706"/>
                    <a:pt x="370" y="710"/>
                    <a:pt x="400" y="710"/>
                  </a:cubicBezTo>
                  <a:cubicBezTo>
                    <a:pt x="555" y="710"/>
                    <a:pt x="696" y="605"/>
                    <a:pt x="736" y="446"/>
                  </a:cubicBezTo>
                  <a:cubicBezTo>
                    <a:pt x="785" y="258"/>
                    <a:pt x="673" y="61"/>
                    <a:pt x="484" y="12"/>
                  </a:cubicBezTo>
                  <a:cubicBezTo>
                    <a:pt x="454" y="5"/>
                    <a:pt x="424" y="1"/>
                    <a:pt x="39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080;p53">
              <a:extLst>
                <a:ext uri="{FF2B5EF4-FFF2-40B4-BE49-F238E27FC236}">
                  <a16:creationId xmlns:a16="http://schemas.microsoft.com/office/drawing/2014/main" id="{F7511FA7-DAEB-5A70-F8C9-39A262494B09}"/>
                </a:ext>
              </a:extLst>
            </p:cNvPr>
            <p:cNvSpPr/>
            <p:nvPr/>
          </p:nvSpPr>
          <p:spPr>
            <a:xfrm>
              <a:off x="7358615" y="576882"/>
              <a:ext cx="44278" cy="40097"/>
            </a:xfrm>
            <a:custGeom>
              <a:avLst/>
              <a:gdLst/>
              <a:ahLst/>
              <a:cxnLst/>
              <a:rect l="l" t="t" r="r" b="b"/>
              <a:pathLst>
                <a:path w="784" h="710" extrusionOk="0">
                  <a:moveTo>
                    <a:pt x="386" y="0"/>
                  </a:moveTo>
                  <a:cubicBezTo>
                    <a:pt x="230" y="0"/>
                    <a:pt x="90" y="105"/>
                    <a:pt x="49" y="264"/>
                  </a:cubicBezTo>
                  <a:cubicBezTo>
                    <a:pt x="1" y="453"/>
                    <a:pt x="112" y="649"/>
                    <a:pt x="302" y="698"/>
                  </a:cubicBezTo>
                  <a:cubicBezTo>
                    <a:pt x="331" y="706"/>
                    <a:pt x="361" y="709"/>
                    <a:pt x="391" y="709"/>
                  </a:cubicBezTo>
                  <a:cubicBezTo>
                    <a:pt x="548" y="709"/>
                    <a:pt x="694" y="604"/>
                    <a:pt x="735" y="446"/>
                  </a:cubicBezTo>
                  <a:cubicBezTo>
                    <a:pt x="784" y="256"/>
                    <a:pt x="666" y="61"/>
                    <a:pt x="476" y="12"/>
                  </a:cubicBezTo>
                  <a:cubicBezTo>
                    <a:pt x="446" y="4"/>
                    <a:pt x="415" y="0"/>
                    <a:pt x="38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081;p53">
              <a:extLst>
                <a:ext uri="{FF2B5EF4-FFF2-40B4-BE49-F238E27FC236}">
                  <a16:creationId xmlns:a16="http://schemas.microsoft.com/office/drawing/2014/main" id="{F22C03D9-2691-C5F2-0E0C-759379EC9C8E}"/>
                </a:ext>
              </a:extLst>
            </p:cNvPr>
            <p:cNvSpPr/>
            <p:nvPr/>
          </p:nvSpPr>
          <p:spPr>
            <a:xfrm>
              <a:off x="7454289" y="601788"/>
              <a:ext cx="44391" cy="40097"/>
            </a:xfrm>
            <a:custGeom>
              <a:avLst/>
              <a:gdLst/>
              <a:ahLst/>
              <a:cxnLst/>
              <a:rect l="l" t="t" r="r" b="b"/>
              <a:pathLst>
                <a:path w="786" h="710" extrusionOk="0">
                  <a:moveTo>
                    <a:pt x="395" y="0"/>
                  </a:moveTo>
                  <a:cubicBezTo>
                    <a:pt x="237" y="0"/>
                    <a:pt x="90" y="106"/>
                    <a:pt x="49" y="270"/>
                  </a:cubicBezTo>
                  <a:cubicBezTo>
                    <a:pt x="1" y="460"/>
                    <a:pt x="113" y="648"/>
                    <a:pt x="301" y="697"/>
                  </a:cubicBezTo>
                  <a:cubicBezTo>
                    <a:pt x="332" y="705"/>
                    <a:pt x="363" y="709"/>
                    <a:pt x="393" y="709"/>
                  </a:cubicBezTo>
                  <a:cubicBezTo>
                    <a:pt x="551" y="709"/>
                    <a:pt x="694" y="604"/>
                    <a:pt x="737" y="445"/>
                  </a:cubicBezTo>
                  <a:cubicBezTo>
                    <a:pt x="785"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082;p53">
              <a:extLst>
                <a:ext uri="{FF2B5EF4-FFF2-40B4-BE49-F238E27FC236}">
                  <a16:creationId xmlns:a16="http://schemas.microsoft.com/office/drawing/2014/main" id="{ABE832D5-D083-925D-8616-7B031E5DF3B9}"/>
                </a:ext>
              </a:extLst>
            </p:cNvPr>
            <p:cNvSpPr/>
            <p:nvPr/>
          </p:nvSpPr>
          <p:spPr>
            <a:xfrm>
              <a:off x="7117343" y="584676"/>
              <a:ext cx="27392" cy="39420"/>
            </a:xfrm>
            <a:custGeom>
              <a:avLst/>
              <a:gdLst/>
              <a:ahLst/>
              <a:cxnLst/>
              <a:rect l="l" t="t" r="r" b="b"/>
              <a:pathLst>
                <a:path w="485" h="698" extrusionOk="0">
                  <a:moveTo>
                    <a:pt x="176" y="0"/>
                  </a:moveTo>
                  <a:lnTo>
                    <a:pt x="1" y="686"/>
                  </a:lnTo>
                  <a:cubicBezTo>
                    <a:pt x="31" y="694"/>
                    <a:pt x="61" y="697"/>
                    <a:pt x="90" y="697"/>
                  </a:cubicBezTo>
                  <a:cubicBezTo>
                    <a:pt x="247" y="697"/>
                    <a:pt x="387" y="592"/>
                    <a:pt x="428" y="434"/>
                  </a:cubicBezTo>
                  <a:cubicBezTo>
                    <a:pt x="485" y="244"/>
                    <a:pt x="365" y="49"/>
                    <a:pt x="17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083;p53">
              <a:extLst>
                <a:ext uri="{FF2B5EF4-FFF2-40B4-BE49-F238E27FC236}">
                  <a16:creationId xmlns:a16="http://schemas.microsoft.com/office/drawing/2014/main" id="{E70343B6-DFAD-E356-C235-D12180E8DAD9}"/>
                </a:ext>
              </a:extLst>
            </p:cNvPr>
            <p:cNvSpPr/>
            <p:nvPr/>
          </p:nvSpPr>
          <p:spPr>
            <a:xfrm>
              <a:off x="7196016" y="608904"/>
              <a:ext cx="44391" cy="40097"/>
            </a:xfrm>
            <a:custGeom>
              <a:avLst/>
              <a:gdLst/>
              <a:ahLst/>
              <a:cxnLst/>
              <a:rect l="l" t="t" r="r" b="b"/>
              <a:pathLst>
                <a:path w="786" h="710" extrusionOk="0">
                  <a:moveTo>
                    <a:pt x="395" y="0"/>
                  </a:moveTo>
                  <a:cubicBezTo>
                    <a:pt x="237" y="0"/>
                    <a:pt x="92" y="105"/>
                    <a:pt x="50" y="264"/>
                  </a:cubicBezTo>
                  <a:cubicBezTo>
                    <a:pt x="1" y="454"/>
                    <a:pt x="114" y="648"/>
                    <a:pt x="302" y="697"/>
                  </a:cubicBezTo>
                  <a:cubicBezTo>
                    <a:pt x="332" y="705"/>
                    <a:pt x="363" y="709"/>
                    <a:pt x="394" y="709"/>
                  </a:cubicBezTo>
                  <a:cubicBezTo>
                    <a:pt x="551" y="709"/>
                    <a:pt x="696" y="604"/>
                    <a:pt x="737" y="445"/>
                  </a:cubicBezTo>
                  <a:cubicBezTo>
                    <a:pt x="786"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084;p53">
              <a:extLst>
                <a:ext uri="{FF2B5EF4-FFF2-40B4-BE49-F238E27FC236}">
                  <a16:creationId xmlns:a16="http://schemas.microsoft.com/office/drawing/2014/main" id="{832C07CB-E2B3-473E-83BD-7D1AFF5B6DBD}"/>
                </a:ext>
              </a:extLst>
            </p:cNvPr>
            <p:cNvSpPr/>
            <p:nvPr/>
          </p:nvSpPr>
          <p:spPr>
            <a:xfrm>
              <a:off x="7291802" y="633809"/>
              <a:ext cx="44278" cy="40097"/>
            </a:xfrm>
            <a:custGeom>
              <a:avLst/>
              <a:gdLst/>
              <a:ahLst/>
              <a:cxnLst/>
              <a:rect l="l" t="t" r="r" b="b"/>
              <a:pathLst>
                <a:path w="784" h="710" extrusionOk="0">
                  <a:moveTo>
                    <a:pt x="392" y="1"/>
                  </a:moveTo>
                  <a:cubicBezTo>
                    <a:pt x="235" y="1"/>
                    <a:pt x="90" y="105"/>
                    <a:pt x="49" y="265"/>
                  </a:cubicBezTo>
                  <a:cubicBezTo>
                    <a:pt x="1" y="453"/>
                    <a:pt x="112" y="649"/>
                    <a:pt x="301" y="698"/>
                  </a:cubicBezTo>
                  <a:cubicBezTo>
                    <a:pt x="332" y="706"/>
                    <a:pt x="363" y="710"/>
                    <a:pt x="393" y="710"/>
                  </a:cubicBezTo>
                  <a:cubicBezTo>
                    <a:pt x="553" y="710"/>
                    <a:pt x="694" y="605"/>
                    <a:pt x="735" y="446"/>
                  </a:cubicBezTo>
                  <a:cubicBezTo>
                    <a:pt x="784" y="256"/>
                    <a:pt x="673" y="61"/>
                    <a:pt x="483" y="13"/>
                  </a:cubicBezTo>
                  <a:cubicBezTo>
                    <a:pt x="453" y="4"/>
                    <a:pt x="422" y="1"/>
                    <a:pt x="39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085;p53">
              <a:extLst>
                <a:ext uri="{FF2B5EF4-FFF2-40B4-BE49-F238E27FC236}">
                  <a16:creationId xmlns:a16="http://schemas.microsoft.com/office/drawing/2014/main" id="{5D5B0B3C-E9F7-C439-9B5E-A64AEC5368E7}"/>
                </a:ext>
              </a:extLst>
            </p:cNvPr>
            <p:cNvSpPr/>
            <p:nvPr/>
          </p:nvSpPr>
          <p:spPr>
            <a:xfrm>
              <a:off x="7387871" y="658715"/>
              <a:ext cx="44391" cy="40097"/>
            </a:xfrm>
            <a:custGeom>
              <a:avLst/>
              <a:gdLst/>
              <a:ahLst/>
              <a:cxnLst/>
              <a:rect l="l" t="t" r="r" b="b"/>
              <a:pathLst>
                <a:path w="786" h="710" extrusionOk="0">
                  <a:moveTo>
                    <a:pt x="391" y="1"/>
                  </a:moveTo>
                  <a:cubicBezTo>
                    <a:pt x="233" y="1"/>
                    <a:pt x="90" y="111"/>
                    <a:pt x="49" y="271"/>
                  </a:cubicBezTo>
                  <a:cubicBezTo>
                    <a:pt x="0" y="461"/>
                    <a:pt x="113" y="649"/>
                    <a:pt x="301" y="698"/>
                  </a:cubicBezTo>
                  <a:cubicBezTo>
                    <a:pt x="332" y="706"/>
                    <a:pt x="362" y="710"/>
                    <a:pt x="392" y="710"/>
                  </a:cubicBezTo>
                  <a:cubicBezTo>
                    <a:pt x="548" y="710"/>
                    <a:pt x="688" y="605"/>
                    <a:pt x="736" y="445"/>
                  </a:cubicBezTo>
                  <a:cubicBezTo>
                    <a:pt x="785" y="257"/>
                    <a:pt x="666" y="61"/>
                    <a:pt x="476" y="12"/>
                  </a:cubicBezTo>
                  <a:cubicBezTo>
                    <a:pt x="447" y="4"/>
                    <a:pt x="419" y="1"/>
                    <a:pt x="39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086;p53">
              <a:extLst>
                <a:ext uri="{FF2B5EF4-FFF2-40B4-BE49-F238E27FC236}">
                  <a16:creationId xmlns:a16="http://schemas.microsoft.com/office/drawing/2014/main" id="{98199E9C-D2BD-28AB-430C-B60FE4651339}"/>
                </a:ext>
              </a:extLst>
            </p:cNvPr>
            <p:cNvSpPr/>
            <p:nvPr/>
          </p:nvSpPr>
          <p:spPr>
            <a:xfrm>
              <a:off x="7483544" y="683678"/>
              <a:ext cx="27392" cy="39420"/>
            </a:xfrm>
            <a:custGeom>
              <a:avLst/>
              <a:gdLst/>
              <a:ahLst/>
              <a:cxnLst/>
              <a:rect l="l" t="t" r="r" b="b"/>
              <a:pathLst>
                <a:path w="485" h="698" extrusionOk="0">
                  <a:moveTo>
                    <a:pt x="396" y="0"/>
                  </a:moveTo>
                  <a:cubicBezTo>
                    <a:pt x="237" y="0"/>
                    <a:pt x="92" y="110"/>
                    <a:pt x="51" y="271"/>
                  </a:cubicBezTo>
                  <a:cubicBezTo>
                    <a:pt x="0" y="459"/>
                    <a:pt x="113" y="649"/>
                    <a:pt x="303" y="697"/>
                  </a:cubicBezTo>
                  <a:lnTo>
                    <a:pt x="484" y="12"/>
                  </a:lnTo>
                  <a:cubicBezTo>
                    <a:pt x="455" y="4"/>
                    <a:pt x="425" y="0"/>
                    <a:pt x="39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087;p53">
              <a:extLst>
                <a:ext uri="{FF2B5EF4-FFF2-40B4-BE49-F238E27FC236}">
                  <a16:creationId xmlns:a16="http://schemas.microsoft.com/office/drawing/2014/main" id="{F7A2572C-4E34-913A-DD24-5E8ABE96BCEC}"/>
                </a:ext>
              </a:extLst>
            </p:cNvPr>
            <p:cNvSpPr/>
            <p:nvPr/>
          </p:nvSpPr>
          <p:spPr>
            <a:xfrm>
              <a:off x="7129203" y="671818"/>
              <a:ext cx="44391" cy="40041"/>
            </a:xfrm>
            <a:custGeom>
              <a:avLst/>
              <a:gdLst/>
              <a:ahLst/>
              <a:cxnLst/>
              <a:rect l="l" t="t" r="r" b="b"/>
              <a:pathLst>
                <a:path w="786" h="709" extrusionOk="0">
                  <a:moveTo>
                    <a:pt x="389" y="0"/>
                  </a:moveTo>
                  <a:cubicBezTo>
                    <a:pt x="233" y="0"/>
                    <a:pt x="91" y="110"/>
                    <a:pt x="50" y="271"/>
                  </a:cubicBezTo>
                  <a:cubicBezTo>
                    <a:pt x="1" y="459"/>
                    <a:pt x="113" y="649"/>
                    <a:pt x="302" y="697"/>
                  </a:cubicBezTo>
                  <a:cubicBezTo>
                    <a:pt x="332" y="705"/>
                    <a:pt x="361" y="709"/>
                    <a:pt x="391" y="709"/>
                  </a:cubicBezTo>
                  <a:cubicBezTo>
                    <a:pt x="547" y="709"/>
                    <a:pt x="687" y="604"/>
                    <a:pt x="729" y="445"/>
                  </a:cubicBezTo>
                  <a:cubicBezTo>
                    <a:pt x="786" y="255"/>
                    <a:pt x="666" y="67"/>
                    <a:pt x="476" y="12"/>
                  </a:cubicBezTo>
                  <a:cubicBezTo>
                    <a:pt x="447" y="4"/>
                    <a:pt x="418" y="0"/>
                    <a:pt x="389"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088;p53">
              <a:extLst>
                <a:ext uri="{FF2B5EF4-FFF2-40B4-BE49-F238E27FC236}">
                  <a16:creationId xmlns:a16="http://schemas.microsoft.com/office/drawing/2014/main" id="{96A4FCA3-C760-214F-8F70-5F66B193ABF0}"/>
                </a:ext>
              </a:extLst>
            </p:cNvPr>
            <p:cNvSpPr/>
            <p:nvPr/>
          </p:nvSpPr>
          <p:spPr>
            <a:xfrm>
              <a:off x="7224876" y="697062"/>
              <a:ext cx="44391" cy="39702"/>
            </a:xfrm>
            <a:custGeom>
              <a:avLst/>
              <a:gdLst/>
              <a:ahLst/>
              <a:cxnLst/>
              <a:rect l="l" t="t" r="r" b="b"/>
              <a:pathLst>
                <a:path w="786" h="703" extrusionOk="0">
                  <a:moveTo>
                    <a:pt x="395" y="0"/>
                  </a:moveTo>
                  <a:cubicBezTo>
                    <a:pt x="237" y="0"/>
                    <a:pt x="92" y="105"/>
                    <a:pt x="51" y="264"/>
                  </a:cubicBezTo>
                  <a:cubicBezTo>
                    <a:pt x="1" y="454"/>
                    <a:pt x="113" y="642"/>
                    <a:pt x="303" y="691"/>
                  </a:cubicBezTo>
                  <a:cubicBezTo>
                    <a:pt x="334" y="699"/>
                    <a:pt x="364" y="703"/>
                    <a:pt x="395" y="703"/>
                  </a:cubicBezTo>
                  <a:cubicBezTo>
                    <a:pt x="551" y="703"/>
                    <a:pt x="696" y="598"/>
                    <a:pt x="737" y="439"/>
                  </a:cubicBezTo>
                  <a:cubicBezTo>
                    <a:pt x="786" y="250"/>
                    <a:pt x="673" y="61"/>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089;p53">
              <a:extLst>
                <a:ext uri="{FF2B5EF4-FFF2-40B4-BE49-F238E27FC236}">
                  <a16:creationId xmlns:a16="http://schemas.microsoft.com/office/drawing/2014/main" id="{BA134E4A-78CC-1515-D892-589535B7CA7B}"/>
                </a:ext>
              </a:extLst>
            </p:cNvPr>
            <p:cNvSpPr/>
            <p:nvPr/>
          </p:nvSpPr>
          <p:spPr>
            <a:xfrm>
              <a:off x="7320662" y="722025"/>
              <a:ext cx="44278" cy="40041"/>
            </a:xfrm>
            <a:custGeom>
              <a:avLst/>
              <a:gdLst/>
              <a:ahLst/>
              <a:cxnLst/>
              <a:rect l="l" t="t" r="r" b="b"/>
              <a:pathLst>
                <a:path w="784" h="709" extrusionOk="0">
                  <a:moveTo>
                    <a:pt x="393" y="0"/>
                  </a:moveTo>
                  <a:cubicBezTo>
                    <a:pt x="236" y="0"/>
                    <a:pt x="90" y="104"/>
                    <a:pt x="49" y="264"/>
                  </a:cubicBezTo>
                  <a:cubicBezTo>
                    <a:pt x="0" y="452"/>
                    <a:pt x="111" y="649"/>
                    <a:pt x="301" y="697"/>
                  </a:cubicBezTo>
                  <a:cubicBezTo>
                    <a:pt x="331" y="705"/>
                    <a:pt x="361" y="708"/>
                    <a:pt x="390" y="708"/>
                  </a:cubicBezTo>
                  <a:cubicBezTo>
                    <a:pt x="552" y="708"/>
                    <a:pt x="694" y="598"/>
                    <a:pt x="735" y="439"/>
                  </a:cubicBezTo>
                  <a:cubicBezTo>
                    <a:pt x="784" y="249"/>
                    <a:pt x="673" y="61"/>
                    <a:pt x="483" y="12"/>
                  </a:cubicBezTo>
                  <a:cubicBezTo>
                    <a:pt x="453" y="4"/>
                    <a:pt x="423" y="0"/>
                    <a:pt x="39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090;p53">
              <a:extLst>
                <a:ext uri="{FF2B5EF4-FFF2-40B4-BE49-F238E27FC236}">
                  <a16:creationId xmlns:a16="http://schemas.microsoft.com/office/drawing/2014/main" id="{A907A287-946A-6119-4FA8-EE7FA9CA28E1}"/>
                </a:ext>
              </a:extLst>
            </p:cNvPr>
            <p:cNvSpPr/>
            <p:nvPr/>
          </p:nvSpPr>
          <p:spPr>
            <a:xfrm>
              <a:off x="7416731" y="746874"/>
              <a:ext cx="44335" cy="40154"/>
            </a:xfrm>
            <a:custGeom>
              <a:avLst/>
              <a:gdLst/>
              <a:ahLst/>
              <a:cxnLst/>
              <a:rect l="l" t="t" r="r" b="b"/>
              <a:pathLst>
                <a:path w="785" h="711" extrusionOk="0">
                  <a:moveTo>
                    <a:pt x="388" y="1"/>
                  </a:moveTo>
                  <a:cubicBezTo>
                    <a:pt x="232" y="1"/>
                    <a:pt x="91" y="106"/>
                    <a:pt x="49" y="264"/>
                  </a:cubicBezTo>
                  <a:cubicBezTo>
                    <a:pt x="0" y="454"/>
                    <a:pt x="113" y="649"/>
                    <a:pt x="301" y="699"/>
                  </a:cubicBezTo>
                  <a:cubicBezTo>
                    <a:pt x="331" y="707"/>
                    <a:pt x="361" y="711"/>
                    <a:pt x="390" y="711"/>
                  </a:cubicBezTo>
                  <a:cubicBezTo>
                    <a:pt x="547" y="711"/>
                    <a:pt x="688" y="605"/>
                    <a:pt x="736" y="439"/>
                  </a:cubicBezTo>
                  <a:cubicBezTo>
                    <a:pt x="785" y="251"/>
                    <a:pt x="666" y="61"/>
                    <a:pt x="477" y="12"/>
                  </a:cubicBezTo>
                  <a:cubicBezTo>
                    <a:pt x="448" y="4"/>
                    <a:pt x="418" y="1"/>
                    <a:pt x="38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091;p53">
              <a:extLst>
                <a:ext uri="{FF2B5EF4-FFF2-40B4-BE49-F238E27FC236}">
                  <a16:creationId xmlns:a16="http://schemas.microsoft.com/office/drawing/2014/main" id="{C63257CB-EC84-D837-CAD8-182BC79952F3}"/>
                </a:ext>
              </a:extLst>
            </p:cNvPr>
            <p:cNvSpPr/>
            <p:nvPr/>
          </p:nvSpPr>
          <p:spPr>
            <a:xfrm>
              <a:off x="7084924" y="729423"/>
              <a:ext cx="21857" cy="33998"/>
            </a:xfrm>
            <a:custGeom>
              <a:avLst/>
              <a:gdLst/>
              <a:ahLst/>
              <a:cxnLst/>
              <a:rect l="l" t="t" r="r" b="b"/>
              <a:pathLst>
                <a:path w="387" h="602" extrusionOk="0">
                  <a:moveTo>
                    <a:pt x="84" y="0"/>
                  </a:moveTo>
                  <a:lnTo>
                    <a:pt x="0" y="328"/>
                  </a:lnTo>
                  <a:lnTo>
                    <a:pt x="239" y="602"/>
                  </a:lnTo>
                  <a:cubicBezTo>
                    <a:pt x="281" y="560"/>
                    <a:pt x="323" y="504"/>
                    <a:pt x="336" y="434"/>
                  </a:cubicBezTo>
                  <a:cubicBezTo>
                    <a:pt x="387" y="244"/>
                    <a:pt x="274" y="56"/>
                    <a:pt x="8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92;p53">
              <a:extLst>
                <a:ext uri="{FF2B5EF4-FFF2-40B4-BE49-F238E27FC236}">
                  <a16:creationId xmlns:a16="http://schemas.microsoft.com/office/drawing/2014/main" id="{84E0E7E5-7FE5-4300-3D91-FC2F16D418B4}"/>
                </a:ext>
              </a:extLst>
            </p:cNvPr>
            <p:cNvSpPr/>
            <p:nvPr/>
          </p:nvSpPr>
          <p:spPr>
            <a:xfrm>
              <a:off x="7158063" y="753990"/>
              <a:ext cx="44391" cy="39758"/>
            </a:xfrm>
            <a:custGeom>
              <a:avLst/>
              <a:gdLst/>
              <a:ahLst/>
              <a:cxnLst/>
              <a:rect l="l" t="t" r="r" b="b"/>
              <a:pathLst>
                <a:path w="786" h="704" extrusionOk="0">
                  <a:moveTo>
                    <a:pt x="396" y="1"/>
                  </a:moveTo>
                  <a:cubicBezTo>
                    <a:pt x="239" y="1"/>
                    <a:pt x="99" y="106"/>
                    <a:pt x="58" y="264"/>
                  </a:cubicBezTo>
                  <a:cubicBezTo>
                    <a:pt x="1" y="454"/>
                    <a:pt x="120" y="642"/>
                    <a:pt x="310" y="691"/>
                  </a:cubicBezTo>
                  <a:cubicBezTo>
                    <a:pt x="340" y="699"/>
                    <a:pt x="371" y="703"/>
                    <a:pt x="401" y="703"/>
                  </a:cubicBezTo>
                  <a:cubicBezTo>
                    <a:pt x="556" y="703"/>
                    <a:pt x="696" y="598"/>
                    <a:pt x="737" y="439"/>
                  </a:cubicBezTo>
                  <a:cubicBezTo>
                    <a:pt x="786" y="251"/>
                    <a:pt x="673" y="61"/>
                    <a:pt x="485" y="12"/>
                  </a:cubicBezTo>
                  <a:cubicBezTo>
                    <a:pt x="455" y="4"/>
                    <a:pt x="425" y="1"/>
                    <a:pt x="39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93;p53">
              <a:extLst>
                <a:ext uri="{FF2B5EF4-FFF2-40B4-BE49-F238E27FC236}">
                  <a16:creationId xmlns:a16="http://schemas.microsoft.com/office/drawing/2014/main" id="{61E85AE5-8C1D-E620-375B-3C26462DB607}"/>
                </a:ext>
              </a:extLst>
            </p:cNvPr>
            <p:cNvSpPr/>
            <p:nvPr/>
          </p:nvSpPr>
          <p:spPr>
            <a:xfrm>
              <a:off x="7254245" y="778952"/>
              <a:ext cx="44278" cy="40041"/>
            </a:xfrm>
            <a:custGeom>
              <a:avLst/>
              <a:gdLst/>
              <a:ahLst/>
              <a:cxnLst/>
              <a:rect l="l" t="t" r="r" b="b"/>
              <a:pathLst>
                <a:path w="784" h="709" extrusionOk="0">
                  <a:moveTo>
                    <a:pt x="393" y="1"/>
                  </a:moveTo>
                  <a:cubicBezTo>
                    <a:pt x="235" y="1"/>
                    <a:pt x="90" y="104"/>
                    <a:pt x="49" y="264"/>
                  </a:cubicBezTo>
                  <a:cubicBezTo>
                    <a:pt x="0" y="452"/>
                    <a:pt x="111" y="649"/>
                    <a:pt x="301" y="698"/>
                  </a:cubicBezTo>
                  <a:cubicBezTo>
                    <a:pt x="329" y="705"/>
                    <a:pt x="358" y="709"/>
                    <a:pt x="387" y="709"/>
                  </a:cubicBezTo>
                  <a:cubicBezTo>
                    <a:pt x="545" y="709"/>
                    <a:pt x="693" y="599"/>
                    <a:pt x="735" y="439"/>
                  </a:cubicBezTo>
                  <a:cubicBezTo>
                    <a:pt x="783" y="249"/>
                    <a:pt x="672" y="61"/>
                    <a:pt x="482" y="12"/>
                  </a:cubicBezTo>
                  <a:cubicBezTo>
                    <a:pt x="452" y="4"/>
                    <a:pt x="422" y="1"/>
                    <a:pt x="393"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94;p53">
              <a:extLst>
                <a:ext uri="{FF2B5EF4-FFF2-40B4-BE49-F238E27FC236}">
                  <a16:creationId xmlns:a16="http://schemas.microsoft.com/office/drawing/2014/main" id="{A074F8E3-5A91-C229-E3D9-FEF0ADFA3EDD}"/>
                </a:ext>
              </a:extLst>
            </p:cNvPr>
            <p:cNvSpPr/>
            <p:nvPr/>
          </p:nvSpPr>
          <p:spPr>
            <a:xfrm>
              <a:off x="7349918" y="803858"/>
              <a:ext cx="44335" cy="40154"/>
            </a:xfrm>
            <a:custGeom>
              <a:avLst/>
              <a:gdLst/>
              <a:ahLst/>
              <a:cxnLst/>
              <a:rect l="l" t="t" r="r" b="b"/>
              <a:pathLst>
                <a:path w="785" h="711" extrusionOk="0">
                  <a:moveTo>
                    <a:pt x="394" y="0"/>
                  </a:moveTo>
                  <a:cubicBezTo>
                    <a:pt x="236" y="0"/>
                    <a:pt x="90" y="105"/>
                    <a:pt x="49" y="263"/>
                  </a:cubicBezTo>
                  <a:cubicBezTo>
                    <a:pt x="0" y="453"/>
                    <a:pt x="113" y="648"/>
                    <a:pt x="301" y="699"/>
                  </a:cubicBezTo>
                  <a:cubicBezTo>
                    <a:pt x="331" y="706"/>
                    <a:pt x="361" y="710"/>
                    <a:pt x="391" y="710"/>
                  </a:cubicBezTo>
                  <a:cubicBezTo>
                    <a:pt x="549" y="710"/>
                    <a:pt x="694" y="605"/>
                    <a:pt x="736" y="447"/>
                  </a:cubicBezTo>
                  <a:cubicBezTo>
                    <a:pt x="785" y="250"/>
                    <a:pt x="672" y="60"/>
                    <a:pt x="484" y="11"/>
                  </a:cubicBezTo>
                  <a:cubicBezTo>
                    <a:pt x="454" y="4"/>
                    <a:pt x="424" y="0"/>
                    <a:pt x="39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95;p53">
              <a:extLst>
                <a:ext uri="{FF2B5EF4-FFF2-40B4-BE49-F238E27FC236}">
                  <a16:creationId xmlns:a16="http://schemas.microsoft.com/office/drawing/2014/main" id="{F50D9E70-A748-44B5-3F7F-877A98426FDC}"/>
                </a:ext>
              </a:extLst>
            </p:cNvPr>
            <p:cNvSpPr/>
            <p:nvPr/>
          </p:nvSpPr>
          <p:spPr>
            <a:xfrm>
              <a:off x="7447568" y="828764"/>
              <a:ext cx="25415" cy="25978"/>
            </a:xfrm>
            <a:custGeom>
              <a:avLst/>
              <a:gdLst/>
              <a:ahLst/>
              <a:cxnLst/>
              <a:rect l="l" t="t" r="r" b="b"/>
              <a:pathLst>
                <a:path w="450" h="460" extrusionOk="0">
                  <a:moveTo>
                    <a:pt x="359" y="1"/>
                  </a:moveTo>
                  <a:cubicBezTo>
                    <a:pt x="203" y="1"/>
                    <a:pt x="63" y="105"/>
                    <a:pt x="22" y="264"/>
                  </a:cubicBezTo>
                  <a:cubicBezTo>
                    <a:pt x="0" y="333"/>
                    <a:pt x="0" y="404"/>
                    <a:pt x="22" y="459"/>
                  </a:cubicBezTo>
                  <a:lnTo>
                    <a:pt x="365" y="342"/>
                  </a:lnTo>
                  <a:lnTo>
                    <a:pt x="449" y="12"/>
                  </a:lnTo>
                  <a:cubicBezTo>
                    <a:pt x="419" y="5"/>
                    <a:pt x="389" y="1"/>
                    <a:pt x="359"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96;p53">
              <a:extLst>
                <a:ext uri="{FF2B5EF4-FFF2-40B4-BE49-F238E27FC236}">
                  <a16:creationId xmlns:a16="http://schemas.microsoft.com/office/drawing/2014/main" id="{8E427CB5-EC11-4E05-19DD-F73C078CA769}"/>
                </a:ext>
              </a:extLst>
            </p:cNvPr>
            <p:cNvSpPr/>
            <p:nvPr/>
          </p:nvSpPr>
          <p:spPr>
            <a:xfrm>
              <a:off x="7186923" y="841810"/>
              <a:ext cx="44391" cy="40154"/>
            </a:xfrm>
            <a:custGeom>
              <a:avLst/>
              <a:gdLst/>
              <a:ahLst/>
              <a:cxnLst/>
              <a:rect l="l" t="t" r="r" b="b"/>
              <a:pathLst>
                <a:path w="786" h="711" extrusionOk="0">
                  <a:moveTo>
                    <a:pt x="395" y="0"/>
                  </a:moveTo>
                  <a:cubicBezTo>
                    <a:pt x="239" y="0"/>
                    <a:pt x="99" y="105"/>
                    <a:pt x="58" y="264"/>
                  </a:cubicBezTo>
                  <a:cubicBezTo>
                    <a:pt x="1" y="454"/>
                    <a:pt x="120" y="649"/>
                    <a:pt x="310" y="699"/>
                  </a:cubicBezTo>
                  <a:cubicBezTo>
                    <a:pt x="339" y="707"/>
                    <a:pt x="369" y="710"/>
                    <a:pt x="398" y="710"/>
                  </a:cubicBezTo>
                  <a:cubicBezTo>
                    <a:pt x="554" y="710"/>
                    <a:pt x="696" y="605"/>
                    <a:pt x="737" y="447"/>
                  </a:cubicBezTo>
                  <a:cubicBezTo>
                    <a:pt x="785"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97;p53">
              <a:extLst>
                <a:ext uri="{FF2B5EF4-FFF2-40B4-BE49-F238E27FC236}">
                  <a16:creationId xmlns:a16="http://schemas.microsoft.com/office/drawing/2014/main" id="{BAD002F1-2740-6377-3E6E-3BCCDC1E5AFF}"/>
                </a:ext>
              </a:extLst>
            </p:cNvPr>
            <p:cNvSpPr/>
            <p:nvPr/>
          </p:nvSpPr>
          <p:spPr>
            <a:xfrm>
              <a:off x="7283048" y="866772"/>
              <a:ext cx="44391" cy="40041"/>
            </a:xfrm>
            <a:custGeom>
              <a:avLst/>
              <a:gdLst/>
              <a:ahLst/>
              <a:cxnLst/>
              <a:rect l="l" t="t" r="r" b="b"/>
              <a:pathLst>
                <a:path w="786" h="709" extrusionOk="0">
                  <a:moveTo>
                    <a:pt x="394" y="0"/>
                  </a:moveTo>
                  <a:cubicBezTo>
                    <a:pt x="236" y="0"/>
                    <a:pt x="91" y="104"/>
                    <a:pt x="50" y="264"/>
                  </a:cubicBezTo>
                  <a:cubicBezTo>
                    <a:pt x="1" y="452"/>
                    <a:pt x="114" y="648"/>
                    <a:pt x="302" y="697"/>
                  </a:cubicBezTo>
                  <a:cubicBezTo>
                    <a:pt x="332" y="705"/>
                    <a:pt x="362" y="709"/>
                    <a:pt x="392" y="709"/>
                  </a:cubicBezTo>
                  <a:cubicBezTo>
                    <a:pt x="550" y="709"/>
                    <a:pt x="694" y="605"/>
                    <a:pt x="735" y="445"/>
                  </a:cubicBezTo>
                  <a:cubicBezTo>
                    <a:pt x="786" y="257"/>
                    <a:pt x="673" y="60"/>
                    <a:pt x="483" y="12"/>
                  </a:cubicBezTo>
                  <a:cubicBezTo>
                    <a:pt x="453" y="4"/>
                    <a:pt x="423" y="0"/>
                    <a:pt x="39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98;p53">
              <a:extLst>
                <a:ext uri="{FF2B5EF4-FFF2-40B4-BE49-F238E27FC236}">
                  <a16:creationId xmlns:a16="http://schemas.microsoft.com/office/drawing/2014/main" id="{733BCEF2-5063-0E1A-6DFF-7C168888BFB9}"/>
                </a:ext>
              </a:extLst>
            </p:cNvPr>
            <p:cNvSpPr/>
            <p:nvPr/>
          </p:nvSpPr>
          <p:spPr>
            <a:xfrm>
              <a:off x="8596381" y="579084"/>
              <a:ext cx="415787" cy="516125"/>
            </a:xfrm>
            <a:custGeom>
              <a:avLst/>
              <a:gdLst/>
              <a:ahLst/>
              <a:cxnLst/>
              <a:rect l="l" t="t" r="r" b="b"/>
              <a:pathLst>
                <a:path w="7362" h="9139" extrusionOk="0">
                  <a:moveTo>
                    <a:pt x="7003" y="0"/>
                  </a:moveTo>
                  <a:lnTo>
                    <a:pt x="6492" y="29"/>
                  </a:lnTo>
                  <a:lnTo>
                    <a:pt x="5785" y="71"/>
                  </a:lnTo>
                  <a:lnTo>
                    <a:pt x="4741" y="126"/>
                  </a:lnTo>
                  <a:lnTo>
                    <a:pt x="4034" y="161"/>
                  </a:lnTo>
                  <a:lnTo>
                    <a:pt x="2992" y="225"/>
                  </a:lnTo>
                  <a:lnTo>
                    <a:pt x="2284" y="259"/>
                  </a:lnTo>
                  <a:lnTo>
                    <a:pt x="1241" y="316"/>
                  </a:lnTo>
                  <a:lnTo>
                    <a:pt x="533" y="358"/>
                  </a:lnTo>
                  <a:lnTo>
                    <a:pt x="1" y="385"/>
                  </a:lnTo>
                  <a:lnTo>
                    <a:pt x="51" y="1303"/>
                  </a:lnTo>
                  <a:lnTo>
                    <a:pt x="93" y="2010"/>
                  </a:lnTo>
                  <a:lnTo>
                    <a:pt x="197" y="3949"/>
                  </a:lnTo>
                  <a:lnTo>
                    <a:pt x="232" y="4657"/>
                  </a:lnTo>
                  <a:lnTo>
                    <a:pt x="345" y="6596"/>
                  </a:lnTo>
                  <a:lnTo>
                    <a:pt x="359" y="6939"/>
                  </a:lnTo>
                  <a:lnTo>
                    <a:pt x="666" y="7122"/>
                  </a:lnTo>
                  <a:lnTo>
                    <a:pt x="2809" y="8425"/>
                  </a:lnTo>
                  <a:lnTo>
                    <a:pt x="2984" y="8522"/>
                  </a:lnTo>
                  <a:lnTo>
                    <a:pt x="2984" y="8529"/>
                  </a:lnTo>
                  <a:lnTo>
                    <a:pt x="3992" y="9139"/>
                  </a:lnTo>
                  <a:lnTo>
                    <a:pt x="4916" y="8431"/>
                  </a:lnTo>
                  <a:lnTo>
                    <a:pt x="5126" y="8270"/>
                  </a:lnTo>
                  <a:lnTo>
                    <a:pt x="7074" y="6771"/>
                  </a:lnTo>
                  <a:lnTo>
                    <a:pt x="7361" y="6554"/>
                  </a:lnTo>
                  <a:lnTo>
                    <a:pt x="7346" y="6218"/>
                  </a:lnTo>
                  <a:lnTo>
                    <a:pt x="7242" y="4272"/>
                  </a:lnTo>
                  <a:lnTo>
                    <a:pt x="7200" y="3565"/>
                  </a:lnTo>
                  <a:lnTo>
                    <a:pt x="7094" y="1625"/>
                  </a:lnTo>
                  <a:lnTo>
                    <a:pt x="7052" y="918"/>
                  </a:lnTo>
                  <a:lnTo>
                    <a:pt x="70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9;p53">
              <a:extLst>
                <a:ext uri="{FF2B5EF4-FFF2-40B4-BE49-F238E27FC236}">
                  <a16:creationId xmlns:a16="http://schemas.microsoft.com/office/drawing/2014/main" id="{0B57F1D9-73E6-89F2-8413-F255836FD434}"/>
                </a:ext>
              </a:extLst>
            </p:cNvPr>
            <p:cNvSpPr/>
            <p:nvPr/>
          </p:nvSpPr>
          <p:spPr>
            <a:xfrm>
              <a:off x="8599205" y="652559"/>
              <a:ext cx="21800" cy="40097"/>
            </a:xfrm>
            <a:custGeom>
              <a:avLst/>
              <a:gdLst/>
              <a:ahLst/>
              <a:cxnLst/>
              <a:rect l="l" t="t" r="r" b="b"/>
              <a:pathLst>
                <a:path w="386" h="710" extrusionOk="0">
                  <a:moveTo>
                    <a:pt x="25" y="1"/>
                  </a:moveTo>
                  <a:cubicBezTo>
                    <a:pt x="17" y="1"/>
                    <a:pt x="9" y="1"/>
                    <a:pt x="1" y="2"/>
                  </a:cubicBezTo>
                  <a:lnTo>
                    <a:pt x="43" y="709"/>
                  </a:lnTo>
                  <a:cubicBezTo>
                    <a:pt x="238" y="696"/>
                    <a:pt x="386" y="534"/>
                    <a:pt x="379" y="338"/>
                  </a:cubicBezTo>
                  <a:cubicBezTo>
                    <a:pt x="365" y="151"/>
                    <a:pt x="209" y="1"/>
                    <a:pt x="2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0;p53">
              <a:extLst>
                <a:ext uri="{FF2B5EF4-FFF2-40B4-BE49-F238E27FC236}">
                  <a16:creationId xmlns:a16="http://schemas.microsoft.com/office/drawing/2014/main" id="{6FD359F1-426E-9A20-C5A4-0512CD9BC61F}"/>
                </a:ext>
              </a:extLst>
            </p:cNvPr>
            <p:cNvSpPr/>
            <p:nvPr/>
          </p:nvSpPr>
          <p:spPr>
            <a:xfrm>
              <a:off x="8678669" y="647081"/>
              <a:ext cx="41172" cy="40097"/>
            </a:xfrm>
            <a:custGeom>
              <a:avLst/>
              <a:gdLst/>
              <a:ahLst/>
              <a:cxnLst/>
              <a:rect l="l" t="t" r="r" b="b"/>
              <a:pathLst>
                <a:path w="729" h="710" extrusionOk="0">
                  <a:moveTo>
                    <a:pt x="356" y="1"/>
                  </a:moveTo>
                  <a:cubicBezTo>
                    <a:pt x="352" y="1"/>
                    <a:pt x="348" y="1"/>
                    <a:pt x="343" y="1"/>
                  </a:cubicBezTo>
                  <a:cubicBezTo>
                    <a:pt x="148" y="15"/>
                    <a:pt x="1" y="183"/>
                    <a:pt x="14" y="379"/>
                  </a:cubicBezTo>
                  <a:cubicBezTo>
                    <a:pt x="22" y="560"/>
                    <a:pt x="177" y="709"/>
                    <a:pt x="362" y="709"/>
                  </a:cubicBezTo>
                  <a:cubicBezTo>
                    <a:pt x="370" y="709"/>
                    <a:pt x="378" y="709"/>
                    <a:pt x="385" y="709"/>
                  </a:cubicBezTo>
                  <a:cubicBezTo>
                    <a:pt x="582" y="702"/>
                    <a:pt x="728" y="534"/>
                    <a:pt x="715" y="337"/>
                  </a:cubicBezTo>
                  <a:cubicBezTo>
                    <a:pt x="708" y="145"/>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01;p53">
              <a:extLst>
                <a:ext uri="{FF2B5EF4-FFF2-40B4-BE49-F238E27FC236}">
                  <a16:creationId xmlns:a16="http://schemas.microsoft.com/office/drawing/2014/main" id="{14FB00E8-6213-77D2-05F7-E263E7F1E5BB}"/>
                </a:ext>
              </a:extLst>
            </p:cNvPr>
            <p:cNvSpPr/>
            <p:nvPr/>
          </p:nvSpPr>
          <p:spPr>
            <a:xfrm>
              <a:off x="8777562" y="641942"/>
              <a:ext cx="41172" cy="40097"/>
            </a:xfrm>
            <a:custGeom>
              <a:avLst/>
              <a:gdLst/>
              <a:ahLst/>
              <a:cxnLst/>
              <a:rect l="l" t="t" r="r" b="b"/>
              <a:pathLst>
                <a:path w="729" h="710" extrusionOk="0">
                  <a:moveTo>
                    <a:pt x="371" y="0"/>
                  </a:moveTo>
                  <a:cubicBezTo>
                    <a:pt x="362" y="0"/>
                    <a:pt x="353" y="1"/>
                    <a:pt x="344" y="1"/>
                  </a:cubicBezTo>
                  <a:cubicBezTo>
                    <a:pt x="147" y="8"/>
                    <a:pt x="1" y="176"/>
                    <a:pt x="14" y="373"/>
                  </a:cubicBezTo>
                  <a:cubicBezTo>
                    <a:pt x="21" y="563"/>
                    <a:pt x="182" y="709"/>
                    <a:pt x="373" y="709"/>
                  </a:cubicBezTo>
                  <a:cubicBezTo>
                    <a:pt x="377" y="709"/>
                    <a:pt x="381" y="709"/>
                    <a:pt x="386" y="709"/>
                  </a:cubicBezTo>
                  <a:cubicBezTo>
                    <a:pt x="582" y="694"/>
                    <a:pt x="728" y="526"/>
                    <a:pt x="722" y="331"/>
                  </a:cubicBezTo>
                  <a:cubicBezTo>
                    <a:pt x="709" y="143"/>
                    <a:pt x="556" y="0"/>
                    <a:pt x="37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02;p53">
              <a:extLst>
                <a:ext uri="{FF2B5EF4-FFF2-40B4-BE49-F238E27FC236}">
                  <a16:creationId xmlns:a16="http://schemas.microsoft.com/office/drawing/2014/main" id="{40ABF415-B393-0C8A-1344-1DCD7C3D3DF7}"/>
                </a:ext>
              </a:extLst>
            </p:cNvPr>
            <p:cNvSpPr/>
            <p:nvPr/>
          </p:nvSpPr>
          <p:spPr>
            <a:xfrm>
              <a:off x="8876398" y="636351"/>
              <a:ext cx="41229" cy="40041"/>
            </a:xfrm>
            <a:custGeom>
              <a:avLst/>
              <a:gdLst/>
              <a:ahLst/>
              <a:cxnLst/>
              <a:rect l="l" t="t" r="r" b="b"/>
              <a:pathLst>
                <a:path w="730" h="709" extrusionOk="0">
                  <a:moveTo>
                    <a:pt x="368" y="0"/>
                  </a:moveTo>
                  <a:cubicBezTo>
                    <a:pt x="360" y="0"/>
                    <a:pt x="353" y="1"/>
                    <a:pt x="345" y="1"/>
                  </a:cubicBezTo>
                  <a:cubicBezTo>
                    <a:pt x="148" y="10"/>
                    <a:pt x="0" y="178"/>
                    <a:pt x="15" y="373"/>
                  </a:cubicBezTo>
                  <a:cubicBezTo>
                    <a:pt x="22" y="565"/>
                    <a:pt x="183" y="709"/>
                    <a:pt x="374" y="709"/>
                  </a:cubicBezTo>
                  <a:cubicBezTo>
                    <a:pt x="378" y="709"/>
                    <a:pt x="382" y="709"/>
                    <a:pt x="387" y="709"/>
                  </a:cubicBezTo>
                  <a:cubicBezTo>
                    <a:pt x="582" y="695"/>
                    <a:pt x="730" y="534"/>
                    <a:pt x="723" y="337"/>
                  </a:cubicBezTo>
                  <a:cubicBezTo>
                    <a:pt x="708" y="150"/>
                    <a:pt x="553"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03;p53">
              <a:extLst>
                <a:ext uri="{FF2B5EF4-FFF2-40B4-BE49-F238E27FC236}">
                  <a16:creationId xmlns:a16="http://schemas.microsoft.com/office/drawing/2014/main" id="{93CBF1A7-A02F-830A-9C89-FD55FDA00C6E}"/>
                </a:ext>
              </a:extLst>
            </p:cNvPr>
            <p:cNvSpPr/>
            <p:nvPr/>
          </p:nvSpPr>
          <p:spPr>
            <a:xfrm>
              <a:off x="8975290" y="630873"/>
              <a:ext cx="21800" cy="40097"/>
            </a:xfrm>
            <a:custGeom>
              <a:avLst/>
              <a:gdLst/>
              <a:ahLst/>
              <a:cxnLst/>
              <a:rect l="l" t="t" r="r" b="b"/>
              <a:pathLst>
                <a:path w="386" h="710" extrusionOk="0">
                  <a:moveTo>
                    <a:pt x="343" y="1"/>
                  </a:moveTo>
                  <a:cubicBezTo>
                    <a:pt x="155" y="14"/>
                    <a:pt x="0" y="182"/>
                    <a:pt x="14" y="372"/>
                  </a:cubicBezTo>
                  <a:cubicBezTo>
                    <a:pt x="22" y="561"/>
                    <a:pt x="177" y="709"/>
                    <a:pt x="361" y="709"/>
                  </a:cubicBezTo>
                  <a:cubicBezTo>
                    <a:pt x="369" y="709"/>
                    <a:pt x="377" y="709"/>
                    <a:pt x="385" y="708"/>
                  </a:cubicBezTo>
                  <a:lnTo>
                    <a:pt x="34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04;p53">
              <a:extLst>
                <a:ext uri="{FF2B5EF4-FFF2-40B4-BE49-F238E27FC236}">
                  <a16:creationId xmlns:a16="http://schemas.microsoft.com/office/drawing/2014/main" id="{48E5E2B3-1801-A697-DBDC-EB38599E204E}"/>
                </a:ext>
              </a:extLst>
            </p:cNvPr>
            <p:cNvSpPr/>
            <p:nvPr/>
          </p:nvSpPr>
          <p:spPr>
            <a:xfrm>
              <a:off x="8626484" y="596931"/>
              <a:ext cx="40777" cy="21065"/>
            </a:xfrm>
            <a:custGeom>
              <a:avLst/>
              <a:gdLst/>
              <a:ahLst/>
              <a:cxnLst/>
              <a:rect l="l" t="t" r="r" b="b"/>
              <a:pathLst>
                <a:path w="722" h="373" extrusionOk="0">
                  <a:moveTo>
                    <a:pt x="708" y="0"/>
                  </a:moveTo>
                  <a:lnTo>
                    <a:pt x="0" y="42"/>
                  </a:lnTo>
                  <a:cubicBezTo>
                    <a:pt x="13" y="229"/>
                    <a:pt x="162" y="372"/>
                    <a:pt x="347" y="372"/>
                  </a:cubicBezTo>
                  <a:cubicBezTo>
                    <a:pt x="355" y="372"/>
                    <a:pt x="363" y="372"/>
                    <a:pt x="372" y="371"/>
                  </a:cubicBezTo>
                  <a:cubicBezTo>
                    <a:pt x="568" y="363"/>
                    <a:pt x="721" y="195"/>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05;p53">
              <a:extLst>
                <a:ext uri="{FF2B5EF4-FFF2-40B4-BE49-F238E27FC236}">
                  <a16:creationId xmlns:a16="http://schemas.microsoft.com/office/drawing/2014/main" id="{95692CA4-2284-5D19-C1B0-E5F90A852055}"/>
                </a:ext>
              </a:extLst>
            </p:cNvPr>
            <p:cNvSpPr/>
            <p:nvPr/>
          </p:nvSpPr>
          <p:spPr>
            <a:xfrm>
              <a:off x="8725376" y="591791"/>
              <a:ext cx="40777" cy="20952"/>
            </a:xfrm>
            <a:custGeom>
              <a:avLst/>
              <a:gdLst/>
              <a:ahLst/>
              <a:cxnLst/>
              <a:rect l="l" t="t" r="r" b="b"/>
              <a:pathLst>
                <a:path w="722" h="371" extrusionOk="0">
                  <a:moveTo>
                    <a:pt x="708" y="0"/>
                  </a:moveTo>
                  <a:lnTo>
                    <a:pt x="0" y="34"/>
                  </a:lnTo>
                  <a:cubicBezTo>
                    <a:pt x="14" y="225"/>
                    <a:pt x="167" y="370"/>
                    <a:pt x="356" y="370"/>
                  </a:cubicBezTo>
                  <a:cubicBezTo>
                    <a:pt x="361" y="370"/>
                    <a:pt x="366" y="370"/>
                    <a:pt x="372" y="370"/>
                  </a:cubicBezTo>
                  <a:cubicBezTo>
                    <a:pt x="567" y="357"/>
                    <a:pt x="721" y="189"/>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06;p53">
              <a:extLst>
                <a:ext uri="{FF2B5EF4-FFF2-40B4-BE49-F238E27FC236}">
                  <a16:creationId xmlns:a16="http://schemas.microsoft.com/office/drawing/2014/main" id="{9C847ACD-EF6F-2553-2973-BF79B3BD3F27}"/>
                </a:ext>
              </a:extLst>
            </p:cNvPr>
            <p:cNvSpPr/>
            <p:nvPr/>
          </p:nvSpPr>
          <p:spPr>
            <a:xfrm>
              <a:off x="8824156" y="586200"/>
              <a:ext cx="40890" cy="21065"/>
            </a:xfrm>
            <a:custGeom>
              <a:avLst/>
              <a:gdLst/>
              <a:ahLst/>
              <a:cxnLst/>
              <a:rect l="l" t="t" r="r" b="b"/>
              <a:pathLst>
                <a:path w="724" h="373" extrusionOk="0">
                  <a:moveTo>
                    <a:pt x="708" y="0"/>
                  </a:moveTo>
                  <a:lnTo>
                    <a:pt x="1" y="35"/>
                  </a:lnTo>
                  <a:cubicBezTo>
                    <a:pt x="15" y="224"/>
                    <a:pt x="164" y="372"/>
                    <a:pt x="348" y="372"/>
                  </a:cubicBezTo>
                  <a:cubicBezTo>
                    <a:pt x="356" y="372"/>
                    <a:pt x="364" y="372"/>
                    <a:pt x="372" y="372"/>
                  </a:cubicBezTo>
                  <a:cubicBezTo>
                    <a:pt x="569" y="365"/>
                    <a:pt x="723" y="197"/>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07;p53">
              <a:extLst>
                <a:ext uri="{FF2B5EF4-FFF2-40B4-BE49-F238E27FC236}">
                  <a16:creationId xmlns:a16="http://schemas.microsoft.com/office/drawing/2014/main" id="{4F54EC8C-0BC4-8984-2B40-19F066BD08A2}"/>
                </a:ext>
              </a:extLst>
            </p:cNvPr>
            <p:cNvSpPr/>
            <p:nvPr/>
          </p:nvSpPr>
          <p:spPr>
            <a:xfrm>
              <a:off x="8923048" y="580666"/>
              <a:ext cx="40777" cy="21065"/>
            </a:xfrm>
            <a:custGeom>
              <a:avLst/>
              <a:gdLst/>
              <a:ahLst/>
              <a:cxnLst/>
              <a:rect l="l" t="t" r="r" b="b"/>
              <a:pathLst>
                <a:path w="722" h="373" extrusionOk="0">
                  <a:moveTo>
                    <a:pt x="708" y="1"/>
                  </a:moveTo>
                  <a:lnTo>
                    <a:pt x="1" y="43"/>
                  </a:lnTo>
                  <a:cubicBezTo>
                    <a:pt x="14" y="231"/>
                    <a:pt x="168" y="373"/>
                    <a:pt x="354" y="373"/>
                  </a:cubicBezTo>
                  <a:cubicBezTo>
                    <a:pt x="362" y="373"/>
                    <a:pt x="371" y="373"/>
                    <a:pt x="379" y="372"/>
                  </a:cubicBezTo>
                  <a:cubicBezTo>
                    <a:pt x="569" y="365"/>
                    <a:pt x="722" y="197"/>
                    <a:pt x="70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08;p53">
              <a:extLst>
                <a:ext uri="{FF2B5EF4-FFF2-40B4-BE49-F238E27FC236}">
                  <a16:creationId xmlns:a16="http://schemas.microsoft.com/office/drawing/2014/main" id="{4E8B6CCA-68AD-75BE-A28C-760F6AD505BC}"/>
                </a:ext>
              </a:extLst>
            </p:cNvPr>
            <p:cNvSpPr/>
            <p:nvPr/>
          </p:nvSpPr>
          <p:spPr>
            <a:xfrm>
              <a:off x="8633995" y="727729"/>
              <a:ext cx="41229" cy="40097"/>
            </a:xfrm>
            <a:custGeom>
              <a:avLst/>
              <a:gdLst/>
              <a:ahLst/>
              <a:cxnLst/>
              <a:rect l="l" t="t" r="r" b="b"/>
              <a:pathLst>
                <a:path w="730" h="710" extrusionOk="0">
                  <a:moveTo>
                    <a:pt x="368" y="1"/>
                  </a:moveTo>
                  <a:cubicBezTo>
                    <a:pt x="360" y="1"/>
                    <a:pt x="351" y="1"/>
                    <a:pt x="343" y="2"/>
                  </a:cubicBezTo>
                  <a:cubicBezTo>
                    <a:pt x="155" y="8"/>
                    <a:pt x="0" y="176"/>
                    <a:pt x="15" y="373"/>
                  </a:cubicBezTo>
                  <a:cubicBezTo>
                    <a:pt x="22" y="564"/>
                    <a:pt x="183" y="709"/>
                    <a:pt x="372" y="709"/>
                  </a:cubicBezTo>
                  <a:cubicBezTo>
                    <a:pt x="376" y="709"/>
                    <a:pt x="381" y="709"/>
                    <a:pt x="385" y="709"/>
                  </a:cubicBezTo>
                  <a:cubicBezTo>
                    <a:pt x="582" y="694"/>
                    <a:pt x="729" y="526"/>
                    <a:pt x="721" y="331"/>
                  </a:cubicBezTo>
                  <a:cubicBezTo>
                    <a:pt x="708" y="143"/>
                    <a:pt x="554" y="1"/>
                    <a:pt x="36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09;p53">
              <a:extLst>
                <a:ext uri="{FF2B5EF4-FFF2-40B4-BE49-F238E27FC236}">
                  <a16:creationId xmlns:a16="http://schemas.microsoft.com/office/drawing/2014/main" id="{3C010E02-76C5-9C89-E5BE-CF5DA3319E92}"/>
                </a:ext>
              </a:extLst>
            </p:cNvPr>
            <p:cNvSpPr/>
            <p:nvPr/>
          </p:nvSpPr>
          <p:spPr>
            <a:xfrm>
              <a:off x="8732888" y="722251"/>
              <a:ext cx="41116" cy="39984"/>
            </a:xfrm>
            <a:custGeom>
              <a:avLst/>
              <a:gdLst/>
              <a:ahLst/>
              <a:cxnLst/>
              <a:rect l="l" t="t" r="r" b="b"/>
              <a:pathLst>
                <a:path w="728" h="708" extrusionOk="0">
                  <a:moveTo>
                    <a:pt x="375" y="0"/>
                  </a:moveTo>
                  <a:cubicBezTo>
                    <a:pt x="367" y="0"/>
                    <a:pt x="358" y="0"/>
                    <a:pt x="350" y="1"/>
                  </a:cubicBezTo>
                  <a:cubicBezTo>
                    <a:pt x="155" y="8"/>
                    <a:pt x="0" y="176"/>
                    <a:pt x="14" y="371"/>
                  </a:cubicBezTo>
                  <a:cubicBezTo>
                    <a:pt x="20" y="562"/>
                    <a:pt x="179" y="707"/>
                    <a:pt x="369" y="707"/>
                  </a:cubicBezTo>
                  <a:cubicBezTo>
                    <a:pt x="374" y="707"/>
                    <a:pt x="380" y="707"/>
                    <a:pt x="385" y="707"/>
                  </a:cubicBezTo>
                  <a:cubicBezTo>
                    <a:pt x="582" y="693"/>
                    <a:pt x="728" y="532"/>
                    <a:pt x="721" y="337"/>
                  </a:cubicBezTo>
                  <a:cubicBezTo>
                    <a:pt x="708" y="149"/>
                    <a:pt x="555" y="0"/>
                    <a:pt x="37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10;p53">
              <a:extLst>
                <a:ext uri="{FF2B5EF4-FFF2-40B4-BE49-F238E27FC236}">
                  <a16:creationId xmlns:a16="http://schemas.microsoft.com/office/drawing/2014/main" id="{3E1C21CF-CBAE-BFFB-C595-7502769AD4E2}"/>
                </a:ext>
              </a:extLst>
            </p:cNvPr>
            <p:cNvSpPr/>
            <p:nvPr/>
          </p:nvSpPr>
          <p:spPr>
            <a:xfrm>
              <a:off x="8831780" y="716660"/>
              <a:ext cx="41116" cy="40097"/>
            </a:xfrm>
            <a:custGeom>
              <a:avLst/>
              <a:gdLst/>
              <a:ahLst/>
              <a:cxnLst/>
              <a:rect l="l" t="t" r="r" b="b"/>
              <a:pathLst>
                <a:path w="728" h="710" extrusionOk="0">
                  <a:moveTo>
                    <a:pt x="362" y="1"/>
                  </a:moveTo>
                  <a:cubicBezTo>
                    <a:pt x="358" y="1"/>
                    <a:pt x="354" y="1"/>
                    <a:pt x="350" y="1"/>
                  </a:cubicBezTo>
                  <a:cubicBezTo>
                    <a:pt x="153" y="16"/>
                    <a:pt x="0" y="184"/>
                    <a:pt x="14" y="379"/>
                  </a:cubicBezTo>
                  <a:cubicBezTo>
                    <a:pt x="20" y="561"/>
                    <a:pt x="175" y="709"/>
                    <a:pt x="361" y="709"/>
                  </a:cubicBezTo>
                  <a:cubicBezTo>
                    <a:pt x="369" y="709"/>
                    <a:pt x="377" y="709"/>
                    <a:pt x="385" y="708"/>
                  </a:cubicBezTo>
                  <a:cubicBezTo>
                    <a:pt x="580" y="702"/>
                    <a:pt x="728" y="534"/>
                    <a:pt x="721" y="337"/>
                  </a:cubicBezTo>
                  <a:cubicBezTo>
                    <a:pt x="706" y="146"/>
                    <a:pt x="545" y="1"/>
                    <a:pt x="36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11;p53">
              <a:extLst>
                <a:ext uri="{FF2B5EF4-FFF2-40B4-BE49-F238E27FC236}">
                  <a16:creationId xmlns:a16="http://schemas.microsoft.com/office/drawing/2014/main" id="{6BE4EF28-8A04-8E50-E6D5-AB7AF15A7FBF}"/>
                </a:ext>
              </a:extLst>
            </p:cNvPr>
            <p:cNvSpPr/>
            <p:nvPr/>
          </p:nvSpPr>
          <p:spPr>
            <a:xfrm>
              <a:off x="8930560" y="711520"/>
              <a:ext cx="41285" cy="40041"/>
            </a:xfrm>
            <a:custGeom>
              <a:avLst/>
              <a:gdLst/>
              <a:ahLst/>
              <a:cxnLst/>
              <a:rect l="l" t="t" r="r" b="b"/>
              <a:pathLst>
                <a:path w="731" h="709" extrusionOk="0">
                  <a:moveTo>
                    <a:pt x="377" y="0"/>
                  </a:moveTo>
                  <a:cubicBezTo>
                    <a:pt x="369" y="0"/>
                    <a:pt x="360" y="1"/>
                    <a:pt x="352" y="1"/>
                  </a:cubicBezTo>
                  <a:cubicBezTo>
                    <a:pt x="155" y="8"/>
                    <a:pt x="1" y="176"/>
                    <a:pt x="16" y="373"/>
                  </a:cubicBezTo>
                  <a:cubicBezTo>
                    <a:pt x="22" y="565"/>
                    <a:pt x="183" y="709"/>
                    <a:pt x="373" y="709"/>
                  </a:cubicBezTo>
                  <a:cubicBezTo>
                    <a:pt x="377" y="709"/>
                    <a:pt x="381" y="709"/>
                    <a:pt x="386" y="709"/>
                  </a:cubicBezTo>
                  <a:cubicBezTo>
                    <a:pt x="582" y="695"/>
                    <a:pt x="730" y="527"/>
                    <a:pt x="722" y="331"/>
                  </a:cubicBezTo>
                  <a:cubicBezTo>
                    <a:pt x="709" y="142"/>
                    <a:pt x="560" y="0"/>
                    <a:pt x="377"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12;p53">
              <a:extLst>
                <a:ext uri="{FF2B5EF4-FFF2-40B4-BE49-F238E27FC236}">
                  <a16:creationId xmlns:a16="http://schemas.microsoft.com/office/drawing/2014/main" id="{53CA7645-3B9C-8460-6F6D-2C628C1B4D93}"/>
                </a:ext>
              </a:extLst>
            </p:cNvPr>
            <p:cNvSpPr/>
            <p:nvPr/>
          </p:nvSpPr>
          <p:spPr>
            <a:xfrm>
              <a:off x="8607507" y="802108"/>
              <a:ext cx="21800" cy="39984"/>
            </a:xfrm>
            <a:custGeom>
              <a:avLst/>
              <a:gdLst/>
              <a:ahLst/>
              <a:cxnLst/>
              <a:rect l="l" t="t" r="r" b="b"/>
              <a:pathLst>
                <a:path w="386" h="708" extrusionOk="0">
                  <a:moveTo>
                    <a:pt x="13" y="0"/>
                  </a:moveTo>
                  <a:cubicBezTo>
                    <a:pt x="9" y="0"/>
                    <a:pt x="5" y="0"/>
                    <a:pt x="0" y="0"/>
                  </a:cubicBezTo>
                  <a:lnTo>
                    <a:pt x="35" y="708"/>
                  </a:lnTo>
                  <a:cubicBezTo>
                    <a:pt x="232" y="701"/>
                    <a:pt x="385" y="533"/>
                    <a:pt x="372" y="336"/>
                  </a:cubicBezTo>
                  <a:cubicBezTo>
                    <a:pt x="365" y="146"/>
                    <a:pt x="204" y="0"/>
                    <a:pt x="1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13;p53">
              <a:extLst>
                <a:ext uri="{FF2B5EF4-FFF2-40B4-BE49-F238E27FC236}">
                  <a16:creationId xmlns:a16="http://schemas.microsoft.com/office/drawing/2014/main" id="{D7EC1D74-8624-2FFB-50B8-1D9CB819336C}"/>
                </a:ext>
              </a:extLst>
            </p:cNvPr>
            <p:cNvSpPr/>
            <p:nvPr/>
          </p:nvSpPr>
          <p:spPr>
            <a:xfrm>
              <a:off x="8687028" y="796573"/>
              <a:ext cx="41172" cy="40097"/>
            </a:xfrm>
            <a:custGeom>
              <a:avLst/>
              <a:gdLst/>
              <a:ahLst/>
              <a:cxnLst/>
              <a:rect l="l" t="t" r="r" b="b"/>
              <a:pathLst>
                <a:path w="729" h="710" extrusionOk="0">
                  <a:moveTo>
                    <a:pt x="356" y="1"/>
                  </a:moveTo>
                  <a:cubicBezTo>
                    <a:pt x="352" y="1"/>
                    <a:pt x="348" y="1"/>
                    <a:pt x="343" y="1"/>
                  </a:cubicBezTo>
                  <a:cubicBezTo>
                    <a:pt x="147" y="14"/>
                    <a:pt x="0" y="182"/>
                    <a:pt x="7" y="379"/>
                  </a:cubicBezTo>
                  <a:cubicBezTo>
                    <a:pt x="20" y="567"/>
                    <a:pt x="175" y="709"/>
                    <a:pt x="354" y="709"/>
                  </a:cubicBezTo>
                  <a:cubicBezTo>
                    <a:pt x="362" y="709"/>
                    <a:pt x="370" y="709"/>
                    <a:pt x="379" y="708"/>
                  </a:cubicBezTo>
                  <a:cubicBezTo>
                    <a:pt x="574" y="702"/>
                    <a:pt x="728" y="534"/>
                    <a:pt x="715" y="337"/>
                  </a:cubicBezTo>
                  <a:cubicBezTo>
                    <a:pt x="706" y="145"/>
                    <a:pt x="546"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14;p53">
              <a:extLst>
                <a:ext uri="{FF2B5EF4-FFF2-40B4-BE49-F238E27FC236}">
                  <a16:creationId xmlns:a16="http://schemas.microsoft.com/office/drawing/2014/main" id="{608B20DC-0CF5-E848-D877-3AF9F74C5C4B}"/>
                </a:ext>
              </a:extLst>
            </p:cNvPr>
            <p:cNvSpPr/>
            <p:nvPr/>
          </p:nvSpPr>
          <p:spPr>
            <a:xfrm>
              <a:off x="8785807" y="791434"/>
              <a:ext cx="41285" cy="40041"/>
            </a:xfrm>
            <a:custGeom>
              <a:avLst/>
              <a:gdLst/>
              <a:ahLst/>
              <a:cxnLst/>
              <a:rect l="l" t="t" r="r" b="b"/>
              <a:pathLst>
                <a:path w="731" h="709" extrusionOk="0">
                  <a:moveTo>
                    <a:pt x="370" y="0"/>
                  </a:moveTo>
                  <a:cubicBezTo>
                    <a:pt x="362" y="0"/>
                    <a:pt x="353" y="0"/>
                    <a:pt x="344" y="1"/>
                  </a:cubicBezTo>
                  <a:cubicBezTo>
                    <a:pt x="149" y="8"/>
                    <a:pt x="1" y="176"/>
                    <a:pt x="8" y="373"/>
                  </a:cubicBezTo>
                  <a:cubicBezTo>
                    <a:pt x="22" y="563"/>
                    <a:pt x="184" y="709"/>
                    <a:pt x="373" y="709"/>
                  </a:cubicBezTo>
                  <a:cubicBezTo>
                    <a:pt x="377" y="709"/>
                    <a:pt x="381" y="709"/>
                    <a:pt x="386" y="709"/>
                  </a:cubicBezTo>
                  <a:cubicBezTo>
                    <a:pt x="576" y="694"/>
                    <a:pt x="730" y="525"/>
                    <a:pt x="715" y="331"/>
                  </a:cubicBezTo>
                  <a:cubicBezTo>
                    <a:pt x="709" y="149"/>
                    <a:pt x="555" y="0"/>
                    <a:pt x="37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15;p53">
              <a:extLst>
                <a:ext uri="{FF2B5EF4-FFF2-40B4-BE49-F238E27FC236}">
                  <a16:creationId xmlns:a16="http://schemas.microsoft.com/office/drawing/2014/main" id="{B0130059-772B-BAAF-3A06-59F8826756A2}"/>
                </a:ext>
              </a:extLst>
            </p:cNvPr>
            <p:cNvSpPr/>
            <p:nvPr/>
          </p:nvSpPr>
          <p:spPr>
            <a:xfrm>
              <a:off x="8884756" y="785842"/>
              <a:ext cx="41116" cy="40097"/>
            </a:xfrm>
            <a:custGeom>
              <a:avLst/>
              <a:gdLst/>
              <a:ahLst/>
              <a:cxnLst/>
              <a:rect l="l" t="t" r="r" b="b"/>
              <a:pathLst>
                <a:path w="728" h="710" extrusionOk="0">
                  <a:moveTo>
                    <a:pt x="356" y="1"/>
                  </a:moveTo>
                  <a:cubicBezTo>
                    <a:pt x="351" y="1"/>
                    <a:pt x="347" y="1"/>
                    <a:pt x="343" y="1"/>
                  </a:cubicBezTo>
                  <a:cubicBezTo>
                    <a:pt x="146" y="16"/>
                    <a:pt x="0" y="177"/>
                    <a:pt x="7" y="372"/>
                  </a:cubicBezTo>
                  <a:cubicBezTo>
                    <a:pt x="20" y="560"/>
                    <a:pt x="173" y="710"/>
                    <a:pt x="358" y="710"/>
                  </a:cubicBezTo>
                  <a:cubicBezTo>
                    <a:pt x="367" y="710"/>
                    <a:pt x="376" y="709"/>
                    <a:pt x="385" y="708"/>
                  </a:cubicBezTo>
                  <a:cubicBezTo>
                    <a:pt x="575" y="702"/>
                    <a:pt x="728" y="534"/>
                    <a:pt x="714" y="337"/>
                  </a:cubicBezTo>
                  <a:cubicBezTo>
                    <a:pt x="708" y="146"/>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16;p53">
              <a:extLst>
                <a:ext uri="{FF2B5EF4-FFF2-40B4-BE49-F238E27FC236}">
                  <a16:creationId xmlns:a16="http://schemas.microsoft.com/office/drawing/2014/main" id="{285723D9-40D2-4FCA-02E8-DA252739B572}"/>
                </a:ext>
              </a:extLst>
            </p:cNvPr>
            <p:cNvSpPr/>
            <p:nvPr/>
          </p:nvSpPr>
          <p:spPr>
            <a:xfrm>
              <a:off x="8983649" y="780364"/>
              <a:ext cx="21744" cy="40041"/>
            </a:xfrm>
            <a:custGeom>
              <a:avLst/>
              <a:gdLst/>
              <a:ahLst/>
              <a:cxnLst/>
              <a:rect l="l" t="t" r="r" b="b"/>
              <a:pathLst>
                <a:path w="385" h="709" extrusionOk="0">
                  <a:moveTo>
                    <a:pt x="343" y="1"/>
                  </a:moveTo>
                  <a:cubicBezTo>
                    <a:pt x="146" y="14"/>
                    <a:pt x="0" y="182"/>
                    <a:pt x="7" y="379"/>
                  </a:cubicBezTo>
                  <a:cubicBezTo>
                    <a:pt x="20" y="567"/>
                    <a:pt x="174" y="709"/>
                    <a:pt x="360" y="709"/>
                  </a:cubicBezTo>
                  <a:cubicBezTo>
                    <a:pt x="368" y="709"/>
                    <a:pt x="377" y="709"/>
                    <a:pt x="385" y="708"/>
                  </a:cubicBezTo>
                  <a:lnTo>
                    <a:pt x="34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2117;p53">
              <a:extLst>
                <a:ext uri="{FF2B5EF4-FFF2-40B4-BE49-F238E27FC236}">
                  <a16:creationId xmlns:a16="http://schemas.microsoft.com/office/drawing/2014/main" id="{67B2203D-B4CA-FEA6-F262-4DFED696963D}"/>
                </a:ext>
              </a:extLst>
            </p:cNvPr>
            <p:cNvSpPr/>
            <p:nvPr/>
          </p:nvSpPr>
          <p:spPr>
            <a:xfrm>
              <a:off x="8642297" y="877220"/>
              <a:ext cx="41172" cy="40097"/>
            </a:xfrm>
            <a:custGeom>
              <a:avLst/>
              <a:gdLst/>
              <a:ahLst/>
              <a:cxnLst/>
              <a:rect l="l" t="t" r="r" b="b"/>
              <a:pathLst>
                <a:path w="729" h="710" extrusionOk="0">
                  <a:moveTo>
                    <a:pt x="368" y="1"/>
                  </a:moveTo>
                  <a:cubicBezTo>
                    <a:pt x="360" y="1"/>
                    <a:pt x="352" y="1"/>
                    <a:pt x="344" y="1"/>
                  </a:cubicBezTo>
                  <a:cubicBezTo>
                    <a:pt x="147" y="8"/>
                    <a:pt x="1" y="176"/>
                    <a:pt x="8" y="373"/>
                  </a:cubicBezTo>
                  <a:cubicBezTo>
                    <a:pt x="21" y="563"/>
                    <a:pt x="182" y="709"/>
                    <a:pt x="373" y="709"/>
                  </a:cubicBezTo>
                  <a:cubicBezTo>
                    <a:pt x="377" y="709"/>
                    <a:pt x="381" y="709"/>
                    <a:pt x="386" y="709"/>
                  </a:cubicBezTo>
                  <a:cubicBezTo>
                    <a:pt x="582" y="694"/>
                    <a:pt x="729" y="526"/>
                    <a:pt x="715" y="337"/>
                  </a:cubicBezTo>
                  <a:cubicBezTo>
                    <a:pt x="709" y="149"/>
                    <a:pt x="554" y="1"/>
                    <a:pt x="36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2118;p53">
              <a:extLst>
                <a:ext uri="{FF2B5EF4-FFF2-40B4-BE49-F238E27FC236}">
                  <a16:creationId xmlns:a16="http://schemas.microsoft.com/office/drawing/2014/main" id="{1BFE77B8-401C-DC57-2C2F-91D94F6CC1AF}"/>
                </a:ext>
              </a:extLst>
            </p:cNvPr>
            <p:cNvSpPr/>
            <p:nvPr/>
          </p:nvSpPr>
          <p:spPr>
            <a:xfrm>
              <a:off x="8741133" y="871742"/>
              <a:ext cx="41229" cy="39984"/>
            </a:xfrm>
            <a:custGeom>
              <a:avLst/>
              <a:gdLst/>
              <a:ahLst/>
              <a:cxnLst/>
              <a:rect l="l" t="t" r="r" b="b"/>
              <a:pathLst>
                <a:path w="730" h="708" extrusionOk="0">
                  <a:moveTo>
                    <a:pt x="361" y="1"/>
                  </a:moveTo>
                  <a:cubicBezTo>
                    <a:pt x="355" y="1"/>
                    <a:pt x="350" y="1"/>
                    <a:pt x="345" y="1"/>
                  </a:cubicBezTo>
                  <a:cubicBezTo>
                    <a:pt x="148" y="14"/>
                    <a:pt x="0" y="176"/>
                    <a:pt x="9" y="371"/>
                  </a:cubicBezTo>
                  <a:cubicBezTo>
                    <a:pt x="22" y="558"/>
                    <a:pt x="175" y="708"/>
                    <a:pt x="360" y="708"/>
                  </a:cubicBezTo>
                  <a:cubicBezTo>
                    <a:pt x="369" y="708"/>
                    <a:pt x="378" y="707"/>
                    <a:pt x="387" y="707"/>
                  </a:cubicBezTo>
                  <a:cubicBezTo>
                    <a:pt x="582" y="700"/>
                    <a:pt x="730" y="532"/>
                    <a:pt x="715" y="337"/>
                  </a:cubicBezTo>
                  <a:cubicBezTo>
                    <a:pt x="708" y="146"/>
                    <a:pt x="549" y="1"/>
                    <a:pt x="36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2119;p53">
              <a:extLst>
                <a:ext uri="{FF2B5EF4-FFF2-40B4-BE49-F238E27FC236}">
                  <a16:creationId xmlns:a16="http://schemas.microsoft.com/office/drawing/2014/main" id="{F781BAE9-3198-07C1-8C9B-878EB72FDD80}"/>
                </a:ext>
              </a:extLst>
            </p:cNvPr>
            <p:cNvSpPr/>
            <p:nvPr/>
          </p:nvSpPr>
          <p:spPr>
            <a:xfrm>
              <a:off x="8840026" y="866151"/>
              <a:ext cx="41172" cy="40097"/>
            </a:xfrm>
            <a:custGeom>
              <a:avLst/>
              <a:gdLst/>
              <a:ahLst/>
              <a:cxnLst/>
              <a:rect l="l" t="t" r="r" b="b"/>
              <a:pathLst>
                <a:path w="729" h="710" extrusionOk="0">
                  <a:moveTo>
                    <a:pt x="356" y="1"/>
                  </a:moveTo>
                  <a:cubicBezTo>
                    <a:pt x="352" y="1"/>
                    <a:pt x="348" y="1"/>
                    <a:pt x="343" y="1"/>
                  </a:cubicBezTo>
                  <a:cubicBezTo>
                    <a:pt x="148" y="16"/>
                    <a:pt x="1" y="184"/>
                    <a:pt x="14" y="379"/>
                  </a:cubicBezTo>
                  <a:cubicBezTo>
                    <a:pt x="22" y="567"/>
                    <a:pt x="176" y="709"/>
                    <a:pt x="361" y="709"/>
                  </a:cubicBezTo>
                  <a:cubicBezTo>
                    <a:pt x="369" y="709"/>
                    <a:pt x="377" y="709"/>
                    <a:pt x="385" y="708"/>
                  </a:cubicBezTo>
                  <a:cubicBezTo>
                    <a:pt x="582" y="702"/>
                    <a:pt x="728" y="533"/>
                    <a:pt x="721" y="337"/>
                  </a:cubicBezTo>
                  <a:cubicBezTo>
                    <a:pt x="708" y="146"/>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2120;p53">
              <a:extLst>
                <a:ext uri="{FF2B5EF4-FFF2-40B4-BE49-F238E27FC236}">
                  <a16:creationId xmlns:a16="http://schemas.microsoft.com/office/drawing/2014/main" id="{1E10F5BF-85CD-BA7B-C2B9-85C004C9ACA5}"/>
                </a:ext>
              </a:extLst>
            </p:cNvPr>
            <p:cNvSpPr/>
            <p:nvPr/>
          </p:nvSpPr>
          <p:spPr>
            <a:xfrm>
              <a:off x="8938918" y="861012"/>
              <a:ext cx="41172" cy="40041"/>
            </a:xfrm>
            <a:custGeom>
              <a:avLst/>
              <a:gdLst/>
              <a:ahLst/>
              <a:cxnLst/>
              <a:rect l="l" t="t" r="r" b="b"/>
              <a:pathLst>
                <a:path w="729" h="709" extrusionOk="0">
                  <a:moveTo>
                    <a:pt x="368" y="0"/>
                  </a:moveTo>
                  <a:cubicBezTo>
                    <a:pt x="360" y="0"/>
                    <a:pt x="352" y="0"/>
                    <a:pt x="343" y="1"/>
                  </a:cubicBezTo>
                  <a:cubicBezTo>
                    <a:pt x="147" y="8"/>
                    <a:pt x="1" y="176"/>
                    <a:pt x="14" y="372"/>
                  </a:cubicBezTo>
                  <a:cubicBezTo>
                    <a:pt x="21" y="565"/>
                    <a:pt x="181" y="709"/>
                    <a:pt x="372" y="709"/>
                  </a:cubicBezTo>
                  <a:cubicBezTo>
                    <a:pt x="377" y="709"/>
                    <a:pt x="381" y="709"/>
                    <a:pt x="385" y="708"/>
                  </a:cubicBezTo>
                  <a:cubicBezTo>
                    <a:pt x="582" y="695"/>
                    <a:pt x="728" y="527"/>
                    <a:pt x="722" y="330"/>
                  </a:cubicBezTo>
                  <a:cubicBezTo>
                    <a:pt x="709" y="148"/>
                    <a:pt x="554"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2121;p53">
              <a:extLst>
                <a:ext uri="{FF2B5EF4-FFF2-40B4-BE49-F238E27FC236}">
                  <a16:creationId xmlns:a16="http://schemas.microsoft.com/office/drawing/2014/main" id="{5874995C-EC23-3653-74A2-A12F99C9A6F3}"/>
                </a:ext>
              </a:extLst>
            </p:cNvPr>
            <p:cNvSpPr/>
            <p:nvPr/>
          </p:nvSpPr>
          <p:spPr>
            <a:xfrm>
              <a:off x="8615866" y="951543"/>
              <a:ext cx="20897" cy="29819"/>
            </a:xfrm>
            <a:custGeom>
              <a:avLst/>
              <a:gdLst/>
              <a:ahLst/>
              <a:cxnLst/>
              <a:rect l="l" t="t" r="r" b="b"/>
              <a:pathLst>
                <a:path w="370" h="528" extrusionOk="0">
                  <a:moveTo>
                    <a:pt x="12" y="1"/>
                  </a:moveTo>
                  <a:cubicBezTo>
                    <a:pt x="8" y="1"/>
                    <a:pt x="4" y="1"/>
                    <a:pt x="0" y="1"/>
                  </a:cubicBezTo>
                  <a:lnTo>
                    <a:pt x="14" y="344"/>
                  </a:lnTo>
                  <a:lnTo>
                    <a:pt x="321" y="527"/>
                  </a:lnTo>
                  <a:cubicBezTo>
                    <a:pt x="356" y="478"/>
                    <a:pt x="370" y="408"/>
                    <a:pt x="370" y="337"/>
                  </a:cubicBezTo>
                  <a:cubicBezTo>
                    <a:pt x="357" y="147"/>
                    <a:pt x="196" y="1"/>
                    <a:pt x="1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2122;p53">
              <a:extLst>
                <a:ext uri="{FF2B5EF4-FFF2-40B4-BE49-F238E27FC236}">
                  <a16:creationId xmlns:a16="http://schemas.microsoft.com/office/drawing/2014/main" id="{9C2FD300-AD68-3635-C83C-9CB6F4F01044}"/>
                </a:ext>
              </a:extLst>
            </p:cNvPr>
            <p:cNvSpPr/>
            <p:nvPr/>
          </p:nvSpPr>
          <p:spPr>
            <a:xfrm>
              <a:off x="8694878" y="946403"/>
              <a:ext cx="41172" cy="40097"/>
            </a:xfrm>
            <a:custGeom>
              <a:avLst/>
              <a:gdLst/>
              <a:ahLst/>
              <a:cxnLst/>
              <a:rect l="l" t="t" r="r" b="b"/>
              <a:pathLst>
                <a:path w="729" h="710" extrusionOk="0">
                  <a:moveTo>
                    <a:pt x="376" y="1"/>
                  </a:moveTo>
                  <a:cubicBezTo>
                    <a:pt x="367" y="1"/>
                    <a:pt x="359" y="1"/>
                    <a:pt x="351" y="1"/>
                  </a:cubicBezTo>
                  <a:cubicBezTo>
                    <a:pt x="156" y="8"/>
                    <a:pt x="1" y="176"/>
                    <a:pt x="14" y="373"/>
                  </a:cubicBezTo>
                  <a:cubicBezTo>
                    <a:pt x="21" y="565"/>
                    <a:pt x="182" y="709"/>
                    <a:pt x="373" y="709"/>
                  </a:cubicBezTo>
                  <a:cubicBezTo>
                    <a:pt x="377" y="709"/>
                    <a:pt x="381" y="709"/>
                    <a:pt x="386" y="709"/>
                  </a:cubicBezTo>
                  <a:cubicBezTo>
                    <a:pt x="582" y="696"/>
                    <a:pt x="729" y="527"/>
                    <a:pt x="722" y="331"/>
                  </a:cubicBezTo>
                  <a:cubicBezTo>
                    <a:pt x="709" y="143"/>
                    <a:pt x="561" y="1"/>
                    <a:pt x="37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2123;p53">
              <a:extLst>
                <a:ext uri="{FF2B5EF4-FFF2-40B4-BE49-F238E27FC236}">
                  <a16:creationId xmlns:a16="http://schemas.microsoft.com/office/drawing/2014/main" id="{51F86734-89D8-F27F-80ED-944FF5156877}"/>
                </a:ext>
              </a:extLst>
            </p:cNvPr>
            <p:cNvSpPr/>
            <p:nvPr/>
          </p:nvSpPr>
          <p:spPr>
            <a:xfrm>
              <a:off x="8793827" y="940869"/>
              <a:ext cx="41116" cy="40097"/>
            </a:xfrm>
            <a:custGeom>
              <a:avLst/>
              <a:gdLst/>
              <a:ahLst/>
              <a:cxnLst/>
              <a:rect l="l" t="t" r="r" b="b"/>
              <a:pathLst>
                <a:path w="728" h="710" extrusionOk="0">
                  <a:moveTo>
                    <a:pt x="376" y="1"/>
                  </a:moveTo>
                  <a:cubicBezTo>
                    <a:pt x="367" y="1"/>
                    <a:pt x="359" y="1"/>
                    <a:pt x="350" y="2"/>
                  </a:cubicBezTo>
                  <a:cubicBezTo>
                    <a:pt x="153" y="9"/>
                    <a:pt x="0" y="177"/>
                    <a:pt x="14" y="373"/>
                  </a:cubicBezTo>
                  <a:cubicBezTo>
                    <a:pt x="20" y="564"/>
                    <a:pt x="181" y="710"/>
                    <a:pt x="372" y="710"/>
                  </a:cubicBezTo>
                  <a:cubicBezTo>
                    <a:pt x="376" y="710"/>
                    <a:pt x="381" y="710"/>
                    <a:pt x="385" y="709"/>
                  </a:cubicBezTo>
                  <a:cubicBezTo>
                    <a:pt x="580" y="694"/>
                    <a:pt x="728" y="533"/>
                    <a:pt x="721" y="338"/>
                  </a:cubicBezTo>
                  <a:cubicBezTo>
                    <a:pt x="707" y="150"/>
                    <a:pt x="560" y="1"/>
                    <a:pt x="37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2124;p53">
              <a:extLst>
                <a:ext uri="{FF2B5EF4-FFF2-40B4-BE49-F238E27FC236}">
                  <a16:creationId xmlns:a16="http://schemas.microsoft.com/office/drawing/2014/main" id="{4BC3FBB8-3ED7-9BFB-FC26-96993A4417A7}"/>
                </a:ext>
              </a:extLst>
            </p:cNvPr>
            <p:cNvSpPr/>
            <p:nvPr/>
          </p:nvSpPr>
          <p:spPr>
            <a:xfrm>
              <a:off x="8892607" y="935334"/>
              <a:ext cx="41624" cy="40097"/>
            </a:xfrm>
            <a:custGeom>
              <a:avLst/>
              <a:gdLst/>
              <a:ahLst/>
              <a:cxnLst/>
              <a:rect l="l" t="t" r="r" b="b"/>
              <a:pathLst>
                <a:path w="737" h="710" extrusionOk="0">
                  <a:moveTo>
                    <a:pt x="365" y="1"/>
                  </a:moveTo>
                  <a:cubicBezTo>
                    <a:pt x="360" y="1"/>
                    <a:pt x="356" y="1"/>
                    <a:pt x="352" y="1"/>
                  </a:cubicBezTo>
                  <a:cubicBezTo>
                    <a:pt x="155" y="16"/>
                    <a:pt x="1" y="184"/>
                    <a:pt x="16" y="372"/>
                  </a:cubicBezTo>
                  <a:cubicBezTo>
                    <a:pt x="28" y="560"/>
                    <a:pt x="176" y="709"/>
                    <a:pt x="359" y="709"/>
                  </a:cubicBezTo>
                  <a:cubicBezTo>
                    <a:pt x="368" y="709"/>
                    <a:pt x="377" y="709"/>
                    <a:pt x="385" y="708"/>
                  </a:cubicBezTo>
                  <a:cubicBezTo>
                    <a:pt x="582" y="702"/>
                    <a:pt x="737" y="534"/>
                    <a:pt x="721" y="337"/>
                  </a:cubicBezTo>
                  <a:cubicBezTo>
                    <a:pt x="708" y="146"/>
                    <a:pt x="554" y="1"/>
                    <a:pt x="36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2125;p53">
              <a:extLst>
                <a:ext uri="{FF2B5EF4-FFF2-40B4-BE49-F238E27FC236}">
                  <a16:creationId xmlns:a16="http://schemas.microsoft.com/office/drawing/2014/main" id="{CB5BDA6D-5761-2765-5D2A-5B625E366432}"/>
                </a:ext>
              </a:extLst>
            </p:cNvPr>
            <p:cNvSpPr/>
            <p:nvPr/>
          </p:nvSpPr>
          <p:spPr>
            <a:xfrm>
              <a:off x="8991499" y="930251"/>
              <a:ext cx="20671" cy="31231"/>
            </a:xfrm>
            <a:custGeom>
              <a:avLst/>
              <a:gdLst/>
              <a:ahLst/>
              <a:cxnLst/>
              <a:rect l="l" t="t" r="r" b="b"/>
              <a:pathLst>
                <a:path w="366" h="553" extrusionOk="0">
                  <a:moveTo>
                    <a:pt x="350" y="0"/>
                  </a:moveTo>
                  <a:cubicBezTo>
                    <a:pt x="155" y="7"/>
                    <a:pt x="1" y="175"/>
                    <a:pt x="14" y="371"/>
                  </a:cubicBezTo>
                  <a:cubicBezTo>
                    <a:pt x="21" y="442"/>
                    <a:pt x="43" y="504"/>
                    <a:pt x="78" y="553"/>
                  </a:cubicBezTo>
                  <a:lnTo>
                    <a:pt x="365" y="336"/>
                  </a:lnTo>
                  <a:lnTo>
                    <a:pt x="350"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2126;p53">
              <a:extLst>
                <a:ext uri="{FF2B5EF4-FFF2-40B4-BE49-F238E27FC236}">
                  <a16:creationId xmlns:a16="http://schemas.microsoft.com/office/drawing/2014/main" id="{3A7F9D97-B909-3247-B50A-1253FEE60E42}"/>
                </a:ext>
              </a:extLst>
            </p:cNvPr>
            <p:cNvSpPr/>
            <p:nvPr/>
          </p:nvSpPr>
          <p:spPr>
            <a:xfrm>
              <a:off x="8749492" y="1021234"/>
              <a:ext cx="41116" cy="39984"/>
            </a:xfrm>
            <a:custGeom>
              <a:avLst/>
              <a:gdLst/>
              <a:ahLst/>
              <a:cxnLst/>
              <a:rect l="l" t="t" r="r" b="b"/>
              <a:pathLst>
                <a:path w="728" h="708" extrusionOk="0">
                  <a:moveTo>
                    <a:pt x="359" y="0"/>
                  </a:moveTo>
                  <a:cubicBezTo>
                    <a:pt x="354" y="0"/>
                    <a:pt x="348" y="0"/>
                    <a:pt x="343" y="1"/>
                  </a:cubicBezTo>
                  <a:cubicBezTo>
                    <a:pt x="146" y="14"/>
                    <a:pt x="0" y="182"/>
                    <a:pt x="7" y="379"/>
                  </a:cubicBezTo>
                  <a:cubicBezTo>
                    <a:pt x="20" y="558"/>
                    <a:pt x="174" y="708"/>
                    <a:pt x="353" y="708"/>
                  </a:cubicBezTo>
                  <a:cubicBezTo>
                    <a:pt x="361" y="708"/>
                    <a:pt x="370" y="707"/>
                    <a:pt x="378" y="707"/>
                  </a:cubicBezTo>
                  <a:cubicBezTo>
                    <a:pt x="575" y="700"/>
                    <a:pt x="728" y="532"/>
                    <a:pt x="715" y="337"/>
                  </a:cubicBezTo>
                  <a:cubicBezTo>
                    <a:pt x="708" y="146"/>
                    <a:pt x="549" y="0"/>
                    <a:pt x="359"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2127;p53">
              <a:extLst>
                <a:ext uri="{FF2B5EF4-FFF2-40B4-BE49-F238E27FC236}">
                  <a16:creationId xmlns:a16="http://schemas.microsoft.com/office/drawing/2014/main" id="{FBAFE342-11F4-3D0A-DDA5-E087ED967712}"/>
                </a:ext>
              </a:extLst>
            </p:cNvPr>
            <p:cNvSpPr/>
            <p:nvPr/>
          </p:nvSpPr>
          <p:spPr>
            <a:xfrm>
              <a:off x="8848385" y="1015982"/>
              <a:ext cx="41172" cy="40041"/>
            </a:xfrm>
            <a:custGeom>
              <a:avLst/>
              <a:gdLst/>
              <a:ahLst/>
              <a:cxnLst/>
              <a:rect l="l" t="t" r="r" b="b"/>
              <a:pathLst>
                <a:path w="729" h="709" extrusionOk="0">
                  <a:moveTo>
                    <a:pt x="368" y="0"/>
                  </a:moveTo>
                  <a:cubicBezTo>
                    <a:pt x="360" y="0"/>
                    <a:pt x="351" y="1"/>
                    <a:pt x="343" y="1"/>
                  </a:cubicBezTo>
                  <a:cubicBezTo>
                    <a:pt x="147" y="10"/>
                    <a:pt x="0" y="178"/>
                    <a:pt x="7" y="373"/>
                  </a:cubicBezTo>
                  <a:cubicBezTo>
                    <a:pt x="20" y="565"/>
                    <a:pt x="181" y="709"/>
                    <a:pt x="366" y="709"/>
                  </a:cubicBezTo>
                  <a:cubicBezTo>
                    <a:pt x="370" y="709"/>
                    <a:pt x="374" y="709"/>
                    <a:pt x="379" y="709"/>
                  </a:cubicBezTo>
                  <a:cubicBezTo>
                    <a:pt x="573" y="695"/>
                    <a:pt x="728" y="527"/>
                    <a:pt x="715" y="331"/>
                  </a:cubicBezTo>
                  <a:cubicBezTo>
                    <a:pt x="707" y="144"/>
                    <a:pt x="552"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2128;p53">
              <a:extLst>
                <a:ext uri="{FF2B5EF4-FFF2-40B4-BE49-F238E27FC236}">
                  <a16:creationId xmlns:a16="http://schemas.microsoft.com/office/drawing/2014/main" id="{C4A1D9B1-599B-58FD-BE54-5D6B4030B267}"/>
                </a:ext>
              </a:extLst>
            </p:cNvPr>
            <p:cNvSpPr/>
            <p:nvPr/>
          </p:nvSpPr>
          <p:spPr>
            <a:xfrm>
              <a:off x="8080344" y="577560"/>
              <a:ext cx="425953" cy="528662"/>
            </a:xfrm>
            <a:custGeom>
              <a:avLst/>
              <a:gdLst/>
              <a:ahLst/>
              <a:cxnLst/>
              <a:rect l="l" t="t" r="r" b="b"/>
              <a:pathLst>
                <a:path w="7542" h="9361" extrusionOk="0">
                  <a:moveTo>
                    <a:pt x="540" y="0"/>
                  </a:moveTo>
                  <a:lnTo>
                    <a:pt x="0" y="8941"/>
                  </a:lnTo>
                  <a:lnTo>
                    <a:pt x="3578" y="7842"/>
                  </a:lnTo>
                  <a:lnTo>
                    <a:pt x="7003" y="9361"/>
                  </a:lnTo>
                  <a:lnTo>
                    <a:pt x="7541" y="420"/>
                  </a:lnTo>
                  <a:lnTo>
                    <a:pt x="5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2129;p53">
              <a:extLst>
                <a:ext uri="{FF2B5EF4-FFF2-40B4-BE49-F238E27FC236}">
                  <a16:creationId xmlns:a16="http://schemas.microsoft.com/office/drawing/2014/main" id="{1656C42C-BF9D-63E7-1567-4441CBA49F76}"/>
                </a:ext>
              </a:extLst>
            </p:cNvPr>
            <p:cNvSpPr/>
            <p:nvPr/>
          </p:nvSpPr>
          <p:spPr>
            <a:xfrm>
              <a:off x="8107566" y="622627"/>
              <a:ext cx="395964" cy="31682"/>
            </a:xfrm>
            <a:custGeom>
              <a:avLst/>
              <a:gdLst/>
              <a:ahLst/>
              <a:cxnLst/>
              <a:rect l="l" t="t" r="r" b="b"/>
              <a:pathLst>
                <a:path w="7011" h="561" extrusionOk="0">
                  <a:moveTo>
                    <a:pt x="9" y="0"/>
                  </a:moveTo>
                  <a:lnTo>
                    <a:pt x="1" y="140"/>
                  </a:lnTo>
                  <a:lnTo>
                    <a:pt x="6997" y="560"/>
                  </a:lnTo>
                  <a:lnTo>
                    <a:pt x="7010" y="421"/>
                  </a:lnTo>
                  <a:lnTo>
                    <a:pt x="9"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2130;p53">
              <a:extLst>
                <a:ext uri="{FF2B5EF4-FFF2-40B4-BE49-F238E27FC236}">
                  <a16:creationId xmlns:a16="http://schemas.microsoft.com/office/drawing/2014/main" id="{02934F23-0E9B-22B8-2063-042F8F5355D8}"/>
                </a:ext>
              </a:extLst>
            </p:cNvPr>
            <p:cNvSpPr/>
            <p:nvPr/>
          </p:nvSpPr>
          <p:spPr>
            <a:xfrm>
              <a:off x="8102483" y="704065"/>
              <a:ext cx="395907" cy="32021"/>
            </a:xfrm>
            <a:custGeom>
              <a:avLst/>
              <a:gdLst/>
              <a:ahLst/>
              <a:cxnLst/>
              <a:rect l="l" t="t" r="r" b="b"/>
              <a:pathLst>
                <a:path w="7010" h="567" extrusionOk="0">
                  <a:moveTo>
                    <a:pt x="7" y="0"/>
                  </a:moveTo>
                  <a:lnTo>
                    <a:pt x="0" y="147"/>
                  </a:lnTo>
                  <a:lnTo>
                    <a:pt x="7003" y="567"/>
                  </a:lnTo>
                  <a:lnTo>
                    <a:pt x="7010" y="427"/>
                  </a:lnTo>
                  <a:lnTo>
                    <a:pt x="7"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2131;p53">
              <a:extLst>
                <a:ext uri="{FF2B5EF4-FFF2-40B4-BE49-F238E27FC236}">
                  <a16:creationId xmlns:a16="http://schemas.microsoft.com/office/drawing/2014/main" id="{86136E28-F16F-8FFF-6C4C-0766746108DF}"/>
                </a:ext>
              </a:extLst>
            </p:cNvPr>
            <p:cNvSpPr/>
            <p:nvPr/>
          </p:nvSpPr>
          <p:spPr>
            <a:xfrm>
              <a:off x="8097739" y="785843"/>
              <a:ext cx="395907" cy="31795"/>
            </a:xfrm>
            <a:custGeom>
              <a:avLst/>
              <a:gdLst/>
              <a:ahLst/>
              <a:cxnLst/>
              <a:rect l="l" t="t" r="r" b="b"/>
              <a:pathLst>
                <a:path w="7010" h="563" extrusionOk="0">
                  <a:moveTo>
                    <a:pt x="7" y="1"/>
                  </a:moveTo>
                  <a:lnTo>
                    <a:pt x="0" y="142"/>
                  </a:lnTo>
                  <a:lnTo>
                    <a:pt x="7003" y="562"/>
                  </a:lnTo>
                  <a:lnTo>
                    <a:pt x="7010" y="421"/>
                  </a:lnTo>
                  <a:lnTo>
                    <a:pt x="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2132;p53">
              <a:extLst>
                <a:ext uri="{FF2B5EF4-FFF2-40B4-BE49-F238E27FC236}">
                  <a16:creationId xmlns:a16="http://schemas.microsoft.com/office/drawing/2014/main" id="{0574FAC8-3E8D-224A-C396-F8BA9E70DCE0}"/>
                </a:ext>
              </a:extLst>
            </p:cNvPr>
            <p:cNvSpPr/>
            <p:nvPr/>
          </p:nvSpPr>
          <p:spPr>
            <a:xfrm>
              <a:off x="8092600" y="867394"/>
              <a:ext cx="395907" cy="32021"/>
            </a:xfrm>
            <a:custGeom>
              <a:avLst/>
              <a:gdLst/>
              <a:ahLst/>
              <a:cxnLst/>
              <a:rect l="l" t="t" r="r" b="b"/>
              <a:pathLst>
                <a:path w="7010" h="567" extrusionOk="0">
                  <a:moveTo>
                    <a:pt x="7" y="1"/>
                  </a:moveTo>
                  <a:lnTo>
                    <a:pt x="0" y="147"/>
                  </a:lnTo>
                  <a:lnTo>
                    <a:pt x="7003" y="567"/>
                  </a:lnTo>
                  <a:lnTo>
                    <a:pt x="7010" y="427"/>
                  </a:lnTo>
                  <a:lnTo>
                    <a:pt x="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2133;p53">
              <a:extLst>
                <a:ext uri="{FF2B5EF4-FFF2-40B4-BE49-F238E27FC236}">
                  <a16:creationId xmlns:a16="http://schemas.microsoft.com/office/drawing/2014/main" id="{8855CE99-5155-1358-619D-07D330F21062}"/>
                </a:ext>
              </a:extLst>
            </p:cNvPr>
            <p:cNvSpPr/>
            <p:nvPr/>
          </p:nvSpPr>
          <p:spPr>
            <a:xfrm>
              <a:off x="8087856" y="949227"/>
              <a:ext cx="395907" cy="31739"/>
            </a:xfrm>
            <a:custGeom>
              <a:avLst/>
              <a:gdLst/>
              <a:ahLst/>
              <a:cxnLst/>
              <a:rect l="l" t="t" r="r" b="b"/>
              <a:pathLst>
                <a:path w="7010" h="562" extrusionOk="0">
                  <a:moveTo>
                    <a:pt x="7" y="0"/>
                  </a:moveTo>
                  <a:lnTo>
                    <a:pt x="0" y="141"/>
                  </a:lnTo>
                  <a:lnTo>
                    <a:pt x="7003" y="561"/>
                  </a:lnTo>
                  <a:lnTo>
                    <a:pt x="7010" y="420"/>
                  </a:lnTo>
                  <a:lnTo>
                    <a:pt x="7"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2134;p53">
              <a:extLst>
                <a:ext uri="{FF2B5EF4-FFF2-40B4-BE49-F238E27FC236}">
                  <a16:creationId xmlns:a16="http://schemas.microsoft.com/office/drawing/2014/main" id="{91DC3E02-A675-369C-99AA-E5DD8D6623CE}"/>
                </a:ext>
              </a:extLst>
            </p:cNvPr>
            <p:cNvSpPr/>
            <p:nvPr/>
          </p:nvSpPr>
          <p:spPr>
            <a:xfrm>
              <a:off x="8082716" y="1030722"/>
              <a:ext cx="138822" cy="15079"/>
            </a:xfrm>
            <a:custGeom>
              <a:avLst/>
              <a:gdLst/>
              <a:ahLst/>
              <a:cxnLst/>
              <a:rect l="l" t="t" r="r" b="b"/>
              <a:pathLst>
                <a:path w="2458" h="267" extrusionOk="0">
                  <a:moveTo>
                    <a:pt x="7" y="1"/>
                  </a:moveTo>
                  <a:lnTo>
                    <a:pt x="1" y="147"/>
                  </a:lnTo>
                  <a:lnTo>
                    <a:pt x="2066" y="266"/>
                  </a:lnTo>
                  <a:lnTo>
                    <a:pt x="2457" y="147"/>
                  </a:lnTo>
                  <a:lnTo>
                    <a:pt x="14"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2135;p53">
              <a:extLst>
                <a:ext uri="{FF2B5EF4-FFF2-40B4-BE49-F238E27FC236}">
                  <a16:creationId xmlns:a16="http://schemas.microsoft.com/office/drawing/2014/main" id="{0D3F74EB-2422-8C8C-BA9F-677F305035B3}"/>
                </a:ext>
              </a:extLst>
            </p:cNvPr>
            <p:cNvSpPr/>
            <p:nvPr/>
          </p:nvSpPr>
          <p:spPr>
            <a:xfrm>
              <a:off x="8340142" y="1046083"/>
              <a:ext cx="138539" cy="16717"/>
            </a:xfrm>
            <a:custGeom>
              <a:avLst/>
              <a:gdLst/>
              <a:ahLst/>
              <a:cxnLst/>
              <a:rect l="l" t="t" r="r" b="b"/>
              <a:pathLst>
                <a:path w="2453" h="296" extrusionOk="0">
                  <a:moveTo>
                    <a:pt x="0" y="1"/>
                  </a:moveTo>
                  <a:lnTo>
                    <a:pt x="378" y="169"/>
                  </a:lnTo>
                  <a:lnTo>
                    <a:pt x="2445" y="295"/>
                  </a:lnTo>
                  <a:lnTo>
                    <a:pt x="2452" y="149"/>
                  </a:lnTo>
                  <a:lnTo>
                    <a:pt x="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2136;p53">
              <a:extLst>
                <a:ext uri="{FF2B5EF4-FFF2-40B4-BE49-F238E27FC236}">
                  <a16:creationId xmlns:a16="http://schemas.microsoft.com/office/drawing/2014/main" id="{A4474462-9D50-5C2A-099D-0D50D20BCCAA}"/>
                </a:ext>
              </a:extLst>
            </p:cNvPr>
            <p:cNvSpPr/>
            <p:nvPr/>
          </p:nvSpPr>
          <p:spPr>
            <a:xfrm>
              <a:off x="6211327" y="-36220"/>
              <a:ext cx="2945584" cy="638676"/>
            </a:xfrm>
            <a:custGeom>
              <a:avLst/>
              <a:gdLst/>
              <a:ahLst/>
              <a:cxnLst/>
              <a:rect l="l" t="t" r="r" b="b"/>
              <a:pathLst>
                <a:path w="52155" h="11309" extrusionOk="0">
                  <a:moveTo>
                    <a:pt x="71" y="0"/>
                  </a:moveTo>
                  <a:lnTo>
                    <a:pt x="0" y="126"/>
                  </a:lnTo>
                  <a:cubicBezTo>
                    <a:pt x="14194" y="8200"/>
                    <a:pt x="27618" y="10574"/>
                    <a:pt x="36377" y="11140"/>
                  </a:cubicBezTo>
                  <a:cubicBezTo>
                    <a:pt x="38191" y="11260"/>
                    <a:pt x="39878" y="11309"/>
                    <a:pt x="41432" y="11309"/>
                  </a:cubicBezTo>
                  <a:cubicBezTo>
                    <a:pt x="48015" y="11309"/>
                    <a:pt x="52097" y="10448"/>
                    <a:pt x="52154" y="10440"/>
                  </a:cubicBezTo>
                  <a:lnTo>
                    <a:pt x="52119" y="10300"/>
                  </a:lnTo>
                  <a:cubicBezTo>
                    <a:pt x="52073" y="10311"/>
                    <a:pt x="48002" y="11166"/>
                    <a:pt x="41431" y="11166"/>
                  </a:cubicBezTo>
                  <a:cubicBezTo>
                    <a:pt x="39881" y="11166"/>
                    <a:pt x="38192" y="11118"/>
                    <a:pt x="36384" y="11001"/>
                  </a:cubicBezTo>
                  <a:cubicBezTo>
                    <a:pt x="27638" y="10433"/>
                    <a:pt x="14236" y="8060"/>
                    <a:pt x="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0" name="Google Shape;2739;p61">
            <a:extLst>
              <a:ext uri="{FF2B5EF4-FFF2-40B4-BE49-F238E27FC236}">
                <a16:creationId xmlns:a16="http://schemas.microsoft.com/office/drawing/2014/main" id="{193F7133-1ACE-F5B4-D56A-4F911F81B076}"/>
              </a:ext>
            </a:extLst>
          </p:cNvPr>
          <p:cNvGrpSpPr/>
          <p:nvPr/>
        </p:nvGrpSpPr>
        <p:grpSpPr>
          <a:xfrm>
            <a:off x="7686029" y="4121676"/>
            <a:ext cx="1320896" cy="917976"/>
            <a:chOff x="6326862" y="1948322"/>
            <a:chExt cx="973825" cy="676774"/>
          </a:xfrm>
        </p:grpSpPr>
        <p:sp>
          <p:nvSpPr>
            <p:cNvPr id="1941" name="Google Shape;2740;p61">
              <a:extLst>
                <a:ext uri="{FF2B5EF4-FFF2-40B4-BE49-F238E27FC236}">
                  <a16:creationId xmlns:a16="http://schemas.microsoft.com/office/drawing/2014/main" id="{25410266-B181-8873-C0AA-88B7602632F6}"/>
                </a:ext>
              </a:extLst>
            </p:cNvPr>
            <p:cNvSpPr/>
            <p:nvPr/>
          </p:nvSpPr>
          <p:spPr>
            <a:xfrm>
              <a:off x="6416593" y="2061979"/>
              <a:ext cx="709215" cy="544888"/>
            </a:xfrm>
            <a:custGeom>
              <a:avLst/>
              <a:gdLst/>
              <a:ahLst/>
              <a:cxnLst/>
              <a:rect l="l" t="t" r="r" b="b"/>
              <a:pathLst>
                <a:path w="22913" h="17604" extrusionOk="0">
                  <a:moveTo>
                    <a:pt x="19837" y="0"/>
                  </a:moveTo>
                  <a:lnTo>
                    <a:pt x="0" y="12934"/>
                  </a:lnTo>
                  <a:lnTo>
                    <a:pt x="3074" y="17604"/>
                  </a:lnTo>
                  <a:lnTo>
                    <a:pt x="22913" y="4671"/>
                  </a:lnTo>
                  <a:lnTo>
                    <a:pt x="198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2741;p61">
              <a:extLst>
                <a:ext uri="{FF2B5EF4-FFF2-40B4-BE49-F238E27FC236}">
                  <a16:creationId xmlns:a16="http://schemas.microsoft.com/office/drawing/2014/main" id="{2F9669F8-7D59-03E4-2211-8EFD86917BB6}"/>
                </a:ext>
              </a:extLst>
            </p:cNvPr>
            <p:cNvSpPr/>
            <p:nvPr/>
          </p:nvSpPr>
          <p:spPr>
            <a:xfrm>
              <a:off x="7030596" y="2028365"/>
              <a:ext cx="146158" cy="178194"/>
            </a:xfrm>
            <a:custGeom>
              <a:avLst/>
              <a:gdLst/>
              <a:ahLst/>
              <a:cxnLst/>
              <a:rect l="l" t="t" r="r" b="b"/>
              <a:pathLst>
                <a:path w="4722" h="5757" extrusionOk="0">
                  <a:moveTo>
                    <a:pt x="1647" y="1"/>
                  </a:moveTo>
                  <a:lnTo>
                    <a:pt x="0" y="1086"/>
                  </a:lnTo>
                  <a:lnTo>
                    <a:pt x="3076" y="5757"/>
                  </a:lnTo>
                  <a:lnTo>
                    <a:pt x="4721" y="4673"/>
                  </a:lnTo>
                  <a:lnTo>
                    <a:pt x="16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2742;p61">
              <a:extLst>
                <a:ext uri="{FF2B5EF4-FFF2-40B4-BE49-F238E27FC236}">
                  <a16:creationId xmlns:a16="http://schemas.microsoft.com/office/drawing/2014/main" id="{1BF2C915-A748-DA71-BDD3-F195E8BFE343}"/>
                </a:ext>
              </a:extLst>
            </p:cNvPr>
            <p:cNvSpPr/>
            <p:nvPr/>
          </p:nvSpPr>
          <p:spPr>
            <a:xfrm>
              <a:off x="7081574" y="1948322"/>
              <a:ext cx="219113" cy="224684"/>
            </a:xfrm>
            <a:custGeom>
              <a:avLst/>
              <a:gdLst/>
              <a:ahLst/>
              <a:cxnLst/>
              <a:rect l="l" t="t" r="r" b="b"/>
              <a:pathLst>
                <a:path w="7079" h="7259" extrusionOk="0">
                  <a:moveTo>
                    <a:pt x="3993" y="0"/>
                  </a:moveTo>
                  <a:cubicBezTo>
                    <a:pt x="3951" y="0"/>
                    <a:pt x="3909" y="13"/>
                    <a:pt x="3872" y="39"/>
                  </a:cubicBezTo>
                  <a:lnTo>
                    <a:pt x="0" y="2587"/>
                  </a:lnTo>
                  <a:lnTo>
                    <a:pt x="3074" y="7259"/>
                  </a:lnTo>
                  <a:lnTo>
                    <a:pt x="6946" y="4709"/>
                  </a:lnTo>
                  <a:cubicBezTo>
                    <a:pt x="7050" y="4639"/>
                    <a:pt x="7079" y="4499"/>
                    <a:pt x="7008" y="4393"/>
                  </a:cubicBezTo>
                  <a:lnTo>
                    <a:pt x="4180" y="101"/>
                  </a:lnTo>
                  <a:cubicBezTo>
                    <a:pt x="4136" y="36"/>
                    <a:pt x="4064" y="0"/>
                    <a:pt x="3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2743;p61">
              <a:extLst>
                <a:ext uri="{FF2B5EF4-FFF2-40B4-BE49-F238E27FC236}">
                  <a16:creationId xmlns:a16="http://schemas.microsoft.com/office/drawing/2014/main" id="{2B9029DA-4372-CF3F-0869-69FB727F821F}"/>
                </a:ext>
              </a:extLst>
            </p:cNvPr>
            <p:cNvSpPr/>
            <p:nvPr/>
          </p:nvSpPr>
          <p:spPr>
            <a:xfrm>
              <a:off x="6326862" y="2462286"/>
              <a:ext cx="184910" cy="162810"/>
            </a:xfrm>
            <a:custGeom>
              <a:avLst/>
              <a:gdLst/>
              <a:ahLst/>
              <a:cxnLst/>
              <a:rect l="l" t="t" r="r" b="b"/>
              <a:pathLst>
                <a:path w="5974" h="5260" extrusionOk="0">
                  <a:moveTo>
                    <a:pt x="2899" y="1"/>
                  </a:moveTo>
                  <a:lnTo>
                    <a:pt x="1" y="5259"/>
                  </a:lnTo>
                  <a:lnTo>
                    <a:pt x="5973" y="4671"/>
                  </a:lnTo>
                  <a:lnTo>
                    <a:pt x="28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2744;p61">
              <a:extLst>
                <a:ext uri="{FF2B5EF4-FFF2-40B4-BE49-F238E27FC236}">
                  <a16:creationId xmlns:a16="http://schemas.microsoft.com/office/drawing/2014/main" id="{3C7F179F-3A0E-5F1B-868C-1DB76A2E848A}"/>
                </a:ext>
              </a:extLst>
            </p:cNvPr>
            <p:cNvSpPr/>
            <p:nvPr/>
          </p:nvSpPr>
          <p:spPr>
            <a:xfrm>
              <a:off x="6326862" y="2566131"/>
              <a:ext cx="67043" cy="58965"/>
            </a:xfrm>
            <a:custGeom>
              <a:avLst/>
              <a:gdLst/>
              <a:ahLst/>
              <a:cxnLst/>
              <a:rect l="l" t="t" r="r" b="b"/>
              <a:pathLst>
                <a:path w="2166" h="1905" extrusionOk="0">
                  <a:moveTo>
                    <a:pt x="1051" y="0"/>
                  </a:moveTo>
                  <a:lnTo>
                    <a:pt x="1" y="1904"/>
                  </a:lnTo>
                  <a:lnTo>
                    <a:pt x="2165" y="1694"/>
                  </a:lnTo>
                  <a:lnTo>
                    <a:pt x="10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2745;p61">
              <a:extLst>
                <a:ext uri="{FF2B5EF4-FFF2-40B4-BE49-F238E27FC236}">
                  <a16:creationId xmlns:a16="http://schemas.microsoft.com/office/drawing/2014/main" id="{3C23A807-4432-DE41-33DD-B0B25ED92690}"/>
                </a:ext>
              </a:extLst>
            </p:cNvPr>
            <p:cNvSpPr/>
            <p:nvPr/>
          </p:nvSpPr>
          <p:spPr>
            <a:xfrm>
              <a:off x="6455810" y="2121593"/>
              <a:ext cx="630750" cy="425690"/>
            </a:xfrm>
            <a:custGeom>
              <a:avLst/>
              <a:gdLst/>
              <a:ahLst/>
              <a:cxnLst/>
              <a:rect l="l" t="t" r="r" b="b"/>
              <a:pathLst>
                <a:path w="20378" h="13753" extrusionOk="0">
                  <a:moveTo>
                    <a:pt x="19839" y="0"/>
                  </a:moveTo>
                  <a:lnTo>
                    <a:pt x="1" y="12934"/>
                  </a:lnTo>
                  <a:lnTo>
                    <a:pt x="533" y="13752"/>
                  </a:lnTo>
                  <a:lnTo>
                    <a:pt x="20377" y="820"/>
                  </a:lnTo>
                  <a:lnTo>
                    <a:pt x="198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947" name="Table 1946">
            <a:extLst>
              <a:ext uri="{FF2B5EF4-FFF2-40B4-BE49-F238E27FC236}">
                <a16:creationId xmlns:a16="http://schemas.microsoft.com/office/drawing/2014/main" id="{A2D5D31F-B6AF-E064-C82F-49912309E756}"/>
              </a:ext>
            </a:extLst>
          </p:cNvPr>
          <p:cNvGraphicFramePr>
            <a:graphicFrameLocks noGrp="1"/>
          </p:cNvGraphicFramePr>
          <p:nvPr>
            <p:extLst>
              <p:ext uri="{D42A27DB-BD31-4B8C-83A1-F6EECF244321}">
                <p14:modId xmlns:p14="http://schemas.microsoft.com/office/powerpoint/2010/main" val="274462197"/>
              </p:ext>
            </p:extLst>
          </p:nvPr>
        </p:nvGraphicFramePr>
        <p:xfrm>
          <a:off x="453408" y="1073870"/>
          <a:ext cx="8492662" cy="3962400"/>
        </p:xfrm>
        <a:graphic>
          <a:graphicData uri="http://schemas.openxmlformats.org/drawingml/2006/table">
            <a:tbl>
              <a:tblPr firstRow="1" firstCol="1" bandRow="1"/>
              <a:tblGrid>
                <a:gridCol w="778553">
                  <a:extLst>
                    <a:ext uri="{9D8B030D-6E8A-4147-A177-3AD203B41FA5}">
                      <a16:colId xmlns:a16="http://schemas.microsoft.com/office/drawing/2014/main" val="4019554948"/>
                    </a:ext>
                  </a:extLst>
                </a:gridCol>
                <a:gridCol w="6060702">
                  <a:extLst>
                    <a:ext uri="{9D8B030D-6E8A-4147-A177-3AD203B41FA5}">
                      <a16:colId xmlns:a16="http://schemas.microsoft.com/office/drawing/2014/main" val="4055819638"/>
                    </a:ext>
                  </a:extLst>
                </a:gridCol>
                <a:gridCol w="744279">
                  <a:extLst>
                    <a:ext uri="{9D8B030D-6E8A-4147-A177-3AD203B41FA5}">
                      <a16:colId xmlns:a16="http://schemas.microsoft.com/office/drawing/2014/main" val="2186597915"/>
                    </a:ext>
                  </a:extLst>
                </a:gridCol>
                <a:gridCol w="909128">
                  <a:extLst>
                    <a:ext uri="{9D8B030D-6E8A-4147-A177-3AD203B41FA5}">
                      <a16:colId xmlns:a16="http://schemas.microsoft.com/office/drawing/2014/main" val="3500461563"/>
                    </a:ext>
                  </a:extLst>
                </a:gridCol>
              </a:tblGrid>
              <a:tr h="268609">
                <a:tc rowSpan="2">
                  <a:txBody>
                    <a:bodyPr/>
                    <a:lstStyle/>
                    <a:p>
                      <a:pPr algn="ctr">
                        <a:lnSpc>
                          <a:spcPct val="100000"/>
                        </a:lnSpc>
                        <a:spcAft>
                          <a:spcPts val="800"/>
                        </a:spcAft>
                      </a:pPr>
                      <a:r>
                        <a:rPr lang="vi-VN" sz="2000" b="1">
                          <a:effectLst/>
                          <a:latin typeface="Times New Roman" panose="02020603050405020304" pitchFamily="18" charset="0"/>
                          <a:ea typeface="Calibri" panose="020F0502020204030204" pitchFamily="34" charset="0"/>
                          <a:cs typeface="Times New Roman" panose="02020603050405020304" pitchFamily="18" charset="0"/>
                        </a:rPr>
                        <a:t>Stt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452" marR="64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a:lnSpc>
                          <a:spcPct val="100000"/>
                        </a:lnSpc>
                        <a:spcAft>
                          <a:spcPts val="800"/>
                        </a:spcAft>
                      </a:pPr>
                      <a:r>
                        <a:rPr lang="vi-VN" sz="2000" b="1">
                          <a:effectLst/>
                          <a:latin typeface="Times New Roman" panose="02020603050405020304" pitchFamily="18" charset="0"/>
                          <a:ea typeface="Calibri" panose="020F0502020204030204" pitchFamily="34" charset="0"/>
                          <a:cs typeface="Times New Roman" panose="02020603050405020304" pitchFamily="18" charset="0"/>
                        </a:rPr>
                        <a:t>Nội dung đánh giá</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452" marR="64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gridSpan="2">
                  <a:txBody>
                    <a:bodyPr/>
                    <a:lstStyle/>
                    <a:p>
                      <a:pPr algn="ctr">
                        <a:lnSpc>
                          <a:spcPct val="100000"/>
                        </a:lnSpc>
                        <a:spcAft>
                          <a:spcPts val="800"/>
                        </a:spcAft>
                      </a:pPr>
                      <a:r>
                        <a:rPr lang="vi-VN" sz="2000" b="1">
                          <a:effectLst/>
                          <a:latin typeface="Times New Roman" panose="02020603050405020304" pitchFamily="18" charset="0"/>
                          <a:ea typeface="Calibri" panose="020F0502020204030204" pitchFamily="34" charset="0"/>
                          <a:cs typeface="Times New Roman" panose="02020603050405020304" pitchFamily="18" charset="0"/>
                        </a:rPr>
                        <a:t>Kết quả</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452" marR="64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en-US"/>
                    </a:p>
                  </a:txBody>
                  <a:tcPr/>
                </a:tc>
                <a:extLst>
                  <a:ext uri="{0D108BD9-81ED-4DB2-BD59-A6C34878D82A}">
                    <a16:rowId xmlns:a16="http://schemas.microsoft.com/office/drawing/2014/main" val="4050569325"/>
                  </a:ext>
                </a:extLst>
              </a:tr>
              <a:tr h="569383">
                <a:tc vMerge="1">
                  <a:txBody>
                    <a:bodyPr/>
                    <a:lstStyle/>
                    <a:p>
                      <a:endParaRPr lang="en-US"/>
                    </a:p>
                  </a:txBody>
                  <a:tcPr/>
                </a:tc>
                <a:tc vMerge="1">
                  <a:txBody>
                    <a:bodyPr/>
                    <a:lstStyle/>
                    <a:p>
                      <a:endParaRPr lang="en-US"/>
                    </a:p>
                  </a:txBody>
                  <a:tcPr/>
                </a:tc>
                <a:tc>
                  <a:txBody>
                    <a:bodyPr/>
                    <a:lstStyle/>
                    <a:p>
                      <a:pPr algn="l">
                        <a:lnSpc>
                          <a:spcPct val="100000"/>
                        </a:lnSpc>
                        <a:spcAft>
                          <a:spcPts val="800"/>
                        </a:spcAft>
                      </a:pPr>
                      <a:r>
                        <a:rPr lang="vi-VN" sz="2000" b="1">
                          <a:effectLst/>
                          <a:latin typeface="Times New Roman" panose="02020603050405020304" pitchFamily="18" charset="0"/>
                          <a:ea typeface="Calibri" panose="020F0502020204030204" pitchFamily="34" charset="0"/>
                          <a:cs typeface="Times New Roman" panose="02020603050405020304" pitchFamily="18" charset="0"/>
                        </a:rPr>
                        <a:t>Đạt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452" marR="64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spcAft>
                          <a:spcPts val="800"/>
                        </a:spcAft>
                      </a:pPr>
                      <a:r>
                        <a:rPr lang="vi-VN" sz="2000" b="1">
                          <a:effectLst/>
                          <a:latin typeface="Times New Roman" panose="02020603050405020304" pitchFamily="18" charset="0"/>
                          <a:ea typeface="Calibri" panose="020F0502020204030204" pitchFamily="34" charset="0"/>
                          <a:cs typeface="Times New Roman" panose="02020603050405020304" pitchFamily="18" charset="0"/>
                        </a:rPr>
                        <a:t>Chưa đạt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452" marR="64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498758400"/>
                  </a:ext>
                </a:extLst>
              </a:tr>
              <a:tr h="870158">
                <a:tc>
                  <a:txBody>
                    <a:bodyPr/>
                    <a:lstStyle/>
                    <a:p>
                      <a:pPr algn="just">
                        <a:lnSpc>
                          <a:spcPct val="100000"/>
                        </a:lnSpc>
                        <a:spcAft>
                          <a:spcPts val="800"/>
                        </a:spcAft>
                      </a:pPr>
                      <a:r>
                        <a:rPr lang="vi-VN" sz="2000">
                          <a:effectLst/>
                          <a:latin typeface="Times New Roman" panose="02020603050405020304" pitchFamily="18" charset="0"/>
                          <a:ea typeface="Calibri" panose="020F0502020204030204" pitchFamily="34" charset="0"/>
                          <a:cs typeface="Times New Roman" panose="02020603050405020304" pitchFamily="18"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452" marR="64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vi-VN" sz="2000">
                          <a:effectLst/>
                          <a:latin typeface="Times New Roman" panose="02020603050405020304" pitchFamily="18" charset="0"/>
                          <a:ea typeface="Calibri" panose="020F0502020204030204" pitchFamily="34" charset="0"/>
                          <a:cs typeface="Times New Roman" panose="02020603050405020304" pitchFamily="18" charset="0"/>
                        </a:rPr>
                        <a:t>Giới thiệu các thông tin cần thiết về tác phẩm truyện được lựa chọn để thuyết trình (tác giả, hoàn cảnh ra đời, vị trí của tác phẩm trong sự nghiệp của nhà văn hay trong lịch sử văn học).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452" marR="64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vi-VN"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452" marR="64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vi-VN"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452" marR="64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6691968"/>
                  </a:ext>
                </a:extLst>
              </a:tr>
              <a:tr h="569383">
                <a:tc>
                  <a:txBody>
                    <a:bodyPr/>
                    <a:lstStyle/>
                    <a:p>
                      <a:pPr algn="just">
                        <a:lnSpc>
                          <a:spcPct val="100000"/>
                        </a:lnSpc>
                        <a:spcAft>
                          <a:spcPts val="800"/>
                        </a:spcAft>
                      </a:pPr>
                      <a:r>
                        <a:rPr lang="vi-VN" sz="2000">
                          <a:effectLst/>
                          <a:latin typeface="Times New Roman" panose="02020603050405020304" pitchFamily="18" charset="0"/>
                          <a:ea typeface="Calibri" panose="020F0502020204030204" pitchFamily="34" charset="0"/>
                          <a:cs typeface="Times New Roman" panose="02020603050405020304" pitchFamily="18" charset="0"/>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452" marR="64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vi-VN" sz="2000">
                          <a:effectLst/>
                          <a:latin typeface="Times New Roman" panose="02020603050405020304" pitchFamily="18" charset="0"/>
                          <a:ea typeface="Calibri" panose="020F0502020204030204" pitchFamily="34" charset="0"/>
                          <a:cs typeface="Times New Roman" panose="02020603050405020304" pitchFamily="18" charset="0"/>
                        </a:rPr>
                        <a:t>Chỉ ra và đánh giá được các phương diện làm nên tính nghệ thuật của tác phẩm truyện.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452" marR="64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vi-VN"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452" marR="64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vi-VN"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452" marR="64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6121872"/>
                  </a:ext>
                </a:extLst>
              </a:tr>
              <a:tr h="569383">
                <a:tc>
                  <a:txBody>
                    <a:bodyPr/>
                    <a:lstStyle/>
                    <a:p>
                      <a:pPr algn="just">
                        <a:lnSpc>
                          <a:spcPct val="100000"/>
                        </a:lnSpc>
                        <a:spcAft>
                          <a:spcPts val="800"/>
                        </a:spcAft>
                      </a:pPr>
                      <a:r>
                        <a:rPr lang="vi-VN" sz="2000">
                          <a:effectLst/>
                          <a:latin typeface="Times New Roman" panose="02020603050405020304" pitchFamily="18" charset="0"/>
                          <a:ea typeface="Calibri" panose="020F0502020204030204" pitchFamily="34" charset="0"/>
                          <a:cs typeface="Times New Roman" panose="02020603050405020304" pitchFamily="18" charset="0"/>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452" marR="64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vi-VN" sz="2000">
                          <a:effectLst/>
                          <a:latin typeface="Times New Roman" panose="02020603050405020304" pitchFamily="18" charset="0"/>
                          <a:ea typeface="Calibri" panose="020F0502020204030204" pitchFamily="34" charset="0"/>
                          <a:cs typeface="Times New Roman" panose="02020603050405020304" pitchFamily="18" charset="0"/>
                        </a:rPr>
                        <a:t>Biết phối hợp nhịp nhàng giữa phần nói và phần trình chiếu hay minh họa trực quan.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452" marR="64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vi-VN"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452" marR="64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vi-VN"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452" marR="64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2812191"/>
                  </a:ext>
                </a:extLst>
              </a:tr>
              <a:tr h="569383">
                <a:tc>
                  <a:txBody>
                    <a:bodyPr/>
                    <a:lstStyle/>
                    <a:p>
                      <a:pPr algn="just">
                        <a:lnSpc>
                          <a:spcPct val="100000"/>
                        </a:lnSpc>
                        <a:spcAft>
                          <a:spcPts val="800"/>
                        </a:spcAft>
                      </a:pPr>
                      <a:r>
                        <a:rPr lang="vi-VN" sz="2000">
                          <a:effectLst/>
                          <a:latin typeface="Times New Roman" panose="02020603050405020304" pitchFamily="18" charset="0"/>
                          <a:ea typeface="Calibri" panose="020F0502020204030204" pitchFamily="34" charset="0"/>
                          <a:cs typeface="Times New Roman" panose="02020603050405020304" pitchFamily="18" charset="0"/>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452" marR="64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vi-VN" sz="2000">
                          <a:effectLst/>
                          <a:latin typeface="Times New Roman" panose="02020603050405020304" pitchFamily="18" charset="0"/>
                          <a:ea typeface="Calibri" panose="020F0502020204030204" pitchFamily="34" charset="0"/>
                          <a:cs typeface="Times New Roman" panose="02020603050405020304" pitchFamily="18" charset="0"/>
                        </a:rPr>
                        <a:t>Có sự tương tác tốt với người nghe, thu hút được sự quan tâm của người nghe đối với tác phẩm.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452" marR="64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vi-VN"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452" marR="64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vi-VN"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452" marR="64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3096620"/>
                  </a:ext>
                </a:extLst>
              </a:tr>
            </a:tbl>
          </a:graphicData>
        </a:graphic>
      </p:graphicFrame>
      <p:sp>
        <p:nvSpPr>
          <p:cNvPr id="1948" name="Rectangle 1">
            <a:extLst>
              <a:ext uri="{FF2B5EF4-FFF2-40B4-BE49-F238E27FC236}">
                <a16:creationId xmlns:a16="http://schemas.microsoft.com/office/drawing/2014/main" id="{D48AF15C-363B-B8FD-5245-E130FAC06812}"/>
              </a:ext>
            </a:extLst>
          </p:cNvPr>
          <p:cNvSpPr>
            <a:spLocks noChangeArrowheads="1"/>
          </p:cNvSpPr>
          <p:nvPr/>
        </p:nvSpPr>
        <p:spPr bwMode="auto">
          <a:xfrm>
            <a:off x="1343025" y="11525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017994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47"/>
                                        </p:tgtEl>
                                        <p:attrNameLst>
                                          <p:attrName>style.visibility</p:attrName>
                                        </p:attrNameLst>
                                      </p:cBhvr>
                                      <p:to>
                                        <p:strVal val="visible"/>
                                      </p:to>
                                    </p:set>
                                    <p:animEffect transition="in" filter="barn(inVertical)">
                                      <p:cBhvr>
                                        <p:cTn id="7" dur="500"/>
                                        <p:tgtEl>
                                          <p:spTgt spid="1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7"/>
        <p:cNvGrpSpPr/>
        <p:nvPr/>
      </p:nvGrpSpPr>
      <p:grpSpPr>
        <a:xfrm>
          <a:off x="0" y="0"/>
          <a:ext cx="0" cy="0"/>
          <a:chOff x="0" y="0"/>
          <a:chExt cx="0" cy="0"/>
        </a:xfrm>
      </p:grpSpPr>
      <p:sp>
        <p:nvSpPr>
          <p:cNvPr id="1978" name="Google Shape;1978;p52"/>
          <p:cNvSpPr txBox="1">
            <a:spLocks noGrp="1"/>
          </p:cNvSpPr>
          <p:nvPr>
            <p:ph type="title"/>
          </p:nvPr>
        </p:nvSpPr>
        <p:spPr>
          <a:xfrm>
            <a:off x="956944" y="-33386"/>
            <a:ext cx="7830828" cy="677100"/>
          </a:xfrm>
          <a:prstGeom prst="rect">
            <a:avLst/>
          </a:prstGeom>
        </p:spPr>
        <p:txBody>
          <a:bodyPr spcFirstLastPara="1" wrap="square" lIns="91425" tIns="91425" rIns="91425" bIns="91425" anchor="t" anchorCtr="0">
            <a:noAutofit/>
          </a:bodyPr>
          <a:lstStyle/>
          <a:p>
            <a:pPr algn="just">
              <a:lnSpc>
                <a:spcPct val="150000"/>
              </a:lnSpc>
              <a:spcAft>
                <a:spcPts val="800"/>
              </a:spcAft>
            </a:pPr>
            <a:r>
              <a:rPr lang="en-US" sz="3600" b="1">
                <a:effectLst/>
                <a:latin typeface="Times New Roman" panose="02020603050405020304" pitchFamily="18" charset="0"/>
                <a:ea typeface="Calibri" panose="020F0502020204030204" pitchFamily="34" charset="0"/>
                <a:cs typeface="Times New Roman" panose="02020603050405020304" pitchFamily="18" charset="0"/>
              </a:rPr>
              <a:t>II. Trình bày bài nói</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008" name="Google Shape;2008;p52"/>
          <p:cNvGrpSpPr/>
          <p:nvPr/>
        </p:nvGrpSpPr>
        <p:grpSpPr>
          <a:xfrm>
            <a:off x="-23500" y="193587"/>
            <a:ext cx="1012158" cy="1014904"/>
            <a:chOff x="4529055" y="2030129"/>
            <a:chExt cx="570455" cy="572002"/>
          </a:xfrm>
        </p:grpSpPr>
        <p:sp>
          <p:nvSpPr>
            <p:cNvPr id="2009" name="Google Shape;2009;p52"/>
            <p:cNvSpPr/>
            <p:nvPr/>
          </p:nvSpPr>
          <p:spPr>
            <a:xfrm>
              <a:off x="4598202" y="2030129"/>
              <a:ext cx="501307" cy="572002"/>
            </a:xfrm>
            <a:custGeom>
              <a:avLst/>
              <a:gdLst/>
              <a:ahLst/>
              <a:cxnLst/>
              <a:rect l="l" t="t" r="r" b="b"/>
              <a:pathLst>
                <a:path w="16196" h="18480" extrusionOk="0">
                  <a:moveTo>
                    <a:pt x="16196" y="1"/>
                  </a:moveTo>
                  <a:lnTo>
                    <a:pt x="392" y="9215"/>
                  </a:lnTo>
                  <a:lnTo>
                    <a:pt x="0" y="18480"/>
                  </a:lnTo>
                  <a:lnTo>
                    <a:pt x="16196" y="1"/>
                  </a:lnTo>
                  <a:close/>
                  <a:moveTo>
                    <a:pt x="0" y="18480"/>
                  </a:moveTo>
                  <a:lnTo>
                    <a:pt x="0" y="18480"/>
                  </a:lnTo>
                  <a:lnTo>
                    <a:pt x="0" y="1848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2"/>
            <p:cNvSpPr/>
            <p:nvPr/>
          </p:nvSpPr>
          <p:spPr>
            <a:xfrm>
              <a:off x="4598202" y="2391869"/>
              <a:ext cx="147179" cy="210260"/>
            </a:xfrm>
            <a:custGeom>
              <a:avLst/>
              <a:gdLst/>
              <a:ahLst/>
              <a:cxnLst/>
              <a:rect l="l" t="t" r="r" b="b"/>
              <a:pathLst>
                <a:path w="4755" h="6793" extrusionOk="0">
                  <a:moveTo>
                    <a:pt x="2906" y="0"/>
                  </a:moveTo>
                  <a:lnTo>
                    <a:pt x="0" y="6793"/>
                  </a:lnTo>
                  <a:lnTo>
                    <a:pt x="4754" y="1499"/>
                  </a:lnTo>
                  <a:lnTo>
                    <a:pt x="29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2"/>
            <p:cNvSpPr/>
            <p:nvPr/>
          </p:nvSpPr>
          <p:spPr>
            <a:xfrm>
              <a:off x="4529055" y="2030129"/>
              <a:ext cx="570455" cy="330542"/>
            </a:xfrm>
            <a:custGeom>
              <a:avLst/>
              <a:gdLst/>
              <a:ahLst/>
              <a:cxnLst/>
              <a:rect l="l" t="t" r="r" b="b"/>
              <a:pathLst>
                <a:path w="18430" h="10679" extrusionOk="0">
                  <a:moveTo>
                    <a:pt x="18430" y="1"/>
                  </a:moveTo>
                  <a:lnTo>
                    <a:pt x="344" y="7108"/>
                  </a:lnTo>
                  <a:cubicBezTo>
                    <a:pt x="63" y="7212"/>
                    <a:pt x="1" y="7583"/>
                    <a:pt x="231" y="7780"/>
                  </a:cubicBezTo>
                  <a:lnTo>
                    <a:pt x="3481" y="10582"/>
                  </a:lnTo>
                  <a:cubicBezTo>
                    <a:pt x="3556" y="10645"/>
                    <a:pt x="3652" y="10678"/>
                    <a:pt x="3747" y="10678"/>
                  </a:cubicBezTo>
                  <a:cubicBezTo>
                    <a:pt x="3828" y="10678"/>
                    <a:pt x="3909" y="10654"/>
                    <a:pt x="3977" y="10602"/>
                  </a:cubicBezTo>
                  <a:lnTo>
                    <a:pt x="18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2"/>
            <p:cNvSpPr/>
            <p:nvPr/>
          </p:nvSpPr>
          <p:spPr>
            <a:xfrm>
              <a:off x="4679700" y="2030129"/>
              <a:ext cx="419809" cy="533064"/>
            </a:xfrm>
            <a:custGeom>
              <a:avLst/>
              <a:gdLst/>
              <a:ahLst/>
              <a:cxnLst/>
              <a:rect l="l" t="t" r="r" b="b"/>
              <a:pathLst>
                <a:path w="13563" h="17222" extrusionOk="0">
                  <a:moveTo>
                    <a:pt x="13563" y="1"/>
                  </a:moveTo>
                  <a:lnTo>
                    <a:pt x="189" y="11267"/>
                  </a:lnTo>
                  <a:cubicBezTo>
                    <a:pt x="7" y="11422"/>
                    <a:pt x="1" y="11701"/>
                    <a:pt x="175" y="11869"/>
                  </a:cubicBezTo>
                  <a:lnTo>
                    <a:pt x="5854" y="17114"/>
                  </a:lnTo>
                  <a:cubicBezTo>
                    <a:pt x="5935" y="17187"/>
                    <a:pt x="6033" y="17221"/>
                    <a:pt x="6130" y="17221"/>
                  </a:cubicBezTo>
                  <a:cubicBezTo>
                    <a:pt x="6284" y="17221"/>
                    <a:pt x="6434" y="17133"/>
                    <a:pt x="6498" y="16974"/>
                  </a:cubicBezTo>
                  <a:lnTo>
                    <a:pt x="135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7" name="Google Shape;2017;p52"/>
          <p:cNvSpPr/>
          <p:nvPr/>
        </p:nvSpPr>
        <p:spPr>
          <a:xfrm rot="3310413">
            <a:off x="7081675" y="4468486"/>
            <a:ext cx="289236" cy="289442"/>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2055;p53">
            <a:extLst>
              <a:ext uri="{FF2B5EF4-FFF2-40B4-BE49-F238E27FC236}">
                <a16:creationId xmlns:a16="http://schemas.microsoft.com/office/drawing/2014/main" id="{93C4D3D0-DD4A-781A-927F-3D6AC2B46B8C}"/>
              </a:ext>
            </a:extLst>
          </p:cNvPr>
          <p:cNvGrpSpPr/>
          <p:nvPr/>
        </p:nvGrpSpPr>
        <p:grpSpPr>
          <a:xfrm>
            <a:off x="6734309" y="-385"/>
            <a:ext cx="2492848" cy="966849"/>
            <a:chOff x="6211327" y="-36220"/>
            <a:chExt cx="2945584" cy="1142442"/>
          </a:xfrm>
        </p:grpSpPr>
        <p:sp>
          <p:nvSpPr>
            <p:cNvPr id="3" name="Google Shape;2056;p53">
              <a:extLst>
                <a:ext uri="{FF2B5EF4-FFF2-40B4-BE49-F238E27FC236}">
                  <a16:creationId xmlns:a16="http://schemas.microsoft.com/office/drawing/2014/main" id="{0B526665-D318-2BB3-7425-1D4A16807E50}"/>
                </a:ext>
              </a:extLst>
            </p:cNvPr>
            <p:cNvSpPr/>
            <p:nvPr/>
          </p:nvSpPr>
          <p:spPr>
            <a:xfrm>
              <a:off x="6250918" y="14721"/>
              <a:ext cx="399409" cy="541878"/>
            </a:xfrm>
            <a:custGeom>
              <a:avLst/>
              <a:gdLst/>
              <a:ahLst/>
              <a:cxnLst/>
              <a:rect l="l" t="t" r="r" b="b"/>
              <a:pathLst>
                <a:path w="7072" h="9595" extrusionOk="0">
                  <a:moveTo>
                    <a:pt x="763" y="1"/>
                  </a:moveTo>
                  <a:lnTo>
                    <a:pt x="0" y="9595"/>
                  </a:lnTo>
                  <a:lnTo>
                    <a:pt x="7072" y="3068"/>
                  </a:lnTo>
                  <a:lnTo>
                    <a:pt x="7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057;p53">
              <a:extLst>
                <a:ext uri="{FF2B5EF4-FFF2-40B4-BE49-F238E27FC236}">
                  <a16:creationId xmlns:a16="http://schemas.microsoft.com/office/drawing/2014/main" id="{1E731B49-867F-5EC5-4C08-8DADA23409E8}"/>
                </a:ext>
              </a:extLst>
            </p:cNvPr>
            <p:cNvSpPr/>
            <p:nvPr/>
          </p:nvSpPr>
          <p:spPr>
            <a:xfrm>
              <a:off x="7632250" y="507134"/>
              <a:ext cx="391559" cy="530752"/>
            </a:xfrm>
            <a:custGeom>
              <a:avLst/>
              <a:gdLst/>
              <a:ahLst/>
              <a:cxnLst/>
              <a:rect l="l" t="t" r="r" b="b"/>
              <a:pathLst>
                <a:path w="6933" h="9398" extrusionOk="0">
                  <a:moveTo>
                    <a:pt x="1" y="0"/>
                  </a:moveTo>
                  <a:lnTo>
                    <a:pt x="2073" y="9398"/>
                  </a:lnTo>
                  <a:lnTo>
                    <a:pt x="6933" y="1093"/>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058;p53">
              <a:extLst>
                <a:ext uri="{FF2B5EF4-FFF2-40B4-BE49-F238E27FC236}">
                  <a16:creationId xmlns:a16="http://schemas.microsoft.com/office/drawing/2014/main" id="{94F8D7A3-65A5-A9A2-D7A3-761EEAB8261A}"/>
                </a:ext>
              </a:extLst>
            </p:cNvPr>
            <p:cNvSpPr/>
            <p:nvPr/>
          </p:nvSpPr>
          <p:spPr>
            <a:xfrm>
              <a:off x="6542738" y="220406"/>
              <a:ext cx="551333" cy="614561"/>
            </a:xfrm>
            <a:custGeom>
              <a:avLst/>
              <a:gdLst/>
              <a:ahLst/>
              <a:cxnLst/>
              <a:rect l="l" t="t" r="r" b="b"/>
              <a:pathLst>
                <a:path w="9762" h="10882" extrusionOk="0">
                  <a:moveTo>
                    <a:pt x="3214" y="0"/>
                  </a:moveTo>
                  <a:lnTo>
                    <a:pt x="1" y="8368"/>
                  </a:lnTo>
                  <a:lnTo>
                    <a:pt x="3740" y="8396"/>
                  </a:lnTo>
                  <a:lnTo>
                    <a:pt x="6548" y="10882"/>
                  </a:lnTo>
                  <a:lnTo>
                    <a:pt x="9761" y="2514"/>
                  </a:lnTo>
                  <a:lnTo>
                    <a:pt x="32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059;p53">
              <a:extLst>
                <a:ext uri="{FF2B5EF4-FFF2-40B4-BE49-F238E27FC236}">
                  <a16:creationId xmlns:a16="http://schemas.microsoft.com/office/drawing/2014/main" id="{06DFAEB1-81A4-79A1-DA53-1930F1F6C284}"/>
                </a:ext>
              </a:extLst>
            </p:cNvPr>
            <p:cNvSpPr/>
            <p:nvPr/>
          </p:nvSpPr>
          <p:spPr>
            <a:xfrm>
              <a:off x="6688620" y="249661"/>
              <a:ext cx="127809" cy="63308"/>
            </a:xfrm>
            <a:custGeom>
              <a:avLst/>
              <a:gdLst/>
              <a:ahLst/>
              <a:cxnLst/>
              <a:rect l="l" t="t" r="r" b="b"/>
              <a:pathLst>
                <a:path w="2263" h="1121" extrusionOk="0">
                  <a:moveTo>
                    <a:pt x="1984" y="0"/>
                  </a:moveTo>
                  <a:lnTo>
                    <a:pt x="107" y="834"/>
                  </a:lnTo>
                  <a:lnTo>
                    <a:pt x="1" y="1121"/>
                  </a:lnTo>
                  <a:lnTo>
                    <a:pt x="2263" y="113"/>
                  </a:lnTo>
                  <a:lnTo>
                    <a:pt x="1984"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060;p53">
              <a:extLst>
                <a:ext uri="{FF2B5EF4-FFF2-40B4-BE49-F238E27FC236}">
                  <a16:creationId xmlns:a16="http://schemas.microsoft.com/office/drawing/2014/main" id="{09751D55-9C0A-5B48-C9DF-13B836DD81BF}"/>
                </a:ext>
              </a:extLst>
            </p:cNvPr>
            <p:cNvSpPr/>
            <p:nvPr/>
          </p:nvSpPr>
          <p:spPr>
            <a:xfrm>
              <a:off x="6656259" y="282078"/>
              <a:ext cx="244491" cy="114701"/>
            </a:xfrm>
            <a:custGeom>
              <a:avLst/>
              <a:gdLst/>
              <a:ahLst/>
              <a:cxnLst/>
              <a:rect l="l" t="t" r="r" b="b"/>
              <a:pathLst>
                <a:path w="4329" h="2031" extrusionOk="0">
                  <a:moveTo>
                    <a:pt x="4047" y="1"/>
                  </a:moveTo>
                  <a:lnTo>
                    <a:pt x="112" y="1752"/>
                  </a:lnTo>
                  <a:lnTo>
                    <a:pt x="1" y="2031"/>
                  </a:lnTo>
                  <a:lnTo>
                    <a:pt x="4328" y="113"/>
                  </a:lnTo>
                  <a:lnTo>
                    <a:pt x="404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061;p53">
              <a:extLst>
                <a:ext uri="{FF2B5EF4-FFF2-40B4-BE49-F238E27FC236}">
                  <a16:creationId xmlns:a16="http://schemas.microsoft.com/office/drawing/2014/main" id="{FACC57C1-02CC-BB91-3383-765320514A00}"/>
                </a:ext>
              </a:extLst>
            </p:cNvPr>
            <p:cNvSpPr/>
            <p:nvPr/>
          </p:nvSpPr>
          <p:spPr>
            <a:xfrm>
              <a:off x="6623784" y="314551"/>
              <a:ext cx="361117" cy="166545"/>
            </a:xfrm>
            <a:custGeom>
              <a:avLst/>
              <a:gdLst/>
              <a:ahLst/>
              <a:cxnLst/>
              <a:rect l="l" t="t" r="r" b="b"/>
              <a:pathLst>
                <a:path w="6394" h="2949" extrusionOk="0">
                  <a:moveTo>
                    <a:pt x="6115" y="1"/>
                  </a:moveTo>
                  <a:lnTo>
                    <a:pt x="114" y="2668"/>
                  </a:lnTo>
                  <a:lnTo>
                    <a:pt x="1" y="2948"/>
                  </a:lnTo>
                  <a:lnTo>
                    <a:pt x="6394" y="111"/>
                  </a:lnTo>
                  <a:lnTo>
                    <a:pt x="6115"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062;p53">
              <a:extLst>
                <a:ext uri="{FF2B5EF4-FFF2-40B4-BE49-F238E27FC236}">
                  <a16:creationId xmlns:a16="http://schemas.microsoft.com/office/drawing/2014/main" id="{50992424-0B05-70CB-1E1E-3DD522AD5E3C}"/>
                </a:ext>
              </a:extLst>
            </p:cNvPr>
            <p:cNvSpPr/>
            <p:nvPr/>
          </p:nvSpPr>
          <p:spPr>
            <a:xfrm>
              <a:off x="6591818" y="346912"/>
              <a:ext cx="477404" cy="218332"/>
            </a:xfrm>
            <a:custGeom>
              <a:avLst/>
              <a:gdLst/>
              <a:ahLst/>
              <a:cxnLst/>
              <a:rect l="l" t="t" r="r" b="b"/>
              <a:pathLst>
                <a:path w="8453" h="3866" extrusionOk="0">
                  <a:moveTo>
                    <a:pt x="8165" y="1"/>
                  </a:moveTo>
                  <a:lnTo>
                    <a:pt x="105" y="3587"/>
                  </a:lnTo>
                  <a:lnTo>
                    <a:pt x="1" y="3866"/>
                  </a:lnTo>
                  <a:lnTo>
                    <a:pt x="8452" y="106"/>
                  </a:lnTo>
                  <a:lnTo>
                    <a:pt x="8165"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63;p53">
              <a:extLst>
                <a:ext uri="{FF2B5EF4-FFF2-40B4-BE49-F238E27FC236}">
                  <a16:creationId xmlns:a16="http://schemas.microsoft.com/office/drawing/2014/main" id="{0A209A3F-EF74-5337-11A6-78F1B55078B2}"/>
                </a:ext>
              </a:extLst>
            </p:cNvPr>
            <p:cNvSpPr/>
            <p:nvPr/>
          </p:nvSpPr>
          <p:spPr>
            <a:xfrm>
              <a:off x="6559343" y="405873"/>
              <a:ext cx="518125" cy="243690"/>
            </a:xfrm>
            <a:custGeom>
              <a:avLst/>
              <a:gdLst/>
              <a:ahLst/>
              <a:cxnLst/>
              <a:rect l="l" t="t" r="r" b="b"/>
              <a:pathLst>
                <a:path w="9174" h="4315" extrusionOk="0">
                  <a:moveTo>
                    <a:pt x="9173" y="0"/>
                  </a:moveTo>
                  <a:lnTo>
                    <a:pt x="105" y="4033"/>
                  </a:lnTo>
                  <a:lnTo>
                    <a:pt x="1" y="4314"/>
                  </a:lnTo>
                  <a:lnTo>
                    <a:pt x="9062" y="281"/>
                  </a:lnTo>
                  <a:lnTo>
                    <a:pt x="9173"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64;p53">
              <a:extLst>
                <a:ext uri="{FF2B5EF4-FFF2-40B4-BE49-F238E27FC236}">
                  <a16:creationId xmlns:a16="http://schemas.microsoft.com/office/drawing/2014/main" id="{C9D20843-7A88-8737-E8DB-53899A8F248B}"/>
                </a:ext>
              </a:extLst>
            </p:cNvPr>
            <p:cNvSpPr/>
            <p:nvPr/>
          </p:nvSpPr>
          <p:spPr>
            <a:xfrm>
              <a:off x="6588203" y="490135"/>
              <a:ext cx="456903" cy="203254"/>
            </a:xfrm>
            <a:custGeom>
              <a:avLst/>
              <a:gdLst/>
              <a:ahLst/>
              <a:cxnLst/>
              <a:rect l="l" t="t" r="r" b="b"/>
              <a:pathLst>
                <a:path w="8090" h="3599" extrusionOk="0">
                  <a:moveTo>
                    <a:pt x="8089" y="0"/>
                  </a:moveTo>
                  <a:lnTo>
                    <a:pt x="1" y="3598"/>
                  </a:lnTo>
                  <a:lnTo>
                    <a:pt x="518" y="3598"/>
                  </a:lnTo>
                  <a:lnTo>
                    <a:pt x="7977" y="279"/>
                  </a:lnTo>
                  <a:lnTo>
                    <a:pt x="8089"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5;p53">
              <a:extLst>
                <a:ext uri="{FF2B5EF4-FFF2-40B4-BE49-F238E27FC236}">
                  <a16:creationId xmlns:a16="http://schemas.microsoft.com/office/drawing/2014/main" id="{611D8483-BD41-A38E-0A43-9A47FB59B453}"/>
                </a:ext>
              </a:extLst>
            </p:cNvPr>
            <p:cNvSpPr/>
            <p:nvPr/>
          </p:nvSpPr>
          <p:spPr>
            <a:xfrm>
              <a:off x="6742048" y="574340"/>
              <a:ext cx="270584" cy="125431"/>
            </a:xfrm>
            <a:custGeom>
              <a:avLst/>
              <a:gdLst/>
              <a:ahLst/>
              <a:cxnLst/>
              <a:rect l="l" t="t" r="r" b="b"/>
              <a:pathLst>
                <a:path w="4791" h="2221" extrusionOk="0">
                  <a:moveTo>
                    <a:pt x="4790" y="0"/>
                  </a:moveTo>
                  <a:lnTo>
                    <a:pt x="1" y="2129"/>
                  </a:lnTo>
                  <a:lnTo>
                    <a:pt x="211" y="2129"/>
                  </a:lnTo>
                  <a:lnTo>
                    <a:pt x="315" y="2220"/>
                  </a:lnTo>
                  <a:lnTo>
                    <a:pt x="4678" y="281"/>
                  </a:lnTo>
                  <a:lnTo>
                    <a:pt x="4790"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66;p53">
              <a:extLst>
                <a:ext uri="{FF2B5EF4-FFF2-40B4-BE49-F238E27FC236}">
                  <a16:creationId xmlns:a16="http://schemas.microsoft.com/office/drawing/2014/main" id="{393E4D8D-BFB9-463F-24BE-473CDD7CA1AC}"/>
                </a:ext>
              </a:extLst>
            </p:cNvPr>
            <p:cNvSpPr/>
            <p:nvPr/>
          </p:nvSpPr>
          <p:spPr>
            <a:xfrm>
              <a:off x="6802536" y="658602"/>
              <a:ext cx="177622" cy="87819"/>
            </a:xfrm>
            <a:custGeom>
              <a:avLst/>
              <a:gdLst/>
              <a:ahLst/>
              <a:cxnLst/>
              <a:rect l="l" t="t" r="r" b="b"/>
              <a:pathLst>
                <a:path w="3145" h="1555" extrusionOk="0">
                  <a:moveTo>
                    <a:pt x="3145" y="0"/>
                  </a:moveTo>
                  <a:lnTo>
                    <a:pt x="0" y="1400"/>
                  </a:lnTo>
                  <a:lnTo>
                    <a:pt x="177" y="1555"/>
                  </a:lnTo>
                  <a:lnTo>
                    <a:pt x="3041" y="279"/>
                  </a:lnTo>
                  <a:lnTo>
                    <a:pt x="3145"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67;p53">
              <a:extLst>
                <a:ext uri="{FF2B5EF4-FFF2-40B4-BE49-F238E27FC236}">
                  <a16:creationId xmlns:a16="http://schemas.microsoft.com/office/drawing/2014/main" id="{5F84416D-25E7-FB31-E603-8C3A837F713C}"/>
                </a:ext>
              </a:extLst>
            </p:cNvPr>
            <p:cNvSpPr/>
            <p:nvPr/>
          </p:nvSpPr>
          <p:spPr>
            <a:xfrm>
              <a:off x="6854721" y="742808"/>
              <a:ext cx="93075" cy="49867"/>
            </a:xfrm>
            <a:custGeom>
              <a:avLst/>
              <a:gdLst/>
              <a:ahLst/>
              <a:cxnLst/>
              <a:rect l="l" t="t" r="r" b="b"/>
              <a:pathLst>
                <a:path w="1648" h="883" extrusionOk="0">
                  <a:moveTo>
                    <a:pt x="1648" y="0"/>
                  </a:moveTo>
                  <a:lnTo>
                    <a:pt x="1" y="729"/>
                  </a:lnTo>
                  <a:lnTo>
                    <a:pt x="184" y="882"/>
                  </a:lnTo>
                  <a:lnTo>
                    <a:pt x="1542" y="281"/>
                  </a:lnTo>
                  <a:lnTo>
                    <a:pt x="1648"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68;p53">
              <a:extLst>
                <a:ext uri="{FF2B5EF4-FFF2-40B4-BE49-F238E27FC236}">
                  <a16:creationId xmlns:a16="http://schemas.microsoft.com/office/drawing/2014/main" id="{F47E458D-4D2D-023B-9818-2F5D9F1CE497}"/>
                </a:ext>
              </a:extLst>
            </p:cNvPr>
            <p:cNvSpPr/>
            <p:nvPr/>
          </p:nvSpPr>
          <p:spPr>
            <a:xfrm>
              <a:off x="7084924" y="389269"/>
              <a:ext cx="476557" cy="539845"/>
            </a:xfrm>
            <a:custGeom>
              <a:avLst/>
              <a:gdLst/>
              <a:ahLst/>
              <a:cxnLst/>
              <a:rect l="l" t="t" r="r" b="b"/>
              <a:pathLst>
                <a:path w="8438" h="9559" extrusionOk="0">
                  <a:moveTo>
                    <a:pt x="1654" y="0"/>
                  </a:moveTo>
                  <a:lnTo>
                    <a:pt x="0" y="6351"/>
                  </a:lnTo>
                  <a:lnTo>
                    <a:pt x="2788" y="9559"/>
                  </a:lnTo>
                  <a:lnTo>
                    <a:pt x="6786" y="8124"/>
                  </a:lnTo>
                  <a:lnTo>
                    <a:pt x="8438" y="1771"/>
                  </a:lnTo>
                  <a:lnTo>
                    <a:pt x="16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9;p53">
              <a:extLst>
                <a:ext uri="{FF2B5EF4-FFF2-40B4-BE49-F238E27FC236}">
                  <a16:creationId xmlns:a16="http://schemas.microsoft.com/office/drawing/2014/main" id="{B1DF7A8C-21BF-AF3A-EB66-51C067BD20B6}"/>
                </a:ext>
              </a:extLst>
            </p:cNvPr>
            <p:cNvSpPr/>
            <p:nvPr/>
          </p:nvSpPr>
          <p:spPr>
            <a:xfrm>
              <a:off x="7154957" y="439928"/>
              <a:ext cx="27279" cy="39024"/>
            </a:xfrm>
            <a:custGeom>
              <a:avLst/>
              <a:gdLst/>
              <a:ahLst/>
              <a:cxnLst/>
              <a:rect l="l" t="t" r="r" b="b"/>
              <a:pathLst>
                <a:path w="483" h="691" extrusionOk="0">
                  <a:moveTo>
                    <a:pt x="182" y="0"/>
                  </a:moveTo>
                  <a:lnTo>
                    <a:pt x="0" y="679"/>
                  </a:lnTo>
                  <a:cubicBezTo>
                    <a:pt x="30" y="687"/>
                    <a:pt x="60" y="691"/>
                    <a:pt x="89" y="691"/>
                  </a:cubicBezTo>
                  <a:cubicBezTo>
                    <a:pt x="247" y="691"/>
                    <a:pt x="393" y="586"/>
                    <a:pt x="434" y="427"/>
                  </a:cubicBezTo>
                  <a:cubicBezTo>
                    <a:pt x="483" y="237"/>
                    <a:pt x="372" y="42"/>
                    <a:pt x="182"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0;p53">
              <a:extLst>
                <a:ext uri="{FF2B5EF4-FFF2-40B4-BE49-F238E27FC236}">
                  <a16:creationId xmlns:a16="http://schemas.microsoft.com/office/drawing/2014/main" id="{29230E0E-8062-2AC7-24F3-159DFE4FBC5A}"/>
                </a:ext>
              </a:extLst>
            </p:cNvPr>
            <p:cNvSpPr/>
            <p:nvPr/>
          </p:nvSpPr>
          <p:spPr>
            <a:xfrm>
              <a:off x="7233630" y="464156"/>
              <a:ext cx="44391" cy="39871"/>
            </a:xfrm>
            <a:custGeom>
              <a:avLst/>
              <a:gdLst/>
              <a:ahLst/>
              <a:cxnLst/>
              <a:rect l="l" t="t" r="r" b="b"/>
              <a:pathLst>
                <a:path w="786" h="706" extrusionOk="0">
                  <a:moveTo>
                    <a:pt x="395" y="0"/>
                  </a:moveTo>
                  <a:cubicBezTo>
                    <a:pt x="236" y="0"/>
                    <a:pt x="90" y="105"/>
                    <a:pt x="49" y="264"/>
                  </a:cubicBezTo>
                  <a:cubicBezTo>
                    <a:pt x="0" y="454"/>
                    <a:pt x="120" y="642"/>
                    <a:pt x="308" y="691"/>
                  </a:cubicBezTo>
                  <a:cubicBezTo>
                    <a:pt x="340" y="700"/>
                    <a:pt x="373" y="705"/>
                    <a:pt x="404" y="705"/>
                  </a:cubicBezTo>
                  <a:cubicBezTo>
                    <a:pt x="558" y="705"/>
                    <a:pt x="695" y="596"/>
                    <a:pt x="737" y="439"/>
                  </a:cubicBezTo>
                  <a:cubicBezTo>
                    <a:pt x="785" y="250"/>
                    <a:pt x="673" y="61"/>
                    <a:pt x="484" y="12"/>
                  </a:cubicBezTo>
                  <a:cubicBezTo>
                    <a:pt x="454" y="4"/>
                    <a:pt x="424"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71;p53">
              <a:extLst>
                <a:ext uri="{FF2B5EF4-FFF2-40B4-BE49-F238E27FC236}">
                  <a16:creationId xmlns:a16="http://schemas.microsoft.com/office/drawing/2014/main" id="{C20A7A5B-ADCD-9373-2A15-1DAF059EAE1C}"/>
                </a:ext>
              </a:extLst>
            </p:cNvPr>
            <p:cNvSpPr/>
            <p:nvPr/>
          </p:nvSpPr>
          <p:spPr>
            <a:xfrm>
              <a:off x="7329755" y="489062"/>
              <a:ext cx="44278" cy="40097"/>
            </a:xfrm>
            <a:custGeom>
              <a:avLst/>
              <a:gdLst/>
              <a:ahLst/>
              <a:cxnLst/>
              <a:rect l="l" t="t" r="r" b="b"/>
              <a:pathLst>
                <a:path w="784" h="710" extrusionOk="0">
                  <a:moveTo>
                    <a:pt x="385" y="1"/>
                  </a:moveTo>
                  <a:cubicBezTo>
                    <a:pt x="229" y="1"/>
                    <a:pt x="90" y="106"/>
                    <a:pt x="50" y="265"/>
                  </a:cubicBezTo>
                  <a:cubicBezTo>
                    <a:pt x="1" y="453"/>
                    <a:pt x="112" y="650"/>
                    <a:pt x="302" y="698"/>
                  </a:cubicBezTo>
                  <a:cubicBezTo>
                    <a:pt x="330" y="706"/>
                    <a:pt x="359" y="709"/>
                    <a:pt x="387" y="709"/>
                  </a:cubicBezTo>
                  <a:cubicBezTo>
                    <a:pt x="546" y="709"/>
                    <a:pt x="694" y="599"/>
                    <a:pt x="735" y="440"/>
                  </a:cubicBezTo>
                  <a:cubicBezTo>
                    <a:pt x="784" y="250"/>
                    <a:pt x="665" y="61"/>
                    <a:pt x="476" y="13"/>
                  </a:cubicBezTo>
                  <a:cubicBezTo>
                    <a:pt x="446" y="5"/>
                    <a:pt x="415" y="1"/>
                    <a:pt x="38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2;p53">
              <a:extLst>
                <a:ext uri="{FF2B5EF4-FFF2-40B4-BE49-F238E27FC236}">
                  <a16:creationId xmlns:a16="http://schemas.microsoft.com/office/drawing/2014/main" id="{84C66D68-88BB-918C-5BB3-4A7702D24235}"/>
                </a:ext>
              </a:extLst>
            </p:cNvPr>
            <p:cNvSpPr/>
            <p:nvPr/>
          </p:nvSpPr>
          <p:spPr>
            <a:xfrm>
              <a:off x="7425429" y="513968"/>
              <a:ext cx="44391" cy="40097"/>
            </a:xfrm>
            <a:custGeom>
              <a:avLst/>
              <a:gdLst/>
              <a:ahLst/>
              <a:cxnLst/>
              <a:rect l="l" t="t" r="r" b="b"/>
              <a:pathLst>
                <a:path w="786" h="710" extrusionOk="0">
                  <a:moveTo>
                    <a:pt x="394" y="1"/>
                  </a:moveTo>
                  <a:cubicBezTo>
                    <a:pt x="237" y="1"/>
                    <a:pt x="91" y="106"/>
                    <a:pt x="50" y="264"/>
                  </a:cubicBezTo>
                  <a:cubicBezTo>
                    <a:pt x="1" y="454"/>
                    <a:pt x="113" y="649"/>
                    <a:pt x="302" y="698"/>
                  </a:cubicBezTo>
                  <a:cubicBezTo>
                    <a:pt x="332" y="706"/>
                    <a:pt x="363" y="710"/>
                    <a:pt x="393" y="710"/>
                  </a:cubicBezTo>
                  <a:cubicBezTo>
                    <a:pt x="551" y="710"/>
                    <a:pt x="694" y="605"/>
                    <a:pt x="735" y="446"/>
                  </a:cubicBezTo>
                  <a:cubicBezTo>
                    <a:pt x="786" y="251"/>
                    <a:pt x="673" y="61"/>
                    <a:pt x="483" y="12"/>
                  </a:cubicBezTo>
                  <a:cubicBezTo>
                    <a:pt x="453" y="4"/>
                    <a:pt x="424" y="1"/>
                    <a:pt x="394"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73;p53">
              <a:extLst>
                <a:ext uri="{FF2B5EF4-FFF2-40B4-BE49-F238E27FC236}">
                  <a16:creationId xmlns:a16="http://schemas.microsoft.com/office/drawing/2014/main" id="{00874FDB-6800-7711-062D-F1F811F23DBC}"/>
                </a:ext>
              </a:extLst>
            </p:cNvPr>
            <p:cNvSpPr/>
            <p:nvPr/>
          </p:nvSpPr>
          <p:spPr>
            <a:xfrm>
              <a:off x="7521102" y="538930"/>
              <a:ext cx="27392" cy="39420"/>
            </a:xfrm>
            <a:custGeom>
              <a:avLst/>
              <a:gdLst/>
              <a:ahLst/>
              <a:cxnLst/>
              <a:rect l="l" t="t" r="r" b="b"/>
              <a:pathLst>
                <a:path w="485" h="698" extrusionOk="0">
                  <a:moveTo>
                    <a:pt x="393" y="0"/>
                  </a:moveTo>
                  <a:cubicBezTo>
                    <a:pt x="237" y="0"/>
                    <a:pt x="97" y="105"/>
                    <a:pt x="50" y="264"/>
                  </a:cubicBezTo>
                  <a:cubicBezTo>
                    <a:pt x="1" y="452"/>
                    <a:pt x="120" y="649"/>
                    <a:pt x="310" y="698"/>
                  </a:cubicBezTo>
                  <a:lnTo>
                    <a:pt x="485" y="12"/>
                  </a:lnTo>
                  <a:cubicBezTo>
                    <a:pt x="454" y="4"/>
                    <a:pt x="423" y="0"/>
                    <a:pt x="39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74;p53">
              <a:extLst>
                <a:ext uri="{FF2B5EF4-FFF2-40B4-BE49-F238E27FC236}">
                  <a16:creationId xmlns:a16="http://schemas.microsoft.com/office/drawing/2014/main" id="{BD2786C7-695E-1DAB-B9A0-34FEFD332773}"/>
                </a:ext>
              </a:extLst>
            </p:cNvPr>
            <p:cNvSpPr/>
            <p:nvPr/>
          </p:nvSpPr>
          <p:spPr>
            <a:xfrm>
              <a:off x="7204770" y="397232"/>
              <a:ext cx="41172" cy="24793"/>
            </a:xfrm>
            <a:custGeom>
              <a:avLst/>
              <a:gdLst/>
              <a:ahLst/>
              <a:cxnLst/>
              <a:rect l="l" t="t" r="r" b="b"/>
              <a:pathLst>
                <a:path w="729" h="439" extrusionOk="0">
                  <a:moveTo>
                    <a:pt x="43" y="0"/>
                  </a:moveTo>
                  <a:lnTo>
                    <a:pt x="43" y="0"/>
                  </a:lnTo>
                  <a:cubicBezTo>
                    <a:pt x="1" y="188"/>
                    <a:pt x="113" y="378"/>
                    <a:pt x="301" y="427"/>
                  </a:cubicBezTo>
                  <a:cubicBezTo>
                    <a:pt x="331" y="435"/>
                    <a:pt x="361" y="438"/>
                    <a:pt x="391" y="438"/>
                  </a:cubicBezTo>
                  <a:cubicBezTo>
                    <a:pt x="547" y="438"/>
                    <a:pt x="687" y="334"/>
                    <a:pt x="728" y="175"/>
                  </a:cubicBezTo>
                  <a:lnTo>
                    <a:pt x="43"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75;p53">
              <a:extLst>
                <a:ext uri="{FF2B5EF4-FFF2-40B4-BE49-F238E27FC236}">
                  <a16:creationId xmlns:a16="http://schemas.microsoft.com/office/drawing/2014/main" id="{57E564B6-7B0F-1B05-F045-81313CF1E830}"/>
                </a:ext>
              </a:extLst>
            </p:cNvPr>
            <p:cNvSpPr/>
            <p:nvPr/>
          </p:nvSpPr>
          <p:spPr>
            <a:xfrm>
              <a:off x="7300443" y="422082"/>
              <a:ext cx="41624" cy="24962"/>
            </a:xfrm>
            <a:custGeom>
              <a:avLst/>
              <a:gdLst/>
              <a:ahLst/>
              <a:cxnLst/>
              <a:rect l="l" t="t" r="r" b="b"/>
              <a:pathLst>
                <a:path w="737" h="442" extrusionOk="0">
                  <a:moveTo>
                    <a:pt x="49" y="1"/>
                  </a:moveTo>
                  <a:lnTo>
                    <a:pt x="49" y="1"/>
                  </a:lnTo>
                  <a:cubicBezTo>
                    <a:pt x="1" y="190"/>
                    <a:pt x="113" y="379"/>
                    <a:pt x="301" y="427"/>
                  </a:cubicBezTo>
                  <a:cubicBezTo>
                    <a:pt x="334" y="437"/>
                    <a:pt x="366" y="442"/>
                    <a:pt x="398" y="442"/>
                  </a:cubicBezTo>
                  <a:cubicBezTo>
                    <a:pt x="554" y="442"/>
                    <a:pt x="696" y="333"/>
                    <a:pt x="737" y="175"/>
                  </a:cubicBezTo>
                  <a:lnTo>
                    <a:pt x="49"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76;p53">
              <a:extLst>
                <a:ext uri="{FF2B5EF4-FFF2-40B4-BE49-F238E27FC236}">
                  <a16:creationId xmlns:a16="http://schemas.microsoft.com/office/drawing/2014/main" id="{7E9FC772-B916-E8F6-E86B-A5D2633B9FDD}"/>
                </a:ext>
              </a:extLst>
            </p:cNvPr>
            <p:cNvSpPr/>
            <p:nvPr/>
          </p:nvSpPr>
          <p:spPr>
            <a:xfrm>
              <a:off x="7396230" y="447044"/>
              <a:ext cx="41511" cy="25188"/>
            </a:xfrm>
            <a:custGeom>
              <a:avLst/>
              <a:gdLst/>
              <a:ahLst/>
              <a:cxnLst/>
              <a:rect l="l" t="t" r="r" b="b"/>
              <a:pathLst>
                <a:path w="735" h="446" extrusionOk="0">
                  <a:moveTo>
                    <a:pt x="49" y="1"/>
                  </a:moveTo>
                  <a:lnTo>
                    <a:pt x="49" y="1"/>
                  </a:lnTo>
                  <a:cubicBezTo>
                    <a:pt x="0" y="189"/>
                    <a:pt x="111" y="385"/>
                    <a:pt x="301" y="434"/>
                  </a:cubicBezTo>
                  <a:cubicBezTo>
                    <a:pt x="330" y="441"/>
                    <a:pt x="358" y="445"/>
                    <a:pt x="387" y="445"/>
                  </a:cubicBezTo>
                  <a:cubicBezTo>
                    <a:pt x="546" y="445"/>
                    <a:pt x="693" y="335"/>
                    <a:pt x="735" y="175"/>
                  </a:cubicBezTo>
                  <a:lnTo>
                    <a:pt x="49"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77;p53">
              <a:extLst>
                <a:ext uri="{FF2B5EF4-FFF2-40B4-BE49-F238E27FC236}">
                  <a16:creationId xmlns:a16="http://schemas.microsoft.com/office/drawing/2014/main" id="{BCB59D6B-8921-4B2D-8889-06449C03BBE7}"/>
                </a:ext>
              </a:extLst>
            </p:cNvPr>
            <p:cNvSpPr/>
            <p:nvPr/>
          </p:nvSpPr>
          <p:spPr>
            <a:xfrm>
              <a:off x="7491903" y="471893"/>
              <a:ext cx="41511" cy="25244"/>
            </a:xfrm>
            <a:custGeom>
              <a:avLst/>
              <a:gdLst/>
              <a:ahLst/>
              <a:cxnLst/>
              <a:rect l="l" t="t" r="r" b="b"/>
              <a:pathLst>
                <a:path w="735" h="447" extrusionOk="0">
                  <a:moveTo>
                    <a:pt x="56" y="1"/>
                  </a:moveTo>
                  <a:lnTo>
                    <a:pt x="56" y="1"/>
                  </a:lnTo>
                  <a:cubicBezTo>
                    <a:pt x="0" y="191"/>
                    <a:pt x="119" y="386"/>
                    <a:pt x="308" y="434"/>
                  </a:cubicBezTo>
                  <a:cubicBezTo>
                    <a:pt x="338" y="443"/>
                    <a:pt x="369" y="446"/>
                    <a:pt x="399" y="446"/>
                  </a:cubicBezTo>
                  <a:cubicBezTo>
                    <a:pt x="555" y="446"/>
                    <a:pt x="694" y="341"/>
                    <a:pt x="735" y="176"/>
                  </a:cubicBezTo>
                  <a:lnTo>
                    <a:pt x="56"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78;p53">
              <a:extLst>
                <a:ext uri="{FF2B5EF4-FFF2-40B4-BE49-F238E27FC236}">
                  <a16:creationId xmlns:a16="http://schemas.microsoft.com/office/drawing/2014/main" id="{785AF790-990E-5D1D-B83B-1FBDAFDB0A79}"/>
                </a:ext>
              </a:extLst>
            </p:cNvPr>
            <p:cNvSpPr/>
            <p:nvPr/>
          </p:nvSpPr>
          <p:spPr>
            <a:xfrm>
              <a:off x="7166817" y="527014"/>
              <a:ext cx="44391" cy="40097"/>
            </a:xfrm>
            <a:custGeom>
              <a:avLst/>
              <a:gdLst/>
              <a:ahLst/>
              <a:cxnLst/>
              <a:rect l="l" t="t" r="r" b="b"/>
              <a:pathLst>
                <a:path w="786" h="710" extrusionOk="0">
                  <a:moveTo>
                    <a:pt x="391" y="1"/>
                  </a:moveTo>
                  <a:cubicBezTo>
                    <a:pt x="235" y="1"/>
                    <a:pt x="90" y="106"/>
                    <a:pt x="49" y="265"/>
                  </a:cubicBezTo>
                  <a:cubicBezTo>
                    <a:pt x="0" y="453"/>
                    <a:pt x="113" y="650"/>
                    <a:pt x="301" y="699"/>
                  </a:cubicBezTo>
                  <a:cubicBezTo>
                    <a:pt x="331" y="706"/>
                    <a:pt x="361" y="710"/>
                    <a:pt x="391" y="710"/>
                  </a:cubicBezTo>
                  <a:cubicBezTo>
                    <a:pt x="549" y="710"/>
                    <a:pt x="694" y="605"/>
                    <a:pt x="735" y="447"/>
                  </a:cubicBezTo>
                  <a:cubicBezTo>
                    <a:pt x="785" y="257"/>
                    <a:pt x="673" y="62"/>
                    <a:pt x="483" y="13"/>
                  </a:cubicBezTo>
                  <a:cubicBezTo>
                    <a:pt x="452" y="5"/>
                    <a:pt x="422" y="1"/>
                    <a:pt x="39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79;p53">
              <a:extLst>
                <a:ext uri="{FF2B5EF4-FFF2-40B4-BE49-F238E27FC236}">
                  <a16:creationId xmlns:a16="http://schemas.microsoft.com/office/drawing/2014/main" id="{A0510493-4B2C-F90E-BABB-90688E0D7ECC}"/>
                </a:ext>
              </a:extLst>
            </p:cNvPr>
            <p:cNvSpPr/>
            <p:nvPr/>
          </p:nvSpPr>
          <p:spPr>
            <a:xfrm>
              <a:off x="7262490" y="551920"/>
              <a:ext cx="44391" cy="40097"/>
            </a:xfrm>
            <a:custGeom>
              <a:avLst/>
              <a:gdLst/>
              <a:ahLst/>
              <a:cxnLst/>
              <a:rect l="l" t="t" r="r" b="b"/>
              <a:pathLst>
                <a:path w="786" h="710" extrusionOk="0">
                  <a:moveTo>
                    <a:pt x="395" y="1"/>
                  </a:moveTo>
                  <a:cubicBezTo>
                    <a:pt x="237" y="1"/>
                    <a:pt x="92" y="106"/>
                    <a:pt x="49" y="264"/>
                  </a:cubicBezTo>
                  <a:cubicBezTo>
                    <a:pt x="0" y="454"/>
                    <a:pt x="120" y="649"/>
                    <a:pt x="310" y="698"/>
                  </a:cubicBezTo>
                  <a:cubicBezTo>
                    <a:pt x="340" y="706"/>
                    <a:pt x="370" y="710"/>
                    <a:pt x="400" y="710"/>
                  </a:cubicBezTo>
                  <a:cubicBezTo>
                    <a:pt x="555" y="710"/>
                    <a:pt x="696" y="605"/>
                    <a:pt x="736" y="446"/>
                  </a:cubicBezTo>
                  <a:cubicBezTo>
                    <a:pt x="785" y="258"/>
                    <a:pt x="673" y="61"/>
                    <a:pt x="484" y="12"/>
                  </a:cubicBezTo>
                  <a:cubicBezTo>
                    <a:pt x="454" y="5"/>
                    <a:pt x="424" y="1"/>
                    <a:pt x="39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080;p53">
              <a:extLst>
                <a:ext uri="{FF2B5EF4-FFF2-40B4-BE49-F238E27FC236}">
                  <a16:creationId xmlns:a16="http://schemas.microsoft.com/office/drawing/2014/main" id="{F7511FA7-DAEB-5A70-F8C9-39A262494B09}"/>
                </a:ext>
              </a:extLst>
            </p:cNvPr>
            <p:cNvSpPr/>
            <p:nvPr/>
          </p:nvSpPr>
          <p:spPr>
            <a:xfrm>
              <a:off x="7358615" y="576882"/>
              <a:ext cx="44278" cy="40097"/>
            </a:xfrm>
            <a:custGeom>
              <a:avLst/>
              <a:gdLst/>
              <a:ahLst/>
              <a:cxnLst/>
              <a:rect l="l" t="t" r="r" b="b"/>
              <a:pathLst>
                <a:path w="784" h="710" extrusionOk="0">
                  <a:moveTo>
                    <a:pt x="386" y="0"/>
                  </a:moveTo>
                  <a:cubicBezTo>
                    <a:pt x="230" y="0"/>
                    <a:pt x="90" y="105"/>
                    <a:pt x="49" y="264"/>
                  </a:cubicBezTo>
                  <a:cubicBezTo>
                    <a:pt x="1" y="453"/>
                    <a:pt x="112" y="649"/>
                    <a:pt x="302" y="698"/>
                  </a:cubicBezTo>
                  <a:cubicBezTo>
                    <a:pt x="331" y="706"/>
                    <a:pt x="361" y="709"/>
                    <a:pt x="391" y="709"/>
                  </a:cubicBezTo>
                  <a:cubicBezTo>
                    <a:pt x="548" y="709"/>
                    <a:pt x="694" y="604"/>
                    <a:pt x="735" y="446"/>
                  </a:cubicBezTo>
                  <a:cubicBezTo>
                    <a:pt x="784" y="256"/>
                    <a:pt x="666" y="61"/>
                    <a:pt x="476" y="12"/>
                  </a:cubicBezTo>
                  <a:cubicBezTo>
                    <a:pt x="446" y="4"/>
                    <a:pt x="415" y="0"/>
                    <a:pt x="38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081;p53">
              <a:extLst>
                <a:ext uri="{FF2B5EF4-FFF2-40B4-BE49-F238E27FC236}">
                  <a16:creationId xmlns:a16="http://schemas.microsoft.com/office/drawing/2014/main" id="{F22C03D9-2691-C5F2-0E0C-759379EC9C8E}"/>
                </a:ext>
              </a:extLst>
            </p:cNvPr>
            <p:cNvSpPr/>
            <p:nvPr/>
          </p:nvSpPr>
          <p:spPr>
            <a:xfrm>
              <a:off x="7454289" y="601788"/>
              <a:ext cx="44391" cy="40097"/>
            </a:xfrm>
            <a:custGeom>
              <a:avLst/>
              <a:gdLst/>
              <a:ahLst/>
              <a:cxnLst/>
              <a:rect l="l" t="t" r="r" b="b"/>
              <a:pathLst>
                <a:path w="786" h="710" extrusionOk="0">
                  <a:moveTo>
                    <a:pt x="395" y="0"/>
                  </a:moveTo>
                  <a:cubicBezTo>
                    <a:pt x="237" y="0"/>
                    <a:pt x="90" y="106"/>
                    <a:pt x="49" y="270"/>
                  </a:cubicBezTo>
                  <a:cubicBezTo>
                    <a:pt x="1" y="460"/>
                    <a:pt x="113" y="648"/>
                    <a:pt x="301" y="697"/>
                  </a:cubicBezTo>
                  <a:cubicBezTo>
                    <a:pt x="332" y="705"/>
                    <a:pt x="363" y="709"/>
                    <a:pt x="393" y="709"/>
                  </a:cubicBezTo>
                  <a:cubicBezTo>
                    <a:pt x="551" y="709"/>
                    <a:pt x="694" y="604"/>
                    <a:pt x="737" y="445"/>
                  </a:cubicBezTo>
                  <a:cubicBezTo>
                    <a:pt x="785"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082;p53">
              <a:extLst>
                <a:ext uri="{FF2B5EF4-FFF2-40B4-BE49-F238E27FC236}">
                  <a16:creationId xmlns:a16="http://schemas.microsoft.com/office/drawing/2014/main" id="{ABE832D5-D083-925D-8616-7B031E5DF3B9}"/>
                </a:ext>
              </a:extLst>
            </p:cNvPr>
            <p:cNvSpPr/>
            <p:nvPr/>
          </p:nvSpPr>
          <p:spPr>
            <a:xfrm>
              <a:off x="7117343" y="584676"/>
              <a:ext cx="27392" cy="39420"/>
            </a:xfrm>
            <a:custGeom>
              <a:avLst/>
              <a:gdLst/>
              <a:ahLst/>
              <a:cxnLst/>
              <a:rect l="l" t="t" r="r" b="b"/>
              <a:pathLst>
                <a:path w="485" h="698" extrusionOk="0">
                  <a:moveTo>
                    <a:pt x="176" y="0"/>
                  </a:moveTo>
                  <a:lnTo>
                    <a:pt x="1" y="686"/>
                  </a:lnTo>
                  <a:cubicBezTo>
                    <a:pt x="31" y="694"/>
                    <a:pt x="61" y="697"/>
                    <a:pt x="90" y="697"/>
                  </a:cubicBezTo>
                  <a:cubicBezTo>
                    <a:pt x="247" y="697"/>
                    <a:pt x="387" y="592"/>
                    <a:pt x="428" y="434"/>
                  </a:cubicBezTo>
                  <a:cubicBezTo>
                    <a:pt x="485" y="244"/>
                    <a:pt x="365" y="49"/>
                    <a:pt x="17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083;p53">
              <a:extLst>
                <a:ext uri="{FF2B5EF4-FFF2-40B4-BE49-F238E27FC236}">
                  <a16:creationId xmlns:a16="http://schemas.microsoft.com/office/drawing/2014/main" id="{E70343B6-DFAD-E356-C235-D12180E8DAD9}"/>
                </a:ext>
              </a:extLst>
            </p:cNvPr>
            <p:cNvSpPr/>
            <p:nvPr/>
          </p:nvSpPr>
          <p:spPr>
            <a:xfrm>
              <a:off x="7196016" y="608904"/>
              <a:ext cx="44391" cy="40097"/>
            </a:xfrm>
            <a:custGeom>
              <a:avLst/>
              <a:gdLst/>
              <a:ahLst/>
              <a:cxnLst/>
              <a:rect l="l" t="t" r="r" b="b"/>
              <a:pathLst>
                <a:path w="786" h="710" extrusionOk="0">
                  <a:moveTo>
                    <a:pt x="395" y="0"/>
                  </a:moveTo>
                  <a:cubicBezTo>
                    <a:pt x="237" y="0"/>
                    <a:pt x="92" y="105"/>
                    <a:pt x="50" y="264"/>
                  </a:cubicBezTo>
                  <a:cubicBezTo>
                    <a:pt x="1" y="454"/>
                    <a:pt x="114" y="648"/>
                    <a:pt x="302" y="697"/>
                  </a:cubicBezTo>
                  <a:cubicBezTo>
                    <a:pt x="332" y="705"/>
                    <a:pt x="363" y="709"/>
                    <a:pt x="394" y="709"/>
                  </a:cubicBezTo>
                  <a:cubicBezTo>
                    <a:pt x="551" y="709"/>
                    <a:pt x="696" y="604"/>
                    <a:pt x="737" y="445"/>
                  </a:cubicBezTo>
                  <a:cubicBezTo>
                    <a:pt x="786"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084;p53">
              <a:extLst>
                <a:ext uri="{FF2B5EF4-FFF2-40B4-BE49-F238E27FC236}">
                  <a16:creationId xmlns:a16="http://schemas.microsoft.com/office/drawing/2014/main" id="{832C07CB-E2B3-473E-83BD-7D1AFF5B6DBD}"/>
                </a:ext>
              </a:extLst>
            </p:cNvPr>
            <p:cNvSpPr/>
            <p:nvPr/>
          </p:nvSpPr>
          <p:spPr>
            <a:xfrm>
              <a:off x="7291802" y="633809"/>
              <a:ext cx="44278" cy="40097"/>
            </a:xfrm>
            <a:custGeom>
              <a:avLst/>
              <a:gdLst/>
              <a:ahLst/>
              <a:cxnLst/>
              <a:rect l="l" t="t" r="r" b="b"/>
              <a:pathLst>
                <a:path w="784" h="710" extrusionOk="0">
                  <a:moveTo>
                    <a:pt x="392" y="1"/>
                  </a:moveTo>
                  <a:cubicBezTo>
                    <a:pt x="235" y="1"/>
                    <a:pt x="90" y="105"/>
                    <a:pt x="49" y="265"/>
                  </a:cubicBezTo>
                  <a:cubicBezTo>
                    <a:pt x="1" y="453"/>
                    <a:pt x="112" y="649"/>
                    <a:pt x="301" y="698"/>
                  </a:cubicBezTo>
                  <a:cubicBezTo>
                    <a:pt x="332" y="706"/>
                    <a:pt x="363" y="710"/>
                    <a:pt x="393" y="710"/>
                  </a:cubicBezTo>
                  <a:cubicBezTo>
                    <a:pt x="553" y="710"/>
                    <a:pt x="694" y="605"/>
                    <a:pt x="735" y="446"/>
                  </a:cubicBezTo>
                  <a:cubicBezTo>
                    <a:pt x="784" y="256"/>
                    <a:pt x="673" y="61"/>
                    <a:pt x="483" y="13"/>
                  </a:cubicBezTo>
                  <a:cubicBezTo>
                    <a:pt x="453" y="4"/>
                    <a:pt x="422" y="1"/>
                    <a:pt x="39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085;p53">
              <a:extLst>
                <a:ext uri="{FF2B5EF4-FFF2-40B4-BE49-F238E27FC236}">
                  <a16:creationId xmlns:a16="http://schemas.microsoft.com/office/drawing/2014/main" id="{5D5B0B3C-E9F7-C439-9B5E-A64AEC5368E7}"/>
                </a:ext>
              </a:extLst>
            </p:cNvPr>
            <p:cNvSpPr/>
            <p:nvPr/>
          </p:nvSpPr>
          <p:spPr>
            <a:xfrm>
              <a:off x="7387871" y="658715"/>
              <a:ext cx="44391" cy="40097"/>
            </a:xfrm>
            <a:custGeom>
              <a:avLst/>
              <a:gdLst/>
              <a:ahLst/>
              <a:cxnLst/>
              <a:rect l="l" t="t" r="r" b="b"/>
              <a:pathLst>
                <a:path w="786" h="710" extrusionOk="0">
                  <a:moveTo>
                    <a:pt x="391" y="1"/>
                  </a:moveTo>
                  <a:cubicBezTo>
                    <a:pt x="233" y="1"/>
                    <a:pt x="90" y="111"/>
                    <a:pt x="49" y="271"/>
                  </a:cubicBezTo>
                  <a:cubicBezTo>
                    <a:pt x="0" y="461"/>
                    <a:pt x="113" y="649"/>
                    <a:pt x="301" y="698"/>
                  </a:cubicBezTo>
                  <a:cubicBezTo>
                    <a:pt x="332" y="706"/>
                    <a:pt x="362" y="710"/>
                    <a:pt x="392" y="710"/>
                  </a:cubicBezTo>
                  <a:cubicBezTo>
                    <a:pt x="548" y="710"/>
                    <a:pt x="688" y="605"/>
                    <a:pt x="736" y="445"/>
                  </a:cubicBezTo>
                  <a:cubicBezTo>
                    <a:pt x="785" y="257"/>
                    <a:pt x="666" y="61"/>
                    <a:pt x="476" y="12"/>
                  </a:cubicBezTo>
                  <a:cubicBezTo>
                    <a:pt x="447" y="4"/>
                    <a:pt x="419" y="1"/>
                    <a:pt x="39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086;p53">
              <a:extLst>
                <a:ext uri="{FF2B5EF4-FFF2-40B4-BE49-F238E27FC236}">
                  <a16:creationId xmlns:a16="http://schemas.microsoft.com/office/drawing/2014/main" id="{98199E9C-D2BD-28AB-430C-B60FE4651339}"/>
                </a:ext>
              </a:extLst>
            </p:cNvPr>
            <p:cNvSpPr/>
            <p:nvPr/>
          </p:nvSpPr>
          <p:spPr>
            <a:xfrm>
              <a:off x="7483544" y="683678"/>
              <a:ext cx="27392" cy="39420"/>
            </a:xfrm>
            <a:custGeom>
              <a:avLst/>
              <a:gdLst/>
              <a:ahLst/>
              <a:cxnLst/>
              <a:rect l="l" t="t" r="r" b="b"/>
              <a:pathLst>
                <a:path w="485" h="698" extrusionOk="0">
                  <a:moveTo>
                    <a:pt x="396" y="0"/>
                  </a:moveTo>
                  <a:cubicBezTo>
                    <a:pt x="237" y="0"/>
                    <a:pt x="92" y="110"/>
                    <a:pt x="51" y="271"/>
                  </a:cubicBezTo>
                  <a:cubicBezTo>
                    <a:pt x="0" y="459"/>
                    <a:pt x="113" y="649"/>
                    <a:pt x="303" y="697"/>
                  </a:cubicBezTo>
                  <a:lnTo>
                    <a:pt x="484" y="12"/>
                  </a:lnTo>
                  <a:cubicBezTo>
                    <a:pt x="455" y="4"/>
                    <a:pt x="425" y="0"/>
                    <a:pt x="39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087;p53">
              <a:extLst>
                <a:ext uri="{FF2B5EF4-FFF2-40B4-BE49-F238E27FC236}">
                  <a16:creationId xmlns:a16="http://schemas.microsoft.com/office/drawing/2014/main" id="{F7A2572C-4E34-913A-DD24-5E8ABE96BCEC}"/>
                </a:ext>
              </a:extLst>
            </p:cNvPr>
            <p:cNvSpPr/>
            <p:nvPr/>
          </p:nvSpPr>
          <p:spPr>
            <a:xfrm>
              <a:off x="7129203" y="671818"/>
              <a:ext cx="44391" cy="40041"/>
            </a:xfrm>
            <a:custGeom>
              <a:avLst/>
              <a:gdLst/>
              <a:ahLst/>
              <a:cxnLst/>
              <a:rect l="l" t="t" r="r" b="b"/>
              <a:pathLst>
                <a:path w="786" h="709" extrusionOk="0">
                  <a:moveTo>
                    <a:pt x="389" y="0"/>
                  </a:moveTo>
                  <a:cubicBezTo>
                    <a:pt x="233" y="0"/>
                    <a:pt x="91" y="110"/>
                    <a:pt x="50" y="271"/>
                  </a:cubicBezTo>
                  <a:cubicBezTo>
                    <a:pt x="1" y="459"/>
                    <a:pt x="113" y="649"/>
                    <a:pt x="302" y="697"/>
                  </a:cubicBezTo>
                  <a:cubicBezTo>
                    <a:pt x="332" y="705"/>
                    <a:pt x="361" y="709"/>
                    <a:pt x="391" y="709"/>
                  </a:cubicBezTo>
                  <a:cubicBezTo>
                    <a:pt x="547" y="709"/>
                    <a:pt x="687" y="604"/>
                    <a:pt x="729" y="445"/>
                  </a:cubicBezTo>
                  <a:cubicBezTo>
                    <a:pt x="786" y="255"/>
                    <a:pt x="666" y="67"/>
                    <a:pt x="476" y="12"/>
                  </a:cubicBezTo>
                  <a:cubicBezTo>
                    <a:pt x="447" y="4"/>
                    <a:pt x="418" y="0"/>
                    <a:pt x="389"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088;p53">
              <a:extLst>
                <a:ext uri="{FF2B5EF4-FFF2-40B4-BE49-F238E27FC236}">
                  <a16:creationId xmlns:a16="http://schemas.microsoft.com/office/drawing/2014/main" id="{96A4FCA3-C760-214F-8F70-5F66B193ABF0}"/>
                </a:ext>
              </a:extLst>
            </p:cNvPr>
            <p:cNvSpPr/>
            <p:nvPr/>
          </p:nvSpPr>
          <p:spPr>
            <a:xfrm>
              <a:off x="7224876" y="697062"/>
              <a:ext cx="44391" cy="39702"/>
            </a:xfrm>
            <a:custGeom>
              <a:avLst/>
              <a:gdLst/>
              <a:ahLst/>
              <a:cxnLst/>
              <a:rect l="l" t="t" r="r" b="b"/>
              <a:pathLst>
                <a:path w="786" h="703" extrusionOk="0">
                  <a:moveTo>
                    <a:pt x="395" y="0"/>
                  </a:moveTo>
                  <a:cubicBezTo>
                    <a:pt x="237" y="0"/>
                    <a:pt x="92" y="105"/>
                    <a:pt x="51" y="264"/>
                  </a:cubicBezTo>
                  <a:cubicBezTo>
                    <a:pt x="1" y="454"/>
                    <a:pt x="113" y="642"/>
                    <a:pt x="303" y="691"/>
                  </a:cubicBezTo>
                  <a:cubicBezTo>
                    <a:pt x="334" y="699"/>
                    <a:pt x="364" y="703"/>
                    <a:pt x="395" y="703"/>
                  </a:cubicBezTo>
                  <a:cubicBezTo>
                    <a:pt x="551" y="703"/>
                    <a:pt x="696" y="598"/>
                    <a:pt x="737" y="439"/>
                  </a:cubicBezTo>
                  <a:cubicBezTo>
                    <a:pt x="786" y="250"/>
                    <a:pt x="673" y="61"/>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089;p53">
              <a:extLst>
                <a:ext uri="{FF2B5EF4-FFF2-40B4-BE49-F238E27FC236}">
                  <a16:creationId xmlns:a16="http://schemas.microsoft.com/office/drawing/2014/main" id="{BA134E4A-78CC-1515-D892-589535B7CA7B}"/>
                </a:ext>
              </a:extLst>
            </p:cNvPr>
            <p:cNvSpPr/>
            <p:nvPr/>
          </p:nvSpPr>
          <p:spPr>
            <a:xfrm>
              <a:off x="7320662" y="722025"/>
              <a:ext cx="44278" cy="40041"/>
            </a:xfrm>
            <a:custGeom>
              <a:avLst/>
              <a:gdLst/>
              <a:ahLst/>
              <a:cxnLst/>
              <a:rect l="l" t="t" r="r" b="b"/>
              <a:pathLst>
                <a:path w="784" h="709" extrusionOk="0">
                  <a:moveTo>
                    <a:pt x="393" y="0"/>
                  </a:moveTo>
                  <a:cubicBezTo>
                    <a:pt x="236" y="0"/>
                    <a:pt x="90" y="104"/>
                    <a:pt x="49" y="264"/>
                  </a:cubicBezTo>
                  <a:cubicBezTo>
                    <a:pt x="0" y="452"/>
                    <a:pt x="111" y="649"/>
                    <a:pt x="301" y="697"/>
                  </a:cubicBezTo>
                  <a:cubicBezTo>
                    <a:pt x="331" y="705"/>
                    <a:pt x="361" y="708"/>
                    <a:pt x="390" y="708"/>
                  </a:cubicBezTo>
                  <a:cubicBezTo>
                    <a:pt x="552" y="708"/>
                    <a:pt x="694" y="598"/>
                    <a:pt x="735" y="439"/>
                  </a:cubicBezTo>
                  <a:cubicBezTo>
                    <a:pt x="784" y="249"/>
                    <a:pt x="673" y="61"/>
                    <a:pt x="483" y="12"/>
                  </a:cubicBezTo>
                  <a:cubicBezTo>
                    <a:pt x="453" y="4"/>
                    <a:pt x="423" y="0"/>
                    <a:pt x="39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090;p53">
              <a:extLst>
                <a:ext uri="{FF2B5EF4-FFF2-40B4-BE49-F238E27FC236}">
                  <a16:creationId xmlns:a16="http://schemas.microsoft.com/office/drawing/2014/main" id="{A907A287-946A-6119-4FA8-EE7FA9CA28E1}"/>
                </a:ext>
              </a:extLst>
            </p:cNvPr>
            <p:cNvSpPr/>
            <p:nvPr/>
          </p:nvSpPr>
          <p:spPr>
            <a:xfrm>
              <a:off x="7416731" y="746874"/>
              <a:ext cx="44335" cy="40154"/>
            </a:xfrm>
            <a:custGeom>
              <a:avLst/>
              <a:gdLst/>
              <a:ahLst/>
              <a:cxnLst/>
              <a:rect l="l" t="t" r="r" b="b"/>
              <a:pathLst>
                <a:path w="785" h="711" extrusionOk="0">
                  <a:moveTo>
                    <a:pt x="388" y="1"/>
                  </a:moveTo>
                  <a:cubicBezTo>
                    <a:pt x="232" y="1"/>
                    <a:pt x="91" y="106"/>
                    <a:pt x="49" y="264"/>
                  </a:cubicBezTo>
                  <a:cubicBezTo>
                    <a:pt x="0" y="454"/>
                    <a:pt x="113" y="649"/>
                    <a:pt x="301" y="699"/>
                  </a:cubicBezTo>
                  <a:cubicBezTo>
                    <a:pt x="331" y="707"/>
                    <a:pt x="361" y="711"/>
                    <a:pt x="390" y="711"/>
                  </a:cubicBezTo>
                  <a:cubicBezTo>
                    <a:pt x="547" y="711"/>
                    <a:pt x="688" y="605"/>
                    <a:pt x="736" y="439"/>
                  </a:cubicBezTo>
                  <a:cubicBezTo>
                    <a:pt x="785" y="251"/>
                    <a:pt x="666" y="61"/>
                    <a:pt x="477" y="12"/>
                  </a:cubicBezTo>
                  <a:cubicBezTo>
                    <a:pt x="448" y="4"/>
                    <a:pt x="418" y="1"/>
                    <a:pt x="38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091;p53">
              <a:extLst>
                <a:ext uri="{FF2B5EF4-FFF2-40B4-BE49-F238E27FC236}">
                  <a16:creationId xmlns:a16="http://schemas.microsoft.com/office/drawing/2014/main" id="{C63257CB-EC84-D837-CAD8-182BC79952F3}"/>
                </a:ext>
              </a:extLst>
            </p:cNvPr>
            <p:cNvSpPr/>
            <p:nvPr/>
          </p:nvSpPr>
          <p:spPr>
            <a:xfrm>
              <a:off x="7084924" y="729423"/>
              <a:ext cx="21857" cy="33998"/>
            </a:xfrm>
            <a:custGeom>
              <a:avLst/>
              <a:gdLst/>
              <a:ahLst/>
              <a:cxnLst/>
              <a:rect l="l" t="t" r="r" b="b"/>
              <a:pathLst>
                <a:path w="387" h="602" extrusionOk="0">
                  <a:moveTo>
                    <a:pt x="84" y="0"/>
                  </a:moveTo>
                  <a:lnTo>
                    <a:pt x="0" y="328"/>
                  </a:lnTo>
                  <a:lnTo>
                    <a:pt x="239" y="602"/>
                  </a:lnTo>
                  <a:cubicBezTo>
                    <a:pt x="281" y="560"/>
                    <a:pt x="323" y="504"/>
                    <a:pt x="336" y="434"/>
                  </a:cubicBezTo>
                  <a:cubicBezTo>
                    <a:pt x="387" y="244"/>
                    <a:pt x="274" y="56"/>
                    <a:pt x="8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92;p53">
              <a:extLst>
                <a:ext uri="{FF2B5EF4-FFF2-40B4-BE49-F238E27FC236}">
                  <a16:creationId xmlns:a16="http://schemas.microsoft.com/office/drawing/2014/main" id="{84E0E7E5-7FE5-4300-3D91-FC2F16D418B4}"/>
                </a:ext>
              </a:extLst>
            </p:cNvPr>
            <p:cNvSpPr/>
            <p:nvPr/>
          </p:nvSpPr>
          <p:spPr>
            <a:xfrm>
              <a:off x="7158063" y="753990"/>
              <a:ext cx="44391" cy="39758"/>
            </a:xfrm>
            <a:custGeom>
              <a:avLst/>
              <a:gdLst/>
              <a:ahLst/>
              <a:cxnLst/>
              <a:rect l="l" t="t" r="r" b="b"/>
              <a:pathLst>
                <a:path w="786" h="704" extrusionOk="0">
                  <a:moveTo>
                    <a:pt x="396" y="1"/>
                  </a:moveTo>
                  <a:cubicBezTo>
                    <a:pt x="239" y="1"/>
                    <a:pt x="99" y="106"/>
                    <a:pt x="58" y="264"/>
                  </a:cubicBezTo>
                  <a:cubicBezTo>
                    <a:pt x="1" y="454"/>
                    <a:pt x="120" y="642"/>
                    <a:pt x="310" y="691"/>
                  </a:cubicBezTo>
                  <a:cubicBezTo>
                    <a:pt x="340" y="699"/>
                    <a:pt x="371" y="703"/>
                    <a:pt x="401" y="703"/>
                  </a:cubicBezTo>
                  <a:cubicBezTo>
                    <a:pt x="556" y="703"/>
                    <a:pt x="696" y="598"/>
                    <a:pt x="737" y="439"/>
                  </a:cubicBezTo>
                  <a:cubicBezTo>
                    <a:pt x="786" y="251"/>
                    <a:pt x="673" y="61"/>
                    <a:pt x="485" y="12"/>
                  </a:cubicBezTo>
                  <a:cubicBezTo>
                    <a:pt x="455" y="4"/>
                    <a:pt x="425" y="1"/>
                    <a:pt x="39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93;p53">
              <a:extLst>
                <a:ext uri="{FF2B5EF4-FFF2-40B4-BE49-F238E27FC236}">
                  <a16:creationId xmlns:a16="http://schemas.microsoft.com/office/drawing/2014/main" id="{61E85AE5-8C1D-E620-375B-3C26462DB607}"/>
                </a:ext>
              </a:extLst>
            </p:cNvPr>
            <p:cNvSpPr/>
            <p:nvPr/>
          </p:nvSpPr>
          <p:spPr>
            <a:xfrm>
              <a:off x="7254245" y="778952"/>
              <a:ext cx="44278" cy="40041"/>
            </a:xfrm>
            <a:custGeom>
              <a:avLst/>
              <a:gdLst/>
              <a:ahLst/>
              <a:cxnLst/>
              <a:rect l="l" t="t" r="r" b="b"/>
              <a:pathLst>
                <a:path w="784" h="709" extrusionOk="0">
                  <a:moveTo>
                    <a:pt x="393" y="1"/>
                  </a:moveTo>
                  <a:cubicBezTo>
                    <a:pt x="235" y="1"/>
                    <a:pt x="90" y="104"/>
                    <a:pt x="49" y="264"/>
                  </a:cubicBezTo>
                  <a:cubicBezTo>
                    <a:pt x="0" y="452"/>
                    <a:pt x="111" y="649"/>
                    <a:pt x="301" y="698"/>
                  </a:cubicBezTo>
                  <a:cubicBezTo>
                    <a:pt x="329" y="705"/>
                    <a:pt x="358" y="709"/>
                    <a:pt x="387" y="709"/>
                  </a:cubicBezTo>
                  <a:cubicBezTo>
                    <a:pt x="545" y="709"/>
                    <a:pt x="693" y="599"/>
                    <a:pt x="735" y="439"/>
                  </a:cubicBezTo>
                  <a:cubicBezTo>
                    <a:pt x="783" y="249"/>
                    <a:pt x="672" y="61"/>
                    <a:pt x="482" y="12"/>
                  </a:cubicBezTo>
                  <a:cubicBezTo>
                    <a:pt x="452" y="4"/>
                    <a:pt x="422" y="1"/>
                    <a:pt x="393"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94;p53">
              <a:extLst>
                <a:ext uri="{FF2B5EF4-FFF2-40B4-BE49-F238E27FC236}">
                  <a16:creationId xmlns:a16="http://schemas.microsoft.com/office/drawing/2014/main" id="{A074F8E3-5A91-C229-E3D9-FEF0ADFA3EDD}"/>
                </a:ext>
              </a:extLst>
            </p:cNvPr>
            <p:cNvSpPr/>
            <p:nvPr/>
          </p:nvSpPr>
          <p:spPr>
            <a:xfrm>
              <a:off x="7349918" y="803858"/>
              <a:ext cx="44335" cy="40154"/>
            </a:xfrm>
            <a:custGeom>
              <a:avLst/>
              <a:gdLst/>
              <a:ahLst/>
              <a:cxnLst/>
              <a:rect l="l" t="t" r="r" b="b"/>
              <a:pathLst>
                <a:path w="785" h="711" extrusionOk="0">
                  <a:moveTo>
                    <a:pt x="394" y="0"/>
                  </a:moveTo>
                  <a:cubicBezTo>
                    <a:pt x="236" y="0"/>
                    <a:pt x="90" y="105"/>
                    <a:pt x="49" y="263"/>
                  </a:cubicBezTo>
                  <a:cubicBezTo>
                    <a:pt x="0" y="453"/>
                    <a:pt x="113" y="648"/>
                    <a:pt x="301" y="699"/>
                  </a:cubicBezTo>
                  <a:cubicBezTo>
                    <a:pt x="331" y="706"/>
                    <a:pt x="361" y="710"/>
                    <a:pt x="391" y="710"/>
                  </a:cubicBezTo>
                  <a:cubicBezTo>
                    <a:pt x="549" y="710"/>
                    <a:pt x="694" y="605"/>
                    <a:pt x="736" y="447"/>
                  </a:cubicBezTo>
                  <a:cubicBezTo>
                    <a:pt x="785" y="250"/>
                    <a:pt x="672" y="60"/>
                    <a:pt x="484" y="11"/>
                  </a:cubicBezTo>
                  <a:cubicBezTo>
                    <a:pt x="454" y="4"/>
                    <a:pt x="424" y="0"/>
                    <a:pt x="39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95;p53">
              <a:extLst>
                <a:ext uri="{FF2B5EF4-FFF2-40B4-BE49-F238E27FC236}">
                  <a16:creationId xmlns:a16="http://schemas.microsoft.com/office/drawing/2014/main" id="{F50D9E70-A748-44B5-3F7F-877A98426FDC}"/>
                </a:ext>
              </a:extLst>
            </p:cNvPr>
            <p:cNvSpPr/>
            <p:nvPr/>
          </p:nvSpPr>
          <p:spPr>
            <a:xfrm>
              <a:off x="7447568" y="828764"/>
              <a:ext cx="25415" cy="25978"/>
            </a:xfrm>
            <a:custGeom>
              <a:avLst/>
              <a:gdLst/>
              <a:ahLst/>
              <a:cxnLst/>
              <a:rect l="l" t="t" r="r" b="b"/>
              <a:pathLst>
                <a:path w="450" h="460" extrusionOk="0">
                  <a:moveTo>
                    <a:pt x="359" y="1"/>
                  </a:moveTo>
                  <a:cubicBezTo>
                    <a:pt x="203" y="1"/>
                    <a:pt x="63" y="105"/>
                    <a:pt x="22" y="264"/>
                  </a:cubicBezTo>
                  <a:cubicBezTo>
                    <a:pt x="0" y="333"/>
                    <a:pt x="0" y="404"/>
                    <a:pt x="22" y="459"/>
                  </a:cubicBezTo>
                  <a:lnTo>
                    <a:pt x="365" y="342"/>
                  </a:lnTo>
                  <a:lnTo>
                    <a:pt x="449" y="12"/>
                  </a:lnTo>
                  <a:cubicBezTo>
                    <a:pt x="419" y="5"/>
                    <a:pt x="389" y="1"/>
                    <a:pt x="359"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96;p53">
              <a:extLst>
                <a:ext uri="{FF2B5EF4-FFF2-40B4-BE49-F238E27FC236}">
                  <a16:creationId xmlns:a16="http://schemas.microsoft.com/office/drawing/2014/main" id="{8E427CB5-EC11-4E05-19DD-F73C078CA769}"/>
                </a:ext>
              </a:extLst>
            </p:cNvPr>
            <p:cNvSpPr/>
            <p:nvPr/>
          </p:nvSpPr>
          <p:spPr>
            <a:xfrm>
              <a:off x="7186923" y="841810"/>
              <a:ext cx="44391" cy="40154"/>
            </a:xfrm>
            <a:custGeom>
              <a:avLst/>
              <a:gdLst/>
              <a:ahLst/>
              <a:cxnLst/>
              <a:rect l="l" t="t" r="r" b="b"/>
              <a:pathLst>
                <a:path w="786" h="711" extrusionOk="0">
                  <a:moveTo>
                    <a:pt x="395" y="0"/>
                  </a:moveTo>
                  <a:cubicBezTo>
                    <a:pt x="239" y="0"/>
                    <a:pt x="99" y="105"/>
                    <a:pt x="58" y="264"/>
                  </a:cubicBezTo>
                  <a:cubicBezTo>
                    <a:pt x="1" y="454"/>
                    <a:pt x="120" y="649"/>
                    <a:pt x="310" y="699"/>
                  </a:cubicBezTo>
                  <a:cubicBezTo>
                    <a:pt x="339" y="707"/>
                    <a:pt x="369" y="710"/>
                    <a:pt x="398" y="710"/>
                  </a:cubicBezTo>
                  <a:cubicBezTo>
                    <a:pt x="554" y="710"/>
                    <a:pt x="696" y="605"/>
                    <a:pt x="737" y="447"/>
                  </a:cubicBezTo>
                  <a:cubicBezTo>
                    <a:pt x="785"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97;p53">
              <a:extLst>
                <a:ext uri="{FF2B5EF4-FFF2-40B4-BE49-F238E27FC236}">
                  <a16:creationId xmlns:a16="http://schemas.microsoft.com/office/drawing/2014/main" id="{BAD002F1-2740-6377-3E6E-3BCCDC1E5AFF}"/>
                </a:ext>
              </a:extLst>
            </p:cNvPr>
            <p:cNvSpPr/>
            <p:nvPr/>
          </p:nvSpPr>
          <p:spPr>
            <a:xfrm>
              <a:off x="7283048" y="866772"/>
              <a:ext cx="44391" cy="40041"/>
            </a:xfrm>
            <a:custGeom>
              <a:avLst/>
              <a:gdLst/>
              <a:ahLst/>
              <a:cxnLst/>
              <a:rect l="l" t="t" r="r" b="b"/>
              <a:pathLst>
                <a:path w="786" h="709" extrusionOk="0">
                  <a:moveTo>
                    <a:pt x="394" y="0"/>
                  </a:moveTo>
                  <a:cubicBezTo>
                    <a:pt x="236" y="0"/>
                    <a:pt x="91" y="104"/>
                    <a:pt x="50" y="264"/>
                  </a:cubicBezTo>
                  <a:cubicBezTo>
                    <a:pt x="1" y="452"/>
                    <a:pt x="114" y="648"/>
                    <a:pt x="302" y="697"/>
                  </a:cubicBezTo>
                  <a:cubicBezTo>
                    <a:pt x="332" y="705"/>
                    <a:pt x="362" y="709"/>
                    <a:pt x="392" y="709"/>
                  </a:cubicBezTo>
                  <a:cubicBezTo>
                    <a:pt x="550" y="709"/>
                    <a:pt x="694" y="605"/>
                    <a:pt x="735" y="445"/>
                  </a:cubicBezTo>
                  <a:cubicBezTo>
                    <a:pt x="786" y="257"/>
                    <a:pt x="673" y="60"/>
                    <a:pt x="483" y="12"/>
                  </a:cubicBezTo>
                  <a:cubicBezTo>
                    <a:pt x="453" y="4"/>
                    <a:pt x="423" y="0"/>
                    <a:pt x="39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98;p53">
              <a:extLst>
                <a:ext uri="{FF2B5EF4-FFF2-40B4-BE49-F238E27FC236}">
                  <a16:creationId xmlns:a16="http://schemas.microsoft.com/office/drawing/2014/main" id="{733BCEF2-5063-0E1A-6DFF-7C168888BFB9}"/>
                </a:ext>
              </a:extLst>
            </p:cNvPr>
            <p:cNvSpPr/>
            <p:nvPr/>
          </p:nvSpPr>
          <p:spPr>
            <a:xfrm>
              <a:off x="8596381" y="579084"/>
              <a:ext cx="415787" cy="516125"/>
            </a:xfrm>
            <a:custGeom>
              <a:avLst/>
              <a:gdLst/>
              <a:ahLst/>
              <a:cxnLst/>
              <a:rect l="l" t="t" r="r" b="b"/>
              <a:pathLst>
                <a:path w="7362" h="9139" extrusionOk="0">
                  <a:moveTo>
                    <a:pt x="7003" y="0"/>
                  </a:moveTo>
                  <a:lnTo>
                    <a:pt x="6492" y="29"/>
                  </a:lnTo>
                  <a:lnTo>
                    <a:pt x="5785" y="71"/>
                  </a:lnTo>
                  <a:lnTo>
                    <a:pt x="4741" y="126"/>
                  </a:lnTo>
                  <a:lnTo>
                    <a:pt x="4034" y="161"/>
                  </a:lnTo>
                  <a:lnTo>
                    <a:pt x="2992" y="225"/>
                  </a:lnTo>
                  <a:lnTo>
                    <a:pt x="2284" y="259"/>
                  </a:lnTo>
                  <a:lnTo>
                    <a:pt x="1241" y="316"/>
                  </a:lnTo>
                  <a:lnTo>
                    <a:pt x="533" y="358"/>
                  </a:lnTo>
                  <a:lnTo>
                    <a:pt x="1" y="385"/>
                  </a:lnTo>
                  <a:lnTo>
                    <a:pt x="51" y="1303"/>
                  </a:lnTo>
                  <a:lnTo>
                    <a:pt x="93" y="2010"/>
                  </a:lnTo>
                  <a:lnTo>
                    <a:pt x="197" y="3949"/>
                  </a:lnTo>
                  <a:lnTo>
                    <a:pt x="232" y="4657"/>
                  </a:lnTo>
                  <a:lnTo>
                    <a:pt x="345" y="6596"/>
                  </a:lnTo>
                  <a:lnTo>
                    <a:pt x="359" y="6939"/>
                  </a:lnTo>
                  <a:lnTo>
                    <a:pt x="666" y="7122"/>
                  </a:lnTo>
                  <a:lnTo>
                    <a:pt x="2809" y="8425"/>
                  </a:lnTo>
                  <a:lnTo>
                    <a:pt x="2984" y="8522"/>
                  </a:lnTo>
                  <a:lnTo>
                    <a:pt x="2984" y="8529"/>
                  </a:lnTo>
                  <a:lnTo>
                    <a:pt x="3992" y="9139"/>
                  </a:lnTo>
                  <a:lnTo>
                    <a:pt x="4916" y="8431"/>
                  </a:lnTo>
                  <a:lnTo>
                    <a:pt x="5126" y="8270"/>
                  </a:lnTo>
                  <a:lnTo>
                    <a:pt x="7074" y="6771"/>
                  </a:lnTo>
                  <a:lnTo>
                    <a:pt x="7361" y="6554"/>
                  </a:lnTo>
                  <a:lnTo>
                    <a:pt x="7346" y="6218"/>
                  </a:lnTo>
                  <a:lnTo>
                    <a:pt x="7242" y="4272"/>
                  </a:lnTo>
                  <a:lnTo>
                    <a:pt x="7200" y="3565"/>
                  </a:lnTo>
                  <a:lnTo>
                    <a:pt x="7094" y="1625"/>
                  </a:lnTo>
                  <a:lnTo>
                    <a:pt x="7052" y="918"/>
                  </a:lnTo>
                  <a:lnTo>
                    <a:pt x="70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9;p53">
              <a:extLst>
                <a:ext uri="{FF2B5EF4-FFF2-40B4-BE49-F238E27FC236}">
                  <a16:creationId xmlns:a16="http://schemas.microsoft.com/office/drawing/2014/main" id="{0B57F1D9-73E6-89F2-8413-F255836FD434}"/>
                </a:ext>
              </a:extLst>
            </p:cNvPr>
            <p:cNvSpPr/>
            <p:nvPr/>
          </p:nvSpPr>
          <p:spPr>
            <a:xfrm>
              <a:off x="8599205" y="652559"/>
              <a:ext cx="21800" cy="40097"/>
            </a:xfrm>
            <a:custGeom>
              <a:avLst/>
              <a:gdLst/>
              <a:ahLst/>
              <a:cxnLst/>
              <a:rect l="l" t="t" r="r" b="b"/>
              <a:pathLst>
                <a:path w="386" h="710" extrusionOk="0">
                  <a:moveTo>
                    <a:pt x="25" y="1"/>
                  </a:moveTo>
                  <a:cubicBezTo>
                    <a:pt x="17" y="1"/>
                    <a:pt x="9" y="1"/>
                    <a:pt x="1" y="2"/>
                  </a:cubicBezTo>
                  <a:lnTo>
                    <a:pt x="43" y="709"/>
                  </a:lnTo>
                  <a:cubicBezTo>
                    <a:pt x="238" y="696"/>
                    <a:pt x="386" y="534"/>
                    <a:pt x="379" y="338"/>
                  </a:cubicBezTo>
                  <a:cubicBezTo>
                    <a:pt x="365" y="151"/>
                    <a:pt x="209" y="1"/>
                    <a:pt x="2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0;p53">
              <a:extLst>
                <a:ext uri="{FF2B5EF4-FFF2-40B4-BE49-F238E27FC236}">
                  <a16:creationId xmlns:a16="http://schemas.microsoft.com/office/drawing/2014/main" id="{6FD359F1-426E-9A20-C5A4-0512CD9BC61F}"/>
                </a:ext>
              </a:extLst>
            </p:cNvPr>
            <p:cNvSpPr/>
            <p:nvPr/>
          </p:nvSpPr>
          <p:spPr>
            <a:xfrm>
              <a:off x="8678669" y="647081"/>
              <a:ext cx="41172" cy="40097"/>
            </a:xfrm>
            <a:custGeom>
              <a:avLst/>
              <a:gdLst/>
              <a:ahLst/>
              <a:cxnLst/>
              <a:rect l="l" t="t" r="r" b="b"/>
              <a:pathLst>
                <a:path w="729" h="710" extrusionOk="0">
                  <a:moveTo>
                    <a:pt x="356" y="1"/>
                  </a:moveTo>
                  <a:cubicBezTo>
                    <a:pt x="352" y="1"/>
                    <a:pt x="348" y="1"/>
                    <a:pt x="343" y="1"/>
                  </a:cubicBezTo>
                  <a:cubicBezTo>
                    <a:pt x="148" y="15"/>
                    <a:pt x="1" y="183"/>
                    <a:pt x="14" y="379"/>
                  </a:cubicBezTo>
                  <a:cubicBezTo>
                    <a:pt x="22" y="560"/>
                    <a:pt x="177" y="709"/>
                    <a:pt x="362" y="709"/>
                  </a:cubicBezTo>
                  <a:cubicBezTo>
                    <a:pt x="370" y="709"/>
                    <a:pt x="378" y="709"/>
                    <a:pt x="385" y="709"/>
                  </a:cubicBezTo>
                  <a:cubicBezTo>
                    <a:pt x="582" y="702"/>
                    <a:pt x="728" y="534"/>
                    <a:pt x="715" y="337"/>
                  </a:cubicBezTo>
                  <a:cubicBezTo>
                    <a:pt x="708" y="145"/>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01;p53">
              <a:extLst>
                <a:ext uri="{FF2B5EF4-FFF2-40B4-BE49-F238E27FC236}">
                  <a16:creationId xmlns:a16="http://schemas.microsoft.com/office/drawing/2014/main" id="{14FB00E8-6213-77D2-05F7-E263E7F1E5BB}"/>
                </a:ext>
              </a:extLst>
            </p:cNvPr>
            <p:cNvSpPr/>
            <p:nvPr/>
          </p:nvSpPr>
          <p:spPr>
            <a:xfrm>
              <a:off x="8777562" y="641942"/>
              <a:ext cx="41172" cy="40097"/>
            </a:xfrm>
            <a:custGeom>
              <a:avLst/>
              <a:gdLst/>
              <a:ahLst/>
              <a:cxnLst/>
              <a:rect l="l" t="t" r="r" b="b"/>
              <a:pathLst>
                <a:path w="729" h="710" extrusionOk="0">
                  <a:moveTo>
                    <a:pt x="371" y="0"/>
                  </a:moveTo>
                  <a:cubicBezTo>
                    <a:pt x="362" y="0"/>
                    <a:pt x="353" y="1"/>
                    <a:pt x="344" y="1"/>
                  </a:cubicBezTo>
                  <a:cubicBezTo>
                    <a:pt x="147" y="8"/>
                    <a:pt x="1" y="176"/>
                    <a:pt x="14" y="373"/>
                  </a:cubicBezTo>
                  <a:cubicBezTo>
                    <a:pt x="21" y="563"/>
                    <a:pt x="182" y="709"/>
                    <a:pt x="373" y="709"/>
                  </a:cubicBezTo>
                  <a:cubicBezTo>
                    <a:pt x="377" y="709"/>
                    <a:pt x="381" y="709"/>
                    <a:pt x="386" y="709"/>
                  </a:cubicBezTo>
                  <a:cubicBezTo>
                    <a:pt x="582" y="694"/>
                    <a:pt x="728" y="526"/>
                    <a:pt x="722" y="331"/>
                  </a:cubicBezTo>
                  <a:cubicBezTo>
                    <a:pt x="709" y="143"/>
                    <a:pt x="556" y="0"/>
                    <a:pt x="37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02;p53">
              <a:extLst>
                <a:ext uri="{FF2B5EF4-FFF2-40B4-BE49-F238E27FC236}">
                  <a16:creationId xmlns:a16="http://schemas.microsoft.com/office/drawing/2014/main" id="{40ABF415-B393-0C8A-1344-1DCD7C3D3DF7}"/>
                </a:ext>
              </a:extLst>
            </p:cNvPr>
            <p:cNvSpPr/>
            <p:nvPr/>
          </p:nvSpPr>
          <p:spPr>
            <a:xfrm>
              <a:off x="8876398" y="636351"/>
              <a:ext cx="41229" cy="40041"/>
            </a:xfrm>
            <a:custGeom>
              <a:avLst/>
              <a:gdLst/>
              <a:ahLst/>
              <a:cxnLst/>
              <a:rect l="l" t="t" r="r" b="b"/>
              <a:pathLst>
                <a:path w="730" h="709" extrusionOk="0">
                  <a:moveTo>
                    <a:pt x="368" y="0"/>
                  </a:moveTo>
                  <a:cubicBezTo>
                    <a:pt x="360" y="0"/>
                    <a:pt x="353" y="1"/>
                    <a:pt x="345" y="1"/>
                  </a:cubicBezTo>
                  <a:cubicBezTo>
                    <a:pt x="148" y="10"/>
                    <a:pt x="0" y="178"/>
                    <a:pt x="15" y="373"/>
                  </a:cubicBezTo>
                  <a:cubicBezTo>
                    <a:pt x="22" y="565"/>
                    <a:pt x="183" y="709"/>
                    <a:pt x="374" y="709"/>
                  </a:cubicBezTo>
                  <a:cubicBezTo>
                    <a:pt x="378" y="709"/>
                    <a:pt x="382" y="709"/>
                    <a:pt x="387" y="709"/>
                  </a:cubicBezTo>
                  <a:cubicBezTo>
                    <a:pt x="582" y="695"/>
                    <a:pt x="730" y="534"/>
                    <a:pt x="723" y="337"/>
                  </a:cubicBezTo>
                  <a:cubicBezTo>
                    <a:pt x="708" y="150"/>
                    <a:pt x="553"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03;p53">
              <a:extLst>
                <a:ext uri="{FF2B5EF4-FFF2-40B4-BE49-F238E27FC236}">
                  <a16:creationId xmlns:a16="http://schemas.microsoft.com/office/drawing/2014/main" id="{93CBF1A7-A02F-830A-9C89-FD55FDA00C6E}"/>
                </a:ext>
              </a:extLst>
            </p:cNvPr>
            <p:cNvSpPr/>
            <p:nvPr/>
          </p:nvSpPr>
          <p:spPr>
            <a:xfrm>
              <a:off x="8975290" y="630873"/>
              <a:ext cx="21800" cy="40097"/>
            </a:xfrm>
            <a:custGeom>
              <a:avLst/>
              <a:gdLst/>
              <a:ahLst/>
              <a:cxnLst/>
              <a:rect l="l" t="t" r="r" b="b"/>
              <a:pathLst>
                <a:path w="386" h="710" extrusionOk="0">
                  <a:moveTo>
                    <a:pt x="343" y="1"/>
                  </a:moveTo>
                  <a:cubicBezTo>
                    <a:pt x="155" y="14"/>
                    <a:pt x="0" y="182"/>
                    <a:pt x="14" y="372"/>
                  </a:cubicBezTo>
                  <a:cubicBezTo>
                    <a:pt x="22" y="561"/>
                    <a:pt x="177" y="709"/>
                    <a:pt x="361" y="709"/>
                  </a:cubicBezTo>
                  <a:cubicBezTo>
                    <a:pt x="369" y="709"/>
                    <a:pt x="377" y="709"/>
                    <a:pt x="385" y="708"/>
                  </a:cubicBezTo>
                  <a:lnTo>
                    <a:pt x="34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04;p53">
              <a:extLst>
                <a:ext uri="{FF2B5EF4-FFF2-40B4-BE49-F238E27FC236}">
                  <a16:creationId xmlns:a16="http://schemas.microsoft.com/office/drawing/2014/main" id="{48E5E2B3-1801-A697-DBDC-EB38599E204E}"/>
                </a:ext>
              </a:extLst>
            </p:cNvPr>
            <p:cNvSpPr/>
            <p:nvPr/>
          </p:nvSpPr>
          <p:spPr>
            <a:xfrm>
              <a:off x="8626484" y="596931"/>
              <a:ext cx="40777" cy="21065"/>
            </a:xfrm>
            <a:custGeom>
              <a:avLst/>
              <a:gdLst/>
              <a:ahLst/>
              <a:cxnLst/>
              <a:rect l="l" t="t" r="r" b="b"/>
              <a:pathLst>
                <a:path w="722" h="373" extrusionOk="0">
                  <a:moveTo>
                    <a:pt x="708" y="0"/>
                  </a:moveTo>
                  <a:lnTo>
                    <a:pt x="0" y="42"/>
                  </a:lnTo>
                  <a:cubicBezTo>
                    <a:pt x="13" y="229"/>
                    <a:pt x="162" y="372"/>
                    <a:pt x="347" y="372"/>
                  </a:cubicBezTo>
                  <a:cubicBezTo>
                    <a:pt x="355" y="372"/>
                    <a:pt x="363" y="372"/>
                    <a:pt x="372" y="371"/>
                  </a:cubicBezTo>
                  <a:cubicBezTo>
                    <a:pt x="568" y="363"/>
                    <a:pt x="721" y="195"/>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05;p53">
              <a:extLst>
                <a:ext uri="{FF2B5EF4-FFF2-40B4-BE49-F238E27FC236}">
                  <a16:creationId xmlns:a16="http://schemas.microsoft.com/office/drawing/2014/main" id="{95692CA4-2284-5D19-C1B0-E5F90A852055}"/>
                </a:ext>
              </a:extLst>
            </p:cNvPr>
            <p:cNvSpPr/>
            <p:nvPr/>
          </p:nvSpPr>
          <p:spPr>
            <a:xfrm>
              <a:off x="8725376" y="591791"/>
              <a:ext cx="40777" cy="20952"/>
            </a:xfrm>
            <a:custGeom>
              <a:avLst/>
              <a:gdLst/>
              <a:ahLst/>
              <a:cxnLst/>
              <a:rect l="l" t="t" r="r" b="b"/>
              <a:pathLst>
                <a:path w="722" h="371" extrusionOk="0">
                  <a:moveTo>
                    <a:pt x="708" y="0"/>
                  </a:moveTo>
                  <a:lnTo>
                    <a:pt x="0" y="34"/>
                  </a:lnTo>
                  <a:cubicBezTo>
                    <a:pt x="14" y="225"/>
                    <a:pt x="167" y="370"/>
                    <a:pt x="356" y="370"/>
                  </a:cubicBezTo>
                  <a:cubicBezTo>
                    <a:pt x="361" y="370"/>
                    <a:pt x="366" y="370"/>
                    <a:pt x="372" y="370"/>
                  </a:cubicBezTo>
                  <a:cubicBezTo>
                    <a:pt x="567" y="357"/>
                    <a:pt x="721" y="189"/>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06;p53">
              <a:extLst>
                <a:ext uri="{FF2B5EF4-FFF2-40B4-BE49-F238E27FC236}">
                  <a16:creationId xmlns:a16="http://schemas.microsoft.com/office/drawing/2014/main" id="{9C847ACD-EF6F-2553-2973-BF79B3BD3F27}"/>
                </a:ext>
              </a:extLst>
            </p:cNvPr>
            <p:cNvSpPr/>
            <p:nvPr/>
          </p:nvSpPr>
          <p:spPr>
            <a:xfrm>
              <a:off x="8824156" y="586200"/>
              <a:ext cx="40890" cy="21065"/>
            </a:xfrm>
            <a:custGeom>
              <a:avLst/>
              <a:gdLst/>
              <a:ahLst/>
              <a:cxnLst/>
              <a:rect l="l" t="t" r="r" b="b"/>
              <a:pathLst>
                <a:path w="724" h="373" extrusionOk="0">
                  <a:moveTo>
                    <a:pt x="708" y="0"/>
                  </a:moveTo>
                  <a:lnTo>
                    <a:pt x="1" y="35"/>
                  </a:lnTo>
                  <a:cubicBezTo>
                    <a:pt x="15" y="224"/>
                    <a:pt x="164" y="372"/>
                    <a:pt x="348" y="372"/>
                  </a:cubicBezTo>
                  <a:cubicBezTo>
                    <a:pt x="356" y="372"/>
                    <a:pt x="364" y="372"/>
                    <a:pt x="372" y="372"/>
                  </a:cubicBezTo>
                  <a:cubicBezTo>
                    <a:pt x="569" y="365"/>
                    <a:pt x="723" y="197"/>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07;p53">
              <a:extLst>
                <a:ext uri="{FF2B5EF4-FFF2-40B4-BE49-F238E27FC236}">
                  <a16:creationId xmlns:a16="http://schemas.microsoft.com/office/drawing/2014/main" id="{4F54EC8C-0BC4-8984-2B40-19F066BD08A2}"/>
                </a:ext>
              </a:extLst>
            </p:cNvPr>
            <p:cNvSpPr/>
            <p:nvPr/>
          </p:nvSpPr>
          <p:spPr>
            <a:xfrm>
              <a:off x="8923048" y="580666"/>
              <a:ext cx="40777" cy="21065"/>
            </a:xfrm>
            <a:custGeom>
              <a:avLst/>
              <a:gdLst/>
              <a:ahLst/>
              <a:cxnLst/>
              <a:rect l="l" t="t" r="r" b="b"/>
              <a:pathLst>
                <a:path w="722" h="373" extrusionOk="0">
                  <a:moveTo>
                    <a:pt x="708" y="1"/>
                  </a:moveTo>
                  <a:lnTo>
                    <a:pt x="1" y="43"/>
                  </a:lnTo>
                  <a:cubicBezTo>
                    <a:pt x="14" y="231"/>
                    <a:pt x="168" y="373"/>
                    <a:pt x="354" y="373"/>
                  </a:cubicBezTo>
                  <a:cubicBezTo>
                    <a:pt x="362" y="373"/>
                    <a:pt x="371" y="373"/>
                    <a:pt x="379" y="372"/>
                  </a:cubicBezTo>
                  <a:cubicBezTo>
                    <a:pt x="569" y="365"/>
                    <a:pt x="722" y="197"/>
                    <a:pt x="70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08;p53">
              <a:extLst>
                <a:ext uri="{FF2B5EF4-FFF2-40B4-BE49-F238E27FC236}">
                  <a16:creationId xmlns:a16="http://schemas.microsoft.com/office/drawing/2014/main" id="{4E8B6CCA-68AD-75BE-A28C-760F6AD505BC}"/>
                </a:ext>
              </a:extLst>
            </p:cNvPr>
            <p:cNvSpPr/>
            <p:nvPr/>
          </p:nvSpPr>
          <p:spPr>
            <a:xfrm>
              <a:off x="8633995" y="727729"/>
              <a:ext cx="41229" cy="40097"/>
            </a:xfrm>
            <a:custGeom>
              <a:avLst/>
              <a:gdLst/>
              <a:ahLst/>
              <a:cxnLst/>
              <a:rect l="l" t="t" r="r" b="b"/>
              <a:pathLst>
                <a:path w="730" h="710" extrusionOk="0">
                  <a:moveTo>
                    <a:pt x="368" y="1"/>
                  </a:moveTo>
                  <a:cubicBezTo>
                    <a:pt x="360" y="1"/>
                    <a:pt x="351" y="1"/>
                    <a:pt x="343" y="2"/>
                  </a:cubicBezTo>
                  <a:cubicBezTo>
                    <a:pt x="155" y="8"/>
                    <a:pt x="0" y="176"/>
                    <a:pt x="15" y="373"/>
                  </a:cubicBezTo>
                  <a:cubicBezTo>
                    <a:pt x="22" y="564"/>
                    <a:pt x="183" y="709"/>
                    <a:pt x="372" y="709"/>
                  </a:cubicBezTo>
                  <a:cubicBezTo>
                    <a:pt x="376" y="709"/>
                    <a:pt x="381" y="709"/>
                    <a:pt x="385" y="709"/>
                  </a:cubicBezTo>
                  <a:cubicBezTo>
                    <a:pt x="582" y="694"/>
                    <a:pt x="729" y="526"/>
                    <a:pt x="721" y="331"/>
                  </a:cubicBezTo>
                  <a:cubicBezTo>
                    <a:pt x="708" y="143"/>
                    <a:pt x="554" y="1"/>
                    <a:pt x="36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09;p53">
              <a:extLst>
                <a:ext uri="{FF2B5EF4-FFF2-40B4-BE49-F238E27FC236}">
                  <a16:creationId xmlns:a16="http://schemas.microsoft.com/office/drawing/2014/main" id="{3C010E02-76C5-9C89-E5BE-CF5DA3319E92}"/>
                </a:ext>
              </a:extLst>
            </p:cNvPr>
            <p:cNvSpPr/>
            <p:nvPr/>
          </p:nvSpPr>
          <p:spPr>
            <a:xfrm>
              <a:off x="8732888" y="722251"/>
              <a:ext cx="41116" cy="39984"/>
            </a:xfrm>
            <a:custGeom>
              <a:avLst/>
              <a:gdLst/>
              <a:ahLst/>
              <a:cxnLst/>
              <a:rect l="l" t="t" r="r" b="b"/>
              <a:pathLst>
                <a:path w="728" h="708" extrusionOk="0">
                  <a:moveTo>
                    <a:pt x="375" y="0"/>
                  </a:moveTo>
                  <a:cubicBezTo>
                    <a:pt x="367" y="0"/>
                    <a:pt x="358" y="0"/>
                    <a:pt x="350" y="1"/>
                  </a:cubicBezTo>
                  <a:cubicBezTo>
                    <a:pt x="155" y="8"/>
                    <a:pt x="0" y="176"/>
                    <a:pt x="14" y="371"/>
                  </a:cubicBezTo>
                  <a:cubicBezTo>
                    <a:pt x="20" y="562"/>
                    <a:pt x="179" y="707"/>
                    <a:pt x="369" y="707"/>
                  </a:cubicBezTo>
                  <a:cubicBezTo>
                    <a:pt x="374" y="707"/>
                    <a:pt x="380" y="707"/>
                    <a:pt x="385" y="707"/>
                  </a:cubicBezTo>
                  <a:cubicBezTo>
                    <a:pt x="582" y="693"/>
                    <a:pt x="728" y="532"/>
                    <a:pt x="721" y="337"/>
                  </a:cubicBezTo>
                  <a:cubicBezTo>
                    <a:pt x="708" y="149"/>
                    <a:pt x="555" y="0"/>
                    <a:pt x="37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10;p53">
              <a:extLst>
                <a:ext uri="{FF2B5EF4-FFF2-40B4-BE49-F238E27FC236}">
                  <a16:creationId xmlns:a16="http://schemas.microsoft.com/office/drawing/2014/main" id="{3E1C21CF-CBAE-BFFB-C595-7502769AD4E2}"/>
                </a:ext>
              </a:extLst>
            </p:cNvPr>
            <p:cNvSpPr/>
            <p:nvPr/>
          </p:nvSpPr>
          <p:spPr>
            <a:xfrm>
              <a:off x="8831780" y="716660"/>
              <a:ext cx="41116" cy="40097"/>
            </a:xfrm>
            <a:custGeom>
              <a:avLst/>
              <a:gdLst/>
              <a:ahLst/>
              <a:cxnLst/>
              <a:rect l="l" t="t" r="r" b="b"/>
              <a:pathLst>
                <a:path w="728" h="710" extrusionOk="0">
                  <a:moveTo>
                    <a:pt x="362" y="1"/>
                  </a:moveTo>
                  <a:cubicBezTo>
                    <a:pt x="358" y="1"/>
                    <a:pt x="354" y="1"/>
                    <a:pt x="350" y="1"/>
                  </a:cubicBezTo>
                  <a:cubicBezTo>
                    <a:pt x="153" y="16"/>
                    <a:pt x="0" y="184"/>
                    <a:pt x="14" y="379"/>
                  </a:cubicBezTo>
                  <a:cubicBezTo>
                    <a:pt x="20" y="561"/>
                    <a:pt x="175" y="709"/>
                    <a:pt x="361" y="709"/>
                  </a:cubicBezTo>
                  <a:cubicBezTo>
                    <a:pt x="369" y="709"/>
                    <a:pt x="377" y="709"/>
                    <a:pt x="385" y="708"/>
                  </a:cubicBezTo>
                  <a:cubicBezTo>
                    <a:pt x="580" y="702"/>
                    <a:pt x="728" y="534"/>
                    <a:pt x="721" y="337"/>
                  </a:cubicBezTo>
                  <a:cubicBezTo>
                    <a:pt x="706" y="146"/>
                    <a:pt x="545" y="1"/>
                    <a:pt x="36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11;p53">
              <a:extLst>
                <a:ext uri="{FF2B5EF4-FFF2-40B4-BE49-F238E27FC236}">
                  <a16:creationId xmlns:a16="http://schemas.microsoft.com/office/drawing/2014/main" id="{6BE4EF28-8A04-8E50-E6D5-AB7AF15A7FBF}"/>
                </a:ext>
              </a:extLst>
            </p:cNvPr>
            <p:cNvSpPr/>
            <p:nvPr/>
          </p:nvSpPr>
          <p:spPr>
            <a:xfrm>
              <a:off x="8930560" y="711520"/>
              <a:ext cx="41285" cy="40041"/>
            </a:xfrm>
            <a:custGeom>
              <a:avLst/>
              <a:gdLst/>
              <a:ahLst/>
              <a:cxnLst/>
              <a:rect l="l" t="t" r="r" b="b"/>
              <a:pathLst>
                <a:path w="731" h="709" extrusionOk="0">
                  <a:moveTo>
                    <a:pt x="377" y="0"/>
                  </a:moveTo>
                  <a:cubicBezTo>
                    <a:pt x="369" y="0"/>
                    <a:pt x="360" y="1"/>
                    <a:pt x="352" y="1"/>
                  </a:cubicBezTo>
                  <a:cubicBezTo>
                    <a:pt x="155" y="8"/>
                    <a:pt x="1" y="176"/>
                    <a:pt x="16" y="373"/>
                  </a:cubicBezTo>
                  <a:cubicBezTo>
                    <a:pt x="22" y="565"/>
                    <a:pt x="183" y="709"/>
                    <a:pt x="373" y="709"/>
                  </a:cubicBezTo>
                  <a:cubicBezTo>
                    <a:pt x="377" y="709"/>
                    <a:pt x="381" y="709"/>
                    <a:pt x="386" y="709"/>
                  </a:cubicBezTo>
                  <a:cubicBezTo>
                    <a:pt x="582" y="695"/>
                    <a:pt x="730" y="527"/>
                    <a:pt x="722" y="331"/>
                  </a:cubicBezTo>
                  <a:cubicBezTo>
                    <a:pt x="709" y="142"/>
                    <a:pt x="560" y="0"/>
                    <a:pt x="377"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12;p53">
              <a:extLst>
                <a:ext uri="{FF2B5EF4-FFF2-40B4-BE49-F238E27FC236}">
                  <a16:creationId xmlns:a16="http://schemas.microsoft.com/office/drawing/2014/main" id="{53CA7645-3B9C-8460-6F6D-2C628C1B4D93}"/>
                </a:ext>
              </a:extLst>
            </p:cNvPr>
            <p:cNvSpPr/>
            <p:nvPr/>
          </p:nvSpPr>
          <p:spPr>
            <a:xfrm>
              <a:off x="8607507" y="802108"/>
              <a:ext cx="21800" cy="39984"/>
            </a:xfrm>
            <a:custGeom>
              <a:avLst/>
              <a:gdLst/>
              <a:ahLst/>
              <a:cxnLst/>
              <a:rect l="l" t="t" r="r" b="b"/>
              <a:pathLst>
                <a:path w="386" h="708" extrusionOk="0">
                  <a:moveTo>
                    <a:pt x="13" y="0"/>
                  </a:moveTo>
                  <a:cubicBezTo>
                    <a:pt x="9" y="0"/>
                    <a:pt x="5" y="0"/>
                    <a:pt x="0" y="0"/>
                  </a:cubicBezTo>
                  <a:lnTo>
                    <a:pt x="35" y="708"/>
                  </a:lnTo>
                  <a:cubicBezTo>
                    <a:pt x="232" y="701"/>
                    <a:pt x="385" y="533"/>
                    <a:pt x="372" y="336"/>
                  </a:cubicBezTo>
                  <a:cubicBezTo>
                    <a:pt x="365" y="146"/>
                    <a:pt x="204" y="0"/>
                    <a:pt x="1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13;p53">
              <a:extLst>
                <a:ext uri="{FF2B5EF4-FFF2-40B4-BE49-F238E27FC236}">
                  <a16:creationId xmlns:a16="http://schemas.microsoft.com/office/drawing/2014/main" id="{D7EC1D74-8624-2FFB-50B8-1D9CB819336C}"/>
                </a:ext>
              </a:extLst>
            </p:cNvPr>
            <p:cNvSpPr/>
            <p:nvPr/>
          </p:nvSpPr>
          <p:spPr>
            <a:xfrm>
              <a:off x="8687028" y="796573"/>
              <a:ext cx="41172" cy="40097"/>
            </a:xfrm>
            <a:custGeom>
              <a:avLst/>
              <a:gdLst/>
              <a:ahLst/>
              <a:cxnLst/>
              <a:rect l="l" t="t" r="r" b="b"/>
              <a:pathLst>
                <a:path w="729" h="710" extrusionOk="0">
                  <a:moveTo>
                    <a:pt x="356" y="1"/>
                  </a:moveTo>
                  <a:cubicBezTo>
                    <a:pt x="352" y="1"/>
                    <a:pt x="348" y="1"/>
                    <a:pt x="343" y="1"/>
                  </a:cubicBezTo>
                  <a:cubicBezTo>
                    <a:pt x="147" y="14"/>
                    <a:pt x="0" y="182"/>
                    <a:pt x="7" y="379"/>
                  </a:cubicBezTo>
                  <a:cubicBezTo>
                    <a:pt x="20" y="567"/>
                    <a:pt x="175" y="709"/>
                    <a:pt x="354" y="709"/>
                  </a:cubicBezTo>
                  <a:cubicBezTo>
                    <a:pt x="362" y="709"/>
                    <a:pt x="370" y="709"/>
                    <a:pt x="379" y="708"/>
                  </a:cubicBezTo>
                  <a:cubicBezTo>
                    <a:pt x="574" y="702"/>
                    <a:pt x="728" y="534"/>
                    <a:pt x="715" y="337"/>
                  </a:cubicBezTo>
                  <a:cubicBezTo>
                    <a:pt x="706" y="145"/>
                    <a:pt x="546"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14;p53">
              <a:extLst>
                <a:ext uri="{FF2B5EF4-FFF2-40B4-BE49-F238E27FC236}">
                  <a16:creationId xmlns:a16="http://schemas.microsoft.com/office/drawing/2014/main" id="{608B20DC-0CF5-E848-D877-3AF9F74C5C4B}"/>
                </a:ext>
              </a:extLst>
            </p:cNvPr>
            <p:cNvSpPr/>
            <p:nvPr/>
          </p:nvSpPr>
          <p:spPr>
            <a:xfrm>
              <a:off x="8785807" y="791434"/>
              <a:ext cx="41285" cy="40041"/>
            </a:xfrm>
            <a:custGeom>
              <a:avLst/>
              <a:gdLst/>
              <a:ahLst/>
              <a:cxnLst/>
              <a:rect l="l" t="t" r="r" b="b"/>
              <a:pathLst>
                <a:path w="731" h="709" extrusionOk="0">
                  <a:moveTo>
                    <a:pt x="370" y="0"/>
                  </a:moveTo>
                  <a:cubicBezTo>
                    <a:pt x="362" y="0"/>
                    <a:pt x="353" y="0"/>
                    <a:pt x="344" y="1"/>
                  </a:cubicBezTo>
                  <a:cubicBezTo>
                    <a:pt x="149" y="8"/>
                    <a:pt x="1" y="176"/>
                    <a:pt x="8" y="373"/>
                  </a:cubicBezTo>
                  <a:cubicBezTo>
                    <a:pt x="22" y="563"/>
                    <a:pt x="184" y="709"/>
                    <a:pt x="373" y="709"/>
                  </a:cubicBezTo>
                  <a:cubicBezTo>
                    <a:pt x="377" y="709"/>
                    <a:pt x="381" y="709"/>
                    <a:pt x="386" y="709"/>
                  </a:cubicBezTo>
                  <a:cubicBezTo>
                    <a:pt x="576" y="694"/>
                    <a:pt x="730" y="525"/>
                    <a:pt x="715" y="331"/>
                  </a:cubicBezTo>
                  <a:cubicBezTo>
                    <a:pt x="709" y="149"/>
                    <a:pt x="555" y="0"/>
                    <a:pt x="37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15;p53">
              <a:extLst>
                <a:ext uri="{FF2B5EF4-FFF2-40B4-BE49-F238E27FC236}">
                  <a16:creationId xmlns:a16="http://schemas.microsoft.com/office/drawing/2014/main" id="{B0130059-772B-BAAF-3A06-59F8826756A2}"/>
                </a:ext>
              </a:extLst>
            </p:cNvPr>
            <p:cNvSpPr/>
            <p:nvPr/>
          </p:nvSpPr>
          <p:spPr>
            <a:xfrm>
              <a:off x="8884756" y="785842"/>
              <a:ext cx="41116" cy="40097"/>
            </a:xfrm>
            <a:custGeom>
              <a:avLst/>
              <a:gdLst/>
              <a:ahLst/>
              <a:cxnLst/>
              <a:rect l="l" t="t" r="r" b="b"/>
              <a:pathLst>
                <a:path w="728" h="710" extrusionOk="0">
                  <a:moveTo>
                    <a:pt x="356" y="1"/>
                  </a:moveTo>
                  <a:cubicBezTo>
                    <a:pt x="351" y="1"/>
                    <a:pt x="347" y="1"/>
                    <a:pt x="343" y="1"/>
                  </a:cubicBezTo>
                  <a:cubicBezTo>
                    <a:pt x="146" y="16"/>
                    <a:pt x="0" y="177"/>
                    <a:pt x="7" y="372"/>
                  </a:cubicBezTo>
                  <a:cubicBezTo>
                    <a:pt x="20" y="560"/>
                    <a:pt x="173" y="710"/>
                    <a:pt x="358" y="710"/>
                  </a:cubicBezTo>
                  <a:cubicBezTo>
                    <a:pt x="367" y="710"/>
                    <a:pt x="376" y="709"/>
                    <a:pt x="385" y="708"/>
                  </a:cubicBezTo>
                  <a:cubicBezTo>
                    <a:pt x="575" y="702"/>
                    <a:pt x="728" y="534"/>
                    <a:pt x="714" y="337"/>
                  </a:cubicBezTo>
                  <a:cubicBezTo>
                    <a:pt x="708" y="146"/>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16;p53">
              <a:extLst>
                <a:ext uri="{FF2B5EF4-FFF2-40B4-BE49-F238E27FC236}">
                  <a16:creationId xmlns:a16="http://schemas.microsoft.com/office/drawing/2014/main" id="{285723D9-40D2-4FCA-02E8-DA252739B572}"/>
                </a:ext>
              </a:extLst>
            </p:cNvPr>
            <p:cNvSpPr/>
            <p:nvPr/>
          </p:nvSpPr>
          <p:spPr>
            <a:xfrm>
              <a:off x="8983649" y="780364"/>
              <a:ext cx="21744" cy="40041"/>
            </a:xfrm>
            <a:custGeom>
              <a:avLst/>
              <a:gdLst/>
              <a:ahLst/>
              <a:cxnLst/>
              <a:rect l="l" t="t" r="r" b="b"/>
              <a:pathLst>
                <a:path w="385" h="709" extrusionOk="0">
                  <a:moveTo>
                    <a:pt x="343" y="1"/>
                  </a:moveTo>
                  <a:cubicBezTo>
                    <a:pt x="146" y="14"/>
                    <a:pt x="0" y="182"/>
                    <a:pt x="7" y="379"/>
                  </a:cubicBezTo>
                  <a:cubicBezTo>
                    <a:pt x="20" y="567"/>
                    <a:pt x="174" y="709"/>
                    <a:pt x="360" y="709"/>
                  </a:cubicBezTo>
                  <a:cubicBezTo>
                    <a:pt x="368" y="709"/>
                    <a:pt x="377" y="709"/>
                    <a:pt x="385" y="708"/>
                  </a:cubicBezTo>
                  <a:lnTo>
                    <a:pt x="34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2117;p53">
              <a:extLst>
                <a:ext uri="{FF2B5EF4-FFF2-40B4-BE49-F238E27FC236}">
                  <a16:creationId xmlns:a16="http://schemas.microsoft.com/office/drawing/2014/main" id="{67B2203D-B4CA-FEA6-F262-4DFED696963D}"/>
                </a:ext>
              </a:extLst>
            </p:cNvPr>
            <p:cNvSpPr/>
            <p:nvPr/>
          </p:nvSpPr>
          <p:spPr>
            <a:xfrm>
              <a:off x="8642297" y="877220"/>
              <a:ext cx="41172" cy="40097"/>
            </a:xfrm>
            <a:custGeom>
              <a:avLst/>
              <a:gdLst/>
              <a:ahLst/>
              <a:cxnLst/>
              <a:rect l="l" t="t" r="r" b="b"/>
              <a:pathLst>
                <a:path w="729" h="710" extrusionOk="0">
                  <a:moveTo>
                    <a:pt x="368" y="1"/>
                  </a:moveTo>
                  <a:cubicBezTo>
                    <a:pt x="360" y="1"/>
                    <a:pt x="352" y="1"/>
                    <a:pt x="344" y="1"/>
                  </a:cubicBezTo>
                  <a:cubicBezTo>
                    <a:pt x="147" y="8"/>
                    <a:pt x="1" y="176"/>
                    <a:pt x="8" y="373"/>
                  </a:cubicBezTo>
                  <a:cubicBezTo>
                    <a:pt x="21" y="563"/>
                    <a:pt x="182" y="709"/>
                    <a:pt x="373" y="709"/>
                  </a:cubicBezTo>
                  <a:cubicBezTo>
                    <a:pt x="377" y="709"/>
                    <a:pt x="381" y="709"/>
                    <a:pt x="386" y="709"/>
                  </a:cubicBezTo>
                  <a:cubicBezTo>
                    <a:pt x="582" y="694"/>
                    <a:pt x="729" y="526"/>
                    <a:pt x="715" y="337"/>
                  </a:cubicBezTo>
                  <a:cubicBezTo>
                    <a:pt x="709" y="149"/>
                    <a:pt x="554" y="1"/>
                    <a:pt x="36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2118;p53">
              <a:extLst>
                <a:ext uri="{FF2B5EF4-FFF2-40B4-BE49-F238E27FC236}">
                  <a16:creationId xmlns:a16="http://schemas.microsoft.com/office/drawing/2014/main" id="{1BFE77B8-401C-DC57-2C2F-91D94F6CC1AF}"/>
                </a:ext>
              </a:extLst>
            </p:cNvPr>
            <p:cNvSpPr/>
            <p:nvPr/>
          </p:nvSpPr>
          <p:spPr>
            <a:xfrm>
              <a:off x="8741133" y="871742"/>
              <a:ext cx="41229" cy="39984"/>
            </a:xfrm>
            <a:custGeom>
              <a:avLst/>
              <a:gdLst/>
              <a:ahLst/>
              <a:cxnLst/>
              <a:rect l="l" t="t" r="r" b="b"/>
              <a:pathLst>
                <a:path w="730" h="708" extrusionOk="0">
                  <a:moveTo>
                    <a:pt x="361" y="1"/>
                  </a:moveTo>
                  <a:cubicBezTo>
                    <a:pt x="355" y="1"/>
                    <a:pt x="350" y="1"/>
                    <a:pt x="345" y="1"/>
                  </a:cubicBezTo>
                  <a:cubicBezTo>
                    <a:pt x="148" y="14"/>
                    <a:pt x="0" y="176"/>
                    <a:pt x="9" y="371"/>
                  </a:cubicBezTo>
                  <a:cubicBezTo>
                    <a:pt x="22" y="558"/>
                    <a:pt x="175" y="708"/>
                    <a:pt x="360" y="708"/>
                  </a:cubicBezTo>
                  <a:cubicBezTo>
                    <a:pt x="369" y="708"/>
                    <a:pt x="378" y="707"/>
                    <a:pt x="387" y="707"/>
                  </a:cubicBezTo>
                  <a:cubicBezTo>
                    <a:pt x="582" y="700"/>
                    <a:pt x="730" y="532"/>
                    <a:pt x="715" y="337"/>
                  </a:cubicBezTo>
                  <a:cubicBezTo>
                    <a:pt x="708" y="146"/>
                    <a:pt x="549" y="1"/>
                    <a:pt x="36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2119;p53">
              <a:extLst>
                <a:ext uri="{FF2B5EF4-FFF2-40B4-BE49-F238E27FC236}">
                  <a16:creationId xmlns:a16="http://schemas.microsoft.com/office/drawing/2014/main" id="{F781BAE9-3198-07C1-8C9B-878EB72FDD80}"/>
                </a:ext>
              </a:extLst>
            </p:cNvPr>
            <p:cNvSpPr/>
            <p:nvPr/>
          </p:nvSpPr>
          <p:spPr>
            <a:xfrm>
              <a:off x="8840026" y="866151"/>
              <a:ext cx="41172" cy="40097"/>
            </a:xfrm>
            <a:custGeom>
              <a:avLst/>
              <a:gdLst/>
              <a:ahLst/>
              <a:cxnLst/>
              <a:rect l="l" t="t" r="r" b="b"/>
              <a:pathLst>
                <a:path w="729" h="710" extrusionOk="0">
                  <a:moveTo>
                    <a:pt x="356" y="1"/>
                  </a:moveTo>
                  <a:cubicBezTo>
                    <a:pt x="352" y="1"/>
                    <a:pt x="348" y="1"/>
                    <a:pt x="343" y="1"/>
                  </a:cubicBezTo>
                  <a:cubicBezTo>
                    <a:pt x="148" y="16"/>
                    <a:pt x="1" y="184"/>
                    <a:pt x="14" y="379"/>
                  </a:cubicBezTo>
                  <a:cubicBezTo>
                    <a:pt x="22" y="567"/>
                    <a:pt x="176" y="709"/>
                    <a:pt x="361" y="709"/>
                  </a:cubicBezTo>
                  <a:cubicBezTo>
                    <a:pt x="369" y="709"/>
                    <a:pt x="377" y="709"/>
                    <a:pt x="385" y="708"/>
                  </a:cubicBezTo>
                  <a:cubicBezTo>
                    <a:pt x="582" y="702"/>
                    <a:pt x="728" y="533"/>
                    <a:pt x="721" y="337"/>
                  </a:cubicBezTo>
                  <a:cubicBezTo>
                    <a:pt x="708" y="146"/>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2120;p53">
              <a:extLst>
                <a:ext uri="{FF2B5EF4-FFF2-40B4-BE49-F238E27FC236}">
                  <a16:creationId xmlns:a16="http://schemas.microsoft.com/office/drawing/2014/main" id="{1E10F5BF-85CD-BA7B-C2B9-85C004C9ACA5}"/>
                </a:ext>
              </a:extLst>
            </p:cNvPr>
            <p:cNvSpPr/>
            <p:nvPr/>
          </p:nvSpPr>
          <p:spPr>
            <a:xfrm>
              <a:off x="8938918" y="861012"/>
              <a:ext cx="41172" cy="40041"/>
            </a:xfrm>
            <a:custGeom>
              <a:avLst/>
              <a:gdLst/>
              <a:ahLst/>
              <a:cxnLst/>
              <a:rect l="l" t="t" r="r" b="b"/>
              <a:pathLst>
                <a:path w="729" h="709" extrusionOk="0">
                  <a:moveTo>
                    <a:pt x="368" y="0"/>
                  </a:moveTo>
                  <a:cubicBezTo>
                    <a:pt x="360" y="0"/>
                    <a:pt x="352" y="0"/>
                    <a:pt x="343" y="1"/>
                  </a:cubicBezTo>
                  <a:cubicBezTo>
                    <a:pt x="147" y="8"/>
                    <a:pt x="1" y="176"/>
                    <a:pt x="14" y="372"/>
                  </a:cubicBezTo>
                  <a:cubicBezTo>
                    <a:pt x="21" y="565"/>
                    <a:pt x="181" y="709"/>
                    <a:pt x="372" y="709"/>
                  </a:cubicBezTo>
                  <a:cubicBezTo>
                    <a:pt x="377" y="709"/>
                    <a:pt x="381" y="709"/>
                    <a:pt x="385" y="708"/>
                  </a:cubicBezTo>
                  <a:cubicBezTo>
                    <a:pt x="582" y="695"/>
                    <a:pt x="728" y="527"/>
                    <a:pt x="722" y="330"/>
                  </a:cubicBezTo>
                  <a:cubicBezTo>
                    <a:pt x="709" y="148"/>
                    <a:pt x="554"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2121;p53">
              <a:extLst>
                <a:ext uri="{FF2B5EF4-FFF2-40B4-BE49-F238E27FC236}">
                  <a16:creationId xmlns:a16="http://schemas.microsoft.com/office/drawing/2014/main" id="{5874995C-EC23-3653-74A2-A12F99C9A6F3}"/>
                </a:ext>
              </a:extLst>
            </p:cNvPr>
            <p:cNvSpPr/>
            <p:nvPr/>
          </p:nvSpPr>
          <p:spPr>
            <a:xfrm>
              <a:off x="8615866" y="951543"/>
              <a:ext cx="20897" cy="29819"/>
            </a:xfrm>
            <a:custGeom>
              <a:avLst/>
              <a:gdLst/>
              <a:ahLst/>
              <a:cxnLst/>
              <a:rect l="l" t="t" r="r" b="b"/>
              <a:pathLst>
                <a:path w="370" h="528" extrusionOk="0">
                  <a:moveTo>
                    <a:pt x="12" y="1"/>
                  </a:moveTo>
                  <a:cubicBezTo>
                    <a:pt x="8" y="1"/>
                    <a:pt x="4" y="1"/>
                    <a:pt x="0" y="1"/>
                  </a:cubicBezTo>
                  <a:lnTo>
                    <a:pt x="14" y="344"/>
                  </a:lnTo>
                  <a:lnTo>
                    <a:pt x="321" y="527"/>
                  </a:lnTo>
                  <a:cubicBezTo>
                    <a:pt x="356" y="478"/>
                    <a:pt x="370" y="408"/>
                    <a:pt x="370" y="337"/>
                  </a:cubicBezTo>
                  <a:cubicBezTo>
                    <a:pt x="357" y="147"/>
                    <a:pt x="196" y="1"/>
                    <a:pt x="1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2122;p53">
              <a:extLst>
                <a:ext uri="{FF2B5EF4-FFF2-40B4-BE49-F238E27FC236}">
                  <a16:creationId xmlns:a16="http://schemas.microsoft.com/office/drawing/2014/main" id="{9C2FD300-AD68-3635-C83C-9CB6F4F01044}"/>
                </a:ext>
              </a:extLst>
            </p:cNvPr>
            <p:cNvSpPr/>
            <p:nvPr/>
          </p:nvSpPr>
          <p:spPr>
            <a:xfrm>
              <a:off x="8694878" y="946403"/>
              <a:ext cx="41172" cy="40097"/>
            </a:xfrm>
            <a:custGeom>
              <a:avLst/>
              <a:gdLst/>
              <a:ahLst/>
              <a:cxnLst/>
              <a:rect l="l" t="t" r="r" b="b"/>
              <a:pathLst>
                <a:path w="729" h="710" extrusionOk="0">
                  <a:moveTo>
                    <a:pt x="376" y="1"/>
                  </a:moveTo>
                  <a:cubicBezTo>
                    <a:pt x="367" y="1"/>
                    <a:pt x="359" y="1"/>
                    <a:pt x="351" y="1"/>
                  </a:cubicBezTo>
                  <a:cubicBezTo>
                    <a:pt x="156" y="8"/>
                    <a:pt x="1" y="176"/>
                    <a:pt x="14" y="373"/>
                  </a:cubicBezTo>
                  <a:cubicBezTo>
                    <a:pt x="21" y="565"/>
                    <a:pt x="182" y="709"/>
                    <a:pt x="373" y="709"/>
                  </a:cubicBezTo>
                  <a:cubicBezTo>
                    <a:pt x="377" y="709"/>
                    <a:pt x="381" y="709"/>
                    <a:pt x="386" y="709"/>
                  </a:cubicBezTo>
                  <a:cubicBezTo>
                    <a:pt x="582" y="696"/>
                    <a:pt x="729" y="527"/>
                    <a:pt x="722" y="331"/>
                  </a:cubicBezTo>
                  <a:cubicBezTo>
                    <a:pt x="709" y="143"/>
                    <a:pt x="561" y="1"/>
                    <a:pt x="37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2123;p53">
              <a:extLst>
                <a:ext uri="{FF2B5EF4-FFF2-40B4-BE49-F238E27FC236}">
                  <a16:creationId xmlns:a16="http://schemas.microsoft.com/office/drawing/2014/main" id="{51F86734-89D8-F27F-80ED-944FF5156877}"/>
                </a:ext>
              </a:extLst>
            </p:cNvPr>
            <p:cNvSpPr/>
            <p:nvPr/>
          </p:nvSpPr>
          <p:spPr>
            <a:xfrm>
              <a:off x="8793827" y="940869"/>
              <a:ext cx="41116" cy="40097"/>
            </a:xfrm>
            <a:custGeom>
              <a:avLst/>
              <a:gdLst/>
              <a:ahLst/>
              <a:cxnLst/>
              <a:rect l="l" t="t" r="r" b="b"/>
              <a:pathLst>
                <a:path w="728" h="710" extrusionOk="0">
                  <a:moveTo>
                    <a:pt x="376" y="1"/>
                  </a:moveTo>
                  <a:cubicBezTo>
                    <a:pt x="367" y="1"/>
                    <a:pt x="359" y="1"/>
                    <a:pt x="350" y="2"/>
                  </a:cubicBezTo>
                  <a:cubicBezTo>
                    <a:pt x="153" y="9"/>
                    <a:pt x="0" y="177"/>
                    <a:pt x="14" y="373"/>
                  </a:cubicBezTo>
                  <a:cubicBezTo>
                    <a:pt x="20" y="564"/>
                    <a:pt x="181" y="710"/>
                    <a:pt x="372" y="710"/>
                  </a:cubicBezTo>
                  <a:cubicBezTo>
                    <a:pt x="376" y="710"/>
                    <a:pt x="381" y="710"/>
                    <a:pt x="385" y="709"/>
                  </a:cubicBezTo>
                  <a:cubicBezTo>
                    <a:pt x="580" y="694"/>
                    <a:pt x="728" y="533"/>
                    <a:pt x="721" y="338"/>
                  </a:cubicBezTo>
                  <a:cubicBezTo>
                    <a:pt x="707" y="150"/>
                    <a:pt x="560" y="1"/>
                    <a:pt x="37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2124;p53">
              <a:extLst>
                <a:ext uri="{FF2B5EF4-FFF2-40B4-BE49-F238E27FC236}">
                  <a16:creationId xmlns:a16="http://schemas.microsoft.com/office/drawing/2014/main" id="{4BC3FBB8-3ED7-9BFB-FC26-96993A4417A7}"/>
                </a:ext>
              </a:extLst>
            </p:cNvPr>
            <p:cNvSpPr/>
            <p:nvPr/>
          </p:nvSpPr>
          <p:spPr>
            <a:xfrm>
              <a:off x="8892607" y="935334"/>
              <a:ext cx="41624" cy="40097"/>
            </a:xfrm>
            <a:custGeom>
              <a:avLst/>
              <a:gdLst/>
              <a:ahLst/>
              <a:cxnLst/>
              <a:rect l="l" t="t" r="r" b="b"/>
              <a:pathLst>
                <a:path w="737" h="710" extrusionOk="0">
                  <a:moveTo>
                    <a:pt x="365" y="1"/>
                  </a:moveTo>
                  <a:cubicBezTo>
                    <a:pt x="360" y="1"/>
                    <a:pt x="356" y="1"/>
                    <a:pt x="352" y="1"/>
                  </a:cubicBezTo>
                  <a:cubicBezTo>
                    <a:pt x="155" y="16"/>
                    <a:pt x="1" y="184"/>
                    <a:pt x="16" y="372"/>
                  </a:cubicBezTo>
                  <a:cubicBezTo>
                    <a:pt x="28" y="560"/>
                    <a:pt x="176" y="709"/>
                    <a:pt x="359" y="709"/>
                  </a:cubicBezTo>
                  <a:cubicBezTo>
                    <a:pt x="368" y="709"/>
                    <a:pt x="377" y="709"/>
                    <a:pt x="385" y="708"/>
                  </a:cubicBezTo>
                  <a:cubicBezTo>
                    <a:pt x="582" y="702"/>
                    <a:pt x="737" y="534"/>
                    <a:pt x="721" y="337"/>
                  </a:cubicBezTo>
                  <a:cubicBezTo>
                    <a:pt x="708" y="146"/>
                    <a:pt x="554" y="1"/>
                    <a:pt x="36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2125;p53">
              <a:extLst>
                <a:ext uri="{FF2B5EF4-FFF2-40B4-BE49-F238E27FC236}">
                  <a16:creationId xmlns:a16="http://schemas.microsoft.com/office/drawing/2014/main" id="{CB5BDA6D-5761-2765-5D2A-5B625E366432}"/>
                </a:ext>
              </a:extLst>
            </p:cNvPr>
            <p:cNvSpPr/>
            <p:nvPr/>
          </p:nvSpPr>
          <p:spPr>
            <a:xfrm>
              <a:off x="8991499" y="930251"/>
              <a:ext cx="20671" cy="31231"/>
            </a:xfrm>
            <a:custGeom>
              <a:avLst/>
              <a:gdLst/>
              <a:ahLst/>
              <a:cxnLst/>
              <a:rect l="l" t="t" r="r" b="b"/>
              <a:pathLst>
                <a:path w="366" h="553" extrusionOk="0">
                  <a:moveTo>
                    <a:pt x="350" y="0"/>
                  </a:moveTo>
                  <a:cubicBezTo>
                    <a:pt x="155" y="7"/>
                    <a:pt x="1" y="175"/>
                    <a:pt x="14" y="371"/>
                  </a:cubicBezTo>
                  <a:cubicBezTo>
                    <a:pt x="21" y="442"/>
                    <a:pt x="43" y="504"/>
                    <a:pt x="78" y="553"/>
                  </a:cubicBezTo>
                  <a:lnTo>
                    <a:pt x="365" y="336"/>
                  </a:lnTo>
                  <a:lnTo>
                    <a:pt x="350"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2126;p53">
              <a:extLst>
                <a:ext uri="{FF2B5EF4-FFF2-40B4-BE49-F238E27FC236}">
                  <a16:creationId xmlns:a16="http://schemas.microsoft.com/office/drawing/2014/main" id="{3A7F9D97-B909-3247-B50A-1253FEE60E42}"/>
                </a:ext>
              </a:extLst>
            </p:cNvPr>
            <p:cNvSpPr/>
            <p:nvPr/>
          </p:nvSpPr>
          <p:spPr>
            <a:xfrm>
              <a:off x="8749492" y="1021234"/>
              <a:ext cx="41116" cy="39984"/>
            </a:xfrm>
            <a:custGeom>
              <a:avLst/>
              <a:gdLst/>
              <a:ahLst/>
              <a:cxnLst/>
              <a:rect l="l" t="t" r="r" b="b"/>
              <a:pathLst>
                <a:path w="728" h="708" extrusionOk="0">
                  <a:moveTo>
                    <a:pt x="359" y="0"/>
                  </a:moveTo>
                  <a:cubicBezTo>
                    <a:pt x="354" y="0"/>
                    <a:pt x="348" y="0"/>
                    <a:pt x="343" y="1"/>
                  </a:cubicBezTo>
                  <a:cubicBezTo>
                    <a:pt x="146" y="14"/>
                    <a:pt x="0" y="182"/>
                    <a:pt x="7" y="379"/>
                  </a:cubicBezTo>
                  <a:cubicBezTo>
                    <a:pt x="20" y="558"/>
                    <a:pt x="174" y="708"/>
                    <a:pt x="353" y="708"/>
                  </a:cubicBezTo>
                  <a:cubicBezTo>
                    <a:pt x="361" y="708"/>
                    <a:pt x="370" y="707"/>
                    <a:pt x="378" y="707"/>
                  </a:cubicBezTo>
                  <a:cubicBezTo>
                    <a:pt x="575" y="700"/>
                    <a:pt x="728" y="532"/>
                    <a:pt x="715" y="337"/>
                  </a:cubicBezTo>
                  <a:cubicBezTo>
                    <a:pt x="708" y="146"/>
                    <a:pt x="549" y="0"/>
                    <a:pt x="359"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2127;p53">
              <a:extLst>
                <a:ext uri="{FF2B5EF4-FFF2-40B4-BE49-F238E27FC236}">
                  <a16:creationId xmlns:a16="http://schemas.microsoft.com/office/drawing/2014/main" id="{FBAFE342-11F4-3D0A-DDA5-E087ED967712}"/>
                </a:ext>
              </a:extLst>
            </p:cNvPr>
            <p:cNvSpPr/>
            <p:nvPr/>
          </p:nvSpPr>
          <p:spPr>
            <a:xfrm>
              <a:off x="8848385" y="1015982"/>
              <a:ext cx="41172" cy="40041"/>
            </a:xfrm>
            <a:custGeom>
              <a:avLst/>
              <a:gdLst/>
              <a:ahLst/>
              <a:cxnLst/>
              <a:rect l="l" t="t" r="r" b="b"/>
              <a:pathLst>
                <a:path w="729" h="709" extrusionOk="0">
                  <a:moveTo>
                    <a:pt x="368" y="0"/>
                  </a:moveTo>
                  <a:cubicBezTo>
                    <a:pt x="360" y="0"/>
                    <a:pt x="351" y="1"/>
                    <a:pt x="343" y="1"/>
                  </a:cubicBezTo>
                  <a:cubicBezTo>
                    <a:pt x="147" y="10"/>
                    <a:pt x="0" y="178"/>
                    <a:pt x="7" y="373"/>
                  </a:cubicBezTo>
                  <a:cubicBezTo>
                    <a:pt x="20" y="565"/>
                    <a:pt x="181" y="709"/>
                    <a:pt x="366" y="709"/>
                  </a:cubicBezTo>
                  <a:cubicBezTo>
                    <a:pt x="370" y="709"/>
                    <a:pt x="374" y="709"/>
                    <a:pt x="379" y="709"/>
                  </a:cubicBezTo>
                  <a:cubicBezTo>
                    <a:pt x="573" y="695"/>
                    <a:pt x="728" y="527"/>
                    <a:pt x="715" y="331"/>
                  </a:cubicBezTo>
                  <a:cubicBezTo>
                    <a:pt x="707" y="144"/>
                    <a:pt x="552"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2128;p53">
              <a:extLst>
                <a:ext uri="{FF2B5EF4-FFF2-40B4-BE49-F238E27FC236}">
                  <a16:creationId xmlns:a16="http://schemas.microsoft.com/office/drawing/2014/main" id="{C4A1D9B1-599B-58FD-BE54-5D6B4030B267}"/>
                </a:ext>
              </a:extLst>
            </p:cNvPr>
            <p:cNvSpPr/>
            <p:nvPr/>
          </p:nvSpPr>
          <p:spPr>
            <a:xfrm>
              <a:off x="8080344" y="577560"/>
              <a:ext cx="425953" cy="528662"/>
            </a:xfrm>
            <a:custGeom>
              <a:avLst/>
              <a:gdLst/>
              <a:ahLst/>
              <a:cxnLst/>
              <a:rect l="l" t="t" r="r" b="b"/>
              <a:pathLst>
                <a:path w="7542" h="9361" extrusionOk="0">
                  <a:moveTo>
                    <a:pt x="540" y="0"/>
                  </a:moveTo>
                  <a:lnTo>
                    <a:pt x="0" y="8941"/>
                  </a:lnTo>
                  <a:lnTo>
                    <a:pt x="3578" y="7842"/>
                  </a:lnTo>
                  <a:lnTo>
                    <a:pt x="7003" y="9361"/>
                  </a:lnTo>
                  <a:lnTo>
                    <a:pt x="7541" y="420"/>
                  </a:lnTo>
                  <a:lnTo>
                    <a:pt x="5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2129;p53">
              <a:extLst>
                <a:ext uri="{FF2B5EF4-FFF2-40B4-BE49-F238E27FC236}">
                  <a16:creationId xmlns:a16="http://schemas.microsoft.com/office/drawing/2014/main" id="{1656C42C-BF9D-63E7-1567-4441CBA49F76}"/>
                </a:ext>
              </a:extLst>
            </p:cNvPr>
            <p:cNvSpPr/>
            <p:nvPr/>
          </p:nvSpPr>
          <p:spPr>
            <a:xfrm>
              <a:off x="8107566" y="622627"/>
              <a:ext cx="395964" cy="31682"/>
            </a:xfrm>
            <a:custGeom>
              <a:avLst/>
              <a:gdLst/>
              <a:ahLst/>
              <a:cxnLst/>
              <a:rect l="l" t="t" r="r" b="b"/>
              <a:pathLst>
                <a:path w="7011" h="561" extrusionOk="0">
                  <a:moveTo>
                    <a:pt x="9" y="0"/>
                  </a:moveTo>
                  <a:lnTo>
                    <a:pt x="1" y="140"/>
                  </a:lnTo>
                  <a:lnTo>
                    <a:pt x="6997" y="560"/>
                  </a:lnTo>
                  <a:lnTo>
                    <a:pt x="7010" y="421"/>
                  </a:lnTo>
                  <a:lnTo>
                    <a:pt x="9"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2130;p53">
              <a:extLst>
                <a:ext uri="{FF2B5EF4-FFF2-40B4-BE49-F238E27FC236}">
                  <a16:creationId xmlns:a16="http://schemas.microsoft.com/office/drawing/2014/main" id="{02934F23-0E9B-22B8-2063-042F8F5355D8}"/>
                </a:ext>
              </a:extLst>
            </p:cNvPr>
            <p:cNvSpPr/>
            <p:nvPr/>
          </p:nvSpPr>
          <p:spPr>
            <a:xfrm>
              <a:off x="8102483" y="704065"/>
              <a:ext cx="395907" cy="32021"/>
            </a:xfrm>
            <a:custGeom>
              <a:avLst/>
              <a:gdLst/>
              <a:ahLst/>
              <a:cxnLst/>
              <a:rect l="l" t="t" r="r" b="b"/>
              <a:pathLst>
                <a:path w="7010" h="567" extrusionOk="0">
                  <a:moveTo>
                    <a:pt x="7" y="0"/>
                  </a:moveTo>
                  <a:lnTo>
                    <a:pt x="0" y="147"/>
                  </a:lnTo>
                  <a:lnTo>
                    <a:pt x="7003" y="567"/>
                  </a:lnTo>
                  <a:lnTo>
                    <a:pt x="7010" y="427"/>
                  </a:lnTo>
                  <a:lnTo>
                    <a:pt x="7"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2131;p53">
              <a:extLst>
                <a:ext uri="{FF2B5EF4-FFF2-40B4-BE49-F238E27FC236}">
                  <a16:creationId xmlns:a16="http://schemas.microsoft.com/office/drawing/2014/main" id="{86136E28-F16F-8FFF-6C4C-0766746108DF}"/>
                </a:ext>
              </a:extLst>
            </p:cNvPr>
            <p:cNvSpPr/>
            <p:nvPr/>
          </p:nvSpPr>
          <p:spPr>
            <a:xfrm>
              <a:off x="8097739" y="785843"/>
              <a:ext cx="395907" cy="31795"/>
            </a:xfrm>
            <a:custGeom>
              <a:avLst/>
              <a:gdLst/>
              <a:ahLst/>
              <a:cxnLst/>
              <a:rect l="l" t="t" r="r" b="b"/>
              <a:pathLst>
                <a:path w="7010" h="563" extrusionOk="0">
                  <a:moveTo>
                    <a:pt x="7" y="1"/>
                  </a:moveTo>
                  <a:lnTo>
                    <a:pt x="0" y="142"/>
                  </a:lnTo>
                  <a:lnTo>
                    <a:pt x="7003" y="562"/>
                  </a:lnTo>
                  <a:lnTo>
                    <a:pt x="7010" y="421"/>
                  </a:lnTo>
                  <a:lnTo>
                    <a:pt x="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2132;p53">
              <a:extLst>
                <a:ext uri="{FF2B5EF4-FFF2-40B4-BE49-F238E27FC236}">
                  <a16:creationId xmlns:a16="http://schemas.microsoft.com/office/drawing/2014/main" id="{0574FAC8-3E8D-224A-C396-F8BA9E70DCE0}"/>
                </a:ext>
              </a:extLst>
            </p:cNvPr>
            <p:cNvSpPr/>
            <p:nvPr/>
          </p:nvSpPr>
          <p:spPr>
            <a:xfrm>
              <a:off x="8092600" y="867394"/>
              <a:ext cx="395907" cy="32021"/>
            </a:xfrm>
            <a:custGeom>
              <a:avLst/>
              <a:gdLst/>
              <a:ahLst/>
              <a:cxnLst/>
              <a:rect l="l" t="t" r="r" b="b"/>
              <a:pathLst>
                <a:path w="7010" h="567" extrusionOk="0">
                  <a:moveTo>
                    <a:pt x="7" y="1"/>
                  </a:moveTo>
                  <a:lnTo>
                    <a:pt x="0" y="147"/>
                  </a:lnTo>
                  <a:lnTo>
                    <a:pt x="7003" y="567"/>
                  </a:lnTo>
                  <a:lnTo>
                    <a:pt x="7010" y="427"/>
                  </a:lnTo>
                  <a:lnTo>
                    <a:pt x="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2133;p53">
              <a:extLst>
                <a:ext uri="{FF2B5EF4-FFF2-40B4-BE49-F238E27FC236}">
                  <a16:creationId xmlns:a16="http://schemas.microsoft.com/office/drawing/2014/main" id="{8855CE99-5155-1358-619D-07D330F21062}"/>
                </a:ext>
              </a:extLst>
            </p:cNvPr>
            <p:cNvSpPr/>
            <p:nvPr/>
          </p:nvSpPr>
          <p:spPr>
            <a:xfrm>
              <a:off x="8087856" y="949227"/>
              <a:ext cx="395907" cy="31739"/>
            </a:xfrm>
            <a:custGeom>
              <a:avLst/>
              <a:gdLst/>
              <a:ahLst/>
              <a:cxnLst/>
              <a:rect l="l" t="t" r="r" b="b"/>
              <a:pathLst>
                <a:path w="7010" h="562" extrusionOk="0">
                  <a:moveTo>
                    <a:pt x="7" y="0"/>
                  </a:moveTo>
                  <a:lnTo>
                    <a:pt x="0" y="141"/>
                  </a:lnTo>
                  <a:lnTo>
                    <a:pt x="7003" y="561"/>
                  </a:lnTo>
                  <a:lnTo>
                    <a:pt x="7010" y="420"/>
                  </a:lnTo>
                  <a:lnTo>
                    <a:pt x="7"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2134;p53">
              <a:extLst>
                <a:ext uri="{FF2B5EF4-FFF2-40B4-BE49-F238E27FC236}">
                  <a16:creationId xmlns:a16="http://schemas.microsoft.com/office/drawing/2014/main" id="{91DC3E02-A675-369C-99AA-E5DD8D6623CE}"/>
                </a:ext>
              </a:extLst>
            </p:cNvPr>
            <p:cNvSpPr/>
            <p:nvPr/>
          </p:nvSpPr>
          <p:spPr>
            <a:xfrm>
              <a:off x="8082716" y="1030722"/>
              <a:ext cx="138822" cy="15079"/>
            </a:xfrm>
            <a:custGeom>
              <a:avLst/>
              <a:gdLst/>
              <a:ahLst/>
              <a:cxnLst/>
              <a:rect l="l" t="t" r="r" b="b"/>
              <a:pathLst>
                <a:path w="2458" h="267" extrusionOk="0">
                  <a:moveTo>
                    <a:pt x="7" y="1"/>
                  </a:moveTo>
                  <a:lnTo>
                    <a:pt x="1" y="147"/>
                  </a:lnTo>
                  <a:lnTo>
                    <a:pt x="2066" y="266"/>
                  </a:lnTo>
                  <a:lnTo>
                    <a:pt x="2457" y="147"/>
                  </a:lnTo>
                  <a:lnTo>
                    <a:pt x="14"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2135;p53">
              <a:extLst>
                <a:ext uri="{FF2B5EF4-FFF2-40B4-BE49-F238E27FC236}">
                  <a16:creationId xmlns:a16="http://schemas.microsoft.com/office/drawing/2014/main" id="{0D3F74EB-2422-8C8C-BA9F-677F305035B3}"/>
                </a:ext>
              </a:extLst>
            </p:cNvPr>
            <p:cNvSpPr/>
            <p:nvPr/>
          </p:nvSpPr>
          <p:spPr>
            <a:xfrm>
              <a:off x="8340142" y="1046083"/>
              <a:ext cx="138539" cy="16717"/>
            </a:xfrm>
            <a:custGeom>
              <a:avLst/>
              <a:gdLst/>
              <a:ahLst/>
              <a:cxnLst/>
              <a:rect l="l" t="t" r="r" b="b"/>
              <a:pathLst>
                <a:path w="2453" h="296" extrusionOk="0">
                  <a:moveTo>
                    <a:pt x="0" y="1"/>
                  </a:moveTo>
                  <a:lnTo>
                    <a:pt x="378" y="169"/>
                  </a:lnTo>
                  <a:lnTo>
                    <a:pt x="2445" y="295"/>
                  </a:lnTo>
                  <a:lnTo>
                    <a:pt x="2452" y="149"/>
                  </a:lnTo>
                  <a:lnTo>
                    <a:pt x="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2136;p53">
              <a:extLst>
                <a:ext uri="{FF2B5EF4-FFF2-40B4-BE49-F238E27FC236}">
                  <a16:creationId xmlns:a16="http://schemas.microsoft.com/office/drawing/2014/main" id="{A4474462-9D50-5C2A-099D-0D50D20BCCAA}"/>
                </a:ext>
              </a:extLst>
            </p:cNvPr>
            <p:cNvSpPr/>
            <p:nvPr/>
          </p:nvSpPr>
          <p:spPr>
            <a:xfrm>
              <a:off x="6211327" y="-36220"/>
              <a:ext cx="2945584" cy="638676"/>
            </a:xfrm>
            <a:custGeom>
              <a:avLst/>
              <a:gdLst/>
              <a:ahLst/>
              <a:cxnLst/>
              <a:rect l="l" t="t" r="r" b="b"/>
              <a:pathLst>
                <a:path w="52155" h="11309" extrusionOk="0">
                  <a:moveTo>
                    <a:pt x="71" y="0"/>
                  </a:moveTo>
                  <a:lnTo>
                    <a:pt x="0" y="126"/>
                  </a:lnTo>
                  <a:cubicBezTo>
                    <a:pt x="14194" y="8200"/>
                    <a:pt x="27618" y="10574"/>
                    <a:pt x="36377" y="11140"/>
                  </a:cubicBezTo>
                  <a:cubicBezTo>
                    <a:pt x="38191" y="11260"/>
                    <a:pt x="39878" y="11309"/>
                    <a:pt x="41432" y="11309"/>
                  </a:cubicBezTo>
                  <a:cubicBezTo>
                    <a:pt x="48015" y="11309"/>
                    <a:pt x="52097" y="10448"/>
                    <a:pt x="52154" y="10440"/>
                  </a:cubicBezTo>
                  <a:lnTo>
                    <a:pt x="52119" y="10300"/>
                  </a:lnTo>
                  <a:cubicBezTo>
                    <a:pt x="52073" y="10311"/>
                    <a:pt x="48002" y="11166"/>
                    <a:pt x="41431" y="11166"/>
                  </a:cubicBezTo>
                  <a:cubicBezTo>
                    <a:pt x="39881" y="11166"/>
                    <a:pt x="38192" y="11118"/>
                    <a:pt x="36384" y="11001"/>
                  </a:cubicBezTo>
                  <a:cubicBezTo>
                    <a:pt x="27638" y="10433"/>
                    <a:pt x="14236" y="8060"/>
                    <a:pt x="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0" name="Google Shape;2739;p61">
            <a:extLst>
              <a:ext uri="{FF2B5EF4-FFF2-40B4-BE49-F238E27FC236}">
                <a16:creationId xmlns:a16="http://schemas.microsoft.com/office/drawing/2014/main" id="{193F7133-1ACE-F5B4-D56A-4F911F81B076}"/>
              </a:ext>
            </a:extLst>
          </p:cNvPr>
          <p:cNvGrpSpPr/>
          <p:nvPr/>
        </p:nvGrpSpPr>
        <p:grpSpPr>
          <a:xfrm>
            <a:off x="7686029" y="4121676"/>
            <a:ext cx="1320896" cy="917976"/>
            <a:chOff x="6326862" y="1948322"/>
            <a:chExt cx="973825" cy="676774"/>
          </a:xfrm>
        </p:grpSpPr>
        <p:sp>
          <p:nvSpPr>
            <p:cNvPr id="1941" name="Google Shape;2740;p61">
              <a:extLst>
                <a:ext uri="{FF2B5EF4-FFF2-40B4-BE49-F238E27FC236}">
                  <a16:creationId xmlns:a16="http://schemas.microsoft.com/office/drawing/2014/main" id="{25410266-B181-8873-C0AA-88B7602632F6}"/>
                </a:ext>
              </a:extLst>
            </p:cNvPr>
            <p:cNvSpPr/>
            <p:nvPr/>
          </p:nvSpPr>
          <p:spPr>
            <a:xfrm>
              <a:off x="6416593" y="2061979"/>
              <a:ext cx="709215" cy="544888"/>
            </a:xfrm>
            <a:custGeom>
              <a:avLst/>
              <a:gdLst/>
              <a:ahLst/>
              <a:cxnLst/>
              <a:rect l="l" t="t" r="r" b="b"/>
              <a:pathLst>
                <a:path w="22913" h="17604" extrusionOk="0">
                  <a:moveTo>
                    <a:pt x="19837" y="0"/>
                  </a:moveTo>
                  <a:lnTo>
                    <a:pt x="0" y="12934"/>
                  </a:lnTo>
                  <a:lnTo>
                    <a:pt x="3074" y="17604"/>
                  </a:lnTo>
                  <a:lnTo>
                    <a:pt x="22913" y="4671"/>
                  </a:lnTo>
                  <a:lnTo>
                    <a:pt x="198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2741;p61">
              <a:extLst>
                <a:ext uri="{FF2B5EF4-FFF2-40B4-BE49-F238E27FC236}">
                  <a16:creationId xmlns:a16="http://schemas.microsoft.com/office/drawing/2014/main" id="{2F9669F8-7D59-03E4-2211-8EFD86917BB6}"/>
                </a:ext>
              </a:extLst>
            </p:cNvPr>
            <p:cNvSpPr/>
            <p:nvPr/>
          </p:nvSpPr>
          <p:spPr>
            <a:xfrm>
              <a:off x="7030596" y="2028365"/>
              <a:ext cx="146158" cy="178194"/>
            </a:xfrm>
            <a:custGeom>
              <a:avLst/>
              <a:gdLst/>
              <a:ahLst/>
              <a:cxnLst/>
              <a:rect l="l" t="t" r="r" b="b"/>
              <a:pathLst>
                <a:path w="4722" h="5757" extrusionOk="0">
                  <a:moveTo>
                    <a:pt x="1647" y="1"/>
                  </a:moveTo>
                  <a:lnTo>
                    <a:pt x="0" y="1086"/>
                  </a:lnTo>
                  <a:lnTo>
                    <a:pt x="3076" y="5757"/>
                  </a:lnTo>
                  <a:lnTo>
                    <a:pt x="4721" y="4673"/>
                  </a:lnTo>
                  <a:lnTo>
                    <a:pt x="16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2742;p61">
              <a:extLst>
                <a:ext uri="{FF2B5EF4-FFF2-40B4-BE49-F238E27FC236}">
                  <a16:creationId xmlns:a16="http://schemas.microsoft.com/office/drawing/2014/main" id="{1BF2C915-A748-DA71-BDD3-F195E8BFE343}"/>
                </a:ext>
              </a:extLst>
            </p:cNvPr>
            <p:cNvSpPr/>
            <p:nvPr/>
          </p:nvSpPr>
          <p:spPr>
            <a:xfrm>
              <a:off x="7081574" y="1948322"/>
              <a:ext cx="219113" cy="224684"/>
            </a:xfrm>
            <a:custGeom>
              <a:avLst/>
              <a:gdLst/>
              <a:ahLst/>
              <a:cxnLst/>
              <a:rect l="l" t="t" r="r" b="b"/>
              <a:pathLst>
                <a:path w="7079" h="7259" extrusionOk="0">
                  <a:moveTo>
                    <a:pt x="3993" y="0"/>
                  </a:moveTo>
                  <a:cubicBezTo>
                    <a:pt x="3951" y="0"/>
                    <a:pt x="3909" y="13"/>
                    <a:pt x="3872" y="39"/>
                  </a:cubicBezTo>
                  <a:lnTo>
                    <a:pt x="0" y="2587"/>
                  </a:lnTo>
                  <a:lnTo>
                    <a:pt x="3074" y="7259"/>
                  </a:lnTo>
                  <a:lnTo>
                    <a:pt x="6946" y="4709"/>
                  </a:lnTo>
                  <a:cubicBezTo>
                    <a:pt x="7050" y="4639"/>
                    <a:pt x="7079" y="4499"/>
                    <a:pt x="7008" y="4393"/>
                  </a:cubicBezTo>
                  <a:lnTo>
                    <a:pt x="4180" y="101"/>
                  </a:lnTo>
                  <a:cubicBezTo>
                    <a:pt x="4136" y="36"/>
                    <a:pt x="4064" y="0"/>
                    <a:pt x="3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2743;p61">
              <a:extLst>
                <a:ext uri="{FF2B5EF4-FFF2-40B4-BE49-F238E27FC236}">
                  <a16:creationId xmlns:a16="http://schemas.microsoft.com/office/drawing/2014/main" id="{2B9029DA-4372-CF3F-0869-69FB727F821F}"/>
                </a:ext>
              </a:extLst>
            </p:cNvPr>
            <p:cNvSpPr/>
            <p:nvPr/>
          </p:nvSpPr>
          <p:spPr>
            <a:xfrm>
              <a:off x="6326862" y="2462286"/>
              <a:ext cx="184910" cy="162810"/>
            </a:xfrm>
            <a:custGeom>
              <a:avLst/>
              <a:gdLst/>
              <a:ahLst/>
              <a:cxnLst/>
              <a:rect l="l" t="t" r="r" b="b"/>
              <a:pathLst>
                <a:path w="5974" h="5260" extrusionOk="0">
                  <a:moveTo>
                    <a:pt x="2899" y="1"/>
                  </a:moveTo>
                  <a:lnTo>
                    <a:pt x="1" y="5259"/>
                  </a:lnTo>
                  <a:lnTo>
                    <a:pt x="5973" y="4671"/>
                  </a:lnTo>
                  <a:lnTo>
                    <a:pt x="28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2744;p61">
              <a:extLst>
                <a:ext uri="{FF2B5EF4-FFF2-40B4-BE49-F238E27FC236}">
                  <a16:creationId xmlns:a16="http://schemas.microsoft.com/office/drawing/2014/main" id="{3C7F179F-3A0E-5F1B-868C-1DB76A2E848A}"/>
                </a:ext>
              </a:extLst>
            </p:cNvPr>
            <p:cNvSpPr/>
            <p:nvPr/>
          </p:nvSpPr>
          <p:spPr>
            <a:xfrm>
              <a:off x="6326862" y="2566131"/>
              <a:ext cx="67043" cy="58965"/>
            </a:xfrm>
            <a:custGeom>
              <a:avLst/>
              <a:gdLst/>
              <a:ahLst/>
              <a:cxnLst/>
              <a:rect l="l" t="t" r="r" b="b"/>
              <a:pathLst>
                <a:path w="2166" h="1905" extrusionOk="0">
                  <a:moveTo>
                    <a:pt x="1051" y="0"/>
                  </a:moveTo>
                  <a:lnTo>
                    <a:pt x="1" y="1904"/>
                  </a:lnTo>
                  <a:lnTo>
                    <a:pt x="2165" y="1694"/>
                  </a:lnTo>
                  <a:lnTo>
                    <a:pt x="10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2745;p61">
              <a:extLst>
                <a:ext uri="{FF2B5EF4-FFF2-40B4-BE49-F238E27FC236}">
                  <a16:creationId xmlns:a16="http://schemas.microsoft.com/office/drawing/2014/main" id="{3C23A807-4432-DE41-33DD-B0B25ED92690}"/>
                </a:ext>
              </a:extLst>
            </p:cNvPr>
            <p:cNvSpPr/>
            <p:nvPr/>
          </p:nvSpPr>
          <p:spPr>
            <a:xfrm>
              <a:off x="6455810" y="2121593"/>
              <a:ext cx="630750" cy="425690"/>
            </a:xfrm>
            <a:custGeom>
              <a:avLst/>
              <a:gdLst/>
              <a:ahLst/>
              <a:cxnLst/>
              <a:rect l="l" t="t" r="r" b="b"/>
              <a:pathLst>
                <a:path w="20378" h="13753" extrusionOk="0">
                  <a:moveTo>
                    <a:pt x="19839" y="0"/>
                  </a:moveTo>
                  <a:lnTo>
                    <a:pt x="1" y="12934"/>
                  </a:lnTo>
                  <a:lnTo>
                    <a:pt x="533" y="13752"/>
                  </a:lnTo>
                  <a:lnTo>
                    <a:pt x="20377" y="820"/>
                  </a:lnTo>
                  <a:lnTo>
                    <a:pt x="198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947" name="Diagram 1946">
            <a:extLst>
              <a:ext uri="{FF2B5EF4-FFF2-40B4-BE49-F238E27FC236}">
                <a16:creationId xmlns:a16="http://schemas.microsoft.com/office/drawing/2014/main" id="{ABA32D6D-CCFC-348A-27DF-448F1A502B97}"/>
              </a:ext>
            </a:extLst>
          </p:cNvPr>
          <p:cNvGraphicFramePr/>
          <p:nvPr>
            <p:extLst>
              <p:ext uri="{D42A27DB-BD31-4B8C-83A1-F6EECF244321}">
                <p14:modId xmlns:p14="http://schemas.microsoft.com/office/powerpoint/2010/main" val="2649915113"/>
              </p:ext>
            </p:extLst>
          </p:nvPr>
        </p:nvGraphicFramePr>
        <p:xfrm>
          <a:off x="-946152" y="814929"/>
          <a:ext cx="11020368" cy="4285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7214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47">
                                            <p:graphicEl>
                                              <a:dgm id="{7421C66B-07CD-42EF-9193-35EB7F1A1C69}"/>
                                            </p:graphicEl>
                                          </p:spTgt>
                                        </p:tgtEl>
                                        <p:attrNameLst>
                                          <p:attrName>style.visibility</p:attrName>
                                        </p:attrNameLst>
                                      </p:cBhvr>
                                      <p:to>
                                        <p:strVal val="visible"/>
                                      </p:to>
                                    </p:set>
                                    <p:animEffect transition="in" filter="fade">
                                      <p:cBhvr>
                                        <p:cTn id="7" dur="1000"/>
                                        <p:tgtEl>
                                          <p:spTgt spid="1947">
                                            <p:graphicEl>
                                              <a:dgm id="{7421C66B-07CD-42EF-9193-35EB7F1A1C69}"/>
                                            </p:graphicEl>
                                          </p:spTgt>
                                        </p:tgtEl>
                                      </p:cBhvr>
                                    </p:animEffect>
                                    <p:anim calcmode="lin" valueType="num">
                                      <p:cBhvr>
                                        <p:cTn id="8" dur="1000" fill="hold"/>
                                        <p:tgtEl>
                                          <p:spTgt spid="1947">
                                            <p:graphicEl>
                                              <a:dgm id="{7421C66B-07CD-42EF-9193-35EB7F1A1C69}"/>
                                            </p:graphicEl>
                                          </p:spTgt>
                                        </p:tgtEl>
                                        <p:attrNameLst>
                                          <p:attrName>ppt_x</p:attrName>
                                        </p:attrNameLst>
                                      </p:cBhvr>
                                      <p:tavLst>
                                        <p:tav tm="0">
                                          <p:val>
                                            <p:strVal val="#ppt_x"/>
                                          </p:val>
                                        </p:tav>
                                        <p:tav tm="100000">
                                          <p:val>
                                            <p:strVal val="#ppt_x"/>
                                          </p:val>
                                        </p:tav>
                                      </p:tavLst>
                                    </p:anim>
                                    <p:anim calcmode="lin" valueType="num">
                                      <p:cBhvr>
                                        <p:cTn id="9" dur="1000" fill="hold"/>
                                        <p:tgtEl>
                                          <p:spTgt spid="1947">
                                            <p:graphicEl>
                                              <a:dgm id="{7421C66B-07CD-42EF-9193-35EB7F1A1C69}"/>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47">
                                            <p:graphicEl>
                                              <a:dgm id="{BF904F8F-DC8E-421E-8FEE-D02778CD37D2}"/>
                                            </p:graphicEl>
                                          </p:spTgt>
                                        </p:tgtEl>
                                        <p:attrNameLst>
                                          <p:attrName>style.visibility</p:attrName>
                                        </p:attrNameLst>
                                      </p:cBhvr>
                                      <p:to>
                                        <p:strVal val="visible"/>
                                      </p:to>
                                    </p:set>
                                    <p:animEffect transition="in" filter="fade">
                                      <p:cBhvr>
                                        <p:cTn id="14" dur="1000"/>
                                        <p:tgtEl>
                                          <p:spTgt spid="1947">
                                            <p:graphicEl>
                                              <a:dgm id="{BF904F8F-DC8E-421E-8FEE-D02778CD37D2}"/>
                                            </p:graphicEl>
                                          </p:spTgt>
                                        </p:tgtEl>
                                      </p:cBhvr>
                                    </p:animEffect>
                                    <p:anim calcmode="lin" valueType="num">
                                      <p:cBhvr>
                                        <p:cTn id="15" dur="1000" fill="hold"/>
                                        <p:tgtEl>
                                          <p:spTgt spid="1947">
                                            <p:graphicEl>
                                              <a:dgm id="{BF904F8F-DC8E-421E-8FEE-D02778CD37D2}"/>
                                            </p:graphicEl>
                                          </p:spTgt>
                                        </p:tgtEl>
                                        <p:attrNameLst>
                                          <p:attrName>ppt_x</p:attrName>
                                        </p:attrNameLst>
                                      </p:cBhvr>
                                      <p:tavLst>
                                        <p:tav tm="0">
                                          <p:val>
                                            <p:strVal val="#ppt_x"/>
                                          </p:val>
                                        </p:tav>
                                        <p:tav tm="100000">
                                          <p:val>
                                            <p:strVal val="#ppt_x"/>
                                          </p:val>
                                        </p:tav>
                                      </p:tavLst>
                                    </p:anim>
                                    <p:anim calcmode="lin" valueType="num">
                                      <p:cBhvr>
                                        <p:cTn id="16" dur="1000" fill="hold"/>
                                        <p:tgtEl>
                                          <p:spTgt spid="1947">
                                            <p:graphicEl>
                                              <a:dgm id="{BF904F8F-DC8E-421E-8FEE-D02778CD37D2}"/>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947">
                                            <p:graphicEl>
                                              <a:dgm id="{E49EEFF8-8D2E-4A5C-9DE1-3CBE9F15EA65}"/>
                                            </p:graphicEl>
                                          </p:spTgt>
                                        </p:tgtEl>
                                        <p:attrNameLst>
                                          <p:attrName>style.visibility</p:attrName>
                                        </p:attrNameLst>
                                      </p:cBhvr>
                                      <p:to>
                                        <p:strVal val="visible"/>
                                      </p:to>
                                    </p:set>
                                    <p:animEffect transition="in" filter="fade">
                                      <p:cBhvr>
                                        <p:cTn id="19" dur="1000"/>
                                        <p:tgtEl>
                                          <p:spTgt spid="1947">
                                            <p:graphicEl>
                                              <a:dgm id="{E49EEFF8-8D2E-4A5C-9DE1-3CBE9F15EA65}"/>
                                            </p:graphicEl>
                                          </p:spTgt>
                                        </p:tgtEl>
                                      </p:cBhvr>
                                    </p:animEffect>
                                    <p:anim calcmode="lin" valueType="num">
                                      <p:cBhvr>
                                        <p:cTn id="20" dur="1000" fill="hold"/>
                                        <p:tgtEl>
                                          <p:spTgt spid="1947">
                                            <p:graphicEl>
                                              <a:dgm id="{E49EEFF8-8D2E-4A5C-9DE1-3CBE9F15EA65}"/>
                                            </p:graphicEl>
                                          </p:spTgt>
                                        </p:tgtEl>
                                        <p:attrNameLst>
                                          <p:attrName>ppt_x</p:attrName>
                                        </p:attrNameLst>
                                      </p:cBhvr>
                                      <p:tavLst>
                                        <p:tav tm="0">
                                          <p:val>
                                            <p:strVal val="#ppt_x"/>
                                          </p:val>
                                        </p:tav>
                                        <p:tav tm="100000">
                                          <p:val>
                                            <p:strVal val="#ppt_x"/>
                                          </p:val>
                                        </p:tav>
                                      </p:tavLst>
                                    </p:anim>
                                    <p:anim calcmode="lin" valueType="num">
                                      <p:cBhvr>
                                        <p:cTn id="21" dur="1000" fill="hold"/>
                                        <p:tgtEl>
                                          <p:spTgt spid="1947">
                                            <p:graphicEl>
                                              <a:dgm id="{E49EEFF8-8D2E-4A5C-9DE1-3CBE9F15EA65}"/>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947">
                                            <p:graphicEl>
                                              <a:dgm id="{7DDC2D13-C602-44D4-9A9B-F06563C09639}"/>
                                            </p:graphicEl>
                                          </p:spTgt>
                                        </p:tgtEl>
                                        <p:attrNameLst>
                                          <p:attrName>style.visibility</p:attrName>
                                        </p:attrNameLst>
                                      </p:cBhvr>
                                      <p:to>
                                        <p:strVal val="visible"/>
                                      </p:to>
                                    </p:set>
                                    <p:animEffect transition="in" filter="fade">
                                      <p:cBhvr>
                                        <p:cTn id="26" dur="1000"/>
                                        <p:tgtEl>
                                          <p:spTgt spid="1947">
                                            <p:graphicEl>
                                              <a:dgm id="{7DDC2D13-C602-44D4-9A9B-F06563C09639}"/>
                                            </p:graphicEl>
                                          </p:spTgt>
                                        </p:tgtEl>
                                      </p:cBhvr>
                                    </p:animEffect>
                                    <p:anim calcmode="lin" valueType="num">
                                      <p:cBhvr>
                                        <p:cTn id="27" dur="1000" fill="hold"/>
                                        <p:tgtEl>
                                          <p:spTgt spid="1947">
                                            <p:graphicEl>
                                              <a:dgm id="{7DDC2D13-C602-44D4-9A9B-F06563C09639}"/>
                                            </p:graphicEl>
                                          </p:spTgt>
                                        </p:tgtEl>
                                        <p:attrNameLst>
                                          <p:attrName>ppt_x</p:attrName>
                                        </p:attrNameLst>
                                      </p:cBhvr>
                                      <p:tavLst>
                                        <p:tav tm="0">
                                          <p:val>
                                            <p:strVal val="#ppt_x"/>
                                          </p:val>
                                        </p:tav>
                                        <p:tav tm="100000">
                                          <p:val>
                                            <p:strVal val="#ppt_x"/>
                                          </p:val>
                                        </p:tav>
                                      </p:tavLst>
                                    </p:anim>
                                    <p:anim calcmode="lin" valueType="num">
                                      <p:cBhvr>
                                        <p:cTn id="28" dur="1000" fill="hold"/>
                                        <p:tgtEl>
                                          <p:spTgt spid="1947">
                                            <p:graphicEl>
                                              <a:dgm id="{7DDC2D13-C602-44D4-9A9B-F06563C09639}"/>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947">
                                            <p:graphicEl>
                                              <a:dgm id="{0A21929B-D6A8-420D-9249-CBF36A97C992}"/>
                                            </p:graphicEl>
                                          </p:spTgt>
                                        </p:tgtEl>
                                        <p:attrNameLst>
                                          <p:attrName>style.visibility</p:attrName>
                                        </p:attrNameLst>
                                      </p:cBhvr>
                                      <p:to>
                                        <p:strVal val="visible"/>
                                      </p:to>
                                    </p:set>
                                    <p:animEffect transition="in" filter="fade">
                                      <p:cBhvr>
                                        <p:cTn id="31" dur="1000"/>
                                        <p:tgtEl>
                                          <p:spTgt spid="1947">
                                            <p:graphicEl>
                                              <a:dgm id="{0A21929B-D6A8-420D-9249-CBF36A97C992}"/>
                                            </p:graphicEl>
                                          </p:spTgt>
                                        </p:tgtEl>
                                      </p:cBhvr>
                                    </p:animEffect>
                                    <p:anim calcmode="lin" valueType="num">
                                      <p:cBhvr>
                                        <p:cTn id="32" dur="1000" fill="hold"/>
                                        <p:tgtEl>
                                          <p:spTgt spid="1947">
                                            <p:graphicEl>
                                              <a:dgm id="{0A21929B-D6A8-420D-9249-CBF36A97C992}"/>
                                            </p:graphicEl>
                                          </p:spTgt>
                                        </p:tgtEl>
                                        <p:attrNameLst>
                                          <p:attrName>ppt_x</p:attrName>
                                        </p:attrNameLst>
                                      </p:cBhvr>
                                      <p:tavLst>
                                        <p:tav tm="0">
                                          <p:val>
                                            <p:strVal val="#ppt_x"/>
                                          </p:val>
                                        </p:tav>
                                        <p:tav tm="100000">
                                          <p:val>
                                            <p:strVal val="#ppt_x"/>
                                          </p:val>
                                        </p:tav>
                                      </p:tavLst>
                                    </p:anim>
                                    <p:anim calcmode="lin" valueType="num">
                                      <p:cBhvr>
                                        <p:cTn id="33" dur="1000" fill="hold"/>
                                        <p:tgtEl>
                                          <p:spTgt spid="1947">
                                            <p:graphicEl>
                                              <a:dgm id="{0A21929B-D6A8-420D-9249-CBF36A97C992}"/>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947">
                                            <p:graphicEl>
                                              <a:dgm id="{5CE9C5BD-6858-47B1-A79C-B0E2AEADF245}"/>
                                            </p:graphicEl>
                                          </p:spTgt>
                                        </p:tgtEl>
                                        <p:attrNameLst>
                                          <p:attrName>style.visibility</p:attrName>
                                        </p:attrNameLst>
                                      </p:cBhvr>
                                      <p:to>
                                        <p:strVal val="visible"/>
                                      </p:to>
                                    </p:set>
                                    <p:animEffect transition="in" filter="fade">
                                      <p:cBhvr>
                                        <p:cTn id="38" dur="1000"/>
                                        <p:tgtEl>
                                          <p:spTgt spid="1947">
                                            <p:graphicEl>
                                              <a:dgm id="{5CE9C5BD-6858-47B1-A79C-B0E2AEADF245}"/>
                                            </p:graphicEl>
                                          </p:spTgt>
                                        </p:tgtEl>
                                      </p:cBhvr>
                                    </p:animEffect>
                                    <p:anim calcmode="lin" valueType="num">
                                      <p:cBhvr>
                                        <p:cTn id="39" dur="1000" fill="hold"/>
                                        <p:tgtEl>
                                          <p:spTgt spid="1947">
                                            <p:graphicEl>
                                              <a:dgm id="{5CE9C5BD-6858-47B1-A79C-B0E2AEADF245}"/>
                                            </p:graphicEl>
                                          </p:spTgt>
                                        </p:tgtEl>
                                        <p:attrNameLst>
                                          <p:attrName>ppt_x</p:attrName>
                                        </p:attrNameLst>
                                      </p:cBhvr>
                                      <p:tavLst>
                                        <p:tav tm="0">
                                          <p:val>
                                            <p:strVal val="#ppt_x"/>
                                          </p:val>
                                        </p:tav>
                                        <p:tav tm="100000">
                                          <p:val>
                                            <p:strVal val="#ppt_x"/>
                                          </p:val>
                                        </p:tav>
                                      </p:tavLst>
                                    </p:anim>
                                    <p:anim calcmode="lin" valueType="num">
                                      <p:cBhvr>
                                        <p:cTn id="40" dur="1000" fill="hold"/>
                                        <p:tgtEl>
                                          <p:spTgt spid="1947">
                                            <p:graphicEl>
                                              <a:dgm id="{5CE9C5BD-6858-47B1-A79C-B0E2AEADF245}"/>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947">
                                            <p:graphicEl>
                                              <a:dgm id="{A3F717EF-6CD5-4429-8F4F-06E430067958}"/>
                                            </p:graphicEl>
                                          </p:spTgt>
                                        </p:tgtEl>
                                        <p:attrNameLst>
                                          <p:attrName>style.visibility</p:attrName>
                                        </p:attrNameLst>
                                      </p:cBhvr>
                                      <p:to>
                                        <p:strVal val="visible"/>
                                      </p:to>
                                    </p:set>
                                    <p:animEffect transition="in" filter="fade">
                                      <p:cBhvr>
                                        <p:cTn id="43" dur="1000"/>
                                        <p:tgtEl>
                                          <p:spTgt spid="1947">
                                            <p:graphicEl>
                                              <a:dgm id="{A3F717EF-6CD5-4429-8F4F-06E430067958}"/>
                                            </p:graphicEl>
                                          </p:spTgt>
                                        </p:tgtEl>
                                      </p:cBhvr>
                                    </p:animEffect>
                                    <p:anim calcmode="lin" valueType="num">
                                      <p:cBhvr>
                                        <p:cTn id="44" dur="1000" fill="hold"/>
                                        <p:tgtEl>
                                          <p:spTgt spid="1947">
                                            <p:graphicEl>
                                              <a:dgm id="{A3F717EF-6CD5-4429-8F4F-06E430067958}"/>
                                            </p:graphicEl>
                                          </p:spTgt>
                                        </p:tgtEl>
                                        <p:attrNameLst>
                                          <p:attrName>ppt_x</p:attrName>
                                        </p:attrNameLst>
                                      </p:cBhvr>
                                      <p:tavLst>
                                        <p:tav tm="0">
                                          <p:val>
                                            <p:strVal val="#ppt_x"/>
                                          </p:val>
                                        </p:tav>
                                        <p:tav tm="100000">
                                          <p:val>
                                            <p:strVal val="#ppt_x"/>
                                          </p:val>
                                        </p:tav>
                                      </p:tavLst>
                                    </p:anim>
                                    <p:anim calcmode="lin" valueType="num">
                                      <p:cBhvr>
                                        <p:cTn id="45" dur="1000" fill="hold"/>
                                        <p:tgtEl>
                                          <p:spTgt spid="1947">
                                            <p:graphicEl>
                                              <a:dgm id="{A3F717EF-6CD5-4429-8F4F-06E430067958}"/>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947">
                                            <p:graphicEl>
                                              <a:dgm id="{5076D80B-7245-4DE3-8A70-9DD58941BC00}"/>
                                            </p:graphicEl>
                                          </p:spTgt>
                                        </p:tgtEl>
                                        <p:attrNameLst>
                                          <p:attrName>style.visibility</p:attrName>
                                        </p:attrNameLst>
                                      </p:cBhvr>
                                      <p:to>
                                        <p:strVal val="visible"/>
                                      </p:to>
                                    </p:set>
                                    <p:animEffect transition="in" filter="fade">
                                      <p:cBhvr>
                                        <p:cTn id="50" dur="1000"/>
                                        <p:tgtEl>
                                          <p:spTgt spid="1947">
                                            <p:graphicEl>
                                              <a:dgm id="{5076D80B-7245-4DE3-8A70-9DD58941BC00}"/>
                                            </p:graphicEl>
                                          </p:spTgt>
                                        </p:tgtEl>
                                      </p:cBhvr>
                                    </p:animEffect>
                                    <p:anim calcmode="lin" valueType="num">
                                      <p:cBhvr>
                                        <p:cTn id="51" dur="1000" fill="hold"/>
                                        <p:tgtEl>
                                          <p:spTgt spid="1947">
                                            <p:graphicEl>
                                              <a:dgm id="{5076D80B-7245-4DE3-8A70-9DD58941BC00}"/>
                                            </p:graphicEl>
                                          </p:spTgt>
                                        </p:tgtEl>
                                        <p:attrNameLst>
                                          <p:attrName>ppt_x</p:attrName>
                                        </p:attrNameLst>
                                      </p:cBhvr>
                                      <p:tavLst>
                                        <p:tav tm="0">
                                          <p:val>
                                            <p:strVal val="#ppt_x"/>
                                          </p:val>
                                        </p:tav>
                                        <p:tav tm="100000">
                                          <p:val>
                                            <p:strVal val="#ppt_x"/>
                                          </p:val>
                                        </p:tav>
                                      </p:tavLst>
                                    </p:anim>
                                    <p:anim calcmode="lin" valueType="num">
                                      <p:cBhvr>
                                        <p:cTn id="52" dur="1000" fill="hold"/>
                                        <p:tgtEl>
                                          <p:spTgt spid="1947">
                                            <p:graphicEl>
                                              <a:dgm id="{5076D80B-7245-4DE3-8A70-9DD58941BC00}"/>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947">
                                            <p:graphicEl>
                                              <a:dgm id="{C3D2E9FC-DB61-4505-9440-4821E848DCA8}"/>
                                            </p:graphicEl>
                                          </p:spTgt>
                                        </p:tgtEl>
                                        <p:attrNameLst>
                                          <p:attrName>style.visibility</p:attrName>
                                        </p:attrNameLst>
                                      </p:cBhvr>
                                      <p:to>
                                        <p:strVal val="visible"/>
                                      </p:to>
                                    </p:set>
                                    <p:animEffect transition="in" filter="fade">
                                      <p:cBhvr>
                                        <p:cTn id="55" dur="1000"/>
                                        <p:tgtEl>
                                          <p:spTgt spid="1947">
                                            <p:graphicEl>
                                              <a:dgm id="{C3D2E9FC-DB61-4505-9440-4821E848DCA8}"/>
                                            </p:graphicEl>
                                          </p:spTgt>
                                        </p:tgtEl>
                                      </p:cBhvr>
                                    </p:animEffect>
                                    <p:anim calcmode="lin" valueType="num">
                                      <p:cBhvr>
                                        <p:cTn id="56" dur="1000" fill="hold"/>
                                        <p:tgtEl>
                                          <p:spTgt spid="1947">
                                            <p:graphicEl>
                                              <a:dgm id="{C3D2E9FC-DB61-4505-9440-4821E848DCA8}"/>
                                            </p:graphicEl>
                                          </p:spTgt>
                                        </p:tgtEl>
                                        <p:attrNameLst>
                                          <p:attrName>ppt_x</p:attrName>
                                        </p:attrNameLst>
                                      </p:cBhvr>
                                      <p:tavLst>
                                        <p:tav tm="0">
                                          <p:val>
                                            <p:strVal val="#ppt_x"/>
                                          </p:val>
                                        </p:tav>
                                        <p:tav tm="100000">
                                          <p:val>
                                            <p:strVal val="#ppt_x"/>
                                          </p:val>
                                        </p:tav>
                                      </p:tavLst>
                                    </p:anim>
                                    <p:anim calcmode="lin" valueType="num">
                                      <p:cBhvr>
                                        <p:cTn id="57" dur="1000" fill="hold"/>
                                        <p:tgtEl>
                                          <p:spTgt spid="1947">
                                            <p:graphicEl>
                                              <a:dgm id="{C3D2E9FC-DB61-4505-9440-4821E848DCA8}"/>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947">
                                            <p:graphicEl>
                                              <a:dgm id="{1D07AB31-C3A2-40FC-A965-95DC7F038266}"/>
                                            </p:graphicEl>
                                          </p:spTgt>
                                        </p:tgtEl>
                                        <p:attrNameLst>
                                          <p:attrName>style.visibility</p:attrName>
                                        </p:attrNameLst>
                                      </p:cBhvr>
                                      <p:to>
                                        <p:strVal val="visible"/>
                                      </p:to>
                                    </p:set>
                                    <p:animEffect transition="in" filter="fade">
                                      <p:cBhvr>
                                        <p:cTn id="62" dur="1000"/>
                                        <p:tgtEl>
                                          <p:spTgt spid="1947">
                                            <p:graphicEl>
                                              <a:dgm id="{1D07AB31-C3A2-40FC-A965-95DC7F038266}"/>
                                            </p:graphicEl>
                                          </p:spTgt>
                                        </p:tgtEl>
                                      </p:cBhvr>
                                    </p:animEffect>
                                    <p:anim calcmode="lin" valueType="num">
                                      <p:cBhvr>
                                        <p:cTn id="63" dur="1000" fill="hold"/>
                                        <p:tgtEl>
                                          <p:spTgt spid="1947">
                                            <p:graphicEl>
                                              <a:dgm id="{1D07AB31-C3A2-40FC-A965-95DC7F038266}"/>
                                            </p:graphicEl>
                                          </p:spTgt>
                                        </p:tgtEl>
                                        <p:attrNameLst>
                                          <p:attrName>ppt_x</p:attrName>
                                        </p:attrNameLst>
                                      </p:cBhvr>
                                      <p:tavLst>
                                        <p:tav tm="0">
                                          <p:val>
                                            <p:strVal val="#ppt_x"/>
                                          </p:val>
                                        </p:tav>
                                        <p:tav tm="100000">
                                          <p:val>
                                            <p:strVal val="#ppt_x"/>
                                          </p:val>
                                        </p:tav>
                                      </p:tavLst>
                                    </p:anim>
                                    <p:anim calcmode="lin" valueType="num">
                                      <p:cBhvr>
                                        <p:cTn id="64" dur="1000" fill="hold"/>
                                        <p:tgtEl>
                                          <p:spTgt spid="1947">
                                            <p:graphicEl>
                                              <a:dgm id="{1D07AB31-C3A2-40FC-A965-95DC7F038266}"/>
                                            </p:graphic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947">
                                            <p:graphicEl>
                                              <a:dgm id="{051CBC4C-5867-42EA-9DBD-DCD3BA69C738}"/>
                                            </p:graphicEl>
                                          </p:spTgt>
                                        </p:tgtEl>
                                        <p:attrNameLst>
                                          <p:attrName>style.visibility</p:attrName>
                                        </p:attrNameLst>
                                      </p:cBhvr>
                                      <p:to>
                                        <p:strVal val="visible"/>
                                      </p:to>
                                    </p:set>
                                    <p:animEffect transition="in" filter="fade">
                                      <p:cBhvr>
                                        <p:cTn id="67" dur="1000"/>
                                        <p:tgtEl>
                                          <p:spTgt spid="1947">
                                            <p:graphicEl>
                                              <a:dgm id="{051CBC4C-5867-42EA-9DBD-DCD3BA69C738}"/>
                                            </p:graphicEl>
                                          </p:spTgt>
                                        </p:tgtEl>
                                      </p:cBhvr>
                                    </p:animEffect>
                                    <p:anim calcmode="lin" valueType="num">
                                      <p:cBhvr>
                                        <p:cTn id="68" dur="1000" fill="hold"/>
                                        <p:tgtEl>
                                          <p:spTgt spid="1947">
                                            <p:graphicEl>
                                              <a:dgm id="{051CBC4C-5867-42EA-9DBD-DCD3BA69C738}"/>
                                            </p:graphicEl>
                                          </p:spTgt>
                                        </p:tgtEl>
                                        <p:attrNameLst>
                                          <p:attrName>ppt_x</p:attrName>
                                        </p:attrNameLst>
                                      </p:cBhvr>
                                      <p:tavLst>
                                        <p:tav tm="0">
                                          <p:val>
                                            <p:strVal val="#ppt_x"/>
                                          </p:val>
                                        </p:tav>
                                        <p:tav tm="100000">
                                          <p:val>
                                            <p:strVal val="#ppt_x"/>
                                          </p:val>
                                        </p:tav>
                                      </p:tavLst>
                                    </p:anim>
                                    <p:anim calcmode="lin" valueType="num">
                                      <p:cBhvr>
                                        <p:cTn id="69" dur="1000" fill="hold"/>
                                        <p:tgtEl>
                                          <p:spTgt spid="1947">
                                            <p:graphicEl>
                                              <a:dgm id="{051CBC4C-5867-42EA-9DBD-DCD3BA69C738}"/>
                                            </p:graphic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947">
                                            <p:graphicEl>
                                              <a:dgm id="{BD0CEA0E-7165-4D58-BF9E-B9F886D28D10}"/>
                                            </p:graphicEl>
                                          </p:spTgt>
                                        </p:tgtEl>
                                        <p:attrNameLst>
                                          <p:attrName>style.visibility</p:attrName>
                                        </p:attrNameLst>
                                      </p:cBhvr>
                                      <p:to>
                                        <p:strVal val="visible"/>
                                      </p:to>
                                    </p:set>
                                    <p:animEffect transition="in" filter="fade">
                                      <p:cBhvr>
                                        <p:cTn id="74" dur="1000"/>
                                        <p:tgtEl>
                                          <p:spTgt spid="1947">
                                            <p:graphicEl>
                                              <a:dgm id="{BD0CEA0E-7165-4D58-BF9E-B9F886D28D10}"/>
                                            </p:graphicEl>
                                          </p:spTgt>
                                        </p:tgtEl>
                                      </p:cBhvr>
                                    </p:animEffect>
                                    <p:anim calcmode="lin" valueType="num">
                                      <p:cBhvr>
                                        <p:cTn id="75" dur="1000" fill="hold"/>
                                        <p:tgtEl>
                                          <p:spTgt spid="1947">
                                            <p:graphicEl>
                                              <a:dgm id="{BD0CEA0E-7165-4D58-BF9E-B9F886D28D10}"/>
                                            </p:graphicEl>
                                          </p:spTgt>
                                        </p:tgtEl>
                                        <p:attrNameLst>
                                          <p:attrName>ppt_x</p:attrName>
                                        </p:attrNameLst>
                                      </p:cBhvr>
                                      <p:tavLst>
                                        <p:tav tm="0">
                                          <p:val>
                                            <p:strVal val="#ppt_x"/>
                                          </p:val>
                                        </p:tav>
                                        <p:tav tm="100000">
                                          <p:val>
                                            <p:strVal val="#ppt_x"/>
                                          </p:val>
                                        </p:tav>
                                      </p:tavLst>
                                    </p:anim>
                                    <p:anim calcmode="lin" valueType="num">
                                      <p:cBhvr>
                                        <p:cTn id="76" dur="1000" fill="hold"/>
                                        <p:tgtEl>
                                          <p:spTgt spid="1947">
                                            <p:graphicEl>
                                              <a:dgm id="{BD0CEA0E-7165-4D58-BF9E-B9F886D28D10}"/>
                                            </p:graphic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947">
                                            <p:graphicEl>
                                              <a:dgm id="{FEAD99C2-9B8F-4BAE-9713-06BAFBA3EDCD}"/>
                                            </p:graphicEl>
                                          </p:spTgt>
                                        </p:tgtEl>
                                        <p:attrNameLst>
                                          <p:attrName>style.visibility</p:attrName>
                                        </p:attrNameLst>
                                      </p:cBhvr>
                                      <p:to>
                                        <p:strVal val="visible"/>
                                      </p:to>
                                    </p:set>
                                    <p:animEffect transition="in" filter="fade">
                                      <p:cBhvr>
                                        <p:cTn id="79" dur="1000"/>
                                        <p:tgtEl>
                                          <p:spTgt spid="1947">
                                            <p:graphicEl>
                                              <a:dgm id="{FEAD99C2-9B8F-4BAE-9713-06BAFBA3EDCD}"/>
                                            </p:graphicEl>
                                          </p:spTgt>
                                        </p:tgtEl>
                                      </p:cBhvr>
                                    </p:animEffect>
                                    <p:anim calcmode="lin" valueType="num">
                                      <p:cBhvr>
                                        <p:cTn id="80" dur="1000" fill="hold"/>
                                        <p:tgtEl>
                                          <p:spTgt spid="1947">
                                            <p:graphicEl>
                                              <a:dgm id="{FEAD99C2-9B8F-4BAE-9713-06BAFBA3EDCD}"/>
                                            </p:graphicEl>
                                          </p:spTgt>
                                        </p:tgtEl>
                                        <p:attrNameLst>
                                          <p:attrName>ppt_x</p:attrName>
                                        </p:attrNameLst>
                                      </p:cBhvr>
                                      <p:tavLst>
                                        <p:tav tm="0">
                                          <p:val>
                                            <p:strVal val="#ppt_x"/>
                                          </p:val>
                                        </p:tav>
                                        <p:tav tm="100000">
                                          <p:val>
                                            <p:strVal val="#ppt_x"/>
                                          </p:val>
                                        </p:tav>
                                      </p:tavLst>
                                    </p:anim>
                                    <p:anim calcmode="lin" valueType="num">
                                      <p:cBhvr>
                                        <p:cTn id="81" dur="1000" fill="hold"/>
                                        <p:tgtEl>
                                          <p:spTgt spid="1947">
                                            <p:graphicEl>
                                              <a:dgm id="{FEAD99C2-9B8F-4BAE-9713-06BAFBA3EDCD}"/>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1947">
                                            <p:graphicEl>
                                              <a:dgm id="{07DAED91-F4E8-4AEF-A9CB-7E182FEC4C75}"/>
                                            </p:graphicEl>
                                          </p:spTgt>
                                        </p:tgtEl>
                                        <p:attrNameLst>
                                          <p:attrName>style.visibility</p:attrName>
                                        </p:attrNameLst>
                                      </p:cBhvr>
                                      <p:to>
                                        <p:strVal val="visible"/>
                                      </p:to>
                                    </p:set>
                                    <p:animEffect transition="in" filter="fade">
                                      <p:cBhvr>
                                        <p:cTn id="86" dur="1000"/>
                                        <p:tgtEl>
                                          <p:spTgt spid="1947">
                                            <p:graphicEl>
                                              <a:dgm id="{07DAED91-F4E8-4AEF-A9CB-7E182FEC4C75}"/>
                                            </p:graphicEl>
                                          </p:spTgt>
                                        </p:tgtEl>
                                      </p:cBhvr>
                                    </p:animEffect>
                                    <p:anim calcmode="lin" valueType="num">
                                      <p:cBhvr>
                                        <p:cTn id="87" dur="1000" fill="hold"/>
                                        <p:tgtEl>
                                          <p:spTgt spid="1947">
                                            <p:graphicEl>
                                              <a:dgm id="{07DAED91-F4E8-4AEF-A9CB-7E182FEC4C75}"/>
                                            </p:graphicEl>
                                          </p:spTgt>
                                        </p:tgtEl>
                                        <p:attrNameLst>
                                          <p:attrName>ppt_x</p:attrName>
                                        </p:attrNameLst>
                                      </p:cBhvr>
                                      <p:tavLst>
                                        <p:tav tm="0">
                                          <p:val>
                                            <p:strVal val="#ppt_x"/>
                                          </p:val>
                                        </p:tav>
                                        <p:tav tm="100000">
                                          <p:val>
                                            <p:strVal val="#ppt_x"/>
                                          </p:val>
                                        </p:tav>
                                      </p:tavLst>
                                    </p:anim>
                                    <p:anim calcmode="lin" valueType="num">
                                      <p:cBhvr>
                                        <p:cTn id="88" dur="1000" fill="hold"/>
                                        <p:tgtEl>
                                          <p:spTgt spid="1947">
                                            <p:graphicEl>
                                              <a:dgm id="{07DAED91-F4E8-4AEF-A9CB-7E182FEC4C75}"/>
                                            </p:graphicEl>
                                          </p:spTgt>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1947">
                                            <p:graphicEl>
                                              <a:dgm id="{5301EEFC-04B0-42B4-858A-8B2B0D8E6D72}"/>
                                            </p:graphicEl>
                                          </p:spTgt>
                                        </p:tgtEl>
                                        <p:attrNameLst>
                                          <p:attrName>style.visibility</p:attrName>
                                        </p:attrNameLst>
                                      </p:cBhvr>
                                      <p:to>
                                        <p:strVal val="visible"/>
                                      </p:to>
                                    </p:set>
                                    <p:animEffect transition="in" filter="fade">
                                      <p:cBhvr>
                                        <p:cTn id="91" dur="1000"/>
                                        <p:tgtEl>
                                          <p:spTgt spid="1947">
                                            <p:graphicEl>
                                              <a:dgm id="{5301EEFC-04B0-42B4-858A-8B2B0D8E6D72}"/>
                                            </p:graphicEl>
                                          </p:spTgt>
                                        </p:tgtEl>
                                      </p:cBhvr>
                                    </p:animEffect>
                                    <p:anim calcmode="lin" valueType="num">
                                      <p:cBhvr>
                                        <p:cTn id="92" dur="1000" fill="hold"/>
                                        <p:tgtEl>
                                          <p:spTgt spid="1947">
                                            <p:graphicEl>
                                              <a:dgm id="{5301EEFC-04B0-42B4-858A-8B2B0D8E6D72}"/>
                                            </p:graphicEl>
                                          </p:spTgt>
                                        </p:tgtEl>
                                        <p:attrNameLst>
                                          <p:attrName>ppt_x</p:attrName>
                                        </p:attrNameLst>
                                      </p:cBhvr>
                                      <p:tavLst>
                                        <p:tav tm="0">
                                          <p:val>
                                            <p:strVal val="#ppt_x"/>
                                          </p:val>
                                        </p:tav>
                                        <p:tav tm="100000">
                                          <p:val>
                                            <p:strVal val="#ppt_x"/>
                                          </p:val>
                                        </p:tav>
                                      </p:tavLst>
                                    </p:anim>
                                    <p:anim calcmode="lin" valueType="num">
                                      <p:cBhvr>
                                        <p:cTn id="93" dur="1000" fill="hold"/>
                                        <p:tgtEl>
                                          <p:spTgt spid="1947">
                                            <p:graphicEl>
                                              <a:dgm id="{5301EEFC-04B0-42B4-858A-8B2B0D8E6D72}"/>
                                            </p:graphic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947">
                                            <p:graphicEl>
                                              <a:dgm id="{55A0896A-F645-4191-9066-EA9D69999CDB}"/>
                                            </p:graphicEl>
                                          </p:spTgt>
                                        </p:tgtEl>
                                        <p:attrNameLst>
                                          <p:attrName>style.visibility</p:attrName>
                                        </p:attrNameLst>
                                      </p:cBhvr>
                                      <p:to>
                                        <p:strVal val="visible"/>
                                      </p:to>
                                    </p:set>
                                    <p:animEffect transition="in" filter="fade">
                                      <p:cBhvr>
                                        <p:cTn id="98" dur="1000"/>
                                        <p:tgtEl>
                                          <p:spTgt spid="1947">
                                            <p:graphicEl>
                                              <a:dgm id="{55A0896A-F645-4191-9066-EA9D69999CDB}"/>
                                            </p:graphicEl>
                                          </p:spTgt>
                                        </p:tgtEl>
                                      </p:cBhvr>
                                    </p:animEffect>
                                    <p:anim calcmode="lin" valueType="num">
                                      <p:cBhvr>
                                        <p:cTn id="99" dur="1000" fill="hold"/>
                                        <p:tgtEl>
                                          <p:spTgt spid="1947">
                                            <p:graphicEl>
                                              <a:dgm id="{55A0896A-F645-4191-9066-EA9D69999CDB}"/>
                                            </p:graphicEl>
                                          </p:spTgt>
                                        </p:tgtEl>
                                        <p:attrNameLst>
                                          <p:attrName>ppt_x</p:attrName>
                                        </p:attrNameLst>
                                      </p:cBhvr>
                                      <p:tavLst>
                                        <p:tav tm="0">
                                          <p:val>
                                            <p:strVal val="#ppt_x"/>
                                          </p:val>
                                        </p:tav>
                                        <p:tav tm="100000">
                                          <p:val>
                                            <p:strVal val="#ppt_x"/>
                                          </p:val>
                                        </p:tav>
                                      </p:tavLst>
                                    </p:anim>
                                    <p:anim calcmode="lin" valueType="num">
                                      <p:cBhvr>
                                        <p:cTn id="100" dur="1000" fill="hold"/>
                                        <p:tgtEl>
                                          <p:spTgt spid="1947">
                                            <p:graphicEl>
                                              <a:dgm id="{55A0896A-F645-4191-9066-EA9D69999CDB}"/>
                                            </p:graphicEl>
                                          </p:spTgt>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1947">
                                            <p:graphicEl>
                                              <a:dgm id="{AD9225CB-B361-48F1-A5FB-03000D8D7870}"/>
                                            </p:graphicEl>
                                          </p:spTgt>
                                        </p:tgtEl>
                                        <p:attrNameLst>
                                          <p:attrName>style.visibility</p:attrName>
                                        </p:attrNameLst>
                                      </p:cBhvr>
                                      <p:to>
                                        <p:strVal val="visible"/>
                                      </p:to>
                                    </p:set>
                                    <p:animEffect transition="in" filter="fade">
                                      <p:cBhvr>
                                        <p:cTn id="103" dur="1000"/>
                                        <p:tgtEl>
                                          <p:spTgt spid="1947">
                                            <p:graphicEl>
                                              <a:dgm id="{AD9225CB-B361-48F1-A5FB-03000D8D7870}"/>
                                            </p:graphicEl>
                                          </p:spTgt>
                                        </p:tgtEl>
                                      </p:cBhvr>
                                    </p:animEffect>
                                    <p:anim calcmode="lin" valueType="num">
                                      <p:cBhvr>
                                        <p:cTn id="104" dur="1000" fill="hold"/>
                                        <p:tgtEl>
                                          <p:spTgt spid="1947">
                                            <p:graphicEl>
                                              <a:dgm id="{AD9225CB-B361-48F1-A5FB-03000D8D7870}"/>
                                            </p:graphicEl>
                                          </p:spTgt>
                                        </p:tgtEl>
                                        <p:attrNameLst>
                                          <p:attrName>ppt_x</p:attrName>
                                        </p:attrNameLst>
                                      </p:cBhvr>
                                      <p:tavLst>
                                        <p:tav tm="0">
                                          <p:val>
                                            <p:strVal val="#ppt_x"/>
                                          </p:val>
                                        </p:tav>
                                        <p:tav tm="100000">
                                          <p:val>
                                            <p:strVal val="#ppt_x"/>
                                          </p:val>
                                        </p:tav>
                                      </p:tavLst>
                                    </p:anim>
                                    <p:anim calcmode="lin" valueType="num">
                                      <p:cBhvr>
                                        <p:cTn id="105" dur="1000" fill="hold"/>
                                        <p:tgtEl>
                                          <p:spTgt spid="1947">
                                            <p:graphicEl>
                                              <a:dgm id="{AD9225CB-B361-48F1-A5FB-03000D8D7870}"/>
                                            </p:graphicEl>
                                          </p:spTgt>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1947">
                                            <p:graphicEl>
                                              <a:dgm id="{6546F718-A96F-4819-9FE0-8CBF68BFB5BA}"/>
                                            </p:graphicEl>
                                          </p:spTgt>
                                        </p:tgtEl>
                                        <p:attrNameLst>
                                          <p:attrName>style.visibility</p:attrName>
                                        </p:attrNameLst>
                                      </p:cBhvr>
                                      <p:to>
                                        <p:strVal val="visible"/>
                                      </p:to>
                                    </p:set>
                                    <p:animEffect transition="in" filter="fade">
                                      <p:cBhvr>
                                        <p:cTn id="110" dur="1000"/>
                                        <p:tgtEl>
                                          <p:spTgt spid="1947">
                                            <p:graphicEl>
                                              <a:dgm id="{6546F718-A96F-4819-9FE0-8CBF68BFB5BA}"/>
                                            </p:graphicEl>
                                          </p:spTgt>
                                        </p:tgtEl>
                                      </p:cBhvr>
                                    </p:animEffect>
                                    <p:anim calcmode="lin" valueType="num">
                                      <p:cBhvr>
                                        <p:cTn id="111" dur="1000" fill="hold"/>
                                        <p:tgtEl>
                                          <p:spTgt spid="1947">
                                            <p:graphicEl>
                                              <a:dgm id="{6546F718-A96F-4819-9FE0-8CBF68BFB5BA}"/>
                                            </p:graphicEl>
                                          </p:spTgt>
                                        </p:tgtEl>
                                        <p:attrNameLst>
                                          <p:attrName>ppt_x</p:attrName>
                                        </p:attrNameLst>
                                      </p:cBhvr>
                                      <p:tavLst>
                                        <p:tav tm="0">
                                          <p:val>
                                            <p:strVal val="#ppt_x"/>
                                          </p:val>
                                        </p:tav>
                                        <p:tav tm="100000">
                                          <p:val>
                                            <p:strVal val="#ppt_x"/>
                                          </p:val>
                                        </p:tav>
                                      </p:tavLst>
                                    </p:anim>
                                    <p:anim calcmode="lin" valueType="num">
                                      <p:cBhvr>
                                        <p:cTn id="112" dur="1000" fill="hold"/>
                                        <p:tgtEl>
                                          <p:spTgt spid="1947">
                                            <p:graphicEl>
                                              <a:dgm id="{6546F718-A96F-4819-9FE0-8CBF68BFB5BA}"/>
                                            </p:graphicEl>
                                          </p:spTgt>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47">
                                            <p:graphicEl>
                                              <a:dgm id="{B4B89894-89B9-46DF-9C10-40CB8CCE44B2}"/>
                                            </p:graphicEl>
                                          </p:spTgt>
                                        </p:tgtEl>
                                        <p:attrNameLst>
                                          <p:attrName>style.visibility</p:attrName>
                                        </p:attrNameLst>
                                      </p:cBhvr>
                                      <p:to>
                                        <p:strVal val="visible"/>
                                      </p:to>
                                    </p:set>
                                    <p:animEffect transition="in" filter="fade">
                                      <p:cBhvr>
                                        <p:cTn id="115" dur="1000"/>
                                        <p:tgtEl>
                                          <p:spTgt spid="1947">
                                            <p:graphicEl>
                                              <a:dgm id="{B4B89894-89B9-46DF-9C10-40CB8CCE44B2}"/>
                                            </p:graphicEl>
                                          </p:spTgt>
                                        </p:tgtEl>
                                      </p:cBhvr>
                                    </p:animEffect>
                                    <p:anim calcmode="lin" valueType="num">
                                      <p:cBhvr>
                                        <p:cTn id="116" dur="1000" fill="hold"/>
                                        <p:tgtEl>
                                          <p:spTgt spid="1947">
                                            <p:graphicEl>
                                              <a:dgm id="{B4B89894-89B9-46DF-9C10-40CB8CCE44B2}"/>
                                            </p:graphicEl>
                                          </p:spTgt>
                                        </p:tgtEl>
                                        <p:attrNameLst>
                                          <p:attrName>ppt_x</p:attrName>
                                        </p:attrNameLst>
                                      </p:cBhvr>
                                      <p:tavLst>
                                        <p:tav tm="0">
                                          <p:val>
                                            <p:strVal val="#ppt_x"/>
                                          </p:val>
                                        </p:tav>
                                        <p:tav tm="100000">
                                          <p:val>
                                            <p:strVal val="#ppt_x"/>
                                          </p:val>
                                        </p:tav>
                                      </p:tavLst>
                                    </p:anim>
                                    <p:anim calcmode="lin" valueType="num">
                                      <p:cBhvr>
                                        <p:cTn id="117" dur="1000" fill="hold"/>
                                        <p:tgtEl>
                                          <p:spTgt spid="1947">
                                            <p:graphicEl>
                                              <a:dgm id="{B4B89894-89B9-46DF-9C10-40CB8CCE44B2}"/>
                                            </p:graphicEl>
                                          </p:spTgt>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grpId="0" nodeType="clickEffect">
                                  <p:stCondLst>
                                    <p:cond delay="0"/>
                                  </p:stCondLst>
                                  <p:childTnLst>
                                    <p:set>
                                      <p:cBhvr>
                                        <p:cTn id="121" dur="1" fill="hold">
                                          <p:stCondLst>
                                            <p:cond delay="0"/>
                                          </p:stCondLst>
                                        </p:cTn>
                                        <p:tgtEl>
                                          <p:spTgt spid="1947">
                                            <p:graphicEl>
                                              <a:dgm id="{079F8C0C-6C10-439B-AB9E-4F7FB2BDA367}"/>
                                            </p:graphicEl>
                                          </p:spTgt>
                                        </p:tgtEl>
                                        <p:attrNameLst>
                                          <p:attrName>style.visibility</p:attrName>
                                        </p:attrNameLst>
                                      </p:cBhvr>
                                      <p:to>
                                        <p:strVal val="visible"/>
                                      </p:to>
                                    </p:set>
                                    <p:animEffect transition="in" filter="fade">
                                      <p:cBhvr>
                                        <p:cTn id="122" dur="1000"/>
                                        <p:tgtEl>
                                          <p:spTgt spid="1947">
                                            <p:graphicEl>
                                              <a:dgm id="{079F8C0C-6C10-439B-AB9E-4F7FB2BDA367}"/>
                                            </p:graphicEl>
                                          </p:spTgt>
                                        </p:tgtEl>
                                      </p:cBhvr>
                                    </p:animEffect>
                                    <p:anim calcmode="lin" valueType="num">
                                      <p:cBhvr>
                                        <p:cTn id="123" dur="1000" fill="hold"/>
                                        <p:tgtEl>
                                          <p:spTgt spid="1947">
                                            <p:graphicEl>
                                              <a:dgm id="{079F8C0C-6C10-439B-AB9E-4F7FB2BDA367}"/>
                                            </p:graphicEl>
                                          </p:spTgt>
                                        </p:tgtEl>
                                        <p:attrNameLst>
                                          <p:attrName>ppt_x</p:attrName>
                                        </p:attrNameLst>
                                      </p:cBhvr>
                                      <p:tavLst>
                                        <p:tav tm="0">
                                          <p:val>
                                            <p:strVal val="#ppt_x"/>
                                          </p:val>
                                        </p:tav>
                                        <p:tav tm="100000">
                                          <p:val>
                                            <p:strVal val="#ppt_x"/>
                                          </p:val>
                                        </p:tav>
                                      </p:tavLst>
                                    </p:anim>
                                    <p:anim calcmode="lin" valueType="num">
                                      <p:cBhvr>
                                        <p:cTn id="124" dur="1000" fill="hold"/>
                                        <p:tgtEl>
                                          <p:spTgt spid="1947">
                                            <p:graphicEl>
                                              <a:dgm id="{079F8C0C-6C10-439B-AB9E-4F7FB2BDA367}"/>
                                            </p:graphicEl>
                                          </p:spTgt>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1947">
                                            <p:graphicEl>
                                              <a:dgm id="{6C5672EE-8517-4D6B-BA1E-2C15C37783D3}"/>
                                            </p:graphicEl>
                                          </p:spTgt>
                                        </p:tgtEl>
                                        <p:attrNameLst>
                                          <p:attrName>style.visibility</p:attrName>
                                        </p:attrNameLst>
                                      </p:cBhvr>
                                      <p:to>
                                        <p:strVal val="visible"/>
                                      </p:to>
                                    </p:set>
                                    <p:animEffect transition="in" filter="fade">
                                      <p:cBhvr>
                                        <p:cTn id="127" dur="1000"/>
                                        <p:tgtEl>
                                          <p:spTgt spid="1947">
                                            <p:graphicEl>
                                              <a:dgm id="{6C5672EE-8517-4D6B-BA1E-2C15C37783D3}"/>
                                            </p:graphicEl>
                                          </p:spTgt>
                                        </p:tgtEl>
                                      </p:cBhvr>
                                    </p:animEffect>
                                    <p:anim calcmode="lin" valueType="num">
                                      <p:cBhvr>
                                        <p:cTn id="128" dur="1000" fill="hold"/>
                                        <p:tgtEl>
                                          <p:spTgt spid="1947">
                                            <p:graphicEl>
                                              <a:dgm id="{6C5672EE-8517-4D6B-BA1E-2C15C37783D3}"/>
                                            </p:graphicEl>
                                          </p:spTgt>
                                        </p:tgtEl>
                                        <p:attrNameLst>
                                          <p:attrName>ppt_x</p:attrName>
                                        </p:attrNameLst>
                                      </p:cBhvr>
                                      <p:tavLst>
                                        <p:tav tm="0">
                                          <p:val>
                                            <p:strVal val="#ppt_x"/>
                                          </p:val>
                                        </p:tav>
                                        <p:tav tm="100000">
                                          <p:val>
                                            <p:strVal val="#ppt_x"/>
                                          </p:val>
                                        </p:tav>
                                      </p:tavLst>
                                    </p:anim>
                                    <p:anim calcmode="lin" valueType="num">
                                      <p:cBhvr>
                                        <p:cTn id="129" dur="1000" fill="hold"/>
                                        <p:tgtEl>
                                          <p:spTgt spid="1947">
                                            <p:graphicEl>
                                              <a:dgm id="{6C5672EE-8517-4D6B-BA1E-2C15C37783D3}"/>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47"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7"/>
        <p:cNvGrpSpPr/>
        <p:nvPr/>
      </p:nvGrpSpPr>
      <p:grpSpPr>
        <a:xfrm>
          <a:off x="0" y="0"/>
          <a:ext cx="0" cy="0"/>
          <a:chOff x="0" y="0"/>
          <a:chExt cx="0" cy="0"/>
        </a:xfrm>
      </p:grpSpPr>
      <p:sp>
        <p:nvSpPr>
          <p:cNvPr id="1978" name="Google Shape;1978;p52"/>
          <p:cNvSpPr txBox="1">
            <a:spLocks noGrp="1"/>
          </p:cNvSpPr>
          <p:nvPr>
            <p:ph type="title"/>
          </p:nvPr>
        </p:nvSpPr>
        <p:spPr>
          <a:xfrm>
            <a:off x="956944" y="-33386"/>
            <a:ext cx="7830828" cy="677100"/>
          </a:xfrm>
          <a:prstGeom prst="rect">
            <a:avLst/>
          </a:prstGeom>
        </p:spPr>
        <p:txBody>
          <a:bodyPr spcFirstLastPara="1" wrap="square" lIns="91425" tIns="91425" rIns="91425" bIns="91425" anchor="t" anchorCtr="0">
            <a:noAutofit/>
          </a:bodyPr>
          <a:lstStyle/>
          <a:p>
            <a:pPr algn="just">
              <a:lnSpc>
                <a:spcPct val="150000"/>
              </a:lnSpc>
              <a:spcAft>
                <a:spcPts val="800"/>
              </a:spcAft>
            </a:pPr>
            <a:r>
              <a:rPr lang="en-US" sz="3600" b="1">
                <a:effectLst/>
                <a:latin typeface="Times New Roman" panose="02020603050405020304" pitchFamily="18" charset="0"/>
                <a:ea typeface="Calibri" panose="020F0502020204030204" pitchFamily="34" charset="0"/>
                <a:cs typeface="Times New Roman" panose="02020603050405020304" pitchFamily="18" charset="0"/>
              </a:rPr>
              <a:t>II. Trình bày bài nói</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008" name="Google Shape;2008;p52"/>
          <p:cNvGrpSpPr/>
          <p:nvPr/>
        </p:nvGrpSpPr>
        <p:grpSpPr>
          <a:xfrm>
            <a:off x="-23500" y="193587"/>
            <a:ext cx="1012158" cy="1014904"/>
            <a:chOff x="4529055" y="2030129"/>
            <a:chExt cx="570455" cy="572002"/>
          </a:xfrm>
        </p:grpSpPr>
        <p:sp>
          <p:nvSpPr>
            <p:cNvPr id="2009" name="Google Shape;2009;p52"/>
            <p:cNvSpPr/>
            <p:nvPr/>
          </p:nvSpPr>
          <p:spPr>
            <a:xfrm>
              <a:off x="4598202" y="2030129"/>
              <a:ext cx="501307" cy="572002"/>
            </a:xfrm>
            <a:custGeom>
              <a:avLst/>
              <a:gdLst/>
              <a:ahLst/>
              <a:cxnLst/>
              <a:rect l="l" t="t" r="r" b="b"/>
              <a:pathLst>
                <a:path w="16196" h="18480" extrusionOk="0">
                  <a:moveTo>
                    <a:pt x="16196" y="1"/>
                  </a:moveTo>
                  <a:lnTo>
                    <a:pt x="392" y="9215"/>
                  </a:lnTo>
                  <a:lnTo>
                    <a:pt x="0" y="18480"/>
                  </a:lnTo>
                  <a:lnTo>
                    <a:pt x="16196" y="1"/>
                  </a:lnTo>
                  <a:close/>
                  <a:moveTo>
                    <a:pt x="0" y="18480"/>
                  </a:moveTo>
                  <a:lnTo>
                    <a:pt x="0" y="18480"/>
                  </a:lnTo>
                  <a:lnTo>
                    <a:pt x="0" y="1848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2"/>
            <p:cNvSpPr/>
            <p:nvPr/>
          </p:nvSpPr>
          <p:spPr>
            <a:xfrm>
              <a:off x="4598202" y="2391869"/>
              <a:ext cx="147179" cy="210260"/>
            </a:xfrm>
            <a:custGeom>
              <a:avLst/>
              <a:gdLst/>
              <a:ahLst/>
              <a:cxnLst/>
              <a:rect l="l" t="t" r="r" b="b"/>
              <a:pathLst>
                <a:path w="4755" h="6793" extrusionOk="0">
                  <a:moveTo>
                    <a:pt x="2906" y="0"/>
                  </a:moveTo>
                  <a:lnTo>
                    <a:pt x="0" y="6793"/>
                  </a:lnTo>
                  <a:lnTo>
                    <a:pt x="4754" y="1499"/>
                  </a:lnTo>
                  <a:lnTo>
                    <a:pt x="29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2"/>
            <p:cNvSpPr/>
            <p:nvPr/>
          </p:nvSpPr>
          <p:spPr>
            <a:xfrm>
              <a:off x="4529055" y="2030129"/>
              <a:ext cx="570455" cy="330542"/>
            </a:xfrm>
            <a:custGeom>
              <a:avLst/>
              <a:gdLst/>
              <a:ahLst/>
              <a:cxnLst/>
              <a:rect l="l" t="t" r="r" b="b"/>
              <a:pathLst>
                <a:path w="18430" h="10679" extrusionOk="0">
                  <a:moveTo>
                    <a:pt x="18430" y="1"/>
                  </a:moveTo>
                  <a:lnTo>
                    <a:pt x="344" y="7108"/>
                  </a:lnTo>
                  <a:cubicBezTo>
                    <a:pt x="63" y="7212"/>
                    <a:pt x="1" y="7583"/>
                    <a:pt x="231" y="7780"/>
                  </a:cubicBezTo>
                  <a:lnTo>
                    <a:pt x="3481" y="10582"/>
                  </a:lnTo>
                  <a:cubicBezTo>
                    <a:pt x="3556" y="10645"/>
                    <a:pt x="3652" y="10678"/>
                    <a:pt x="3747" y="10678"/>
                  </a:cubicBezTo>
                  <a:cubicBezTo>
                    <a:pt x="3828" y="10678"/>
                    <a:pt x="3909" y="10654"/>
                    <a:pt x="3977" y="10602"/>
                  </a:cubicBezTo>
                  <a:lnTo>
                    <a:pt x="18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2"/>
            <p:cNvSpPr/>
            <p:nvPr/>
          </p:nvSpPr>
          <p:spPr>
            <a:xfrm>
              <a:off x="4679700" y="2030129"/>
              <a:ext cx="419809" cy="533064"/>
            </a:xfrm>
            <a:custGeom>
              <a:avLst/>
              <a:gdLst/>
              <a:ahLst/>
              <a:cxnLst/>
              <a:rect l="l" t="t" r="r" b="b"/>
              <a:pathLst>
                <a:path w="13563" h="17222" extrusionOk="0">
                  <a:moveTo>
                    <a:pt x="13563" y="1"/>
                  </a:moveTo>
                  <a:lnTo>
                    <a:pt x="189" y="11267"/>
                  </a:lnTo>
                  <a:cubicBezTo>
                    <a:pt x="7" y="11422"/>
                    <a:pt x="1" y="11701"/>
                    <a:pt x="175" y="11869"/>
                  </a:cubicBezTo>
                  <a:lnTo>
                    <a:pt x="5854" y="17114"/>
                  </a:lnTo>
                  <a:cubicBezTo>
                    <a:pt x="5935" y="17187"/>
                    <a:pt x="6033" y="17221"/>
                    <a:pt x="6130" y="17221"/>
                  </a:cubicBezTo>
                  <a:cubicBezTo>
                    <a:pt x="6284" y="17221"/>
                    <a:pt x="6434" y="17133"/>
                    <a:pt x="6498" y="16974"/>
                  </a:cubicBezTo>
                  <a:lnTo>
                    <a:pt x="135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7" name="Google Shape;2017;p52"/>
          <p:cNvSpPr/>
          <p:nvPr/>
        </p:nvSpPr>
        <p:spPr>
          <a:xfrm rot="3310413">
            <a:off x="7081675" y="4468486"/>
            <a:ext cx="289236" cy="289442"/>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2055;p53">
            <a:extLst>
              <a:ext uri="{FF2B5EF4-FFF2-40B4-BE49-F238E27FC236}">
                <a16:creationId xmlns:a16="http://schemas.microsoft.com/office/drawing/2014/main" id="{93C4D3D0-DD4A-781A-927F-3D6AC2B46B8C}"/>
              </a:ext>
            </a:extLst>
          </p:cNvPr>
          <p:cNvGrpSpPr/>
          <p:nvPr/>
        </p:nvGrpSpPr>
        <p:grpSpPr>
          <a:xfrm>
            <a:off x="6734309" y="-385"/>
            <a:ext cx="2492848" cy="966849"/>
            <a:chOff x="6211327" y="-36220"/>
            <a:chExt cx="2945584" cy="1142442"/>
          </a:xfrm>
        </p:grpSpPr>
        <p:sp>
          <p:nvSpPr>
            <p:cNvPr id="3" name="Google Shape;2056;p53">
              <a:extLst>
                <a:ext uri="{FF2B5EF4-FFF2-40B4-BE49-F238E27FC236}">
                  <a16:creationId xmlns:a16="http://schemas.microsoft.com/office/drawing/2014/main" id="{0B526665-D318-2BB3-7425-1D4A16807E50}"/>
                </a:ext>
              </a:extLst>
            </p:cNvPr>
            <p:cNvSpPr/>
            <p:nvPr/>
          </p:nvSpPr>
          <p:spPr>
            <a:xfrm>
              <a:off x="6250918" y="14721"/>
              <a:ext cx="399409" cy="541878"/>
            </a:xfrm>
            <a:custGeom>
              <a:avLst/>
              <a:gdLst/>
              <a:ahLst/>
              <a:cxnLst/>
              <a:rect l="l" t="t" r="r" b="b"/>
              <a:pathLst>
                <a:path w="7072" h="9595" extrusionOk="0">
                  <a:moveTo>
                    <a:pt x="763" y="1"/>
                  </a:moveTo>
                  <a:lnTo>
                    <a:pt x="0" y="9595"/>
                  </a:lnTo>
                  <a:lnTo>
                    <a:pt x="7072" y="3068"/>
                  </a:lnTo>
                  <a:lnTo>
                    <a:pt x="7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057;p53">
              <a:extLst>
                <a:ext uri="{FF2B5EF4-FFF2-40B4-BE49-F238E27FC236}">
                  <a16:creationId xmlns:a16="http://schemas.microsoft.com/office/drawing/2014/main" id="{1E731B49-867F-5EC5-4C08-8DADA23409E8}"/>
                </a:ext>
              </a:extLst>
            </p:cNvPr>
            <p:cNvSpPr/>
            <p:nvPr/>
          </p:nvSpPr>
          <p:spPr>
            <a:xfrm>
              <a:off x="7632250" y="507134"/>
              <a:ext cx="391559" cy="530752"/>
            </a:xfrm>
            <a:custGeom>
              <a:avLst/>
              <a:gdLst/>
              <a:ahLst/>
              <a:cxnLst/>
              <a:rect l="l" t="t" r="r" b="b"/>
              <a:pathLst>
                <a:path w="6933" h="9398" extrusionOk="0">
                  <a:moveTo>
                    <a:pt x="1" y="0"/>
                  </a:moveTo>
                  <a:lnTo>
                    <a:pt x="2073" y="9398"/>
                  </a:lnTo>
                  <a:lnTo>
                    <a:pt x="6933" y="1093"/>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058;p53">
              <a:extLst>
                <a:ext uri="{FF2B5EF4-FFF2-40B4-BE49-F238E27FC236}">
                  <a16:creationId xmlns:a16="http://schemas.microsoft.com/office/drawing/2014/main" id="{94F8D7A3-65A5-A9A2-D7A3-761EEAB8261A}"/>
                </a:ext>
              </a:extLst>
            </p:cNvPr>
            <p:cNvSpPr/>
            <p:nvPr/>
          </p:nvSpPr>
          <p:spPr>
            <a:xfrm>
              <a:off x="6542738" y="220406"/>
              <a:ext cx="551333" cy="614561"/>
            </a:xfrm>
            <a:custGeom>
              <a:avLst/>
              <a:gdLst/>
              <a:ahLst/>
              <a:cxnLst/>
              <a:rect l="l" t="t" r="r" b="b"/>
              <a:pathLst>
                <a:path w="9762" h="10882" extrusionOk="0">
                  <a:moveTo>
                    <a:pt x="3214" y="0"/>
                  </a:moveTo>
                  <a:lnTo>
                    <a:pt x="1" y="8368"/>
                  </a:lnTo>
                  <a:lnTo>
                    <a:pt x="3740" y="8396"/>
                  </a:lnTo>
                  <a:lnTo>
                    <a:pt x="6548" y="10882"/>
                  </a:lnTo>
                  <a:lnTo>
                    <a:pt x="9761" y="2514"/>
                  </a:lnTo>
                  <a:lnTo>
                    <a:pt x="32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059;p53">
              <a:extLst>
                <a:ext uri="{FF2B5EF4-FFF2-40B4-BE49-F238E27FC236}">
                  <a16:creationId xmlns:a16="http://schemas.microsoft.com/office/drawing/2014/main" id="{06DFAEB1-81A4-79A1-DA53-1930F1F6C284}"/>
                </a:ext>
              </a:extLst>
            </p:cNvPr>
            <p:cNvSpPr/>
            <p:nvPr/>
          </p:nvSpPr>
          <p:spPr>
            <a:xfrm>
              <a:off x="6688620" y="249661"/>
              <a:ext cx="127809" cy="63308"/>
            </a:xfrm>
            <a:custGeom>
              <a:avLst/>
              <a:gdLst/>
              <a:ahLst/>
              <a:cxnLst/>
              <a:rect l="l" t="t" r="r" b="b"/>
              <a:pathLst>
                <a:path w="2263" h="1121" extrusionOk="0">
                  <a:moveTo>
                    <a:pt x="1984" y="0"/>
                  </a:moveTo>
                  <a:lnTo>
                    <a:pt x="107" y="834"/>
                  </a:lnTo>
                  <a:lnTo>
                    <a:pt x="1" y="1121"/>
                  </a:lnTo>
                  <a:lnTo>
                    <a:pt x="2263" y="113"/>
                  </a:lnTo>
                  <a:lnTo>
                    <a:pt x="1984"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060;p53">
              <a:extLst>
                <a:ext uri="{FF2B5EF4-FFF2-40B4-BE49-F238E27FC236}">
                  <a16:creationId xmlns:a16="http://schemas.microsoft.com/office/drawing/2014/main" id="{09751D55-9C0A-5B48-C9DF-13B836DD81BF}"/>
                </a:ext>
              </a:extLst>
            </p:cNvPr>
            <p:cNvSpPr/>
            <p:nvPr/>
          </p:nvSpPr>
          <p:spPr>
            <a:xfrm>
              <a:off x="6656259" y="282078"/>
              <a:ext cx="244491" cy="114701"/>
            </a:xfrm>
            <a:custGeom>
              <a:avLst/>
              <a:gdLst/>
              <a:ahLst/>
              <a:cxnLst/>
              <a:rect l="l" t="t" r="r" b="b"/>
              <a:pathLst>
                <a:path w="4329" h="2031" extrusionOk="0">
                  <a:moveTo>
                    <a:pt x="4047" y="1"/>
                  </a:moveTo>
                  <a:lnTo>
                    <a:pt x="112" y="1752"/>
                  </a:lnTo>
                  <a:lnTo>
                    <a:pt x="1" y="2031"/>
                  </a:lnTo>
                  <a:lnTo>
                    <a:pt x="4328" y="113"/>
                  </a:lnTo>
                  <a:lnTo>
                    <a:pt x="404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061;p53">
              <a:extLst>
                <a:ext uri="{FF2B5EF4-FFF2-40B4-BE49-F238E27FC236}">
                  <a16:creationId xmlns:a16="http://schemas.microsoft.com/office/drawing/2014/main" id="{FACC57C1-02CC-BB91-3383-765320514A00}"/>
                </a:ext>
              </a:extLst>
            </p:cNvPr>
            <p:cNvSpPr/>
            <p:nvPr/>
          </p:nvSpPr>
          <p:spPr>
            <a:xfrm>
              <a:off x="6623784" y="314551"/>
              <a:ext cx="361117" cy="166545"/>
            </a:xfrm>
            <a:custGeom>
              <a:avLst/>
              <a:gdLst/>
              <a:ahLst/>
              <a:cxnLst/>
              <a:rect l="l" t="t" r="r" b="b"/>
              <a:pathLst>
                <a:path w="6394" h="2949" extrusionOk="0">
                  <a:moveTo>
                    <a:pt x="6115" y="1"/>
                  </a:moveTo>
                  <a:lnTo>
                    <a:pt x="114" y="2668"/>
                  </a:lnTo>
                  <a:lnTo>
                    <a:pt x="1" y="2948"/>
                  </a:lnTo>
                  <a:lnTo>
                    <a:pt x="6394" y="111"/>
                  </a:lnTo>
                  <a:lnTo>
                    <a:pt x="6115"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062;p53">
              <a:extLst>
                <a:ext uri="{FF2B5EF4-FFF2-40B4-BE49-F238E27FC236}">
                  <a16:creationId xmlns:a16="http://schemas.microsoft.com/office/drawing/2014/main" id="{50992424-0B05-70CB-1E1E-3DD522AD5E3C}"/>
                </a:ext>
              </a:extLst>
            </p:cNvPr>
            <p:cNvSpPr/>
            <p:nvPr/>
          </p:nvSpPr>
          <p:spPr>
            <a:xfrm>
              <a:off x="6591818" y="346912"/>
              <a:ext cx="477404" cy="218332"/>
            </a:xfrm>
            <a:custGeom>
              <a:avLst/>
              <a:gdLst/>
              <a:ahLst/>
              <a:cxnLst/>
              <a:rect l="l" t="t" r="r" b="b"/>
              <a:pathLst>
                <a:path w="8453" h="3866" extrusionOk="0">
                  <a:moveTo>
                    <a:pt x="8165" y="1"/>
                  </a:moveTo>
                  <a:lnTo>
                    <a:pt x="105" y="3587"/>
                  </a:lnTo>
                  <a:lnTo>
                    <a:pt x="1" y="3866"/>
                  </a:lnTo>
                  <a:lnTo>
                    <a:pt x="8452" y="106"/>
                  </a:lnTo>
                  <a:lnTo>
                    <a:pt x="8165"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63;p53">
              <a:extLst>
                <a:ext uri="{FF2B5EF4-FFF2-40B4-BE49-F238E27FC236}">
                  <a16:creationId xmlns:a16="http://schemas.microsoft.com/office/drawing/2014/main" id="{0A209A3F-EF74-5337-11A6-78F1B55078B2}"/>
                </a:ext>
              </a:extLst>
            </p:cNvPr>
            <p:cNvSpPr/>
            <p:nvPr/>
          </p:nvSpPr>
          <p:spPr>
            <a:xfrm>
              <a:off x="6559343" y="405873"/>
              <a:ext cx="518125" cy="243690"/>
            </a:xfrm>
            <a:custGeom>
              <a:avLst/>
              <a:gdLst/>
              <a:ahLst/>
              <a:cxnLst/>
              <a:rect l="l" t="t" r="r" b="b"/>
              <a:pathLst>
                <a:path w="9174" h="4315" extrusionOk="0">
                  <a:moveTo>
                    <a:pt x="9173" y="0"/>
                  </a:moveTo>
                  <a:lnTo>
                    <a:pt x="105" y="4033"/>
                  </a:lnTo>
                  <a:lnTo>
                    <a:pt x="1" y="4314"/>
                  </a:lnTo>
                  <a:lnTo>
                    <a:pt x="9062" y="281"/>
                  </a:lnTo>
                  <a:lnTo>
                    <a:pt x="9173"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64;p53">
              <a:extLst>
                <a:ext uri="{FF2B5EF4-FFF2-40B4-BE49-F238E27FC236}">
                  <a16:creationId xmlns:a16="http://schemas.microsoft.com/office/drawing/2014/main" id="{C9D20843-7A88-8737-E8DB-53899A8F248B}"/>
                </a:ext>
              </a:extLst>
            </p:cNvPr>
            <p:cNvSpPr/>
            <p:nvPr/>
          </p:nvSpPr>
          <p:spPr>
            <a:xfrm>
              <a:off x="6588203" y="490135"/>
              <a:ext cx="456903" cy="203254"/>
            </a:xfrm>
            <a:custGeom>
              <a:avLst/>
              <a:gdLst/>
              <a:ahLst/>
              <a:cxnLst/>
              <a:rect l="l" t="t" r="r" b="b"/>
              <a:pathLst>
                <a:path w="8090" h="3599" extrusionOk="0">
                  <a:moveTo>
                    <a:pt x="8089" y="0"/>
                  </a:moveTo>
                  <a:lnTo>
                    <a:pt x="1" y="3598"/>
                  </a:lnTo>
                  <a:lnTo>
                    <a:pt x="518" y="3598"/>
                  </a:lnTo>
                  <a:lnTo>
                    <a:pt x="7977" y="279"/>
                  </a:lnTo>
                  <a:lnTo>
                    <a:pt x="8089"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5;p53">
              <a:extLst>
                <a:ext uri="{FF2B5EF4-FFF2-40B4-BE49-F238E27FC236}">
                  <a16:creationId xmlns:a16="http://schemas.microsoft.com/office/drawing/2014/main" id="{611D8483-BD41-A38E-0A43-9A47FB59B453}"/>
                </a:ext>
              </a:extLst>
            </p:cNvPr>
            <p:cNvSpPr/>
            <p:nvPr/>
          </p:nvSpPr>
          <p:spPr>
            <a:xfrm>
              <a:off x="6742048" y="574340"/>
              <a:ext cx="270584" cy="125431"/>
            </a:xfrm>
            <a:custGeom>
              <a:avLst/>
              <a:gdLst/>
              <a:ahLst/>
              <a:cxnLst/>
              <a:rect l="l" t="t" r="r" b="b"/>
              <a:pathLst>
                <a:path w="4791" h="2221" extrusionOk="0">
                  <a:moveTo>
                    <a:pt x="4790" y="0"/>
                  </a:moveTo>
                  <a:lnTo>
                    <a:pt x="1" y="2129"/>
                  </a:lnTo>
                  <a:lnTo>
                    <a:pt x="211" y="2129"/>
                  </a:lnTo>
                  <a:lnTo>
                    <a:pt x="315" y="2220"/>
                  </a:lnTo>
                  <a:lnTo>
                    <a:pt x="4678" y="281"/>
                  </a:lnTo>
                  <a:lnTo>
                    <a:pt x="4790"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66;p53">
              <a:extLst>
                <a:ext uri="{FF2B5EF4-FFF2-40B4-BE49-F238E27FC236}">
                  <a16:creationId xmlns:a16="http://schemas.microsoft.com/office/drawing/2014/main" id="{393E4D8D-BFB9-463F-24BE-473CDD7CA1AC}"/>
                </a:ext>
              </a:extLst>
            </p:cNvPr>
            <p:cNvSpPr/>
            <p:nvPr/>
          </p:nvSpPr>
          <p:spPr>
            <a:xfrm>
              <a:off x="6802536" y="658602"/>
              <a:ext cx="177622" cy="87819"/>
            </a:xfrm>
            <a:custGeom>
              <a:avLst/>
              <a:gdLst/>
              <a:ahLst/>
              <a:cxnLst/>
              <a:rect l="l" t="t" r="r" b="b"/>
              <a:pathLst>
                <a:path w="3145" h="1555" extrusionOk="0">
                  <a:moveTo>
                    <a:pt x="3145" y="0"/>
                  </a:moveTo>
                  <a:lnTo>
                    <a:pt x="0" y="1400"/>
                  </a:lnTo>
                  <a:lnTo>
                    <a:pt x="177" y="1555"/>
                  </a:lnTo>
                  <a:lnTo>
                    <a:pt x="3041" y="279"/>
                  </a:lnTo>
                  <a:lnTo>
                    <a:pt x="3145"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67;p53">
              <a:extLst>
                <a:ext uri="{FF2B5EF4-FFF2-40B4-BE49-F238E27FC236}">
                  <a16:creationId xmlns:a16="http://schemas.microsoft.com/office/drawing/2014/main" id="{5F84416D-25E7-FB31-E603-8C3A837F713C}"/>
                </a:ext>
              </a:extLst>
            </p:cNvPr>
            <p:cNvSpPr/>
            <p:nvPr/>
          </p:nvSpPr>
          <p:spPr>
            <a:xfrm>
              <a:off x="6854721" y="742808"/>
              <a:ext cx="93075" cy="49867"/>
            </a:xfrm>
            <a:custGeom>
              <a:avLst/>
              <a:gdLst/>
              <a:ahLst/>
              <a:cxnLst/>
              <a:rect l="l" t="t" r="r" b="b"/>
              <a:pathLst>
                <a:path w="1648" h="883" extrusionOk="0">
                  <a:moveTo>
                    <a:pt x="1648" y="0"/>
                  </a:moveTo>
                  <a:lnTo>
                    <a:pt x="1" y="729"/>
                  </a:lnTo>
                  <a:lnTo>
                    <a:pt x="184" y="882"/>
                  </a:lnTo>
                  <a:lnTo>
                    <a:pt x="1542" y="281"/>
                  </a:lnTo>
                  <a:lnTo>
                    <a:pt x="1648"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68;p53">
              <a:extLst>
                <a:ext uri="{FF2B5EF4-FFF2-40B4-BE49-F238E27FC236}">
                  <a16:creationId xmlns:a16="http://schemas.microsoft.com/office/drawing/2014/main" id="{F47E458D-4D2D-023B-9818-2F5D9F1CE497}"/>
                </a:ext>
              </a:extLst>
            </p:cNvPr>
            <p:cNvSpPr/>
            <p:nvPr/>
          </p:nvSpPr>
          <p:spPr>
            <a:xfrm>
              <a:off x="7084924" y="389269"/>
              <a:ext cx="476557" cy="539845"/>
            </a:xfrm>
            <a:custGeom>
              <a:avLst/>
              <a:gdLst/>
              <a:ahLst/>
              <a:cxnLst/>
              <a:rect l="l" t="t" r="r" b="b"/>
              <a:pathLst>
                <a:path w="8438" h="9559" extrusionOk="0">
                  <a:moveTo>
                    <a:pt x="1654" y="0"/>
                  </a:moveTo>
                  <a:lnTo>
                    <a:pt x="0" y="6351"/>
                  </a:lnTo>
                  <a:lnTo>
                    <a:pt x="2788" y="9559"/>
                  </a:lnTo>
                  <a:lnTo>
                    <a:pt x="6786" y="8124"/>
                  </a:lnTo>
                  <a:lnTo>
                    <a:pt x="8438" y="1771"/>
                  </a:lnTo>
                  <a:lnTo>
                    <a:pt x="16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9;p53">
              <a:extLst>
                <a:ext uri="{FF2B5EF4-FFF2-40B4-BE49-F238E27FC236}">
                  <a16:creationId xmlns:a16="http://schemas.microsoft.com/office/drawing/2014/main" id="{B1DF7A8C-21BF-AF3A-EB66-51C067BD20B6}"/>
                </a:ext>
              </a:extLst>
            </p:cNvPr>
            <p:cNvSpPr/>
            <p:nvPr/>
          </p:nvSpPr>
          <p:spPr>
            <a:xfrm>
              <a:off x="7154957" y="439928"/>
              <a:ext cx="27279" cy="39024"/>
            </a:xfrm>
            <a:custGeom>
              <a:avLst/>
              <a:gdLst/>
              <a:ahLst/>
              <a:cxnLst/>
              <a:rect l="l" t="t" r="r" b="b"/>
              <a:pathLst>
                <a:path w="483" h="691" extrusionOk="0">
                  <a:moveTo>
                    <a:pt x="182" y="0"/>
                  </a:moveTo>
                  <a:lnTo>
                    <a:pt x="0" y="679"/>
                  </a:lnTo>
                  <a:cubicBezTo>
                    <a:pt x="30" y="687"/>
                    <a:pt x="60" y="691"/>
                    <a:pt x="89" y="691"/>
                  </a:cubicBezTo>
                  <a:cubicBezTo>
                    <a:pt x="247" y="691"/>
                    <a:pt x="393" y="586"/>
                    <a:pt x="434" y="427"/>
                  </a:cubicBezTo>
                  <a:cubicBezTo>
                    <a:pt x="483" y="237"/>
                    <a:pt x="372" y="42"/>
                    <a:pt x="182"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0;p53">
              <a:extLst>
                <a:ext uri="{FF2B5EF4-FFF2-40B4-BE49-F238E27FC236}">
                  <a16:creationId xmlns:a16="http://schemas.microsoft.com/office/drawing/2014/main" id="{29230E0E-8062-2AC7-24F3-159DFE4FBC5A}"/>
                </a:ext>
              </a:extLst>
            </p:cNvPr>
            <p:cNvSpPr/>
            <p:nvPr/>
          </p:nvSpPr>
          <p:spPr>
            <a:xfrm>
              <a:off x="7233630" y="464156"/>
              <a:ext cx="44391" cy="39871"/>
            </a:xfrm>
            <a:custGeom>
              <a:avLst/>
              <a:gdLst/>
              <a:ahLst/>
              <a:cxnLst/>
              <a:rect l="l" t="t" r="r" b="b"/>
              <a:pathLst>
                <a:path w="786" h="706" extrusionOk="0">
                  <a:moveTo>
                    <a:pt x="395" y="0"/>
                  </a:moveTo>
                  <a:cubicBezTo>
                    <a:pt x="236" y="0"/>
                    <a:pt x="90" y="105"/>
                    <a:pt x="49" y="264"/>
                  </a:cubicBezTo>
                  <a:cubicBezTo>
                    <a:pt x="0" y="454"/>
                    <a:pt x="120" y="642"/>
                    <a:pt x="308" y="691"/>
                  </a:cubicBezTo>
                  <a:cubicBezTo>
                    <a:pt x="340" y="700"/>
                    <a:pt x="373" y="705"/>
                    <a:pt x="404" y="705"/>
                  </a:cubicBezTo>
                  <a:cubicBezTo>
                    <a:pt x="558" y="705"/>
                    <a:pt x="695" y="596"/>
                    <a:pt x="737" y="439"/>
                  </a:cubicBezTo>
                  <a:cubicBezTo>
                    <a:pt x="785" y="250"/>
                    <a:pt x="673" y="61"/>
                    <a:pt x="484" y="12"/>
                  </a:cubicBezTo>
                  <a:cubicBezTo>
                    <a:pt x="454" y="4"/>
                    <a:pt x="424"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71;p53">
              <a:extLst>
                <a:ext uri="{FF2B5EF4-FFF2-40B4-BE49-F238E27FC236}">
                  <a16:creationId xmlns:a16="http://schemas.microsoft.com/office/drawing/2014/main" id="{C20A7A5B-ADCD-9373-2A15-1DAF059EAE1C}"/>
                </a:ext>
              </a:extLst>
            </p:cNvPr>
            <p:cNvSpPr/>
            <p:nvPr/>
          </p:nvSpPr>
          <p:spPr>
            <a:xfrm>
              <a:off x="7329755" y="489062"/>
              <a:ext cx="44278" cy="40097"/>
            </a:xfrm>
            <a:custGeom>
              <a:avLst/>
              <a:gdLst/>
              <a:ahLst/>
              <a:cxnLst/>
              <a:rect l="l" t="t" r="r" b="b"/>
              <a:pathLst>
                <a:path w="784" h="710" extrusionOk="0">
                  <a:moveTo>
                    <a:pt x="385" y="1"/>
                  </a:moveTo>
                  <a:cubicBezTo>
                    <a:pt x="229" y="1"/>
                    <a:pt x="90" y="106"/>
                    <a:pt x="50" y="265"/>
                  </a:cubicBezTo>
                  <a:cubicBezTo>
                    <a:pt x="1" y="453"/>
                    <a:pt x="112" y="650"/>
                    <a:pt x="302" y="698"/>
                  </a:cubicBezTo>
                  <a:cubicBezTo>
                    <a:pt x="330" y="706"/>
                    <a:pt x="359" y="709"/>
                    <a:pt x="387" y="709"/>
                  </a:cubicBezTo>
                  <a:cubicBezTo>
                    <a:pt x="546" y="709"/>
                    <a:pt x="694" y="599"/>
                    <a:pt x="735" y="440"/>
                  </a:cubicBezTo>
                  <a:cubicBezTo>
                    <a:pt x="784" y="250"/>
                    <a:pt x="665" y="61"/>
                    <a:pt x="476" y="13"/>
                  </a:cubicBezTo>
                  <a:cubicBezTo>
                    <a:pt x="446" y="5"/>
                    <a:pt x="415" y="1"/>
                    <a:pt x="38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2;p53">
              <a:extLst>
                <a:ext uri="{FF2B5EF4-FFF2-40B4-BE49-F238E27FC236}">
                  <a16:creationId xmlns:a16="http://schemas.microsoft.com/office/drawing/2014/main" id="{84C66D68-88BB-918C-5BB3-4A7702D24235}"/>
                </a:ext>
              </a:extLst>
            </p:cNvPr>
            <p:cNvSpPr/>
            <p:nvPr/>
          </p:nvSpPr>
          <p:spPr>
            <a:xfrm>
              <a:off x="7425429" y="513968"/>
              <a:ext cx="44391" cy="40097"/>
            </a:xfrm>
            <a:custGeom>
              <a:avLst/>
              <a:gdLst/>
              <a:ahLst/>
              <a:cxnLst/>
              <a:rect l="l" t="t" r="r" b="b"/>
              <a:pathLst>
                <a:path w="786" h="710" extrusionOk="0">
                  <a:moveTo>
                    <a:pt x="394" y="1"/>
                  </a:moveTo>
                  <a:cubicBezTo>
                    <a:pt x="237" y="1"/>
                    <a:pt x="91" y="106"/>
                    <a:pt x="50" y="264"/>
                  </a:cubicBezTo>
                  <a:cubicBezTo>
                    <a:pt x="1" y="454"/>
                    <a:pt x="113" y="649"/>
                    <a:pt x="302" y="698"/>
                  </a:cubicBezTo>
                  <a:cubicBezTo>
                    <a:pt x="332" y="706"/>
                    <a:pt x="363" y="710"/>
                    <a:pt x="393" y="710"/>
                  </a:cubicBezTo>
                  <a:cubicBezTo>
                    <a:pt x="551" y="710"/>
                    <a:pt x="694" y="605"/>
                    <a:pt x="735" y="446"/>
                  </a:cubicBezTo>
                  <a:cubicBezTo>
                    <a:pt x="786" y="251"/>
                    <a:pt x="673" y="61"/>
                    <a:pt x="483" y="12"/>
                  </a:cubicBezTo>
                  <a:cubicBezTo>
                    <a:pt x="453" y="4"/>
                    <a:pt x="424" y="1"/>
                    <a:pt x="394"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73;p53">
              <a:extLst>
                <a:ext uri="{FF2B5EF4-FFF2-40B4-BE49-F238E27FC236}">
                  <a16:creationId xmlns:a16="http://schemas.microsoft.com/office/drawing/2014/main" id="{00874FDB-6800-7711-062D-F1F811F23DBC}"/>
                </a:ext>
              </a:extLst>
            </p:cNvPr>
            <p:cNvSpPr/>
            <p:nvPr/>
          </p:nvSpPr>
          <p:spPr>
            <a:xfrm>
              <a:off x="7521102" y="538930"/>
              <a:ext cx="27392" cy="39420"/>
            </a:xfrm>
            <a:custGeom>
              <a:avLst/>
              <a:gdLst/>
              <a:ahLst/>
              <a:cxnLst/>
              <a:rect l="l" t="t" r="r" b="b"/>
              <a:pathLst>
                <a:path w="485" h="698" extrusionOk="0">
                  <a:moveTo>
                    <a:pt x="393" y="0"/>
                  </a:moveTo>
                  <a:cubicBezTo>
                    <a:pt x="237" y="0"/>
                    <a:pt x="97" y="105"/>
                    <a:pt x="50" y="264"/>
                  </a:cubicBezTo>
                  <a:cubicBezTo>
                    <a:pt x="1" y="452"/>
                    <a:pt x="120" y="649"/>
                    <a:pt x="310" y="698"/>
                  </a:cubicBezTo>
                  <a:lnTo>
                    <a:pt x="485" y="12"/>
                  </a:lnTo>
                  <a:cubicBezTo>
                    <a:pt x="454" y="4"/>
                    <a:pt x="423" y="0"/>
                    <a:pt x="39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74;p53">
              <a:extLst>
                <a:ext uri="{FF2B5EF4-FFF2-40B4-BE49-F238E27FC236}">
                  <a16:creationId xmlns:a16="http://schemas.microsoft.com/office/drawing/2014/main" id="{BD2786C7-695E-1DAB-B9A0-34FEFD332773}"/>
                </a:ext>
              </a:extLst>
            </p:cNvPr>
            <p:cNvSpPr/>
            <p:nvPr/>
          </p:nvSpPr>
          <p:spPr>
            <a:xfrm>
              <a:off x="7204770" y="397232"/>
              <a:ext cx="41172" cy="24793"/>
            </a:xfrm>
            <a:custGeom>
              <a:avLst/>
              <a:gdLst/>
              <a:ahLst/>
              <a:cxnLst/>
              <a:rect l="l" t="t" r="r" b="b"/>
              <a:pathLst>
                <a:path w="729" h="439" extrusionOk="0">
                  <a:moveTo>
                    <a:pt x="43" y="0"/>
                  </a:moveTo>
                  <a:lnTo>
                    <a:pt x="43" y="0"/>
                  </a:lnTo>
                  <a:cubicBezTo>
                    <a:pt x="1" y="188"/>
                    <a:pt x="113" y="378"/>
                    <a:pt x="301" y="427"/>
                  </a:cubicBezTo>
                  <a:cubicBezTo>
                    <a:pt x="331" y="435"/>
                    <a:pt x="361" y="438"/>
                    <a:pt x="391" y="438"/>
                  </a:cubicBezTo>
                  <a:cubicBezTo>
                    <a:pt x="547" y="438"/>
                    <a:pt x="687" y="334"/>
                    <a:pt x="728" y="175"/>
                  </a:cubicBezTo>
                  <a:lnTo>
                    <a:pt x="43"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75;p53">
              <a:extLst>
                <a:ext uri="{FF2B5EF4-FFF2-40B4-BE49-F238E27FC236}">
                  <a16:creationId xmlns:a16="http://schemas.microsoft.com/office/drawing/2014/main" id="{57E564B6-7B0F-1B05-F045-81313CF1E830}"/>
                </a:ext>
              </a:extLst>
            </p:cNvPr>
            <p:cNvSpPr/>
            <p:nvPr/>
          </p:nvSpPr>
          <p:spPr>
            <a:xfrm>
              <a:off x="7300443" y="422082"/>
              <a:ext cx="41624" cy="24962"/>
            </a:xfrm>
            <a:custGeom>
              <a:avLst/>
              <a:gdLst/>
              <a:ahLst/>
              <a:cxnLst/>
              <a:rect l="l" t="t" r="r" b="b"/>
              <a:pathLst>
                <a:path w="737" h="442" extrusionOk="0">
                  <a:moveTo>
                    <a:pt x="49" y="1"/>
                  </a:moveTo>
                  <a:lnTo>
                    <a:pt x="49" y="1"/>
                  </a:lnTo>
                  <a:cubicBezTo>
                    <a:pt x="1" y="190"/>
                    <a:pt x="113" y="379"/>
                    <a:pt x="301" y="427"/>
                  </a:cubicBezTo>
                  <a:cubicBezTo>
                    <a:pt x="334" y="437"/>
                    <a:pt x="366" y="442"/>
                    <a:pt x="398" y="442"/>
                  </a:cubicBezTo>
                  <a:cubicBezTo>
                    <a:pt x="554" y="442"/>
                    <a:pt x="696" y="333"/>
                    <a:pt x="737" y="175"/>
                  </a:cubicBezTo>
                  <a:lnTo>
                    <a:pt x="49"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76;p53">
              <a:extLst>
                <a:ext uri="{FF2B5EF4-FFF2-40B4-BE49-F238E27FC236}">
                  <a16:creationId xmlns:a16="http://schemas.microsoft.com/office/drawing/2014/main" id="{7E9FC772-B916-E8F6-E86B-A5D2633B9FDD}"/>
                </a:ext>
              </a:extLst>
            </p:cNvPr>
            <p:cNvSpPr/>
            <p:nvPr/>
          </p:nvSpPr>
          <p:spPr>
            <a:xfrm>
              <a:off x="7396230" y="447044"/>
              <a:ext cx="41511" cy="25188"/>
            </a:xfrm>
            <a:custGeom>
              <a:avLst/>
              <a:gdLst/>
              <a:ahLst/>
              <a:cxnLst/>
              <a:rect l="l" t="t" r="r" b="b"/>
              <a:pathLst>
                <a:path w="735" h="446" extrusionOk="0">
                  <a:moveTo>
                    <a:pt x="49" y="1"/>
                  </a:moveTo>
                  <a:lnTo>
                    <a:pt x="49" y="1"/>
                  </a:lnTo>
                  <a:cubicBezTo>
                    <a:pt x="0" y="189"/>
                    <a:pt x="111" y="385"/>
                    <a:pt x="301" y="434"/>
                  </a:cubicBezTo>
                  <a:cubicBezTo>
                    <a:pt x="330" y="441"/>
                    <a:pt x="358" y="445"/>
                    <a:pt x="387" y="445"/>
                  </a:cubicBezTo>
                  <a:cubicBezTo>
                    <a:pt x="546" y="445"/>
                    <a:pt x="693" y="335"/>
                    <a:pt x="735" y="175"/>
                  </a:cubicBezTo>
                  <a:lnTo>
                    <a:pt x="49"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77;p53">
              <a:extLst>
                <a:ext uri="{FF2B5EF4-FFF2-40B4-BE49-F238E27FC236}">
                  <a16:creationId xmlns:a16="http://schemas.microsoft.com/office/drawing/2014/main" id="{BCB59D6B-8921-4B2D-8889-06449C03BBE7}"/>
                </a:ext>
              </a:extLst>
            </p:cNvPr>
            <p:cNvSpPr/>
            <p:nvPr/>
          </p:nvSpPr>
          <p:spPr>
            <a:xfrm>
              <a:off x="7491903" y="471893"/>
              <a:ext cx="41511" cy="25244"/>
            </a:xfrm>
            <a:custGeom>
              <a:avLst/>
              <a:gdLst/>
              <a:ahLst/>
              <a:cxnLst/>
              <a:rect l="l" t="t" r="r" b="b"/>
              <a:pathLst>
                <a:path w="735" h="447" extrusionOk="0">
                  <a:moveTo>
                    <a:pt x="56" y="1"/>
                  </a:moveTo>
                  <a:lnTo>
                    <a:pt x="56" y="1"/>
                  </a:lnTo>
                  <a:cubicBezTo>
                    <a:pt x="0" y="191"/>
                    <a:pt x="119" y="386"/>
                    <a:pt x="308" y="434"/>
                  </a:cubicBezTo>
                  <a:cubicBezTo>
                    <a:pt x="338" y="443"/>
                    <a:pt x="369" y="446"/>
                    <a:pt x="399" y="446"/>
                  </a:cubicBezTo>
                  <a:cubicBezTo>
                    <a:pt x="555" y="446"/>
                    <a:pt x="694" y="341"/>
                    <a:pt x="735" y="176"/>
                  </a:cubicBezTo>
                  <a:lnTo>
                    <a:pt x="56"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78;p53">
              <a:extLst>
                <a:ext uri="{FF2B5EF4-FFF2-40B4-BE49-F238E27FC236}">
                  <a16:creationId xmlns:a16="http://schemas.microsoft.com/office/drawing/2014/main" id="{785AF790-990E-5D1D-B83B-1FBDAFDB0A79}"/>
                </a:ext>
              </a:extLst>
            </p:cNvPr>
            <p:cNvSpPr/>
            <p:nvPr/>
          </p:nvSpPr>
          <p:spPr>
            <a:xfrm>
              <a:off x="7166817" y="527014"/>
              <a:ext cx="44391" cy="40097"/>
            </a:xfrm>
            <a:custGeom>
              <a:avLst/>
              <a:gdLst/>
              <a:ahLst/>
              <a:cxnLst/>
              <a:rect l="l" t="t" r="r" b="b"/>
              <a:pathLst>
                <a:path w="786" h="710" extrusionOk="0">
                  <a:moveTo>
                    <a:pt x="391" y="1"/>
                  </a:moveTo>
                  <a:cubicBezTo>
                    <a:pt x="235" y="1"/>
                    <a:pt x="90" y="106"/>
                    <a:pt x="49" y="265"/>
                  </a:cubicBezTo>
                  <a:cubicBezTo>
                    <a:pt x="0" y="453"/>
                    <a:pt x="113" y="650"/>
                    <a:pt x="301" y="699"/>
                  </a:cubicBezTo>
                  <a:cubicBezTo>
                    <a:pt x="331" y="706"/>
                    <a:pt x="361" y="710"/>
                    <a:pt x="391" y="710"/>
                  </a:cubicBezTo>
                  <a:cubicBezTo>
                    <a:pt x="549" y="710"/>
                    <a:pt x="694" y="605"/>
                    <a:pt x="735" y="447"/>
                  </a:cubicBezTo>
                  <a:cubicBezTo>
                    <a:pt x="785" y="257"/>
                    <a:pt x="673" y="62"/>
                    <a:pt x="483" y="13"/>
                  </a:cubicBezTo>
                  <a:cubicBezTo>
                    <a:pt x="452" y="5"/>
                    <a:pt x="422" y="1"/>
                    <a:pt x="39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79;p53">
              <a:extLst>
                <a:ext uri="{FF2B5EF4-FFF2-40B4-BE49-F238E27FC236}">
                  <a16:creationId xmlns:a16="http://schemas.microsoft.com/office/drawing/2014/main" id="{A0510493-4B2C-F90E-BABB-90688E0D7ECC}"/>
                </a:ext>
              </a:extLst>
            </p:cNvPr>
            <p:cNvSpPr/>
            <p:nvPr/>
          </p:nvSpPr>
          <p:spPr>
            <a:xfrm>
              <a:off x="7262490" y="551920"/>
              <a:ext cx="44391" cy="40097"/>
            </a:xfrm>
            <a:custGeom>
              <a:avLst/>
              <a:gdLst/>
              <a:ahLst/>
              <a:cxnLst/>
              <a:rect l="l" t="t" r="r" b="b"/>
              <a:pathLst>
                <a:path w="786" h="710" extrusionOk="0">
                  <a:moveTo>
                    <a:pt x="395" y="1"/>
                  </a:moveTo>
                  <a:cubicBezTo>
                    <a:pt x="237" y="1"/>
                    <a:pt x="92" y="106"/>
                    <a:pt x="49" y="264"/>
                  </a:cubicBezTo>
                  <a:cubicBezTo>
                    <a:pt x="0" y="454"/>
                    <a:pt x="120" y="649"/>
                    <a:pt x="310" y="698"/>
                  </a:cubicBezTo>
                  <a:cubicBezTo>
                    <a:pt x="340" y="706"/>
                    <a:pt x="370" y="710"/>
                    <a:pt x="400" y="710"/>
                  </a:cubicBezTo>
                  <a:cubicBezTo>
                    <a:pt x="555" y="710"/>
                    <a:pt x="696" y="605"/>
                    <a:pt x="736" y="446"/>
                  </a:cubicBezTo>
                  <a:cubicBezTo>
                    <a:pt x="785" y="258"/>
                    <a:pt x="673" y="61"/>
                    <a:pt x="484" y="12"/>
                  </a:cubicBezTo>
                  <a:cubicBezTo>
                    <a:pt x="454" y="5"/>
                    <a:pt x="424" y="1"/>
                    <a:pt x="39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080;p53">
              <a:extLst>
                <a:ext uri="{FF2B5EF4-FFF2-40B4-BE49-F238E27FC236}">
                  <a16:creationId xmlns:a16="http://schemas.microsoft.com/office/drawing/2014/main" id="{F7511FA7-DAEB-5A70-F8C9-39A262494B09}"/>
                </a:ext>
              </a:extLst>
            </p:cNvPr>
            <p:cNvSpPr/>
            <p:nvPr/>
          </p:nvSpPr>
          <p:spPr>
            <a:xfrm>
              <a:off x="7358615" y="576882"/>
              <a:ext cx="44278" cy="40097"/>
            </a:xfrm>
            <a:custGeom>
              <a:avLst/>
              <a:gdLst/>
              <a:ahLst/>
              <a:cxnLst/>
              <a:rect l="l" t="t" r="r" b="b"/>
              <a:pathLst>
                <a:path w="784" h="710" extrusionOk="0">
                  <a:moveTo>
                    <a:pt x="386" y="0"/>
                  </a:moveTo>
                  <a:cubicBezTo>
                    <a:pt x="230" y="0"/>
                    <a:pt x="90" y="105"/>
                    <a:pt x="49" y="264"/>
                  </a:cubicBezTo>
                  <a:cubicBezTo>
                    <a:pt x="1" y="453"/>
                    <a:pt x="112" y="649"/>
                    <a:pt x="302" y="698"/>
                  </a:cubicBezTo>
                  <a:cubicBezTo>
                    <a:pt x="331" y="706"/>
                    <a:pt x="361" y="709"/>
                    <a:pt x="391" y="709"/>
                  </a:cubicBezTo>
                  <a:cubicBezTo>
                    <a:pt x="548" y="709"/>
                    <a:pt x="694" y="604"/>
                    <a:pt x="735" y="446"/>
                  </a:cubicBezTo>
                  <a:cubicBezTo>
                    <a:pt x="784" y="256"/>
                    <a:pt x="666" y="61"/>
                    <a:pt x="476" y="12"/>
                  </a:cubicBezTo>
                  <a:cubicBezTo>
                    <a:pt x="446" y="4"/>
                    <a:pt x="415" y="0"/>
                    <a:pt x="38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081;p53">
              <a:extLst>
                <a:ext uri="{FF2B5EF4-FFF2-40B4-BE49-F238E27FC236}">
                  <a16:creationId xmlns:a16="http://schemas.microsoft.com/office/drawing/2014/main" id="{F22C03D9-2691-C5F2-0E0C-759379EC9C8E}"/>
                </a:ext>
              </a:extLst>
            </p:cNvPr>
            <p:cNvSpPr/>
            <p:nvPr/>
          </p:nvSpPr>
          <p:spPr>
            <a:xfrm>
              <a:off x="7454289" y="601788"/>
              <a:ext cx="44391" cy="40097"/>
            </a:xfrm>
            <a:custGeom>
              <a:avLst/>
              <a:gdLst/>
              <a:ahLst/>
              <a:cxnLst/>
              <a:rect l="l" t="t" r="r" b="b"/>
              <a:pathLst>
                <a:path w="786" h="710" extrusionOk="0">
                  <a:moveTo>
                    <a:pt x="395" y="0"/>
                  </a:moveTo>
                  <a:cubicBezTo>
                    <a:pt x="237" y="0"/>
                    <a:pt x="90" y="106"/>
                    <a:pt x="49" y="270"/>
                  </a:cubicBezTo>
                  <a:cubicBezTo>
                    <a:pt x="1" y="460"/>
                    <a:pt x="113" y="648"/>
                    <a:pt x="301" y="697"/>
                  </a:cubicBezTo>
                  <a:cubicBezTo>
                    <a:pt x="332" y="705"/>
                    <a:pt x="363" y="709"/>
                    <a:pt x="393" y="709"/>
                  </a:cubicBezTo>
                  <a:cubicBezTo>
                    <a:pt x="551" y="709"/>
                    <a:pt x="694" y="604"/>
                    <a:pt x="737" y="445"/>
                  </a:cubicBezTo>
                  <a:cubicBezTo>
                    <a:pt x="785"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082;p53">
              <a:extLst>
                <a:ext uri="{FF2B5EF4-FFF2-40B4-BE49-F238E27FC236}">
                  <a16:creationId xmlns:a16="http://schemas.microsoft.com/office/drawing/2014/main" id="{ABE832D5-D083-925D-8616-7B031E5DF3B9}"/>
                </a:ext>
              </a:extLst>
            </p:cNvPr>
            <p:cNvSpPr/>
            <p:nvPr/>
          </p:nvSpPr>
          <p:spPr>
            <a:xfrm>
              <a:off x="7117343" y="584676"/>
              <a:ext cx="27392" cy="39420"/>
            </a:xfrm>
            <a:custGeom>
              <a:avLst/>
              <a:gdLst/>
              <a:ahLst/>
              <a:cxnLst/>
              <a:rect l="l" t="t" r="r" b="b"/>
              <a:pathLst>
                <a:path w="485" h="698" extrusionOk="0">
                  <a:moveTo>
                    <a:pt x="176" y="0"/>
                  </a:moveTo>
                  <a:lnTo>
                    <a:pt x="1" y="686"/>
                  </a:lnTo>
                  <a:cubicBezTo>
                    <a:pt x="31" y="694"/>
                    <a:pt x="61" y="697"/>
                    <a:pt x="90" y="697"/>
                  </a:cubicBezTo>
                  <a:cubicBezTo>
                    <a:pt x="247" y="697"/>
                    <a:pt x="387" y="592"/>
                    <a:pt x="428" y="434"/>
                  </a:cubicBezTo>
                  <a:cubicBezTo>
                    <a:pt x="485" y="244"/>
                    <a:pt x="365" y="49"/>
                    <a:pt x="17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083;p53">
              <a:extLst>
                <a:ext uri="{FF2B5EF4-FFF2-40B4-BE49-F238E27FC236}">
                  <a16:creationId xmlns:a16="http://schemas.microsoft.com/office/drawing/2014/main" id="{E70343B6-DFAD-E356-C235-D12180E8DAD9}"/>
                </a:ext>
              </a:extLst>
            </p:cNvPr>
            <p:cNvSpPr/>
            <p:nvPr/>
          </p:nvSpPr>
          <p:spPr>
            <a:xfrm>
              <a:off x="7196016" y="608904"/>
              <a:ext cx="44391" cy="40097"/>
            </a:xfrm>
            <a:custGeom>
              <a:avLst/>
              <a:gdLst/>
              <a:ahLst/>
              <a:cxnLst/>
              <a:rect l="l" t="t" r="r" b="b"/>
              <a:pathLst>
                <a:path w="786" h="710" extrusionOk="0">
                  <a:moveTo>
                    <a:pt x="395" y="0"/>
                  </a:moveTo>
                  <a:cubicBezTo>
                    <a:pt x="237" y="0"/>
                    <a:pt x="92" y="105"/>
                    <a:pt x="50" y="264"/>
                  </a:cubicBezTo>
                  <a:cubicBezTo>
                    <a:pt x="1" y="454"/>
                    <a:pt x="114" y="648"/>
                    <a:pt x="302" y="697"/>
                  </a:cubicBezTo>
                  <a:cubicBezTo>
                    <a:pt x="332" y="705"/>
                    <a:pt x="363" y="709"/>
                    <a:pt x="394" y="709"/>
                  </a:cubicBezTo>
                  <a:cubicBezTo>
                    <a:pt x="551" y="709"/>
                    <a:pt x="696" y="604"/>
                    <a:pt x="737" y="445"/>
                  </a:cubicBezTo>
                  <a:cubicBezTo>
                    <a:pt x="786"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084;p53">
              <a:extLst>
                <a:ext uri="{FF2B5EF4-FFF2-40B4-BE49-F238E27FC236}">
                  <a16:creationId xmlns:a16="http://schemas.microsoft.com/office/drawing/2014/main" id="{832C07CB-E2B3-473E-83BD-7D1AFF5B6DBD}"/>
                </a:ext>
              </a:extLst>
            </p:cNvPr>
            <p:cNvSpPr/>
            <p:nvPr/>
          </p:nvSpPr>
          <p:spPr>
            <a:xfrm>
              <a:off x="7291802" y="633809"/>
              <a:ext cx="44278" cy="40097"/>
            </a:xfrm>
            <a:custGeom>
              <a:avLst/>
              <a:gdLst/>
              <a:ahLst/>
              <a:cxnLst/>
              <a:rect l="l" t="t" r="r" b="b"/>
              <a:pathLst>
                <a:path w="784" h="710" extrusionOk="0">
                  <a:moveTo>
                    <a:pt x="392" y="1"/>
                  </a:moveTo>
                  <a:cubicBezTo>
                    <a:pt x="235" y="1"/>
                    <a:pt x="90" y="105"/>
                    <a:pt x="49" y="265"/>
                  </a:cubicBezTo>
                  <a:cubicBezTo>
                    <a:pt x="1" y="453"/>
                    <a:pt x="112" y="649"/>
                    <a:pt x="301" y="698"/>
                  </a:cubicBezTo>
                  <a:cubicBezTo>
                    <a:pt x="332" y="706"/>
                    <a:pt x="363" y="710"/>
                    <a:pt x="393" y="710"/>
                  </a:cubicBezTo>
                  <a:cubicBezTo>
                    <a:pt x="553" y="710"/>
                    <a:pt x="694" y="605"/>
                    <a:pt x="735" y="446"/>
                  </a:cubicBezTo>
                  <a:cubicBezTo>
                    <a:pt x="784" y="256"/>
                    <a:pt x="673" y="61"/>
                    <a:pt x="483" y="13"/>
                  </a:cubicBezTo>
                  <a:cubicBezTo>
                    <a:pt x="453" y="4"/>
                    <a:pt x="422" y="1"/>
                    <a:pt x="39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085;p53">
              <a:extLst>
                <a:ext uri="{FF2B5EF4-FFF2-40B4-BE49-F238E27FC236}">
                  <a16:creationId xmlns:a16="http://schemas.microsoft.com/office/drawing/2014/main" id="{5D5B0B3C-E9F7-C439-9B5E-A64AEC5368E7}"/>
                </a:ext>
              </a:extLst>
            </p:cNvPr>
            <p:cNvSpPr/>
            <p:nvPr/>
          </p:nvSpPr>
          <p:spPr>
            <a:xfrm>
              <a:off x="7387871" y="658715"/>
              <a:ext cx="44391" cy="40097"/>
            </a:xfrm>
            <a:custGeom>
              <a:avLst/>
              <a:gdLst/>
              <a:ahLst/>
              <a:cxnLst/>
              <a:rect l="l" t="t" r="r" b="b"/>
              <a:pathLst>
                <a:path w="786" h="710" extrusionOk="0">
                  <a:moveTo>
                    <a:pt x="391" y="1"/>
                  </a:moveTo>
                  <a:cubicBezTo>
                    <a:pt x="233" y="1"/>
                    <a:pt x="90" y="111"/>
                    <a:pt x="49" y="271"/>
                  </a:cubicBezTo>
                  <a:cubicBezTo>
                    <a:pt x="0" y="461"/>
                    <a:pt x="113" y="649"/>
                    <a:pt x="301" y="698"/>
                  </a:cubicBezTo>
                  <a:cubicBezTo>
                    <a:pt x="332" y="706"/>
                    <a:pt x="362" y="710"/>
                    <a:pt x="392" y="710"/>
                  </a:cubicBezTo>
                  <a:cubicBezTo>
                    <a:pt x="548" y="710"/>
                    <a:pt x="688" y="605"/>
                    <a:pt x="736" y="445"/>
                  </a:cubicBezTo>
                  <a:cubicBezTo>
                    <a:pt x="785" y="257"/>
                    <a:pt x="666" y="61"/>
                    <a:pt x="476" y="12"/>
                  </a:cubicBezTo>
                  <a:cubicBezTo>
                    <a:pt x="447" y="4"/>
                    <a:pt x="419" y="1"/>
                    <a:pt x="39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086;p53">
              <a:extLst>
                <a:ext uri="{FF2B5EF4-FFF2-40B4-BE49-F238E27FC236}">
                  <a16:creationId xmlns:a16="http://schemas.microsoft.com/office/drawing/2014/main" id="{98199E9C-D2BD-28AB-430C-B60FE4651339}"/>
                </a:ext>
              </a:extLst>
            </p:cNvPr>
            <p:cNvSpPr/>
            <p:nvPr/>
          </p:nvSpPr>
          <p:spPr>
            <a:xfrm>
              <a:off x="7483544" y="683678"/>
              <a:ext cx="27392" cy="39420"/>
            </a:xfrm>
            <a:custGeom>
              <a:avLst/>
              <a:gdLst/>
              <a:ahLst/>
              <a:cxnLst/>
              <a:rect l="l" t="t" r="r" b="b"/>
              <a:pathLst>
                <a:path w="485" h="698" extrusionOk="0">
                  <a:moveTo>
                    <a:pt x="396" y="0"/>
                  </a:moveTo>
                  <a:cubicBezTo>
                    <a:pt x="237" y="0"/>
                    <a:pt x="92" y="110"/>
                    <a:pt x="51" y="271"/>
                  </a:cubicBezTo>
                  <a:cubicBezTo>
                    <a:pt x="0" y="459"/>
                    <a:pt x="113" y="649"/>
                    <a:pt x="303" y="697"/>
                  </a:cubicBezTo>
                  <a:lnTo>
                    <a:pt x="484" y="12"/>
                  </a:lnTo>
                  <a:cubicBezTo>
                    <a:pt x="455" y="4"/>
                    <a:pt x="425" y="0"/>
                    <a:pt x="39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087;p53">
              <a:extLst>
                <a:ext uri="{FF2B5EF4-FFF2-40B4-BE49-F238E27FC236}">
                  <a16:creationId xmlns:a16="http://schemas.microsoft.com/office/drawing/2014/main" id="{F7A2572C-4E34-913A-DD24-5E8ABE96BCEC}"/>
                </a:ext>
              </a:extLst>
            </p:cNvPr>
            <p:cNvSpPr/>
            <p:nvPr/>
          </p:nvSpPr>
          <p:spPr>
            <a:xfrm>
              <a:off x="7129203" y="671818"/>
              <a:ext cx="44391" cy="40041"/>
            </a:xfrm>
            <a:custGeom>
              <a:avLst/>
              <a:gdLst/>
              <a:ahLst/>
              <a:cxnLst/>
              <a:rect l="l" t="t" r="r" b="b"/>
              <a:pathLst>
                <a:path w="786" h="709" extrusionOk="0">
                  <a:moveTo>
                    <a:pt x="389" y="0"/>
                  </a:moveTo>
                  <a:cubicBezTo>
                    <a:pt x="233" y="0"/>
                    <a:pt x="91" y="110"/>
                    <a:pt x="50" y="271"/>
                  </a:cubicBezTo>
                  <a:cubicBezTo>
                    <a:pt x="1" y="459"/>
                    <a:pt x="113" y="649"/>
                    <a:pt x="302" y="697"/>
                  </a:cubicBezTo>
                  <a:cubicBezTo>
                    <a:pt x="332" y="705"/>
                    <a:pt x="361" y="709"/>
                    <a:pt x="391" y="709"/>
                  </a:cubicBezTo>
                  <a:cubicBezTo>
                    <a:pt x="547" y="709"/>
                    <a:pt x="687" y="604"/>
                    <a:pt x="729" y="445"/>
                  </a:cubicBezTo>
                  <a:cubicBezTo>
                    <a:pt x="786" y="255"/>
                    <a:pt x="666" y="67"/>
                    <a:pt x="476" y="12"/>
                  </a:cubicBezTo>
                  <a:cubicBezTo>
                    <a:pt x="447" y="4"/>
                    <a:pt x="418" y="0"/>
                    <a:pt x="389"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088;p53">
              <a:extLst>
                <a:ext uri="{FF2B5EF4-FFF2-40B4-BE49-F238E27FC236}">
                  <a16:creationId xmlns:a16="http://schemas.microsoft.com/office/drawing/2014/main" id="{96A4FCA3-C760-214F-8F70-5F66B193ABF0}"/>
                </a:ext>
              </a:extLst>
            </p:cNvPr>
            <p:cNvSpPr/>
            <p:nvPr/>
          </p:nvSpPr>
          <p:spPr>
            <a:xfrm>
              <a:off x="7224876" y="697062"/>
              <a:ext cx="44391" cy="39702"/>
            </a:xfrm>
            <a:custGeom>
              <a:avLst/>
              <a:gdLst/>
              <a:ahLst/>
              <a:cxnLst/>
              <a:rect l="l" t="t" r="r" b="b"/>
              <a:pathLst>
                <a:path w="786" h="703" extrusionOk="0">
                  <a:moveTo>
                    <a:pt x="395" y="0"/>
                  </a:moveTo>
                  <a:cubicBezTo>
                    <a:pt x="237" y="0"/>
                    <a:pt x="92" y="105"/>
                    <a:pt x="51" y="264"/>
                  </a:cubicBezTo>
                  <a:cubicBezTo>
                    <a:pt x="1" y="454"/>
                    <a:pt x="113" y="642"/>
                    <a:pt x="303" y="691"/>
                  </a:cubicBezTo>
                  <a:cubicBezTo>
                    <a:pt x="334" y="699"/>
                    <a:pt x="364" y="703"/>
                    <a:pt x="395" y="703"/>
                  </a:cubicBezTo>
                  <a:cubicBezTo>
                    <a:pt x="551" y="703"/>
                    <a:pt x="696" y="598"/>
                    <a:pt x="737" y="439"/>
                  </a:cubicBezTo>
                  <a:cubicBezTo>
                    <a:pt x="786" y="250"/>
                    <a:pt x="673" y="61"/>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089;p53">
              <a:extLst>
                <a:ext uri="{FF2B5EF4-FFF2-40B4-BE49-F238E27FC236}">
                  <a16:creationId xmlns:a16="http://schemas.microsoft.com/office/drawing/2014/main" id="{BA134E4A-78CC-1515-D892-589535B7CA7B}"/>
                </a:ext>
              </a:extLst>
            </p:cNvPr>
            <p:cNvSpPr/>
            <p:nvPr/>
          </p:nvSpPr>
          <p:spPr>
            <a:xfrm>
              <a:off x="7320662" y="722025"/>
              <a:ext cx="44278" cy="40041"/>
            </a:xfrm>
            <a:custGeom>
              <a:avLst/>
              <a:gdLst/>
              <a:ahLst/>
              <a:cxnLst/>
              <a:rect l="l" t="t" r="r" b="b"/>
              <a:pathLst>
                <a:path w="784" h="709" extrusionOk="0">
                  <a:moveTo>
                    <a:pt x="393" y="0"/>
                  </a:moveTo>
                  <a:cubicBezTo>
                    <a:pt x="236" y="0"/>
                    <a:pt x="90" y="104"/>
                    <a:pt x="49" y="264"/>
                  </a:cubicBezTo>
                  <a:cubicBezTo>
                    <a:pt x="0" y="452"/>
                    <a:pt x="111" y="649"/>
                    <a:pt x="301" y="697"/>
                  </a:cubicBezTo>
                  <a:cubicBezTo>
                    <a:pt x="331" y="705"/>
                    <a:pt x="361" y="708"/>
                    <a:pt x="390" y="708"/>
                  </a:cubicBezTo>
                  <a:cubicBezTo>
                    <a:pt x="552" y="708"/>
                    <a:pt x="694" y="598"/>
                    <a:pt x="735" y="439"/>
                  </a:cubicBezTo>
                  <a:cubicBezTo>
                    <a:pt x="784" y="249"/>
                    <a:pt x="673" y="61"/>
                    <a:pt x="483" y="12"/>
                  </a:cubicBezTo>
                  <a:cubicBezTo>
                    <a:pt x="453" y="4"/>
                    <a:pt x="423" y="0"/>
                    <a:pt x="39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090;p53">
              <a:extLst>
                <a:ext uri="{FF2B5EF4-FFF2-40B4-BE49-F238E27FC236}">
                  <a16:creationId xmlns:a16="http://schemas.microsoft.com/office/drawing/2014/main" id="{A907A287-946A-6119-4FA8-EE7FA9CA28E1}"/>
                </a:ext>
              </a:extLst>
            </p:cNvPr>
            <p:cNvSpPr/>
            <p:nvPr/>
          </p:nvSpPr>
          <p:spPr>
            <a:xfrm>
              <a:off x="7416731" y="746874"/>
              <a:ext cx="44335" cy="40154"/>
            </a:xfrm>
            <a:custGeom>
              <a:avLst/>
              <a:gdLst/>
              <a:ahLst/>
              <a:cxnLst/>
              <a:rect l="l" t="t" r="r" b="b"/>
              <a:pathLst>
                <a:path w="785" h="711" extrusionOk="0">
                  <a:moveTo>
                    <a:pt x="388" y="1"/>
                  </a:moveTo>
                  <a:cubicBezTo>
                    <a:pt x="232" y="1"/>
                    <a:pt x="91" y="106"/>
                    <a:pt x="49" y="264"/>
                  </a:cubicBezTo>
                  <a:cubicBezTo>
                    <a:pt x="0" y="454"/>
                    <a:pt x="113" y="649"/>
                    <a:pt x="301" y="699"/>
                  </a:cubicBezTo>
                  <a:cubicBezTo>
                    <a:pt x="331" y="707"/>
                    <a:pt x="361" y="711"/>
                    <a:pt x="390" y="711"/>
                  </a:cubicBezTo>
                  <a:cubicBezTo>
                    <a:pt x="547" y="711"/>
                    <a:pt x="688" y="605"/>
                    <a:pt x="736" y="439"/>
                  </a:cubicBezTo>
                  <a:cubicBezTo>
                    <a:pt x="785" y="251"/>
                    <a:pt x="666" y="61"/>
                    <a:pt x="477" y="12"/>
                  </a:cubicBezTo>
                  <a:cubicBezTo>
                    <a:pt x="448" y="4"/>
                    <a:pt x="418" y="1"/>
                    <a:pt x="38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091;p53">
              <a:extLst>
                <a:ext uri="{FF2B5EF4-FFF2-40B4-BE49-F238E27FC236}">
                  <a16:creationId xmlns:a16="http://schemas.microsoft.com/office/drawing/2014/main" id="{C63257CB-EC84-D837-CAD8-182BC79952F3}"/>
                </a:ext>
              </a:extLst>
            </p:cNvPr>
            <p:cNvSpPr/>
            <p:nvPr/>
          </p:nvSpPr>
          <p:spPr>
            <a:xfrm>
              <a:off x="7084924" y="729423"/>
              <a:ext cx="21857" cy="33998"/>
            </a:xfrm>
            <a:custGeom>
              <a:avLst/>
              <a:gdLst/>
              <a:ahLst/>
              <a:cxnLst/>
              <a:rect l="l" t="t" r="r" b="b"/>
              <a:pathLst>
                <a:path w="387" h="602" extrusionOk="0">
                  <a:moveTo>
                    <a:pt x="84" y="0"/>
                  </a:moveTo>
                  <a:lnTo>
                    <a:pt x="0" y="328"/>
                  </a:lnTo>
                  <a:lnTo>
                    <a:pt x="239" y="602"/>
                  </a:lnTo>
                  <a:cubicBezTo>
                    <a:pt x="281" y="560"/>
                    <a:pt x="323" y="504"/>
                    <a:pt x="336" y="434"/>
                  </a:cubicBezTo>
                  <a:cubicBezTo>
                    <a:pt x="387" y="244"/>
                    <a:pt x="274" y="56"/>
                    <a:pt x="8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92;p53">
              <a:extLst>
                <a:ext uri="{FF2B5EF4-FFF2-40B4-BE49-F238E27FC236}">
                  <a16:creationId xmlns:a16="http://schemas.microsoft.com/office/drawing/2014/main" id="{84E0E7E5-7FE5-4300-3D91-FC2F16D418B4}"/>
                </a:ext>
              </a:extLst>
            </p:cNvPr>
            <p:cNvSpPr/>
            <p:nvPr/>
          </p:nvSpPr>
          <p:spPr>
            <a:xfrm>
              <a:off x="7158063" y="753990"/>
              <a:ext cx="44391" cy="39758"/>
            </a:xfrm>
            <a:custGeom>
              <a:avLst/>
              <a:gdLst/>
              <a:ahLst/>
              <a:cxnLst/>
              <a:rect l="l" t="t" r="r" b="b"/>
              <a:pathLst>
                <a:path w="786" h="704" extrusionOk="0">
                  <a:moveTo>
                    <a:pt x="396" y="1"/>
                  </a:moveTo>
                  <a:cubicBezTo>
                    <a:pt x="239" y="1"/>
                    <a:pt x="99" y="106"/>
                    <a:pt x="58" y="264"/>
                  </a:cubicBezTo>
                  <a:cubicBezTo>
                    <a:pt x="1" y="454"/>
                    <a:pt x="120" y="642"/>
                    <a:pt x="310" y="691"/>
                  </a:cubicBezTo>
                  <a:cubicBezTo>
                    <a:pt x="340" y="699"/>
                    <a:pt x="371" y="703"/>
                    <a:pt x="401" y="703"/>
                  </a:cubicBezTo>
                  <a:cubicBezTo>
                    <a:pt x="556" y="703"/>
                    <a:pt x="696" y="598"/>
                    <a:pt x="737" y="439"/>
                  </a:cubicBezTo>
                  <a:cubicBezTo>
                    <a:pt x="786" y="251"/>
                    <a:pt x="673" y="61"/>
                    <a:pt x="485" y="12"/>
                  </a:cubicBezTo>
                  <a:cubicBezTo>
                    <a:pt x="455" y="4"/>
                    <a:pt x="425" y="1"/>
                    <a:pt x="39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93;p53">
              <a:extLst>
                <a:ext uri="{FF2B5EF4-FFF2-40B4-BE49-F238E27FC236}">
                  <a16:creationId xmlns:a16="http://schemas.microsoft.com/office/drawing/2014/main" id="{61E85AE5-8C1D-E620-375B-3C26462DB607}"/>
                </a:ext>
              </a:extLst>
            </p:cNvPr>
            <p:cNvSpPr/>
            <p:nvPr/>
          </p:nvSpPr>
          <p:spPr>
            <a:xfrm>
              <a:off x="7254245" y="778952"/>
              <a:ext cx="44278" cy="40041"/>
            </a:xfrm>
            <a:custGeom>
              <a:avLst/>
              <a:gdLst/>
              <a:ahLst/>
              <a:cxnLst/>
              <a:rect l="l" t="t" r="r" b="b"/>
              <a:pathLst>
                <a:path w="784" h="709" extrusionOk="0">
                  <a:moveTo>
                    <a:pt x="393" y="1"/>
                  </a:moveTo>
                  <a:cubicBezTo>
                    <a:pt x="235" y="1"/>
                    <a:pt x="90" y="104"/>
                    <a:pt x="49" y="264"/>
                  </a:cubicBezTo>
                  <a:cubicBezTo>
                    <a:pt x="0" y="452"/>
                    <a:pt x="111" y="649"/>
                    <a:pt x="301" y="698"/>
                  </a:cubicBezTo>
                  <a:cubicBezTo>
                    <a:pt x="329" y="705"/>
                    <a:pt x="358" y="709"/>
                    <a:pt x="387" y="709"/>
                  </a:cubicBezTo>
                  <a:cubicBezTo>
                    <a:pt x="545" y="709"/>
                    <a:pt x="693" y="599"/>
                    <a:pt x="735" y="439"/>
                  </a:cubicBezTo>
                  <a:cubicBezTo>
                    <a:pt x="783" y="249"/>
                    <a:pt x="672" y="61"/>
                    <a:pt x="482" y="12"/>
                  </a:cubicBezTo>
                  <a:cubicBezTo>
                    <a:pt x="452" y="4"/>
                    <a:pt x="422" y="1"/>
                    <a:pt x="393"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94;p53">
              <a:extLst>
                <a:ext uri="{FF2B5EF4-FFF2-40B4-BE49-F238E27FC236}">
                  <a16:creationId xmlns:a16="http://schemas.microsoft.com/office/drawing/2014/main" id="{A074F8E3-5A91-C229-E3D9-FEF0ADFA3EDD}"/>
                </a:ext>
              </a:extLst>
            </p:cNvPr>
            <p:cNvSpPr/>
            <p:nvPr/>
          </p:nvSpPr>
          <p:spPr>
            <a:xfrm>
              <a:off x="7349918" y="803858"/>
              <a:ext cx="44335" cy="40154"/>
            </a:xfrm>
            <a:custGeom>
              <a:avLst/>
              <a:gdLst/>
              <a:ahLst/>
              <a:cxnLst/>
              <a:rect l="l" t="t" r="r" b="b"/>
              <a:pathLst>
                <a:path w="785" h="711" extrusionOk="0">
                  <a:moveTo>
                    <a:pt x="394" y="0"/>
                  </a:moveTo>
                  <a:cubicBezTo>
                    <a:pt x="236" y="0"/>
                    <a:pt x="90" y="105"/>
                    <a:pt x="49" y="263"/>
                  </a:cubicBezTo>
                  <a:cubicBezTo>
                    <a:pt x="0" y="453"/>
                    <a:pt x="113" y="648"/>
                    <a:pt x="301" y="699"/>
                  </a:cubicBezTo>
                  <a:cubicBezTo>
                    <a:pt x="331" y="706"/>
                    <a:pt x="361" y="710"/>
                    <a:pt x="391" y="710"/>
                  </a:cubicBezTo>
                  <a:cubicBezTo>
                    <a:pt x="549" y="710"/>
                    <a:pt x="694" y="605"/>
                    <a:pt x="736" y="447"/>
                  </a:cubicBezTo>
                  <a:cubicBezTo>
                    <a:pt x="785" y="250"/>
                    <a:pt x="672" y="60"/>
                    <a:pt x="484" y="11"/>
                  </a:cubicBezTo>
                  <a:cubicBezTo>
                    <a:pt x="454" y="4"/>
                    <a:pt x="424" y="0"/>
                    <a:pt x="39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95;p53">
              <a:extLst>
                <a:ext uri="{FF2B5EF4-FFF2-40B4-BE49-F238E27FC236}">
                  <a16:creationId xmlns:a16="http://schemas.microsoft.com/office/drawing/2014/main" id="{F50D9E70-A748-44B5-3F7F-877A98426FDC}"/>
                </a:ext>
              </a:extLst>
            </p:cNvPr>
            <p:cNvSpPr/>
            <p:nvPr/>
          </p:nvSpPr>
          <p:spPr>
            <a:xfrm>
              <a:off x="7447568" y="828764"/>
              <a:ext cx="25415" cy="25978"/>
            </a:xfrm>
            <a:custGeom>
              <a:avLst/>
              <a:gdLst/>
              <a:ahLst/>
              <a:cxnLst/>
              <a:rect l="l" t="t" r="r" b="b"/>
              <a:pathLst>
                <a:path w="450" h="460" extrusionOk="0">
                  <a:moveTo>
                    <a:pt x="359" y="1"/>
                  </a:moveTo>
                  <a:cubicBezTo>
                    <a:pt x="203" y="1"/>
                    <a:pt x="63" y="105"/>
                    <a:pt x="22" y="264"/>
                  </a:cubicBezTo>
                  <a:cubicBezTo>
                    <a:pt x="0" y="333"/>
                    <a:pt x="0" y="404"/>
                    <a:pt x="22" y="459"/>
                  </a:cubicBezTo>
                  <a:lnTo>
                    <a:pt x="365" y="342"/>
                  </a:lnTo>
                  <a:lnTo>
                    <a:pt x="449" y="12"/>
                  </a:lnTo>
                  <a:cubicBezTo>
                    <a:pt x="419" y="5"/>
                    <a:pt x="389" y="1"/>
                    <a:pt x="359"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96;p53">
              <a:extLst>
                <a:ext uri="{FF2B5EF4-FFF2-40B4-BE49-F238E27FC236}">
                  <a16:creationId xmlns:a16="http://schemas.microsoft.com/office/drawing/2014/main" id="{8E427CB5-EC11-4E05-19DD-F73C078CA769}"/>
                </a:ext>
              </a:extLst>
            </p:cNvPr>
            <p:cNvSpPr/>
            <p:nvPr/>
          </p:nvSpPr>
          <p:spPr>
            <a:xfrm>
              <a:off x="7186923" y="841810"/>
              <a:ext cx="44391" cy="40154"/>
            </a:xfrm>
            <a:custGeom>
              <a:avLst/>
              <a:gdLst/>
              <a:ahLst/>
              <a:cxnLst/>
              <a:rect l="l" t="t" r="r" b="b"/>
              <a:pathLst>
                <a:path w="786" h="711" extrusionOk="0">
                  <a:moveTo>
                    <a:pt x="395" y="0"/>
                  </a:moveTo>
                  <a:cubicBezTo>
                    <a:pt x="239" y="0"/>
                    <a:pt x="99" y="105"/>
                    <a:pt x="58" y="264"/>
                  </a:cubicBezTo>
                  <a:cubicBezTo>
                    <a:pt x="1" y="454"/>
                    <a:pt x="120" y="649"/>
                    <a:pt x="310" y="699"/>
                  </a:cubicBezTo>
                  <a:cubicBezTo>
                    <a:pt x="339" y="707"/>
                    <a:pt x="369" y="710"/>
                    <a:pt x="398" y="710"/>
                  </a:cubicBezTo>
                  <a:cubicBezTo>
                    <a:pt x="554" y="710"/>
                    <a:pt x="696" y="605"/>
                    <a:pt x="737" y="447"/>
                  </a:cubicBezTo>
                  <a:cubicBezTo>
                    <a:pt x="785"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97;p53">
              <a:extLst>
                <a:ext uri="{FF2B5EF4-FFF2-40B4-BE49-F238E27FC236}">
                  <a16:creationId xmlns:a16="http://schemas.microsoft.com/office/drawing/2014/main" id="{BAD002F1-2740-6377-3E6E-3BCCDC1E5AFF}"/>
                </a:ext>
              </a:extLst>
            </p:cNvPr>
            <p:cNvSpPr/>
            <p:nvPr/>
          </p:nvSpPr>
          <p:spPr>
            <a:xfrm>
              <a:off x="7283048" y="866772"/>
              <a:ext cx="44391" cy="40041"/>
            </a:xfrm>
            <a:custGeom>
              <a:avLst/>
              <a:gdLst/>
              <a:ahLst/>
              <a:cxnLst/>
              <a:rect l="l" t="t" r="r" b="b"/>
              <a:pathLst>
                <a:path w="786" h="709" extrusionOk="0">
                  <a:moveTo>
                    <a:pt x="394" y="0"/>
                  </a:moveTo>
                  <a:cubicBezTo>
                    <a:pt x="236" y="0"/>
                    <a:pt x="91" y="104"/>
                    <a:pt x="50" y="264"/>
                  </a:cubicBezTo>
                  <a:cubicBezTo>
                    <a:pt x="1" y="452"/>
                    <a:pt x="114" y="648"/>
                    <a:pt x="302" y="697"/>
                  </a:cubicBezTo>
                  <a:cubicBezTo>
                    <a:pt x="332" y="705"/>
                    <a:pt x="362" y="709"/>
                    <a:pt x="392" y="709"/>
                  </a:cubicBezTo>
                  <a:cubicBezTo>
                    <a:pt x="550" y="709"/>
                    <a:pt x="694" y="605"/>
                    <a:pt x="735" y="445"/>
                  </a:cubicBezTo>
                  <a:cubicBezTo>
                    <a:pt x="786" y="257"/>
                    <a:pt x="673" y="60"/>
                    <a:pt x="483" y="12"/>
                  </a:cubicBezTo>
                  <a:cubicBezTo>
                    <a:pt x="453" y="4"/>
                    <a:pt x="423" y="0"/>
                    <a:pt x="39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98;p53">
              <a:extLst>
                <a:ext uri="{FF2B5EF4-FFF2-40B4-BE49-F238E27FC236}">
                  <a16:creationId xmlns:a16="http://schemas.microsoft.com/office/drawing/2014/main" id="{733BCEF2-5063-0E1A-6DFF-7C168888BFB9}"/>
                </a:ext>
              </a:extLst>
            </p:cNvPr>
            <p:cNvSpPr/>
            <p:nvPr/>
          </p:nvSpPr>
          <p:spPr>
            <a:xfrm>
              <a:off x="8596381" y="579084"/>
              <a:ext cx="415787" cy="516125"/>
            </a:xfrm>
            <a:custGeom>
              <a:avLst/>
              <a:gdLst/>
              <a:ahLst/>
              <a:cxnLst/>
              <a:rect l="l" t="t" r="r" b="b"/>
              <a:pathLst>
                <a:path w="7362" h="9139" extrusionOk="0">
                  <a:moveTo>
                    <a:pt x="7003" y="0"/>
                  </a:moveTo>
                  <a:lnTo>
                    <a:pt x="6492" y="29"/>
                  </a:lnTo>
                  <a:lnTo>
                    <a:pt x="5785" y="71"/>
                  </a:lnTo>
                  <a:lnTo>
                    <a:pt x="4741" y="126"/>
                  </a:lnTo>
                  <a:lnTo>
                    <a:pt x="4034" y="161"/>
                  </a:lnTo>
                  <a:lnTo>
                    <a:pt x="2992" y="225"/>
                  </a:lnTo>
                  <a:lnTo>
                    <a:pt x="2284" y="259"/>
                  </a:lnTo>
                  <a:lnTo>
                    <a:pt x="1241" y="316"/>
                  </a:lnTo>
                  <a:lnTo>
                    <a:pt x="533" y="358"/>
                  </a:lnTo>
                  <a:lnTo>
                    <a:pt x="1" y="385"/>
                  </a:lnTo>
                  <a:lnTo>
                    <a:pt x="51" y="1303"/>
                  </a:lnTo>
                  <a:lnTo>
                    <a:pt x="93" y="2010"/>
                  </a:lnTo>
                  <a:lnTo>
                    <a:pt x="197" y="3949"/>
                  </a:lnTo>
                  <a:lnTo>
                    <a:pt x="232" y="4657"/>
                  </a:lnTo>
                  <a:lnTo>
                    <a:pt x="345" y="6596"/>
                  </a:lnTo>
                  <a:lnTo>
                    <a:pt x="359" y="6939"/>
                  </a:lnTo>
                  <a:lnTo>
                    <a:pt x="666" y="7122"/>
                  </a:lnTo>
                  <a:lnTo>
                    <a:pt x="2809" y="8425"/>
                  </a:lnTo>
                  <a:lnTo>
                    <a:pt x="2984" y="8522"/>
                  </a:lnTo>
                  <a:lnTo>
                    <a:pt x="2984" y="8529"/>
                  </a:lnTo>
                  <a:lnTo>
                    <a:pt x="3992" y="9139"/>
                  </a:lnTo>
                  <a:lnTo>
                    <a:pt x="4916" y="8431"/>
                  </a:lnTo>
                  <a:lnTo>
                    <a:pt x="5126" y="8270"/>
                  </a:lnTo>
                  <a:lnTo>
                    <a:pt x="7074" y="6771"/>
                  </a:lnTo>
                  <a:lnTo>
                    <a:pt x="7361" y="6554"/>
                  </a:lnTo>
                  <a:lnTo>
                    <a:pt x="7346" y="6218"/>
                  </a:lnTo>
                  <a:lnTo>
                    <a:pt x="7242" y="4272"/>
                  </a:lnTo>
                  <a:lnTo>
                    <a:pt x="7200" y="3565"/>
                  </a:lnTo>
                  <a:lnTo>
                    <a:pt x="7094" y="1625"/>
                  </a:lnTo>
                  <a:lnTo>
                    <a:pt x="7052" y="918"/>
                  </a:lnTo>
                  <a:lnTo>
                    <a:pt x="70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9;p53">
              <a:extLst>
                <a:ext uri="{FF2B5EF4-FFF2-40B4-BE49-F238E27FC236}">
                  <a16:creationId xmlns:a16="http://schemas.microsoft.com/office/drawing/2014/main" id="{0B57F1D9-73E6-89F2-8413-F255836FD434}"/>
                </a:ext>
              </a:extLst>
            </p:cNvPr>
            <p:cNvSpPr/>
            <p:nvPr/>
          </p:nvSpPr>
          <p:spPr>
            <a:xfrm>
              <a:off x="8599205" y="652559"/>
              <a:ext cx="21800" cy="40097"/>
            </a:xfrm>
            <a:custGeom>
              <a:avLst/>
              <a:gdLst/>
              <a:ahLst/>
              <a:cxnLst/>
              <a:rect l="l" t="t" r="r" b="b"/>
              <a:pathLst>
                <a:path w="386" h="710" extrusionOk="0">
                  <a:moveTo>
                    <a:pt x="25" y="1"/>
                  </a:moveTo>
                  <a:cubicBezTo>
                    <a:pt x="17" y="1"/>
                    <a:pt x="9" y="1"/>
                    <a:pt x="1" y="2"/>
                  </a:cubicBezTo>
                  <a:lnTo>
                    <a:pt x="43" y="709"/>
                  </a:lnTo>
                  <a:cubicBezTo>
                    <a:pt x="238" y="696"/>
                    <a:pt x="386" y="534"/>
                    <a:pt x="379" y="338"/>
                  </a:cubicBezTo>
                  <a:cubicBezTo>
                    <a:pt x="365" y="151"/>
                    <a:pt x="209" y="1"/>
                    <a:pt x="2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0;p53">
              <a:extLst>
                <a:ext uri="{FF2B5EF4-FFF2-40B4-BE49-F238E27FC236}">
                  <a16:creationId xmlns:a16="http://schemas.microsoft.com/office/drawing/2014/main" id="{6FD359F1-426E-9A20-C5A4-0512CD9BC61F}"/>
                </a:ext>
              </a:extLst>
            </p:cNvPr>
            <p:cNvSpPr/>
            <p:nvPr/>
          </p:nvSpPr>
          <p:spPr>
            <a:xfrm>
              <a:off x="8678669" y="647081"/>
              <a:ext cx="41172" cy="40097"/>
            </a:xfrm>
            <a:custGeom>
              <a:avLst/>
              <a:gdLst/>
              <a:ahLst/>
              <a:cxnLst/>
              <a:rect l="l" t="t" r="r" b="b"/>
              <a:pathLst>
                <a:path w="729" h="710" extrusionOk="0">
                  <a:moveTo>
                    <a:pt x="356" y="1"/>
                  </a:moveTo>
                  <a:cubicBezTo>
                    <a:pt x="352" y="1"/>
                    <a:pt x="348" y="1"/>
                    <a:pt x="343" y="1"/>
                  </a:cubicBezTo>
                  <a:cubicBezTo>
                    <a:pt x="148" y="15"/>
                    <a:pt x="1" y="183"/>
                    <a:pt x="14" y="379"/>
                  </a:cubicBezTo>
                  <a:cubicBezTo>
                    <a:pt x="22" y="560"/>
                    <a:pt x="177" y="709"/>
                    <a:pt x="362" y="709"/>
                  </a:cubicBezTo>
                  <a:cubicBezTo>
                    <a:pt x="370" y="709"/>
                    <a:pt x="378" y="709"/>
                    <a:pt x="385" y="709"/>
                  </a:cubicBezTo>
                  <a:cubicBezTo>
                    <a:pt x="582" y="702"/>
                    <a:pt x="728" y="534"/>
                    <a:pt x="715" y="337"/>
                  </a:cubicBezTo>
                  <a:cubicBezTo>
                    <a:pt x="708" y="145"/>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01;p53">
              <a:extLst>
                <a:ext uri="{FF2B5EF4-FFF2-40B4-BE49-F238E27FC236}">
                  <a16:creationId xmlns:a16="http://schemas.microsoft.com/office/drawing/2014/main" id="{14FB00E8-6213-77D2-05F7-E263E7F1E5BB}"/>
                </a:ext>
              </a:extLst>
            </p:cNvPr>
            <p:cNvSpPr/>
            <p:nvPr/>
          </p:nvSpPr>
          <p:spPr>
            <a:xfrm>
              <a:off x="8777562" y="641942"/>
              <a:ext cx="41172" cy="40097"/>
            </a:xfrm>
            <a:custGeom>
              <a:avLst/>
              <a:gdLst/>
              <a:ahLst/>
              <a:cxnLst/>
              <a:rect l="l" t="t" r="r" b="b"/>
              <a:pathLst>
                <a:path w="729" h="710" extrusionOk="0">
                  <a:moveTo>
                    <a:pt x="371" y="0"/>
                  </a:moveTo>
                  <a:cubicBezTo>
                    <a:pt x="362" y="0"/>
                    <a:pt x="353" y="1"/>
                    <a:pt x="344" y="1"/>
                  </a:cubicBezTo>
                  <a:cubicBezTo>
                    <a:pt x="147" y="8"/>
                    <a:pt x="1" y="176"/>
                    <a:pt x="14" y="373"/>
                  </a:cubicBezTo>
                  <a:cubicBezTo>
                    <a:pt x="21" y="563"/>
                    <a:pt x="182" y="709"/>
                    <a:pt x="373" y="709"/>
                  </a:cubicBezTo>
                  <a:cubicBezTo>
                    <a:pt x="377" y="709"/>
                    <a:pt x="381" y="709"/>
                    <a:pt x="386" y="709"/>
                  </a:cubicBezTo>
                  <a:cubicBezTo>
                    <a:pt x="582" y="694"/>
                    <a:pt x="728" y="526"/>
                    <a:pt x="722" y="331"/>
                  </a:cubicBezTo>
                  <a:cubicBezTo>
                    <a:pt x="709" y="143"/>
                    <a:pt x="556" y="0"/>
                    <a:pt x="37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02;p53">
              <a:extLst>
                <a:ext uri="{FF2B5EF4-FFF2-40B4-BE49-F238E27FC236}">
                  <a16:creationId xmlns:a16="http://schemas.microsoft.com/office/drawing/2014/main" id="{40ABF415-B393-0C8A-1344-1DCD7C3D3DF7}"/>
                </a:ext>
              </a:extLst>
            </p:cNvPr>
            <p:cNvSpPr/>
            <p:nvPr/>
          </p:nvSpPr>
          <p:spPr>
            <a:xfrm>
              <a:off x="8876398" y="636351"/>
              <a:ext cx="41229" cy="40041"/>
            </a:xfrm>
            <a:custGeom>
              <a:avLst/>
              <a:gdLst/>
              <a:ahLst/>
              <a:cxnLst/>
              <a:rect l="l" t="t" r="r" b="b"/>
              <a:pathLst>
                <a:path w="730" h="709" extrusionOk="0">
                  <a:moveTo>
                    <a:pt x="368" y="0"/>
                  </a:moveTo>
                  <a:cubicBezTo>
                    <a:pt x="360" y="0"/>
                    <a:pt x="353" y="1"/>
                    <a:pt x="345" y="1"/>
                  </a:cubicBezTo>
                  <a:cubicBezTo>
                    <a:pt x="148" y="10"/>
                    <a:pt x="0" y="178"/>
                    <a:pt x="15" y="373"/>
                  </a:cubicBezTo>
                  <a:cubicBezTo>
                    <a:pt x="22" y="565"/>
                    <a:pt x="183" y="709"/>
                    <a:pt x="374" y="709"/>
                  </a:cubicBezTo>
                  <a:cubicBezTo>
                    <a:pt x="378" y="709"/>
                    <a:pt x="382" y="709"/>
                    <a:pt x="387" y="709"/>
                  </a:cubicBezTo>
                  <a:cubicBezTo>
                    <a:pt x="582" y="695"/>
                    <a:pt x="730" y="534"/>
                    <a:pt x="723" y="337"/>
                  </a:cubicBezTo>
                  <a:cubicBezTo>
                    <a:pt x="708" y="150"/>
                    <a:pt x="553"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03;p53">
              <a:extLst>
                <a:ext uri="{FF2B5EF4-FFF2-40B4-BE49-F238E27FC236}">
                  <a16:creationId xmlns:a16="http://schemas.microsoft.com/office/drawing/2014/main" id="{93CBF1A7-A02F-830A-9C89-FD55FDA00C6E}"/>
                </a:ext>
              </a:extLst>
            </p:cNvPr>
            <p:cNvSpPr/>
            <p:nvPr/>
          </p:nvSpPr>
          <p:spPr>
            <a:xfrm>
              <a:off x="8975290" y="630873"/>
              <a:ext cx="21800" cy="40097"/>
            </a:xfrm>
            <a:custGeom>
              <a:avLst/>
              <a:gdLst/>
              <a:ahLst/>
              <a:cxnLst/>
              <a:rect l="l" t="t" r="r" b="b"/>
              <a:pathLst>
                <a:path w="386" h="710" extrusionOk="0">
                  <a:moveTo>
                    <a:pt x="343" y="1"/>
                  </a:moveTo>
                  <a:cubicBezTo>
                    <a:pt x="155" y="14"/>
                    <a:pt x="0" y="182"/>
                    <a:pt x="14" y="372"/>
                  </a:cubicBezTo>
                  <a:cubicBezTo>
                    <a:pt x="22" y="561"/>
                    <a:pt x="177" y="709"/>
                    <a:pt x="361" y="709"/>
                  </a:cubicBezTo>
                  <a:cubicBezTo>
                    <a:pt x="369" y="709"/>
                    <a:pt x="377" y="709"/>
                    <a:pt x="385" y="708"/>
                  </a:cubicBezTo>
                  <a:lnTo>
                    <a:pt x="34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04;p53">
              <a:extLst>
                <a:ext uri="{FF2B5EF4-FFF2-40B4-BE49-F238E27FC236}">
                  <a16:creationId xmlns:a16="http://schemas.microsoft.com/office/drawing/2014/main" id="{48E5E2B3-1801-A697-DBDC-EB38599E204E}"/>
                </a:ext>
              </a:extLst>
            </p:cNvPr>
            <p:cNvSpPr/>
            <p:nvPr/>
          </p:nvSpPr>
          <p:spPr>
            <a:xfrm>
              <a:off x="8626484" y="596931"/>
              <a:ext cx="40777" cy="21065"/>
            </a:xfrm>
            <a:custGeom>
              <a:avLst/>
              <a:gdLst/>
              <a:ahLst/>
              <a:cxnLst/>
              <a:rect l="l" t="t" r="r" b="b"/>
              <a:pathLst>
                <a:path w="722" h="373" extrusionOk="0">
                  <a:moveTo>
                    <a:pt x="708" y="0"/>
                  </a:moveTo>
                  <a:lnTo>
                    <a:pt x="0" y="42"/>
                  </a:lnTo>
                  <a:cubicBezTo>
                    <a:pt x="13" y="229"/>
                    <a:pt x="162" y="372"/>
                    <a:pt x="347" y="372"/>
                  </a:cubicBezTo>
                  <a:cubicBezTo>
                    <a:pt x="355" y="372"/>
                    <a:pt x="363" y="372"/>
                    <a:pt x="372" y="371"/>
                  </a:cubicBezTo>
                  <a:cubicBezTo>
                    <a:pt x="568" y="363"/>
                    <a:pt x="721" y="195"/>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05;p53">
              <a:extLst>
                <a:ext uri="{FF2B5EF4-FFF2-40B4-BE49-F238E27FC236}">
                  <a16:creationId xmlns:a16="http://schemas.microsoft.com/office/drawing/2014/main" id="{95692CA4-2284-5D19-C1B0-E5F90A852055}"/>
                </a:ext>
              </a:extLst>
            </p:cNvPr>
            <p:cNvSpPr/>
            <p:nvPr/>
          </p:nvSpPr>
          <p:spPr>
            <a:xfrm>
              <a:off x="8725376" y="591791"/>
              <a:ext cx="40777" cy="20952"/>
            </a:xfrm>
            <a:custGeom>
              <a:avLst/>
              <a:gdLst/>
              <a:ahLst/>
              <a:cxnLst/>
              <a:rect l="l" t="t" r="r" b="b"/>
              <a:pathLst>
                <a:path w="722" h="371" extrusionOk="0">
                  <a:moveTo>
                    <a:pt x="708" y="0"/>
                  </a:moveTo>
                  <a:lnTo>
                    <a:pt x="0" y="34"/>
                  </a:lnTo>
                  <a:cubicBezTo>
                    <a:pt x="14" y="225"/>
                    <a:pt x="167" y="370"/>
                    <a:pt x="356" y="370"/>
                  </a:cubicBezTo>
                  <a:cubicBezTo>
                    <a:pt x="361" y="370"/>
                    <a:pt x="366" y="370"/>
                    <a:pt x="372" y="370"/>
                  </a:cubicBezTo>
                  <a:cubicBezTo>
                    <a:pt x="567" y="357"/>
                    <a:pt x="721" y="189"/>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06;p53">
              <a:extLst>
                <a:ext uri="{FF2B5EF4-FFF2-40B4-BE49-F238E27FC236}">
                  <a16:creationId xmlns:a16="http://schemas.microsoft.com/office/drawing/2014/main" id="{9C847ACD-EF6F-2553-2973-BF79B3BD3F27}"/>
                </a:ext>
              </a:extLst>
            </p:cNvPr>
            <p:cNvSpPr/>
            <p:nvPr/>
          </p:nvSpPr>
          <p:spPr>
            <a:xfrm>
              <a:off x="8824156" y="586200"/>
              <a:ext cx="40890" cy="21065"/>
            </a:xfrm>
            <a:custGeom>
              <a:avLst/>
              <a:gdLst/>
              <a:ahLst/>
              <a:cxnLst/>
              <a:rect l="l" t="t" r="r" b="b"/>
              <a:pathLst>
                <a:path w="724" h="373" extrusionOk="0">
                  <a:moveTo>
                    <a:pt x="708" y="0"/>
                  </a:moveTo>
                  <a:lnTo>
                    <a:pt x="1" y="35"/>
                  </a:lnTo>
                  <a:cubicBezTo>
                    <a:pt x="15" y="224"/>
                    <a:pt x="164" y="372"/>
                    <a:pt x="348" y="372"/>
                  </a:cubicBezTo>
                  <a:cubicBezTo>
                    <a:pt x="356" y="372"/>
                    <a:pt x="364" y="372"/>
                    <a:pt x="372" y="372"/>
                  </a:cubicBezTo>
                  <a:cubicBezTo>
                    <a:pt x="569" y="365"/>
                    <a:pt x="723" y="197"/>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07;p53">
              <a:extLst>
                <a:ext uri="{FF2B5EF4-FFF2-40B4-BE49-F238E27FC236}">
                  <a16:creationId xmlns:a16="http://schemas.microsoft.com/office/drawing/2014/main" id="{4F54EC8C-0BC4-8984-2B40-19F066BD08A2}"/>
                </a:ext>
              </a:extLst>
            </p:cNvPr>
            <p:cNvSpPr/>
            <p:nvPr/>
          </p:nvSpPr>
          <p:spPr>
            <a:xfrm>
              <a:off x="8923048" y="580666"/>
              <a:ext cx="40777" cy="21065"/>
            </a:xfrm>
            <a:custGeom>
              <a:avLst/>
              <a:gdLst/>
              <a:ahLst/>
              <a:cxnLst/>
              <a:rect l="l" t="t" r="r" b="b"/>
              <a:pathLst>
                <a:path w="722" h="373" extrusionOk="0">
                  <a:moveTo>
                    <a:pt x="708" y="1"/>
                  </a:moveTo>
                  <a:lnTo>
                    <a:pt x="1" y="43"/>
                  </a:lnTo>
                  <a:cubicBezTo>
                    <a:pt x="14" y="231"/>
                    <a:pt x="168" y="373"/>
                    <a:pt x="354" y="373"/>
                  </a:cubicBezTo>
                  <a:cubicBezTo>
                    <a:pt x="362" y="373"/>
                    <a:pt x="371" y="373"/>
                    <a:pt x="379" y="372"/>
                  </a:cubicBezTo>
                  <a:cubicBezTo>
                    <a:pt x="569" y="365"/>
                    <a:pt x="722" y="197"/>
                    <a:pt x="70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08;p53">
              <a:extLst>
                <a:ext uri="{FF2B5EF4-FFF2-40B4-BE49-F238E27FC236}">
                  <a16:creationId xmlns:a16="http://schemas.microsoft.com/office/drawing/2014/main" id="{4E8B6CCA-68AD-75BE-A28C-760F6AD505BC}"/>
                </a:ext>
              </a:extLst>
            </p:cNvPr>
            <p:cNvSpPr/>
            <p:nvPr/>
          </p:nvSpPr>
          <p:spPr>
            <a:xfrm>
              <a:off x="8633995" y="727729"/>
              <a:ext cx="41229" cy="40097"/>
            </a:xfrm>
            <a:custGeom>
              <a:avLst/>
              <a:gdLst/>
              <a:ahLst/>
              <a:cxnLst/>
              <a:rect l="l" t="t" r="r" b="b"/>
              <a:pathLst>
                <a:path w="730" h="710" extrusionOk="0">
                  <a:moveTo>
                    <a:pt x="368" y="1"/>
                  </a:moveTo>
                  <a:cubicBezTo>
                    <a:pt x="360" y="1"/>
                    <a:pt x="351" y="1"/>
                    <a:pt x="343" y="2"/>
                  </a:cubicBezTo>
                  <a:cubicBezTo>
                    <a:pt x="155" y="8"/>
                    <a:pt x="0" y="176"/>
                    <a:pt x="15" y="373"/>
                  </a:cubicBezTo>
                  <a:cubicBezTo>
                    <a:pt x="22" y="564"/>
                    <a:pt x="183" y="709"/>
                    <a:pt x="372" y="709"/>
                  </a:cubicBezTo>
                  <a:cubicBezTo>
                    <a:pt x="376" y="709"/>
                    <a:pt x="381" y="709"/>
                    <a:pt x="385" y="709"/>
                  </a:cubicBezTo>
                  <a:cubicBezTo>
                    <a:pt x="582" y="694"/>
                    <a:pt x="729" y="526"/>
                    <a:pt x="721" y="331"/>
                  </a:cubicBezTo>
                  <a:cubicBezTo>
                    <a:pt x="708" y="143"/>
                    <a:pt x="554" y="1"/>
                    <a:pt x="36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09;p53">
              <a:extLst>
                <a:ext uri="{FF2B5EF4-FFF2-40B4-BE49-F238E27FC236}">
                  <a16:creationId xmlns:a16="http://schemas.microsoft.com/office/drawing/2014/main" id="{3C010E02-76C5-9C89-E5BE-CF5DA3319E92}"/>
                </a:ext>
              </a:extLst>
            </p:cNvPr>
            <p:cNvSpPr/>
            <p:nvPr/>
          </p:nvSpPr>
          <p:spPr>
            <a:xfrm>
              <a:off x="8732888" y="722251"/>
              <a:ext cx="41116" cy="39984"/>
            </a:xfrm>
            <a:custGeom>
              <a:avLst/>
              <a:gdLst/>
              <a:ahLst/>
              <a:cxnLst/>
              <a:rect l="l" t="t" r="r" b="b"/>
              <a:pathLst>
                <a:path w="728" h="708" extrusionOk="0">
                  <a:moveTo>
                    <a:pt x="375" y="0"/>
                  </a:moveTo>
                  <a:cubicBezTo>
                    <a:pt x="367" y="0"/>
                    <a:pt x="358" y="0"/>
                    <a:pt x="350" y="1"/>
                  </a:cubicBezTo>
                  <a:cubicBezTo>
                    <a:pt x="155" y="8"/>
                    <a:pt x="0" y="176"/>
                    <a:pt x="14" y="371"/>
                  </a:cubicBezTo>
                  <a:cubicBezTo>
                    <a:pt x="20" y="562"/>
                    <a:pt x="179" y="707"/>
                    <a:pt x="369" y="707"/>
                  </a:cubicBezTo>
                  <a:cubicBezTo>
                    <a:pt x="374" y="707"/>
                    <a:pt x="380" y="707"/>
                    <a:pt x="385" y="707"/>
                  </a:cubicBezTo>
                  <a:cubicBezTo>
                    <a:pt x="582" y="693"/>
                    <a:pt x="728" y="532"/>
                    <a:pt x="721" y="337"/>
                  </a:cubicBezTo>
                  <a:cubicBezTo>
                    <a:pt x="708" y="149"/>
                    <a:pt x="555" y="0"/>
                    <a:pt x="37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10;p53">
              <a:extLst>
                <a:ext uri="{FF2B5EF4-FFF2-40B4-BE49-F238E27FC236}">
                  <a16:creationId xmlns:a16="http://schemas.microsoft.com/office/drawing/2014/main" id="{3E1C21CF-CBAE-BFFB-C595-7502769AD4E2}"/>
                </a:ext>
              </a:extLst>
            </p:cNvPr>
            <p:cNvSpPr/>
            <p:nvPr/>
          </p:nvSpPr>
          <p:spPr>
            <a:xfrm>
              <a:off x="8831780" y="716660"/>
              <a:ext cx="41116" cy="40097"/>
            </a:xfrm>
            <a:custGeom>
              <a:avLst/>
              <a:gdLst/>
              <a:ahLst/>
              <a:cxnLst/>
              <a:rect l="l" t="t" r="r" b="b"/>
              <a:pathLst>
                <a:path w="728" h="710" extrusionOk="0">
                  <a:moveTo>
                    <a:pt x="362" y="1"/>
                  </a:moveTo>
                  <a:cubicBezTo>
                    <a:pt x="358" y="1"/>
                    <a:pt x="354" y="1"/>
                    <a:pt x="350" y="1"/>
                  </a:cubicBezTo>
                  <a:cubicBezTo>
                    <a:pt x="153" y="16"/>
                    <a:pt x="0" y="184"/>
                    <a:pt x="14" y="379"/>
                  </a:cubicBezTo>
                  <a:cubicBezTo>
                    <a:pt x="20" y="561"/>
                    <a:pt x="175" y="709"/>
                    <a:pt x="361" y="709"/>
                  </a:cubicBezTo>
                  <a:cubicBezTo>
                    <a:pt x="369" y="709"/>
                    <a:pt x="377" y="709"/>
                    <a:pt x="385" y="708"/>
                  </a:cubicBezTo>
                  <a:cubicBezTo>
                    <a:pt x="580" y="702"/>
                    <a:pt x="728" y="534"/>
                    <a:pt x="721" y="337"/>
                  </a:cubicBezTo>
                  <a:cubicBezTo>
                    <a:pt x="706" y="146"/>
                    <a:pt x="545" y="1"/>
                    <a:pt x="36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11;p53">
              <a:extLst>
                <a:ext uri="{FF2B5EF4-FFF2-40B4-BE49-F238E27FC236}">
                  <a16:creationId xmlns:a16="http://schemas.microsoft.com/office/drawing/2014/main" id="{6BE4EF28-8A04-8E50-E6D5-AB7AF15A7FBF}"/>
                </a:ext>
              </a:extLst>
            </p:cNvPr>
            <p:cNvSpPr/>
            <p:nvPr/>
          </p:nvSpPr>
          <p:spPr>
            <a:xfrm>
              <a:off x="8930560" y="711520"/>
              <a:ext cx="41285" cy="40041"/>
            </a:xfrm>
            <a:custGeom>
              <a:avLst/>
              <a:gdLst/>
              <a:ahLst/>
              <a:cxnLst/>
              <a:rect l="l" t="t" r="r" b="b"/>
              <a:pathLst>
                <a:path w="731" h="709" extrusionOk="0">
                  <a:moveTo>
                    <a:pt x="377" y="0"/>
                  </a:moveTo>
                  <a:cubicBezTo>
                    <a:pt x="369" y="0"/>
                    <a:pt x="360" y="1"/>
                    <a:pt x="352" y="1"/>
                  </a:cubicBezTo>
                  <a:cubicBezTo>
                    <a:pt x="155" y="8"/>
                    <a:pt x="1" y="176"/>
                    <a:pt x="16" y="373"/>
                  </a:cubicBezTo>
                  <a:cubicBezTo>
                    <a:pt x="22" y="565"/>
                    <a:pt x="183" y="709"/>
                    <a:pt x="373" y="709"/>
                  </a:cubicBezTo>
                  <a:cubicBezTo>
                    <a:pt x="377" y="709"/>
                    <a:pt x="381" y="709"/>
                    <a:pt x="386" y="709"/>
                  </a:cubicBezTo>
                  <a:cubicBezTo>
                    <a:pt x="582" y="695"/>
                    <a:pt x="730" y="527"/>
                    <a:pt x="722" y="331"/>
                  </a:cubicBezTo>
                  <a:cubicBezTo>
                    <a:pt x="709" y="142"/>
                    <a:pt x="560" y="0"/>
                    <a:pt x="377"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12;p53">
              <a:extLst>
                <a:ext uri="{FF2B5EF4-FFF2-40B4-BE49-F238E27FC236}">
                  <a16:creationId xmlns:a16="http://schemas.microsoft.com/office/drawing/2014/main" id="{53CA7645-3B9C-8460-6F6D-2C628C1B4D93}"/>
                </a:ext>
              </a:extLst>
            </p:cNvPr>
            <p:cNvSpPr/>
            <p:nvPr/>
          </p:nvSpPr>
          <p:spPr>
            <a:xfrm>
              <a:off x="8607507" y="802108"/>
              <a:ext cx="21800" cy="39984"/>
            </a:xfrm>
            <a:custGeom>
              <a:avLst/>
              <a:gdLst/>
              <a:ahLst/>
              <a:cxnLst/>
              <a:rect l="l" t="t" r="r" b="b"/>
              <a:pathLst>
                <a:path w="386" h="708" extrusionOk="0">
                  <a:moveTo>
                    <a:pt x="13" y="0"/>
                  </a:moveTo>
                  <a:cubicBezTo>
                    <a:pt x="9" y="0"/>
                    <a:pt x="5" y="0"/>
                    <a:pt x="0" y="0"/>
                  </a:cubicBezTo>
                  <a:lnTo>
                    <a:pt x="35" y="708"/>
                  </a:lnTo>
                  <a:cubicBezTo>
                    <a:pt x="232" y="701"/>
                    <a:pt x="385" y="533"/>
                    <a:pt x="372" y="336"/>
                  </a:cubicBezTo>
                  <a:cubicBezTo>
                    <a:pt x="365" y="146"/>
                    <a:pt x="204" y="0"/>
                    <a:pt x="1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13;p53">
              <a:extLst>
                <a:ext uri="{FF2B5EF4-FFF2-40B4-BE49-F238E27FC236}">
                  <a16:creationId xmlns:a16="http://schemas.microsoft.com/office/drawing/2014/main" id="{D7EC1D74-8624-2FFB-50B8-1D9CB819336C}"/>
                </a:ext>
              </a:extLst>
            </p:cNvPr>
            <p:cNvSpPr/>
            <p:nvPr/>
          </p:nvSpPr>
          <p:spPr>
            <a:xfrm>
              <a:off x="8687028" y="796573"/>
              <a:ext cx="41172" cy="40097"/>
            </a:xfrm>
            <a:custGeom>
              <a:avLst/>
              <a:gdLst/>
              <a:ahLst/>
              <a:cxnLst/>
              <a:rect l="l" t="t" r="r" b="b"/>
              <a:pathLst>
                <a:path w="729" h="710" extrusionOk="0">
                  <a:moveTo>
                    <a:pt x="356" y="1"/>
                  </a:moveTo>
                  <a:cubicBezTo>
                    <a:pt x="352" y="1"/>
                    <a:pt x="348" y="1"/>
                    <a:pt x="343" y="1"/>
                  </a:cubicBezTo>
                  <a:cubicBezTo>
                    <a:pt x="147" y="14"/>
                    <a:pt x="0" y="182"/>
                    <a:pt x="7" y="379"/>
                  </a:cubicBezTo>
                  <a:cubicBezTo>
                    <a:pt x="20" y="567"/>
                    <a:pt x="175" y="709"/>
                    <a:pt x="354" y="709"/>
                  </a:cubicBezTo>
                  <a:cubicBezTo>
                    <a:pt x="362" y="709"/>
                    <a:pt x="370" y="709"/>
                    <a:pt x="379" y="708"/>
                  </a:cubicBezTo>
                  <a:cubicBezTo>
                    <a:pt x="574" y="702"/>
                    <a:pt x="728" y="534"/>
                    <a:pt x="715" y="337"/>
                  </a:cubicBezTo>
                  <a:cubicBezTo>
                    <a:pt x="706" y="145"/>
                    <a:pt x="546"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14;p53">
              <a:extLst>
                <a:ext uri="{FF2B5EF4-FFF2-40B4-BE49-F238E27FC236}">
                  <a16:creationId xmlns:a16="http://schemas.microsoft.com/office/drawing/2014/main" id="{608B20DC-0CF5-E848-D877-3AF9F74C5C4B}"/>
                </a:ext>
              </a:extLst>
            </p:cNvPr>
            <p:cNvSpPr/>
            <p:nvPr/>
          </p:nvSpPr>
          <p:spPr>
            <a:xfrm>
              <a:off x="8785807" y="791434"/>
              <a:ext cx="41285" cy="40041"/>
            </a:xfrm>
            <a:custGeom>
              <a:avLst/>
              <a:gdLst/>
              <a:ahLst/>
              <a:cxnLst/>
              <a:rect l="l" t="t" r="r" b="b"/>
              <a:pathLst>
                <a:path w="731" h="709" extrusionOk="0">
                  <a:moveTo>
                    <a:pt x="370" y="0"/>
                  </a:moveTo>
                  <a:cubicBezTo>
                    <a:pt x="362" y="0"/>
                    <a:pt x="353" y="0"/>
                    <a:pt x="344" y="1"/>
                  </a:cubicBezTo>
                  <a:cubicBezTo>
                    <a:pt x="149" y="8"/>
                    <a:pt x="1" y="176"/>
                    <a:pt x="8" y="373"/>
                  </a:cubicBezTo>
                  <a:cubicBezTo>
                    <a:pt x="22" y="563"/>
                    <a:pt x="184" y="709"/>
                    <a:pt x="373" y="709"/>
                  </a:cubicBezTo>
                  <a:cubicBezTo>
                    <a:pt x="377" y="709"/>
                    <a:pt x="381" y="709"/>
                    <a:pt x="386" y="709"/>
                  </a:cubicBezTo>
                  <a:cubicBezTo>
                    <a:pt x="576" y="694"/>
                    <a:pt x="730" y="525"/>
                    <a:pt x="715" y="331"/>
                  </a:cubicBezTo>
                  <a:cubicBezTo>
                    <a:pt x="709" y="149"/>
                    <a:pt x="555" y="0"/>
                    <a:pt x="37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15;p53">
              <a:extLst>
                <a:ext uri="{FF2B5EF4-FFF2-40B4-BE49-F238E27FC236}">
                  <a16:creationId xmlns:a16="http://schemas.microsoft.com/office/drawing/2014/main" id="{B0130059-772B-BAAF-3A06-59F8826756A2}"/>
                </a:ext>
              </a:extLst>
            </p:cNvPr>
            <p:cNvSpPr/>
            <p:nvPr/>
          </p:nvSpPr>
          <p:spPr>
            <a:xfrm>
              <a:off x="8884756" y="785842"/>
              <a:ext cx="41116" cy="40097"/>
            </a:xfrm>
            <a:custGeom>
              <a:avLst/>
              <a:gdLst/>
              <a:ahLst/>
              <a:cxnLst/>
              <a:rect l="l" t="t" r="r" b="b"/>
              <a:pathLst>
                <a:path w="728" h="710" extrusionOk="0">
                  <a:moveTo>
                    <a:pt x="356" y="1"/>
                  </a:moveTo>
                  <a:cubicBezTo>
                    <a:pt x="351" y="1"/>
                    <a:pt x="347" y="1"/>
                    <a:pt x="343" y="1"/>
                  </a:cubicBezTo>
                  <a:cubicBezTo>
                    <a:pt x="146" y="16"/>
                    <a:pt x="0" y="177"/>
                    <a:pt x="7" y="372"/>
                  </a:cubicBezTo>
                  <a:cubicBezTo>
                    <a:pt x="20" y="560"/>
                    <a:pt x="173" y="710"/>
                    <a:pt x="358" y="710"/>
                  </a:cubicBezTo>
                  <a:cubicBezTo>
                    <a:pt x="367" y="710"/>
                    <a:pt x="376" y="709"/>
                    <a:pt x="385" y="708"/>
                  </a:cubicBezTo>
                  <a:cubicBezTo>
                    <a:pt x="575" y="702"/>
                    <a:pt x="728" y="534"/>
                    <a:pt x="714" y="337"/>
                  </a:cubicBezTo>
                  <a:cubicBezTo>
                    <a:pt x="708" y="146"/>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16;p53">
              <a:extLst>
                <a:ext uri="{FF2B5EF4-FFF2-40B4-BE49-F238E27FC236}">
                  <a16:creationId xmlns:a16="http://schemas.microsoft.com/office/drawing/2014/main" id="{285723D9-40D2-4FCA-02E8-DA252739B572}"/>
                </a:ext>
              </a:extLst>
            </p:cNvPr>
            <p:cNvSpPr/>
            <p:nvPr/>
          </p:nvSpPr>
          <p:spPr>
            <a:xfrm>
              <a:off x="8983649" y="780364"/>
              <a:ext cx="21744" cy="40041"/>
            </a:xfrm>
            <a:custGeom>
              <a:avLst/>
              <a:gdLst/>
              <a:ahLst/>
              <a:cxnLst/>
              <a:rect l="l" t="t" r="r" b="b"/>
              <a:pathLst>
                <a:path w="385" h="709" extrusionOk="0">
                  <a:moveTo>
                    <a:pt x="343" y="1"/>
                  </a:moveTo>
                  <a:cubicBezTo>
                    <a:pt x="146" y="14"/>
                    <a:pt x="0" y="182"/>
                    <a:pt x="7" y="379"/>
                  </a:cubicBezTo>
                  <a:cubicBezTo>
                    <a:pt x="20" y="567"/>
                    <a:pt x="174" y="709"/>
                    <a:pt x="360" y="709"/>
                  </a:cubicBezTo>
                  <a:cubicBezTo>
                    <a:pt x="368" y="709"/>
                    <a:pt x="377" y="709"/>
                    <a:pt x="385" y="708"/>
                  </a:cubicBezTo>
                  <a:lnTo>
                    <a:pt x="34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2117;p53">
              <a:extLst>
                <a:ext uri="{FF2B5EF4-FFF2-40B4-BE49-F238E27FC236}">
                  <a16:creationId xmlns:a16="http://schemas.microsoft.com/office/drawing/2014/main" id="{67B2203D-B4CA-FEA6-F262-4DFED696963D}"/>
                </a:ext>
              </a:extLst>
            </p:cNvPr>
            <p:cNvSpPr/>
            <p:nvPr/>
          </p:nvSpPr>
          <p:spPr>
            <a:xfrm>
              <a:off x="8642297" y="877220"/>
              <a:ext cx="41172" cy="40097"/>
            </a:xfrm>
            <a:custGeom>
              <a:avLst/>
              <a:gdLst/>
              <a:ahLst/>
              <a:cxnLst/>
              <a:rect l="l" t="t" r="r" b="b"/>
              <a:pathLst>
                <a:path w="729" h="710" extrusionOk="0">
                  <a:moveTo>
                    <a:pt x="368" y="1"/>
                  </a:moveTo>
                  <a:cubicBezTo>
                    <a:pt x="360" y="1"/>
                    <a:pt x="352" y="1"/>
                    <a:pt x="344" y="1"/>
                  </a:cubicBezTo>
                  <a:cubicBezTo>
                    <a:pt x="147" y="8"/>
                    <a:pt x="1" y="176"/>
                    <a:pt x="8" y="373"/>
                  </a:cubicBezTo>
                  <a:cubicBezTo>
                    <a:pt x="21" y="563"/>
                    <a:pt x="182" y="709"/>
                    <a:pt x="373" y="709"/>
                  </a:cubicBezTo>
                  <a:cubicBezTo>
                    <a:pt x="377" y="709"/>
                    <a:pt x="381" y="709"/>
                    <a:pt x="386" y="709"/>
                  </a:cubicBezTo>
                  <a:cubicBezTo>
                    <a:pt x="582" y="694"/>
                    <a:pt x="729" y="526"/>
                    <a:pt x="715" y="337"/>
                  </a:cubicBezTo>
                  <a:cubicBezTo>
                    <a:pt x="709" y="149"/>
                    <a:pt x="554" y="1"/>
                    <a:pt x="36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2118;p53">
              <a:extLst>
                <a:ext uri="{FF2B5EF4-FFF2-40B4-BE49-F238E27FC236}">
                  <a16:creationId xmlns:a16="http://schemas.microsoft.com/office/drawing/2014/main" id="{1BFE77B8-401C-DC57-2C2F-91D94F6CC1AF}"/>
                </a:ext>
              </a:extLst>
            </p:cNvPr>
            <p:cNvSpPr/>
            <p:nvPr/>
          </p:nvSpPr>
          <p:spPr>
            <a:xfrm>
              <a:off x="8741133" y="871742"/>
              <a:ext cx="41229" cy="39984"/>
            </a:xfrm>
            <a:custGeom>
              <a:avLst/>
              <a:gdLst/>
              <a:ahLst/>
              <a:cxnLst/>
              <a:rect l="l" t="t" r="r" b="b"/>
              <a:pathLst>
                <a:path w="730" h="708" extrusionOk="0">
                  <a:moveTo>
                    <a:pt x="361" y="1"/>
                  </a:moveTo>
                  <a:cubicBezTo>
                    <a:pt x="355" y="1"/>
                    <a:pt x="350" y="1"/>
                    <a:pt x="345" y="1"/>
                  </a:cubicBezTo>
                  <a:cubicBezTo>
                    <a:pt x="148" y="14"/>
                    <a:pt x="0" y="176"/>
                    <a:pt x="9" y="371"/>
                  </a:cubicBezTo>
                  <a:cubicBezTo>
                    <a:pt x="22" y="558"/>
                    <a:pt x="175" y="708"/>
                    <a:pt x="360" y="708"/>
                  </a:cubicBezTo>
                  <a:cubicBezTo>
                    <a:pt x="369" y="708"/>
                    <a:pt x="378" y="707"/>
                    <a:pt x="387" y="707"/>
                  </a:cubicBezTo>
                  <a:cubicBezTo>
                    <a:pt x="582" y="700"/>
                    <a:pt x="730" y="532"/>
                    <a:pt x="715" y="337"/>
                  </a:cubicBezTo>
                  <a:cubicBezTo>
                    <a:pt x="708" y="146"/>
                    <a:pt x="549" y="1"/>
                    <a:pt x="36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2119;p53">
              <a:extLst>
                <a:ext uri="{FF2B5EF4-FFF2-40B4-BE49-F238E27FC236}">
                  <a16:creationId xmlns:a16="http://schemas.microsoft.com/office/drawing/2014/main" id="{F781BAE9-3198-07C1-8C9B-878EB72FDD80}"/>
                </a:ext>
              </a:extLst>
            </p:cNvPr>
            <p:cNvSpPr/>
            <p:nvPr/>
          </p:nvSpPr>
          <p:spPr>
            <a:xfrm>
              <a:off x="8840026" y="866151"/>
              <a:ext cx="41172" cy="40097"/>
            </a:xfrm>
            <a:custGeom>
              <a:avLst/>
              <a:gdLst/>
              <a:ahLst/>
              <a:cxnLst/>
              <a:rect l="l" t="t" r="r" b="b"/>
              <a:pathLst>
                <a:path w="729" h="710" extrusionOk="0">
                  <a:moveTo>
                    <a:pt x="356" y="1"/>
                  </a:moveTo>
                  <a:cubicBezTo>
                    <a:pt x="352" y="1"/>
                    <a:pt x="348" y="1"/>
                    <a:pt x="343" y="1"/>
                  </a:cubicBezTo>
                  <a:cubicBezTo>
                    <a:pt x="148" y="16"/>
                    <a:pt x="1" y="184"/>
                    <a:pt x="14" y="379"/>
                  </a:cubicBezTo>
                  <a:cubicBezTo>
                    <a:pt x="22" y="567"/>
                    <a:pt x="176" y="709"/>
                    <a:pt x="361" y="709"/>
                  </a:cubicBezTo>
                  <a:cubicBezTo>
                    <a:pt x="369" y="709"/>
                    <a:pt x="377" y="709"/>
                    <a:pt x="385" y="708"/>
                  </a:cubicBezTo>
                  <a:cubicBezTo>
                    <a:pt x="582" y="702"/>
                    <a:pt x="728" y="533"/>
                    <a:pt x="721" y="337"/>
                  </a:cubicBezTo>
                  <a:cubicBezTo>
                    <a:pt x="708" y="146"/>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2120;p53">
              <a:extLst>
                <a:ext uri="{FF2B5EF4-FFF2-40B4-BE49-F238E27FC236}">
                  <a16:creationId xmlns:a16="http://schemas.microsoft.com/office/drawing/2014/main" id="{1E10F5BF-85CD-BA7B-C2B9-85C004C9ACA5}"/>
                </a:ext>
              </a:extLst>
            </p:cNvPr>
            <p:cNvSpPr/>
            <p:nvPr/>
          </p:nvSpPr>
          <p:spPr>
            <a:xfrm>
              <a:off x="8938918" y="861012"/>
              <a:ext cx="41172" cy="40041"/>
            </a:xfrm>
            <a:custGeom>
              <a:avLst/>
              <a:gdLst/>
              <a:ahLst/>
              <a:cxnLst/>
              <a:rect l="l" t="t" r="r" b="b"/>
              <a:pathLst>
                <a:path w="729" h="709" extrusionOk="0">
                  <a:moveTo>
                    <a:pt x="368" y="0"/>
                  </a:moveTo>
                  <a:cubicBezTo>
                    <a:pt x="360" y="0"/>
                    <a:pt x="352" y="0"/>
                    <a:pt x="343" y="1"/>
                  </a:cubicBezTo>
                  <a:cubicBezTo>
                    <a:pt x="147" y="8"/>
                    <a:pt x="1" y="176"/>
                    <a:pt x="14" y="372"/>
                  </a:cubicBezTo>
                  <a:cubicBezTo>
                    <a:pt x="21" y="565"/>
                    <a:pt x="181" y="709"/>
                    <a:pt x="372" y="709"/>
                  </a:cubicBezTo>
                  <a:cubicBezTo>
                    <a:pt x="377" y="709"/>
                    <a:pt x="381" y="709"/>
                    <a:pt x="385" y="708"/>
                  </a:cubicBezTo>
                  <a:cubicBezTo>
                    <a:pt x="582" y="695"/>
                    <a:pt x="728" y="527"/>
                    <a:pt x="722" y="330"/>
                  </a:cubicBezTo>
                  <a:cubicBezTo>
                    <a:pt x="709" y="148"/>
                    <a:pt x="554"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2121;p53">
              <a:extLst>
                <a:ext uri="{FF2B5EF4-FFF2-40B4-BE49-F238E27FC236}">
                  <a16:creationId xmlns:a16="http://schemas.microsoft.com/office/drawing/2014/main" id="{5874995C-EC23-3653-74A2-A12F99C9A6F3}"/>
                </a:ext>
              </a:extLst>
            </p:cNvPr>
            <p:cNvSpPr/>
            <p:nvPr/>
          </p:nvSpPr>
          <p:spPr>
            <a:xfrm>
              <a:off x="8615866" y="951543"/>
              <a:ext cx="20897" cy="29819"/>
            </a:xfrm>
            <a:custGeom>
              <a:avLst/>
              <a:gdLst/>
              <a:ahLst/>
              <a:cxnLst/>
              <a:rect l="l" t="t" r="r" b="b"/>
              <a:pathLst>
                <a:path w="370" h="528" extrusionOk="0">
                  <a:moveTo>
                    <a:pt x="12" y="1"/>
                  </a:moveTo>
                  <a:cubicBezTo>
                    <a:pt x="8" y="1"/>
                    <a:pt x="4" y="1"/>
                    <a:pt x="0" y="1"/>
                  </a:cubicBezTo>
                  <a:lnTo>
                    <a:pt x="14" y="344"/>
                  </a:lnTo>
                  <a:lnTo>
                    <a:pt x="321" y="527"/>
                  </a:lnTo>
                  <a:cubicBezTo>
                    <a:pt x="356" y="478"/>
                    <a:pt x="370" y="408"/>
                    <a:pt x="370" y="337"/>
                  </a:cubicBezTo>
                  <a:cubicBezTo>
                    <a:pt x="357" y="147"/>
                    <a:pt x="196" y="1"/>
                    <a:pt x="1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2122;p53">
              <a:extLst>
                <a:ext uri="{FF2B5EF4-FFF2-40B4-BE49-F238E27FC236}">
                  <a16:creationId xmlns:a16="http://schemas.microsoft.com/office/drawing/2014/main" id="{9C2FD300-AD68-3635-C83C-9CB6F4F01044}"/>
                </a:ext>
              </a:extLst>
            </p:cNvPr>
            <p:cNvSpPr/>
            <p:nvPr/>
          </p:nvSpPr>
          <p:spPr>
            <a:xfrm>
              <a:off x="8694878" y="946403"/>
              <a:ext cx="41172" cy="40097"/>
            </a:xfrm>
            <a:custGeom>
              <a:avLst/>
              <a:gdLst/>
              <a:ahLst/>
              <a:cxnLst/>
              <a:rect l="l" t="t" r="r" b="b"/>
              <a:pathLst>
                <a:path w="729" h="710" extrusionOk="0">
                  <a:moveTo>
                    <a:pt x="376" y="1"/>
                  </a:moveTo>
                  <a:cubicBezTo>
                    <a:pt x="367" y="1"/>
                    <a:pt x="359" y="1"/>
                    <a:pt x="351" y="1"/>
                  </a:cubicBezTo>
                  <a:cubicBezTo>
                    <a:pt x="156" y="8"/>
                    <a:pt x="1" y="176"/>
                    <a:pt x="14" y="373"/>
                  </a:cubicBezTo>
                  <a:cubicBezTo>
                    <a:pt x="21" y="565"/>
                    <a:pt x="182" y="709"/>
                    <a:pt x="373" y="709"/>
                  </a:cubicBezTo>
                  <a:cubicBezTo>
                    <a:pt x="377" y="709"/>
                    <a:pt x="381" y="709"/>
                    <a:pt x="386" y="709"/>
                  </a:cubicBezTo>
                  <a:cubicBezTo>
                    <a:pt x="582" y="696"/>
                    <a:pt x="729" y="527"/>
                    <a:pt x="722" y="331"/>
                  </a:cubicBezTo>
                  <a:cubicBezTo>
                    <a:pt x="709" y="143"/>
                    <a:pt x="561" y="1"/>
                    <a:pt x="37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2123;p53">
              <a:extLst>
                <a:ext uri="{FF2B5EF4-FFF2-40B4-BE49-F238E27FC236}">
                  <a16:creationId xmlns:a16="http://schemas.microsoft.com/office/drawing/2014/main" id="{51F86734-89D8-F27F-80ED-944FF5156877}"/>
                </a:ext>
              </a:extLst>
            </p:cNvPr>
            <p:cNvSpPr/>
            <p:nvPr/>
          </p:nvSpPr>
          <p:spPr>
            <a:xfrm>
              <a:off x="8793827" y="940869"/>
              <a:ext cx="41116" cy="40097"/>
            </a:xfrm>
            <a:custGeom>
              <a:avLst/>
              <a:gdLst/>
              <a:ahLst/>
              <a:cxnLst/>
              <a:rect l="l" t="t" r="r" b="b"/>
              <a:pathLst>
                <a:path w="728" h="710" extrusionOk="0">
                  <a:moveTo>
                    <a:pt x="376" y="1"/>
                  </a:moveTo>
                  <a:cubicBezTo>
                    <a:pt x="367" y="1"/>
                    <a:pt x="359" y="1"/>
                    <a:pt x="350" y="2"/>
                  </a:cubicBezTo>
                  <a:cubicBezTo>
                    <a:pt x="153" y="9"/>
                    <a:pt x="0" y="177"/>
                    <a:pt x="14" y="373"/>
                  </a:cubicBezTo>
                  <a:cubicBezTo>
                    <a:pt x="20" y="564"/>
                    <a:pt x="181" y="710"/>
                    <a:pt x="372" y="710"/>
                  </a:cubicBezTo>
                  <a:cubicBezTo>
                    <a:pt x="376" y="710"/>
                    <a:pt x="381" y="710"/>
                    <a:pt x="385" y="709"/>
                  </a:cubicBezTo>
                  <a:cubicBezTo>
                    <a:pt x="580" y="694"/>
                    <a:pt x="728" y="533"/>
                    <a:pt x="721" y="338"/>
                  </a:cubicBezTo>
                  <a:cubicBezTo>
                    <a:pt x="707" y="150"/>
                    <a:pt x="560" y="1"/>
                    <a:pt x="37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2124;p53">
              <a:extLst>
                <a:ext uri="{FF2B5EF4-FFF2-40B4-BE49-F238E27FC236}">
                  <a16:creationId xmlns:a16="http://schemas.microsoft.com/office/drawing/2014/main" id="{4BC3FBB8-3ED7-9BFB-FC26-96993A4417A7}"/>
                </a:ext>
              </a:extLst>
            </p:cNvPr>
            <p:cNvSpPr/>
            <p:nvPr/>
          </p:nvSpPr>
          <p:spPr>
            <a:xfrm>
              <a:off x="8892607" y="935334"/>
              <a:ext cx="41624" cy="40097"/>
            </a:xfrm>
            <a:custGeom>
              <a:avLst/>
              <a:gdLst/>
              <a:ahLst/>
              <a:cxnLst/>
              <a:rect l="l" t="t" r="r" b="b"/>
              <a:pathLst>
                <a:path w="737" h="710" extrusionOk="0">
                  <a:moveTo>
                    <a:pt x="365" y="1"/>
                  </a:moveTo>
                  <a:cubicBezTo>
                    <a:pt x="360" y="1"/>
                    <a:pt x="356" y="1"/>
                    <a:pt x="352" y="1"/>
                  </a:cubicBezTo>
                  <a:cubicBezTo>
                    <a:pt x="155" y="16"/>
                    <a:pt x="1" y="184"/>
                    <a:pt x="16" y="372"/>
                  </a:cubicBezTo>
                  <a:cubicBezTo>
                    <a:pt x="28" y="560"/>
                    <a:pt x="176" y="709"/>
                    <a:pt x="359" y="709"/>
                  </a:cubicBezTo>
                  <a:cubicBezTo>
                    <a:pt x="368" y="709"/>
                    <a:pt x="377" y="709"/>
                    <a:pt x="385" y="708"/>
                  </a:cubicBezTo>
                  <a:cubicBezTo>
                    <a:pt x="582" y="702"/>
                    <a:pt x="737" y="534"/>
                    <a:pt x="721" y="337"/>
                  </a:cubicBezTo>
                  <a:cubicBezTo>
                    <a:pt x="708" y="146"/>
                    <a:pt x="554" y="1"/>
                    <a:pt x="36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2125;p53">
              <a:extLst>
                <a:ext uri="{FF2B5EF4-FFF2-40B4-BE49-F238E27FC236}">
                  <a16:creationId xmlns:a16="http://schemas.microsoft.com/office/drawing/2014/main" id="{CB5BDA6D-5761-2765-5D2A-5B625E366432}"/>
                </a:ext>
              </a:extLst>
            </p:cNvPr>
            <p:cNvSpPr/>
            <p:nvPr/>
          </p:nvSpPr>
          <p:spPr>
            <a:xfrm>
              <a:off x="8991499" y="930251"/>
              <a:ext cx="20671" cy="31231"/>
            </a:xfrm>
            <a:custGeom>
              <a:avLst/>
              <a:gdLst/>
              <a:ahLst/>
              <a:cxnLst/>
              <a:rect l="l" t="t" r="r" b="b"/>
              <a:pathLst>
                <a:path w="366" h="553" extrusionOk="0">
                  <a:moveTo>
                    <a:pt x="350" y="0"/>
                  </a:moveTo>
                  <a:cubicBezTo>
                    <a:pt x="155" y="7"/>
                    <a:pt x="1" y="175"/>
                    <a:pt x="14" y="371"/>
                  </a:cubicBezTo>
                  <a:cubicBezTo>
                    <a:pt x="21" y="442"/>
                    <a:pt x="43" y="504"/>
                    <a:pt x="78" y="553"/>
                  </a:cubicBezTo>
                  <a:lnTo>
                    <a:pt x="365" y="336"/>
                  </a:lnTo>
                  <a:lnTo>
                    <a:pt x="350"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2126;p53">
              <a:extLst>
                <a:ext uri="{FF2B5EF4-FFF2-40B4-BE49-F238E27FC236}">
                  <a16:creationId xmlns:a16="http://schemas.microsoft.com/office/drawing/2014/main" id="{3A7F9D97-B909-3247-B50A-1253FEE60E42}"/>
                </a:ext>
              </a:extLst>
            </p:cNvPr>
            <p:cNvSpPr/>
            <p:nvPr/>
          </p:nvSpPr>
          <p:spPr>
            <a:xfrm>
              <a:off x="8749492" y="1021234"/>
              <a:ext cx="41116" cy="39984"/>
            </a:xfrm>
            <a:custGeom>
              <a:avLst/>
              <a:gdLst/>
              <a:ahLst/>
              <a:cxnLst/>
              <a:rect l="l" t="t" r="r" b="b"/>
              <a:pathLst>
                <a:path w="728" h="708" extrusionOk="0">
                  <a:moveTo>
                    <a:pt x="359" y="0"/>
                  </a:moveTo>
                  <a:cubicBezTo>
                    <a:pt x="354" y="0"/>
                    <a:pt x="348" y="0"/>
                    <a:pt x="343" y="1"/>
                  </a:cubicBezTo>
                  <a:cubicBezTo>
                    <a:pt x="146" y="14"/>
                    <a:pt x="0" y="182"/>
                    <a:pt x="7" y="379"/>
                  </a:cubicBezTo>
                  <a:cubicBezTo>
                    <a:pt x="20" y="558"/>
                    <a:pt x="174" y="708"/>
                    <a:pt x="353" y="708"/>
                  </a:cubicBezTo>
                  <a:cubicBezTo>
                    <a:pt x="361" y="708"/>
                    <a:pt x="370" y="707"/>
                    <a:pt x="378" y="707"/>
                  </a:cubicBezTo>
                  <a:cubicBezTo>
                    <a:pt x="575" y="700"/>
                    <a:pt x="728" y="532"/>
                    <a:pt x="715" y="337"/>
                  </a:cubicBezTo>
                  <a:cubicBezTo>
                    <a:pt x="708" y="146"/>
                    <a:pt x="549" y="0"/>
                    <a:pt x="359"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2127;p53">
              <a:extLst>
                <a:ext uri="{FF2B5EF4-FFF2-40B4-BE49-F238E27FC236}">
                  <a16:creationId xmlns:a16="http://schemas.microsoft.com/office/drawing/2014/main" id="{FBAFE342-11F4-3D0A-DDA5-E087ED967712}"/>
                </a:ext>
              </a:extLst>
            </p:cNvPr>
            <p:cNvSpPr/>
            <p:nvPr/>
          </p:nvSpPr>
          <p:spPr>
            <a:xfrm>
              <a:off x="8848385" y="1015982"/>
              <a:ext cx="41172" cy="40041"/>
            </a:xfrm>
            <a:custGeom>
              <a:avLst/>
              <a:gdLst/>
              <a:ahLst/>
              <a:cxnLst/>
              <a:rect l="l" t="t" r="r" b="b"/>
              <a:pathLst>
                <a:path w="729" h="709" extrusionOk="0">
                  <a:moveTo>
                    <a:pt x="368" y="0"/>
                  </a:moveTo>
                  <a:cubicBezTo>
                    <a:pt x="360" y="0"/>
                    <a:pt x="351" y="1"/>
                    <a:pt x="343" y="1"/>
                  </a:cubicBezTo>
                  <a:cubicBezTo>
                    <a:pt x="147" y="10"/>
                    <a:pt x="0" y="178"/>
                    <a:pt x="7" y="373"/>
                  </a:cubicBezTo>
                  <a:cubicBezTo>
                    <a:pt x="20" y="565"/>
                    <a:pt x="181" y="709"/>
                    <a:pt x="366" y="709"/>
                  </a:cubicBezTo>
                  <a:cubicBezTo>
                    <a:pt x="370" y="709"/>
                    <a:pt x="374" y="709"/>
                    <a:pt x="379" y="709"/>
                  </a:cubicBezTo>
                  <a:cubicBezTo>
                    <a:pt x="573" y="695"/>
                    <a:pt x="728" y="527"/>
                    <a:pt x="715" y="331"/>
                  </a:cubicBezTo>
                  <a:cubicBezTo>
                    <a:pt x="707" y="144"/>
                    <a:pt x="552"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2128;p53">
              <a:extLst>
                <a:ext uri="{FF2B5EF4-FFF2-40B4-BE49-F238E27FC236}">
                  <a16:creationId xmlns:a16="http://schemas.microsoft.com/office/drawing/2014/main" id="{C4A1D9B1-599B-58FD-BE54-5D6B4030B267}"/>
                </a:ext>
              </a:extLst>
            </p:cNvPr>
            <p:cNvSpPr/>
            <p:nvPr/>
          </p:nvSpPr>
          <p:spPr>
            <a:xfrm>
              <a:off x="8080344" y="577560"/>
              <a:ext cx="425953" cy="528662"/>
            </a:xfrm>
            <a:custGeom>
              <a:avLst/>
              <a:gdLst/>
              <a:ahLst/>
              <a:cxnLst/>
              <a:rect l="l" t="t" r="r" b="b"/>
              <a:pathLst>
                <a:path w="7542" h="9361" extrusionOk="0">
                  <a:moveTo>
                    <a:pt x="540" y="0"/>
                  </a:moveTo>
                  <a:lnTo>
                    <a:pt x="0" y="8941"/>
                  </a:lnTo>
                  <a:lnTo>
                    <a:pt x="3578" y="7842"/>
                  </a:lnTo>
                  <a:lnTo>
                    <a:pt x="7003" y="9361"/>
                  </a:lnTo>
                  <a:lnTo>
                    <a:pt x="7541" y="420"/>
                  </a:lnTo>
                  <a:lnTo>
                    <a:pt x="5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2129;p53">
              <a:extLst>
                <a:ext uri="{FF2B5EF4-FFF2-40B4-BE49-F238E27FC236}">
                  <a16:creationId xmlns:a16="http://schemas.microsoft.com/office/drawing/2014/main" id="{1656C42C-BF9D-63E7-1567-4441CBA49F76}"/>
                </a:ext>
              </a:extLst>
            </p:cNvPr>
            <p:cNvSpPr/>
            <p:nvPr/>
          </p:nvSpPr>
          <p:spPr>
            <a:xfrm>
              <a:off x="8107566" y="622627"/>
              <a:ext cx="395964" cy="31682"/>
            </a:xfrm>
            <a:custGeom>
              <a:avLst/>
              <a:gdLst/>
              <a:ahLst/>
              <a:cxnLst/>
              <a:rect l="l" t="t" r="r" b="b"/>
              <a:pathLst>
                <a:path w="7011" h="561" extrusionOk="0">
                  <a:moveTo>
                    <a:pt x="9" y="0"/>
                  </a:moveTo>
                  <a:lnTo>
                    <a:pt x="1" y="140"/>
                  </a:lnTo>
                  <a:lnTo>
                    <a:pt x="6997" y="560"/>
                  </a:lnTo>
                  <a:lnTo>
                    <a:pt x="7010" y="421"/>
                  </a:lnTo>
                  <a:lnTo>
                    <a:pt x="9"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2130;p53">
              <a:extLst>
                <a:ext uri="{FF2B5EF4-FFF2-40B4-BE49-F238E27FC236}">
                  <a16:creationId xmlns:a16="http://schemas.microsoft.com/office/drawing/2014/main" id="{02934F23-0E9B-22B8-2063-042F8F5355D8}"/>
                </a:ext>
              </a:extLst>
            </p:cNvPr>
            <p:cNvSpPr/>
            <p:nvPr/>
          </p:nvSpPr>
          <p:spPr>
            <a:xfrm>
              <a:off x="8102483" y="704065"/>
              <a:ext cx="395907" cy="32021"/>
            </a:xfrm>
            <a:custGeom>
              <a:avLst/>
              <a:gdLst/>
              <a:ahLst/>
              <a:cxnLst/>
              <a:rect l="l" t="t" r="r" b="b"/>
              <a:pathLst>
                <a:path w="7010" h="567" extrusionOk="0">
                  <a:moveTo>
                    <a:pt x="7" y="0"/>
                  </a:moveTo>
                  <a:lnTo>
                    <a:pt x="0" y="147"/>
                  </a:lnTo>
                  <a:lnTo>
                    <a:pt x="7003" y="567"/>
                  </a:lnTo>
                  <a:lnTo>
                    <a:pt x="7010" y="427"/>
                  </a:lnTo>
                  <a:lnTo>
                    <a:pt x="7"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2131;p53">
              <a:extLst>
                <a:ext uri="{FF2B5EF4-FFF2-40B4-BE49-F238E27FC236}">
                  <a16:creationId xmlns:a16="http://schemas.microsoft.com/office/drawing/2014/main" id="{86136E28-F16F-8FFF-6C4C-0766746108DF}"/>
                </a:ext>
              </a:extLst>
            </p:cNvPr>
            <p:cNvSpPr/>
            <p:nvPr/>
          </p:nvSpPr>
          <p:spPr>
            <a:xfrm>
              <a:off x="8097739" y="785843"/>
              <a:ext cx="395907" cy="31795"/>
            </a:xfrm>
            <a:custGeom>
              <a:avLst/>
              <a:gdLst/>
              <a:ahLst/>
              <a:cxnLst/>
              <a:rect l="l" t="t" r="r" b="b"/>
              <a:pathLst>
                <a:path w="7010" h="563" extrusionOk="0">
                  <a:moveTo>
                    <a:pt x="7" y="1"/>
                  </a:moveTo>
                  <a:lnTo>
                    <a:pt x="0" y="142"/>
                  </a:lnTo>
                  <a:lnTo>
                    <a:pt x="7003" y="562"/>
                  </a:lnTo>
                  <a:lnTo>
                    <a:pt x="7010" y="421"/>
                  </a:lnTo>
                  <a:lnTo>
                    <a:pt x="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2132;p53">
              <a:extLst>
                <a:ext uri="{FF2B5EF4-FFF2-40B4-BE49-F238E27FC236}">
                  <a16:creationId xmlns:a16="http://schemas.microsoft.com/office/drawing/2014/main" id="{0574FAC8-3E8D-224A-C396-F8BA9E70DCE0}"/>
                </a:ext>
              </a:extLst>
            </p:cNvPr>
            <p:cNvSpPr/>
            <p:nvPr/>
          </p:nvSpPr>
          <p:spPr>
            <a:xfrm>
              <a:off x="8092600" y="867394"/>
              <a:ext cx="395907" cy="32021"/>
            </a:xfrm>
            <a:custGeom>
              <a:avLst/>
              <a:gdLst/>
              <a:ahLst/>
              <a:cxnLst/>
              <a:rect l="l" t="t" r="r" b="b"/>
              <a:pathLst>
                <a:path w="7010" h="567" extrusionOk="0">
                  <a:moveTo>
                    <a:pt x="7" y="1"/>
                  </a:moveTo>
                  <a:lnTo>
                    <a:pt x="0" y="147"/>
                  </a:lnTo>
                  <a:lnTo>
                    <a:pt x="7003" y="567"/>
                  </a:lnTo>
                  <a:lnTo>
                    <a:pt x="7010" y="427"/>
                  </a:lnTo>
                  <a:lnTo>
                    <a:pt x="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2133;p53">
              <a:extLst>
                <a:ext uri="{FF2B5EF4-FFF2-40B4-BE49-F238E27FC236}">
                  <a16:creationId xmlns:a16="http://schemas.microsoft.com/office/drawing/2014/main" id="{8855CE99-5155-1358-619D-07D330F21062}"/>
                </a:ext>
              </a:extLst>
            </p:cNvPr>
            <p:cNvSpPr/>
            <p:nvPr/>
          </p:nvSpPr>
          <p:spPr>
            <a:xfrm>
              <a:off x="8087856" y="949227"/>
              <a:ext cx="395907" cy="31739"/>
            </a:xfrm>
            <a:custGeom>
              <a:avLst/>
              <a:gdLst/>
              <a:ahLst/>
              <a:cxnLst/>
              <a:rect l="l" t="t" r="r" b="b"/>
              <a:pathLst>
                <a:path w="7010" h="562" extrusionOk="0">
                  <a:moveTo>
                    <a:pt x="7" y="0"/>
                  </a:moveTo>
                  <a:lnTo>
                    <a:pt x="0" y="141"/>
                  </a:lnTo>
                  <a:lnTo>
                    <a:pt x="7003" y="561"/>
                  </a:lnTo>
                  <a:lnTo>
                    <a:pt x="7010" y="420"/>
                  </a:lnTo>
                  <a:lnTo>
                    <a:pt x="7"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2134;p53">
              <a:extLst>
                <a:ext uri="{FF2B5EF4-FFF2-40B4-BE49-F238E27FC236}">
                  <a16:creationId xmlns:a16="http://schemas.microsoft.com/office/drawing/2014/main" id="{91DC3E02-A675-369C-99AA-E5DD8D6623CE}"/>
                </a:ext>
              </a:extLst>
            </p:cNvPr>
            <p:cNvSpPr/>
            <p:nvPr/>
          </p:nvSpPr>
          <p:spPr>
            <a:xfrm>
              <a:off x="8082716" y="1030722"/>
              <a:ext cx="138822" cy="15079"/>
            </a:xfrm>
            <a:custGeom>
              <a:avLst/>
              <a:gdLst/>
              <a:ahLst/>
              <a:cxnLst/>
              <a:rect l="l" t="t" r="r" b="b"/>
              <a:pathLst>
                <a:path w="2458" h="267" extrusionOk="0">
                  <a:moveTo>
                    <a:pt x="7" y="1"/>
                  </a:moveTo>
                  <a:lnTo>
                    <a:pt x="1" y="147"/>
                  </a:lnTo>
                  <a:lnTo>
                    <a:pt x="2066" y="266"/>
                  </a:lnTo>
                  <a:lnTo>
                    <a:pt x="2457" y="147"/>
                  </a:lnTo>
                  <a:lnTo>
                    <a:pt x="14"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2135;p53">
              <a:extLst>
                <a:ext uri="{FF2B5EF4-FFF2-40B4-BE49-F238E27FC236}">
                  <a16:creationId xmlns:a16="http://schemas.microsoft.com/office/drawing/2014/main" id="{0D3F74EB-2422-8C8C-BA9F-677F305035B3}"/>
                </a:ext>
              </a:extLst>
            </p:cNvPr>
            <p:cNvSpPr/>
            <p:nvPr/>
          </p:nvSpPr>
          <p:spPr>
            <a:xfrm>
              <a:off x="8340142" y="1046083"/>
              <a:ext cx="138539" cy="16717"/>
            </a:xfrm>
            <a:custGeom>
              <a:avLst/>
              <a:gdLst/>
              <a:ahLst/>
              <a:cxnLst/>
              <a:rect l="l" t="t" r="r" b="b"/>
              <a:pathLst>
                <a:path w="2453" h="296" extrusionOk="0">
                  <a:moveTo>
                    <a:pt x="0" y="1"/>
                  </a:moveTo>
                  <a:lnTo>
                    <a:pt x="378" y="169"/>
                  </a:lnTo>
                  <a:lnTo>
                    <a:pt x="2445" y="295"/>
                  </a:lnTo>
                  <a:lnTo>
                    <a:pt x="2452" y="149"/>
                  </a:lnTo>
                  <a:lnTo>
                    <a:pt x="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2136;p53">
              <a:extLst>
                <a:ext uri="{FF2B5EF4-FFF2-40B4-BE49-F238E27FC236}">
                  <a16:creationId xmlns:a16="http://schemas.microsoft.com/office/drawing/2014/main" id="{A4474462-9D50-5C2A-099D-0D50D20BCCAA}"/>
                </a:ext>
              </a:extLst>
            </p:cNvPr>
            <p:cNvSpPr/>
            <p:nvPr/>
          </p:nvSpPr>
          <p:spPr>
            <a:xfrm>
              <a:off x="6211327" y="-36220"/>
              <a:ext cx="2945584" cy="638676"/>
            </a:xfrm>
            <a:custGeom>
              <a:avLst/>
              <a:gdLst/>
              <a:ahLst/>
              <a:cxnLst/>
              <a:rect l="l" t="t" r="r" b="b"/>
              <a:pathLst>
                <a:path w="52155" h="11309" extrusionOk="0">
                  <a:moveTo>
                    <a:pt x="71" y="0"/>
                  </a:moveTo>
                  <a:lnTo>
                    <a:pt x="0" y="126"/>
                  </a:lnTo>
                  <a:cubicBezTo>
                    <a:pt x="14194" y="8200"/>
                    <a:pt x="27618" y="10574"/>
                    <a:pt x="36377" y="11140"/>
                  </a:cubicBezTo>
                  <a:cubicBezTo>
                    <a:pt x="38191" y="11260"/>
                    <a:pt x="39878" y="11309"/>
                    <a:pt x="41432" y="11309"/>
                  </a:cubicBezTo>
                  <a:cubicBezTo>
                    <a:pt x="48015" y="11309"/>
                    <a:pt x="52097" y="10448"/>
                    <a:pt x="52154" y="10440"/>
                  </a:cubicBezTo>
                  <a:lnTo>
                    <a:pt x="52119" y="10300"/>
                  </a:lnTo>
                  <a:cubicBezTo>
                    <a:pt x="52073" y="10311"/>
                    <a:pt x="48002" y="11166"/>
                    <a:pt x="41431" y="11166"/>
                  </a:cubicBezTo>
                  <a:cubicBezTo>
                    <a:pt x="39881" y="11166"/>
                    <a:pt x="38192" y="11118"/>
                    <a:pt x="36384" y="11001"/>
                  </a:cubicBezTo>
                  <a:cubicBezTo>
                    <a:pt x="27638" y="10433"/>
                    <a:pt x="14236" y="8060"/>
                    <a:pt x="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0" name="Google Shape;2739;p61">
            <a:extLst>
              <a:ext uri="{FF2B5EF4-FFF2-40B4-BE49-F238E27FC236}">
                <a16:creationId xmlns:a16="http://schemas.microsoft.com/office/drawing/2014/main" id="{193F7133-1ACE-F5B4-D56A-4F911F81B076}"/>
              </a:ext>
            </a:extLst>
          </p:cNvPr>
          <p:cNvGrpSpPr/>
          <p:nvPr/>
        </p:nvGrpSpPr>
        <p:grpSpPr>
          <a:xfrm>
            <a:off x="7686029" y="4121676"/>
            <a:ext cx="1320896" cy="917976"/>
            <a:chOff x="6326862" y="1948322"/>
            <a:chExt cx="973825" cy="676774"/>
          </a:xfrm>
        </p:grpSpPr>
        <p:sp>
          <p:nvSpPr>
            <p:cNvPr id="1941" name="Google Shape;2740;p61">
              <a:extLst>
                <a:ext uri="{FF2B5EF4-FFF2-40B4-BE49-F238E27FC236}">
                  <a16:creationId xmlns:a16="http://schemas.microsoft.com/office/drawing/2014/main" id="{25410266-B181-8873-C0AA-88B7602632F6}"/>
                </a:ext>
              </a:extLst>
            </p:cNvPr>
            <p:cNvSpPr/>
            <p:nvPr/>
          </p:nvSpPr>
          <p:spPr>
            <a:xfrm>
              <a:off x="6416593" y="2061979"/>
              <a:ext cx="709215" cy="544888"/>
            </a:xfrm>
            <a:custGeom>
              <a:avLst/>
              <a:gdLst/>
              <a:ahLst/>
              <a:cxnLst/>
              <a:rect l="l" t="t" r="r" b="b"/>
              <a:pathLst>
                <a:path w="22913" h="17604" extrusionOk="0">
                  <a:moveTo>
                    <a:pt x="19837" y="0"/>
                  </a:moveTo>
                  <a:lnTo>
                    <a:pt x="0" y="12934"/>
                  </a:lnTo>
                  <a:lnTo>
                    <a:pt x="3074" y="17604"/>
                  </a:lnTo>
                  <a:lnTo>
                    <a:pt x="22913" y="4671"/>
                  </a:lnTo>
                  <a:lnTo>
                    <a:pt x="198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2741;p61">
              <a:extLst>
                <a:ext uri="{FF2B5EF4-FFF2-40B4-BE49-F238E27FC236}">
                  <a16:creationId xmlns:a16="http://schemas.microsoft.com/office/drawing/2014/main" id="{2F9669F8-7D59-03E4-2211-8EFD86917BB6}"/>
                </a:ext>
              </a:extLst>
            </p:cNvPr>
            <p:cNvSpPr/>
            <p:nvPr/>
          </p:nvSpPr>
          <p:spPr>
            <a:xfrm>
              <a:off x="7030596" y="2028365"/>
              <a:ext cx="146158" cy="178194"/>
            </a:xfrm>
            <a:custGeom>
              <a:avLst/>
              <a:gdLst/>
              <a:ahLst/>
              <a:cxnLst/>
              <a:rect l="l" t="t" r="r" b="b"/>
              <a:pathLst>
                <a:path w="4722" h="5757" extrusionOk="0">
                  <a:moveTo>
                    <a:pt x="1647" y="1"/>
                  </a:moveTo>
                  <a:lnTo>
                    <a:pt x="0" y="1086"/>
                  </a:lnTo>
                  <a:lnTo>
                    <a:pt x="3076" y="5757"/>
                  </a:lnTo>
                  <a:lnTo>
                    <a:pt x="4721" y="4673"/>
                  </a:lnTo>
                  <a:lnTo>
                    <a:pt x="16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2742;p61">
              <a:extLst>
                <a:ext uri="{FF2B5EF4-FFF2-40B4-BE49-F238E27FC236}">
                  <a16:creationId xmlns:a16="http://schemas.microsoft.com/office/drawing/2014/main" id="{1BF2C915-A748-DA71-BDD3-F195E8BFE343}"/>
                </a:ext>
              </a:extLst>
            </p:cNvPr>
            <p:cNvSpPr/>
            <p:nvPr/>
          </p:nvSpPr>
          <p:spPr>
            <a:xfrm>
              <a:off x="7081574" y="1948322"/>
              <a:ext cx="219113" cy="224684"/>
            </a:xfrm>
            <a:custGeom>
              <a:avLst/>
              <a:gdLst/>
              <a:ahLst/>
              <a:cxnLst/>
              <a:rect l="l" t="t" r="r" b="b"/>
              <a:pathLst>
                <a:path w="7079" h="7259" extrusionOk="0">
                  <a:moveTo>
                    <a:pt x="3993" y="0"/>
                  </a:moveTo>
                  <a:cubicBezTo>
                    <a:pt x="3951" y="0"/>
                    <a:pt x="3909" y="13"/>
                    <a:pt x="3872" y="39"/>
                  </a:cubicBezTo>
                  <a:lnTo>
                    <a:pt x="0" y="2587"/>
                  </a:lnTo>
                  <a:lnTo>
                    <a:pt x="3074" y="7259"/>
                  </a:lnTo>
                  <a:lnTo>
                    <a:pt x="6946" y="4709"/>
                  </a:lnTo>
                  <a:cubicBezTo>
                    <a:pt x="7050" y="4639"/>
                    <a:pt x="7079" y="4499"/>
                    <a:pt x="7008" y="4393"/>
                  </a:cubicBezTo>
                  <a:lnTo>
                    <a:pt x="4180" y="101"/>
                  </a:lnTo>
                  <a:cubicBezTo>
                    <a:pt x="4136" y="36"/>
                    <a:pt x="4064" y="0"/>
                    <a:pt x="3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2743;p61">
              <a:extLst>
                <a:ext uri="{FF2B5EF4-FFF2-40B4-BE49-F238E27FC236}">
                  <a16:creationId xmlns:a16="http://schemas.microsoft.com/office/drawing/2014/main" id="{2B9029DA-4372-CF3F-0869-69FB727F821F}"/>
                </a:ext>
              </a:extLst>
            </p:cNvPr>
            <p:cNvSpPr/>
            <p:nvPr/>
          </p:nvSpPr>
          <p:spPr>
            <a:xfrm>
              <a:off x="6326862" y="2462286"/>
              <a:ext cx="184910" cy="162810"/>
            </a:xfrm>
            <a:custGeom>
              <a:avLst/>
              <a:gdLst/>
              <a:ahLst/>
              <a:cxnLst/>
              <a:rect l="l" t="t" r="r" b="b"/>
              <a:pathLst>
                <a:path w="5974" h="5260" extrusionOk="0">
                  <a:moveTo>
                    <a:pt x="2899" y="1"/>
                  </a:moveTo>
                  <a:lnTo>
                    <a:pt x="1" y="5259"/>
                  </a:lnTo>
                  <a:lnTo>
                    <a:pt x="5973" y="4671"/>
                  </a:lnTo>
                  <a:lnTo>
                    <a:pt x="28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2744;p61">
              <a:extLst>
                <a:ext uri="{FF2B5EF4-FFF2-40B4-BE49-F238E27FC236}">
                  <a16:creationId xmlns:a16="http://schemas.microsoft.com/office/drawing/2014/main" id="{3C7F179F-3A0E-5F1B-868C-1DB76A2E848A}"/>
                </a:ext>
              </a:extLst>
            </p:cNvPr>
            <p:cNvSpPr/>
            <p:nvPr/>
          </p:nvSpPr>
          <p:spPr>
            <a:xfrm>
              <a:off x="6326862" y="2566131"/>
              <a:ext cx="67043" cy="58965"/>
            </a:xfrm>
            <a:custGeom>
              <a:avLst/>
              <a:gdLst/>
              <a:ahLst/>
              <a:cxnLst/>
              <a:rect l="l" t="t" r="r" b="b"/>
              <a:pathLst>
                <a:path w="2166" h="1905" extrusionOk="0">
                  <a:moveTo>
                    <a:pt x="1051" y="0"/>
                  </a:moveTo>
                  <a:lnTo>
                    <a:pt x="1" y="1904"/>
                  </a:lnTo>
                  <a:lnTo>
                    <a:pt x="2165" y="1694"/>
                  </a:lnTo>
                  <a:lnTo>
                    <a:pt x="10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2745;p61">
              <a:extLst>
                <a:ext uri="{FF2B5EF4-FFF2-40B4-BE49-F238E27FC236}">
                  <a16:creationId xmlns:a16="http://schemas.microsoft.com/office/drawing/2014/main" id="{3C23A807-4432-DE41-33DD-B0B25ED92690}"/>
                </a:ext>
              </a:extLst>
            </p:cNvPr>
            <p:cNvSpPr/>
            <p:nvPr/>
          </p:nvSpPr>
          <p:spPr>
            <a:xfrm>
              <a:off x="6455810" y="2121593"/>
              <a:ext cx="630750" cy="425690"/>
            </a:xfrm>
            <a:custGeom>
              <a:avLst/>
              <a:gdLst/>
              <a:ahLst/>
              <a:cxnLst/>
              <a:rect l="l" t="t" r="r" b="b"/>
              <a:pathLst>
                <a:path w="20378" h="13753" extrusionOk="0">
                  <a:moveTo>
                    <a:pt x="19839" y="0"/>
                  </a:moveTo>
                  <a:lnTo>
                    <a:pt x="1" y="12934"/>
                  </a:lnTo>
                  <a:lnTo>
                    <a:pt x="533" y="13752"/>
                  </a:lnTo>
                  <a:lnTo>
                    <a:pt x="20377" y="820"/>
                  </a:lnTo>
                  <a:lnTo>
                    <a:pt x="198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7" name="Google Shape;3318;p64">
            <a:extLst>
              <a:ext uri="{FF2B5EF4-FFF2-40B4-BE49-F238E27FC236}">
                <a16:creationId xmlns:a16="http://schemas.microsoft.com/office/drawing/2014/main" id="{5E84CD2B-03FC-7FDA-D7B1-3B13AE9FD84B}"/>
              </a:ext>
            </a:extLst>
          </p:cNvPr>
          <p:cNvSpPr/>
          <p:nvPr/>
        </p:nvSpPr>
        <p:spPr>
          <a:xfrm>
            <a:off x="5846201" y="1391822"/>
            <a:ext cx="1003014" cy="659714"/>
          </a:xfrm>
          <a:custGeom>
            <a:avLst/>
            <a:gdLst/>
            <a:ahLst/>
            <a:cxnLst/>
            <a:rect l="l" t="t" r="r" b="b"/>
            <a:pathLst>
              <a:path w="49182" h="39873" extrusionOk="0">
                <a:moveTo>
                  <a:pt x="23224" y="0"/>
                </a:moveTo>
                <a:cubicBezTo>
                  <a:pt x="19756" y="0"/>
                  <a:pt x="16287" y="152"/>
                  <a:pt x="12828" y="388"/>
                </a:cubicBezTo>
                <a:cubicBezTo>
                  <a:pt x="10214" y="571"/>
                  <a:pt x="7478" y="875"/>
                  <a:pt x="5442" y="2547"/>
                </a:cubicBezTo>
                <a:cubicBezTo>
                  <a:pt x="3375" y="4218"/>
                  <a:pt x="2524" y="6984"/>
                  <a:pt x="1977" y="9598"/>
                </a:cubicBezTo>
                <a:cubicBezTo>
                  <a:pt x="730" y="15677"/>
                  <a:pt x="1" y="22456"/>
                  <a:pt x="1673" y="28474"/>
                </a:cubicBezTo>
                <a:cubicBezTo>
                  <a:pt x="2432" y="31301"/>
                  <a:pt x="4682" y="32061"/>
                  <a:pt x="7326" y="32638"/>
                </a:cubicBezTo>
                <a:cubicBezTo>
                  <a:pt x="8846" y="32972"/>
                  <a:pt x="10366" y="33246"/>
                  <a:pt x="11916" y="33520"/>
                </a:cubicBezTo>
                <a:cubicBezTo>
                  <a:pt x="11946" y="34583"/>
                  <a:pt x="12038" y="35647"/>
                  <a:pt x="12129" y="36742"/>
                </a:cubicBezTo>
                <a:cubicBezTo>
                  <a:pt x="12220" y="37866"/>
                  <a:pt x="12372" y="39082"/>
                  <a:pt x="13193" y="39872"/>
                </a:cubicBezTo>
                <a:cubicBezTo>
                  <a:pt x="13952" y="39508"/>
                  <a:pt x="14287" y="38626"/>
                  <a:pt x="14530" y="37836"/>
                </a:cubicBezTo>
                <a:cubicBezTo>
                  <a:pt x="14925" y="36559"/>
                  <a:pt x="15351" y="35313"/>
                  <a:pt x="15746" y="34036"/>
                </a:cubicBezTo>
                <a:cubicBezTo>
                  <a:pt x="20996" y="34687"/>
                  <a:pt x="26284" y="34936"/>
                  <a:pt x="31581" y="34936"/>
                </a:cubicBezTo>
                <a:cubicBezTo>
                  <a:pt x="32969" y="34936"/>
                  <a:pt x="34357" y="34919"/>
                  <a:pt x="35746" y="34887"/>
                </a:cubicBezTo>
                <a:cubicBezTo>
                  <a:pt x="38543" y="34827"/>
                  <a:pt x="41521" y="34644"/>
                  <a:pt x="43801" y="33003"/>
                </a:cubicBezTo>
                <a:cubicBezTo>
                  <a:pt x="46293" y="31210"/>
                  <a:pt x="47388" y="28079"/>
                  <a:pt x="47996" y="25100"/>
                </a:cubicBezTo>
                <a:cubicBezTo>
                  <a:pt x="49151" y="19629"/>
                  <a:pt x="49181" y="14188"/>
                  <a:pt x="48512" y="8686"/>
                </a:cubicBezTo>
                <a:cubicBezTo>
                  <a:pt x="48300" y="6954"/>
                  <a:pt x="47752" y="5768"/>
                  <a:pt x="46962" y="4857"/>
                </a:cubicBezTo>
                <a:cubicBezTo>
                  <a:pt x="45746" y="3489"/>
                  <a:pt x="43953" y="2790"/>
                  <a:pt x="41673" y="2121"/>
                </a:cubicBezTo>
                <a:cubicBezTo>
                  <a:pt x="38391" y="1118"/>
                  <a:pt x="34956" y="632"/>
                  <a:pt x="31552" y="328"/>
                </a:cubicBezTo>
                <a:cubicBezTo>
                  <a:pt x="28780" y="98"/>
                  <a:pt x="26002" y="0"/>
                  <a:pt x="23224" y="0"/>
                </a:cubicBezTo>
                <a:close/>
              </a:path>
            </a:pathLst>
          </a:custGeom>
          <a:solidFill>
            <a:srgbClr val="FFA4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948" name="Google Shape;3319;p64">
            <a:extLst>
              <a:ext uri="{FF2B5EF4-FFF2-40B4-BE49-F238E27FC236}">
                <a16:creationId xmlns:a16="http://schemas.microsoft.com/office/drawing/2014/main" id="{4F6E4369-7B6E-436B-A5FD-2614B8EBB28E}"/>
              </a:ext>
            </a:extLst>
          </p:cNvPr>
          <p:cNvGrpSpPr/>
          <p:nvPr/>
        </p:nvGrpSpPr>
        <p:grpSpPr>
          <a:xfrm>
            <a:off x="5868842" y="2020905"/>
            <a:ext cx="2616191" cy="3431162"/>
            <a:chOff x="5982025" y="2183425"/>
            <a:chExt cx="1841350" cy="2414950"/>
          </a:xfrm>
        </p:grpSpPr>
        <p:sp>
          <p:nvSpPr>
            <p:cNvPr id="1949" name="Google Shape;3320;p64">
              <a:extLst>
                <a:ext uri="{FF2B5EF4-FFF2-40B4-BE49-F238E27FC236}">
                  <a16:creationId xmlns:a16="http://schemas.microsoft.com/office/drawing/2014/main" id="{077D9CBD-26D9-ECEA-E26B-E24E945FEB84}"/>
                </a:ext>
              </a:extLst>
            </p:cNvPr>
            <p:cNvSpPr/>
            <p:nvPr/>
          </p:nvSpPr>
          <p:spPr>
            <a:xfrm>
              <a:off x="5982025" y="2941825"/>
              <a:ext cx="321575" cy="464325"/>
            </a:xfrm>
            <a:custGeom>
              <a:avLst/>
              <a:gdLst/>
              <a:ahLst/>
              <a:cxnLst/>
              <a:rect l="l" t="t" r="r" b="b"/>
              <a:pathLst>
                <a:path w="12863" h="18573" extrusionOk="0">
                  <a:moveTo>
                    <a:pt x="5020" y="0"/>
                  </a:moveTo>
                  <a:cubicBezTo>
                    <a:pt x="4747" y="122"/>
                    <a:pt x="4686" y="426"/>
                    <a:pt x="4656" y="730"/>
                  </a:cubicBezTo>
                  <a:cubicBezTo>
                    <a:pt x="4413" y="3435"/>
                    <a:pt x="5598" y="6080"/>
                    <a:pt x="5780" y="8815"/>
                  </a:cubicBezTo>
                  <a:cubicBezTo>
                    <a:pt x="4960" y="7052"/>
                    <a:pt x="4109" y="5259"/>
                    <a:pt x="3288" y="3496"/>
                  </a:cubicBezTo>
                  <a:cubicBezTo>
                    <a:pt x="3045" y="3040"/>
                    <a:pt x="2832" y="2554"/>
                    <a:pt x="2406" y="2250"/>
                  </a:cubicBezTo>
                  <a:lnTo>
                    <a:pt x="2406" y="2250"/>
                  </a:lnTo>
                  <a:cubicBezTo>
                    <a:pt x="1829" y="3192"/>
                    <a:pt x="2376" y="4712"/>
                    <a:pt x="2650" y="5684"/>
                  </a:cubicBezTo>
                  <a:cubicBezTo>
                    <a:pt x="2983" y="6928"/>
                    <a:pt x="3468" y="8171"/>
                    <a:pt x="3621" y="9475"/>
                  </a:cubicBezTo>
                  <a:lnTo>
                    <a:pt x="3621" y="9475"/>
                  </a:lnTo>
                  <a:cubicBezTo>
                    <a:pt x="3494" y="8412"/>
                    <a:pt x="2344" y="7020"/>
                    <a:pt x="1707" y="6232"/>
                  </a:cubicBezTo>
                  <a:cubicBezTo>
                    <a:pt x="1495" y="5928"/>
                    <a:pt x="1039" y="5198"/>
                    <a:pt x="643" y="5137"/>
                  </a:cubicBezTo>
                  <a:cubicBezTo>
                    <a:pt x="607" y="5132"/>
                    <a:pt x="574" y="5130"/>
                    <a:pt x="543" y="5130"/>
                  </a:cubicBezTo>
                  <a:cubicBezTo>
                    <a:pt x="1" y="5130"/>
                    <a:pt x="231" y="5858"/>
                    <a:pt x="461" y="6232"/>
                  </a:cubicBezTo>
                  <a:cubicBezTo>
                    <a:pt x="1373" y="7751"/>
                    <a:pt x="2254" y="9332"/>
                    <a:pt x="2710" y="11064"/>
                  </a:cubicBezTo>
                  <a:cubicBezTo>
                    <a:pt x="3075" y="12371"/>
                    <a:pt x="3105" y="13770"/>
                    <a:pt x="3379" y="15107"/>
                  </a:cubicBezTo>
                  <a:cubicBezTo>
                    <a:pt x="3653" y="16444"/>
                    <a:pt x="4230" y="17812"/>
                    <a:pt x="5385" y="18572"/>
                  </a:cubicBezTo>
                  <a:lnTo>
                    <a:pt x="10674" y="17174"/>
                  </a:lnTo>
                  <a:cubicBezTo>
                    <a:pt x="10431" y="14438"/>
                    <a:pt x="10218" y="11520"/>
                    <a:pt x="11404" y="9058"/>
                  </a:cubicBezTo>
                  <a:cubicBezTo>
                    <a:pt x="11829" y="8207"/>
                    <a:pt x="12407" y="7417"/>
                    <a:pt x="12711" y="6535"/>
                  </a:cubicBezTo>
                  <a:cubicBezTo>
                    <a:pt x="12802" y="6232"/>
                    <a:pt x="12863" y="5928"/>
                    <a:pt x="12832" y="5624"/>
                  </a:cubicBezTo>
                  <a:cubicBezTo>
                    <a:pt x="12832" y="5502"/>
                    <a:pt x="12832" y="5380"/>
                    <a:pt x="12771" y="5320"/>
                  </a:cubicBezTo>
                  <a:cubicBezTo>
                    <a:pt x="12700" y="5212"/>
                    <a:pt x="12595" y="5170"/>
                    <a:pt x="12480" y="5170"/>
                  </a:cubicBezTo>
                  <a:cubicBezTo>
                    <a:pt x="12302" y="5170"/>
                    <a:pt x="12098" y="5270"/>
                    <a:pt x="11951" y="5380"/>
                  </a:cubicBezTo>
                  <a:cubicBezTo>
                    <a:pt x="10644" y="6353"/>
                    <a:pt x="10157" y="8025"/>
                    <a:pt x="9701" y="9605"/>
                  </a:cubicBezTo>
                  <a:cubicBezTo>
                    <a:pt x="9397" y="7721"/>
                    <a:pt x="9245" y="5836"/>
                    <a:pt x="9215" y="3921"/>
                  </a:cubicBezTo>
                  <a:cubicBezTo>
                    <a:pt x="9215" y="3010"/>
                    <a:pt x="9215" y="2067"/>
                    <a:pt x="8729" y="1307"/>
                  </a:cubicBezTo>
                  <a:cubicBezTo>
                    <a:pt x="7634" y="1855"/>
                    <a:pt x="7604" y="3648"/>
                    <a:pt x="7543" y="4712"/>
                  </a:cubicBezTo>
                  <a:cubicBezTo>
                    <a:pt x="7513" y="5806"/>
                    <a:pt x="7604" y="6900"/>
                    <a:pt x="7482" y="7964"/>
                  </a:cubicBezTo>
                  <a:cubicBezTo>
                    <a:pt x="7057" y="5107"/>
                    <a:pt x="6419" y="2554"/>
                    <a:pt x="5020" y="0"/>
                  </a:cubicBezTo>
                  <a:close/>
                </a:path>
              </a:pathLst>
            </a:custGeom>
            <a:solidFill>
              <a:srgbClr val="AB65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0" name="Google Shape;3321;p64">
              <a:extLst>
                <a:ext uri="{FF2B5EF4-FFF2-40B4-BE49-F238E27FC236}">
                  <a16:creationId xmlns:a16="http://schemas.microsoft.com/office/drawing/2014/main" id="{452DCCC1-1AE5-1301-2B5A-6E07FD74DCEC}"/>
                </a:ext>
              </a:extLst>
            </p:cNvPr>
            <p:cNvSpPr/>
            <p:nvPr/>
          </p:nvSpPr>
          <p:spPr>
            <a:xfrm>
              <a:off x="6494300" y="2183425"/>
              <a:ext cx="1329075" cy="1464350"/>
            </a:xfrm>
            <a:custGeom>
              <a:avLst/>
              <a:gdLst/>
              <a:ahLst/>
              <a:cxnLst/>
              <a:rect l="l" t="t" r="r" b="b"/>
              <a:pathLst>
                <a:path w="53163" h="58574" extrusionOk="0">
                  <a:moveTo>
                    <a:pt x="23720" y="0"/>
                  </a:moveTo>
                  <a:cubicBezTo>
                    <a:pt x="23211" y="0"/>
                    <a:pt x="22700" y="21"/>
                    <a:pt x="22190" y="62"/>
                  </a:cubicBezTo>
                  <a:cubicBezTo>
                    <a:pt x="13588" y="822"/>
                    <a:pt x="6870" y="5442"/>
                    <a:pt x="6506" y="14652"/>
                  </a:cubicBezTo>
                  <a:cubicBezTo>
                    <a:pt x="6384" y="18026"/>
                    <a:pt x="6840" y="21431"/>
                    <a:pt x="6293" y="24774"/>
                  </a:cubicBezTo>
                  <a:cubicBezTo>
                    <a:pt x="5411" y="30154"/>
                    <a:pt x="2068" y="34835"/>
                    <a:pt x="913" y="40154"/>
                  </a:cubicBezTo>
                  <a:cubicBezTo>
                    <a:pt x="1" y="44227"/>
                    <a:pt x="518" y="48695"/>
                    <a:pt x="2676" y="52252"/>
                  </a:cubicBezTo>
                  <a:cubicBezTo>
                    <a:pt x="4864" y="55838"/>
                    <a:pt x="8755" y="58422"/>
                    <a:pt x="12949" y="58574"/>
                  </a:cubicBezTo>
                  <a:lnTo>
                    <a:pt x="47297" y="57328"/>
                  </a:lnTo>
                  <a:cubicBezTo>
                    <a:pt x="50914" y="55200"/>
                    <a:pt x="53163" y="50884"/>
                    <a:pt x="52798" y="46689"/>
                  </a:cubicBezTo>
                  <a:cubicBezTo>
                    <a:pt x="52555" y="44166"/>
                    <a:pt x="51491" y="41796"/>
                    <a:pt x="50275" y="39577"/>
                  </a:cubicBezTo>
                  <a:cubicBezTo>
                    <a:pt x="48026" y="35473"/>
                    <a:pt x="45169" y="31704"/>
                    <a:pt x="43072" y="27510"/>
                  </a:cubicBezTo>
                  <a:cubicBezTo>
                    <a:pt x="42160" y="25686"/>
                    <a:pt x="41339" y="23984"/>
                    <a:pt x="41339" y="21917"/>
                  </a:cubicBezTo>
                  <a:cubicBezTo>
                    <a:pt x="41309" y="19637"/>
                    <a:pt x="41096" y="17297"/>
                    <a:pt x="40853" y="15017"/>
                  </a:cubicBezTo>
                  <a:cubicBezTo>
                    <a:pt x="40306" y="10427"/>
                    <a:pt x="38603" y="6263"/>
                    <a:pt x="34804" y="3558"/>
                  </a:cubicBezTo>
                  <a:cubicBezTo>
                    <a:pt x="31573" y="1242"/>
                    <a:pt x="27674" y="0"/>
                    <a:pt x="23720" y="0"/>
                  </a:cubicBezTo>
                  <a:close/>
                </a:path>
              </a:pathLst>
            </a:custGeom>
            <a:solidFill>
              <a:srgbClr val="5831B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1" name="Google Shape;3322;p64">
              <a:extLst>
                <a:ext uri="{FF2B5EF4-FFF2-40B4-BE49-F238E27FC236}">
                  <a16:creationId xmlns:a16="http://schemas.microsoft.com/office/drawing/2014/main" id="{FAB3BEC8-91CF-5F1B-14D6-557F801C62AD}"/>
                </a:ext>
              </a:extLst>
            </p:cNvPr>
            <p:cNvSpPr/>
            <p:nvPr/>
          </p:nvSpPr>
          <p:spPr>
            <a:xfrm>
              <a:off x="6591575" y="2603675"/>
              <a:ext cx="211275" cy="28150"/>
            </a:xfrm>
            <a:custGeom>
              <a:avLst/>
              <a:gdLst/>
              <a:ahLst/>
              <a:cxnLst/>
              <a:rect l="l" t="t" r="r" b="b"/>
              <a:pathLst>
                <a:path w="8451" h="1126" extrusionOk="0">
                  <a:moveTo>
                    <a:pt x="183" y="0"/>
                  </a:moveTo>
                  <a:cubicBezTo>
                    <a:pt x="183" y="304"/>
                    <a:pt x="122" y="608"/>
                    <a:pt x="0" y="851"/>
                  </a:cubicBezTo>
                  <a:lnTo>
                    <a:pt x="7995" y="1125"/>
                  </a:lnTo>
                  <a:cubicBezTo>
                    <a:pt x="8238" y="1125"/>
                    <a:pt x="8420" y="943"/>
                    <a:pt x="8450" y="730"/>
                  </a:cubicBezTo>
                  <a:cubicBezTo>
                    <a:pt x="8450" y="487"/>
                    <a:pt x="8268" y="274"/>
                    <a:pt x="8025" y="274"/>
                  </a:cubicBezTo>
                  <a:lnTo>
                    <a:pt x="183"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2" name="Google Shape;3323;p64">
              <a:extLst>
                <a:ext uri="{FF2B5EF4-FFF2-40B4-BE49-F238E27FC236}">
                  <a16:creationId xmlns:a16="http://schemas.microsoft.com/office/drawing/2014/main" id="{16D98D05-CAD3-B33F-276C-A8C61528F85E}"/>
                </a:ext>
              </a:extLst>
            </p:cNvPr>
            <p:cNvSpPr/>
            <p:nvPr/>
          </p:nvSpPr>
          <p:spPr>
            <a:xfrm>
              <a:off x="6582450" y="2298200"/>
              <a:ext cx="997775" cy="1295825"/>
            </a:xfrm>
            <a:custGeom>
              <a:avLst/>
              <a:gdLst/>
              <a:ahLst/>
              <a:cxnLst/>
              <a:rect l="l" t="t" r="r" b="b"/>
              <a:pathLst>
                <a:path w="39911" h="51833" extrusionOk="0">
                  <a:moveTo>
                    <a:pt x="10214" y="0"/>
                  </a:moveTo>
                  <a:cubicBezTo>
                    <a:pt x="8512" y="608"/>
                    <a:pt x="7174" y="2006"/>
                    <a:pt x="6293" y="3617"/>
                  </a:cubicBezTo>
                  <a:cubicBezTo>
                    <a:pt x="5442" y="5198"/>
                    <a:pt x="5046" y="7022"/>
                    <a:pt x="4773" y="8815"/>
                  </a:cubicBezTo>
                  <a:cubicBezTo>
                    <a:pt x="4347" y="11733"/>
                    <a:pt x="4226" y="14712"/>
                    <a:pt x="4439" y="17691"/>
                  </a:cubicBezTo>
                  <a:cubicBezTo>
                    <a:pt x="4621" y="20183"/>
                    <a:pt x="5046" y="22706"/>
                    <a:pt x="4590" y="25168"/>
                  </a:cubicBezTo>
                  <a:cubicBezTo>
                    <a:pt x="4165" y="27448"/>
                    <a:pt x="2980" y="29514"/>
                    <a:pt x="2098" y="31673"/>
                  </a:cubicBezTo>
                  <a:cubicBezTo>
                    <a:pt x="730" y="35077"/>
                    <a:pt x="1" y="38846"/>
                    <a:pt x="730" y="42463"/>
                  </a:cubicBezTo>
                  <a:cubicBezTo>
                    <a:pt x="1460" y="46080"/>
                    <a:pt x="3770" y="49454"/>
                    <a:pt x="7144" y="50913"/>
                  </a:cubicBezTo>
                  <a:cubicBezTo>
                    <a:pt x="8670" y="51584"/>
                    <a:pt x="10338" y="51832"/>
                    <a:pt x="12012" y="51832"/>
                  </a:cubicBezTo>
                  <a:cubicBezTo>
                    <a:pt x="12538" y="51832"/>
                    <a:pt x="13065" y="51808"/>
                    <a:pt x="13588" y="51764"/>
                  </a:cubicBezTo>
                  <a:cubicBezTo>
                    <a:pt x="15837" y="51612"/>
                    <a:pt x="18086" y="51095"/>
                    <a:pt x="20001" y="49910"/>
                  </a:cubicBezTo>
                  <a:cubicBezTo>
                    <a:pt x="21460" y="48998"/>
                    <a:pt x="22646" y="47752"/>
                    <a:pt x="24165" y="46931"/>
                  </a:cubicBezTo>
                  <a:cubicBezTo>
                    <a:pt x="25333" y="46292"/>
                    <a:pt x="26661" y="45973"/>
                    <a:pt x="27986" y="45973"/>
                  </a:cubicBezTo>
                  <a:cubicBezTo>
                    <a:pt x="28489" y="45973"/>
                    <a:pt x="28991" y="46019"/>
                    <a:pt x="29485" y="46110"/>
                  </a:cubicBezTo>
                  <a:cubicBezTo>
                    <a:pt x="31200" y="46443"/>
                    <a:pt x="32866" y="47354"/>
                    <a:pt x="34595" y="47354"/>
                  </a:cubicBezTo>
                  <a:cubicBezTo>
                    <a:pt x="34766" y="47354"/>
                    <a:pt x="34936" y="47345"/>
                    <a:pt x="35108" y="47326"/>
                  </a:cubicBezTo>
                  <a:cubicBezTo>
                    <a:pt x="37448" y="47053"/>
                    <a:pt x="39242" y="44803"/>
                    <a:pt x="39576" y="42463"/>
                  </a:cubicBezTo>
                  <a:cubicBezTo>
                    <a:pt x="39910" y="40123"/>
                    <a:pt x="39029" y="37752"/>
                    <a:pt x="37752" y="35746"/>
                  </a:cubicBezTo>
                  <a:cubicBezTo>
                    <a:pt x="34865" y="31125"/>
                    <a:pt x="29849" y="27752"/>
                    <a:pt x="28330" y="22523"/>
                  </a:cubicBezTo>
                  <a:cubicBezTo>
                    <a:pt x="27874" y="20943"/>
                    <a:pt x="27752" y="19271"/>
                    <a:pt x="27235" y="17691"/>
                  </a:cubicBezTo>
                  <a:cubicBezTo>
                    <a:pt x="25973" y="13933"/>
                    <a:pt x="22153" y="11215"/>
                    <a:pt x="18216" y="11215"/>
                  </a:cubicBezTo>
                  <a:cubicBezTo>
                    <a:pt x="18173" y="11215"/>
                    <a:pt x="18130" y="11216"/>
                    <a:pt x="18086" y="11216"/>
                  </a:cubicBezTo>
                  <a:lnTo>
                    <a:pt x="10214" y="0"/>
                  </a:lnTo>
                  <a:close/>
                </a:path>
              </a:pathLst>
            </a:custGeom>
            <a:solidFill>
              <a:srgbClr val="5831B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3" name="Google Shape;3324;p64">
              <a:extLst>
                <a:ext uri="{FF2B5EF4-FFF2-40B4-BE49-F238E27FC236}">
                  <a16:creationId xmlns:a16="http://schemas.microsoft.com/office/drawing/2014/main" id="{E1248F9A-790E-38B6-D82E-A99948448359}"/>
                </a:ext>
              </a:extLst>
            </p:cNvPr>
            <p:cNvSpPr/>
            <p:nvPr/>
          </p:nvSpPr>
          <p:spPr>
            <a:xfrm>
              <a:off x="6704050" y="2242150"/>
              <a:ext cx="705950" cy="837075"/>
            </a:xfrm>
            <a:custGeom>
              <a:avLst/>
              <a:gdLst/>
              <a:ahLst/>
              <a:cxnLst/>
              <a:rect l="l" t="t" r="r" b="b"/>
              <a:pathLst>
                <a:path w="28238" h="33483" extrusionOk="0">
                  <a:moveTo>
                    <a:pt x="13119" y="0"/>
                  </a:moveTo>
                  <a:cubicBezTo>
                    <a:pt x="9761" y="0"/>
                    <a:pt x="6313" y="822"/>
                    <a:pt x="4043" y="3185"/>
                  </a:cubicBezTo>
                  <a:cubicBezTo>
                    <a:pt x="2310" y="4978"/>
                    <a:pt x="1368" y="8595"/>
                    <a:pt x="851" y="10966"/>
                  </a:cubicBezTo>
                  <a:cubicBezTo>
                    <a:pt x="0" y="14917"/>
                    <a:pt x="122" y="18990"/>
                    <a:pt x="638" y="22972"/>
                  </a:cubicBezTo>
                  <a:cubicBezTo>
                    <a:pt x="851" y="24948"/>
                    <a:pt x="1216" y="26924"/>
                    <a:pt x="2189" y="28626"/>
                  </a:cubicBezTo>
                  <a:cubicBezTo>
                    <a:pt x="4174" y="32071"/>
                    <a:pt x="8759" y="33482"/>
                    <a:pt x="12845" y="33482"/>
                  </a:cubicBezTo>
                  <a:cubicBezTo>
                    <a:pt x="13949" y="33482"/>
                    <a:pt x="15018" y="33379"/>
                    <a:pt x="15988" y="33185"/>
                  </a:cubicBezTo>
                  <a:cubicBezTo>
                    <a:pt x="23739" y="31574"/>
                    <a:pt x="25532" y="21848"/>
                    <a:pt x="26748" y="15434"/>
                  </a:cubicBezTo>
                  <a:cubicBezTo>
                    <a:pt x="27417" y="11817"/>
                    <a:pt x="28238" y="8382"/>
                    <a:pt x="25806" y="5130"/>
                  </a:cubicBezTo>
                  <a:cubicBezTo>
                    <a:pt x="23739" y="2364"/>
                    <a:pt x="21125" y="1239"/>
                    <a:pt x="17873" y="510"/>
                  </a:cubicBezTo>
                  <a:cubicBezTo>
                    <a:pt x="17386" y="419"/>
                    <a:pt x="16870" y="327"/>
                    <a:pt x="16323" y="236"/>
                  </a:cubicBezTo>
                  <a:cubicBezTo>
                    <a:pt x="15293" y="87"/>
                    <a:pt x="14211" y="0"/>
                    <a:pt x="13119" y="0"/>
                  </a:cubicBezTo>
                  <a:close/>
                </a:path>
              </a:pathLst>
            </a:custGeom>
            <a:solidFill>
              <a:srgbClr val="AB65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4" name="Google Shape;3325;p64">
              <a:extLst>
                <a:ext uri="{FF2B5EF4-FFF2-40B4-BE49-F238E27FC236}">
                  <a16:creationId xmlns:a16="http://schemas.microsoft.com/office/drawing/2014/main" id="{78D58952-943B-B726-EF6C-88DB09B876E5}"/>
                </a:ext>
              </a:extLst>
            </p:cNvPr>
            <p:cNvSpPr/>
            <p:nvPr/>
          </p:nvSpPr>
          <p:spPr>
            <a:xfrm>
              <a:off x="6058900" y="2972225"/>
              <a:ext cx="1709025" cy="1626150"/>
            </a:xfrm>
            <a:custGeom>
              <a:avLst/>
              <a:gdLst/>
              <a:ahLst/>
              <a:cxnLst/>
              <a:rect l="l" t="t" r="r" b="b"/>
              <a:pathLst>
                <a:path w="68361" h="65046" extrusionOk="0">
                  <a:moveTo>
                    <a:pt x="42888" y="0"/>
                  </a:moveTo>
                  <a:lnTo>
                    <a:pt x="36627" y="2432"/>
                  </a:lnTo>
                  <a:lnTo>
                    <a:pt x="36779" y="10730"/>
                  </a:lnTo>
                  <a:cubicBezTo>
                    <a:pt x="36779" y="10730"/>
                    <a:pt x="26536" y="12554"/>
                    <a:pt x="24590" y="17538"/>
                  </a:cubicBezTo>
                  <a:cubicBezTo>
                    <a:pt x="22707" y="22364"/>
                    <a:pt x="18402" y="38870"/>
                    <a:pt x="15840" y="38870"/>
                  </a:cubicBezTo>
                  <a:cubicBezTo>
                    <a:pt x="15756" y="38870"/>
                    <a:pt x="15674" y="38852"/>
                    <a:pt x="15593" y="38815"/>
                  </a:cubicBezTo>
                  <a:cubicBezTo>
                    <a:pt x="13253" y="37752"/>
                    <a:pt x="9392" y="25563"/>
                    <a:pt x="8237" y="12858"/>
                  </a:cubicBezTo>
                  <a:cubicBezTo>
                    <a:pt x="5380" y="12979"/>
                    <a:pt x="2584" y="13405"/>
                    <a:pt x="0" y="14256"/>
                  </a:cubicBezTo>
                  <a:cubicBezTo>
                    <a:pt x="182" y="22767"/>
                    <a:pt x="1885" y="49575"/>
                    <a:pt x="14651" y="54834"/>
                  </a:cubicBezTo>
                  <a:cubicBezTo>
                    <a:pt x="14651" y="54834"/>
                    <a:pt x="15046" y="54989"/>
                    <a:pt x="15722" y="54989"/>
                  </a:cubicBezTo>
                  <a:cubicBezTo>
                    <a:pt x="17918" y="54989"/>
                    <a:pt x="23074" y="53353"/>
                    <a:pt x="27235" y="39454"/>
                  </a:cubicBezTo>
                  <a:lnTo>
                    <a:pt x="27812" y="41369"/>
                  </a:lnTo>
                  <a:lnTo>
                    <a:pt x="23040" y="59332"/>
                  </a:lnTo>
                  <a:cubicBezTo>
                    <a:pt x="23040" y="59332"/>
                    <a:pt x="32786" y="65045"/>
                    <a:pt x="44984" y="65045"/>
                  </a:cubicBezTo>
                  <a:cubicBezTo>
                    <a:pt x="49361" y="65045"/>
                    <a:pt x="54053" y="64310"/>
                    <a:pt x="58725" y="62311"/>
                  </a:cubicBezTo>
                  <a:lnTo>
                    <a:pt x="53983" y="42432"/>
                  </a:lnTo>
                  <a:lnTo>
                    <a:pt x="59181" y="34651"/>
                  </a:lnTo>
                  <a:cubicBezTo>
                    <a:pt x="59181" y="34651"/>
                    <a:pt x="68360" y="20122"/>
                    <a:pt x="58117" y="14104"/>
                  </a:cubicBezTo>
                  <a:cubicBezTo>
                    <a:pt x="58117" y="14104"/>
                    <a:pt x="48694" y="10882"/>
                    <a:pt x="44378" y="10548"/>
                  </a:cubicBezTo>
                  <a:lnTo>
                    <a:pt x="42888" y="0"/>
                  </a:lnTo>
                  <a:close/>
                </a:path>
              </a:pathLst>
            </a:custGeom>
            <a:solidFill>
              <a:srgbClr val="AB65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5" name="Google Shape;3326;p64">
              <a:extLst>
                <a:ext uri="{FF2B5EF4-FFF2-40B4-BE49-F238E27FC236}">
                  <a16:creationId xmlns:a16="http://schemas.microsoft.com/office/drawing/2014/main" id="{6A121E98-CB39-1C6E-A202-9C78D665F457}"/>
                </a:ext>
              </a:extLst>
            </p:cNvPr>
            <p:cNvSpPr/>
            <p:nvPr/>
          </p:nvSpPr>
          <p:spPr>
            <a:xfrm>
              <a:off x="6867425" y="2523175"/>
              <a:ext cx="85875" cy="254825"/>
            </a:xfrm>
            <a:custGeom>
              <a:avLst/>
              <a:gdLst/>
              <a:ahLst/>
              <a:cxnLst/>
              <a:rect l="l" t="t" r="r" b="b"/>
              <a:pathLst>
                <a:path w="3435" h="10193" extrusionOk="0">
                  <a:moveTo>
                    <a:pt x="1831" y="0"/>
                  </a:moveTo>
                  <a:cubicBezTo>
                    <a:pt x="1673" y="0"/>
                    <a:pt x="1497" y="174"/>
                    <a:pt x="1581" y="363"/>
                  </a:cubicBezTo>
                  <a:cubicBezTo>
                    <a:pt x="2097" y="1488"/>
                    <a:pt x="2523" y="2734"/>
                    <a:pt x="2493" y="3980"/>
                  </a:cubicBezTo>
                  <a:cubicBezTo>
                    <a:pt x="2493" y="5044"/>
                    <a:pt x="1459" y="5895"/>
                    <a:pt x="912" y="6716"/>
                  </a:cubicBezTo>
                  <a:cubicBezTo>
                    <a:pt x="0" y="8053"/>
                    <a:pt x="608" y="9816"/>
                    <a:pt x="2189" y="10181"/>
                  </a:cubicBezTo>
                  <a:cubicBezTo>
                    <a:pt x="2216" y="10189"/>
                    <a:pt x="2242" y="10193"/>
                    <a:pt x="2266" y="10193"/>
                  </a:cubicBezTo>
                  <a:cubicBezTo>
                    <a:pt x="2511" y="10193"/>
                    <a:pt x="2590" y="9808"/>
                    <a:pt x="2341" y="9725"/>
                  </a:cubicBezTo>
                  <a:cubicBezTo>
                    <a:pt x="790" y="9360"/>
                    <a:pt x="699" y="7871"/>
                    <a:pt x="1459" y="6746"/>
                  </a:cubicBezTo>
                  <a:cubicBezTo>
                    <a:pt x="1885" y="6108"/>
                    <a:pt x="2401" y="5591"/>
                    <a:pt x="2766" y="4892"/>
                  </a:cubicBezTo>
                  <a:cubicBezTo>
                    <a:pt x="3435" y="3464"/>
                    <a:pt x="2614" y="1427"/>
                    <a:pt x="2006" y="120"/>
                  </a:cubicBezTo>
                  <a:cubicBezTo>
                    <a:pt x="1969" y="35"/>
                    <a:pt x="1902" y="0"/>
                    <a:pt x="1831"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6" name="Google Shape;3327;p64">
              <a:extLst>
                <a:ext uri="{FF2B5EF4-FFF2-40B4-BE49-F238E27FC236}">
                  <a16:creationId xmlns:a16="http://schemas.microsoft.com/office/drawing/2014/main" id="{A07A8C14-F13D-5234-30F8-0497E504B795}"/>
                </a:ext>
              </a:extLst>
            </p:cNvPr>
            <p:cNvSpPr/>
            <p:nvPr/>
          </p:nvSpPr>
          <p:spPr>
            <a:xfrm>
              <a:off x="6901600" y="2772375"/>
              <a:ext cx="117825" cy="81425"/>
            </a:xfrm>
            <a:custGeom>
              <a:avLst/>
              <a:gdLst/>
              <a:ahLst/>
              <a:cxnLst/>
              <a:rect l="l" t="t" r="r" b="b"/>
              <a:pathLst>
                <a:path w="4713" h="3257" extrusionOk="0">
                  <a:moveTo>
                    <a:pt x="4439" y="0"/>
                  </a:moveTo>
                  <a:lnTo>
                    <a:pt x="4439" y="0"/>
                  </a:lnTo>
                  <a:cubicBezTo>
                    <a:pt x="3800" y="456"/>
                    <a:pt x="3041" y="730"/>
                    <a:pt x="2281" y="912"/>
                  </a:cubicBezTo>
                  <a:cubicBezTo>
                    <a:pt x="1521" y="1094"/>
                    <a:pt x="761" y="1125"/>
                    <a:pt x="1" y="1186"/>
                  </a:cubicBezTo>
                  <a:cubicBezTo>
                    <a:pt x="244" y="1824"/>
                    <a:pt x="670" y="2462"/>
                    <a:pt x="1247" y="2857"/>
                  </a:cubicBezTo>
                  <a:cubicBezTo>
                    <a:pt x="1623" y="3115"/>
                    <a:pt x="2077" y="3256"/>
                    <a:pt x="2524" y="3256"/>
                  </a:cubicBezTo>
                  <a:cubicBezTo>
                    <a:pt x="2763" y="3256"/>
                    <a:pt x="3000" y="3216"/>
                    <a:pt x="3223" y="3131"/>
                  </a:cubicBezTo>
                  <a:cubicBezTo>
                    <a:pt x="4439" y="2614"/>
                    <a:pt x="4712" y="1155"/>
                    <a:pt x="4439"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7" name="Google Shape;3328;p64">
              <a:extLst>
                <a:ext uri="{FF2B5EF4-FFF2-40B4-BE49-F238E27FC236}">
                  <a16:creationId xmlns:a16="http://schemas.microsoft.com/office/drawing/2014/main" id="{AFB0DB8A-DBE1-27F5-8C6B-DB55158F7368}"/>
                </a:ext>
              </a:extLst>
            </p:cNvPr>
            <p:cNvSpPr/>
            <p:nvPr/>
          </p:nvSpPr>
          <p:spPr>
            <a:xfrm>
              <a:off x="6808150" y="2620400"/>
              <a:ext cx="42575" cy="78275"/>
            </a:xfrm>
            <a:custGeom>
              <a:avLst/>
              <a:gdLst/>
              <a:ahLst/>
              <a:cxnLst/>
              <a:rect l="l" t="t" r="r" b="b"/>
              <a:pathLst>
                <a:path w="1703" h="3131" extrusionOk="0">
                  <a:moveTo>
                    <a:pt x="851" y="0"/>
                  </a:moveTo>
                  <a:cubicBezTo>
                    <a:pt x="395" y="0"/>
                    <a:pt x="0" y="699"/>
                    <a:pt x="0" y="1550"/>
                  </a:cubicBezTo>
                  <a:cubicBezTo>
                    <a:pt x="0" y="2432"/>
                    <a:pt x="395" y="3131"/>
                    <a:pt x="851" y="3131"/>
                  </a:cubicBezTo>
                  <a:cubicBezTo>
                    <a:pt x="1307" y="3131"/>
                    <a:pt x="1702" y="2432"/>
                    <a:pt x="1702" y="1550"/>
                  </a:cubicBezTo>
                  <a:cubicBezTo>
                    <a:pt x="1702" y="699"/>
                    <a:pt x="1307" y="0"/>
                    <a:pt x="851"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8" name="Google Shape;3329;p64">
              <a:extLst>
                <a:ext uri="{FF2B5EF4-FFF2-40B4-BE49-F238E27FC236}">
                  <a16:creationId xmlns:a16="http://schemas.microsoft.com/office/drawing/2014/main" id="{DE8B6B5D-406F-918F-0B2D-3797EFAFF987}"/>
                </a:ext>
              </a:extLst>
            </p:cNvPr>
            <p:cNvSpPr/>
            <p:nvPr/>
          </p:nvSpPr>
          <p:spPr>
            <a:xfrm>
              <a:off x="7051300" y="2632550"/>
              <a:ext cx="42600" cy="77525"/>
            </a:xfrm>
            <a:custGeom>
              <a:avLst/>
              <a:gdLst/>
              <a:ahLst/>
              <a:cxnLst/>
              <a:rect l="l" t="t" r="r" b="b"/>
              <a:pathLst>
                <a:path w="1704" h="3101" extrusionOk="0">
                  <a:moveTo>
                    <a:pt x="852" y="0"/>
                  </a:moveTo>
                  <a:cubicBezTo>
                    <a:pt x="366" y="0"/>
                    <a:pt x="1" y="700"/>
                    <a:pt x="1" y="1551"/>
                  </a:cubicBezTo>
                  <a:cubicBezTo>
                    <a:pt x="1" y="2402"/>
                    <a:pt x="366" y="3101"/>
                    <a:pt x="852" y="3101"/>
                  </a:cubicBezTo>
                  <a:cubicBezTo>
                    <a:pt x="1308" y="3101"/>
                    <a:pt x="1703" y="2402"/>
                    <a:pt x="1703" y="1551"/>
                  </a:cubicBezTo>
                  <a:cubicBezTo>
                    <a:pt x="1703" y="700"/>
                    <a:pt x="1308" y="0"/>
                    <a:pt x="852"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9" name="Google Shape;3330;p64">
              <a:extLst>
                <a:ext uri="{FF2B5EF4-FFF2-40B4-BE49-F238E27FC236}">
                  <a16:creationId xmlns:a16="http://schemas.microsoft.com/office/drawing/2014/main" id="{5C2BA394-F8D5-17C6-2DBB-53AC72D7EACE}"/>
                </a:ext>
              </a:extLst>
            </p:cNvPr>
            <p:cNvSpPr/>
            <p:nvPr/>
          </p:nvSpPr>
          <p:spPr>
            <a:xfrm>
              <a:off x="6719225" y="2487325"/>
              <a:ext cx="145175" cy="83775"/>
            </a:xfrm>
            <a:custGeom>
              <a:avLst/>
              <a:gdLst/>
              <a:ahLst/>
              <a:cxnLst/>
              <a:rect l="l" t="t" r="r" b="b"/>
              <a:pathLst>
                <a:path w="5807" h="3351" extrusionOk="0">
                  <a:moveTo>
                    <a:pt x="3732" y="1"/>
                  </a:moveTo>
                  <a:cubicBezTo>
                    <a:pt x="3336" y="1"/>
                    <a:pt x="2903" y="60"/>
                    <a:pt x="2463" y="186"/>
                  </a:cubicBezTo>
                  <a:cubicBezTo>
                    <a:pt x="1004" y="612"/>
                    <a:pt x="1" y="1615"/>
                    <a:pt x="214" y="2436"/>
                  </a:cubicBezTo>
                  <a:cubicBezTo>
                    <a:pt x="385" y="3013"/>
                    <a:pt x="1129" y="3350"/>
                    <a:pt x="2064" y="3350"/>
                  </a:cubicBezTo>
                  <a:cubicBezTo>
                    <a:pt x="2456" y="3350"/>
                    <a:pt x="2883" y="3291"/>
                    <a:pt x="3314" y="3165"/>
                  </a:cubicBezTo>
                  <a:cubicBezTo>
                    <a:pt x="4803" y="2739"/>
                    <a:pt x="5807" y="1736"/>
                    <a:pt x="5563" y="916"/>
                  </a:cubicBezTo>
                  <a:cubicBezTo>
                    <a:pt x="5414" y="338"/>
                    <a:pt x="4676" y="1"/>
                    <a:pt x="3732" y="1"/>
                  </a:cubicBezTo>
                  <a:close/>
                </a:path>
              </a:pathLst>
            </a:custGeom>
            <a:solidFill>
              <a:srgbClr val="5831B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0" name="Google Shape;3331;p64">
              <a:extLst>
                <a:ext uri="{FF2B5EF4-FFF2-40B4-BE49-F238E27FC236}">
                  <a16:creationId xmlns:a16="http://schemas.microsoft.com/office/drawing/2014/main" id="{BA98DD76-59F9-4A53-3F70-EF0BD8E699EA}"/>
                </a:ext>
              </a:extLst>
            </p:cNvPr>
            <p:cNvSpPr/>
            <p:nvPr/>
          </p:nvSpPr>
          <p:spPr>
            <a:xfrm>
              <a:off x="7014825" y="2504900"/>
              <a:ext cx="145925" cy="85100"/>
            </a:xfrm>
            <a:custGeom>
              <a:avLst/>
              <a:gdLst/>
              <a:ahLst/>
              <a:cxnLst/>
              <a:rect l="l" t="t" r="r" b="b"/>
              <a:pathLst>
                <a:path w="5837" h="3404" extrusionOk="0">
                  <a:moveTo>
                    <a:pt x="2024" y="0"/>
                  </a:moveTo>
                  <a:cubicBezTo>
                    <a:pt x="1117" y="0"/>
                    <a:pt x="410" y="320"/>
                    <a:pt x="244" y="881"/>
                  </a:cubicBezTo>
                  <a:cubicBezTo>
                    <a:pt x="1" y="1733"/>
                    <a:pt x="1004" y="2736"/>
                    <a:pt x="2463" y="3191"/>
                  </a:cubicBezTo>
                  <a:cubicBezTo>
                    <a:pt x="2924" y="3336"/>
                    <a:pt x="3379" y="3404"/>
                    <a:pt x="3794" y="3404"/>
                  </a:cubicBezTo>
                  <a:cubicBezTo>
                    <a:pt x="4693" y="3404"/>
                    <a:pt x="5407" y="3084"/>
                    <a:pt x="5594" y="2523"/>
                  </a:cubicBezTo>
                  <a:cubicBezTo>
                    <a:pt x="5837" y="1702"/>
                    <a:pt x="4834" y="669"/>
                    <a:pt x="3375" y="213"/>
                  </a:cubicBezTo>
                  <a:cubicBezTo>
                    <a:pt x="2904" y="69"/>
                    <a:pt x="2443" y="0"/>
                    <a:pt x="2024" y="0"/>
                  </a:cubicBezTo>
                  <a:close/>
                </a:path>
              </a:pathLst>
            </a:custGeom>
            <a:solidFill>
              <a:srgbClr val="5831B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1" name="Google Shape;3332;p64">
              <a:extLst>
                <a:ext uri="{FF2B5EF4-FFF2-40B4-BE49-F238E27FC236}">
                  <a16:creationId xmlns:a16="http://schemas.microsoft.com/office/drawing/2014/main" id="{781C07C6-8B59-B800-5A82-860268BC0684}"/>
                </a:ext>
              </a:extLst>
            </p:cNvPr>
            <p:cNvSpPr/>
            <p:nvPr/>
          </p:nvSpPr>
          <p:spPr>
            <a:xfrm>
              <a:off x="6058900" y="3248050"/>
              <a:ext cx="1709025" cy="1350325"/>
            </a:xfrm>
            <a:custGeom>
              <a:avLst/>
              <a:gdLst/>
              <a:ahLst/>
              <a:cxnLst/>
              <a:rect l="l" t="t" r="r" b="b"/>
              <a:pathLst>
                <a:path w="68361" h="54013" extrusionOk="0">
                  <a:moveTo>
                    <a:pt x="47357" y="1"/>
                  </a:moveTo>
                  <a:cubicBezTo>
                    <a:pt x="45776" y="1673"/>
                    <a:pt x="43588" y="2797"/>
                    <a:pt x="41277" y="2949"/>
                  </a:cubicBezTo>
                  <a:cubicBezTo>
                    <a:pt x="41110" y="2959"/>
                    <a:pt x="40942" y="2964"/>
                    <a:pt x="40775" y="2964"/>
                  </a:cubicBezTo>
                  <a:cubicBezTo>
                    <a:pt x="38361" y="2964"/>
                    <a:pt x="35988" y="1953"/>
                    <a:pt x="34226" y="305"/>
                  </a:cubicBezTo>
                  <a:cubicBezTo>
                    <a:pt x="31065" y="1186"/>
                    <a:pt x="25928" y="3132"/>
                    <a:pt x="24590" y="6505"/>
                  </a:cubicBezTo>
                  <a:cubicBezTo>
                    <a:pt x="22707" y="11331"/>
                    <a:pt x="18402" y="27837"/>
                    <a:pt x="15840" y="27837"/>
                  </a:cubicBezTo>
                  <a:cubicBezTo>
                    <a:pt x="15756" y="27837"/>
                    <a:pt x="15674" y="27819"/>
                    <a:pt x="15593" y="27782"/>
                  </a:cubicBezTo>
                  <a:cubicBezTo>
                    <a:pt x="13253" y="26719"/>
                    <a:pt x="9392" y="14530"/>
                    <a:pt x="8237" y="1825"/>
                  </a:cubicBezTo>
                  <a:cubicBezTo>
                    <a:pt x="5380" y="1946"/>
                    <a:pt x="2584" y="2372"/>
                    <a:pt x="0" y="3223"/>
                  </a:cubicBezTo>
                  <a:cubicBezTo>
                    <a:pt x="213" y="11734"/>
                    <a:pt x="1885" y="38542"/>
                    <a:pt x="14651" y="43801"/>
                  </a:cubicBezTo>
                  <a:cubicBezTo>
                    <a:pt x="14651" y="43801"/>
                    <a:pt x="15290" y="44089"/>
                    <a:pt x="16329" y="44089"/>
                  </a:cubicBezTo>
                  <a:cubicBezTo>
                    <a:pt x="18958" y="44089"/>
                    <a:pt x="24147" y="42246"/>
                    <a:pt x="28025" y="29241"/>
                  </a:cubicBezTo>
                  <a:lnTo>
                    <a:pt x="28025" y="29241"/>
                  </a:lnTo>
                  <a:lnTo>
                    <a:pt x="27812" y="30336"/>
                  </a:lnTo>
                  <a:lnTo>
                    <a:pt x="23040" y="48299"/>
                  </a:lnTo>
                  <a:cubicBezTo>
                    <a:pt x="23040" y="48299"/>
                    <a:pt x="32786" y="54012"/>
                    <a:pt x="44984" y="54012"/>
                  </a:cubicBezTo>
                  <a:cubicBezTo>
                    <a:pt x="49361" y="54012"/>
                    <a:pt x="54053" y="53277"/>
                    <a:pt x="58725" y="51278"/>
                  </a:cubicBezTo>
                  <a:lnTo>
                    <a:pt x="53983" y="31399"/>
                  </a:lnTo>
                  <a:lnTo>
                    <a:pt x="59181" y="23618"/>
                  </a:lnTo>
                  <a:cubicBezTo>
                    <a:pt x="59181" y="23618"/>
                    <a:pt x="68360" y="9089"/>
                    <a:pt x="58117" y="3071"/>
                  </a:cubicBezTo>
                  <a:cubicBezTo>
                    <a:pt x="58117" y="3071"/>
                    <a:pt x="52007" y="973"/>
                    <a:pt x="47357" y="1"/>
                  </a:cubicBezTo>
                  <a:close/>
                </a:path>
              </a:pathLst>
            </a:custGeom>
            <a:solidFill>
              <a:srgbClr val="53C8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2" name="Google Shape;3333;p64">
              <a:extLst>
                <a:ext uri="{FF2B5EF4-FFF2-40B4-BE49-F238E27FC236}">
                  <a16:creationId xmlns:a16="http://schemas.microsoft.com/office/drawing/2014/main" id="{3C99B8D2-3A08-4BD3-1543-9323328D6B0B}"/>
                </a:ext>
              </a:extLst>
            </p:cNvPr>
            <p:cNvSpPr/>
            <p:nvPr/>
          </p:nvSpPr>
          <p:spPr>
            <a:xfrm>
              <a:off x="6839300" y="3255650"/>
              <a:ext cx="199875" cy="142475"/>
            </a:xfrm>
            <a:custGeom>
              <a:avLst/>
              <a:gdLst/>
              <a:ahLst/>
              <a:cxnLst/>
              <a:rect l="l" t="t" r="r" b="b"/>
              <a:pathLst>
                <a:path w="7995" h="5699" extrusionOk="0">
                  <a:moveTo>
                    <a:pt x="3010" y="1"/>
                  </a:moveTo>
                  <a:cubicBezTo>
                    <a:pt x="2159" y="244"/>
                    <a:pt x="1216" y="548"/>
                    <a:pt x="213" y="913"/>
                  </a:cubicBezTo>
                  <a:cubicBezTo>
                    <a:pt x="0" y="2250"/>
                    <a:pt x="122" y="3618"/>
                    <a:pt x="1004" y="4591"/>
                  </a:cubicBezTo>
                  <a:cubicBezTo>
                    <a:pt x="1665" y="5338"/>
                    <a:pt x="2644" y="5698"/>
                    <a:pt x="3646" y="5698"/>
                  </a:cubicBezTo>
                  <a:cubicBezTo>
                    <a:pt x="4395" y="5698"/>
                    <a:pt x="5156" y="5497"/>
                    <a:pt x="5806" y="5107"/>
                  </a:cubicBezTo>
                  <a:cubicBezTo>
                    <a:pt x="6779" y="4530"/>
                    <a:pt x="7508" y="3587"/>
                    <a:pt x="7995" y="2524"/>
                  </a:cubicBezTo>
                  <a:cubicBezTo>
                    <a:pt x="6140" y="2189"/>
                    <a:pt x="4377" y="1277"/>
                    <a:pt x="3010" y="1"/>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3" name="Google Shape;3334;p64">
              <a:extLst>
                <a:ext uri="{FF2B5EF4-FFF2-40B4-BE49-F238E27FC236}">
                  <a16:creationId xmlns:a16="http://schemas.microsoft.com/office/drawing/2014/main" id="{73A66A0E-A419-6739-8A6F-48D27431D122}"/>
                </a:ext>
              </a:extLst>
            </p:cNvPr>
            <p:cNvSpPr/>
            <p:nvPr/>
          </p:nvSpPr>
          <p:spPr>
            <a:xfrm>
              <a:off x="7055875" y="3248050"/>
              <a:ext cx="259900" cy="164125"/>
            </a:xfrm>
            <a:custGeom>
              <a:avLst/>
              <a:gdLst/>
              <a:ahLst/>
              <a:cxnLst/>
              <a:rect l="l" t="t" r="r" b="b"/>
              <a:pathLst>
                <a:path w="10396" h="6565" extrusionOk="0">
                  <a:moveTo>
                    <a:pt x="7508" y="1"/>
                  </a:moveTo>
                  <a:cubicBezTo>
                    <a:pt x="5897" y="1673"/>
                    <a:pt x="3709" y="2797"/>
                    <a:pt x="1398" y="2949"/>
                  </a:cubicBezTo>
                  <a:cubicBezTo>
                    <a:pt x="1197" y="2962"/>
                    <a:pt x="1001" y="2969"/>
                    <a:pt x="808" y="2969"/>
                  </a:cubicBezTo>
                  <a:cubicBezTo>
                    <a:pt x="534" y="2969"/>
                    <a:pt x="267" y="2954"/>
                    <a:pt x="0" y="2919"/>
                  </a:cubicBezTo>
                  <a:lnTo>
                    <a:pt x="0" y="2919"/>
                  </a:lnTo>
                  <a:cubicBezTo>
                    <a:pt x="243" y="3800"/>
                    <a:pt x="699" y="4651"/>
                    <a:pt x="1368" y="5259"/>
                  </a:cubicBezTo>
                  <a:cubicBezTo>
                    <a:pt x="2270" y="6088"/>
                    <a:pt x="3503" y="6565"/>
                    <a:pt x="4724" y="6565"/>
                  </a:cubicBezTo>
                  <a:cubicBezTo>
                    <a:pt x="5027" y="6565"/>
                    <a:pt x="5328" y="6535"/>
                    <a:pt x="5623" y="6475"/>
                  </a:cubicBezTo>
                  <a:cubicBezTo>
                    <a:pt x="7569" y="6080"/>
                    <a:pt x="9149" y="4499"/>
                    <a:pt x="9879" y="2676"/>
                  </a:cubicBezTo>
                  <a:cubicBezTo>
                    <a:pt x="10152" y="2037"/>
                    <a:pt x="10304" y="1369"/>
                    <a:pt x="10396" y="700"/>
                  </a:cubicBezTo>
                  <a:cubicBezTo>
                    <a:pt x="9423" y="426"/>
                    <a:pt x="8420" y="183"/>
                    <a:pt x="7508" y="1"/>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4" name="Google Shape;3335;p64">
              <a:extLst>
                <a:ext uri="{FF2B5EF4-FFF2-40B4-BE49-F238E27FC236}">
                  <a16:creationId xmlns:a16="http://schemas.microsoft.com/office/drawing/2014/main" id="{1E561173-1C84-ABD1-3592-EBF8F3D2B1F8}"/>
                </a:ext>
              </a:extLst>
            </p:cNvPr>
            <p:cNvSpPr/>
            <p:nvPr/>
          </p:nvSpPr>
          <p:spPr>
            <a:xfrm>
              <a:off x="6999625" y="2223725"/>
              <a:ext cx="471175" cy="510200"/>
            </a:xfrm>
            <a:custGeom>
              <a:avLst/>
              <a:gdLst/>
              <a:ahLst/>
              <a:cxnLst/>
              <a:rect l="l" t="t" r="r" b="b"/>
              <a:pathLst>
                <a:path w="18847" h="20408" extrusionOk="0">
                  <a:moveTo>
                    <a:pt x="6050" y="1"/>
                  </a:moveTo>
                  <a:lnTo>
                    <a:pt x="822" y="274"/>
                  </a:lnTo>
                  <a:cubicBezTo>
                    <a:pt x="1" y="1976"/>
                    <a:pt x="153" y="4074"/>
                    <a:pt x="974" y="5806"/>
                  </a:cubicBezTo>
                  <a:cubicBezTo>
                    <a:pt x="1764" y="7539"/>
                    <a:pt x="3193" y="8906"/>
                    <a:pt x="4834" y="9940"/>
                  </a:cubicBezTo>
                  <a:cubicBezTo>
                    <a:pt x="6931" y="11247"/>
                    <a:pt x="9515" y="12068"/>
                    <a:pt x="10852" y="14165"/>
                  </a:cubicBezTo>
                  <a:cubicBezTo>
                    <a:pt x="11886" y="15806"/>
                    <a:pt x="11916" y="17934"/>
                    <a:pt x="12950" y="19606"/>
                  </a:cubicBezTo>
                  <a:cubicBezTo>
                    <a:pt x="13193" y="19970"/>
                    <a:pt x="13497" y="20335"/>
                    <a:pt x="13922" y="20396"/>
                  </a:cubicBezTo>
                  <a:cubicBezTo>
                    <a:pt x="13970" y="20404"/>
                    <a:pt x="14017" y="20407"/>
                    <a:pt x="14063" y="20407"/>
                  </a:cubicBezTo>
                  <a:cubicBezTo>
                    <a:pt x="14579" y="20407"/>
                    <a:pt x="15016" y="19961"/>
                    <a:pt x="15351" y="19515"/>
                  </a:cubicBezTo>
                  <a:cubicBezTo>
                    <a:pt x="17570" y="16566"/>
                    <a:pt x="18846" y="12676"/>
                    <a:pt x="17995" y="9089"/>
                  </a:cubicBezTo>
                  <a:cubicBezTo>
                    <a:pt x="17418" y="6718"/>
                    <a:pt x="15807" y="4560"/>
                    <a:pt x="13679" y="3375"/>
                  </a:cubicBezTo>
                  <a:cubicBezTo>
                    <a:pt x="12554" y="2767"/>
                    <a:pt x="11430" y="2219"/>
                    <a:pt x="10305" y="1612"/>
                  </a:cubicBezTo>
                  <a:cubicBezTo>
                    <a:pt x="8968" y="882"/>
                    <a:pt x="7539" y="335"/>
                    <a:pt x="6050" y="1"/>
                  </a:cubicBezTo>
                  <a:close/>
                </a:path>
              </a:pathLst>
            </a:custGeom>
            <a:solidFill>
              <a:srgbClr val="5831B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5" name="Google Shape;3336;p64">
              <a:extLst>
                <a:ext uri="{FF2B5EF4-FFF2-40B4-BE49-F238E27FC236}">
                  <a16:creationId xmlns:a16="http://schemas.microsoft.com/office/drawing/2014/main" id="{73472C23-BCFB-F588-B457-D12446FA6EE7}"/>
                </a:ext>
              </a:extLst>
            </p:cNvPr>
            <p:cNvSpPr/>
            <p:nvPr/>
          </p:nvSpPr>
          <p:spPr>
            <a:xfrm>
              <a:off x="7256475" y="2687200"/>
              <a:ext cx="206725" cy="210625"/>
            </a:xfrm>
            <a:custGeom>
              <a:avLst/>
              <a:gdLst/>
              <a:ahLst/>
              <a:cxnLst/>
              <a:rect l="l" t="t" r="r" b="b"/>
              <a:pathLst>
                <a:path w="8269" h="8425" extrusionOk="0">
                  <a:moveTo>
                    <a:pt x="5103" y="0"/>
                  </a:moveTo>
                  <a:cubicBezTo>
                    <a:pt x="5053" y="0"/>
                    <a:pt x="5004" y="1"/>
                    <a:pt x="4955" y="3"/>
                  </a:cubicBezTo>
                  <a:cubicBezTo>
                    <a:pt x="3648" y="94"/>
                    <a:pt x="2220" y="824"/>
                    <a:pt x="2098" y="2283"/>
                  </a:cubicBezTo>
                  <a:lnTo>
                    <a:pt x="1" y="8058"/>
                  </a:lnTo>
                  <a:cubicBezTo>
                    <a:pt x="396" y="8240"/>
                    <a:pt x="821" y="8301"/>
                    <a:pt x="1247" y="8362"/>
                  </a:cubicBezTo>
                  <a:cubicBezTo>
                    <a:pt x="1643" y="8401"/>
                    <a:pt x="2042" y="8425"/>
                    <a:pt x="2441" y="8425"/>
                  </a:cubicBezTo>
                  <a:cubicBezTo>
                    <a:pt x="3265" y="8425"/>
                    <a:pt x="4085" y="8324"/>
                    <a:pt x="4864" y="8058"/>
                  </a:cubicBezTo>
                  <a:cubicBezTo>
                    <a:pt x="6049" y="7693"/>
                    <a:pt x="7113" y="6933"/>
                    <a:pt x="7691" y="5839"/>
                  </a:cubicBezTo>
                  <a:cubicBezTo>
                    <a:pt x="8147" y="5018"/>
                    <a:pt x="8268" y="4046"/>
                    <a:pt x="8177" y="3103"/>
                  </a:cubicBezTo>
                  <a:cubicBezTo>
                    <a:pt x="8116" y="2222"/>
                    <a:pt x="7812" y="1310"/>
                    <a:pt x="7144" y="702"/>
                  </a:cubicBezTo>
                  <a:cubicBezTo>
                    <a:pt x="6602" y="217"/>
                    <a:pt x="5846" y="0"/>
                    <a:pt x="5103" y="0"/>
                  </a:cubicBezTo>
                  <a:close/>
                </a:path>
              </a:pathLst>
            </a:custGeom>
            <a:solidFill>
              <a:srgbClr val="AB65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6" name="Google Shape;3337;p64">
              <a:extLst>
                <a:ext uri="{FF2B5EF4-FFF2-40B4-BE49-F238E27FC236}">
                  <a16:creationId xmlns:a16="http://schemas.microsoft.com/office/drawing/2014/main" id="{C81FEE21-E835-2B01-917F-040101292666}"/>
                </a:ext>
              </a:extLst>
            </p:cNvPr>
            <p:cNvSpPr/>
            <p:nvPr/>
          </p:nvSpPr>
          <p:spPr>
            <a:xfrm>
              <a:off x="6954800" y="2474500"/>
              <a:ext cx="344250" cy="383000"/>
            </a:xfrm>
            <a:custGeom>
              <a:avLst/>
              <a:gdLst/>
              <a:ahLst/>
              <a:cxnLst/>
              <a:rect l="l" t="t" r="r" b="b"/>
              <a:pathLst>
                <a:path w="13770" h="15320" extrusionOk="0">
                  <a:moveTo>
                    <a:pt x="6870" y="851"/>
                  </a:moveTo>
                  <a:cubicBezTo>
                    <a:pt x="10183" y="851"/>
                    <a:pt x="12888" y="3921"/>
                    <a:pt x="12888" y="7660"/>
                  </a:cubicBezTo>
                  <a:cubicBezTo>
                    <a:pt x="12888" y="11398"/>
                    <a:pt x="10183" y="14438"/>
                    <a:pt x="6870" y="14438"/>
                  </a:cubicBezTo>
                  <a:cubicBezTo>
                    <a:pt x="3557" y="14438"/>
                    <a:pt x="852" y="11398"/>
                    <a:pt x="852" y="7660"/>
                  </a:cubicBezTo>
                  <a:cubicBezTo>
                    <a:pt x="852" y="3921"/>
                    <a:pt x="3557" y="851"/>
                    <a:pt x="6870" y="851"/>
                  </a:cubicBezTo>
                  <a:close/>
                  <a:moveTo>
                    <a:pt x="6870" y="0"/>
                  </a:moveTo>
                  <a:cubicBezTo>
                    <a:pt x="3101" y="0"/>
                    <a:pt x="1" y="3435"/>
                    <a:pt x="1" y="7660"/>
                  </a:cubicBezTo>
                  <a:cubicBezTo>
                    <a:pt x="1" y="11885"/>
                    <a:pt x="3101" y="15320"/>
                    <a:pt x="6870" y="15320"/>
                  </a:cubicBezTo>
                  <a:cubicBezTo>
                    <a:pt x="10670" y="15320"/>
                    <a:pt x="13770" y="11885"/>
                    <a:pt x="13770" y="7660"/>
                  </a:cubicBezTo>
                  <a:cubicBezTo>
                    <a:pt x="13770" y="3435"/>
                    <a:pt x="10670" y="0"/>
                    <a:pt x="6870"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7" name="Google Shape;3338;p64">
              <a:extLst>
                <a:ext uri="{FF2B5EF4-FFF2-40B4-BE49-F238E27FC236}">
                  <a16:creationId xmlns:a16="http://schemas.microsoft.com/office/drawing/2014/main" id="{6E4AE891-B1C5-41D3-8CCE-0A384F8B1183}"/>
                </a:ext>
              </a:extLst>
            </p:cNvPr>
            <p:cNvSpPr/>
            <p:nvPr/>
          </p:nvSpPr>
          <p:spPr>
            <a:xfrm>
              <a:off x="7277000" y="2632450"/>
              <a:ext cx="303225" cy="144500"/>
            </a:xfrm>
            <a:custGeom>
              <a:avLst/>
              <a:gdLst/>
              <a:ahLst/>
              <a:cxnLst/>
              <a:rect l="l" t="t" r="r" b="b"/>
              <a:pathLst>
                <a:path w="12129" h="5780" extrusionOk="0">
                  <a:moveTo>
                    <a:pt x="486" y="1"/>
                  </a:moveTo>
                  <a:cubicBezTo>
                    <a:pt x="269" y="1"/>
                    <a:pt x="89" y="144"/>
                    <a:pt x="61" y="339"/>
                  </a:cubicBezTo>
                  <a:cubicBezTo>
                    <a:pt x="0" y="582"/>
                    <a:pt x="152" y="795"/>
                    <a:pt x="396" y="855"/>
                  </a:cubicBezTo>
                  <a:lnTo>
                    <a:pt x="9575" y="2618"/>
                  </a:lnTo>
                  <a:cubicBezTo>
                    <a:pt x="9757" y="2679"/>
                    <a:pt x="11186" y="3318"/>
                    <a:pt x="11247" y="5354"/>
                  </a:cubicBezTo>
                  <a:cubicBezTo>
                    <a:pt x="11247" y="5597"/>
                    <a:pt x="11460" y="5780"/>
                    <a:pt x="11672" y="5780"/>
                  </a:cubicBezTo>
                  <a:lnTo>
                    <a:pt x="11703" y="5780"/>
                  </a:lnTo>
                  <a:cubicBezTo>
                    <a:pt x="11946" y="5780"/>
                    <a:pt x="12128" y="5567"/>
                    <a:pt x="12098" y="5324"/>
                  </a:cubicBezTo>
                  <a:cubicBezTo>
                    <a:pt x="12007" y="2558"/>
                    <a:pt x="9909" y="1828"/>
                    <a:pt x="9818" y="1798"/>
                  </a:cubicBezTo>
                  <a:cubicBezTo>
                    <a:pt x="9788" y="1798"/>
                    <a:pt x="9788" y="1767"/>
                    <a:pt x="9757" y="1767"/>
                  </a:cubicBezTo>
                  <a:lnTo>
                    <a:pt x="548" y="4"/>
                  </a:lnTo>
                  <a:cubicBezTo>
                    <a:pt x="527" y="2"/>
                    <a:pt x="506" y="1"/>
                    <a:pt x="486"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8" name="Google Shape;3339;p64">
              <a:extLst>
                <a:ext uri="{FF2B5EF4-FFF2-40B4-BE49-F238E27FC236}">
                  <a16:creationId xmlns:a16="http://schemas.microsoft.com/office/drawing/2014/main" id="{1FC6D8E9-CF65-7969-DDDB-B7C2B114A2C6}"/>
                </a:ext>
              </a:extLst>
            </p:cNvPr>
            <p:cNvSpPr/>
            <p:nvPr/>
          </p:nvSpPr>
          <p:spPr>
            <a:xfrm>
              <a:off x="6884900" y="2588475"/>
              <a:ext cx="89675" cy="44850"/>
            </a:xfrm>
            <a:custGeom>
              <a:avLst/>
              <a:gdLst/>
              <a:ahLst/>
              <a:cxnLst/>
              <a:rect l="l" t="t" r="r" b="b"/>
              <a:pathLst>
                <a:path w="3587" h="1794" extrusionOk="0">
                  <a:moveTo>
                    <a:pt x="1763" y="0"/>
                  </a:moveTo>
                  <a:cubicBezTo>
                    <a:pt x="1003" y="31"/>
                    <a:pt x="365" y="426"/>
                    <a:pt x="0" y="760"/>
                  </a:cubicBezTo>
                  <a:cubicBezTo>
                    <a:pt x="122" y="1095"/>
                    <a:pt x="152" y="1459"/>
                    <a:pt x="122" y="1794"/>
                  </a:cubicBezTo>
                  <a:cubicBezTo>
                    <a:pt x="183" y="1763"/>
                    <a:pt x="274" y="1733"/>
                    <a:pt x="335" y="1672"/>
                  </a:cubicBezTo>
                  <a:cubicBezTo>
                    <a:pt x="335" y="1642"/>
                    <a:pt x="973" y="882"/>
                    <a:pt x="1794" y="882"/>
                  </a:cubicBezTo>
                  <a:cubicBezTo>
                    <a:pt x="1816" y="881"/>
                    <a:pt x="1838" y="880"/>
                    <a:pt x="1860" y="880"/>
                  </a:cubicBezTo>
                  <a:cubicBezTo>
                    <a:pt x="2327" y="880"/>
                    <a:pt x="2817" y="1181"/>
                    <a:pt x="3253" y="1703"/>
                  </a:cubicBezTo>
                  <a:cubicBezTo>
                    <a:pt x="3313" y="1399"/>
                    <a:pt x="3435" y="1095"/>
                    <a:pt x="3587" y="821"/>
                  </a:cubicBezTo>
                  <a:cubicBezTo>
                    <a:pt x="3040" y="274"/>
                    <a:pt x="2401" y="0"/>
                    <a:pt x="1763"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9" name="Google Shape;3340;p64">
              <a:extLst>
                <a:ext uri="{FF2B5EF4-FFF2-40B4-BE49-F238E27FC236}">
                  <a16:creationId xmlns:a16="http://schemas.microsoft.com/office/drawing/2014/main" id="{7FC3DBFB-52EA-2B9C-5FE5-C03B79F0EBF9}"/>
                </a:ext>
              </a:extLst>
            </p:cNvPr>
            <p:cNvSpPr/>
            <p:nvPr/>
          </p:nvSpPr>
          <p:spPr>
            <a:xfrm>
              <a:off x="6573325" y="2457775"/>
              <a:ext cx="326025" cy="357925"/>
            </a:xfrm>
            <a:custGeom>
              <a:avLst/>
              <a:gdLst/>
              <a:ahLst/>
              <a:cxnLst/>
              <a:rect l="l" t="t" r="r" b="b"/>
              <a:pathLst>
                <a:path w="13041" h="14317" extrusionOk="0">
                  <a:moveTo>
                    <a:pt x="6536" y="821"/>
                  </a:moveTo>
                  <a:cubicBezTo>
                    <a:pt x="9667" y="821"/>
                    <a:pt x="12250" y="3648"/>
                    <a:pt x="12250" y="7143"/>
                  </a:cubicBezTo>
                  <a:cubicBezTo>
                    <a:pt x="12250" y="10639"/>
                    <a:pt x="9667" y="13496"/>
                    <a:pt x="6536" y="13496"/>
                  </a:cubicBezTo>
                  <a:cubicBezTo>
                    <a:pt x="3375" y="13496"/>
                    <a:pt x="791" y="10639"/>
                    <a:pt x="791" y="7143"/>
                  </a:cubicBezTo>
                  <a:cubicBezTo>
                    <a:pt x="791" y="3648"/>
                    <a:pt x="3375" y="821"/>
                    <a:pt x="6536" y="821"/>
                  </a:cubicBezTo>
                  <a:close/>
                  <a:moveTo>
                    <a:pt x="6536" y="0"/>
                  </a:moveTo>
                  <a:cubicBezTo>
                    <a:pt x="2919" y="0"/>
                    <a:pt x="1" y="3222"/>
                    <a:pt x="1" y="7143"/>
                  </a:cubicBezTo>
                  <a:cubicBezTo>
                    <a:pt x="1" y="11095"/>
                    <a:pt x="2919" y="14317"/>
                    <a:pt x="6536" y="14317"/>
                  </a:cubicBezTo>
                  <a:cubicBezTo>
                    <a:pt x="10123" y="14317"/>
                    <a:pt x="13041" y="11095"/>
                    <a:pt x="13041" y="7143"/>
                  </a:cubicBezTo>
                  <a:cubicBezTo>
                    <a:pt x="13041" y="3222"/>
                    <a:pt x="10123" y="0"/>
                    <a:pt x="6536"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0" name="Google Shape;3341;p64">
              <a:extLst>
                <a:ext uri="{FF2B5EF4-FFF2-40B4-BE49-F238E27FC236}">
                  <a16:creationId xmlns:a16="http://schemas.microsoft.com/office/drawing/2014/main" id="{371792D2-25B3-AD90-0A97-878D0A8CA811}"/>
                </a:ext>
              </a:extLst>
            </p:cNvPr>
            <p:cNvSpPr/>
            <p:nvPr/>
          </p:nvSpPr>
          <p:spPr>
            <a:xfrm>
              <a:off x="6852225" y="3362050"/>
              <a:ext cx="319175" cy="342725"/>
            </a:xfrm>
            <a:custGeom>
              <a:avLst/>
              <a:gdLst/>
              <a:ahLst/>
              <a:cxnLst/>
              <a:rect l="l" t="t" r="r" b="b"/>
              <a:pathLst>
                <a:path w="12767" h="13709" extrusionOk="0">
                  <a:moveTo>
                    <a:pt x="3769" y="0"/>
                  </a:moveTo>
                  <a:cubicBezTo>
                    <a:pt x="3526" y="183"/>
                    <a:pt x="3557" y="517"/>
                    <a:pt x="3587" y="790"/>
                  </a:cubicBezTo>
                  <a:cubicBezTo>
                    <a:pt x="3952" y="3496"/>
                    <a:pt x="5715" y="5806"/>
                    <a:pt x="6505" y="8420"/>
                  </a:cubicBezTo>
                  <a:cubicBezTo>
                    <a:pt x="5289" y="6870"/>
                    <a:pt x="4073" y="5319"/>
                    <a:pt x="2857" y="3800"/>
                  </a:cubicBezTo>
                  <a:cubicBezTo>
                    <a:pt x="2553" y="3404"/>
                    <a:pt x="2219" y="2979"/>
                    <a:pt x="1733" y="2766"/>
                  </a:cubicBezTo>
                  <a:lnTo>
                    <a:pt x="1733" y="2766"/>
                  </a:lnTo>
                  <a:cubicBezTo>
                    <a:pt x="1398" y="3830"/>
                    <a:pt x="2249" y="5198"/>
                    <a:pt x="2736" y="6079"/>
                  </a:cubicBezTo>
                  <a:cubicBezTo>
                    <a:pt x="3373" y="7232"/>
                    <a:pt x="4100" y="8294"/>
                    <a:pt x="4557" y="9536"/>
                  </a:cubicBezTo>
                  <a:lnTo>
                    <a:pt x="4557" y="9536"/>
                  </a:lnTo>
                  <a:cubicBezTo>
                    <a:pt x="4187" y="8535"/>
                    <a:pt x="2764" y="7445"/>
                    <a:pt x="1946" y="6809"/>
                  </a:cubicBezTo>
                  <a:cubicBezTo>
                    <a:pt x="1678" y="6601"/>
                    <a:pt x="1092" y="5987"/>
                    <a:pt x="697" y="5987"/>
                  </a:cubicBezTo>
                  <a:cubicBezTo>
                    <a:pt x="687" y="5987"/>
                    <a:pt x="678" y="5987"/>
                    <a:pt x="669" y="5988"/>
                  </a:cubicBezTo>
                  <a:cubicBezTo>
                    <a:pt x="0" y="6049"/>
                    <a:pt x="426" y="6778"/>
                    <a:pt x="730" y="7082"/>
                  </a:cubicBezTo>
                  <a:cubicBezTo>
                    <a:pt x="1976" y="8359"/>
                    <a:pt x="3192" y="9696"/>
                    <a:pt x="4043" y="11277"/>
                  </a:cubicBezTo>
                  <a:cubicBezTo>
                    <a:pt x="4438" y="12067"/>
                    <a:pt x="4742" y="12888"/>
                    <a:pt x="5046" y="13709"/>
                  </a:cubicBezTo>
                  <a:cubicBezTo>
                    <a:pt x="6900" y="12280"/>
                    <a:pt x="9544" y="11307"/>
                    <a:pt x="12037" y="11186"/>
                  </a:cubicBezTo>
                  <a:cubicBezTo>
                    <a:pt x="11824" y="9909"/>
                    <a:pt x="11763" y="8633"/>
                    <a:pt x="12067" y="7386"/>
                  </a:cubicBezTo>
                  <a:cubicBezTo>
                    <a:pt x="12280" y="6444"/>
                    <a:pt x="12645" y="5563"/>
                    <a:pt x="12736" y="4620"/>
                  </a:cubicBezTo>
                  <a:cubicBezTo>
                    <a:pt x="12766" y="4316"/>
                    <a:pt x="12736" y="3982"/>
                    <a:pt x="12675" y="3708"/>
                  </a:cubicBezTo>
                  <a:cubicBezTo>
                    <a:pt x="12645" y="3587"/>
                    <a:pt x="12614" y="3465"/>
                    <a:pt x="12523" y="3404"/>
                  </a:cubicBezTo>
                  <a:cubicBezTo>
                    <a:pt x="12459" y="3356"/>
                    <a:pt x="12387" y="3335"/>
                    <a:pt x="12314" y="3335"/>
                  </a:cubicBezTo>
                  <a:cubicBezTo>
                    <a:pt x="12111" y="3335"/>
                    <a:pt x="11889" y="3492"/>
                    <a:pt x="11733" y="3648"/>
                  </a:cubicBezTo>
                  <a:cubicBezTo>
                    <a:pt x="10699" y="4894"/>
                    <a:pt x="10578" y="6657"/>
                    <a:pt x="10517" y="8268"/>
                  </a:cubicBezTo>
                  <a:cubicBezTo>
                    <a:pt x="9788" y="6535"/>
                    <a:pt x="9180" y="4711"/>
                    <a:pt x="8754" y="2857"/>
                  </a:cubicBezTo>
                  <a:cubicBezTo>
                    <a:pt x="8541" y="2006"/>
                    <a:pt x="8329" y="1064"/>
                    <a:pt x="7660" y="426"/>
                  </a:cubicBezTo>
                  <a:cubicBezTo>
                    <a:pt x="6748" y="1216"/>
                    <a:pt x="7113" y="2979"/>
                    <a:pt x="7295" y="4012"/>
                  </a:cubicBezTo>
                  <a:cubicBezTo>
                    <a:pt x="7508" y="5076"/>
                    <a:pt x="7842" y="6140"/>
                    <a:pt x="7964" y="7204"/>
                  </a:cubicBezTo>
                  <a:cubicBezTo>
                    <a:pt x="6900" y="4499"/>
                    <a:pt x="5715" y="2158"/>
                    <a:pt x="3769" y="0"/>
                  </a:cubicBezTo>
                  <a:close/>
                </a:path>
              </a:pathLst>
            </a:custGeom>
            <a:solidFill>
              <a:srgbClr val="AB65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1" name="Google Shape;3342;p64">
              <a:extLst>
                <a:ext uri="{FF2B5EF4-FFF2-40B4-BE49-F238E27FC236}">
                  <a16:creationId xmlns:a16="http://schemas.microsoft.com/office/drawing/2014/main" id="{2F5286DB-69AA-29E0-1785-8734A329BB83}"/>
                </a:ext>
              </a:extLst>
            </p:cNvPr>
            <p:cNvSpPr/>
            <p:nvPr/>
          </p:nvSpPr>
          <p:spPr>
            <a:xfrm>
              <a:off x="6964675" y="3325575"/>
              <a:ext cx="852000" cy="1164900"/>
            </a:xfrm>
            <a:custGeom>
              <a:avLst/>
              <a:gdLst/>
              <a:ahLst/>
              <a:cxnLst/>
              <a:rect l="l" t="t" r="r" b="b"/>
              <a:pathLst>
                <a:path w="34080" h="46596" extrusionOk="0">
                  <a:moveTo>
                    <a:pt x="21977" y="0"/>
                  </a:moveTo>
                  <a:lnTo>
                    <a:pt x="20852" y="6474"/>
                  </a:lnTo>
                  <a:cubicBezTo>
                    <a:pt x="20852" y="6474"/>
                    <a:pt x="17862" y="1281"/>
                    <a:pt x="16868" y="1281"/>
                  </a:cubicBezTo>
                  <a:cubicBezTo>
                    <a:pt x="16171" y="1281"/>
                    <a:pt x="16458" y="3840"/>
                    <a:pt x="19454" y="12554"/>
                  </a:cubicBezTo>
                  <a:cubicBezTo>
                    <a:pt x="26636" y="33468"/>
                    <a:pt x="21756" y="33587"/>
                    <a:pt x="21644" y="33587"/>
                  </a:cubicBezTo>
                  <a:cubicBezTo>
                    <a:pt x="21643" y="33587"/>
                    <a:pt x="21643" y="33587"/>
                    <a:pt x="21643" y="33587"/>
                  </a:cubicBezTo>
                  <a:cubicBezTo>
                    <a:pt x="17418" y="32523"/>
                    <a:pt x="11095" y="18329"/>
                    <a:pt x="8937" y="13161"/>
                  </a:cubicBezTo>
                  <a:cubicBezTo>
                    <a:pt x="5746" y="14043"/>
                    <a:pt x="2554" y="15289"/>
                    <a:pt x="1" y="17356"/>
                  </a:cubicBezTo>
                  <a:cubicBezTo>
                    <a:pt x="4439" y="40548"/>
                    <a:pt x="15442" y="45259"/>
                    <a:pt x="15442" y="45259"/>
                  </a:cubicBezTo>
                  <a:cubicBezTo>
                    <a:pt x="15442" y="45259"/>
                    <a:pt x="18622" y="46596"/>
                    <a:pt x="22353" y="46596"/>
                  </a:cubicBezTo>
                  <a:cubicBezTo>
                    <a:pt x="27659" y="46596"/>
                    <a:pt x="34080" y="43892"/>
                    <a:pt x="34044" y="30791"/>
                  </a:cubicBezTo>
                  <a:cubicBezTo>
                    <a:pt x="34014" y="8481"/>
                    <a:pt x="21977" y="0"/>
                    <a:pt x="21977" y="0"/>
                  </a:cubicBezTo>
                  <a:close/>
                </a:path>
              </a:pathLst>
            </a:custGeom>
            <a:solidFill>
              <a:srgbClr val="53C8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2" name="Google Shape;3343;p64">
              <a:extLst>
                <a:ext uri="{FF2B5EF4-FFF2-40B4-BE49-F238E27FC236}">
                  <a16:creationId xmlns:a16="http://schemas.microsoft.com/office/drawing/2014/main" id="{2DF6E88F-BC79-AAF9-2A62-96BE9E439A50}"/>
                </a:ext>
              </a:extLst>
            </p:cNvPr>
            <p:cNvSpPr/>
            <p:nvPr/>
          </p:nvSpPr>
          <p:spPr>
            <a:xfrm>
              <a:off x="7333225" y="3328525"/>
              <a:ext cx="193175" cy="543975"/>
            </a:xfrm>
            <a:custGeom>
              <a:avLst/>
              <a:gdLst/>
              <a:ahLst/>
              <a:cxnLst/>
              <a:rect l="l" t="t" r="r" b="b"/>
              <a:pathLst>
                <a:path w="7727" h="21759" extrusionOk="0">
                  <a:moveTo>
                    <a:pt x="4602" y="0"/>
                  </a:moveTo>
                  <a:cubicBezTo>
                    <a:pt x="4539" y="0"/>
                    <a:pt x="4477" y="28"/>
                    <a:pt x="4438" y="95"/>
                  </a:cubicBezTo>
                  <a:cubicBezTo>
                    <a:pt x="1" y="7056"/>
                    <a:pt x="5806" y="14715"/>
                    <a:pt x="7326" y="21615"/>
                  </a:cubicBezTo>
                  <a:cubicBezTo>
                    <a:pt x="7351" y="21715"/>
                    <a:pt x="7427" y="21758"/>
                    <a:pt x="7503" y="21758"/>
                  </a:cubicBezTo>
                  <a:cubicBezTo>
                    <a:pt x="7614" y="21758"/>
                    <a:pt x="7727" y="21667"/>
                    <a:pt x="7691" y="21524"/>
                  </a:cubicBezTo>
                  <a:cubicBezTo>
                    <a:pt x="6201" y="14715"/>
                    <a:pt x="426" y="7147"/>
                    <a:pt x="4773" y="277"/>
                  </a:cubicBezTo>
                  <a:cubicBezTo>
                    <a:pt x="4877" y="132"/>
                    <a:pt x="4739" y="0"/>
                    <a:pt x="4602"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3" name="Google Shape;3344;p64">
              <a:extLst>
                <a:ext uri="{FF2B5EF4-FFF2-40B4-BE49-F238E27FC236}">
                  <a16:creationId xmlns:a16="http://schemas.microsoft.com/office/drawing/2014/main" id="{8CBF6B53-F51D-745A-28A6-830D14AB84AA}"/>
                </a:ext>
              </a:extLst>
            </p:cNvPr>
            <p:cNvSpPr/>
            <p:nvPr/>
          </p:nvSpPr>
          <p:spPr>
            <a:xfrm>
              <a:off x="6939900" y="3730100"/>
              <a:ext cx="589400" cy="761925"/>
            </a:xfrm>
            <a:custGeom>
              <a:avLst/>
              <a:gdLst/>
              <a:ahLst/>
              <a:cxnLst/>
              <a:rect l="l" t="t" r="r" b="b"/>
              <a:pathLst>
                <a:path w="23576" h="30477" extrusionOk="0">
                  <a:moveTo>
                    <a:pt x="234" y="1"/>
                  </a:moveTo>
                  <a:cubicBezTo>
                    <a:pt x="125" y="1"/>
                    <a:pt x="1" y="99"/>
                    <a:pt x="19" y="263"/>
                  </a:cubicBezTo>
                  <a:cubicBezTo>
                    <a:pt x="961" y="7315"/>
                    <a:pt x="3454" y="14184"/>
                    <a:pt x="7375" y="20172"/>
                  </a:cubicBezTo>
                  <a:cubicBezTo>
                    <a:pt x="10962" y="25643"/>
                    <a:pt x="16494" y="30264"/>
                    <a:pt x="23302" y="30476"/>
                  </a:cubicBezTo>
                  <a:cubicBezTo>
                    <a:pt x="23576" y="30476"/>
                    <a:pt x="23545" y="30081"/>
                    <a:pt x="23302" y="30081"/>
                  </a:cubicBezTo>
                  <a:cubicBezTo>
                    <a:pt x="16342" y="29868"/>
                    <a:pt x="10931" y="24975"/>
                    <a:pt x="7344" y="19412"/>
                  </a:cubicBezTo>
                  <a:cubicBezTo>
                    <a:pt x="3606" y="13637"/>
                    <a:pt x="1326" y="6950"/>
                    <a:pt x="384" y="142"/>
                  </a:cubicBezTo>
                  <a:cubicBezTo>
                    <a:pt x="372" y="44"/>
                    <a:pt x="306" y="1"/>
                    <a:pt x="234" y="1"/>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4" name="Google Shape;3345;p64">
              <a:extLst>
                <a:ext uri="{FF2B5EF4-FFF2-40B4-BE49-F238E27FC236}">
                  <a16:creationId xmlns:a16="http://schemas.microsoft.com/office/drawing/2014/main" id="{079BCEC4-F40A-CF64-D297-9F8842126448}"/>
                </a:ext>
              </a:extLst>
            </p:cNvPr>
            <p:cNvSpPr/>
            <p:nvPr/>
          </p:nvSpPr>
          <p:spPr>
            <a:xfrm>
              <a:off x="7187175" y="3641200"/>
              <a:ext cx="312375" cy="532575"/>
            </a:xfrm>
            <a:custGeom>
              <a:avLst/>
              <a:gdLst/>
              <a:ahLst/>
              <a:cxnLst/>
              <a:rect l="l" t="t" r="r" b="b"/>
              <a:pathLst>
                <a:path w="12495" h="21303" extrusionOk="0">
                  <a:moveTo>
                    <a:pt x="236" y="0"/>
                  </a:moveTo>
                  <a:cubicBezTo>
                    <a:pt x="117" y="0"/>
                    <a:pt x="1" y="99"/>
                    <a:pt x="37" y="263"/>
                  </a:cubicBezTo>
                  <a:cubicBezTo>
                    <a:pt x="2286" y="8075"/>
                    <a:pt x="5204" y="16342"/>
                    <a:pt x="12104" y="21266"/>
                  </a:cubicBezTo>
                  <a:cubicBezTo>
                    <a:pt x="12140" y="21292"/>
                    <a:pt x="12176" y="21303"/>
                    <a:pt x="12209" y="21303"/>
                  </a:cubicBezTo>
                  <a:cubicBezTo>
                    <a:pt x="12376" y="21303"/>
                    <a:pt x="12494" y="21033"/>
                    <a:pt x="12317" y="20932"/>
                  </a:cubicBezTo>
                  <a:cubicBezTo>
                    <a:pt x="5478" y="16038"/>
                    <a:pt x="2651" y="7862"/>
                    <a:pt x="432" y="141"/>
                  </a:cubicBezTo>
                  <a:cubicBezTo>
                    <a:pt x="396" y="44"/>
                    <a:pt x="316" y="0"/>
                    <a:pt x="236"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5" name="Google Shape;3346;p64">
              <a:extLst>
                <a:ext uri="{FF2B5EF4-FFF2-40B4-BE49-F238E27FC236}">
                  <a16:creationId xmlns:a16="http://schemas.microsoft.com/office/drawing/2014/main" id="{3E04D274-EA43-E80A-EE83-975BBBF854C6}"/>
                </a:ext>
              </a:extLst>
            </p:cNvPr>
            <p:cNvSpPr/>
            <p:nvPr/>
          </p:nvSpPr>
          <p:spPr>
            <a:xfrm>
              <a:off x="6937675" y="3640775"/>
              <a:ext cx="261825" cy="99250"/>
            </a:xfrm>
            <a:custGeom>
              <a:avLst/>
              <a:gdLst/>
              <a:ahLst/>
              <a:cxnLst/>
              <a:rect l="l" t="t" r="r" b="b"/>
              <a:pathLst>
                <a:path w="10473" h="3970" extrusionOk="0">
                  <a:moveTo>
                    <a:pt x="9754" y="1"/>
                  </a:moveTo>
                  <a:cubicBezTo>
                    <a:pt x="6287" y="1"/>
                    <a:pt x="2528" y="1030"/>
                    <a:pt x="139" y="3623"/>
                  </a:cubicBezTo>
                  <a:cubicBezTo>
                    <a:pt x="0" y="3762"/>
                    <a:pt x="124" y="3970"/>
                    <a:pt x="271" y="3970"/>
                  </a:cubicBezTo>
                  <a:cubicBezTo>
                    <a:pt x="318" y="3970"/>
                    <a:pt x="368" y="3948"/>
                    <a:pt x="412" y="3897"/>
                  </a:cubicBezTo>
                  <a:cubicBezTo>
                    <a:pt x="2741" y="1394"/>
                    <a:pt x="6379" y="396"/>
                    <a:pt x="9753" y="396"/>
                  </a:cubicBezTo>
                  <a:cubicBezTo>
                    <a:pt x="9903" y="396"/>
                    <a:pt x="10051" y="398"/>
                    <a:pt x="10199" y="401"/>
                  </a:cubicBezTo>
                  <a:cubicBezTo>
                    <a:pt x="10210" y="403"/>
                    <a:pt x="10219" y="403"/>
                    <a:pt x="10229" y="403"/>
                  </a:cubicBezTo>
                  <a:cubicBezTo>
                    <a:pt x="10473" y="403"/>
                    <a:pt x="10463" y="36"/>
                    <a:pt x="10199" y="6"/>
                  </a:cubicBezTo>
                  <a:cubicBezTo>
                    <a:pt x="10052" y="3"/>
                    <a:pt x="9903" y="1"/>
                    <a:pt x="9754" y="1"/>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6" name="Google Shape;3347;p64">
              <a:extLst>
                <a:ext uri="{FF2B5EF4-FFF2-40B4-BE49-F238E27FC236}">
                  <a16:creationId xmlns:a16="http://schemas.microsoft.com/office/drawing/2014/main" id="{174C6A34-EAA1-CE56-97BA-1D3496B8B8EF}"/>
                </a:ext>
              </a:extLst>
            </p:cNvPr>
            <p:cNvSpPr/>
            <p:nvPr/>
          </p:nvSpPr>
          <p:spPr>
            <a:xfrm>
              <a:off x="6645525" y="3378000"/>
              <a:ext cx="119325" cy="603250"/>
            </a:xfrm>
            <a:custGeom>
              <a:avLst/>
              <a:gdLst/>
              <a:ahLst/>
              <a:cxnLst/>
              <a:rect l="l" t="t" r="r" b="b"/>
              <a:pathLst>
                <a:path w="4773" h="24130" extrusionOk="0">
                  <a:moveTo>
                    <a:pt x="4484" y="0"/>
                  </a:moveTo>
                  <a:cubicBezTo>
                    <a:pt x="4385" y="0"/>
                    <a:pt x="4286" y="61"/>
                    <a:pt x="4286" y="183"/>
                  </a:cubicBezTo>
                  <a:cubicBezTo>
                    <a:pt x="4408" y="4925"/>
                    <a:pt x="1460" y="8967"/>
                    <a:pt x="669" y="13527"/>
                  </a:cubicBezTo>
                  <a:cubicBezTo>
                    <a:pt x="1" y="17417"/>
                    <a:pt x="1125" y="21277"/>
                    <a:pt x="3952" y="24074"/>
                  </a:cubicBezTo>
                  <a:cubicBezTo>
                    <a:pt x="3992" y="24113"/>
                    <a:pt x="4035" y="24130"/>
                    <a:pt x="4078" y="24130"/>
                  </a:cubicBezTo>
                  <a:cubicBezTo>
                    <a:pt x="4232" y="24130"/>
                    <a:pt x="4368" y="23913"/>
                    <a:pt x="4226" y="23770"/>
                  </a:cubicBezTo>
                  <a:cubicBezTo>
                    <a:pt x="1004" y="20609"/>
                    <a:pt x="305" y="16293"/>
                    <a:pt x="1399" y="12007"/>
                  </a:cubicBezTo>
                  <a:cubicBezTo>
                    <a:pt x="2402" y="8025"/>
                    <a:pt x="4773" y="4438"/>
                    <a:pt x="4682" y="183"/>
                  </a:cubicBezTo>
                  <a:cubicBezTo>
                    <a:pt x="4682" y="61"/>
                    <a:pt x="4583" y="0"/>
                    <a:pt x="4484"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977" name="图片 16">
            <a:extLst>
              <a:ext uri="{FF2B5EF4-FFF2-40B4-BE49-F238E27FC236}">
                <a16:creationId xmlns:a16="http://schemas.microsoft.com/office/drawing/2014/main" id="{22F05559-B4D3-72AD-6D62-E965A32BCB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85351" y="1039010"/>
            <a:ext cx="5456392" cy="323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9" name="文本框 13">
            <a:extLst>
              <a:ext uri="{FF2B5EF4-FFF2-40B4-BE49-F238E27FC236}">
                <a16:creationId xmlns:a16="http://schemas.microsoft.com/office/drawing/2014/main" id="{77665277-DBAA-4F21-C362-2218E9483A96}"/>
              </a:ext>
            </a:extLst>
          </p:cNvPr>
          <p:cNvSpPr txBox="1"/>
          <p:nvPr/>
        </p:nvSpPr>
        <p:spPr>
          <a:xfrm>
            <a:off x="482579" y="1841902"/>
            <a:ext cx="3738266" cy="144655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i="1">
                <a:solidFill>
                  <a:schemeClr val="bg1">
                    <a:lumMod val="10000"/>
                  </a:schemeClr>
                </a:solidFill>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HS lên thuyết trình</a:t>
            </a:r>
            <a:endParaRPr lang="en-US" sz="3600">
              <a:solidFill>
                <a:schemeClr val="bg1">
                  <a:lumMod val="10000"/>
                </a:schemeClr>
              </a:solidFill>
              <a:latin typeface="Times New Roman" panose="02020603050405020304" pitchFamily="18" charset="0"/>
              <a:cs typeface="Times New Roman" panose="02020603050405020304" pitchFamily="18" charset="0"/>
            </a:endParaRPr>
          </a:p>
          <a:p>
            <a:pPr algn="ctr"/>
            <a:endParaRPr lang="en-US" sz="4400">
              <a:solidFill>
                <a:schemeClr val="bg1">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36821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48"/>
                                        </p:tgtEl>
                                        <p:attrNameLst>
                                          <p:attrName>style.visibility</p:attrName>
                                        </p:attrNameLst>
                                      </p:cBhvr>
                                      <p:to>
                                        <p:strVal val="visible"/>
                                      </p:to>
                                    </p:set>
                                    <p:animEffect transition="in" filter="barn(inVertical)">
                                      <p:cBhvr>
                                        <p:cTn id="7" dur="500"/>
                                        <p:tgtEl>
                                          <p:spTgt spid="194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47"/>
                                        </p:tgtEl>
                                        <p:attrNameLst>
                                          <p:attrName>style.visibility</p:attrName>
                                        </p:attrNameLst>
                                      </p:cBhvr>
                                      <p:to>
                                        <p:strVal val="visible"/>
                                      </p:to>
                                    </p:set>
                                    <p:animEffect transition="in" filter="barn(inVertical)">
                                      <p:cBhvr>
                                        <p:cTn id="10" dur="500"/>
                                        <p:tgtEl>
                                          <p:spTgt spid="194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977"/>
                                        </p:tgtEl>
                                        <p:attrNameLst>
                                          <p:attrName>style.visibility</p:attrName>
                                        </p:attrNameLst>
                                      </p:cBhvr>
                                      <p:to>
                                        <p:strVal val="visible"/>
                                      </p:to>
                                    </p:set>
                                    <p:anim calcmode="lin" valueType="num">
                                      <p:cBhvr additive="base">
                                        <p:cTn id="15" dur="500" fill="hold"/>
                                        <p:tgtEl>
                                          <p:spTgt spid="1977"/>
                                        </p:tgtEl>
                                        <p:attrNameLst>
                                          <p:attrName>ppt_x</p:attrName>
                                        </p:attrNameLst>
                                      </p:cBhvr>
                                      <p:tavLst>
                                        <p:tav tm="0">
                                          <p:val>
                                            <p:strVal val="#ppt_x"/>
                                          </p:val>
                                        </p:tav>
                                        <p:tav tm="100000">
                                          <p:val>
                                            <p:strVal val="#ppt_x"/>
                                          </p:val>
                                        </p:tav>
                                      </p:tavLst>
                                    </p:anim>
                                    <p:anim calcmode="lin" valueType="num">
                                      <p:cBhvr additive="base">
                                        <p:cTn id="16" dur="500" fill="hold"/>
                                        <p:tgtEl>
                                          <p:spTgt spid="197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79"/>
                                        </p:tgtEl>
                                        <p:attrNameLst>
                                          <p:attrName>style.visibility</p:attrName>
                                        </p:attrNameLst>
                                      </p:cBhvr>
                                      <p:to>
                                        <p:strVal val="visible"/>
                                      </p:to>
                                    </p:set>
                                    <p:animEffect transition="in" filter="fade">
                                      <p:cBhvr>
                                        <p:cTn id="21" dur="1000"/>
                                        <p:tgtEl>
                                          <p:spTgt spid="1979"/>
                                        </p:tgtEl>
                                      </p:cBhvr>
                                    </p:animEffect>
                                    <p:anim calcmode="lin" valueType="num">
                                      <p:cBhvr>
                                        <p:cTn id="22" dur="1000" fill="hold"/>
                                        <p:tgtEl>
                                          <p:spTgt spid="1979"/>
                                        </p:tgtEl>
                                        <p:attrNameLst>
                                          <p:attrName>ppt_x</p:attrName>
                                        </p:attrNameLst>
                                      </p:cBhvr>
                                      <p:tavLst>
                                        <p:tav tm="0">
                                          <p:val>
                                            <p:strVal val="#ppt_x"/>
                                          </p:val>
                                        </p:tav>
                                        <p:tav tm="100000">
                                          <p:val>
                                            <p:strVal val="#ppt_x"/>
                                          </p:val>
                                        </p:tav>
                                      </p:tavLst>
                                    </p:anim>
                                    <p:anim calcmode="lin" valueType="num">
                                      <p:cBhvr>
                                        <p:cTn id="23" dur="1000" fill="hold"/>
                                        <p:tgtEl>
                                          <p:spTgt spid="19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 grpId="0" animBg="1"/>
      <p:bldP spid="197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4"/>
        <p:cNvGrpSpPr/>
        <p:nvPr/>
      </p:nvGrpSpPr>
      <p:grpSpPr>
        <a:xfrm>
          <a:off x="0" y="0"/>
          <a:ext cx="0" cy="0"/>
          <a:chOff x="0" y="0"/>
          <a:chExt cx="0" cy="0"/>
        </a:xfrm>
      </p:grpSpPr>
      <p:grpSp>
        <p:nvGrpSpPr>
          <p:cNvPr id="1718" name="Google Shape;1718;p49"/>
          <p:cNvGrpSpPr/>
          <p:nvPr/>
        </p:nvGrpSpPr>
        <p:grpSpPr>
          <a:xfrm>
            <a:off x="556682" y="1472269"/>
            <a:ext cx="1700650" cy="1700650"/>
            <a:chOff x="997149" y="1477499"/>
            <a:chExt cx="998151" cy="998151"/>
          </a:xfrm>
        </p:grpSpPr>
        <p:sp>
          <p:nvSpPr>
            <p:cNvPr id="1719" name="Google Shape;1719;p49"/>
            <p:cNvSpPr/>
            <p:nvPr/>
          </p:nvSpPr>
          <p:spPr>
            <a:xfrm>
              <a:off x="997149" y="1477499"/>
              <a:ext cx="998151" cy="998151"/>
            </a:xfrm>
            <a:custGeom>
              <a:avLst/>
              <a:gdLst/>
              <a:ahLst/>
              <a:cxnLst/>
              <a:rect l="l" t="t" r="r" b="b"/>
              <a:pathLst>
                <a:path w="12101" h="12101" extrusionOk="0">
                  <a:moveTo>
                    <a:pt x="5365" y="0"/>
                  </a:moveTo>
                  <a:lnTo>
                    <a:pt x="4798" y="560"/>
                  </a:lnTo>
                  <a:lnTo>
                    <a:pt x="4034" y="301"/>
                  </a:lnTo>
                  <a:lnTo>
                    <a:pt x="3607" y="980"/>
                  </a:lnTo>
                  <a:lnTo>
                    <a:pt x="2809" y="896"/>
                  </a:lnTo>
                  <a:lnTo>
                    <a:pt x="2543" y="1646"/>
                  </a:lnTo>
                  <a:lnTo>
                    <a:pt x="1745" y="1745"/>
                  </a:lnTo>
                  <a:lnTo>
                    <a:pt x="1647" y="2543"/>
                  </a:lnTo>
                  <a:lnTo>
                    <a:pt x="891" y="2809"/>
                  </a:lnTo>
                  <a:lnTo>
                    <a:pt x="975" y="3607"/>
                  </a:lnTo>
                  <a:lnTo>
                    <a:pt x="303" y="4040"/>
                  </a:lnTo>
                  <a:lnTo>
                    <a:pt x="562" y="4797"/>
                  </a:lnTo>
                  <a:lnTo>
                    <a:pt x="0" y="5365"/>
                  </a:lnTo>
                  <a:lnTo>
                    <a:pt x="421" y="6050"/>
                  </a:lnTo>
                  <a:lnTo>
                    <a:pt x="0" y="6729"/>
                  </a:lnTo>
                  <a:lnTo>
                    <a:pt x="562" y="7304"/>
                  </a:lnTo>
                  <a:lnTo>
                    <a:pt x="303" y="8060"/>
                  </a:lnTo>
                  <a:lnTo>
                    <a:pt x="975" y="8494"/>
                  </a:lnTo>
                  <a:lnTo>
                    <a:pt x="891" y="9285"/>
                  </a:lnTo>
                  <a:lnTo>
                    <a:pt x="1647" y="9559"/>
                  </a:lnTo>
                  <a:lnTo>
                    <a:pt x="1745" y="10358"/>
                  </a:lnTo>
                  <a:lnTo>
                    <a:pt x="2543" y="10448"/>
                  </a:lnTo>
                  <a:lnTo>
                    <a:pt x="2809" y="11204"/>
                  </a:lnTo>
                  <a:lnTo>
                    <a:pt x="3607" y="11120"/>
                  </a:lnTo>
                  <a:lnTo>
                    <a:pt x="4042" y="11799"/>
                  </a:lnTo>
                  <a:lnTo>
                    <a:pt x="4798" y="11534"/>
                  </a:lnTo>
                  <a:lnTo>
                    <a:pt x="5365" y="12100"/>
                  </a:lnTo>
                  <a:lnTo>
                    <a:pt x="6050" y="11673"/>
                  </a:lnTo>
                  <a:lnTo>
                    <a:pt x="6731" y="12100"/>
                  </a:lnTo>
                  <a:lnTo>
                    <a:pt x="7304" y="11534"/>
                  </a:lnTo>
                  <a:lnTo>
                    <a:pt x="8060" y="11799"/>
                  </a:lnTo>
                  <a:lnTo>
                    <a:pt x="8496" y="11120"/>
                  </a:lnTo>
                  <a:lnTo>
                    <a:pt x="9285" y="11204"/>
                  </a:lnTo>
                  <a:lnTo>
                    <a:pt x="9559" y="10448"/>
                  </a:lnTo>
                  <a:lnTo>
                    <a:pt x="10358" y="10358"/>
                  </a:lnTo>
                  <a:lnTo>
                    <a:pt x="10448" y="9559"/>
                  </a:lnTo>
                  <a:lnTo>
                    <a:pt x="11205" y="9285"/>
                  </a:lnTo>
                  <a:lnTo>
                    <a:pt x="11121" y="8494"/>
                  </a:lnTo>
                  <a:lnTo>
                    <a:pt x="11800" y="8060"/>
                  </a:lnTo>
                  <a:lnTo>
                    <a:pt x="11534" y="7304"/>
                  </a:lnTo>
                  <a:lnTo>
                    <a:pt x="12100" y="6729"/>
                  </a:lnTo>
                  <a:lnTo>
                    <a:pt x="11673" y="6050"/>
                  </a:lnTo>
                  <a:lnTo>
                    <a:pt x="12100" y="5365"/>
                  </a:lnTo>
                  <a:lnTo>
                    <a:pt x="11534" y="4797"/>
                  </a:lnTo>
                  <a:lnTo>
                    <a:pt x="11800" y="4034"/>
                  </a:lnTo>
                  <a:lnTo>
                    <a:pt x="11121" y="3607"/>
                  </a:lnTo>
                  <a:lnTo>
                    <a:pt x="11205" y="2809"/>
                  </a:lnTo>
                  <a:lnTo>
                    <a:pt x="10448" y="2543"/>
                  </a:lnTo>
                  <a:lnTo>
                    <a:pt x="10358" y="1745"/>
                  </a:lnTo>
                  <a:lnTo>
                    <a:pt x="9559" y="1646"/>
                  </a:lnTo>
                  <a:lnTo>
                    <a:pt x="9285" y="889"/>
                  </a:lnTo>
                  <a:lnTo>
                    <a:pt x="8487" y="973"/>
                  </a:lnTo>
                  <a:lnTo>
                    <a:pt x="8060" y="301"/>
                  </a:lnTo>
                  <a:lnTo>
                    <a:pt x="7304" y="560"/>
                  </a:lnTo>
                  <a:lnTo>
                    <a:pt x="6731" y="0"/>
                  </a:lnTo>
                  <a:lnTo>
                    <a:pt x="6050" y="421"/>
                  </a:lnTo>
                  <a:lnTo>
                    <a:pt x="53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9"/>
            <p:cNvSpPr/>
            <p:nvPr/>
          </p:nvSpPr>
          <p:spPr>
            <a:xfrm>
              <a:off x="1111500" y="1591850"/>
              <a:ext cx="769500" cy="7695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1" name="Google Shape;1721;p49"/>
          <p:cNvSpPr txBox="1">
            <a:spLocks noGrp="1"/>
          </p:cNvSpPr>
          <p:nvPr>
            <p:ph type="title"/>
          </p:nvPr>
        </p:nvSpPr>
        <p:spPr>
          <a:xfrm>
            <a:off x="2381025" y="2033574"/>
            <a:ext cx="4060592" cy="841800"/>
          </a:xfrm>
          <a:prstGeom prst="rect">
            <a:avLst/>
          </a:prstGeom>
        </p:spPr>
        <p:txBody>
          <a:bodyPr spcFirstLastPara="1" wrap="square" lIns="91425" tIns="91425" rIns="91425" bIns="91425" anchor="b" anchorCtr="0">
            <a:noAutofit/>
          </a:bodyPr>
          <a:lstStyle/>
          <a:p>
            <a:r>
              <a:rPr lang="en-US" sz="6600" b="1"/>
              <a:t>Trao đổi</a:t>
            </a:r>
            <a:endParaRPr lang="en-US" sz="4800">
              <a:latin typeface="Times New Roman" panose="02020603050405020304" pitchFamily="18" charset="0"/>
              <a:cs typeface="Times New Roman" panose="02020603050405020304" pitchFamily="18" charset="0"/>
            </a:endParaRPr>
          </a:p>
        </p:txBody>
      </p:sp>
      <p:sp>
        <p:nvSpPr>
          <p:cNvPr id="1723" name="Google Shape;1723;p49"/>
          <p:cNvSpPr txBox="1">
            <a:spLocks noGrp="1"/>
          </p:cNvSpPr>
          <p:nvPr>
            <p:ph type="title" idx="2"/>
          </p:nvPr>
        </p:nvSpPr>
        <p:spPr>
          <a:xfrm>
            <a:off x="855157" y="1901694"/>
            <a:ext cx="11037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IV </a:t>
            </a:r>
            <a:endParaRPr/>
          </a:p>
        </p:txBody>
      </p:sp>
      <p:sp>
        <p:nvSpPr>
          <p:cNvPr id="1724" name="Google Shape;1724;p49"/>
          <p:cNvSpPr/>
          <p:nvPr/>
        </p:nvSpPr>
        <p:spPr>
          <a:xfrm>
            <a:off x="3373499" y="2888336"/>
            <a:ext cx="148776" cy="14887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9"/>
          <p:cNvSpPr/>
          <p:nvPr/>
        </p:nvSpPr>
        <p:spPr>
          <a:xfrm>
            <a:off x="7699824" y="2888336"/>
            <a:ext cx="148776" cy="14887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6" name="Google Shape;1726;p49"/>
          <p:cNvGrpSpPr/>
          <p:nvPr/>
        </p:nvGrpSpPr>
        <p:grpSpPr>
          <a:xfrm>
            <a:off x="-61975" y="3"/>
            <a:ext cx="2945572" cy="1072716"/>
            <a:chOff x="-61975" y="3"/>
            <a:chExt cx="2945572" cy="1072716"/>
          </a:xfrm>
        </p:grpSpPr>
        <p:sp>
          <p:nvSpPr>
            <p:cNvPr id="1727" name="Google Shape;1727;p49"/>
            <p:cNvSpPr/>
            <p:nvPr/>
          </p:nvSpPr>
          <p:spPr>
            <a:xfrm>
              <a:off x="98512" y="557834"/>
              <a:ext cx="383920" cy="501452"/>
            </a:xfrm>
            <a:custGeom>
              <a:avLst/>
              <a:gdLst/>
              <a:ahLst/>
              <a:cxnLst/>
              <a:rect l="l" t="t" r="r" b="b"/>
              <a:pathLst>
                <a:path w="7002" h="9146" extrusionOk="0">
                  <a:moveTo>
                    <a:pt x="0" y="0"/>
                  </a:moveTo>
                  <a:lnTo>
                    <a:pt x="2983" y="9146"/>
                  </a:lnTo>
                  <a:lnTo>
                    <a:pt x="7002" y="40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9"/>
            <p:cNvSpPr/>
            <p:nvPr/>
          </p:nvSpPr>
          <p:spPr>
            <a:xfrm>
              <a:off x="1481760" y="409631"/>
              <a:ext cx="373612" cy="522616"/>
            </a:xfrm>
            <a:custGeom>
              <a:avLst/>
              <a:gdLst/>
              <a:ahLst/>
              <a:cxnLst/>
              <a:rect l="l" t="t" r="r" b="b"/>
              <a:pathLst>
                <a:path w="6814" h="9532" extrusionOk="0">
                  <a:moveTo>
                    <a:pt x="6814" y="1"/>
                  </a:moveTo>
                  <a:lnTo>
                    <a:pt x="1" y="1653"/>
                  </a:lnTo>
                  <a:lnTo>
                    <a:pt x="5520" y="9531"/>
                  </a:lnTo>
                  <a:lnTo>
                    <a:pt x="68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9"/>
            <p:cNvSpPr/>
            <p:nvPr/>
          </p:nvSpPr>
          <p:spPr>
            <a:xfrm>
              <a:off x="560728" y="571267"/>
              <a:ext cx="397792" cy="501452"/>
            </a:xfrm>
            <a:custGeom>
              <a:avLst/>
              <a:gdLst/>
              <a:ahLst/>
              <a:cxnLst/>
              <a:rect l="l" t="t" r="r" b="b"/>
              <a:pathLst>
                <a:path w="7255" h="9146" extrusionOk="0">
                  <a:moveTo>
                    <a:pt x="7010" y="1"/>
                  </a:moveTo>
                  <a:lnTo>
                    <a:pt x="6541" y="14"/>
                  </a:lnTo>
                  <a:lnTo>
                    <a:pt x="6240" y="21"/>
                  </a:lnTo>
                  <a:lnTo>
                    <a:pt x="4944" y="56"/>
                  </a:lnTo>
                  <a:lnTo>
                    <a:pt x="4643" y="63"/>
                  </a:lnTo>
                  <a:lnTo>
                    <a:pt x="3348" y="98"/>
                  </a:lnTo>
                  <a:lnTo>
                    <a:pt x="3047" y="113"/>
                  </a:lnTo>
                  <a:lnTo>
                    <a:pt x="1751" y="147"/>
                  </a:lnTo>
                  <a:lnTo>
                    <a:pt x="1450" y="155"/>
                  </a:lnTo>
                  <a:lnTo>
                    <a:pt x="155" y="189"/>
                  </a:lnTo>
                  <a:lnTo>
                    <a:pt x="0" y="189"/>
                  </a:lnTo>
                  <a:lnTo>
                    <a:pt x="8" y="343"/>
                  </a:lnTo>
                  <a:lnTo>
                    <a:pt x="42" y="1639"/>
                  </a:lnTo>
                  <a:lnTo>
                    <a:pt x="50" y="1940"/>
                  </a:lnTo>
                  <a:lnTo>
                    <a:pt x="84" y="3236"/>
                  </a:lnTo>
                  <a:lnTo>
                    <a:pt x="92" y="3536"/>
                  </a:lnTo>
                  <a:lnTo>
                    <a:pt x="126" y="4832"/>
                  </a:lnTo>
                  <a:lnTo>
                    <a:pt x="135" y="5133"/>
                  </a:lnTo>
                  <a:lnTo>
                    <a:pt x="168" y="6429"/>
                  </a:lnTo>
                  <a:lnTo>
                    <a:pt x="177" y="6729"/>
                  </a:lnTo>
                  <a:lnTo>
                    <a:pt x="210" y="8025"/>
                  </a:lnTo>
                  <a:lnTo>
                    <a:pt x="219" y="8326"/>
                  </a:lnTo>
                  <a:lnTo>
                    <a:pt x="245" y="9146"/>
                  </a:lnTo>
                  <a:lnTo>
                    <a:pt x="995" y="8843"/>
                  </a:lnTo>
                  <a:lnTo>
                    <a:pt x="1471" y="8649"/>
                  </a:lnTo>
                  <a:lnTo>
                    <a:pt x="3516" y="7822"/>
                  </a:lnTo>
                  <a:lnTo>
                    <a:pt x="3712" y="7744"/>
                  </a:lnTo>
                  <a:lnTo>
                    <a:pt x="3845" y="7786"/>
                  </a:lnTo>
                  <a:lnTo>
                    <a:pt x="4798" y="8116"/>
                  </a:lnTo>
                  <a:lnTo>
                    <a:pt x="5022" y="8186"/>
                  </a:lnTo>
                  <a:lnTo>
                    <a:pt x="5966" y="8516"/>
                  </a:lnTo>
                  <a:lnTo>
                    <a:pt x="6191" y="8591"/>
                  </a:lnTo>
                  <a:lnTo>
                    <a:pt x="7142" y="8921"/>
                  </a:lnTo>
                  <a:lnTo>
                    <a:pt x="7255" y="8956"/>
                  </a:lnTo>
                  <a:lnTo>
                    <a:pt x="7248" y="8810"/>
                  </a:lnTo>
                  <a:lnTo>
                    <a:pt x="7213" y="7514"/>
                  </a:lnTo>
                  <a:lnTo>
                    <a:pt x="7206" y="7213"/>
                  </a:lnTo>
                  <a:lnTo>
                    <a:pt x="7206" y="7205"/>
                  </a:lnTo>
                  <a:lnTo>
                    <a:pt x="7171" y="5918"/>
                  </a:lnTo>
                  <a:lnTo>
                    <a:pt x="7164" y="5617"/>
                  </a:lnTo>
                  <a:lnTo>
                    <a:pt x="7164" y="5608"/>
                  </a:lnTo>
                  <a:lnTo>
                    <a:pt x="7129" y="4321"/>
                  </a:lnTo>
                  <a:lnTo>
                    <a:pt x="7122" y="4020"/>
                  </a:lnTo>
                  <a:lnTo>
                    <a:pt x="7087" y="2725"/>
                  </a:lnTo>
                  <a:lnTo>
                    <a:pt x="7080" y="2424"/>
                  </a:lnTo>
                  <a:lnTo>
                    <a:pt x="7045" y="1128"/>
                  </a:lnTo>
                  <a:lnTo>
                    <a:pt x="7038" y="827"/>
                  </a:lnTo>
                  <a:lnTo>
                    <a:pt x="7038" y="819"/>
                  </a:lnTo>
                  <a:lnTo>
                    <a:pt x="701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9"/>
            <p:cNvSpPr/>
            <p:nvPr/>
          </p:nvSpPr>
          <p:spPr>
            <a:xfrm>
              <a:off x="560728" y="581575"/>
              <a:ext cx="8499" cy="8553"/>
            </a:xfrm>
            <a:custGeom>
              <a:avLst/>
              <a:gdLst/>
              <a:ahLst/>
              <a:cxnLst/>
              <a:rect l="l" t="t" r="r" b="b"/>
              <a:pathLst>
                <a:path w="155" h="156" extrusionOk="0">
                  <a:moveTo>
                    <a:pt x="0" y="1"/>
                  </a:moveTo>
                  <a:lnTo>
                    <a:pt x="8" y="155"/>
                  </a:lnTo>
                  <a:lnTo>
                    <a:pt x="155"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9"/>
            <p:cNvSpPr/>
            <p:nvPr/>
          </p:nvSpPr>
          <p:spPr>
            <a:xfrm>
              <a:off x="563031" y="579272"/>
              <a:ext cx="93759" cy="98361"/>
            </a:xfrm>
            <a:custGeom>
              <a:avLst/>
              <a:gdLst/>
              <a:ahLst/>
              <a:cxnLst/>
              <a:rect l="l" t="t" r="r" b="b"/>
              <a:pathLst>
                <a:path w="1710" h="1794" extrusionOk="0">
                  <a:moveTo>
                    <a:pt x="1709" y="1"/>
                  </a:moveTo>
                  <a:lnTo>
                    <a:pt x="1408" y="9"/>
                  </a:lnTo>
                  <a:lnTo>
                    <a:pt x="0" y="1493"/>
                  </a:lnTo>
                  <a:lnTo>
                    <a:pt x="8" y="1794"/>
                  </a:lnTo>
                  <a:lnTo>
                    <a:pt x="1709"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9"/>
            <p:cNvSpPr/>
            <p:nvPr/>
          </p:nvSpPr>
          <p:spPr>
            <a:xfrm>
              <a:off x="565334" y="576640"/>
              <a:ext cx="178965" cy="188552"/>
            </a:xfrm>
            <a:custGeom>
              <a:avLst/>
              <a:gdLst/>
              <a:ahLst/>
              <a:cxnLst/>
              <a:rect l="l" t="t" r="r" b="b"/>
              <a:pathLst>
                <a:path w="3264" h="3439" extrusionOk="0">
                  <a:moveTo>
                    <a:pt x="3264" y="0"/>
                  </a:moveTo>
                  <a:lnTo>
                    <a:pt x="2963" y="15"/>
                  </a:lnTo>
                  <a:lnTo>
                    <a:pt x="0" y="3138"/>
                  </a:lnTo>
                  <a:lnTo>
                    <a:pt x="8" y="3438"/>
                  </a:lnTo>
                  <a:lnTo>
                    <a:pt x="3264"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9"/>
            <p:cNvSpPr/>
            <p:nvPr/>
          </p:nvSpPr>
          <p:spPr>
            <a:xfrm>
              <a:off x="567637" y="574282"/>
              <a:ext cx="264226" cy="278414"/>
            </a:xfrm>
            <a:custGeom>
              <a:avLst/>
              <a:gdLst/>
              <a:ahLst/>
              <a:cxnLst/>
              <a:rect l="l" t="t" r="r" b="b"/>
              <a:pathLst>
                <a:path w="4819" h="5078" extrusionOk="0">
                  <a:moveTo>
                    <a:pt x="4818" y="1"/>
                  </a:moveTo>
                  <a:lnTo>
                    <a:pt x="4517" y="8"/>
                  </a:lnTo>
                  <a:lnTo>
                    <a:pt x="0" y="4777"/>
                  </a:lnTo>
                  <a:lnTo>
                    <a:pt x="9" y="5078"/>
                  </a:lnTo>
                  <a:lnTo>
                    <a:pt x="4818"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9"/>
            <p:cNvSpPr/>
            <p:nvPr/>
          </p:nvSpPr>
          <p:spPr>
            <a:xfrm>
              <a:off x="569939" y="571980"/>
              <a:ext cx="349432" cy="368276"/>
            </a:xfrm>
            <a:custGeom>
              <a:avLst/>
              <a:gdLst/>
              <a:ahLst/>
              <a:cxnLst/>
              <a:rect l="l" t="t" r="r" b="b"/>
              <a:pathLst>
                <a:path w="6373" h="6717" extrusionOk="0">
                  <a:moveTo>
                    <a:pt x="6373" y="1"/>
                  </a:moveTo>
                  <a:lnTo>
                    <a:pt x="6072" y="8"/>
                  </a:lnTo>
                  <a:lnTo>
                    <a:pt x="0" y="6416"/>
                  </a:lnTo>
                  <a:lnTo>
                    <a:pt x="9" y="6716"/>
                  </a:lnTo>
                  <a:lnTo>
                    <a:pt x="637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9"/>
            <p:cNvSpPr/>
            <p:nvPr/>
          </p:nvSpPr>
          <p:spPr>
            <a:xfrm>
              <a:off x="572242" y="616610"/>
              <a:ext cx="374763" cy="411151"/>
            </a:xfrm>
            <a:custGeom>
              <a:avLst/>
              <a:gdLst/>
              <a:ahLst/>
              <a:cxnLst/>
              <a:rect l="l" t="t" r="r" b="b"/>
              <a:pathLst>
                <a:path w="6835" h="7499" extrusionOk="0">
                  <a:moveTo>
                    <a:pt x="6828" y="0"/>
                  </a:moveTo>
                  <a:lnTo>
                    <a:pt x="0" y="7198"/>
                  </a:lnTo>
                  <a:lnTo>
                    <a:pt x="9" y="7499"/>
                  </a:lnTo>
                  <a:lnTo>
                    <a:pt x="6835" y="301"/>
                  </a:lnTo>
                  <a:lnTo>
                    <a:pt x="6828"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9"/>
            <p:cNvSpPr/>
            <p:nvPr/>
          </p:nvSpPr>
          <p:spPr>
            <a:xfrm>
              <a:off x="615229" y="704118"/>
              <a:ext cx="334079" cy="352047"/>
            </a:xfrm>
            <a:custGeom>
              <a:avLst/>
              <a:gdLst/>
              <a:ahLst/>
              <a:cxnLst/>
              <a:rect l="l" t="t" r="r" b="b"/>
              <a:pathLst>
                <a:path w="6093" h="6421" extrusionOk="0">
                  <a:moveTo>
                    <a:pt x="6086" y="1"/>
                  </a:moveTo>
                  <a:lnTo>
                    <a:pt x="1" y="6420"/>
                  </a:lnTo>
                  <a:lnTo>
                    <a:pt x="477" y="6226"/>
                  </a:lnTo>
                  <a:lnTo>
                    <a:pt x="6093" y="302"/>
                  </a:lnTo>
                  <a:lnTo>
                    <a:pt x="6086"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9"/>
            <p:cNvSpPr/>
            <p:nvPr/>
          </p:nvSpPr>
          <p:spPr>
            <a:xfrm>
              <a:off x="753455" y="791680"/>
              <a:ext cx="198156" cy="208454"/>
            </a:xfrm>
            <a:custGeom>
              <a:avLst/>
              <a:gdLst/>
              <a:ahLst/>
              <a:cxnLst/>
              <a:rect l="l" t="t" r="r" b="b"/>
              <a:pathLst>
                <a:path w="3614" h="3802" extrusionOk="0">
                  <a:moveTo>
                    <a:pt x="3607" y="0"/>
                  </a:moveTo>
                  <a:lnTo>
                    <a:pt x="1" y="3802"/>
                  </a:lnTo>
                  <a:lnTo>
                    <a:pt x="197" y="3724"/>
                  </a:lnTo>
                  <a:lnTo>
                    <a:pt x="330" y="3766"/>
                  </a:lnTo>
                  <a:lnTo>
                    <a:pt x="3614" y="301"/>
                  </a:lnTo>
                  <a:lnTo>
                    <a:pt x="3607"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9"/>
            <p:cNvSpPr/>
            <p:nvPr/>
          </p:nvSpPr>
          <p:spPr>
            <a:xfrm>
              <a:off x="823747" y="879187"/>
              <a:ext cx="130166" cy="140962"/>
            </a:xfrm>
            <a:custGeom>
              <a:avLst/>
              <a:gdLst/>
              <a:ahLst/>
              <a:cxnLst/>
              <a:rect l="l" t="t" r="r" b="b"/>
              <a:pathLst>
                <a:path w="2374" h="2571" extrusionOk="0">
                  <a:moveTo>
                    <a:pt x="2367" y="1"/>
                  </a:moveTo>
                  <a:lnTo>
                    <a:pt x="1" y="2500"/>
                  </a:lnTo>
                  <a:lnTo>
                    <a:pt x="225" y="2570"/>
                  </a:lnTo>
                  <a:lnTo>
                    <a:pt x="2374" y="302"/>
                  </a:lnTo>
                  <a:lnTo>
                    <a:pt x="236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9"/>
            <p:cNvSpPr/>
            <p:nvPr/>
          </p:nvSpPr>
          <p:spPr>
            <a:xfrm>
              <a:off x="1030620" y="510626"/>
              <a:ext cx="430854" cy="513295"/>
            </a:xfrm>
            <a:custGeom>
              <a:avLst/>
              <a:gdLst/>
              <a:ahLst/>
              <a:cxnLst/>
              <a:rect l="l" t="t" r="r" b="b"/>
              <a:pathLst>
                <a:path w="7858" h="9362" extrusionOk="0">
                  <a:moveTo>
                    <a:pt x="6948" y="1"/>
                  </a:moveTo>
                  <a:lnTo>
                    <a:pt x="6444" y="70"/>
                  </a:lnTo>
                  <a:lnTo>
                    <a:pt x="5743" y="169"/>
                  </a:lnTo>
                  <a:lnTo>
                    <a:pt x="4706" y="315"/>
                  </a:lnTo>
                  <a:lnTo>
                    <a:pt x="4007" y="412"/>
                  </a:lnTo>
                  <a:lnTo>
                    <a:pt x="2970" y="560"/>
                  </a:lnTo>
                  <a:lnTo>
                    <a:pt x="2270" y="658"/>
                  </a:lnTo>
                  <a:lnTo>
                    <a:pt x="1234" y="806"/>
                  </a:lnTo>
                  <a:lnTo>
                    <a:pt x="534" y="903"/>
                  </a:lnTo>
                  <a:lnTo>
                    <a:pt x="1" y="974"/>
                  </a:lnTo>
                  <a:lnTo>
                    <a:pt x="127" y="1883"/>
                  </a:lnTo>
                  <a:lnTo>
                    <a:pt x="135" y="1883"/>
                  </a:lnTo>
                  <a:lnTo>
                    <a:pt x="226" y="2584"/>
                  </a:lnTo>
                  <a:lnTo>
                    <a:pt x="233" y="2584"/>
                  </a:lnTo>
                  <a:lnTo>
                    <a:pt x="498" y="4510"/>
                  </a:lnTo>
                  <a:lnTo>
                    <a:pt x="597" y="5210"/>
                  </a:lnTo>
                  <a:lnTo>
                    <a:pt x="863" y="7135"/>
                  </a:lnTo>
                  <a:lnTo>
                    <a:pt x="912" y="7471"/>
                  </a:lnTo>
                  <a:lnTo>
                    <a:pt x="1241" y="7632"/>
                  </a:lnTo>
                  <a:lnTo>
                    <a:pt x="3481" y="8746"/>
                  </a:lnTo>
                  <a:lnTo>
                    <a:pt x="3664" y="8837"/>
                  </a:lnTo>
                  <a:lnTo>
                    <a:pt x="4721" y="9361"/>
                  </a:lnTo>
                  <a:lnTo>
                    <a:pt x="5582" y="8578"/>
                  </a:lnTo>
                  <a:lnTo>
                    <a:pt x="5778" y="8395"/>
                  </a:lnTo>
                  <a:lnTo>
                    <a:pt x="7592" y="6743"/>
                  </a:lnTo>
                  <a:lnTo>
                    <a:pt x="7857" y="6498"/>
                  </a:lnTo>
                  <a:lnTo>
                    <a:pt x="7815" y="6162"/>
                  </a:lnTo>
                  <a:lnTo>
                    <a:pt x="7543" y="4236"/>
                  </a:lnTo>
                  <a:lnTo>
                    <a:pt x="7446" y="3537"/>
                  </a:lnTo>
                  <a:lnTo>
                    <a:pt x="7178" y="1611"/>
                  </a:lnTo>
                  <a:lnTo>
                    <a:pt x="7081" y="910"/>
                  </a:lnTo>
                  <a:lnTo>
                    <a:pt x="69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9"/>
            <p:cNvSpPr/>
            <p:nvPr/>
          </p:nvSpPr>
          <p:spPr>
            <a:xfrm>
              <a:off x="1038022" y="613650"/>
              <a:ext cx="23083" cy="38653"/>
            </a:xfrm>
            <a:custGeom>
              <a:avLst/>
              <a:gdLst/>
              <a:ahLst/>
              <a:cxnLst/>
              <a:rect l="l" t="t" r="r" b="b"/>
              <a:pathLst>
                <a:path w="421" h="705" extrusionOk="0">
                  <a:moveTo>
                    <a:pt x="47" y="1"/>
                  </a:moveTo>
                  <a:cubicBezTo>
                    <a:pt x="32" y="1"/>
                    <a:pt x="16" y="2"/>
                    <a:pt x="0" y="4"/>
                  </a:cubicBezTo>
                  <a:lnTo>
                    <a:pt x="91" y="705"/>
                  </a:lnTo>
                  <a:lnTo>
                    <a:pt x="98" y="705"/>
                  </a:lnTo>
                  <a:cubicBezTo>
                    <a:pt x="286" y="685"/>
                    <a:pt x="420" y="501"/>
                    <a:pt x="399" y="306"/>
                  </a:cubicBezTo>
                  <a:cubicBezTo>
                    <a:pt x="372" y="132"/>
                    <a:pt x="218" y="1"/>
                    <a:pt x="47"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9"/>
            <p:cNvSpPr/>
            <p:nvPr/>
          </p:nvSpPr>
          <p:spPr>
            <a:xfrm>
              <a:off x="1115113" y="600326"/>
              <a:ext cx="41177" cy="39037"/>
            </a:xfrm>
            <a:custGeom>
              <a:avLst/>
              <a:gdLst/>
              <a:ahLst/>
              <a:cxnLst/>
              <a:rect l="l" t="t" r="r" b="b"/>
              <a:pathLst>
                <a:path w="751" h="712" extrusionOk="0">
                  <a:moveTo>
                    <a:pt x="365" y="1"/>
                  </a:moveTo>
                  <a:cubicBezTo>
                    <a:pt x="352" y="1"/>
                    <a:pt x="338" y="2"/>
                    <a:pt x="324" y="3"/>
                  </a:cubicBezTo>
                  <a:cubicBezTo>
                    <a:pt x="134" y="30"/>
                    <a:pt x="1" y="213"/>
                    <a:pt x="23" y="408"/>
                  </a:cubicBezTo>
                  <a:cubicBezTo>
                    <a:pt x="48" y="584"/>
                    <a:pt x="207" y="711"/>
                    <a:pt x="386" y="711"/>
                  </a:cubicBezTo>
                  <a:cubicBezTo>
                    <a:pt x="400" y="711"/>
                    <a:pt x="414" y="711"/>
                    <a:pt x="428" y="709"/>
                  </a:cubicBezTo>
                  <a:cubicBezTo>
                    <a:pt x="618" y="682"/>
                    <a:pt x="750" y="499"/>
                    <a:pt x="729" y="311"/>
                  </a:cubicBezTo>
                  <a:cubicBezTo>
                    <a:pt x="704" y="128"/>
                    <a:pt x="544" y="1"/>
                    <a:pt x="36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9"/>
            <p:cNvSpPr/>
            <p:nvPr/>
          </p:nvSpPr>
          <p:spPr>
            <a:xfrm>
              <a:off x="1210298" y="587167"/>
              <a:ext cx="41177" cy="38873"/>
            </a:xfrm>
            <a:custGeom>
              <a:avLst/>
              <a:gdLst/>
              <a:ahLst/>
              <a:cxnLst/>
              <a:rect l="l" t="t" r="r" b="b"/>
              <a:pathLst>
                <a:path w="751" h="709" extrusionOk="0">
                  <a:moveTo>
                    <a:pt x="377" y="1"/>
                  </a:moveTo>
                  <a:cubicBezTo>
                    <a:pt x="359" y="1"/>
                    <a:pt x="341" y="2"/>
                    <a:pt x="324" y="5"/>
                  </a:cubicBezTo>
                  <a:cubicBezTo>
                    <a:pt x="135" y="33"/>
                    <a:pt x="1" y="208"/>
                    <a:pt x="23" y="403"/>
                  </a:cubicBezTo>
                  <a:cubicBezTo>
                    <a:pt x="49" y="577"/>
                    <a:pt x="204" y="709"/>
                    <a:pt x="381" y="709"/>
                  </a:cubicBezTo>
                  <a:cubicBezTo>
                    <a:pt x="397" y="709"/>
                    <a:pt x="413" y="708"/>
                    <a:pt x="429" y="705"/>
                  </a:cubicBezTo>
                  <a:cubicBezTo>
                    <a:pt x="618" y="677"/>
                    <a:pt x="750" y="495"/>
                    <a:pt x="730" y="305"/>
                  </a:cubicBezTo>
                  <a:cubicBezTo>
                    <a:pt x="704" y="127"/>
                    <a:pt x="552" y="1"/>
                    <a:pt x="377"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9"/>
            <p:cNvSpPr/>
            <p:nvPr/>
          </p:nvSpPr>
          <p:spPr>
            <a:xfrm>
              <a:off x="1305592" y="573734"/>
              <a:ext cx="41177" cy="38873"/>
            </a:xfrm>
            <a:custGeom>
              <a:avLst/>
              <a:gdLst/>
              <a:ahLst/>
              <a:cxnLst/>
              <a:rect l="l" t="t" r="r" b="b"/>
              <a:pathLst>
                <a:path w="751" h="709" extrusionOk="0">
                  <a:moveTo>
                    <a:pt x="381" y="0"/>
                  </a:moveTo>
                  <a:cubicBezTo>
                    <a:pt x="364" y="0"/>
                    <a:pt x="347" y="2"/>
                    <a:pt x="330" y="4"/>
                  </a:cubicBezTo>
                  <a:cubicBezTo>
                    <a:pt x="133" y="33"/>
                    <a:pt x="1" y="208"/>
                    <a:pt x="21" y="404"/>
                  </a:cubicBezTo>
                  <a:cubicBezTo>
                    <a:pt x="47" y="582"/>
                    <a:pt x="201" y="709"/>
                    <a:pt x="377" y="709"/>
                  </a:cubicBezTo>
                  <a:cubicBezTo>
                    <a:pt x="393" y="709"/>
                    <a:pt x="410" y="707"/>
                    <a:pt x="427" y="705"/>
                  </a:cubicBezTo>
                  <a:cubicBezTo>
                    <a:pt x="616" y="676"/>
                    <a:pt x="750" y="502"/>
                    <a:pt x="728" y="305"/>
                  </a:cubicBezTo>
                  <a:cubicBezTo>
                    <a:pt x="702" y="128"/>
                    <a:pt x="550" y="0"/>
                    <a:pt x="38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9"/>
            <p:cNvSpPr/>
            <p:nvPr/>
          </p:nvSpPr>
          <p:spPr>
            <a:xfrm>
              <a:off x="1400777" y="560466"/>
              <a:ext cx="23467" cy="38708"/>
            </a:xfrm>
            <a:custGeom>
              <a:avLst/>
              <a:gdLst/>
              <a:ahLst/>
              <a:cxnLst/>
              <a:rect l="l" t="t" r="r" b="b"/>
              <a:pathLst>
                <a:path w="428" h="706" extrusionOk="0">
                  <a:moveTo>
                    <a:pt x="330" y="1"/>
                  </a:moveTo>
                  <a:cubicBezTo>
                    <a:pt x="133" y="29"/>
                    <a:pt x="1" y="211"/>
                    <a:pt x="22" y="401"/>
                  </a:cubicBezTo>
                  <a:cubicBezTo>
                    <a:pt x="47" y="578"/>
                    <a:pt x="201" y="706"/>
                    <a:pt x="375" y="706"/>
                  </a:cubicBezTo>
                  <a:cubicBezTo>
                    <a:pt x="392" y="706"/>
                    <a:pt x="410" y="704"/>
                    <a:pt x="427" y="702"/>
                  </a:cubicBezTo>
                  <a:lnTo>
                    <a:pt x="33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9"/>
            <p:cNvSpPr/>
            <p:nvPr/>
          </p:nvSpPr>
          <p:spPr>
            <a:xfrm>
              <a:off x="1059844" y="554763"/>
              <a:ext cx="39971" cy="22095"/>
            </a:xfrm>
            <a:custGeom>
              <a:avLst/>
              <a:gdLst/>
              <a:ahLst/>
              <a:cxnLst/>
              <a:rect l="l" t="t" r="r" b="b"/>
              <a:pathLst>
                <a:path w="729" h="403" extrusionOk="0">
                  <a:moveTo>
                    <a:pt x="701" y="1"/>
                  </a:moveTo>
                  <a:lnTo>
                    <a:pt x="1" y="98"/>
                  </a:lnTo>
                  <a:cubicBezTo>
                    <a:pt x="27" y="271"/>
                    <a:pt x="174" y="403"/>
                    <a:pt x="349" y="403"/>
                  </a:cubicBezTo>
                  <a:cubicBezTo>
                    <a:pt x="366" y="403"/>
                    <a:pt x="383" y="402"/>
                    <a:pt x="400" y="399"/>
                  </a:cubicBezTo>
                  <a:cubicBezTo>
                    <a:pt x="589" y="372"/>
                    <a:pt x="728" y="189"/>
                    <a:pt x="70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9"/>
            <p:cNvSpPr/>
            <p:nvPr/>
          </p:nvSpPr>
          <p:spPr>
            <a:xfrm>
              <a:off x="1155029" y="541330"/>
              <a:ext cx="40026" cy="22095"/>
            </a:xfrm>
            <a:custGeom>
              <a:avLst/>
              <a:gdLst/>
              <a:ahLst/>
              <a:cxnLst/>
              <a:rect l="l" t="t" r="r" b="b"/>
              <a:pathLst>
                <a:path w="730" h="403" extrusionOk="0">
                  <a:moveTo>
                    <a:pt x="701" y="0"/>
                  </a:moveTo>
                  <a:lnTo>
                    <a:pt x="1" y="98"/>
                  </a:lnTo>
                  <a:cubicBezTo>
                    <a:pt x="26" y="277"/>
                    <a:pt x="173" y="403"/>
                    <a:pt x="347" y="403"/>
                  </a:cubicBezTo>
                  <a:cubicBezTo>
                    <a:pt x="365" y="403"/>
                    <a:pt x="383" y="401"/>
                    <a:pt x="400" y="399"/>
                  </a:cubicBezTo>
                  <a:cubicBezTo>
                    <a:pt x="589" y="372"/>
                    <a:pt x="730" y="197"/>
                    <a:pt x="70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9"/>
            <p:cNvSpPr/>
            <p:nvPr/>
          </p:nvSpPr>
          <p:spPr>
            <a:xfrm>
              <a:off x="1250324" y="527897"/>
              <a:ext cx="39916" cy="22150"/>
            </a:xfrm>
            <a:custGeom>
              <a:avLst/>
              <a:gdLst/>
              <a:ahLst/>
              <a:cxnLst/>
              <a:rect l="l" t="t" r="r" b="b"/>
              <a:pathLst>
                <a:path w="728" h="404" extrusionOk="0">
                  <a:moveTo>
                    <a:pt x="699" y="0"/>
                  </a:moveTo>
                  <a:lnTo>
                    <a:pt x="0" y="97"/>
                  </a:lnTo>
                  <a:cubicBezTo>
                    <a:pt x="25" y="277"/>
                    <a:pt x="174" y="403"/>
                    <a:pt x="348" y="403"/>
                  </a:cubicBezTo>
                  <a:cubicBezTo>
                    <a:pt x="365" y="403"/>
                    <a:pt x="382" y="402"/>
                    <a:pt x="398" y="400"/>
                  </a:cubicBezTo>
                  <a:cubicBezTo>
                    <a:pt x="588" y="371"/>
                    <a:pt x="728" y="197"/>
                    <a:pt x="699"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9"/>
            <p:cNvSpPr/>
            <p:nvPr/>
          </p:nvSpPr>
          <p:spPr>
            <a:xfrm>
              <a:off x="1345508" y="514409"/>
              <a:ext cx="39916" cy="22205"/>
            </a:xfrm>
            <a:custGeom>
              <a:avLst/>
              <a:gdLst/>
              <a:ahLst/>
              <a:cxnLst/>
              <a:rect l="l" t="t" r="r" b="b"/>
              <a:pathLst>
                <a:path w="728" h="405" extrusionOk="0">
                  <a:moveTo>
                    <a:pt x="701" y="1"/>
                  </a:moveTo>
                  <a:lnTo>
                    <a:pt x="0" y="100"/>
                  </a:lnTo>
                  <a:cubicBezTo>
                    <a:pt x="26" y="278"/>
                    <a:pt x="174" y="404"/>
                    <a:pt x="350" y="404"/>
                  </a:cubicBezTo>
                  <a:cubicBezTo>
                    <a:pt x="366" y="404"/>
                    <a:pt x="383" y="403"/>
                    <a:pt x="400" y="401"/>
                  </a:cubicBezTo>
                  <a:cubicBezTo>
                    <a:pt x="588" y="379"/>
                    <a:pt x="728" y="197"/>
                    <a:pt x="70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9"/>
            <p:cNvSpPr/>
            <p:nvPr/>
          </p:nvSpPr>
          <p:spPr>
            <a:xfrm>
              <a:off x="1078267" y="682022"/>
              <a:ext cx="41506" cy="38818"/>
            </a:xfrm>
            <a:custGeom>
              <a:avLst/>
              <a:gdLst/>
              <a:ahLst/>
              <a:cxnLst/>
              <a:rect l="l" t="t" r="r" b="b"/>
              <a:pathLst>
                <a:path w="757" h="708" extrusionOk="0">
                  <a:moveTo>
                    <a:pt x="383" y="0"/>
                  </a:moveTo>
                  <a:cubicBezTo>
                    <a:pt x="365" y="0"/>
                    <a:pt x="348" y="1"/>
                    <a:pt x="330" y="4"/>
                  </a:cubicBezTo>
                  <a:cubicBezTo>
                    <a:pt x="140" y="26"/>
                    <a:pt x="1" y="207"/>
                    <a:pt x="29" y="404"/>
                  </a:cubicBezTo>
                  <a:cubicBezTo>
                    <a:pt x="54" y="576"/>
                    <a:pt x="210" y="708"/>
                    <a:pt x="381" y="708"/>
                  </a:cubicBezTo>
                  <a:cubicBezTo>
                    <a:pt x="396" y="708"/>
                    <a:pt x="412" y="707"/>
                    <a:pt x="427" y="705"/>
                  </a:cubicBezTo>
                  <a:cubicBezTo>
                    <a:pt x="624" y="676"/>
                    <a:pt x="757" y="495"/>
                    <a:pt x="728" y="305"/>
                  </a:cubicBezTo>
                  <a:cubicBezTo>
                    <a:pt x="704" y="127"/>
                    <a:pt x="557" y="0"/>
                    <a:pt x="38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9"/>
            <p:cNvSpPr/>
            <p:nvPr/>
          </p:nvSpPr>
          <p:spPr>
            <a:xfrm>
              <a:off x="1173452" y="668588"/>
              <a:ext cx="41506" cy="38873"/>
            </a:xfrm>
            <a:custGeom>
              <a:avLst/>
              <a:gdLst/>
              <a:ahLst/>
              <a:cxnLst/>
              <a:rect l="l" t="t" r="r" b="b"/>
              <a:pathLst>
                <a:path w="757" h="709" extrusionOk="0">
                  <a:moveTo>
                    <a:pt x="380" y="0"/>
                  </a:moveTo>
                  <a:cubicBezTo>
                    <a:pt x="364" y="0"/>
                    <a:pt x="347" y="1"/>
                    <a:pt x="330" y="4"/>
                  </a:cubicBezTo>
                  <a:cubicBezTo>
                    <a:pt x="142" y="32"/>
                    <a:pt x="1" y="207"/>
                    <a:pt x="29" y="404"/>
                  </a:cubicBezTo>
                  <a:cubicBezTo>
                    <a:pt x="55" y="581"/>
                    <a:pt x="208" y="708"/>
                    <a:pt x="378" y="708"/>
                  </a:cubicBezTo>
                  <a:cubicBezTo>
                    <a:pt x="395" y="708"/>
                    <a:pt x="412" y="707"/>
                    <a:pt x="429" y="704"/>
                  </a:cubicBezTo>
                  <a:cubicBezTo>
                    <a:pt x="624" y="676"/>
                    <a:pt x="757" y="501"/>
                    <a:pt x="730" y="304"/>
                  </a:cubicBezTo>
                  <a:cubicBezTo>
                    <a:pt x="704" y="126"/>
                    <a:pt x="556" y="0"/>
                    <a:pt x="38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9"/>
            <p:cNvSpPr/>
            <p:nvPr/>
          </p:nvSpPr>
          <p:spPr>
            <a:xfrm>
              <a:off x="1268746" y="655100"/>
              <a:ext cx="41506" cy="38873"/>
            </a:xfrm>
            <a:custGeom>
              <a:avLst/>
              <a:gdLst/>
              <a:ahLst/>
              <a:cxnLst/>
              <a:rect l="l" t="t" r="r" b="b"/>
              <a:pathLst>
                <a:path w="757" h="709" extrusionOk="0">
                  <a:moveTo>
                    <a:pt x="378" y="1"/>
                  </a:moveTo>
                  <a:cubicBezTo>
                    <a:pt x="362" y="1"/>
                    <a:pt x="346" y="2"/>
                    <a:pt x="330" y="4"/>
                  </a:cubicBezTo>
                  <a:cubicBezTo>
                    <a:pt x="140" y="33"/>
                    <a:pt x="0" y="214"/>
                    <a:pt x="27" y="404"/>
                  </a:cubicBezTo>
                  <a:cubicBezTo>
                    <a:pt x="53" y="583"/>
                    <a:pt x="205" y="709"/>
                    <a:pt x="376" y="709"/>
                  </a:cubicBezTo>
                  <a:cubicBezTo>
                    <a:pt x="393" y="709"/>
                    <a:pt x="410" y="708"/>
                    <a:pt x="427" y="705"/>
                  </a:cubicBezTo>
                  <a:cubicBezTo>
                    <a:pt x="624" y="676"/>
                    <a:pt x="757" y="502"/>
                    <a:pt x="728" y="307"/>
                  </a:cubicBezTo>
                  <a:cubicBezTo>
                    <a:pt x="702" y="133"/>
                    <a:pt x="553" y="1"/>
                    <a:pt x="37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9"/>
            <p:cNvSpPr/>
            <p:nvPr/>
          </p:nvSpPr>
          <p:spPr>
            <a:xfrm>
              <a:off x="1363931" y="641832"/>
              <a:ext cx="41506" cy="38982"/>
            </a:xfrm>
            <a:custGeom>
              <a:avLst/>
              <a:gdLst/>
              <a:ahLst/>
              <a:cxnLst/>
              <a:rect l="l" t="t" r="r" b="b"/>
              <a:pathLst>
                <a:path w="757" h="711" extrusionOk="0">
                  <a:moveTo>
                    <a:pt x="372" y="0"/>
                  </a:moveTo>
                  <a:cubicBezTo>
                    <a:pt x="358" y="0"/>
                    <a:pt x="344" y="1"/>
                    <a:pt x="330" y="3"/>
                  </a:cubicBezTo>
                  <a:cubicBezTo>
                    <a:pt x="140" y="29"/>
                    <a:pt x="0" y="213"/>
                    <a:pt x="29" y="401"/>
                  </a:cubicBezTo>
                  <a:cubicBezTo>
                    <a:pt x="54" y="583"/>
                    <a:pt x="213" y="711"/>
                    <a:pt x="387" y="711"/>
                  </a:cubicBezTo>
                  <a:cubicBezTo>
                    <a:pt x="400" y="711"/>
                    <a:pt x="414" y="710"/>
                    <a:pt x="427" y="708"/>
                  </a:cubicBezTo>
                  <a:cubicBezTo>
                    <a:pt x="624" y="681"/>
                    <a:pt x="757" y="498"/>
                    <a:pt x="728" y="303"/>
                  </a:cubicBezTo>
                  <a:cubicBezTo>
                    <a:pt x="709" y="127"/>
                    <a:pt x="552" y="0"/>
                    <a:pt x="372"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9"/>
            <p:cNvSpPr/>
            <p:nvPr/>
          </p:nvSpPr>
          <p:spPr>
            <a:xfrm>
              <a:off x="1057925" y="757631"/>
              <a:ext cx="23467" cy="38708"/>
            </a:xfrm>
            <a:custGeom>
              <a:avLst/>
              <a:gdLst/>
              <a:ahLst/>
              <a:cxnLst/>
              <a:rect l="l" t="t" r="r" b="b"/>
              <a:pathLst>
                <a:path w="428" h="706" extrusionOk="0">
                  <a:moveTo>
                    <a:pt x="51" y="1"/>
                  </a:moveTo>
                  <a:cubicBezTo>
                    <a:pt x="34" y="1"/>
                    <a:pt x="17" y="2"/>
                    <a:pt x="0" y="5"/>
                  </a:cubicBezTo>
                  <a:lnTo>
                    <a:pt x="99" y="705"/>
                  </a:lnTo>
                  <a:cubicBezTo>
                    <a:pt x="294" y="684"/>
                    <a:pt x="427" y="502"/>
                    <a:pt x="400" y="305"/>
                  </a:cubicBezTo>
                  <a:cubicBezTo>
                    <a:pt x="374" y="134"/>
                    <a:pt x="226" y="1"/>
                    <a:pt x="5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9"/>
            <p:cNvSpPr/>
            <p:nvPr/>
          </p:nvSpPr>
          <p:spPr>
            <a:xfrm>
              <a:off x="1135126" y="744581"/>
              <a:ext cx="41506" cy="38873"/>
            </a:xfrm>
            <a:custGeom>
              <a:avLst/>
              <a:gdLst/>
              <a:ahLst/>
              <a:cxnLst/>
              <a:rect l="l" t="t" r="r" b="b"/>
              <a:pathLst>
                <a:path w="757" h="709" extrusionOk="0">
                  <a:moveTo>
                    <a:pt x="380" y="1"/>
                  </a:moveTo>
                  <a:cubicBezTo>
                    <a:pt x="363" y="1"/>
                    <a:pt x="347" y="2"/>
                    <a:pt x="330" y="4"/>
                  </a:cubicBezTo>
                  <a:cubicBezTo>
                    <a:pt x="133" y="26"/>
                    <a:pt x="1" y="207"/>
                    <a:pt x="27" y="404"/>
                  </a:cubicBezTo>
                  <a:cubicBezTo>
                    <a:pt x="54" y="576"/>
                    <a:pt x="201" y="708"/>
                    <a:pt x="377" y="708"/>
                  </a:cubicBezTo>
                  <a:cubicBezTo>
                    <a:pt x="393" y="708"/>
                    <a:pt x="410" y="707"/>
                    <a:pt x="427" y="705"/>
                  </a:cubicBezTo>
                  <a:cubicBezTo>
                    <a:pt x="624" y="676"/>
                    <a:pt x="757" y="495"/>
                    <a:pt x="728" y="305"/>
                  </a:cubicBezTo>
                  <a:cubicBezTo>
                    <a:pt x="702" y="127"/>
                    <a:pt x="554" y="1"/>
                    <a:pt x="380"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9"/>
            <p:cNvSpPr/>
            <p:nvPr/>
          </p:nvSpPr>
          <p:spPr>
            <a:xfrm>
              <a:off x="1230311" y="731148"/>
              <a:ext cx="41506" cy="38873"/>
            </a:xfrm>
            <a:custGeom>
              <a:avLst/>
              <a:gdLst/>
              <a:ahLst/>
              <a:cxnLst/>
              <a:rect l="l" t="t" r="r" b="b"/>
              <a:pathLst>
                <a:path w="757" h="709" extrusionOk="0">
                  <a:moveTo>
                    <a:pt x="380" y="0"/>
                  </a:moveTo>
                  <a:cubicBezTo>
                    <a:pt x="364" y="0"/>
                    <a:pt x="347" y="1"/>
                    <a:pt x="330" y="4"/>
                  </a:cubicBezTo>
                  <a:cubicBezTo>
                    <a:pt x="133" y="32"/>
                    <a:pt x="1" y="207"/>
                    <a:pt x="29" y="404"/>
                  </a:cubicBezTo>
                  <a:cubicBezTo>
                    <a:pt x="54" y="582"/>
                    <a:pt x="202" y="708"/>
                    <a:pt x="375" y="708"/>
                  </a:cubicBezTo>
                  <a:cubicBezTo>
                    <a:pt x="392" y="708"/>
                    <a:pt x="410" y="707"/>
                    <a:pt x="427" y="704"/>
                  </a:cubicBezTo>
                  <a:cubicBezTo>
                    <a:pt x="624" y="676"/>
                    <a:pt x="757" y="494"/>
                    <a:pt x="728" y="306"/>
                  </a:cubicBezTo>
                  <a:cubicBezTo>
                    <a:pt x="704" y="126"/>
                    <a:pt x="556" y="0"/>
                    <a:pt x="38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9"/>
            <p:cNvSpPr/>
            <p:nvPr/>
          </p:nvSpPr>
          <p:spPr>
            <a:xfrm>
              <a:off x="1325495" y="717770"/>
              <a:ext cx="41506" cy="38763"/>
            </a:xfrm>
            <a:custGeom>
              <a:avLst/>
              <a:gdLst/>
              <a:ahLst/>
              <a:cxnLst/>
              <a:rect l="l" t="t" r="r" b="b"/>
              <a:pathLst>
                <a:path w="757" h="707" extrusionOk="0">
                  <a:moveTo>
                    <a:pt x="383" y="0"/>
                  </a:moveTo>
                  <a:cubicBezTo>
                    <a:pt x="366" y="0"/>
                    <a:pt x="348" y="1"/>
                    <a:pt x="330" y="4"/>
                  </a:cubicBezTo>
                  <a:cubicBezTo>
                    <a:pt x="135" y="31"/>
                    <a:pt x="1" y="206"/>
                    <a:pt x="29" y="402"/>
                  </a:cubicBezTo>
                  <a:cubicBezTo>
                    <a:pt x="55" y="581"/>
                    <a:pt x="202" y="707"/>
                    <a:pt x="376" y="707"/>
                  </a:cubicBezTo>
                  <a:cubicBezTo>
                    <a:pt x="393" y="707"/>
                    <a:pt x="411" y="706"/>
                    <a:pt x="429" y="703"/>
                  </a:cubicBezTo>
                  <a:cubicBezTo>
                    <a:pt x="624" y="676"/>
                    <a:pt x="757" y="500"/>
                    <a:pt x="730" y="305"/>
                  </a:cubicBezTo>
                  <a:cubicBezTo>
                    <a:pt x="704" y="126"/>
                    <a:pt x="557" y="0"/>
                    <a:pt x="38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9"/>
            <p:cNvSpPr/>
            <p:nvPr/>
          </p:nvSpPr>
          <p:spPr>
            <a:xfrm>
              <a:off x="1420790" y="704501"/>
              <a:ext cx="23467" cy="38599"/>
            </a:xfrm>
            <a:custGeom>
              <a:avLst/>
              <a:gdLst/>
              <a:ahLst/>
              <a:cxnLst/>
              <a:rect l="l" t="t" r="r" b="b"/>
              <a:pathLst>
                <a:path w="428" h="704" extrusionOk="0">
                  <a:moveTo>
                    <a:pt x="330" y="1"/>
                  </a:moveTo>
                  <a:cubicBezTo>
                    <a:pt x="133" y="27"/>
                    <a:pt x="0" y="211"/>
                    <a:pt x="27" y="399"/>
                  </a:cubicBezTo>
                  <a:cubicBezTo>
                    <a:pt x="53" y="578"/>
                    <a:pt x="200" y="704"/>
                    <a:pt x="374" y="704"/>
                  </a:cubicBezTo>
                  <a:cubicBezTo>
                    <a:pt x="391" y="704"/>
                    <a:pt x="409" y="702"/>
                    <a:pt x="427" y="700"/>
                  </a:cubicBezTo>
                  <a:lnTo>
                    <a:pt x="33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9"/>
            <p:cNvSpPr/>
            <p:nvPr/>
          </p:nvSpPr>
          <p:spPr>
            <a:xfrm>
              <a:off x="1098664" y="826003"/>
              <a:ext cx="41506" cy="38818"/>
            </a:xfrm>
            <a:custGeom>
              <a:avLst/>
              <a:gdLst/>
              <a:ahLst/>
              <a:cxnLst/>
              <a:rect l="l" t="t" r="r" b="b"/>
              <a:pathLst>
                <a:path w="757" h="708" extrusionOk="0">
                  <a:moveTo>
                    <a:pt x="381" y="1"/>
                  </a:moveTo>
                  <a:cubicBezTo>
                    <a:pt x="364" y="1"/>
                    <a:pt x="347" y="2"/>
                    <a:pt x="329" y="5"/>
                  </a:cubicBezTo>
                  <a:cubicBezTo>
                    <a:pt x="133" y="31"/>
                    <a:pt x="0" y="206"/>
                    <a:pt x="29" y="403"/>
                  </a:cubicBezTo>
                  <a:cubicBezTo>
                    <a:pt x="53" y="576"/>
                    <a:pt x="201" y="707"/>
                    <a:pt x="376" y="707"/>
                  </a:cubicBezTo>
                  <a:cubicBezTo>
                    <a:pt x="393" y="707"/>
                    <a:pt x="410" y="706"/>
                    <a:pt x="427" y="704"/>
                  </a:cubicBezTo>
                  <a:cubicBezTo>
                    <a:pt x="617" y="677"/>
                    <a:pt x="756" y="494"/>
                    <a:pt x="728" y="305"/>
                  </a:cubicBezTo>
                  <a:cubicBezTo>
                    <a:pt x="703" y="127"/>
                    <a:pt x="550" y="1"/>
                    <a:pt x="38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9"/>
            <p:cNvSpPr/>
            <p:nvPr/>
          </p:nvSpPr>
          <p:spPr>
            <a:xfrm>
              <a:off x="1193849" y="812569"/>
              <a:ext cx="41506" cy="38818"/>
            </a:xfrm>
            <a:custGeom>
              <a:avLst/>
              <a:gdLst/>
              <a:ahLst/>
              <a:cxnLst/>
              <a:rect l="l" t="t" r="r" b="b"/>
              <a:pathLst>
                <a:path w="757" h="708" extrusionOk="0">
                  <a:moveTo>
                    <a:pt x="381" y="0"/>
                  </a:moveTo>
                  <a:cubicBezTo>
                    <a:pt x="364" y="0"/>
                    <a:pt x="347" y="2"/>
                    <a:pt x="329" y="4"/>
                  </a:cubicBezTo>
                  <a:cubicBezTo>
                    <a:pt x="133" y="31"/>
                    <a:pt x="0" y="208"/>
                    <a:pt x="29" y="402"/>
                  </a:cubicBezTo>
                  <a:cubicBezTo>
                    <a:pt x="55" y="581"/>
                    <a:pt x="201" y="707"/>
                    <a:pt x="374" y="707"/>
                  </a:cubicBezTo>
                  <a:cubicBezTo>
                    <a:pt x="392" y="707"/>
                    <a:pt x="409" y="706"/>
                    <a:pt x="427" y="703"/>
                  </a:cubicBezTo>
                  <a:cubicBezTo>
                    <a:pt x="617" y="676"/>
                    <a:pt x="756" y="502"/>
                    <a:pt x="729" y="305"/>
                  </a:cubicBezTo>
                  <a:cubicBezTo>
                    <a:pt x="703" y="126"/>
                    <a:pt x="551" y="0"/>
                    <a:pt x="38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9"/>
            <p:cNvSpPr/>
            <p:nvPr/>
          </p:nvSpPr>
          <p:spPr>
            <a:xfrm>
              <a:off x="1289088" y="799136"/>
              <a:ext cx="41506" cy="38873"/>
            </a:xfrm>
            <a:custGeom>
              <a:avLst/>
              <a:gdLst/>
              <a:ahLst/>
              <a:cxnLst/>
              <a:rect l="l" t="t" r="r" b="b"/>
              <a:pathLst>
                <a:path w="757" h="709" extrusionOk="0">
                  <a:moveTo>
                    <a:pt x="378" y="0"/>
                  </a:moveTo>
                  <a:cubicBezTo>
                    <a:pt x="361" y="0"/>
                    <a:pt x="345" y="1"/>
                    <a:pt x="328" y="4"/>
                  </a:cubicBezTo>
                  <a:cubicBezTo>
                    <a:pt x="133" y="32"/>
                    <a:pt x="1" y="214"/>
                    <a:pt x="28" y="402"/>
                  </a:cubicBezTo>
                  <a:cubicBezTo>
                    <a:pt x="54" y="582"/>
                    <a:pt x="202" y="708"/>
                    <a:pt x="377" y="708"/>
                  </a:cubicBezTo>
                  <a:cubicBezTo>
                    <a:pt x="394" y="708"/>
                    <a:pt x="411" y="707"/>
                    <a:pt x="428" y="705"/>
                  </a:cubicBezTo>
                  <a:cubicBezTo>
                    <a:pt x="623" y="676"/>
                    <a:pt x="757" y="501"/>
                    <a:pt x="728" y="305"/>
                  </a:cubicBezTo>
                  <a:cubicBezTo>
                    <a:pt x="702" y="133"/>
                    <a:pt x="549" y="0"/>
                    <a:pt x="37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9"/>
            <p:cNvSpPr/>
            <p:nvPr/>
          </p:nvSpPr>
          <p:spPr>
            <a:xfrm>
              <a:off x="1384273" y="785758"/>
              <a:ext cx="41506" cy="39092"/>
            </a:xfrm>
            <a:custGeom>
              <a:avLst/>
              <a:gdLst/>
              <a:ahLst/>
              <a:cxnLst/>
              <a:rect l="l" t="t" r="r" b="b"/>
              <a:pathLst>
                <a:path w="757" h="713" extrusionOk="0">
                  <a:moveTo>
                    <a:pt x="368" y="0"/>
                  </a:moveTo>
                  <a:cubicBezTo>
                    <a:pt x="355" y="0"/>
                    <a:pt x="343" y="1"/>
                    <a:pt x="330" y="2"/>
                  </a:cubicBezTo>
                  <a:cubicBezTo>
                    <a:pt x="133" y="31"/>
                    <a:pt x="1" y="213"/>
                    <a:pt x="29" y="409"/>
                  </a:cubicBezTo>
                  <a:cubicBezTo>
                    <a:pt x="54" y="585"/>
                    <a:pt x="208" y="712"/>
                    <a:pt x="388" y="712"/>
                  </a:cubicBezTo>
                  <a:cubicBezTo>
                    <a:pt x="401" y="712"/>
                    <a:pt x="414" y="711"/>
                    <a:pt x="428" y="710"/>
                  </a:cubicBezTo>
                  <a:cubicBezTo>
                    <a:pt x="624" y="681"/>
                    <a:pt x="757" y="500"/>
                    <a:pt x="728" y="310"/>
                  </a:cubicBezTo>
                  <a:cubicBezTo>
                    <a:pt x="703" y="128"/>
                    <a:pt x="542"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9"/>
            <p:cNvSpPr/>
            <p:nvPr/>
          </p:nvSpPr>
          <p:spPr>
            <a:xfrm>
              <a:off x="1077884" y="901612"/>
              <a:ext cx="22754" cy="27523"/>
            </a:xfrm>
            <a:custGeom>
              <a:avLst/>
              <a:gdLst/>
              <a:ahLst/>
              <a:cxnLst/>
              <a:rect l="l" t="t" r="r" b="b"/>
              <a:pathLst>
                <a:path w="415" h="502" extrusionOk="0">
                  <a:moveTo>
                    <a:pt x="50" y="0"/>
                  </a:moveTo>
                  <a:cubicBezTo>
                    <a:pt x="34" y="0"/>
                    <a:pt x="17" y="1"/>
                    <a:pt x="1" y="4"/>
                  </a:cubicBezTo>
                  <a:lnTo>
                    <a:pt x="50" y="340"/>
                  </a:lnTo>
                  <a:lnTo>
                    <a:pt x="379" y="501"/>
                  </a:lnTo>
                  <a:cubicBezTo>
                    <a:pt x="399" y="446"/>
                    <a:pt x="414" y="375"/>
                    <a:pt x="408" y="306"/>
                  </a:cubicBezTo>
                  <a:cubicBezTo>
                    <a:pt x="381" y="132"/>
                    <a:pt x="227" y="0"/>
                    <a:pt x="5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9"/>
            <p:cNvSpPr/>
            <p:nvPr/>
          </p:nvSpPr>
          <p:spPr>
            <a:xfrm>
              <a:off x="1155468" y="888562"/>
              <a:ext cx="41561" cy="38818"/>
            </a:xfrm>
            <a:custGeom>
              <a:avLst/>
              <a:gdLst/>
              <a:ahLst/>
              <a:cxnLst/>
              <a:rect l="l" t="t" r="r" b="b"/>
              <a:pathLst>
                <a:path w="758" h="708" extrusionOk="0">
                  <a:moveTo>
                    <a:pt x="380" y="1"/>
                  </a:moveTo>
                  <a:cubicBezTo>
                    <a:pt x="363" y="1"/>
                    <a:pt x="346" y="2"/>
                    <a:pt x="329" y="5"/>
                  </a:cubicBezTo>
                  <a:cubicBezTo>
                    <a:pt x="134" y="25"/>
                    <a:pt x="1" y="208"/>
                    <a:pt x="21" y="403"/>
                  </a:cubicBezTo>
                  <a:cubicBezTo>
                    <a:pt x="47" y="576"/>
                    <a:pt x="201" y="707"/>
                    <a:pt x="376" y="707"/>
                  </a:cubicBezTo>
                  <a:cubicBezTo>
                    <a:pt x="393" y="707"/>
                    <a:pt x="411" y="706"/>
                    <a:pt x="428" y="704"/>
                  </a:cubicBezTo>
                  <a:cubicBezTo>
                    <a:pt x="616" y="677"/>
                    <a:pt x="757" y="494"/>
                    <a:pt x="729" y="305"/>
                  </a:cubicBezTo>
                  <a:cubicBezTo>
                    <a:pt x="703" y="127"/>
                    <a:pt x="550" y="1"/>
                    <a:pt x="380"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9"/>
            <p:cNvSpPr/>
            <p:nvPr/>
          </p:nvSpPr>
          <p:spPr>
            <a:xfrm>
              <a:off x="1250652" y="875129"/>
              <a:ext cx="41561" cy="38873"/>
            </a:xfrm>
            <a:custGeom>
              <a:avLst/>
              <a:gdLst/>
              <a:ahLst/>
              <a:cxnLst/>
              <a:rect l="l" t="t" r="r" b="b"/>
              <a:pathLst>
                <a:path w="758" h="709" extrusionOk="0">
                  <a:moveTo>
                    <a:pt x="381" y="0"/>
                  </a:moveTo>
                  <a:cubicBezTo>
                    <a:pt x="365" y="0"/>
                    <a:pt x="347" y="2"/>
                    <a:pt x="330" y="4"/>
                  </a:cubicBezTo>
                  <a:cubicBezTo>
                    <a:pt x="134" y="33"/>
                    <a:pt x="1" y="208"/>
                    <a:pt x="29" y="403"/>
                  </a:cubicBezTo>
                  <a:cubicBezTo>
                    <a:pt x="48" y="582"/>
                    <a:pt x="201" y="709"/>
                    <a:pt x="377" y="709"/>
                  </a:cubicBezTo>
                  <a:cubicBezTo>
                    <a:pt x="394" y="709"/>
                    <a:pt x="411" y="707"/>
                    <a:pt x="428" y="705"/>
                  </a:cubicBezTo>
                  <a:cubicBezTo>
                    <a:pt x="618" y="676"/>
                    <a:pt x="757" y="502"/>
                    <a:pt x="729" y="305"/>
                  </a:cubicBezTo>
                  <a:cubicBezTo>
                    <a:pt x="704" y="126"/>
                    <a:pt x="551" y="0"/>
                    <a:pt x="38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9"/>
            <p:cNvSpPr/>
            <p:nvPr/>
          </p:nvSpPr>
          <p:spPr>
            <a:xfrm>
              <a:off x="1345837" y="861696"/>
              <a:ext cx="41561" cy="38873"/>
            </a:xfrm>
            <a:custGeom>
              <a:avLst/>
              <a:gdLst/>
              <a:ahLst/>
              <a:cxnLst/>
              <a:rect l="l" t="t" r="r" b="b"/>
              <a:pathLst>
                <a:path w="758" h="709" extrusionOk="0">
                  <a:moveTo>
                    <a:pt x="381" y="0"/>
                  </a:moveTo>
                  <a:cubicBezTo>
                    <a:pt x="364" y="0"/>
                    <a:pt x="347" y="1"/>
                    <a:pt x="330" y="4"/>
                  </a:cubicBezTo>
                  <a:cubicBezTo>
                    <a:pt x="134" y="32"/>
                    <a:pt x="1" y="214"/>
                    <a:pt x="29" y="404"/>
                  </a:cubicBezTo>
                  <a:cubicBezTo>
                    <a:pt x="48" y="582"/>
                    <a:pt x="202" y="708"/>
                    <a:pt x="378" y="708"/>
                  </a:cubicBezTo>
                  <a:cubicBezTo>
                    <a:pt x="394" y="708"/>
                    <a:pt x="411" y="707"/>
                    <a:pt x="428" y="705"/>
                  </a:cubicBezTo>
                  <a:cubicBezTo>
                    <a:pt x="618" y="676"/>
                    <a:pt x="757" y="501"/>
                    <a:pt x="730" y="305"/>
                  </a:cubicBezTo>
                  <a:cubicBezTo>
                    <a:pt x="704" y="127"/>
                    <a:pt x="552" y="0"/>
                    <a:pt x="38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9"/>
            <p:cNvSpPr/>
            <p:nvPr/>
          </p:nvSpPr>
          <p:spPr>
            <a:xfrm>
              <a:off x="1441132" y="848428"/>
              <a:ext cx="20342" cy="31964"/>
            </a:xfrm>
            <a:custGeom>
              <a:avLst/>
              <a:gdLst/>
              <a:ahLst/>
              <a:cxnLst/>
              <a:rect l="l" t="t" r="r" b="b"/>
              <a:pathLst>
                <a:path w="371" h="583" extrusionOk="0">
                  <a:moveTo>
                    <a:pt x="322" y="1"/>
                  </a:moveTo>
                  <a:cubicBezTo>
                    <a:pt x="133" y="29"/>
                    <a:pt x="1" y="211"/>
                    <a:pt x="27" y="407"/>
                  </a:cubicBezTo>
                  <a:cubicBezTo>
                    <a:pt x="34" y="469"/>
                    <a:pt x="63" y="533"/>
                    <a:pt x="105" y="582"/>
                  </a:cubicBezTo>
                  <a:lnTo>
                    <a:pt x="370" y="337"/>
                  </a:lnTo>
                  <a:lnTo>
                    <a:pt x="328"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9"/>
            <p:cNvSpPr/>
            <p:nvPr/>
          </p:nvSpPr>
          <p:spPr>
            <a:xfrm>
              <a:off x="1213807" y="956496"/>
              <a:ext cx="41506" cy="38873"/>
            </a:xfrm>
            <a:custGeom>
              <a:avLst/>
              <a:gdLst/>
              <a:ahLst/>
              <a:cxnLst/>
              <a:rect l="l" t="t" r="r" b="b"/>
              <a:pathLst>
                <a:path w="757" h="709" extrusionOk="0">
                  <a:moveTo>
                    <a:pt x="380" y="1"/>
                  </a:moveTo>
                  <a:cubicBezTo>
                    <a:pt x="364" y="1"/>
                    <a:pt x="347" y="2"/>
                    <a:pt x="330" y="4"/>
                  </a:cubicBezTo>
                  <a:cubicBezTo>
                    <a:pt x="140" y="33"/>
                    <a:pt x="1" y="208"/>
                    <a:pt x="29" y="404"/>
                  </a:cubicBezTo>
                  <a:cubicBezTo>
                    <a:pt x="54" y="582"/>
                    <a:pt x="208" y="709"/>
                    <a:pt x="377" y="709"/>
                  </a:cubicBezTo>
                  <a:cubicBezTo>
                    <a:pt x="394" y="709"/>
                    <a:pt x="411" y="708"/>
                    <a:pt x="428" y="705"/>
                  </a:cubicBezTo>
                  <a:cubicBezTo>
                    <a:pt x="624" y="676"/>
                    <a:pt x="757" y="502"/>
                    <a:pt x="728" y="305"/>
                  </a:cubicBezTo>
                  <a:cubicBezTo>
                    <a:pt x="710" y="127"/>
                    <a:pt x="556" y="1"/>
                    <a:pt x="380"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9"/>
            <p:cNvSpPr/>
            <p:nvPr/>
          </p:nvSpPr>
          <p:spPr>
            <a:xfrm>
              <a:off x="1308991" y="943063"/>
              <a:ext cx="41506" cy="38873"/>
            </a:xfrm>
            <a:custGeom>
              <a:avLst/>
              <a:gdLst/>
              <a:ahLst/>
              <a:cxnLst/>
              <a:rect l="l" t="t" r="r" b="b"/>
              <a:pathLst>
                <a:path w="757" h="709" extrusionOk="0">
                  <a:moveTo>
                    <a:pt x="379" y="1"/>
                  </a:moveTo>
                  <a:cubicBezTo>
                    <a:pt x="363" y="1"/>
                    <a:pt x="346" y="2"/>
                    <a:pt x="330" y="4"/>
                  </a:cubicBezTo>
                  <a:cubicBezTo>
                    <a:pt x="142" y="32"/>
                    <a:pt x="1" y="214"/>
                    <a:pt x="29" y="404"/>
                  </a:cubicBezTo>
                  <a:cubicBezTo>
                    <a:pt x="55" y="583"/>
                    <a:pt x="208" y="708"/>
                    <a:pt x="376" y="708"/>
                  </a:cubicBezTo>
                  <a:cubicBezTo>
                    <a:pt x="393" y="708"/>
                    <a:pt x="410" y="707"/>
                    <a:pt x="428" y="705"/>
                  </a:cubicBezTo>
                  <a:cubicBezTo>
                    <a:pt x="624" y="684"/>
                    <a:pt x="757" y="501"/>
                    <a:pt x="730" y="306"/>
                  </a:cubicBezTo>
                  <a:cubicBezTo>
                    <a:pt x="710" y="132"/>
                    <a:pt x="556" y="1"/>
                    <a:pt x="379"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9"/>
            <p:cNvSpPr/>
            <p:nvPr/>
          </p:nvSpPr>
          <p:spPr>
            <a:xfrm>
              <a:off x="2381025" y="58341"/>
              <a:ext cx="502572" cy="526070"/>
            </a:xfrm>
            <a:custGeom>
              <a:avLst/>
              <a:gdLst/>
              <a:ahLst/>
              <a:cxnLst/>
              <a:rect l="l" t="t" r="r" b="b"/>
              <a:pathLst>
                <a:path w="9166" h="9595" extrusionOk="0">
                  <a:moveTo>
                    <a:pt x="6322" y="0"/>
                  </a:moveTo>
                  <a:lnTo>
                    <a:pt x="5860" y="225"/>
                  </a:lnTo>
                  <a:lnTo>
                    <a:pt x="5216" y="526"/>
                  </a:lnTo>
                  <a:lnTo>
                    <a:pt x="4277" y="981"/>
                  </a:lnTo>
                  <a:lnTo>
                    <a:pt x="3640" y="1289"/>
                  </a:lnTo>
                  <a:lnTo>
                    <a:pt x="2696" y="1744"/>
                  </a:lnTo>
                  <a:lnTo>
                    <a:pt x="2059" y="2052"/>
                  </a:lnTo>
                  <a:lnTo>
                    <a:pt x="1119" y="2501"/>
                  </a:lnTo>
                  <a:lnTo>
                    <a:pt x="482" y="2808"/>
                  </a:lnTo>
                  <a:lnTo>
                    <a:pt x="0" y="3040"/>
                  </a:lnTo>
                  <a:lnTo>
                    <a:pt x="398" y="3872"/>
                  </a:lnTo>
                  <a:lnTo>
                    <a:pt x="706" y="4511"/>
                  </a:lnTo>
                  <a:lnTo>
                    <a:pt x="1546" y="6260"/>
                  </a:lnTo>
                  <a:lnTo>
                    <a:pt x="1855" y="6897"/>
                  </a:lnTo>
                  <a:lnTo>
                    <a:pt x="2696" y="8648"/>
                  </a:lnTo>
                  <a:lnTo>
                    <a:pt x="2842" y="8956"/>
                  </a:lnTo>
                  <a:lnTo>
                    <a:pt x="3200" y="9006"/>
                  </a:lnTo>
                  <a:lnTo>
                    <a:pt x="5679" y="9384"/>
                  </a:lnTo>
                  <a:lnTo>
                    <a:pt x="5685" y="9384"/>
                  </a:lnTo>
                  <a:lnTo>
                    <a:pt x="5874" y="9411"/>
                  </a:lnTo>
                  <a:lnTo>
                    <a:pt x="7043" y="9594"/>
                  </a:lnTo>
                  <a:lnTo>
                    <a:pt x="7625" y="8586"/>
                  </a:lnTo>
                  <a:lnTo>
                    <a:pt x="7625" y="8577"/>
                  </a:lnTo>
                  <a:lnTo>
                    <a:pt x="7757" y="8347"/>
                  </a:lnTo>
                  <a:lnTo>
                    <a:pt x="8983" y="6225"/>
                  </a:lnTo>
                  <a:lnTo>
                    <a:pt x="9166" y="5910"/>
                  </a:lnTo>
                  <a:lnTo>
                    <a:pt x="9018" y="5610"/>
                  </a:lnTo>
                  <a:lnTo>
                    <a:pt x="8178" y="3852"/>
                  </a:lnTo>
                  <a:lnTo>
                    <a:pt x="7870" y="3215"/>
                  </a:lnTo>
                  <a:lnTo>
                    <a:pt x="7023" y="1464"/>
                  </a:lnTo>
                  <a:lnTo>
                    <a:pt x="6714" y="827"/>
                  </a:lnTo>
                  <a:lnTo>
                    <a:pt x="63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9"/>
            <p:cNvSpPr/>
            <p:nvPr/>
          </p:nvSpPr>
          <p:spPr>
            <a:xfrm>
              <a:off x="2402848" y="268501"/>
              <a:ext cx="30376" cy="37173"/>
            </a:xfrm>
            <a:custGeom>
              <a:avLst/>
              <a:gdLst/>
              <a:ahLst/>
              <a:cxnLst/>
              <a:rect l="l" t="t" r="r" b="b"/>
              <a:pathLst>
                <a:path w="554" h="678" extrusionOk="0">
                  <a:moveTo>
                    <a:pt x="156" y="1"/>
                  </a:moveTo>
                  <a:cubicBezTo>
                    <a:pt x="104" y="1"/>
                    <a:pt x="51" y="13"/>
                    <a:pt x="0" y="39"/>
                  </a:cubicBezTo>
                  <a:lnTo>
                    <a:pt x="308" y="678"/>
                  </a:lnTo>
                  <a:cubicBezTo>
                    <a:pt x="484" y="585"/>
                    <a:pt x="553" y="375"/>
                    <a:pt x="469" y="200"/>
                  </a:cubicBezTo>
                  <a:cubicBezTo>
                    <a:pt x="409" y="76"/>
                    <a:pt x="285" y="1"/>
                    <a:pt x="1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9"/>
            <p:cNvSpPr/>
            <p:nvPr/>
          </p:nvSpPr>
          <p:spPr>
            <a:xfrm>
              <a:off x="2475826" y="226831"/>
              <a:ext cx="44193" cy="38873"/>
            </a:xfrm>
            <a:custGeom>
              <a:avLst/>
              <a:gdLst/>
              <a:ahLst/>
              <a:cxnLst/>
              <a:rect l="l" t="t" r="r" b="b"/>
              <a:pathLst>
                <a:path w="806" h="709" extrusionOk="0">
                  <a:moveTo>
                    <a:pt x="406" y="1"/>
                  </a:moveTo>
                  <a:cubicBezTo>
                    <a:pt x="354" y="1"/>
                    <a:pt x="302" y="12"/>
                    <a:pt x="252" y="36"/>
                  </a:cubicBezTo>
                  <a:cubicBezTo>
                    <a:pt x="69" y="120"/>
                    <a:pt x="0" y="330"/>
                    <a:pt x="84" y="505"/>
                  </a:cubicBezTo>
                  <a:cubicBezTo>
                    <a:pt x="144" y="636"/>
                    <a:pt x="269" y="708"/>
                    <a:pt x="399" y="708"/>
                  </a:cubicBezTo>
                  <a:cubicBezTo>
                    <a:pt x="451" y="708"/>
                    <a:pt x="503" y="697"/>
                    <a:pt x="553" y="673"/>
                  </a:cubicBezTo>
                  <a:cubicBezTo>
                    <a:pt x="735" y="589"/>
                    <a:pt x="805" y="379"/>
                    <a:pt x="721" y="204"/>
                  </a:cubicBezTo>
                  <a:cubicBezTo>
                    <a:pt x="661" y="74"/>
                    <a:pt x="536" y="1"/>
                    <a:pt x="40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9"/>
            <p:cNvSpPr/>
            <p:nvPr/>
          </p:nvSpPr>
          <p:spPr>
            <a:xfrm>
              <a:off x="2562129" y="185106"/>
              <a:ext cx="44686" cy="38928"/>
            </a:xfrm>
            <a:custGeom>
              <a:avLst/>
              <a:gdLst/>
              <a:ahLst/>
              <a:cxnLst/>
              <a:rect l="l" t="t" r="r" b="b"/>
              <a:pathLst>
                <a:path w="815" h="710" extrusionOk="0">
                  <a:moveTo>
                    <a:pt x="404" y="0"/>
                  </a:moveTo>
                  <a:cubicBezTo>
                    <a:pt x="353" y="0"/>
                    <a:pt x="301" y="11"/>
                    <a:pt x="253" y="34"/>
                  </a:cubicBezTo>
                  <a:cubicBezTo>
                    <a:pt x="78" y="118"/>
                    <a:pt x="1" y="335"/>
                    <a:pt x="92" y="510"/>
                  </a:cubicBezTo>
                  <a:cubicBezTo>
                    <a:pt x="151" y="635"/>
                    <a:pt x="275" y="710"/>
                    <a:pt x="405" y="710"/>
                  </a:cubicBezTo>
                  <a:cubicBezTo>
                    <a:pt x="457" y="710"/>
                    <a:pt x="511" y="697"/>
                    <a:pt x="562" y="671"/>
                  </a:cubicBezTo>
                  <a:cubicBezTo>
                    <a:pt x="737" y="587"/>
                    <a:pt x="814" y="377"/>
                    <a:pt x="730" y="202"/>
                  </a:cubicBezTo>
                  <a:cubicBezTo>
                    <a:pt x="669" y="75"/>
                    <a:pt x="538" y="0"/>
                    <a:pt x="40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9"/>
            <p:cNvSpPr/>
            <p:nvPr/>
          </p:nvSpPr>
          <p:spPr>
            <a:xfrm>
              <a:off x="2648979" y="143546"/>
              <a:ext cx="44193" cy="38763"/>
            </a:xfrm>
            <a:custGeom>
              <a:avLst/>
              <a:gdLst/>
              <a:ahLst/>
              <a:cxnLst/>
              <a:rect l="l" t="t" r="r" b="b"/>
              <a:pathLst>
                <a:path w="806" h="707" extrusionOk="0">
                  <a:moveTo>
                    <a:pt x="406" y="0"/>
                  </a:moveTo>
                  <a:cubicBezTo>
                    <a:pt x="355" y="0"/>
                    <a:pt x="302" y="12"/>
                    <a:pt x="252" y="36"/>
                  </a:cubicBezTo>
                  <a:cubicBezTo>
                    <a:pt x="77" y="120"/>
                    <a:pt x="0" y="330"/>
                    <a:pt x="84" y="505"/>
                  </a:cubicBezTo>
                  <a:cubicBezTo>
                    <a:pt x="145" y="631"/>
                    <a:pt x="276" y="707"/>
                    <a:pt x="409" y="707"/>
                  </a:cubicBezTo>
                  <a:cubicBezTo>
                    <a:pt x="460" y="707"/>
                    <a:pt x="512" y="696"/>
                    <a:pt x="560" y="673"/>
                  </a:cubicBezTo>
                  <a:cubicBezTo>
                    <a:pt x="734" y="589"/>
                    <a:pt x="805" y="372"/>
                    <a:pt x="721" y="197"/>
                  </a:cubicBezTo>
                  <a:cubicBezTo>
                    <a:pt x="661" y="72"/>
                    <a:pt x="536" y="0"/>
                    <a:pt x="40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9"/>
            <p:cNvSpPr/>
            <p:nvPr/>
          </p:nvSpPr>
          <p:spPr>
            <a:xfrm>
              <a:off x="2735775" y="103630"/>
              <a:ext cx="30376" cy="36954"/>
            </a:xfrm>
            <a:custGeom>
              <a:avLst/>
              <a:gdLst/>
              <a:ahLst/>
              <a:cxnLst/>
              <a:rect l="l" t="t" r="r" b="b"/>
              <a:pathLst>
                <a:path w="554" h="674" extrusionOk="0">
                  <a:moveTo>
                    <a:pt x="244" y="1"/>
                  </a:moveTo>
                  <a:cubicBezTo>
                    <a:pt x="69" y="85"/>
                    <a:pt x="0" y="295"/>
                    <a:pt x="84" y="476"/>
                  </a:cubicBezTo>
                  <a:cubicBezTo>
                    <a:pt x="144" y="601"/>
                    <a:pt x="269" y="673"/>
                    <a:pt x="399" y="673"/>
                  </a:cubicBezTo>
                  <a:cubicBezTo>
                    <a:pt x="451" y="673"/>
                    <a:pt x="503" y="662"/>
                    <a:pt x="553" y="638"/>
                  </a:cubicBezTo>
                  <a:lnTo>
                    <a:pt x="244"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9"/>
            <p:cNvSpPr/>
            <p:nvPr/>
          </p:nvSpPr>
          <p:spPr>
            <a:xfrm>
              <a:off x="2407453" y="195414"/>
              <a:ext cx="39587" cy="28017"/>
            </a:xfrm>
            <a:custGeom>
              <a:avLst/>
              <a:gdLst/>
              <a:ahLst/>
              <a:cxnLst/>
              <a:rect l="l" t="t" r="r" b="b"/>
              <a:pathLst>
                <a:path w="722" h="511" extrusionOk="0">
                  <a:moveTo>
                    <a:pt x="637" y="1"/>
                  </a:moveTo>
                  <a:lnTo>
                    <a:pt x="0" y="308"/>
                  </a:lnTo>
                  <a:cubicBezTo>
                    <a:pt x="61" y="435"/>
                    <a:pt x="188" y="510"/>
                    <a:pt x="320" y="510"/>
                  </a:cubicBezTo>
                  <a:cubicBezTo>
                    <a:pt x="370" y="510"/>
                    <a:pt x="421" y="499"/>
                    <a:pt x="469" y="476"/>
                  </a:cubicBezTo>
                  <a:cubicBezTo>
                    <a:pt x="644" y="392"/>
                    <a:pt x="721" y="182"/>
                    <a:pt x="637"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9"/>
            <p:cNvSpPr/>
            <p:nvPr/>
          </p:nvSpPr>
          <p:spPr>
            <a:xfrm>
              <a:off x="2493865" y="153963"/>
              <a:ext cx="39587" cy="27688"/>
            </a:xfrm>
            <a:custGeom>
              <a:avLst/>
              <a:gdLst/>
              <a:ahLst/>
              <a:cxnLst/>
              <a:rect l="l" t="t" r="r" b="b"/>
              <a:pathLst>
                <a:path w="722" h="505" extrusionOk="0">
                  <a:moveTo>
                    <a:pt x="638" y="0"/>
                  </a:moveTo>
                  <a:lnTo>
                    <a:pt x="1" y="308"/>
                  </a:lnTo>
                  <a:cubicBezTo>
                    <a:pt x="61" y="433"/>
                    <a:pt x="185" y="505"/>
                    <a:pt x="318" y="505"/>
                  </a:cubicBezTo>
                  <a:cubicBezTo>
                    <a:pt x="371" y="505"/>
                    <a:pt x="425" y="493"/>
                    <a:pt x="476" y="469"/>
                  </a:cubicBezTo>
                  <a:cubicBezTo>
                    <a:pt x="651" y="385"/>
                    <a:pt x="722" y="175"/>
                    <a:pt x="63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9"/>
            <p:cNvSpPr/>
            <p:nvPr/>
          </p:nvSpPr>
          <p:spPr>
            <a:xfrm>
              <a:off x="2580606" y="112129"/>
              <a:ext cx="39587" cy="28017"/>
            </a:xfrm>
            <a:custGeom>
              <a:avLst/>
              <a:gdLst/>
              <a:ahLst/>
              <a:cxnLst/>
              <a:rect l="l" t="t" r="r" b="b"/>
              <a:pathLst>
                <a:path w="722" h="511" extrusionOk="0">
                  <a:moveTo>
                    <a:pt x="637" y="0"/>
                  </a:moveTo>
                  <a:lnTo>
                    <a:pt x="0" y="308"/>
                  </a:lnTo>
                  <a:cubicBezTo>
                    <a:pt x="61" y="435"/>
                    <a:pt x="188" y="510"/>
                    <a:pt x="320" y="510"/>
                  </a:cubicBezTo>
                  <a:cubicBezTo>
                    <a:pt x="370" y="510"/>
                    <a:pt x="421" y="499"/>
                    <a:pt x="469" y="476"/>
                  </a:cubicBezTo>
                  <a:cubicBezTo>
                    <a:pt x="645" y="392"/>
                    <a:pt x="721" y="175"/>
                    <a:pt x="637"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9"/>
            <p:cNvSpPr/>
            <p:nvPr/>
          </p:nvSpPr>
          <p:spPr>
            <a:xfrm>
              <a:off x="2667018" y="70678"/>
              <a:ext cx="39971" cy="27688"/>
            </a:xfrm>
            <a:custGeom>
              <a:avLst/>
              <a:gdLst/>
              <a:ahLst/>
              <a:cxnLst/>
              <a:rect l="l" t="t" r="r" b="b"/>
              <a:pathLst>
                <a:path w="729" h="505" extrusionOk="0">
                  <a:moveTo>
                    <a:pt x="644" y="0"/>
                  </a:moveTo>
                  <a:lnTo>
                    <a:pt x="0" y="301"/>
                  </a:lnTo>
                  <a:cubicBezTo>
                    <a:pt x="66" y="431"/>
                    <a:pt x="192" y="504"/>
                    <a:pt x="323" y="504"/>
                  </a:cubicBezTo>
                  <a:cubicBezTo>
                    <a:pt x="374" y="504"/>
                    <a:pt x="427" y="493"/>
                    <a:pt x="476" y="469"/>
                  </a:cubicBezTo>
                  <a:cubicBezTo>
                    <a:pt x="651" y="385"/>
                    <a:pt x="728" y="175"/>
                    <a:pt x="64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9"/>
            <p:cNvSpPr/>
            <p:nvPr/>
          </p:nvSpPr>
          <p:spPr>
            <a:xfrm>
              <a:off x="2465792" y="315544"/>
              <a:ext cx="44248" cy="38873"/>
            </a:xfrm>
            <a:custGeom>
              <a:avLst/>
              <a:gdLst/>
              <a:ahLst/>
              <a:cxnLst/>
              <a:rect l="l" t="t" r="r" b="b"/>
              <a:pathLst>
                <a:path w="807" h="709" extrusionOk="0">
                  <a:moveTo>
                    <a:pt x="405" y="1"/>
                  </a:moveTo>
                  <a:cubicBezTo>
                    <a:pt x="352" y="1"/>
                    <a:pt x="298" y="12"/>
                    <a:pt x="246" y="36"/>
                  </a:cubicBezTo>
                  <a:cubicBezTo>
                    <a:pt x="71" y="120"/>
                    <a:pt x="0" y="330"/>
                    <a:pt x="84" y="505"/>
                  </a:cubicBezTo>
                  <a:cubicBezTo>
                    <a:pt x="144" y="635"/>
                    <a:pt x="269" y="708"/>
                    <a:pt x="400" y="708"/>
                  </a:cubicBezTo>
                  <a:cubicBezTo>
                    <a:pt x="452" y="708"/>
                    <a:pt x="505" y="697"/>
                    <a:pt x="555" y="673"/>
                  </a:cubicBezTo>
                  <a:cubicBezTo>
                    <a:pt x="730" y="589"/>
                    <a:pt x="807" y="379"/>
                    <a:pt x="723" y="204"/>
                  </a:cubicBezTo>
                  <a:cubicBezTo>
                    <a:pt x="663" y="73"/>
                    <a:pt x="538" y="1"/>
                    <a:pt x="40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9"/>
            <p:cNvSpPr/>
            <p:nvPr/>
          </p:nvSpPr>
          <p:spPr>
            <a:xfrm>
              <a:off x="2552204" y="273819"/>
              <a:ext cx="44577" cy="38928"/>
            </a:xfrm>
            <a:custGeom>
              <a:avLst/>
              <a:gdLst/>
              <a:ahLst/>
              <a:cxnLst/>
              <a:rect l="l" t="t" r="r" b="b"/>
              <a:pathLst>
                <a:path w="813" h="710" extrusionOk="0">
                  <a:moveTo>
                    <a:pt x="403" y="0"/>
                  </a:moveTo>
                  <a:cubicBezTo>
                    <a:pt x="352" y="0"/>
                    <a:pt x="301" y="11"/>
                    <a:pt x="253" y="34"/>
                  </a:cubicBezTo>
                  <a:cubicBezTo>
                    <a:pt x="78" y="118"/>
                    <a:pt x="0" y="335"/>
                    <a:pt x="85" y="510"/>
                  </a:cubicBezTo>
                  <a:cubicBezTo>
                    <a:pt x="149" y="635"/>
                    <a:pt x="274" y="710"/>
                    <a:pt x="404" y="710"/>
                  </a:cubicBezTo>
                  <a:cubicBezTo>
                    <a:pt x="457" y="710"/>
                    <a:pt x="510" y="697"/>
                    <a:pt x="560" y="671"/>
                  </a:cubicBezTo>
                  <a:cubicBezTo>
                    <a:pt x="735" y="587"/>
                    <a:pt x="812" y="377"/>
                    <a:pt x="728" y="202"/>
                  </a:cubicBezTo>
                  <a:cubicBezTo>
                    <a:pt x="663" y="75"/>
                    <a:pt x="535" y="0"/>
                    <a:pt x="40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9"/>
            <p:cNvSpPr/>
            <p:nvPr/>
          </p:nvSpPr>
          <p:spPr>
            <a:xfrm>
              <a:off x="2639000" y="232259"/>
              <a:ext cx="44193" cy="38818"/>
            </a:xfrm>
            <a:custGeom>
              <a:avLst/>
              <a:gdLst/>
              <a:ahLst/>
              <a:cxnLst/>
              <a:rect l="l" t="t" r="r" b="b"/>
              <a:pathLst>
                <a:path w="806" h="708" extrusionOk="0">
                  <a:moveTo>
                    <a:pt x="408" y="1"/>
                  </a:moveTo>
                  <a:cubicBezTo>
                    <a:pt x="356" y="1"/>
                    <a:pt x="303" y="12"/>
                    <a:pt x="253" y="36"/>
                  </a:cubicBezTo>
                  <a:cubicBezTo>
                    <a:pt x="76" y="120"/>
                    <a:pt x="1" y="330"/>
                    <a:pt x="85" y="505"/>
                  </a:cubicBezTo>
                  <a:cubicBezTo>
                    <a:pt x="145" y="632"/>
                    <a:pt x="273" y="707"/>
                    <a:pt x="407" y="707"/>
                  </a:cubicBezTo>
                  <a:cubicBezTo>
                    <a:pt x="458" y="707"/>
                    <a:pt x="510" y="696"/>
                    <a:pt x="560" y="673"/>
                  </a:cubicBezTo>
                  <a:cubicBezTo>
                    <a:pt x="735" y="589"/>
                    <a:pt x="806" y="379"/>
                    <a:pt x="722" y="196"/>
                  </a:cubicBezTo>
                  <a:cubicBezTo>
                    <a:pt x="662" y="71"/>
                    <a:pt x="538" y="1"/>
                    <a:pt x="40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9"/>
            <p:cNvSpPr/>
            <p:nvPr/>
          </p:nvSpPr>
          <p:spPr>
            <a:xfrm>
              <a:off x="2725686" y="190424"/>
              <a:ext cx="44193" cy="38873"/>
            </a:xfrm>
            <a:custGeom>
              <a:avLst/>
              <a:gdLst/>
              <a:ahLst/>
              <a:cxnLst/>
              <a:rect l="l" t="t" r="r" b="b"/>
              <a:pathLst>
                <a:path w="806" h="709" extrusionOk="0">
                  <a:moveTo>
                    <a:pt x="400" y="0"/>
                  </a:moveTo>
                  <a:cubicBezTo>
                    <a:pt x="348" y="0"/>
                    <a:pt x="296" y="11"/>
                    <a:pt x="246" y="35"/>
                  </a:cubicBezTo>
                  <a:cubicBezTo>
                    <a:pt x="72" y="119"/>
                    <a:pt x="1" y="329"/>
                    <a:pt x="85" y="512"/>
                  </a:cubicBezTo>
                  <a:cubicBezTo>
                    <a:pt x="145" y="637"/>
                    <a:pt x="270" y="708"/>
                    <a:pt x="400" y="708"/>
                  </a:cubicBezTo>
                  <a:cubicBezTo>
                    <a:pt x="451" y="708"/>
                    <a:pt x="504" y="697"/>
                    <a:pt x="554" y="673"/>
                  </a:cubicBezTo>
                  <a:cubicBezTo>
                    <a:pt x="730" y="589"/>
                    <a:pt x="806" y="379"/>
                    <a:pt x="722" y="203"/>
                  </a:cubicBezTo>
                  <a:cubicBezTo>
                    <a:pt x="661" y="76"/>
                    <a:pt x="534" y="0"/>
                    <a:pt x="40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9"/>
            <p:cNvSpPr/>
            <p:nvPr/>
          </p:nvSpPr>
          <p:spPr>
            <a:xfrm>
              <a:off x="2465792" y="399597"/>
              <a:ext cx="30814" cy="36899"/>
            </a:xfrm>
            <a:custGeom>
              <a:avLst/>
              <a:gdLst/>
              <a:ahLst/>
              <a:cxnLst/>
              <a:rect l="l" t="t" r="r" b="b"/>
              <a:pathLst>
                <a:path w="562" h="673" extrusionOk="0">
                  <a:moveTo>
                    <a:pt x="156" y="1"/>
                  </a:moveTo>
                  <a:cubicBezTo>
                    <a:pt x="103" y="1"/>
                    <a:pt x="50" y="12"/>
                    <a:pt x="0" y="36"/>
                  </a:cubicBezTo>
                  <a:lnTo>
                    <a:pt x="309" y="673"/>
                  </a:lnTo>
                  <a:cubicBezTo>
                    <a:pt x="484" y="589"/>
                    <a:pt x="561" y="379"/>
                    <a:pt x="477" y="197"/>
                  </a:cubicBezTo>
                  <a:cubicBezTo>
                    <a:pt x="413" y="72"/>
                    <a:pt x="287" y="1"/>
                    <a:pt x="1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9"/>
            <p:cNvSpPr/>
            <p:nvPr/>
          </p:nvSpPr>
          <p:spPr>
            <a:xfrm>
              <a:off x="2538771" y="357872"/>
              <a:ext cx="44193" cy="38763"/>
            </a:xfrm>
            <a:custGeom>
              <a:avLst/>
              <a:gdLst/>
              <a:ahLst/>
              <a:cxnLst/>
              <a:rect l="l" t="t" r="r" b="b"/>
              <a:pathLst>
                <a:path w="806" h="707" extrusionOk="0">
                  <a:moveTo>
                    <a:pt x="401" y="0"/>
                  </a:moveTo>
                  <a:cubicBezTo>
                    <a:pt x="351" y="0"/>
                    <a:pt x="300" y="11"/>
                    <a:pt x="252" y="34"/>
                  </a:cubicBezTo>
                  <a:cubicBezTo>
                    <a:pt x="77" y="118"/>
                    <a:pt x="0" y="328"/>
                    <a:pt x="84" y="510"/>
                  </a:cubicBezTo>
                  <a:cubicBezTo>
                    <a:pt x="144" y="635"/>
                    <a:pt x="268" y="707"/>
                    <a:pt x="400" y="707"/>
                  </a:cubicBezTo>
                  <a:cubicBezTo>
                    <a:pt x="453" y="707"/>
                    <a:pt x="508" y="695"/>
                    <a:pt x="560" y="671"/>
                  </a:cubicBezTo>
                  <a:cubicBezTo>
                    <a:pt x="736" y="587"/>
                    <a:pt x="805" y="377"/>
                    <a:pt x="721" y="202"/>
                  </a:cubicBezTo>
                  <a:cubicBezTo>
                    <a:pt x="660" y="75"/>
                    <a:pt x="533" y="0"/>
                    <a:pt x="40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9"/>
            <p:cNvSpPr/>
            <p:nvPr/>
          </p:nvSpPr>
          <p:spPr>
            <a:xfrm>
              <a:off x="2625567" y="316147"/>
              <a:ext cx="44193" cy="38928"/>
            </a:xfrm>
            <a:custGeom>
              <a:avLst/>
              <a:gdLst/>
              <a:ahLst/>
              <a:cxnLst/>
              <a:rect l="l" t="t" r="r" b="b"/>
              <a:pathLst>
                <a:path w="806" h="710" extrusionOk="0">
                  <a:moveTo>
                    <a:pt x="405" y="1"/>
                  </a:moveTo>
                  <a:cubicBezTo>
                    <a:pt x="352" y="1"/>
                    <a:pt x="298" y="13"/>
                    <a:pt x="246" y="39"/>
                  </a:cubicBezTo>
                  <a:cubicBezTo>
                    <a:pt x="69" y="123"/>
                    <a:pt x="0" y="333"/>
                    <a:pt x="84" y="508"/>
                  </a:cubicBezTo>
                  <a:cubicBezTo>
                    <a:pt x="145" y="634"/>
                    <a:pt x="272" y="710"/>
                    <a:pt x="404" y="710"/>
                  </a:cubicBezTo>
                  <a:cubicBezTo>
                    <a:pt x="454" y="710"/>
                    <a:pt x="505" y="699"/>
                    <a:pt x="553" y="676"/>
                  </a:cubicBezTo>
                  <a:cubicBezTo>
                    <a:pt x="728" y="592"/>
                    <a:pt x="805" y="375"/>
                    <a:pt x="721" y="200"/>
                  </a:cubicBezTo>
                  <a:cubicBezTo>
                    <a:pt x="661" y="76"/>
                    <a:pt x="537" y="1"/>
                    <a:pt x="40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9"/>
            <p:cNvSpPr/>
            <p:nvPr/>
          </p:nvSpPr>
          <p:spPr>
            <a:xfrm>
              <a:off x="2711869" y="274477"/>
              <a:ext cx="44686" cy="38818"/>
            </a:xfrm>
            <a:custGeom>
              <a:avLst/>
              <a:gdLst/>
              <a:ahLst/>
              <a:cxnLst/>
              <a:rect l="l" t="t" r="r" b="b"/>
              <a:pathLst>
                <a:path w="815" h="708" extrusionOk="0">
                  <a:moveTo>
                    <a:pt x="406" y="1"/>
                  </a:moveTo>
                  <a:cubicBezTo>
                    <a:pt x="355" y="1"/>
                    <a:pt x="302" y="12"/>
                    <a:pt x="253" y="36"/>
                  </a:cubicBezTo>
                  <a:cubicBezTo>
                    <a:pt x="78" y="120"/>
                    <a:pt x="1" y="330"/>
                    <a:pt x="85" y="505"/>
                  </a:cubicBezTo>
                  <a:cubicBezTo>
                    <a:pt x="150" y="635"/>
                    <a:pt x="276" y="708"/>
                    <a:pt x="408" y="708"/>
                  </a:cubicBezTo>
                  <a:cubicBezTo>
                    <a:pt x="460" y="708"/>
                    <a:pt x="512" y="697"/>
                    <a:pt x="562" y="673"/>
                  </a:cubicBezTo>
                  <a:cubicBezTo>
                    <a:pt x="737" y="589"/>
                    <a:pt x="814" y="379"/>
                    <a:pt x="730" y="204"/>
                  </a:cubicBezTo>
                  <a:cubicBezTo>
                    <a:pt x="664" y="74"/>
                    <a:pt x="537" y="1"/>
                    <a:pt x="40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9"/>
            <p:cNvSpPr/>
            <p:nvPr/>
          </p:nvSpPr>
          <p:spPr>
            <a:xfrm>
              <a:off x="2798665" y="234562"/>
              <a:ext cx="30760" cy="36954"/>
            </a:xfrm>
            <a:custGeom>
              <a:avLst/>
              <a:gdLst/>
              <a:ahLst/>
              <a:cxnLst/>
              <a:rect l="l" t="t" r="r" b="b"/>
              <a:pathLst>
                <a:path w="561" h="674" extrusionOk="0">
                  <a:moveTo>
                    <a:pt x="253" y="1"/>
                  </a:moveTo>
                  <a:cubicBezTo>
                    <a:pt x="78" y="85"/>
                    <a:pt x="1" y="302"/>
                    <a:pt x="85" y="476"/>
                  </a:cubicBezTo>
                  <a:cubicBezTo>
                    <a:pt x="145" y="601"/>
                    <a:pt x="270" y="673"/>
                    <a:pt x="402" y="673"/>
                  </a:cubicBezTo>
                  <a:cubicBezTo>
                    <a:pt x="455" y="673"/>
                    <a:pt x="509" y="662"/>
                    <a:pt x="561" y="638"/>
                  </a:cubicBezTo>
                  <a:lnTo>
                    <a:pt x="25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9"/>
            <p:cNvSpPr/>
            <p:nvPr/>
          </p:nvSpPr>
          <p:spPr>
            <a:xfrm>
              <a:off x="2528792" y="446586"/>
              <a:ext cx="44193" cy="38763"/>
            </a:xfrm>
            <a:custGeom>
              <a:avLst/>
              <a:gdLst/>
              <a:ahLst/>
              <a:cxnLst/>
              <a:rect l="l" t="t" r="r" b="b"/>
              <a:pathLst>
                <a:path w="806" h="707" extrusionOk="0">
                  <a:moveTo>
                    <a:pt x="403" y="0"/>
                  </a:moveTo>
                  <a:cubicBezTo>
                    <a:pt x="352" y="0"/>
                    <a:pt x="301" y="11"/>
                    <a:pt x="253" y="34"/>
                  </a:cubicBezTo>
                  <a:cubicBezTo>
                    <a:pt x="78" y="118"/>
                    <a:pt x="1" y="335"/>
                    <a:pt x="85" y="510"/>
                  </a:cubicBezTo>
                  <a:cubicBezTo>
                    <a:pt x="145" y="635"/>
                    <a:pt x="269" y="707"/>
                    <a:pt x="402" y="707"/>
                  </a:cubicBezTo>
                  <a:cubicBezTo>
                    <a:pt x="454" y="707"/>
                    <a:pt x="509" y="695"/>
                    <a:pt x="560" y="671"/>
                  </a:cubicBezTo>
                  <a:cubicBezTo>
                    <a:pt x="735" y="587"/>
                    <a:pt x="806" y="377"/>
                    <a:pt x="722" y="202"/>
                  </a:cubicBezTo>
                  <a:cubicBezTo>
                    <a:pt x="661" y="75"/>
                    <a:pt x="534" y="0"/>
                    <a:pt x="40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9"/>
            <p:cNvSpPr/>
            <p:nvPr/>
          </p:nvSpPr>
          <p:spPr>
            <a:xfrm>
              <a:off x="2615533" y="405025"/>
              <a:ext cx="44248" cy="38818"/>
            </a:xfrm>
            <a:custGeom>
              <a:avLst/>
              <a:gdLst/>
              <a:ahLst/>
              <a:cxnLst/>
              <a:rect l="l" t="t" r="r" b="b"/>
              <a:pathLst>
                <a:path w="807" h="708" extrusionOk="0">
                  <a:moveTo>
                    <a:pt x="403" y="0"/>
                  </a:moveTo>
                  <a:cubicBezTo>
                    <a:pt x="349" y="0"/>
                    <a:pt x="296" y="12"/>
                    <a:pt x="245" y="36"/>
                  </a:cubicBezTo>
                  <a:cubicBezTo>
                    <a:pt x="71" y="120"/>
                    <a:pt x="0" y="330"/>
                    <a:pt x="84" y="505"/>
                  </a:cubicBezTo>
                  <a:cubicBezTo>
                    <a:pt x="145" y="632"/>
                    <a:pt x="272" y="707"/>
                    <a:pt x="404" y="707"/>
                  </a:cubicBezTo>
                  <a:cubicBezTo>
                    <a:pt x="455" y="707"/>
                    <a:pt x="506" y="696"/>
                    <a:pt x="555" y="673"/>
                  </a:cubicBezTo>
                  <a:cubicBezTo>
                    <a:pt x="729" y="589"/>
                    <a:pt x="807" y="372"/>
                    <a:pt x="723" y="196"/>
                  </a:cubicBezTo>
                  <a:cubicBezTo>
                    <a:pt x="663" y="71"/>
                    <a:pt x="535" y="0"/>
                    <a:pt x="40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9"/>
            <p:cNvSpPr/>
            <p:nvPr/>
          </p:nvSpPr>
          <p:spPr>
            <a:xfrm>
              <a:off x="2701945" y="363136"/>
              <a:ext cx="44577" cy="38928"/>
            </a:xfrm>
            <a:custGeom>
              <a:avLst/>
              <a:gdLst/>
              <a:ahLst/>
              <a:cxnLst/>
              <a:rect l="l" t="t" r="r" b="b"/>
              <a:pathLst>
                <a:path w="813" h="710" extrusionOk="0">
                  <a:moveTo>
                    <a:pt x="406" y="0"/>
                  </a:moveTo>
                  <a:cubicBezTo>
                    <a:pt x="354" y="0"/>
                    <a:pt x="302" y="12"/>
                    <a:pt x="252" y="36"/>
                  </a:cubicBezTo>
                  <a:cubicBezTo>
                    <a:pt x="78" y="120"/>
                    <a:pt x="0" y="330"/>
                    <a:pt x="84" y="506"/>
                  </a:cubicBezTo>
                  <a:cubicBezTo>
                    <a:pt x="145" y="636"/>
                    <a:pt x="273" y="709"/>
                    <a:pt x="405" y="709"/>
                  </a:cubicBezTo>
                  <a:cubicBezTo>
                    <a:pt x="458" y="709"/>
                    <a:pt x="511" y="698"/>
                    <a:pt x="560" y="674"/>
                  </a:cubicBezTo>
                  <a:cubicBezTo>
                    <a:pt x="735" y="590"/>
                    <a:pt x="812" y="380"/>
                    <a:pt x="721" y="204"/>
                  </a:cubicBezTo>
                  <a:cubicBezTo>
                    <a:pt x="661" y="73"/>
                    <a:pt x="536" y="0"/>
                    <a:pt x="40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9"/>
            <p:cNvSpPr/>
            <p:nvPr/>
          </p:nvSpPr>
          <p:spPr>
            <a:xfrm>
              <a:off x="2788740" y="321356"/>
              <a:ext cx="44193" cy="39147"/>
            </a:xfrm>
            <a:custGeom>
              <a:avLst/>
              <a:gdLst/>
              <a:ahLst/>
              <a:cxnLst/>
              <a:rect l="l" t="t" r="r" b="b"/>
              <a:pathLst>
                <a:path w="806" h="714" extrusionOk="0">
                  <a:moveTo>
                    <a:pt x="402" y="1"/>
                  </a:moveTo>
                  <a:cubicBezTo>
                    <a:pt x="351" y="1"/>
                    <a:pt x="301" y="11"/>
                    <a:pt x="253" y="35"/>
                  </a:cubicBezTo>
                  <a:cubicBezTo>
                    <a:pt x="69" y="125"/>
                    <a:pt x="0" y="335"/>
                    <a:pt x="84" y="512"/>
                  </a:cubicBezTo>
                  <a:cubicBezTo>
                    <a:pt x="145" y="638"/>
                    <a:pt x="272" y="714"/>
                    <a:pt x="404" y="714"/>
                  </a:cubicBezTo>
                  <a:cubicBezTo>
                    <a:pt x="454" y="714"/>
                    <a:pt x="505" y="703"/>
                    <a:pt x="553" y="680"/>
                  </a:cubicBezTo>
                  <a:cubicBezTo>
                    <a:pt x="735" y="587"/>
                    <a:pt x="805" y="377"/>
                    <a:pt x="721" y="203"/>
                  </a:cubicBezTo>
                  <a:cubicBezTo>
                    <a:pt x="661" y="76"/>
                    <a:pt x="533" y="1"/>
                    <a:pt x="40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9"/>
            <p:cNvSpPr/>
            <p:nvPr/>
          </p:nvSpPr>
          <p:spPr>
            <a:xfrm>
              <a:off x="2528792" y="530584"/>
              <a:ext cx="28457" cy="21547"/>
            </a:xfrm>
            <a:custGeom>
              <a:avLst/>
              <a:gdLst/>
              <a:ahLst/>
              <a:cxnLst/>
              <a:rect l="l" t="t" r="r" b="b"/>
              <a:pathLst>
                <a:path w="519" h="393" extrusionOk="0">
                  <a:moveTo>
                    <a:pt x="151" y="1"/>
                  </a:moveTo>
                  <a:cubicBezTo>
                    <a:pt x="100" y="1"/>
                    <a:pt x="49" y="12"/>
                    <a:pt x="1" y="35"/>
                  </a:cubicBezTo>
                  <a:lnTo>
                    <a:pt x="147" y="343"/>
                  </a:lnTo>
                  <a:lnTo>
                    <a:pt x="505" y="393"/>
                  </a:lnTo>
                  <a:cubicBezTo>
                    <a:pt x="518" y="329"/>
                    <a:pt x="505" y="267"/>
                    <a:pt x="476" y="203"/>
                  </a:cubicBezTo>
                  <a:cubicBezTo>
                    <a:pt x="415" y="76"/>
                    <a:pt x="285" y="1"/>
                    <a:pt x="15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9"/>
            <p:cNvSpPr/>
            <p:nvPr/>
          </p:nvSpPr>
          <p:spPr>
            <a:xfrm>
              <a:off x="2601661" y="488804"/>
              <a:ext cx="44686" cy="39037"/>
            </a:xfrm>
            <a:custGeom>
              <a:avLst/>
              <a:gdLst/>
              <a:ahLst/>
              <a:cxnLst/>
              <a:rect l="l" t="t" r="r" b="b"/>
              <a:pathLst>
                <a:path w="815" h="712" extrusionOk="0">
                  <a:moveTo>
                    <a:pt x="403" y="0"/>
                  </a:moveTo>
                  <a:cubicBezTo>
                    <a:pt x="353" y="0"/>
                    <a:pt x="302" y="11"/>
                    <a:pt x="253" y="34"/>
                  </a:cubicBezTo>
                  <a:cubicBezTo>
                    <a:pt x="78" y="125"/>
                    <a:pt x="1" y="335"/>
                    <a:pt x="85" y="510"/>
                  </a:cubicBezTo>
                  <a:cubicBezTo>
                    <a:pt x="146" y="636"/>
                    <a:pt x="277" y="712"/>
                    <a:pt x="412" y="712"/>
                  </a:cubicBezTo>
                  <a:cubicBezTo>
                    <a:pt x="463" y="712"/>
                    <a:pt x="514" y="701"/>
                    <a:pt x="562" y="678"/>
                  </a:cubicBezTo>
                  <a:cubicBezTo>
                    <a:pt x="737" y="587"/>
                    <a:pt x="814" y="377"/>
                    <a:pt x="724" y="202"/>
                  </a:cubicBezTo>
                  <a:cubicBezTo>
                    <a:pt x="663" y="75"/>
                    <a:pt x="536" y="0"/>
                    <a:pt x="40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9"/>
            <p:cNvSpPr/>
            <p:nvPr/>
          </p:nvSpPr>
          <p:spPr>
            <a:xfrm>
              <a:off x="2688511" y="447244"/>
              <a:ext cx="44138" cy="38763"/>
            </a:xfrm>
            <a:custGeom>
              <a:avLst/>
              <a:gdLst/>
              <a:ahLst/>
              <a:cxnLst/>
              <a:rect l="l" t="t" r="r" b="b"/>
              <a:pathLst>
                <a:path w="805" h="707" extrusionOk="0">
                  <a:moveTo>
                    <a:pt x="406" y="1"/>
                  </a:moveTo>
                  <a:cubicBezTo>
                    <a:pt x="355" y="1"/>
                    <a:pt x="302" y="12"/>
                    <a:pt x="252" y="36"/>
                  </a:cubicBezTo>
                  <a:cubicBezTo>
                    <a:pt x="71" y="120"/>
                    <a:pt x="0" y="330"/>
                    <a:pt x="84" y="505"/>
                  </a:cubicBezTo>
                  <a:cubicBezTo>
                    <a:pt x="145" y="631"/>
                    <a:pt x="272" y="707"/>
                    <a:pt x="406" y="707"/>
                  </a:cubicBezTo>
                  <a:cubicBezTo>
                    <a:pt x="457" y="707"/>
                    <a:pt x="510" y="696"/>
                    <a:pt x="560" y="673"/>
                  </a:cubicBezTo>
                  <a:cubicBezTo>
                    <a:pt x="736" y="589"/>
                    <a:pt x="805" y="379"/>
                    <a:pt x="721" y="197"/>
                  </a:cubicBezTo>
                  <a:cubicBezTo>
                    <a:pt x="661" y="72"/>
                    <a:pt x="536" y="1"/>
                    <a:pt x="40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9"/>
            <p:cNvSpPr/>
            <p:nvPr/>
          </p:nvSpPr>
          <p:spPr>
            <a:xfrm>
              <a:off x="2775307" y="405464"/>
              <a:ext cx="44193" cy="38818"/>
            </a:xfrm>
            <a:custGeom>
              <a:avLst/>
              <a:gdLst/>
              <a:ahLst/>
              <a:cxnLst/>
              <a:rect l="l" t="t" r="r" b="b"/>
              <a:pathLst>
                <a:path w="806" h="708" extrusionOk="0">
                  <a:moveTo>
                    <a:pt x="396" y="1"/>
                  </a:moveTo>
                  <a:cubicBezTo>
                    <a:pt x="345" y="1"/>
                    <a:pt x="294" y="12"/>
                    <a:pt x="245" y="35"/>
                  </a:cubicBezTo>
                  <a:cubicBezTo>
                    <a:pt x="69" y="119"/>
                    <a:pt x="0" y="336"/>
                    <a:pt x="84" y="510"/>
                  </a:cubicBezTo>
                  <a:cubicBezTo>
                    <a:pt x="144" y="635"/>
                    <a:pt x="269" y="707"/>
                    <a:pt x="399" y="707"/>
                  </a:cubicBezTo>
                  <a:cubicBezTo>
                    <a:pt x="450" y="707"/>
                    <a:pt x="503" y="696"/>
                    <a:pt x="553" y="672"/>
                  </a:cubicBezTo>
                  <a:cubicBezTo>
                    <a:pt x="728" y="588"/>
                    <a:pt x="805" y="378"/>
                    <a:pt x="721" y="203"/>
                  </a:cubicBezTo>
                  <a:cubicBezTo>
                    <a:pt x="660" y="76"/>
                    <a:pt x="530" y="1"/>
                    <a:pt x="39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9"/>
            <p:cNvSpPr/>
            <p:nvPr/>
          </p:nvSpPr>
          <p:spPr>
            <a:xfrm>
              <a:off x="2678532" y="535902"/>
              <a:ext cx="44193" cy="38928"/>
            </a:xfrm>
            <a:custGeom>
              <a:avLst/>
              <a:gdLst/>
              <a:ahLst/>
              <a:cxnLst/>
              <a:rect l="l" t="t" r="r" b="b"/>
              <a:pathLst>
                <a:path w="806" h="710" extrusionOk="0">
                  <a:moveTo>
                    <a:pt x="407" y="0"/>
                  </a:moveTo>
                  <a:cubicBezTo>
                    <a:pt x="355" y="0"/>
                    <a:pt x="302" y="12"/>
                    <a:pt x="253" y="36"/>
                  </a:cubicBezTo>
                  <a:cubicBezTo>
                    <a:pt x="69" y="120"/>
                    <a:pt x="1" y="330"/>
                    <a:pt x="85" y="506"/>
                  </a:cubicBezTo>
                  <a:cubicBezTo>
                    <a:pt x="145" y="636"/>
                    <a:pt x="270" y="709"/>
                    <a:pt x="400" y="709"/>
                  </a:cubicBezTo>
                  <a:cubicBezTo>
                    <a:pt x="452" y="709"/>
                    <a:pt x="504" y="698"/>
                    <a:pt x="553" y="674"/>
                  </a:cubicBezTo>
                  <a:cubicBezTo>
                    <a:pt x="735" y="590"/>
                    <a:pt x="805" y="380"/>
                    <a:pt x="721" y="197"/>
                  </a:cubicBezTo>
                  <a:cubicBezTo>
                    <a:pt x="661" y="72"/>
                    <a:pt x="537" y="0"/>
                    <a:pt x="407"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9"/>
            <p:cNvSpPr/>
            <p:nvPr/>
          </p:nvSpPr>
          <p:spPr>
            <a:xfrm>
              <a:off x="2764889" y="494122"/>
              <a:ext cx="44632" cy="38818"/>
            </a:xfrm>
            <a:custGeom>
              <a:avLst/>
              <a:gdLst/>
              <a:ahLst/>
              <a:cxnLst/>
              <a:rect l="l" t="t" r="r" b="b"/>
              <a:pathLst>
                <a:path w="814" h="708" extrusionOk="0">
                  <a:moveTo>
                    <a:pt x="403" y="1"/>
                  </a:moveTo>
                  <a:cubicBezTo>
                    <a:pt x="352" y="1"/>
                    <a:pt x="300" y="11"/>
                    <a:pt x="252" y="35"/>
                  </a:cubicBezTo>
                  <a:cubicBezTo>
                    <a:pt x="77" y="119"/>
                    <a:pt x="0" y="335"/>
                    <a:pt x="91" y="512"/>
                  </a:cubicBezTo>
                  <a:cubicBezTo>
                    <a:pt x="151" y="636"/>
                    <a:pt x="275" y="707"/>
                    <a:pt x="405" y="707"/>
                  </a:cubicBezTo>
                  <a:cubicBezTo>
                    <a:pt x="457" y="707"/>
                    <a:pt x="511" y="696"/>
                    <a:pt x="561" y="671"/>
                  </a:cubicBezTo>
                  <a:cubicBezTo>
                    <a:pt x="736" y="587"/>
                    <a:pt x="814" y="377"/>
                    <a:pt x="730" y="203"/>
                  </a:cubicBezTo>
                  <a:cubicBezTo>
                    <a:pt x="669" y="76"/>
                    <a:pt x="537" y="1"/>
                    <a:pt x="403"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9"/>
            <p:cNvSpPr/>
            <p:nvPr/>
          </p:nvSpPr>
          <p:spPr>
            <a:xfrm>
              <a:off x="1936794" y="259070"/>
              <a:ext cx="524065" cy="590218"/>
            </a:xfrm>
            <a:custGeom>
              <a:avLst/>
              <a:gdLst/>
              <a:ahLst/>
              <a:cxnLst/>
              <a:rect l="l" t="t" r="r" b="b"/>
              <a:pathLst>
                <a:path w="9558" h="10765" extrusionOk="0">
                  <a:moveTo>
                    <a:pt x="6623" y="1"/>
                  </a:moveTo>
                  <a:lnTo>
                    <a:pt x="0" y="2298"/>
                  </a:lnTo>
                  <a:lnTo>
                    <a:pt x="2934" y="10765"/>
                  </a:lnTo>
                  <a:lnTo>
                    <a:pt x="5818" y="8377"/>
                  </a:lnTo>
                  <a:lnTo>
                    <a:pt x="9557" y="8467"/>
                  </a:lnTo>
                  <a:lnTo>
                    <a:pt x="66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9"/>
            <p:cNvSpPr/>
            <p:nvPr/>
          </p:nvSpPr>
          <p:spPr>
            <a:xfrm>
              <a:off x="1950940" y="300576"/>
              <a:ext cx="365990" cy="133286"/>
            </a:xfrm>
            <a:custGeom>
              <a:avLst/>
              <a:gdLst/>
              <a:ahLst/>
              <a:cxnLst/>
              <a:rect l="l" t="t" r="r" b="b"/>
              <a:pathLst>
                <a:path w="6675" h="2431" extrusionOk="0">
                  <a:moveTo>
                    <a:pt x="6632" y="0"/>
                  </a:moveTo>
                  <a:lnTo>
                    <a:pt x="1" y="2297"/>
                  </a:lnTo>
                  <a:lnTo>
                    <a:pt x="50" y="2430"/>
                  </a:lnTo>
                  <a:lnTo>
                    <a:pt x="6674" y="135"/>
                  </a:lnTo>
                  <a:lnTo>
                    <a:pt x="6632"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9"/>
            <p:cNvSpPr/>
            <p:nvPr/>
          </p:nvSpPr>
          <p:spPr>
            <a:xfrm>
              <a:off x="1977039" y="375472"/>
              <a:ext cx="365935" cy="133669"/>
            </a:xfrm>
            <a:custGeom>
              <a:avLst/>
              <a:gdLst/>
              <a:ahLst/>
              <a:cxnLst/>
              <a:rect l="l" t="t" r="r" b="b"/>
              <a:pathLst>
                <a:path w="6674" h="2438" extrusionOk="0">
                  <a:moveTo>
                    <a:pt x="6632" y="0"/>
                  </a:moveTo>
                  <a:lnTo>
                    <a:pt x="1" y="2304"/>
                  </a:lnTo>
                  <a:lnTo>
                    <a:pt x="49" y="2437"/>
                  </a:lnTo>
                  <a:lnTo>
                    <a:pt x="6674" y="140"/>
                  </a:lnTo>
                  <a:lnTo>
                    <a:pt x="6632"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9"/>
            <p:cNvSpPr/>
            <p:nvPr/>
          </p:nvSpPr>
          <p:spPr>
            <a:xfrm>
              <a:off x="2003193" y="450753"/>
              <a:ext cx="365881" cy="133176"/>
            </a:xfrm>
            <a:custGeom>
              <a:avLst/>
              <a:gdLst/>
              <a:ahLst/>
              <a:cxnLst/>
              <a:rect l="l" t="t" r="r" b="b"/>
              <a:pathLst>
                <a:path w="6673" h="2429" extrusionOk="0">
                  <a:moveTo>
                    <a:pt x="6624" y="0"/>
                  </a:moveTo>
                  <a:lnTo>
                    <a:pt x="1" y="2296"/>
                  </a:lnTo>
                  <a:lnTo>
                    <a:pt x="50" y="2429"/>
                  </a:lnTo>
                  <a:lnTo>
                    <a:pt x="6673" y="133"/>
                  </a:lnTo>
                  <a:lnTo>
                    <a:pt x="6624"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9"/>
            <p:cNvSpPr/>
            <p:nvPr/>
          </p:nvSpPr>
          <p:spPr>
            <a:xfrm>
              <a:off x="2029292" y="525594"/>
              <a:ext cx="365935" cy="133615"/>
            </a:xfrm>
            <a:custGeom>
              <a:avLst/>
              <a:gdLst/>
              <a:ahLst/>
              <a:cxnLst/>
              <a:rect l="l" t="t" r="r" b="b"/>
              <a:pathLst>
                <a:path w="6674" h="2437" extrusionOk="0">
                  <a:moveTo>
                    <a:pt x="6625" y="0"/>
                  </a:moveTo>
                  <a:lnTo>
                    <a:pt x="0" y="2297"/>
                  </a:lnTo>
                  <a:lnTo>
                    <a:pt x="42" y="2437"/>
                  </a:lnTo>
                  <a:lnTo>
                    <a:pt x="6674" y="139"/>
                  </a:lnTo>
                  <a:lnTo>
                    <a:pt x="6625"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9"/>
            <p:cNvSpPr/>
            <p:nvPr/>
          </p:nvSpPr>
          <p:spPr>
            <a:xfrm>
              <a:off x="2055007" y="600820"/>
              <a:ext cx="365935" cy="133340"/>
            </a:xfrm>
            <a:custGeom>
              <a:avLst/>
              <a:gdLst/>
              <a:ahLst/>
              <a:cxnLst/>
              <a:rect l="l" t="t" r="r" b="b"/>
              <a:pathLst>
                <a:path w="6674" h="2432" extrusionOk="0">
                  <a:moveTo>
                    <a:pt x="6632" y="1"/>
                  </a:moveTo>
                  <a:lnTo>
                    <a:pt x="0" y="2297"/>
                  </a:lnTo>
                  <a:lnTo>
                    <a:pt x="49" y="2431"/>
                  </a:lnTo>
                  <a:lnTo>
                    <a:pt x="6674" y="134"/>
                  </a:lnTo>
                  <a:lnTo>
                    <a:pt x="6632"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9"/>
            <p:cNvSpPr/>
            <p:nvPr/>
          </p:nvSpPr>
          <p:spPr>
            <a:xfrm>
              <a:off x="2081051" y="757466"/>
              <a:ext cx="127260" cy="51867"/>
            </a:xfrm>
            <a:custGeom>
              <a:avLst/>
              <a:gdLst/>
              <a:ahLst/>
              <a:cxnLst/>
              <a:rect l="l" t="t" r="r" b="b"/>
              <a:pathLst>
                <a:path w="2321" h="946" extrusionOk="0">
                  <a:moveTo>
                    <a:pt x="2320" y="1"/>
                  </a:moveTo>
                  <a:lnTo>
                    <a:pt x="1" y="806"/>
                  </a:lnTo>
                  <a:lnTo>
                    <a:pt x="51" y="945"/>
                  </a:lnTo>
                  <a:lnTo>
                    <a:pt x="2004" y="266"/>
                  </a:lnTo>
                  <a:lnTo>
                    <a:pt x="232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9"/>
            <p:cNvSpPr/>
            <p:nvPr/>
          </p:nvSpPr>
          <p:spPr>
            <a:xfrm>
              <a:off x="2317258" y="675661"/>
              <a:ext cx="129783" cy="44630"/>
            </a:xfrm>
            <a:custGeom>
              <a:avLst/>
              <a:gdLst/>
              <a:ahLst/>
              <a:cxnLst/>
              <a:rect l="l" t="t" r="r" b="b"/>
              <a:pathLst>
                <a:path w="2367" h="814" extrusionOk="0">
                  <a:moveTo>
                    <a:pt x="2318" y="1"/>
                  </a:moveTo>
                  <a:lnTo>
                    <a:pt x="0" y="806"/>
                  </a:lnTo>
                  <a:lnTo>
                    <a:pt x="414" y="814"/>
                  </a:lnTo>
                  <a:lnTo>
                    <a:pt x="2366" y="133"/>
                  </a:lnTo>
                  <a:lnTo>
                    <a:pt x="2318"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9"/>
            <p:cNvSpPr/>
            <p:nvPr/>
          </p:nvSpPr>
          <p:spPr>
            <a:xfrm>
              <a:off x="-61975" y="3"/>
              <a:ext cx="2876108" cy="585887"/>
            </a:xfrm>
            <a:custGeom>
              <a:avLst/>
              <a:gdLst/>
              <a:ahLst/>
              <a:cxnLst/>
              <a:rect l="l" t="t" r="r" b="b"/>
              <a:pathLst>
                <a:path w="52455" h="10686" extrusionOk="0">
                  <a:moveTo>
                    <a:pt x="52384" y="0"/>
                  </a:moveTo>
                  <a:cubicBezTo>
                    <a:pt x="49166" y="1974"/>
                    <a:pt x="33957" y="10529"/>
                    <a:pt x="11889" y="10529"/>
                  </a:cubicBezTo>
                  <a:cubicBezTo>
                    <a:pt x="8122" y="10529"/>
                    <a:pt x="4155" y="10279"/>
                    <a:pt x="13" y="9705"/>
                  </a:cubicBezTo>
                  <a:lnTo>
                    <a:pt x="0" y="9845"/>
                  </a:lnTo>
                  <a:cubicBezTo>
                    <a:pt x="4040" y="10406"/>
                    <a:pt x="8067" y="10685"/>
                    <a:pt x="12071" y="10685"/>
                  </a:cubicBezTo>
                  <a:cubicBezTo>
                    <a:pt x="19901" y="10685"/>
                    <a:pt x="27616" y="9608"/>
                    <a:pt x="35123" y="7472"/>
                  </a:cubicBezTo>
                  <a:cubicBezTo>
                    <a:pt x="44178" y="4887"/>
                    <a:pt x="50261" y="1471"/>
                    <a:pt x="52455" y="120"/>
                  </a:cubicBezTo>
                  <a:lnTo>
                    <a:pt x="523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7" name="Google Shape;1807;p49"/>
          <p:cNvGrpSpPr/>
          <p:nvPr/>
        </p:nvGrpSpPr>
        <p:grpSpPr>
          <a:xfrm>
            <a:off x="6211327" y="-36220"/>
            <a:ext cx="2945584" cy="1142442"/>
            <a:chOff x="6211327" y="-36220"/>
            <a:chExt cx="2945584" cy="1142442"/>
          </a:xfrm>
        </p:grpSpPr>
        <p:sp>
          <p:nvSpPr>
            <p:cNvPr id="1808" name="Google Shape;1808;p49"/>
            <p:cNvSpPr/>
            <p:nvPr/>
          </p:nvSpPr>
          <p:spPr>
            <a:xfrm>
              <a:off x="6250918" y="14721"/>
              <a:ext cx="399409" cy="541878"/>
            </a:xfrm>
            <a:custGeom>
              <a:avLst/>
              <a:gdLst/>
              <a:ahLst/>
              <a:cxnLst/>
              <a:rect l="l" t="t" r="r" b="b"/>
              <a:pathLst>
                <a:path w="7072" h="9595" extrusionOk="0">
                  <a:moveTo>
                    <a:pt x="763" y="1"/>
                  </a:moveTo>
                  <a:lnTo>
                    <a:pt x="0" y="9595"/>
                  </a:lnTo>
                  <a:lnTo>
                    <a:pt x="7072" y="3068"/>
                  </a:lnTo>
                  <a:lnTo>
                    <a:pt x="7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9"/>
            <p:cNvSpPr/>
            <p:nvPr/>
          </p:nvSpPr>
          <p:spPr>
            <a:xfrm>
              <a:off x="7632250" y="507134"/>
              <a:ext cx="391559" cy="530752"/>
            </a:xfrm>
            <a:custGeom>
              <a:avLst/>
              <a:gdLst/>
              <a:ahLst/>
              <a:cxnLst/>
              <a:rect l="l" t="t" r="r" b="b"/>
              <a:pathLst>
                <a:path w="6933" h="9398" extrusionOk="0">
                  <a:moveTo>
                    <a:pt x="1" y="0"/>
                  </a:moveTo>
                  <a:lnTo>
                    <a:pt x="2073" y="9398"/>
                  </a:lnTo>
                  <a:lnTo>
                    <a:pt x="6933" y="1093"/>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9"/>
            <p:cNvSpPr/>
            <p:nvPr/>
          </p:nvSpPr>
          <p:spPr>
            <a:xfrm>
              <a:off x="6542738" y="220406"/>
              <a:ext cx="551333" cy="614561"/>
            </a:xfrm>
            <a:custGeom>
              <a:avLst/>
              <a:gdLst/>
              <a:ahLst/>
              <a:cxnLst/>
              <a:rect l="l" t="t" r="r" b="b"/>
              <a:pathLst>
                <a:path w="9762" h="10882" extrusionOk="0">
                  <a:moveTo>
                    <a:pt x="3214" y="0"/>
                  </a:moveTo>
                  <a:lnTo>
                    <a:pt x="1" y="8368"/>
                  </a:lnTo>
                  <a:lnTo>
                    <a:pt x="3740" y="8396"/>
                  </a:lnTo>
                  <a:lnTo>
                    <a:pt x="6548" y="10882"/>
                  </a:lnTo>
                  <a:lnTo>
                    <a:pt x="9761" y="2514"/>
                  </a:lnTo>
                  <a:lnTo>
                    <a:pt x="32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9"/>
            <p:cNvSpPr/>
            <p:nvPr/>
          </p:nvSpPr>
          <p:spPr>
            <a:xfrm>
              <a:off x="6688620" y="249661"/>
              <a:ext cx="127809" cy="63308"/>
            </a:xfrm>
            <a:custGeom>
              <a:avLst/>
              <a:gdLst/>
              <a:ahLst/>
              <a:cxnLst/>
              <a:rect l="l" t="t" r="r" b="b"/>
              <a:pathLst>
                <a:path w="2263" h="1121" extrusionOk="0">
                  <a:moveTo>
                    <a:pt x="1984" y="0"/>
                  </a:moveTo>
                  <a:lnTo>
                    <a:pt x="107" y="834"/>
                  </a:lnTo>
                  <a:lnTo>
                    <a:pt x="1" y="1121"/>
                  </a:lnTo>
                  <a:lnTo>
                    <a:pt x="2263" y="113"/>
                  </a:lnTo>
                  <a:lnTo>
                    <a:pt x="1984"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9"/>
            <p:cNvSpPr/>
            <p:nvPr/>
          </p:nvSpPr>
          <p:spPr>
            <a:xfrm>
              <a:off x="6656259" y="282078"/>
              <a:ext cx="244491" cy="114701"/>
            </a:xfrm>
            <a:custGeom>
              <a:avLst/>
              <a:gdLst/>
              <a:ahLst/>
              <a:cxnLst/>
              <a:rect l="l" t="t" r="r" b="b"/>
              <a:pathLst>
                <a:path w="4329" h="2031" extrusionOk="0">
                  <a:moveTo>
                    <a:pt x="4047" y="1"/>
                  </a:moveTo>
                  <a:lnTo>
                    <a:pt x="112" y="1752"/>
                  </a:lnTo>
                  <a:lnTo>
                    <a:pt x="1" y="2031"/>
                  </a:lnTo>
                  <a:lnTo>
                    <a:pt x="4328" y="113"/>
                  </a:lnTo>
                  <a:lnTo>
                    <a:pt x="404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9"/>
            <p:cNvSpPr/>
            <p:nvPr/>
          </p:nvSpPr>
          <p:spPr>
            <a:xfrm>
              <a:off x="6623784" y="314551"/>
              <a:ext cx="361117" cy="166545"/>
            </a:xfrm>
            <a:custGeom>
              <a:avLst/>
              <a:gdLst/>
              <a:ahLst/>
              <a:cxnLst/>
              <a:rect l="l" t="t" r="r" b="b"/>
              <a:pathLst>
                <a:path w="6394" h="2949" extrusionOk="0">
                  <a:moveTo>
                    <a:pt x="6115" y="1"/>
                  </a:moveTo>
                  <a:lnTo>
                    <a:pt x="114" y="2668"/>
                  </a:lnTo>
                  <a:lnTo>
                    <a:pt x="1" y="2948"/>
                  </a:lnTo>
                  <a:lnTo>
                    <a:pt x="6394" y="111"/>
                  </a:lnTo>
                  <a:lnTo>
                    <a:pt x="6115"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9"/>
            <p:cNvSpPr/>
            <p:nvPr/>
          </p:nvSpPr>
          <p:spPr>
            <a:xfrm>
              <a:off x="6591818" y="346912"/>
              <a:ext cx="477404" cy="218332"/>
            </a:xfrm>
            <a:custGeom>
              <a:avLst/>
              <a:gdLst/>
              <a:ahLst/>
              <a:cxnLst/>
              <a:rect l="l" t="t" r="r" b="b"/>
              <a:pathLst>
                <a:path w="8453" h="3866" extrusionOk="0">
                  <a:moveTo>
                    <a:pt x="8165" y="1"/>
                  </a:moveTo>
                  <a:lnTo>
                    <a:pt x="105" y="3587"/>
                  </a:lnTo>
                  <a:lnTo>
                    <a:pt x="1" y="3866"/>
                  </a:lnTo>
                  <a:lnTo>
                    <a:pt x="8452" y="106"/>
                  </a:lnTo>
                  <a:lnTo>
                    <a:pt x="8165"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9"/>
            <p:cNvSpPr/>
            <p:nvPr/>
          </p:nvSpPr>
          <p:spPr>
            <a:xfrm>
              <a:off x="6559343" y="405873"/>
              <a:ext cx="518125" cy="243690"/>
            </a:xfrm>
            <a:custGeom>
              <a:avLst/>
              <a:gdLst/>
              <a:ahLst/>
              <a:cxnLst/>
              <a:rect l="l" t="t" r="r" b="b"/>
              <a:pathLst>
                <a:path w="9174" h="4315" extrusionOk="0">
                  <a:moveTo>
                    <a:pt x="9173" y="0"/>
                  </a:moveTo>
                  <a:lnTo>
                    <a:pt x="105" y="4033"/>
                  </a:lnTo>
                  <a:lnTo>
                    <a:pt x="1" y="4314"/>
                  </a:lnTo>
                  <a:lnTo>
                    <a:pt x="9062" y="281"/>
                  </a:lnTo>
                  <a:lnTo>
                    <a:pt x="9173"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9"/>
            <p:cNvSpPr/>
            <p:nvPr/>
          </p:nvSpPr>
          <p:spPr>
            <a:xfrm>
              <a:off x="6588203" y="490135"/>
              <a:ext cx="456903" cy="203254"/>
            </a:xfrm>
            <a:custGeom>
              <a:avLst/>
              <a:gdLst/>
              <a:ahLst/>
              <a:cxnLst/>
              <a:rect l="l" t="t" r="r" b="b"/>
              <a:pathLst>
                <a:path w="8090" h="3599" extrusionOk="0">
                  <a:moveTo>
                    <a:pt x="8089" y="0"/>
                  </a:moveTo>
                  <a:lnTo>
                    <a:pt x="1" y="3598"/>
                  </a:lnTo>
                  <a:lnTo>
                    <a:pt x="518" y="3598"/>
                  </a:lnTo>
                  <a:lnTo>
                    <a:pt x="7977" y="279"/>
                  </a:lnTo>
                  <a:lnTo>
                    <a:pt x="8089"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9"/>
            <p:cNvSpPr/>
            <p:nvPr/>
          </p:nvSpPr>
          <p:spPr>
            <a:xfrm>
              <a:off x="6742048" y="574340"/>
              <a:ext cx="270584" cy="125431"/>
            </a:xfrm>
            <a:custGeom>
              <a:avLst/>
              <a:gdLst/>
              <a:ahLst/>
              <a:cxnLst/>
              <a:rect l="l" t="t" r="r" b="b"/>
              <a:pathLst>
                <a:path w="4791" h="2221" extrusionOk="0">
                  <a:moveTo>
                    <a:pt x="4790" y="0"/>
                  </a:moveTo>
                  <a:lnTo>
                    <a:pt x="1" y="2129"/>
                  </a:lnTo>
                  <a:lnTo>
                    <a:pt x="211" y="2129"/>
                  </a:lnTo>
                  <a:lnTo>
                    <a:pt x="315" y="2220"/>
                  </a:lnTo>
                  <a:lnTo>
                    <a:pt x="4678" y="281"/>
                  </a:lnTo>
                  <a:lnTo>
                    <a:pt x="4790"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9"/>
            <p:cNvSpPr/>
            <p:nvPr/>
          </p:nvSpPr>
          <p:spPr>
            <a:xfrm>
              <a:off x="6802536" y="658602"/>
              <a:ext cx="177622" cy="87819"/>
            </a:xfrm>
            <a:custGeom>
              <a:avLst/>
              <a:gdLst/>
              <a:ahLst/>
              <a:cxnLst/>
              <a:rect l="l" t="t" r="r" b="b"/>
              <a:pathLst>
                <a:path w="3145" h="1555" extrusionOk="0">
                  <a:moveTo>
                    <a:pt x="3145" y="0"/>
                  </a:moveTo>
                  <a:lnTo>
                    <a:pt x="0" y="1400"/>
                  </a:lnTo>
                  <a:lnTo>
                    <a:pt x="177" y="1555"/>
                  </a:lnTo>
                  <a:lnTo>
                    <a:pt x="3041" y="279"/>
                  </a:lnTo>
                  <a:lnTo>
                    <a:pt x="3145"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9"/>
            <p:cNvSpPr/>
            <p:nvPr/>
          </p:nvSpPr>
          <p:spPr>
            <a:xfrm>
              <a:off x="6854721" y="742808"/>
              <a:ext cx="93075" cy="49867"/>
            </a:xfrm>
            <a:custGeom>
              <a:avLst/>
              <a:gdLst/>
              <a:ahLst/>
              <a:cxnLst/>
              <a:rect l="l" t="t" r="r" b="b"/>
              <a:pathLst>
                <a:path w="1648" h="883" extrusionOk="0">
                  <a:moveTo>
                    <a:pt x="1648" y="0"/>
                  </a:moveTo>
                  <a:lnTo>
                    <a:pt x="1" y="729"/>
                  </a:lnTo>
                  <a:lnTo>
                    <a:pt x="184" y="882"/>
                  </a:lnTo>
                  <a:lnTo>
                    <a:pt x="1542" y="281"/>
                  </a:lnTo>
                  <a:lnTo>
                    <a:pt x="1648"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9"/>
            <p:cNvSpPr/>
            <p:nvPr/>
          </p:nvSpPr>
          <p:spPr>
            <a:xfrm>
              <a:off x="7084924" y="389269"/>
              <a:ext cx="476557" cy="539845"/>
            </a:xfrm>
            <a:custGeom>
              <a:avLst/>
              <a:gdLst/>
              <a:ahLst/>
              <a:cxnLst/>
              <a:rect l="l" t="t" r="r" b="b"/>
              <a:pathLst>
                <a:path w="8438" h="9559" extrusionOk="0">
                  <a:moveTo>
                    <a:pt x="1654" y="0"/>
                  </a:moveTo>
                  <a:lnTo>
                    <a:pt x="0" y="6351"/>
                  </a:lnTo>
                  <a:lnTo>
                    <a:pt x="2788" y="9559"/>
                  </a:lnTo>
                  <a:lnTo>
                    <a:pt x="6786" y="8124"/>
                  </a:lnTo>
                  <a:lnTo>
                    <a:pt x="8438" y="1771"/>
                  </a:lnTo>
                  <a:lnTo>
                    <a:pt x="16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9"/>
            <p:cNvSpPr/>
            <p:nvPr/>
          </p:nvSpPr>
          <p:spPr>
            <a:xfrm>
              <a:off x="7154957" y="439928"/>
              <a:ext cx="27279" cy="39024"/>
            </a:xfrm>
            <a:custGeom>
              <a:avLst/>
              <a:gdLst/>
              <a:ahLst/>
              <a:cxnLst/>
              <a:rect l="l" t="t" r="r" b="b"/>
              <a:pathLst>
                <a:path w="483" h="691" extrusionOk="0">
                  <a:moveTo>
                    <a:pt x="182" y="0"/>
                  </a:moveTo>
                  <a:lnTo>
                    <a:pt x="0" y="679"/>
                  </a:lnTo>
                  <a:cubicBezTo>
                    <a:pt x="30" y="687"/>
                    <a:pt x="60" y="691"/>
                    <a:pt x="89" y="691"/>
                  </a:cubicBezTo>
                  <a:cubicBezTo>
                    <a:pt x="247" y="691"/>
                    <a:pt x="393" y="586"/>
                    <a:pt x="434" y="427"/>
                  </a:cubicBezTo>
                  <a:cubicBezTo>
                    <a:pt x="483" y="237"/>
                    <a:pt x="372" y="42"/>
                    <a:pt x="182"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9"/>
            <p:cNvSpPr/>
            <p:nvPr/>
          </p:nvSpPr>
          <p:spPr>
            <a:xfrm>
              <a:off x="7233630" y="464156"/>
              <a:ext cx="44391" cy="39871"/>
            </a:xfrm>
            <a:custGeom>
              <a:avLst/>
              <a:gdLst/>
              <a:ahLst/>
              <a:cxnLst/>
              <a:rect l="l" t="t" r="r" b="b"/>
              <a:pathLst>
                <a:path w="786" h="706" extrusionOk="0">
                  <a:moveTo>
                    <a:pt x="395" y="0"/>
                  </a:moveTo>
                  <a:cubicBezTo>
                    <a:pt x="236" y="0"/>
                    <a:pt x="90" y="105"/>
                    <a:pt x="49" y="264"/>
                  </a:cubicBezTo>
                  <a:cubicBezTo>
                    <a:pt x="0" y="454"/>
                    <a:pt x="120" y="642"/>
                    <a:pt x="308" y="691"/>
                  </a:cubicBezTo>
                  <a:cubicBezTo>
                    <a:pt x="340" y="700"/>
                    <a:pt x="373" y="705"/>
                    <a:pt x="404" y="705"/>
                  </a:cubicBezTo>
                  <a:cubicBezTo>
                    <a:pt x="558" y="705"/>
                    <a:pt x="695" y="596"/>
                    <a:pt x="737" y="439"/>
                  </a:cubicBezTo>
                  <a:cubicBezTo>
                    <a:pt x="785" y="250"/>
                    <a:pt x="673" y="61"/>
                    <a:pt x="484" y="12"/>
                  </a:cubicBezTo>
                  <a:cubicBezTo>
                    <a:pt x="454" y="4"/>
                    <a:pt x="424"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9"/>
            <p:cNvSpPr/>
            <p:nvPr/>
          </p:nvSpPr>
          <p:spPr>
            <a:xfrm>
              <a:off x="7329755" y="489062"/>
              <a:ext cx="44278" cy="40097"/>
            </a:xfrm>
            <a:custGeom>
              <a:avLst/>
              <a:gdLst/>
              <a:ahLst/>
              <a:cxnLst/>
              <a:rect l="l" t="t" r="r" b="b"/>
              <a:pathLst>
                <a:path w="784" h="710" extrusionOk="0">
                  <a:moveTo>
                    <a:pt x="385" y="1"/>
                  </a:moveTo>
                  <a:cubicBezTo>
                    <a:pt x="229" y="1"/>
                    <a:pt x="90" y="106"/>
                    <a:pt x="50" y="265"/>
                  </a:cubicBezTo>
                  <a:cubicBezTo>
                    <a:pt x="1" y="453"/>
                    <a:pt x="112" y="650"/>
                    <a:pt x="302" y="698"/>
                  </a:cubicBezTo>
                  <a:cubicBezTo>
                    <a:pt x="330" y="706"/>
                    <a:pt x="359" y="709"/>
                    <a:pt x="387" y="709"/>
                  </a:cubicBezTo>
                  <a:cubicBezTo>
                    <a:pt x="546" y="709"/>
                    <a:pt x="694" y="599"/>
                    <a:pt x="735" y="440"/>
                  </a:cubicBezTo>
                  <a:cubicBezTo>
                    <a:pt x="784" y="250"/>
                    <a:pt x="665" y="61"/>
                    <a:pt x="476" y="13"/>
                  </a:cubicBezTo>
                  <a:cubicBezTo>
                    <a:pt x="446" y="5"/>
                    <a:pt x="415" y="1"/>
                    <a:pt x="38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9"/>
            <p:cNvSpPr/>
            <p:nvPr/>
          </p:nvSpPr>
          <p:spPr>
            <a:xfrm>
              <a:off x="7425429" y="513968"/>
              <a:ext cx="44391" cy="40097"/>
            </a:xfrm>
            <a:custGeom>
              <a:avLst/>
              <a:gdLst/>
              <a:ahLst/>
              <a:cxnLst/>
              <a:rect l="l" t="t" r="r" b="b"/>
              <a:pathLst>
                <a:path w="786" h="710" extrusionOk="0">
                  <a:moveTo>
                    <a:pt x="394" y="1"/>
                  </a:moveTo>
                  <a:cubicBezTo>
                    <a:pt x="237" y="1"/>
                    <a:pt x="91" y="106"/>
                    <a:pt x="50" y="264"/>
                  </a:cubicBezTo>
                  <a:cubicBezTo>
                    <a:pt x="1" y="454"/>
                    <a:pt x="113" y="649"/>
                    <a:pt x="302" y="698"/>
                  </a:cubicBezTo>
                  <a:cubicBezTo>
                    <a:pt x="332" y="706"/>
                    <a:pt x="363" y="710"/>
                    <a:pt x="393" y="710"/>
                  </a:cubicBezTo>
                  <a:cubicBezTo>
                    <a:pt x="551" y="710"/>
                    <a:pt x="694" y="605"/>
                    <a:pt x="735" y="446"/>
                  </a:cubicBezTo>
                  <a:cubicBezTo>
                    <a:pt x="786" y="251"/>
                    <a:pt x="673" y="61"/>
                    <a:pt x="483" y="12"/>
                  </a:cubicBezTo>
                  <a:cubicBezTo>
                    <a:pt x="453" y="4"/>
                    <a:pt x="424" y="1"/>
                    <a:pt x="394"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9"/>
            <p:cNvSpPr/>
            <p:nvPr/>
          </p:nvSpPr>
          <p:spPr>
            <a:xfrm>
              <a:off x="7521102" y="538930"/>
              <a:ext cx="27392" cy="39420"/>
            </a:xfrm>
            <a:custGeom>
              <a:avLst/>
              <a:gdLst/>
              <a:ahLst/>
              <a:cxnLst/>
              <a:rect l="l" t="t" r="r" b="b"/>
              <a:pathLst>
                <a:path w="485" h="698" extrusionOk="0">
                  <a:moveTo>
                    <a:pt x="393" y="0"/>
                  </a:moveTo>
                  <a:cubicBezTo>
                    <a:pt x="237" y="0"/>
                    <a:pt x="97" y="105"/>
                    <a:pt x="50" y="264"/>
                  </a:cubicBezTo>
                  <a:cubicBezTo>
                    <a:pt x="1" y="452"/>
                    <a:pt x="120" y="649"/>
                    <a:pt x="310" y="698"/>
                  </a:cubicBezTo>
                  <a:lnTo>
                    <a:pt x="485" y="12"/>
                  </a:lnTo>
                  <a:cubicBezTo>
                    <a:pt x="454" y="4"/>
                    <a:pt x="423" y="0"/>
                    <a:pt x="39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9"/>
            <p:cNvSpPr/>
            <p:nvPr/>
          </p:nvSpPr>
          <p:spPr>
            <a:xfrm>
              <a:off x="7204770" y="397232"/>
              <a:ext cx="41172" cy="24793"/>
            </a:xfrm>
            <a:custGeom>
              <a:avLst/>
              <a:gdLst/>
              <a:ahLst/>
              <a:cxnLst/>
              <a:rect l="l" t="t" r="r" b="b"/>
              <a:pathLst>
                <a:path w="729" h="439" extrusionOk="0">
                  <a:moveTo>
                    <a:pt x="43" y="0"/>
                  </a:moveTo>
                  <a:lnTo>
                    <a:pt x="43" y="0"/>
                  </a:lnTo>
                  <a:cubicBezTo>
                    <a:pt x="1" y="188"/>
                    <a:pt x="113" y="378"/>
                    <a:pt x="301" y="427"/>
                  </a:cubicBezTo>
                  <a:cubicBezTo>
                    <a:pt x="331" y="435"/>
                    <a:pt x="361" y="438"/>
                    <a:pt x="391" y="438"/>
                  </a:cubicBezTo>
                  <a:cubicBezTo>
                    <a:pt x="547" y="438"/>
                    <a:pt x="687" y="334"/>
                    <a:pt x="728" y="175"/>
                  </a:cubicBezTo>
                  <a:lnTo>
                    <a:pt x="43"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9"/>
            <p:cNvSpPr/>
            <p:nvPr/>
          </p:nvSpPr>
          <p:spPr>
            <a:xfrm>
              <a:off x="7300443" y="422082"/>
              <a:ext cx="41624" cy="24962"/>
            </a:xfrm>
            <a:custGeom>
              <a:avLst/>
              <a:gdLst/>
              <a:ahLst/>
              <a:cxnLst/>
              <a:rect l="l" t="t" r="r" b="b"/>
              <a:pathLst>
                <a:path w="737" h="442" extrusionOk="0">
                  <a:moveTo>
                    <a:pt x="49" y="1"/>
                  </a:moveTo>
                  <a:lnTo>
                    <a:pt x="49" y="1"/>
                  </a:lnTo>
                  <a:cubicBezTo>
                    <a:pt x="1" y="190"/>
                    <a:pt x="113" y="379"/>
                    <a:pt x="301" y="427"/>
                  </a:cubicBezTo>
                  <a:cubicBezTo>
                    <a:pt x="334" y="437"/>
                    <a:pt x="366" y="442"/>
                    <a:pt x="398" y="442"/>
                  </a:cubicBezTo>
                  <a:cubicBezTo>
                    <a:pt x="554" y="442"/>
                    <a:pt x="696" y="333"/>
                    <a:pt x="737" y="175"/>
                  </a:cubicBezTo>
                  <a:lnTo>
                    <a:pt x="49"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9"/>
            <p:cNvSpPr/>
            <p:nvPr/>
          </p:nvSpPr>
          <p:spPr>
            <a:xfrm>
              <a:off x="7396230" y="447044"/>
              <a:ext cx="41511" cy="25188"/>
            </a:xfrm>
            <a:custGeom>
              <a:avLst/>
              <a:gdLst/>
              <a:ahLst/>
              <a:cxnLst/>
              <a:rect l="l" t="t" r="r" b="b"/>
              <a:pathLst>
                <a:path w="735" h="446" extrusionOk="0">
                  <a:moveTo>
                    <a:pt x="49" y="1"/>
                  </a:moveTo>
                  <a:lnTo>
                    <a:pt x="49" y="1"/>
                  </a:lnTo>
                  <a:cubicBezTo>
                    <a:pt x="0" y="189"/>
                    <a:pt x="111" y="385"/>
                    <a:pt x="301" y="434"/>
                  </a:cubicBezTo>
                  <a:cubicBezTo>
                    <a:pt x="330" y="441"/>
                    <a:pt x="358" y="445"/>
                    <a:pt x="387" y="445"/>
                  </a:cubicBezTo>
                  <a:cubicBezTo>
                    <a:pt x="546" y="445"/>
                    <a:pt x="693" y="335"/>
                    <a:pt x="735" y="175"/>
                  </a:cubicBezTo>
                  <a:lnTo>
                    <a:pt x="49"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9"/>
            <p:cNvSpPr/>
            <p:nvPr/>
          </p:nvSpPr>
          <p:spPr>
            <a:xfrm>
              <a:off x="7491903" y="471893"/>
              <a:ext cx="41511" cy="25244"/>
            </a:xfrm>
            <a:custGeom>
              <a:avLst/>
              <a:gdLst/>
              <a:ahLst/>
              <a:cxnLst/>
              <a:rect l="l" t="t" r="r" b="b"/>
              <a:pathLst>
                <a:path w="735" h="447" extrusionOk="0">
                  <a:moveTo>
                    <a:pt x="56" y="1"/>
                  </a:moveTo>
                  <a:lnTo>
                    <a:pt x="56" y="1"/>
                  </a:lnTo>
                  <a:cubicBezTo>
                    <a:pt x="0" y="191"/>
                    <a:pt x="119" y="386"/>
                    <a:pt x="308" y="434"/>
                  </a:cubicBezTo>
                  <a:cubicBezTo>
                    <a:pt x="338" y="443"/>
                    <a:pt x="369" y="446"/>
                    <a:pt x="399" y="446"/>
                  </a:cubicBezTo>
                  <a:cubicBezTo>
                    <a:pt x="555" y="446"/>
                    <a:pt x="694" y="341"/>
                    <a:pt x="735" y="176"/>
                  </a:cubicBezTo>
                  <a:lnTo>
                    <a:pt x="56"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9"/>
            <p:cNvSpPr/>
            <p:nvPr/>
          </p:nvSpPr>
          <p:spPr>
            <a:xfrm>
              <a:off x="7166817" y="527014"/>
              <a:ext cx="44391" cy="40097"/>
            </a:xfrm>
            <a:custGeom>
              <a:avLst/>
              <a:gdLst/>
              <a:ahLst/>
              <a:cxnLst/>
              <a:rect l="l" t="t" r="r" b="b"/>
              <a:pathLst>
                <a:path w="786" h="710" extrusionOk="0">
                  <a:moveTo>
                    <a:pt x="391" y="1"/>
                  </a:moveTo>
                  <a:cubicBezTo>
                    <a:pt x="235" y="1"/>
                    <a:pt x="90" y="106"/>
                    <a:pt x="49" y="265"/>
                  </a:cubicBezTo>
                  <a:cubicBezTo>
                    <a:pt x="0" y="453"/>
                    <a:pt x="113" y="650"/>
                    <a:pt x="301" y="699"/>
                  </a:cubicBezTo>
                  <a:cubicBezTo>
                    <a:pt x="331" y="706"/>
                    <a:pt x="361" y="710"/>
                    <a:pt x="391" y="710"/>
                  </a:cubicBezTo>
                  <a:cubicBezTo>
                    <a:pt x="549" y="710"/>
                    <a:pt x="694" y="605"/>
                    <a:pt x="735" y="447"/>
                  </a:cubicBezTo>
                  <a:cubicBezTo>
                    <a:pt x="785" y="257"/>
                    <a:pt x="673" y="62"/>
                    <a:pt x="483" y="13"/>
                  </a:cubicBezTo>
                  <a:cubicBezTo>
                    <a:pt x="452" y="5"/>
                    <a:pt x="422" y="1"/>
                    <a:pt x="39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9"/>
            <p:cNvSpPr/>
            <p:nvPr/>
          </p:nvSpPr>
          <p:spPr>
            <a:xfrm>
              <a:off x="7262490" y="551920"/>
              <a:ext cx="44391" cy="40097"/>
            </a:xfrm>
            <a:custGeom>
              <a:avLst/>
              <a:gdLst/>
              <a:ahLst/>
              <a:cxnLst/>
              <a:rect l="l" t="t" r="r" b="b"/>
              <a:pathLst>
                <a:path w="786" h="710" extrusionOk="0">
                  <a:moveTo>
                    <a:pt x="395" y="1"/>
                  </a:moveTo>
                  <a:cubicBezTo>
                    <a:pt x="237" y="1"/>
                    <a:pt x="92" y="106"/>
                    <a:pt x="49" y="264"/>
                  </a:cubicBezTo>
                  <a:cubicBezTo>
                    <a:pt x="0" y="454"/>
                    <a:pt x="120" y="649"/>
                    <a:pt x="310" y="698"/>
                  </a:cubicBezTo>
                  <a:cubicBezTo>
                    <a:pt x="340" y="706"/>
                    <a:pt x="370" y="710"/>
                    <a:pt x="400" y="710"/>
                  </a:cubicBezTo>
                  <a:cubicBezTo>
                    <a:pt x="555" y="710"/>
                    <a:pt x="696" y="605"/>
                    <a:pt x="736" y="446"/>
                  </a:cubicBezTo>
                  <a:cubicBezTo>
                    <a:pt x="785" y="258"/>
                    <a:pt x="673" y="61"/>
                    <a:pt x="484" y="12"/>
                  </a:cubicBezTo>
                  <a:cubicBezTo>
                    <a:pt x="454" y="5"/>
                    <a:pt x="424" y="1"/>
                    <a:pt x="39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9"/>
            <p:cNvSpPr/>
            <p:nvPr/>
          </p:nvSpPr>
          <p:spPr>
            <a:xfrm>
              <a:off x="7358615" y="576882"/>
              <a:ext cx="44278" cy="40097"/>
            </a:xfrm>
            <a:custGeom>
              <a:avLst/>
              <a:gdLst/>
              <a:ahLst/>
              <a:cxnLst/>
              <a:rect l="l" t="t" r="r" b="b"/>
              <a:pathLst>
                <a:path w="784" h="710" extrusionOk="0">
                  <a:moveTo>
                    <a:pt x="386" y="0"/>
                  </a:moveTo>
                  <a:cubicBezTo>
                    <a:pt x="230" y="0"/>
                    <a:pt x="90" y="105"/>
                    <a:pt x="49" y="264"/>
                  </a:cubicBezTo>
                  <a:cubicBezTo>
                    <a:pt x="1" y="453"/>
                    <a:pt x="112" y="649"/>
                    <a:pt x="302" y="698"/>
                  </a:cubicBezTo>
                  <a:cubicBezTo>
                    <a:pt x="331" y="706"/>
                    <a:pt x="361" y="709"/>
                    <a:pt x="391" y="709"/>
                  </a:cubicBezTo>
                  <a:cubicBezTo>
                    <a:pt x="548" y="709"/>
                    <a:pt x="694" y="604"/>
                    <a:pt x="735" y="446"/>
                  </a:cubicBezTo>
                  <a:cubicBezTo>
                    <a:pt x="784" y="256"/>
                    <a:pt x="666" y="61"/>
                    <a:pt x="476" y="12"/>
                  </a:cubicBezTo>
                  <a:cubicBezTo>
                    <a:pt x="446" y="4"/>
                    <a:pt x="415" y="0"/>
                    <a:pt x="38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9"/>
            <p:cNvSpPr/>
            <p:nvPr/>
          </p:nvSpPr>
          <p:spPr>
            <a:xfrm>
              <a:off x="7454289" y="601788"/>
              <a:ext cx="44391" cy="40097"/>
            </a:xfrm>
            <a:custGeom>
              <a:avLst/>
              <a:gdLst/>
              <a:ahLst/>
              <a:cxnLst/>
              <a:rect l="l" t="t" r="r" b="b"/>
              <a:pathLst>
                <a:path w="786" h="710" extrusionOk="0">
                  <a:moveTo>
                    <a:pt x="395" y="0"/>
                  </a:moveTo>
                  <a:cubicBezTo>
                    <a:pt x="237" y="0"/>
                    <a:pt x="90" y="106"/>
                    <a:pt x="49" y="270"/>
                  </a:cubicBezTo>
                  <a:cubicBezTo>
                    <a:pt x="1" y="460"/>
                    <a:pt x="113" y="648"/>
                    <a:pt x="301" y="697"/>
                  </a:cubicBezTo>
                  <a:cubicBezTo>
                    <a:pt x="332" y="705"/>
                    <a:pt x="363" y="709"/>
                    <a:pt x="393" y="709"/>
                  </a:cubicBezTo>
                  <a:cubicBezTo>
                    <a:pt x="551" y="709"/>
                    <a:pt x="694" y="604"/>
                    <a:pt x="737" y="445"/>
                  </a:cubicBezTo>
                  <a:cubicBezTo>
                    <a:pt x="785"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9"/>
            <p:cNvSpPr/>
            <p:nvPr/>
          </p:nvSpPr>
          <p:spPr>
            <a:xfrm>
              <a:off x="7117343" y="584676"/>
              <a:ext cx="27392" cy="39420"/>
            </a:xfrm>
            <a:custGeom>
              <a:avLst/>
              <a:gdLst/>
              <a:ahLst/>
              <a:cxnLst/>
              <a:rect l="l" t="t" r="r" b="b"/>
              <a:pathLst>
                <a:path w="485" h="698" extrusionOk="0">
                  <a:moveTo>
                    <a:pt x="176" y="0"/>
                  </a:moveTo>
                  <a:lnTo>
                    <a:pt x="1" y="686"/>
                  </a:lnTo>
                  <a:cubicBezTo>
                    <a:pt x="31" y="694"/>
                    <a:pt x="61" y="697"/>
                    <a:pt x="90" y="697"/>
                  </a:cubicBezTo>
                  <a:cubicBezTo>
                    <a:pt x="247" y="697"/>
                    <a:pt x="387" y="592"/>
                    <a:pt x="428" y="434"/>
                  </a:cubicBezTo>
                  <a:cubicBezTo>
                    <a:pt x="485" y="244"/>
                    <a:pt x="365" y="49"/>
                    <a:pt x="17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9"/>
            <p:cNvSpPr/>
            <p:nvPr/>
          </p:nvSpPr>
          <p:spPr>
            <a:xfrm>
              <a:off x="7196016" y="608904"/>
              <a:ext cx="44391" cy="40097"/>
            </a:xfrm>
            <a:custGeom>
              <a:avLst/>
              <a:gdLst/>
              <a:ahLst/>
              <a:cxnLst/>
              <a:rect l="l" t="t" r="r" b="b"/>
              <a:pathLst>
                <a:path w="786" h="710" extrusionOk="0">
                  <a:moveTo>
                    <a:pt x="395" y="0"/>
                  </a:moveTo>
                  <a:cubicBezTo>
                    <a:pt x="237" y="0"/>
                    <a:pt x="92" y="105"/>
                    <a:pt x="50" y="264"/>
                  </a:cubicBezTo>
                  <a:cubicBezTo>
                    <a:pt x="1" y="454"/>
                    <a:pt x="114" y="648"/>
                    <a:pt x="302" y="697"/>
                  </a:cubicBezTo>
                  <a:cubicBezTo>
                    <a:pt x="332" y="705"/>
                    <a:pt x="363" y="709"/>
                    <a:pt x="394" y="709"/>
                  </a:cubicBezTo>
                  <a:cubicBezTo>
                    <a:pt x="551" y="709"/>
                    <a:pt x="696" y="604"/>
                    <a:pt x="737" y="445"/>
                  </a:cubicBezTo>
                  <a:cubicBezTo>
                    <a:pt x="786"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9"/>
            <p:cNvSpPr/>
            <p:nvPr/>
          </p:nvSpPr>
          <p:spPr>
            <a:xfrm>
              <a:off x="7291802" y="633809"/>
              <a:ext cx="44278" cy="40097"/>
            </a:xfrm>
            <a:custGeom>
              <a:avLst/>
              <a:gdLst/>
              <a:ahLst/>
              <a:cxnLst/>
              <a:rect l="l" t="t" r="r" b="b"/>
              <a:pathLst>
                <a:path w="784" h="710" extrusionOk="0">
                  <a:moveTo>
                    <a:pt x="392" y="1"/>
                  </a:moveTo>
                  <a:cubicBezTo>
                    <a:pt x="235" y="1"/>
                    <a:pt x="90" y="105"/>
                    <a:pt x="49" y="265"/>
                  </a:cubicBezTo>
                  <a:cubicBezTo>
                    <a:pt x="1" y="453"/>
                    <a:pt x="112" y="649"/>
                    <a:pt x="301" y="698"/>
                  </a:cubicBezTo>
                  <a:cubicBezTo>
                    <a:pt x="332" y="706"/>
                    <a:pt x="363" y="710"/>
                    <a:pt x="393" y="710"/>
                  </a:cubicBezTo>
                  <a:cubicBezTo>
                    <a:pt x="553" y="710"/>
                    <a:pt x="694" y="605"/>
                    <a:pt x="735" y="446"/>
                  </a:cubicBezTo>
                  <a:cubicBezTo>
                    <a:pt x="784" y="256"/>
                    <a:pt x="673" y="61"/>
                    <a:pt x="483" y="13"/>
                  </a:cubicBezTo>
                  <a:cubicBezTo>
                    <a:pt x="453" y="4"/>
                    <a:pt x="422" y="1"/>
                    <a:pt x="39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9"/>
            <p:cNvSpPr/>
            <p:nvPr/>
          </p:nvSpPr>
          <p:spPr>
            <a:xfrm>
              <a:off x="7387871" y="658715"/>
              <a:ext cx="44391" cy="40097"/>
            </a:xfrm>
            <a:custGeom>
              <a:avLst/>
              <a:gdLst/>
              <a:ahLst/>
              <a:cxnLst/>
              <a:rect l="l" t="t" r="r" b="b"/>
              <a:pathLst>
                <a:path w="786" h="710" extrusionOk="0">
                  <a:moveTo>
                    <a:pt x="391" y="1"/>
                  </a:moveTo>
                  <a:cubicBezTo>
                    <a:pt x="233" y="1"/>
                    <a:pt x="90" y="111"/>
                    <a:pt x="49" y="271"/>
                  </a:cubicBezTo>
                  <a:cubicBezTo>
                    <a:pt x="0" y="461"/>
                    <a:pt x="113" y="649"/>
                    <a:pt x="301" y="698"/>
                  </a:cubicBezTo>
                  <a:cubicBezTo>
                    <a:pt x="332" y="706"/>
                    <a:pt x="362" y="710"/>
                    <a:pt x="392" y="710"/>
                  </a:cubicBezTo>
                  <a:cubicBezTo>
                    <a:pt x="548" y="710"/>
                    <a:pt x="688" y="605"/>
                    <a:pt x="736" y="445"/>
                  </a:cubicBezTo>
                  <a:cubicBezTo>
                    <a:pt x="785" y="257"/>
                    <a:pt x="666" y="61"/>
                    <a:pt x="476" y="12"/>
                  </a:cubicBezTo>
                  <a:cubicBezTo>
                    <a:pt x="447" y="4"/>
                    <a:pt x="419" y="1"/>
                    <a:pt x="39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9"/>
            <p:cNvSpPr/>
            <p:nvPr/>
          </p:nvSpPr>
          <p:spPr>
            <a:xfrm>
              <a:off x="7483544" y="683678"/>
              <a:ext cx="27392" cy="39420"/>
            </a:xfrm>
            <a:custGeom>
              <a:avLst/>
              <a:gdLst/>
              <a:ahLst/>
              <a:cxnLst/>
              <a:rect l="l" t="t" r="r" b="b"/>
              <a:pathLst>
                <a:path w="485" h="698" extrusionOk="0">
                  <a:moveTo>
                    <a:pt x="396" y="0"/>
                  </a:moveTo>
                  <a:cubicBezTo>
                    <a:pt x="237" y="0"/>
                    <a:pt x="92" y="110"/>
                    <a:pt x="51" y="271"/>
                  </a:cubicBezTo>
                  <a:cubicBezTo>
                    <a:pt x="0" y="459"/>
                    <a:pt x="113" y="649"/>
                    <a:pt x="303" y="697"/>
                  </a:cubicBezTo>
                  <a:lnTo>
                    <a:pt x="484" y="12"/>
                  </a:lnTo>
                  <a:cubicBezTo>
                    <a:pt x="455" y="4"/>
                    <a:pt x="425" y="0"/>
                    <a:pt x="39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9"/>
            <p:cNvSpPr/>
            <p:nvPr/>
          </p:nvSpPr>
          <p:spPr>
            <a:xfrm>
              <a:off x="7129203" y="671818"/>
              <a:ext cx="44391" cy="40041"/>
            </a:xfrm>
            <a:custGeom>
              <a:avLst/>
              <a:gdLst/>
              <a:ahLst/>
              <a:cxnLst/>
              <a:rect l="l" t="t" r="r" b="b"/>
              <a:pathLst>
                <a:path w="786" h="709" extrusionOk="0">
                  <a:moveTo>
                    <a:pt x="389" y="0"/>
                  </a:moveTo>
                  <a:cubicBezTo>
                    <a:pt x="233" y="0"/>
                    <a:pt x="91" y="110"/>
                    <a:pt x="50" y="271"/>
                  </a:cubicBezTo>
                  <a:cubicBezTo>
                    <a:pt x="1" y="459"/>
                    <a:pt x="113" y="649"/>
                    <a:pt x="302" y="697"/>
                  </a:cubicBezTo>
                  <a:cubicBezTo>
                    <a:pt x="332" y="705"/>
                    <a:pt x="361" y="709"/>
                    <a:pt x="391" y="709"/>
                  </a:cubicBezTo>
                  <a:cubicBezTo>
                    <a:pt x="547" y="709"/>
                    <a:pt x="687" y="604"/>
                    <a:pt x="729" y="445"/>
                  </a:cubicBezTo>
                  <a:cubicBezTo>
                    <a:pt x="786" y="255"/>
                    <a:pt x="666" y="67"/>
                    <a:pt x="476" y="12"/>
                  </a:cubicBezTo>
                  <a:cubicBezTo>
                    <a:pt x="447" y="4"/>
                    <a:pt x="418" y="0"/>
                    <a:pt x="389"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9"/>
            <p:cNvSpPr/>
            <p:nvPr/>
          </p:nvSpPr>
          <p:spPr>
            <a:xfrm>
              <a:off x="7224876" y="697062"/>
              <a:ext cx="44391" cy="39702"/>
            </a:xfrm>
            <a:custGeom>
              <a:avLst/>
              <a:gdLst/>
              <a:ahLst/>
              <a:cxnLst/>
              <a:rect l="l" t="t" r="r" b="b"/>
              <a:pathLst>
                <a:path w="786" h="703" extrusionOk="0">
                  <a:moveTo>
                    <a:pt x="395" y="0"/>
                  </a:moveTo>
                  <a:cubicBezTo>
                    <a:pt x="237" y="0"/>
                    <a:pt x="92" y="105"/>
                    <a:pt x="51" y="264"/>
                  </a:cubicBezTo>
                  <a:cubicBezTo>
                    <a:pt x="1" y="454"/>
                    <a:pt x="113" y="642"/>
                    <a:pt x="303" y="691"/>
                  </a:cubicBezTo>
                  <a:cubicBezTo>
                    <a:pt x="334" y="699"/>
                    <a:pt x="364" y="703"/>
                    <a:pt x="395" y="703"/>
                  </a:cubicBezTo>
                  <a:cubicBezTo>
                    <a:pt x="551" y="703"/>
                    <a:pt x="696" y="598"/>
                    <a:pt x="737" y="439"/>
                  </a:cubicBezTo>
                  <a:cubicBezTo>
                    <a:pt x="786" y="250"/>
                    <a:pt x="673" y="61"/>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9"/>
            <p:cNvSpPr/>
            <p:nvPr/>
          </p:nvSpPr>
          <p:spPr>
            <a:xfrm>
              <a:off x="7320662" y="722025"/>
              <a:ext cx="44278" cy="40041"/>
            </a:xfrm>
            <a:custGeom>
              <a:avLst/>
              <a:gdLst/>
              <a:ahLst/>
              <a:cxnLst/>
              <a:rect l="l" t="t" r="r" b="b"/>
              <a:pathLst>
                <a:path w="784" h="709" extrusionOk="0">
                  <a:moveTo>
                    <a:pt x="393" y="0"/>
                  </a:moveTo>
                  <a:cubicBezTo>
                    <a:pt x="236" y="0"/>
                    <a:pt x="90" y="104"/>
                    <a:pt x="49" y="264"/>
                  </a:cubicBezTo>
                  <a:cubicBezTo>
                    <a:pt x="0" y="452"/>
                    <a:pt x="111" y="649"/>
                    <a:pt x="301" y="697"/>
                  </a:cubicBezTo>
                  <a:cubicBezTo>
                    <a:pt x="331" y="705"/>
                    <a:pt x="361" y="708"/>
                    <a:pt x="390" y="708"/>
                  </a:cubicBezTo>
                  <a:cubicBezTo>
                    <a:pt x="552" y="708"/>
                    <a:pt x="694" y="598"/>
                    <a:pt x="735" y="439"/>
                  </a:cubicBezTo>
                  <a:cubicBezTo>
                    <a:pt x="784" y="249"/>
                    <a:pt x="673" y="61"/>
                    <a:pt x="483" y="12"/>
                  </a:cubicBezTo>
                  <a:cubicBezTo>
                    <a:pt x="453" y="4"/>
                    <a:pt x="423" y="0"/>
                    <a:pt x="39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9"/>
            <p:cNvSpPr/>
            <p:nvPr/>
          </p:nvSpPr>
          <p:spPr>
            <a:xfrm>
              <a:off x="7416731" y="746874"/>
              <a:ext cx="44335" cy="40154"/>
            </a:xfrm>
            <a:custGeom>
              <a:avLst/>
              <a:gdLst/>
              <a:ahLst/>
              <a:cxnLst/>
              <a:rect l="l" t="t" r="r" b="b"/>
              <a:pathLst>
                <a:path w="785" h="711" extrusionOk="0">
                  <a:moveTo>
                    <a:pt x="388" y="1"/>
                  </a:moveTo>
                  <a:cubicBezTo>
                    <a:pt x="232" y="1"/>
                    <a:pt x="91" y="106"/>
                    <a:pt x="49" y="264"/>
                  </a:cubicBezTo>
                  <a:cubicBezTo>
                    <a:pt x="0" y="454"/>
                    <a:pt x="113" y="649"/>
                    <a:pt x="301" y="699"/>
                  </a:cubicBezTo>
                  <a:cubicBezTo>
                    <a:pt x="331" y="707"/>
                    <a:pt x="361" y="711"/>
                    <a:pt x="390" y="711"/>
                  </a:cubicBezTo>
                  <a:cubicBezTo>
                    <a:pt x="547" y="711"/>
                    <a:pt x="688" y="605"/>
                    <a:pt x="736" y="439"/>
                  </a:cubicBezTo>
                  <a:cubicBezTo>
                    <a:pt x="785" y="251"/>
                    <a:pt x="666" y="61"/>
                    <a:pt x="477" y="12"/>
                  </a:cubicBezTo>
                  <a:cubicBezTo>
                    <a:pt x="448" y="4"/>
                    <a:pt x="418" y="1"/>
                    <a:pt x="38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9"/>
            <p:cNvSpPr/>
            <p:nvPr/>
          </p:nvSpPr>
          <p:spPr>
            <a:xfrm>
              <a:off x="7084924" y="729423"/>
              <a:ext cx="21857" cy="33998"/>
            </a:xfrm>
            <a:custGeom>
              <a:avLst/>
              <a:gdLst/>
              <a:ahLst/>
              <a:cxnLst/>
              <a:rect l="l" t="t" r="r" b="b"/>
              <a:pathLst>
                <a:path w="387" h="602" extrusionOk="0">
                  <a:moveTo>
                    <a:pt x="84" y="0"/>
                  </a:moveTo>
                  <a:lnTo>
                    <a:pt x="0" y="328"/>
                  </a:lnTo>
                  <a:lnTo>
                    <a:pt x="239" y="602"/>
                  </a:lnTo>
                  <a:cubicBezTo>
                    <a:pt x="281" y="560"/>
                    <a:pt x="323" y="504"/>
                    <a:pt x="336" y="434"/>
                  </a:cubicBezTo>
                  <a:cubicBezTo>
                    <a:pt x="387" y="244"/>
                    <a:pt x="274" y="56"/>
                    <a:pt x="8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9"/>
            <p:cNvSpPr/>
            <p:nvPr/>
          </p:nvSpPr>
          <p:spPr>
            <a:xfrm>
              <a:off x="7158063" y="753990"/>
              <a:ext cx="44391" cy="39758"/>
            </a:xfrm>
            <a:custGeom>
              <a:avLst/>
              <a:gdLst/>
              <a:ahLst/>
              <a:cxnLst/>
              <a:rect l="l" t="t" r="r" b="b"/>
              <a:pathLst>
                <a:path w="786" h="704" extrusionOk="0">
                  <a:moveTo>
                    <a:pt x="396" y="1"/>
                  </a:moveTo>
                  <a:cubicBezTo>
                    <a:pt x="239" y="1"/>
                    <a:pt x="99" y="106"/>
                    <a:pt x="58" y="264"/>
                  </a:cubicBezTo>
                  <a:cubicBezTo>
                    <a:pt x="1" y="454"/>
                    <a:pt x="120" y="642"/>
                    <a:pt x="310" y="691"/>
                  </a:cubicBezTo>
                  <a:cubicBezTo>
                    <a:pt x="340" y="699"/>
                    <a:pt x="371" y="703"/>
                    <a:pt x="401" y="703"/>
                  </a:cubicBezTo>
                  <a:cubicBezTo>
                    <a:pt x="556" y="703"/>
                    <a:pt x="696" y="598"/>
                    <a:pt x="737" y="439"/>
                  </a:cubicBezTo>
                  <a:cubicBezTo>
                    <a:pt x="786" y="251"/>
                    <a:pt x="673" y="61"/>
                    <a:pt x="485" y="12"/>
                  </a:cubicBezTo>
                  <a:cubicBezTo>
                    <a:pt x="455" y="4"/>
                    <a:pt x="425" y="1"/>
                    <a:pt x="39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9"/>
            <p:cNvSpPr/>
            <p:nvPr/>
          </p:nvSpPr>
          <p:spPr>
            <a:xfrm>
              <a:off x="7254245" y="778952"/>
              <a:ext cx="44278" cy="40041"/>
            </a:xfrm>
            <a:custGeom>
              <a:avLst/>
              <a:gdLst/>
              <a:ahLst/>
              <a:cxnLst/>
              <a:rect l="l" t="t" r="r" b="b"/>
              <a:pathLst>
                <a:path w="784" h="709" extrusionOk="0">
                  <a:moveTo>
                    <a:pt x="393" y="1"/>
                  </a:moveTo>
                  <a:cubicBezTo>
                    <a:pt x="235" y="1"/>
                    <a:pt x="90" y="104"/>
                    <a:pt x="49" y="264"/>
                  </a:cubicBezTo>
                  <a:cubicBezTo>
                    <a:pt x="0" y="452"/>
                    <a:pt x="111" y="649"/>
                    <a:pt x="301" y="698"/>
                  </a:cubicBezTo>
                  <a:cubicBezTo>
                    <a:pt x="329" y="705"/>
                    <a:pt x="358" y="709"/>
                    <a:pt x="387" y="709"/>
                  </a:cubicBezTo>
                  <a:cubicBezTo>
                    <a:pt x="545" y="709"/>
                    <a:pt x="693" y="599"/>
                    <a:pt x="735" y="439"/>
                  </a:cubicBezTo>
                  <a:cubicBezTo>
                    <a:pt x="783" y="249"/>
                    <a:pt x="672" y="61"/>
                    <a:pt x="482" y="12"/>
                  </a:cubicBezTo>
                  <a:cubicBezTo>
                    <a:pt x="452" y="4"/>
                    <a:pt x="422" y="1"/>
                    <a:pt x="393"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9"/>
            <p:cNvSpPr/>
            <p:nvPr/>
          </p:nvSpPr>
          <p:spPr>
            <a:xfrm>
              <a:off x="7349918" y="803858"/>
              <a:ext cx="44335" cy="40154"/>
            </a:xfrm>
            <a:custGeom>
              <a:avLst/>
              <a:gdLst/>
              <a:ahLst/>
              <a:cxnLst/>
              <a:rect l="l" t="t" r="r" b="b"/>
              <a:pathLst>
                <a:path w="785" h="711" extrusionOk="0">
                  <a:moveTo>
                    <a:pt x="394" y="0"/>
                  </a:moveTo>
                  <a:cubicBezTo>
                    <a:pt x="236" y="0"/>
                    <a:pt x="90" y="105"/>
                    <a:pt x="49" y="263"/>
                  </a:cubicBezTo>
                  <a:cubicBezTo>
                    <a:pt x="0" y="453"/>
                    <a:pt x="113" y="648"/>
                    <a:pt x="301" y="699"/>
                  </a:cubicBezTo>
                  <a:cubicBezTo>
                    <a:pt x="331" y="706"/>
                    <a:pt x="361" y="710"/>
                    <a:pt x="391" y="710"/>
                  </a:cubicBezTo>
                  <a:cubicBezTo>
                    <a:pt x="549" y="710"/>
                    <a:pt x="694" y="605"/>
                    <a:pt x="736" y="447"/>
                  </a:cubicBezTo>
                  <a:cubicBezTo>
                    <a:pt x="785" y="250"/>
                    <a:pt x="672" y="60"/>
                    <a:pt x="484" y="11"/>
                  </a:cubicBezTo>
                  <a:cubicBezTo>
                    <a:pt x="454" y="4"/>
                    <a:pt x="424" y="0"/>
                    <a:pt x="39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9"/>
            <p:cNvSpPr/>
            <p:nvPr/>
          </p:nvSpPr>
          <p:spPr>
            <a:xfrm>
              <a:off x="7447568" y="828764"/>
              <a:ext cx="25415" cy="25978"/>
            </a:xfrm>
            <a:custGeom>
              <a:avLst/>
              <a:gdLst/>
              <a:ahLst/>
              <a:cxnLst/>
              <a:rect l="l" t="t" r="r" b="b"/>
              <a:pathLst>
                <a:path w="450" h="460" extrusionOk="0">
                  <a:moveTo>
                    <a:pt x="359" y="1"/>
                  </a:moveTo>
                  <a:cubicBezTo>
                    <a:pt x="203" y="1"/>
                    <a:pt x="63" y="105"/>
                    <a:pt x="22" y="264"/>
                  </a:cubicBezTo>
                  <a:cubicBezTo>
                    <a:pt x="0" y="333"/>
                    <a:pt x="0" y="404"/>
                    <a:pt x="22" y="459"/>
                  </a:cubicBezTo>
                  <a:lnTo>
                    <a:pt x="365" y="342"/>
                  </a:lnTo>
                  <a:lnTo>
                    <a:pt x="449" y="12"/>
                  </a:lnTo>
                  <a:cubicBezTo>
                    <a:pt x="419" y="5"/>
                    <a:pt x="389" y="1"/>
                    <a:pt x="359"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9"/>
            <p:cNvSpPr/>
            <p:nvPr/>
          </p:nvSpPr>
          <p:spPr>
            <a:xfrm>
              <a:off x="7186923" y="841810"/>
              <a:ext cx="44391" cy="40154"/>
            </a:xfrm>
            <a:custGeom>
              <a:avLst/>
              <a:gdLst/>
              <a:ahLst/>
              <a:cxnLst/>
              <a:rect l="l" t="t" r="r" b="b"/>
              <a:pathLst>
                <a:path w="786" h="711" extrusionOk="0">
                  <a:moveTo>
                    <a:pt x="395" y="0"/>
                  </a:moveTo>
                  <a:cubicBezTo>
                    <a:pt x="239" y="0"/>
                    <a:pt x="99" y="105"/>
                    <a:pt x="58" y="264"/>
                  </a:cubicBezTo>
                  <a:cubicBezTo>
                    <a:pt x="1" y="454"/>
                    <a:pt x="120" y="649"/>
                    <a:pt x="310" y="699"/>
                  </a:cubicBezTo>
                  <a:cubicBezTo>
                    <a:pt x="339" y="707"/>
                    <a:pt x="369" y="710"/>
                    <a:pt x="398" y="710"/>
                  </a:cubicBezTo>
                  <a:cubicBezTo>
                    <a:pt x="554" y="710"/>
                    <a:pt x="696" y="605"/>
                    <a:pt x="737" y="447"/>
                  </a:cubicBezTo>
                  <a:cubicBezTo>
                    <a:pt x="785"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9"/>
            <p:cNvSpPr/>
            <p:nvPr/>
          </p:nvSpPr>
          <p:spPr>
            <a:xfrm>
              <a:off x="7283048" y="866772"/>
              <a:ext cx="44391" cy="40041"/>
            </a:xfrm>
            <a:custGeom>
              <a:avLst/>
              <a:gdLst/>
              <a:ahLst/>
              <a:cxnLst/>
              <a:rect l="l" t="t" r="r" b="b"/>
              <a:pathLst>
                <a:path w="786" h="709" extrusionOk="0">
                  <a:moveTo>
                    <a:pt x="394" y="0"/>
                  </a:moveTo>
                  <a:cubicBezTo>
                    <a:pt x="236" y="0"/>
                    <a:pt x="91" y="104"/>
                    <a:pt x="50" y="264"/>
                  </a:cubicBezTo>
                  <a:cubicBezTo>
                    <a:pt x="1" y="452"/>
                    <a:pt x="114" y="648"/>
                    <a:pt x="302" y="697"/>
                  </a:cubicBezTo>
                  <a:cubicBezTo>
                    <a:pt x="332" y="705"/>
                    <a:pt x="362" y="709"/>
                    <a:pt x="392" y="709"/>
                  </a:cubicBezTo>
                  <a:cubicBezTo>
                    <a:pt x="550" y="709"/>
                    <a:pt x="694" y="605"/>
                    <a:pt x="735" y="445"/>
                  </a:cubicBezTo>
                  <a:cubicBezTo>
                    <a:pt x="786" y="257"/>
                    <a:pt x="673" y="60"/>
                    <a:pt x="483" y="12"/>
                  </a:cubicBezTo>
                  <a:cubicBezTo>
                    <a:pt x="453" y="4"/>
                    <a:pt x="423" y="0"/>
                    <a:pt x="39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9"/>
            <p:cNvSpPr/>
            <p:nvPr/>
          </p:nvSpPr>
          <p:spPr>
            <a:xfrm>
              <a:off x="8596381" y="579084"/>
              <a:ext cx="415787" cy="516125"/>
            </a:xfrm>
            <a:custGeom>
              <a:avLst/>
              <a:gdLst/>
              <a:ahLst/>
              <a:cxnLst/>
              <a:rect l="l" t="t" r="r" b="b"/>
              <a:pathLst>
                <a:path w="7362" h="9139" extrusionOk="0">
                  <a:moveTo>
                    <a:pt x="7003" y="0"/>
                  </a:moveTo>
                  <a:lnTo>
                    <a:pt x="6492" y="29"/>
                  </a:lnTo>
                  <a:lnTo>
                    <a:pt x="5785" y="71"/>
                  </a:lnTo>
                  <a:lnTo>
                    <a:pt x="4741" y="126"/>
                  </a:lnTo>
                  <a:lnTo>
                    <a:pt x="4034" y="161"/>
                  </a:lnTo>
                  <a:lnTo>
                    <a:pt x="2992" y="225"/>
                  </a:lnTo>
                  <a:lnTo>
                    <a:pt x="2284" y="259"/>
                  </a:lnTo>
                  <a:lnTo>
                    <a:pt x="1241" y="316"/>
                  </a:lnTo>
                  <a:lnTo>
                    <a:pt x="533" y="358"/>
                  </a:lnTo>
                  <a:lnTo>
                    <a:pt x="1" y="385"/>
                  </a:lnTo>
                  <a:lnTo>
                    <a:pt x="51" y="1303"/>
                  </a:lnTo>
                  <a:lnTo>
                    <a:pt x="93" y="2010"/>
                  </a:lnTo>
                  <a:lnTo>
                    <a:pt x="197" y="3949"/>
                  </a:lnTo>
                  <a:lnTo>
                    <a:pt x="232" y="4657"/>
                  </a:lnTo>
                  <a:lnTo>
                    <a:pt x="345" y="6596"/>
                  </a:lnTo>
                  <a:lnTo>
                    <a:pt x="359" y="6939"/>
                  </a:lnTo>
                  <a:lnTo>
                    <a:pt x="666" y="7122"/>
                  </a:lnTo>
                  <a:lnTo>
                    <a:pt x="2809" y="8425"/>
                  </a:lnTo>
                  <a:lnTo>
                    <a:pt x="2984" y="8522"/>
                  </a:lnTo>
                  <a:lnTo>
                    <a:pt x="2984" y="8529"/>
                  </a:lnTo>
                  <a:lnTo>
                    <a:pt x="3992" y="9139"/>
                  </a:lnTo>
                  <a:lnTo>
                    <a:pt x="4916" y="8431"/>
                  </a:lnTo>
                  <a:lnTo>
                    <a:pt x="5126" y="8270"/>
                  </a:lnTo>
                  <a:lnTo>
                    <a:pt x="7074" y="6771"/>
                  </a:lnTo>
                  <a:lnTo>
                    <a:pt x="7361" y="6554"/>
                  </a:lnTo>
                  <a:lnTo>
                    <a:pt x="7346" y="6218"/>
                  </a:lnTo>
                  <a:lnTo>
                    <a:pt x="7242" y="4272"/>
                  </a:lnTo>
                  <a:lnTo>
                    <a:pt x="7200" y="3565"/>
                  </a:lnTo>
                  <a:lnTo>
                    <a:pt x="7094" y="1625"/>
                  </a:lnTo>
                  <a:lnTo>
                    <a:pt x="7052" y="918"/>
                  </a:lnTo>
                  <a:lnTo>
                    <a:pt x="70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9"/>
            <p:cNvSpPr/>
            <p:nvPr/>
          </p:nvSpPr>
          <p:spPr>
            <a:xfrm>
              <a:off x="8599205" y="652559"/>
              <a:ext cx="21800" cy="40097"/>
            </a:xfrm>
            <a:custGeom>
              <a:avLst/>
              <a:gdLst/>
              <a:ahLst/>
              <a:cxnLst/>
              <a:rect l="l" t="t" r="r" b="b"/>
              <a:pathLst>
                <a:path w="386" h="710" extrusionOk="0">
                  <a:moveTo>
                    <a:pt x="25" y="1"/>
                  </a:moveTo>
                  <a:cubicBezTo>
                    <a:pt x="17" y="1"/>
                    <a:pt x="9" y="1"/>
                    <a:pt x="1" y="2"/>
                  </a:cubicBezTo>
                  <a:lnTo>
                    <a:pt x="43" y="709"/>
                  </a:lnTo>
                  <a:cubicBezTo>
                    <a:pt x="238" y="696"/>
                    <a:pt x="386" y="534"/>
                    <a:pt x="379" y="338"/>
                  </a:cubicBezTo>
                  <a:cubicBezTo>
                    <a:pt x="365" y="151"/>
                    <a:pt x="209" y="1"/>
                    <a:pt x="2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9"/>
            <p:cNvSpPr/>
            <p:nvPr/>
          </p:nvSpPr>
          <p:spPr>
            <a:xfrm>
              <a:off x="8678669" y="647081"/>
              <a:ext cx="41172" cy="40097"/>
            </a:xfrm>
            <a:custGeom>
              <a:avLst/>
              <a:gdLst/>
              <a:ahLst/>
              <a:cxnLst/>
              <a:rect l="l" t="t" r="r" b="b"/>
              <a:pathLst>
                <a:path w="729" h="710" extrusionOk="0">
                  <a:moveTo>
                    <a:pt x="356" y="1"/>
                  </a:moveTo>
                  <a:cubicBezTo>
                    <a:pt x="352" y="1"/>
                    <a:pt x="348" y="1"/>
                    <a:pt x="343" y="1"/>
                  </a:cubicBezTo>
                  <a:cubicBezTo>
                    <a:pt x="148" y="15"/>
                    <a:pt x="1" y="183"/>
                    <a:pt x="14" y="379"/>
                  </a:cubicBezTo>
                  <a:cubicBezTo>
                    <a:pt x="22" y="560"/>
                    <a:pt x="177" y="709"/>
                    <a:pt x="362" y="709"/>
                  </a:cubicBezTo>
                  <a:cubicBezTo>
                    <a:pt x="370" y="709"/>
                    <a:pt x="378" y="709"/>
                    <a:pt x="385" y="709"/>
                  </a:cubicBezTo>
                  <a:cubicBezTo>
                    <a:pt x="582" y="702"/>
                    <a:pt x="728" y="534"/>
                    <a:pt x="715" y="337"/>
                  </a:cubicBezTo>
                  <a:cubicBezTo>
                    <a:pt x="708" y="145"/>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9"/>
            <p:cNvSpPr/>
            <p:nvPr/>
          </p:nvSpPr>
          <p:spPr>
            <a:xfrm>
              <a:off x="8777562" y="641942"/>
              <a:ext cx="41172" cy="40097"/>
            </a:xfrm>
            <a:custGeom>
              <a:avLst/>
              <a:gdLst/>
              <a:ahLst/>
              <a:cxnLst/>
              <a:rect l="l" t="t" r="r" b="b"/>
              <a:pathLst>
                <a:path w="729" h="710" extrusionOk="0">
                  <a:moveTo>
                    <a:pt x="371" y="0"/>
                  </a:moveTo>
                  <a:cubicBezTo>
                    <a:pt x="362" y="0"/>
                    <a:pt x="353" y="1"/>
                    <a:pt x="344" y="1"/>
                  </a:cubicBezTo>
                  <a:cubicBezTo>
                    <a:pt x="147" y="8"/>
                    <a:pt x="1" y="176"/>
                    <a:pt x="14" y="373"/>
                  </a:cubicBezTo>
                  <a:cubicBezTo>
                    <a:pt x="21" y="563"/>
                    <a:pt x="182" y="709"/>
                    <a:pt x="373" y="709"/>
                  </a:cubicBezTo>
                  <a:cubicBezTo>
                    <a:pt x="377" y="709"/>
                    <a:pt x="381" y="709"/>
                    <a:pt x="386" y="709"/>
                  </a:cubicBezTo>
                  <a:cubicBezTo>
                    <a:pt x="582" y="694"/>
                    <a:pt x="728" y="526"/>
                    <a:pt x="722" y="331"/>
                  </a:cubicBezTo>
                  <a:cubicBezTo>
                    <a:pt x="709" y="143"/>
                    <a:pt x="556" y="0"/>
                    <a:pt x="37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9"/>
            <p:cNvSpPr/>
            <p:nvPr/>
          </p:nvSpPr>
          <p:spPr>
            <a:xfrm>
              <a:off x="8876398" y="636351"/>
              <a:ext cx="41229" cy="40041"/>
            </a:xfrm>
            <a:custGeom>
              <a:avLst/>
              <a:gdLst/>
              <a:ahLst/>
              <a:cxnLst/>
              <a:rect l="l" t="t" r="r" b="b"/>
              <a:pathLst>
                <a:path w="730" h="709" extrusionOk="0">
                  <a:moveTo>
                    <a:pt x="368" y="0"/>
                  </a:moveTo>
                  <a:cubicBezTo>
                    <a:pt x="360" y="0"/>
                    <a:pt x="353" y="1"/>
                    <a:pt x="345" y="1"/>
                  </a:cubicBezTo>
                  <a:cubicBezTo>
                    <a:pt x="148" y="10"/>
                    <a:pt x="0" y="178"/>
                    <a:pt x="15" y="373"/>
                  </a:cubicBezTo>
                  <a:cubicBezTo>
                    <a:pt x="22" y="565"/>
                    <a:pt x="183" y="709"/>
                    <a:pt x="374" y="709"/>
                  </a:cubicBezTo>
                  <a:cubicBezTo>
                    <a:pt x="378" y="709"/>
                    <a:pt x="382" y="709"/>
                    <a:pt x="387" y="709"/>
                  </a:cubicBezTo>
                  <a:cubicBezTo>
                    <a:pt x="582" y="695"/>
                    <a:pt x="730" y="534"/>
                    <a:pt x="723" y="337"/>
                  </a:cubicBezTo>
                  <a:cubicBezTo>
                    <a:pt x="708" y="150"/>
                    <a:pt x="553"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9"/>
            <p:cNvSpPr/>
            <p:nvPr/>
          </p:nvSpPr>
          <p:spPr>
            <a:xfrm>
              <a:off x="8975290" y="630873"/>
              <a:ext cx="21800" cy="40097"/>
            </a:xfrm>
            <a:custGeom>
              <a:avLst/>
              <a:gdLst/>
              <a:ahLst/>
              <a:cxnLst/>
              <a:rect l="l" t="t" r="r" b="b"/>
              <a:pathLst>
                <a:path w="386" h="710" extrusionOk="0">
                  <a:moveTo>
                    <a:pt x="343" y="1"/>
                  </a:moveTo>
                  <a:cubicBezTo>
                    <a:pt x="155" y="14"/>
                    <a:pt x="0" y="182"/>
                    <a:pt x="14" y="372"/>
                  </a:cubicBezTo>
                  <a:cubicBezTo>
                    <a:pt x="22" y="561"/>
                    <a:pt x="177" y="709"/>
                    <a:pt x="361" y="709"/>
                  </a:cubicBezTo>
                  <a:cubicBezTo>
                    <a:pt x="369" y="709"/>
                    <a:pt x="377" y="709"/>
                    <a:pt x="385" y="708"/>
                  </a:cubicBezTo>
                  <a:lnTo>
                    <a:pt x="34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9"/>
            <p:cNvSpPr/>
            <p:nvPr/>
          </p:nvSpPr>
          <p:spPr>
            <a:xfrm>
              <a:off x="8626484" y="596931"/>
              <a:ext cx="40777" cy="21065"/>
            </a:xfrm>
            <a:custGeom>
              <a:avLst/>
              <a:gdLst/>
              <a:ahLst/>
              <a:cxnLst/>
              <a:rect l="l" t="t" r="r" b="b"/>
              <a:pathLst>
                <a:path w="722" h="373" extrusionOk="0">
                  <a:moveTo>
                    <a:pt x="708" y="0"/>
                  </a:moveTo>
                  <a:lnTo>
                    <a:pt x="0" y="42"/>
                  </a:lnTo>
                  <a:cubicBezTo>
                    <a:pt x="13" y="229"/>
                    <a:pt x="162" y="372"/>
                    <a:pt x="347" y="372"/>
                  </a:cubicBezTo>
                  <a:cubicBezTo>
                    <a:pt x="355" y="372"/>
                    <a:pt x="363" y="372"/>
                    <a:pt x="372" y="371"/>
                  </a:cubicBezTo>
                  <a:cubicBezTo>
                    <a:pt x="568" y="363"/>
                    <a:pt x="721" y="195"/>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9"/>
            <p:cNvSpPr/>
            <p:nvPr/>
          </p:nvSpPr>
          <p:spPr>
            <a:xfrm>
              <a:off x="8725376" y="591791"/>
              <a:ext cx="40777" cy="20952"/>
            </a:xfrm>
            <a:custGeom>
              <a:avLst/>
              <a:gdLst/>
              <a:ahLst/>
              <a:cxnLst/>
              <a:rect l="l" t="t" r="r" b="b"/>
              <a:pathLst>
                <a:path w="722" h="371" extrusionOk="0">
                  <a:moveTo>
                    <a:pt x="708" y="0"/>
                  </a:moveTo>
                  <a:lnTo>
                    <a:pt x="0" y="34"/>
                  </a:lnTo>
                  <a:cubicBezTo>
                    <a:pt x="14" y="225"/>
                    <a:pt x="167" y="370"/>
                    <a:pt x="356" y="370"/>
                  </a:cubicBezTo>
                  <a:cubicBezTo>
                    <a:pt x="361" y="370"/>
                    <a:pt x="366" y="370"/>
                    <a:pt x="372" y="370"/>
                  </a:cubicBezTo>
                  <a:cubicBezTo>
                    <a:pt x="567" y="357"/>
                    <a:pt x="721" y="189"/>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9"/>
            <p:cNvSpPr/>
            <p:nvPr/>
          </p:nvSpPr>
          <p:spPr>
            <a:xfrm>
              <a:off x="8824156" y="586200"/>
              <a:ext cx="40890" cy="21065"/>
            </a:xfrm>
            <a:custGeom>
              <a:avLst/>
              <a:gdLst/>
              <a:ahLst/>
              <a:cxnLst/>
              <a:rect l="l" t="t" r="r" b="b"/>
              <a:pathLst>
                <a:path w="724" h="373" extrusionOk="0">
                  <a:moveTo>
                    <a:pt x="708" y="0"/>
                  </a:moveTo>
                  <a:lnTo>
                    <a:pt x="1" y="35"/>
                  </a:lnTo>
                  <a:cubicBezTo>
                    <a:pt x="15" y="224"/>
                    <a:pt x="164" y="372"/>
                    <a:pt x="348" y="372"/>
                  </a:cubicBezTo>
                  <a:cubicBezTo>
                    <a:pt x="356" y="372"/>
                    <a:pt x="364" y="372"/>
                    <a:pt x="372" y="372"/>
                  </a:cubicBezTo>
                  <a:cubicBezTo>
                    <a:pt x="569" y="365"/>
                    <a:pt x="723" y="197"/>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9"/>
            <p:cNvSpPr/>
            <p:nvPr/>
          </p:nvSpPr>
          <p:spPr>
            <a:xfrm>
              <a:off x="8923048" y="580666"/>
              <a:ext cx="40777" cy="21065"/>
            </a:xfrm>
            <a:custGeom>
              <a:avLst/>
              <a:gdLst/>
              <a:ahLst/>
              <a:cxnLst/>
              <a:rect l="l" t="t" r="r" b="b"/>
              <a:pathLst>
                <a:path w="722" h="373" extrusionOk="0">
                  <a:moveTo>
                    <a:pt x="708" y="1"/>
                  </a:moveTo>
                  <a:lnTo>
                    <a:pt x="1" y="43"/>
                  </a:lnTo>
                  <a:cubicBezTo>
                    <a:pt x="14" y="231"/>
                    <a:pt x="168" y="373"/>
                    <a:pt x="354" y="373"/>
                  </a:cubicBezTo>
                  <a:cubicBezTo>
                    <a:pt x="362" y="373"/>
                    <a:pt x="371" y="373"/>
                    <a:pt x="379" y="372"/>
                  </a:cubicBezTo>
                  <a:cubicBezTo>
                    <a:pt x="569" y="365"/>
                    <a:pt x="722" y="197"/>
                    <a:pt x="70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9"/>
            <p:cNvSpPr/>
            <p:nvPr/>
          </p:nvSpPr>
          <p:spPr>
            <a:xfrm>
              <a:off x="8633995" y="727729"/>
              <a:ext cx="41229" cy="40097"/>
            </a:xfrm>
            <a:custGeom>
              <a:avLst/>
              <a:gdLst/>
              <a:ahLst/>
              <a:cxnLst/>
              <a:rect l="l" t="t" r="r" b="b"/>
              <a:pathLst>
                <a:path w="730" h="710" extrusionOk="0">
                  <a:moveTo>
                    <a:pt x="368" y="1"/>
                  </a:moveTo>
                  <a:cubicBezTo>
                    <a:pt x="360" y="1"/>
                    <a:pt x="351" y="1"/>
                    <a:pt x="343" y="2"/>
                  </a:cubicBezTo>
                  <a:cubicBezTo>
                    <a:pt x="155" y="8"/>
                    <a:pt x="0" y="176"/>
                    <a:pt x="15" y="373"/>
                  </a:cubicBezTo>
                  <a:cubicBezTo>
                    <a:pt x="22" y="564"/>
                    <a:pt x="183" y="709"/>
                    <a:pt x="372" y="709"/>
                  </a:cubicBezTo>
                  <a:cubicBezTo>
                    <a:pt x="376" y="709"/>
                    <a:pt x="381" y="709"/>
                    <a:pt x="385" y="709"/>
                  </a:cubicBezTo>
                  <a:cubicBezTo>
                    <a:pt x="582" y="694"/>
                    <a:pt x="729" y="526"/>
                    <a:pt x="721" y="331"/>
                  </a:cubicBezTo>
                  <a:cubicBezTo>
                    <a:pt x="708" y="143"/>
                    <a:pt x="554" y="1"/>
                    <a:pt x="36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9"/>
            <p:cNvSpPr/>
            <p:nvPr/>
          </p:nvSpPr>
          <p:spPr>
            <a:xfrm>
              <a:off x="8732888" y="722251"/>
              <a:ext cx="41116" cy="39984"/>
            </a:xfrm>
            <a:custGeom>
              <a:avLst/>
              <a:gdLst/>
              <a:ahLst/>
              <a:cxnLst/>
              <a:rect l="l" t="t" r="r" b="b"/>
              <a:pathLst>
                <a:path w="728" h="708" extrusionOk="0">
                  <a:moveTo>
                    <a:pt x="375" y="0"/>
                  </a:moveTo>
                  <a:cubicBezTo>
                    <a:pt x="367" y="0"/>
                    <a:pt x="358" y="0"/>
                    <a:pt x="350" y="1"/>
                  </a:cubicBezTo>
                  <a:cubicBezTo>
                    <a:pt x="155" y="8"/>
                    <a:pt x="0" y="176"/>
                    <a:pt x="14" y="371"/>
                  </a:cubicBezTo>
                  <a:cubicBezTo>
                    <a:pt x="20" y="562"/>
                    <a:pt x="179" y="707"/>
                    <a:pt x="369" y="707"/>
                  </a:cubicBezTo>
                  <a:cubicBezTo>
                    <a:pt x="374" y="707"/>
                    <a:pt x="380" y="707"/>
                    <a:pt x="385" y="707"/>
                  </a:cubicBezTo>
                  <a:cubicBezTo>
                    <a:pt x="582" y="693"/>
                    <a:pt x="728" y="532"/>
                    <a:pt x="721" y="337"/>
                  </a:cubicBezTo>
                  <a:cubicBezTo>
                    <a:pt x="708" y="149"/>
                    <a:pt x="555" y="0"/>
                    <a:pt x="37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9"/>
            <p:cNvSpPr/>
            <p:nvPr/>
          </p:nvSpPr>
          <p:spPr>
            <a:xfrm>
              <a:off x="8831780" y="716660"/>
              <a:ext cx="41116" cy="40097"/>
            </a:xfrm>
            <a:custGeom>
              <a:avLst/>
              <a:gdLst/>
              <a:ahLst/>
              <a:cxnLst/>
              <a:rect l="l" t="t" r="r" b="b"/>
              <a:pathLst>
                <a:path w="728" h="710" extrusionOk="0">
                  <a:moveTo>
                    <a:pt x="362" y="1"/>
                  </a:moveTo>
                  <a:cubicBezTo>
                    <a:pt x="358" y="1"/>
                    <a:pt x="354" y="1"/>
                    <a:pt x="350" y="1"/>
                  </a:cubicBezTo>
                  <a:cubicBezTo>
                    <a:pt x="153" y="16"/>
                    <a:pt x="0" y="184"/>
                    <a:pt x="14" y="379"/>
                  </a:cubicBezTo>
                  <a:cubicBezTo>
                    <a:pt x="20" y="561"/>
                    <a:pt x="175" y="709"/>
                    <a:pt x="361" y="709"/>
                  </a:cubicBezTo>
                  <a:cubicBezTo>
                    <a:pt x="369" y="709"/>
                    <a:pt x="377" y="709"/>
                    <a:pt x="385" y="708"/>
                  </a:cubicBezTo>
                  <a:cubicBezTo>
                    <a:pt x="580" y="702"/>
                    <a:pt x="728" y="534"/>
                    <a:pt x="721" y="337"/>
                  </a:cubicBezTo>
                  <a:cubicBezTo>
                    <a:pt x="706" y="146"/>
                    <a:pt x="545" y="1"/>
                    <a:pt x="36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9"/>
            <p:cNvSpPr/>
            <p:nvPr/>
          </p:nvSpPr>
          <p:spPr>
            <a:xfrm>
              <a:off x="8930560" y="711520"/>
              <a:ext cx="41285" cy="40041"/>
            </a:xfrm>
            <a:custGeom>
              <a:avLst/>
              <a:gdLst/>
              <a:ahLst/>
              <a:cxnLst/>
              <a:rect l="l" t="t" r="r" b="b"/>
              <a:pathLst>
                <a:path w="731" h="709" extrusionOk="0">
                  <a:moveTo>
                    <a:pt x="377" y="0"/>
                  </a:moveTo>
                  <a:cubicBezTo>
                    <a:pt x="369" y="0"/>
                    <a:pt x="360" y="1"/>
                    <a:pt x="352" y="1"/>
                  </a:cubicBezTo>
                  <a:cubicBezTo>
                    <a:pt x="155" y="8"/>
                    <a:pt x="1" y="176"/>
                    <a:pt x="16" y="373"/>
                  </a:cubicBezTo>
                  <a:cubicBezTo>
                    <a:pt x="22" y="565"/>
                    <a:pt x="183" y="709"/>
                    <a:pt x="373" y="709"/>
                  </a:cubicBezTo>
                  <a:cubicBezTo>
                    <a:pt x="377" y="709"/>
                    <a:pt x="381" y="709"/>
                    <a:pt x="386" y="709"/>
                  </a:cubicBezTo>
                  <a:cubicBezTo>
                    <a:pt x="582" y="695"/>
                    <a:pt x="730" y="527"/>
                    <a:pt x="722" y="331"/>
                  </a:cubicBezTo>
                  <a:cubicBezTo>
                    <a:pt x="709" y="142"/>
                    <a:pt x="560" y="0"/>
                    <a:pt x="377"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9"/>
            <p:cNvSpPr/>
            <p:nvPr/>
          </p:nvSpPr>
          <p:spPr>
            <a:xfrm>
              <a:off x="8607507" y="802108"/>
              <a:ext cx="21800" cy="39984"/>
            </a:xfrm>
            <a:custGeom>
              <a:avLst/>
              <a:gdLst/>
              <a:ahLst/>
              <a:cxnLst/>
              <a:rect l="l" t="t" r="r" b="b"/>
              <a:pathLst>
                <a:path w="386" h="708" extrusionOk="0">
                  <a:moveTo>
                    <a:pt x="13" y="0"/>
                  </a:moveTo>
                  <a:cubicBezTo>
                    <a:pt x="9" y="0"/>
                    <a:pt x="5" y="0"/>
                    <a:pt x="0" y="0"/>
                  </a:cubicBezTo>
                  <a:lnTo>
                    <a:pt x="35" y="708"/>
                  </a:lnTo>
                  <a:cubicBezTo>
                    <a:pt x="232" y="701"/>
                    <a:pt x="385" y="533"/>
                    <a:pt x="372" y="336"/>
                  </a:cubicBezTo>
                  <a:cubicBezTo>
                    <a:pt x="365" y="146"/>
                    <a:pt x="204" y="0"/>
                    <a:pt x="1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9"/>
            <p:cNvSpPr/>
            <p:nvPr/>
          </p:nvSpPr>
          <p:spPr>
            <a:xfrm>
              <a:off x="8687028" y="796573"/>
              <a:ext cx="41172" cy="40097"/>
            </a:xfrm>
            <a:custGeom>
              <a:avLst/>
              <a:gdLst/>
              <a:ahLst/>
              <a:cxnLst/>
              <a:rect l="l" t="t" r="r" b="b"/>
              <a:pathLst>
                <a:path w="729" h="710" extrusionOk="0">
                  <a:moveTo>
                    <a:pt x="356" y="1"/>
                  </a:moveTo>
                  <a:cubicBezTo>
                    <a:pt x="352" y="1"/>
                    <a:pt x="348" y="1"/>
                    <a:pt x="343" y="1"/>
                  </a:cubicBezTo>
                  <a:cubicBezTo>
                    <a:pt x="147" y="14"/>
                    <a:pt x="0" y="182"/>
                    <a:pt x="7" y="379"/>
                  </a:cubicBezTo>
                  <a:cubicBezTo>
                    <a:pt x="20" y="567"/>
                    <a:pt x="175" y="709"/>
                    <a:pt x="354" y="709"/>
                  </a:cubicBezTo>
                  <a:cubicBezTo>
                    <a:pt x="362" y="709"/>
                    <a:pt x="370" y="709"/>
                    <a:pt x="379" y="708"/>
                  </a:cubicBezTo>
                  <a:cubicBezTo>
                    <a:pt x="574" y="702"/>
                    <a:pt x="728" y="534"/>
                    <a:pt x="715" y="337"/>
                  </a:cubicBezTo>
                  <a:cubicBezTo>
                    <a:pt x="706" y="145"/>
                    <a:pt x="546"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9"/>
            <p:cNvSpPr/>
            <p:nvPr/>
          </p:nvSpPr>
          <p:spPr>
            <a:xfrm>
              <a:off x="8785807" y="791434"/>
              <a:ext cx="41285" cy="40041"/>
            </a:xfrm>
            <a:custGeom>
              <a:avLst/>
              <a:gdLst/>
              <a:ahLst/>
              <a:cxnLst/>
              <a:rect l="l" t="t" r="r" b="b"/>
              <a:pathLst>
                <a:path w="731" h="709" extrusionOk="0">
                  <a:moveTo>
                    <a:pt x="370" y="0"/>
                  </a:moveTo>
                  <a:cubicBezTo>
                    <a:pt x="362" y="0"/>
                    <a:pt x="353" y="0"/>
                    <a:pt x="344" y="1"/>
                  </a:cubicBezTo>
                  <a:cubicBezTo>
                    <a:pt x="149" y="8"/>
                    <a:pt x="1" y="176"/>
                    <a:pt x="8" y="373"/>
                  </a:cubicBezTo>
                  <a:cubicBezTo>
                    <a:pt x="22" y="563"/>
                    <a:pt x="184" y="709"/>
                    <a:pt x="373" y="709"/>
                  </a:cubicBezTo>
                  <a:cubicBezTo>
                    <a:pt x="377" y="709"/>
                    <a:pt x="381" y="709"/>
                    <a:pt x="386" y="709"/>
                  </a:cubicBezTo>
                  <a:cubicBezTo>
                    <a:pt x="576" y="694"/>
                    <a:pt x="730" y="525"/>
                    <a:pt x="715" y="331"/>
                  </a:cubicBezTo>
                  <a:cubicBezTo>
                    <a:pt x="709" y="149"/>
                    <a:pt x="555" y="0"/>
                    <a:pt x="37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9"/>
            <p:cNvSpPr/>
            <p:nvPr/>
          </p:nvSpPr>
          <p:spPr>
            <a:xfrm>
              <a:off x="8884756" y="785842"/>
              <a:ext cx="41116" cy="40097"/>
            </a:xfrm>
            <a:custGeom>
              <a:avLst/>
              <a:gdLst/>
              <a:ahLst/>
              <a:cxnLst/>
              <a:rect l="l" t="t" r="r" b="b"/>
              <a:pathLst>
                <a:path w="728" h="710" extrusionOk="0">
                  <a:moveTo>
                    <a:pt x="356" y="1"/>
                  </a:moveTo>
                  <a:cubicBezTo>
                    <a:pt x="351" y="1"/>
                    <a:pt x="347" y="1"/>
                    <a:pt x="343" y="1"/>
                  </a:cubicBezTo>
                  <a:cubicBezTo>
                    <a:pt x="146" y="16"/>
                    <a:pt x="0" y="177"/>
                    <a:pt x="7" y="372"/>
                  </a:cubicBezTo>
                  <a:cubicBezTo>
                    <a:pt x="20" y="560"/>
                    <a:pt x="173" y="710"/>
                    <a:pt x="358" y="710"/>
                  </a:cubicBezTo>
                  <a:cubicBezTo>
                    <a:pt x="367" y="710"/>
                    <a:pt x="376" y="709"/>
                    <a:pt x="385" y="708"/>
                  </a:cubicBezTo>
                  <a:cubicBezTo>
                    <a:pt x="575" y="702"/>
                    <a:pt x="728" y="534"/>
                    <a:pt x="714" y="337"/>
                  </a:cubicBezTo>
                  <a:cubicBezTo>
                    <a:pt x="708" y="146"/>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9"/>
            <p:cNvSpPr/>
            <p:nvPr/>
          </p:nvSpPr>
          <p:spPr>
            <a:xfrm>
              <a:off x="8983649" y="780364"/>
              <a:ext cx="21744" cy="40041"/>
            </a:xfrm>
            <a:custGeom>
              <a:avLst/>
              <a:gdLst/>
              <a:ahLst/>
              <a:cxnLst/>
              <a:rect l="l" t="t" r="r" b="b"/>
              <a:pathLst>
                <a:path w="385" h="709" extrusionOk="0">
                  <a:moveTo>
                    <a:pt x="343" y="1"/>
                  </a:moveTo>
                  <a:cubicBezTo>
                    <a:pt x="146" y="14"/>
                    <a:pt x="0" y="182"/>
                    <a:pt x="7" y="379"/>
                  </a:cubicBezTo>
                  <a:cubicBezTo>
                    <a:pt x="20" y="567"/>
                    <a:pt x="174" y="709"/>
                    <a:pt x="360" y="709"/>
                  </a:cubicBezTo>
                  <a:cubicBezTo>
                    <a:pt x="368" y="709"/>
                    <a:pt x="377" y="709"/>
                    <a:pt x="385" y="708"/>
                  </a:cubicBezTo>
                  <a:lnTo>
                    <a:pt x="34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9"/>
            <p:cNvSpPr/>
            <p:nvPr/>
          </p:nvSpPr>
          <p:spPr>
            <a:xfrm>
              <a:off x="8642297" y="877220"/>
              <a:ext cx="41172" cy="40097"/>
            </a:xfrm>
            <a:custGeom>
              <a:avLst/>
              <a:gdLst/>
              <a:ahLst/>
              <a:cxnLst/>
              <a:rect l="l" t="t" r="r" b="b"/>
              <a:pathLst>
                <a:path w="729" h="710" extrusionOk="0">
                  <a:moveTo>
                    <a:pt x="368" y="1"/>
                  </a:moveTo>
                  <a:cubicBezTo>
                    <a:pt x="360" y="1"/>
                    <a:pt x="352" y="1"/>
                    <a:pt x="344" y="1"/>
                  </a:cubicBezTo>
                  <a:cubicBezTo>
                    <a:pt x="147" y="8"/>
                    <a:pt x="1" y="176"/>
                    <a:pt x="8" y="373"/>
                  </a:cubicBezTo>
                  <a:cubicBezTo>
                    <a:pt x="21" y="563"/>
                    <a:pt x="182" y="709"/>
                    <a:pt x="373" y="709"/>
                  </a:cubicBezTo>
                  <a:cubicBezTo>
                    <a:pt x="377" y="709"/>
                    <a:pt x="381" y="709"/>
                    <a:pt x="386" y="709"/>
                  </a:cubicBezTo>
                  <a:cubicBezTo>
                    <a:pt x="582" y="694"/>
                    <a:pt x="729" y="526"/>
                    <a:pt x="715" y="337"/>
                  </a:cubicBezTo>
                  <a:cubicBezTo>
                    <a:pt x="709" y="149"/>
                    <a:pt x="554" y="1"/>
                    <a:pt x="36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9"/>
            <p:cNvSpPr/>
            <p:nvPr/>
          </p:nvSpPr>
          <p:spPr>
            <a:xfrm>
              <a:off x="8741133" y="871742"/>
              <a:ext cx="41229" cy="39984"/>
            </a:xfrm>
            <a:custGeom>
              <a:avLst/>
              <a:gdLst/>
              <a:ahLst/>
              <a:cxnLst/>
              <a:rect l="l" t="t" r="r" b="b"/>
              <a:pathLst>
                <a:path w="730" h="708" extrusionOk="0">
                  <a:moveTo>
                    <a:pt x="361" y="1"/>
                  </a:moveTo>
                  <a:cubicBezTo>
                    <a:pt x="355" y="1"/>
                    <a:pt x="350" y="1"/>
                    <a:pt x="345" y="1"/>
                  </a:cubicBezTo>
                  <a:cubicBezTo>
                    <a:pt x="148" y="14"/>
                    <a:pt x="0" y="176"/>
                    <a:pt x="9" y="371"/>
                  </a:cubicBezTo>
                  <a:cubicBezTo>
                    <a:pt x="22" y="558"/>
                    <a:pt x="175" y="708"/>
                    <a:pt x="360" y="708"/>
                  </a:cubicBezTo>
                  <a:cubicBezTo>
                    <a:pt x="369" y="708"/>
                    <a:pt x="378" y="707"/>
                    <a:pt x="387" y="707"/>
                  </a:cubicBezTo>
                  <a:cubicBezTo>
                    <a:pt x="582" y="700"/>
                    <a:pt x="730" y="532"/>
                    <a:pt x="715" y="337"/>
                  </a:cubicBezTo>
                  <a:cubicBezTo>
                    <a:pt x="708" y="146"/>
                    <a:pt x="549" y="1"/>
                    <a:pt x="36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9"/>
            <p:cNvSpPr/>
            <p:nvPr/>
          </p:nvSpPr>
          <p:spPr>
            <a:xfrm>
              <a:off x="8840026" y="866151"/>
              <a:ext cx="41172" cy="40097"/>
            </a:xfrm>
            <a:custGeom>
              <a:avLst/>
              <a:gdLst/>
              <a:ahLst/>
              <a:cxnLst/>
              <a:rect l="l" t="t" r="r" b="b"/>
              <a:pathLst>
                <a:path w="729" h="710" extrusionOk="0">
                  <a:moveTo>
                    <a:pt x="356" y="1"/>
                  </a:moveTo>
                  <a:cubicBezTo>
                    <a:pt x="352" y="1"/>
                    <a:pt x="348" y="1"/>
                    <a:pt x="343" y="1"/>
                  </a:cubicBezTo>
                  <a:cubicBezTo>
                    <a:pt x="148" y="16"/>
                    <a:pt x="1" y="184"/>
                    <a:pt x="14" y="379"/>
                  </a:cubicBezTo>
                  <a:cubicBezTo>
                    <a:pt x="22" y="567"/>
                    <a:pt x="176" y="709"/>
                    <a:pt x="361" y="709"/>
                  </a:cubicBezTo>
                  <a:cubicBezTo>
                    <a:pt x="369" y="709"/>
                    <a:pt x="377" y="709"/>
                    <a:pt x="385" y="708"/>
                  </a:cubicBezTo>
                  <a:cubicBezTo>
                    <a:pt x="582" y="702"/>
                    <a:pt x="728" y="533"/>
                    <a:pt x="721" y="337"/>
                  </a:cubicBezTo>
                  <a:cubicBezTo>
                    <a:pt x="708" y="146"/>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9"/>
            <p:cNvSpPr/>
            <p:nvPr/>
          </p:nvSpPr>
          <p:spPr>
            <a:xfrm>
              <a:off x="8938918" y="861012"/>
              <a:ext cx="41172" cy="40041"/>
            </a:xfrm>
            <a:custGeom>
              <a:avLst/>
              <a:gdLst/>
              <a:ahLst/>
              <a:cxnLst/>
              <a:rect l="l" t="t" r="r" b="b"/>
              <a:pathLst>
                <a:path w="729" h="709" extrusionOk="0">
                  <a:moveTo>
                    <a:pt x="368" y="0"/>
                  </a:moveTo>
                  <a:cubicBezTo>
                    <a:pt x="360" y="0"/>
                    <a:pt x="352" y="0"/>
                    <a:pt x="343" y="1"/>
                  </a:cubicBezTo>
                  <a:cubicBezTo>
                    <a:pt x="147" y="8"/>
                    <a:pt x="1" y="176"/>
                    <a:pt x="14" y="372"/>
                  </a:cubicBezTo>
                  <a:cubicBezTo>
                    <a:pt x="21" y="565"/>
                    <a:pt x="181" y="709"/>
                    <a:pt x="372" y="709"/>
                  </a:cubicBezTo>
                  <a:cubicBezTo>
                    <a:pt x="377" y="709"/>
                    <a:pt x="381" y="709"/>
                    <a:pt x="385" y="708"/>
                  </a:cubicBezTo>
                  <a:cubicBezTo>
                    <a:pt x="582" y="695"/>
                    <a:pt x="728" y="527"/>
                    <a:pt x="722" y="330"/>
                  </a:cubicBezTo>
                  <a:cubicBezTo>
                    <a:pt x="709" y="148"/>
                    <a:pt x="554"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9"/>
            <p:cNvSpPr/>
            <p:nvPr/>
          </p:nvSpPr>
          <p:spPr>
            <a:xfrm>
              <a:off x="8615866" y="951543"/>
              <a:ext cx="20897" cy="29819"/>
            </a:xfrm>
            <a:custGeom>
              <a:avLst/>
              <a:gdLst/>
              <a:ahLst/>
              <a:cxnLst/>
              <a:rect l="l" t="t" r="r" b="b"/>
              <a:pathLst>
                <a:path w="370" h="528" extrusionOk="0">
                  <a:moveTo>
                    <a:pt x="12" y="1"/>
                  </a:moveTo>
                  <a:cubicBezTo>
                    <a:pt x="8" y="1"/>
                    <a:pt x="4" y="1"/>
                    <a:pt x="0" y="1"/>
                  </a:cubicBezTo>
                  <a:lnTo>
                    <a:pt x="14" y="344"/>
                  </a:lnTo>
                  <a:lnTo>
                    <a:pt x="321" y="527"/>
                  </a:lnTo>
                  <a:cubicBezTo>
                    <a:pt x="356" y="478"/>
                    <a:pt x="370" y="408"/>
                    <a:pt x="370" y="337"/>
                  </a:cubicBezTo>
                  <a:cubicBezTo>
                    <a:pt x="357" y="147"/>
                    <a:pt x="196" y="1"/>
                    <a:pt x="1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9"/>
            <p:cNvSpPr/>
            <p:nvPr/>
          </p:nvSpPr>
          <p:spPr>
            <a:xfrm>
              <a:off x="8694878" y="946403"/>
              <a:ext cx="41172" cy="40097"/>
            </a:xfrm>
            <a:custGeom>
              <a:avLst/>
              <a:gdLst/>
              <a:ahLst/>
              <a:cxnLst/>
              <a:rect l="l" t="t" r="r" b="b"/>
              <a:pathLst>
                <a:path w="729" h="710" extrusionOk="0">
                  <a:moveTo>
                    <a:pt x="376" y="1"/>
                  </a:moveTo>
                  <a:cubicBezTo>
                    <a:pt x="367" y="1"/>
                    <a:pt x="359" y="1"/>
                    <a:pt x="351" y="1"/>
                  </a:cubicBezTo>
                  <a:cubicBezTo>
                    <a:pt x="156" y="8"/>
                    <a:pt x="1" y="176"/>
                    <a:pt x="14" y="373"/>
                  </a:cubicBezTo>
                  <a:cubicBezTo>
                    <a:pt x="21" y="565"/>
                    <a:pt x="182" y="709"/>
                    <a:pt x="373" y="709"/>
                  </a:cubicBezTo>
                  <a:cubicBezTo>
                    <a:pt x="377" y="709"/>
                    <a:pt x="381" y="709"/>
                    <a:pt x="386" y="709"/>
                  </a:cubicBezTo>
                  <a:cubicBezTo>
                    <a:pt x="582" y="696"/>
                    <a:pt x="729" y="527"/>
                    <a:pt x="722" y="331"/>
                  </a:cubicBezTo>
                  <a:cubicBezTo>
                    <a:pt x="709" y="143"/>
                    <a:pt x="561" y="1"/>
                    <a:pt x="37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9"/>
            <p:cNvSpPr/>
            <p:nvPr/>
          </p:nvSpPr>
          <p:spPr>
            <a:xfrm>
              <a:off x="8793827" y="940869"/>
              <a:ext cx="41116" cy="40097"/>
            </a:xfrm>
            <a:custGeom>
              <a:avLst/>
              <a:gdLst/>
              <a:ahLst/>
              <a:cxnLst/>
              <a:rect l="l" t="t" r="r" b="b"/>
              <a:pathLst>
                <a:path w="728" h="710" extrusionOk="0">
                  <a:moveTo>
                    <a:pt x="376" y="1"/>
                  </a:moveTo>
                  <a:cubicBezTo>
                    <a:pt x="367" y="1"/>
                    <a:pt x="359" y="1"/>
                    <a:pt x="350" y="2"/>
                  </a:cubicBezTo>
                  <a:cubicBezTo>
                    <a:pt x="153" y="9"/>
                    <a:pt x="0" y="177"/>
                    <a:pt x="14" y="373"/>
                  </a:cubicBezTo>
                  <a:cubicBezTo>
                    <a:pt x="20" y="564"/>
                    <a:pt x="181" y="710"/>
                    <a:pt x="372" y="710"/>
                  </a:cubicBezTo>
                  <a:cubicBezTo>
                    <a:pt x="376" y="710"/>
                    <a:pt x="381" y="710"/>
                    <a:pt x="385" y="709"/>
                  </a:cubicBezTo>
                  <a:cubicBezTo>
                    <a:pt x="580" y="694"/>
                    <a:pt x="728" y="533"/>
                    <a:pt x="721" y="338"/>
                  </a:cubicBezTo>
                  <a:cubicBezTo>
                    <a:pt x="707" y="150"/>
                    <a:pt x="560" y="1"/>
                    <a:pt x="37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9"/>
            <p:cNvSpPr/>
            <p:nvPr/>
          </p:nvSpPr>
          <p:spPr>
            <a:xfrm>
              <a:off x="8892607" y="935334"/>
              <a:ext cx="41624" cy="40097"/>
            </a:xfrm>
            <a:custGeom>
              <a:avLst/>
              <a:gdLst/>
              <a:ahLst/>
              <a:cxnLst/>
              <a:rect l="l" t="t" r="r" b="b"/>
              <a:pathLst>
                <a:path w="737" h="710" extrusionOk="0">
                  <a:moveTo>
                    <a:pt x="365" y="1"/>
                  </a:moveTo>
                  <a:cubicBezTo>
                    <a:pt x="360" y="1"/>
                    <a:pt x="356" y="1"/>
                    <a:pt x="352" y="1"/>
                  </a:cubicBezTo>
                  <a:cubicBezTo>
                    <a:pt x="155" y="16"/>
                    <a:pt x="1" y="184"/>
                    <a:pt x="16" y="372"/>
                  </a:cubicBezTo>
                  <a:cubicBezTo>
                    <a:pt x="28" y="560"/>
                    <a:pt x="176" y="709"/>
                    <a:pt x="359" y="709"/>
                  </a:cubicBezTo>
                  <a:cubicBezTo>
                    <a:pt x="368" y="709"/>
                    <a:pt x="377" y="709"/>
                    <a:pt x="385" y="708"/>
                  </a:cubicBezTo>
                  <a:cubicBezTo>
                    <a:pt x="582" y="702"/>
                    <a:pt x="737" y="534"/>
                    <a:pt x="721" y="337"/>
                  </a:cubicBezTo>
                  <a:cubicBezTo>
                    <a:pt x="708" y="146"/>
                    <a:pt x="554" y="1"/>
                    <a:pt x="36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9"/>
            <p:cNvSpPr/>
            <p:nvPr/>
          </p:nvSpPr>
          <p:spPr>
            <a:xfrm>
              <a:off x="8991499" y="930251"/>
              <a:ext cx="20671" cy="31231"/>
            </a:xfrm>
            <a:custGeom>
              <a:avLst/>
              <a:gdLst/>
              <a:ahLst/>
              <a:cxnLst/>
              <a:rect l="l" t="t" r="r" b="b"/>
              <a:pathLst>
                <a:path w="366" h="553" extrusionOk="0">
                  <a:moveTo>
                    <a:pt x="350" y="0"/>
                  </a:moveTo>
                  <a:cubicBezTo>
                    <a:pt x="155" y="7"/>
                    <a:pt x="1" y="175"/>
                    <a:pt x="14" y="371"/>
                  </a:cubicBezTo>
                  <a:cubicBezTo>
                    <a:pt x="21" y="442"/>
                    <a:pt x="43" y="504"/>
                    <a:pt x="78" y="553"/>
                  </a:cubicBezTo>
                  <a:lnTo>
                    <a:pt x="365" y="336"/>
                  </a:lnTo>
                  <a:lnTo>
                    <a:pt x="350"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9"/>
            <p:cNvSpPr/>
            <p:nvPr/>
          </p:nvSpPr>
          <p:spPr>
            <a:xfrm>
              <a:off x="8749492" y="1021234"/>
              <a:ext cx="41116" cy="39984"/>
            </a:xfrm>
            <a:custGeom>
              <a:avLst/>
              <a:gdLst/>
              <a:ahLst/>
              <a:cxnLst/>
              <a:rect l="l" t="t" r="r" b="b"/>
              <a:pathLst>
                <a:path w="728" h="708" extrusionOk="0">
                  <a:moveTo>
                    <a:pt x="359" y="0"/>
                  </a:moveTo>
                  <a:cubicBezTo>
                    <a:pt x="354" y="0"/>
                    <a:pt x="348" y="0"/>
                    <a:pt x="343" y="1"/>
                  </a:cubicBezTo>
                  <a:cubicBezTo>
                    <a:pt x="146" y="14"/>
                    <a:pt x="0" y="182"/>
                    <a:pt x="7" y="379"/>
                  </a:cubicBezTo>
                  <a:cubicBezTo>
                    <a:pt x="20" y="558"/>
                    <a:pt x="174" y="708"/>
                    <a:pt x="353" y="708"/>
                  </a:cubicBezTo>
                  <a:cubicBezTo>
                    <a:pt x="361" y="708"/>
                    <a:pt x="370" y="707"/>
                    <a:pt x="378" y="707"/>
                  </a:cubicBezTo>
                  <a:cubicBezTo>
                    <a:pt x="575" y="700"/>
                    <a:pt x="728" y="532"/>
                    <a:pt x="715" y="337"/>
                  </a:cubicBezTo>
                  <a:cubicBezTo>
                    <a:pt x="708" y="146"/>
                    <a:pt x="549" y="0"/>
                    <a:pt x="359"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9"/>
            <p:cNvSpPr/>
            <p:nvPr/>
          </p:nvSpPr>
          <p:spPr>
            <a:xfrm>
              <a:off x="8848385" y="1015982"/>
              <a:ext cx="41172" cy="40041"/>
            </a:xfrm>
            <a:custGeom>
              <a:avLst/>
              <a:gdLst/>
              <a:ahLst/>
              <a:cxnLst/>
              <a:rect l="l" t="t" r="r" b="b"/>
              <a:pathLst>
                <a:path w="729" h="709" extrusionOk="0">
                  <a:moveTo>
                    <a:pt x="368" y="0"/>
                  </a:moveTo>
                  <a:cubicBezTo>
                    <a:pt x="360" y="0"/>
                    <a:pt x="351" y="1"/>
                    <a:pt x="343" y="1"/>
                  </a:cubicBezTo>
                  <a:cubicBezTo>
                    <a:pt x="147" y="10"/>
                    <a:pt x="0" y="178"/>
                    <a:pt x="7" y="373"/>
                  </a:cubicBezTo>
                  <a:cubicBezTo>
                    <a:pt x="20" y="565"/>
                    <a:pt x="181" y="709"/>
                    <a:pt x="366" y="709"/>
                  </a:cubicBezTo>
                  <a:cubicBezTo>
                    <a:pt x="370" y="709"/>
                    <a:pt x="374" y="709"/>
                    <a:pt x="379" y="709"/>
                  </a:cubicBezTo>
                  <a:cubicBezTo>
                    <a:pt x="573" y="695"/>
                    <a:pt x="728" y="527"/>
                    <a:pt x="715" y="331"/>
                  </a:cubicBezTo>
                  <a:cubicBezTo>
                    <a:pt x="707" y="144"/>
                    <a:pt x="552"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9"/>
            <p:cNvSpPr/>
            <p:nvPr/>
          </p:nvSpPr>
          <p:spPr>
            <a:xfrm>
              <a:off x="8080344" y="577560"/>
              <a:ext cx="425953" cy="528662"/>
            </a:xfrm>
            <a:custGeom>
              <a:avLst/>
              <a:gdLst/>
              <a:ahLst/>
              <a:cxnLst/>
              <a:rect l="l" t="t" r="r" b="b"/>
              <a:pathLst>
                <a:path w="7542" h="9361" extrusionOk="0">
                  <a:moveTo>
                    <a:pt x="540" y="0"/>
                  </a:moveTo>
                  <a:lnTo>
                    <a:pt x="0" y="8941"/>
                  </a:lnTo>
                  <a:lnTo>
                    <a:pt x="3578" y="7842"/>
                  </a:lnTo>
                  <a:lnTo>
                    <a:pt x="7003" y="9361"/>
                  </a:lnTo>
                  <a:lnTo>
                    <a:pt x="7541" y="420"/>
                  </a:lnTo>
                  <a:lnTo>
                    <a:pt x="5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9"/>
            <p:cNvSpPr/>
            <p:nvPr/>
          </p:nvSpPr>
          <p:spPr>
            <a:xfrm>
              <a:off x="8107566" y="622627"/>
              <a:ext cx="395964" cy="31682"/>
            </a:xfrm>
            <a:custGeom>
              <a:avLst/>
              <a:gdLst/>
              <a:ahLst/>
              <a:cxnLst/>
              <a:rect l="l" t="t" r="r" b="b"/>
              <a:pathLst>
                <a:path w="7011" h="561" extrusionOk="0">
                  <a:moveTo>
                    <a:pt x="9" y="0"/>
                  </a:moveTo>
                  <a:lnTo>
                    <a:pt x="1" y="140"/>
                  </a:lnTo>
                  <a:lnTo>
                    <a:pt x="6997" y="560"/>
                  </a:lnTo>
                  <a:lnTo>
                    <a:pt x="7010" y="421"/>
                  </a:lnTo>
                  <a:lnTo>
                    <a:pt x="9"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9"/>
            <p:cNvSpPr/>
            <p:nvPr/>
          </p:nvSpPr>
          <p:spPr>
            <a:xfrm>
              <a:off x="8102483" y="704065"/>
              <a:ext cx="395907" cy="32021"/>
            </a:xfrm>
            <a:custGeom>
              <a:avLst/>
              <a:gdLst/>
              <a:ahLst/>
              <a:cxnLst/>
              <a:rect l="l" t="t" r="r" b="b"/>
              <a:pathLst>
                <a:path w="7010" h="567" extrusionOk="0">
                  <a:moveTo>
                    <a:pt x="7" y="0"/>
                  </a:moveTo>
                  <a:lnTo>
                    <a:pt x="0" y="147"/>
                  </a:lnTo>
                  <a:lnTo>
                    <a:pt x="7003" y="567"/>
                  </a:lnTo>
                  <a:lnTo>
                    <a:pt x="7010" y="427"/>
                  </a:lnTo>
                  <a:lnTo>
                    <a:pt x="7"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9"/>
            <p:cNvSpPr/>
            <p:nvPr/>
          </p:nvSpPr>
          <p:spPr>
            <a:xfrm>
              <a:off x="8097739" y="785843"/>
              <a:ext cx="395907" cy="31795"/>
            </a:xfrm>
            <a:custGeom>
              <a:avLst/>
              <a:gdLst/>
              <a:ahLst/>
              <a:cxnLst/>
              <a:rect l="l" t="t" r="r" b="b"/>
              <a:pathLst>
                <a:path w="7010" h="563" extrusionOk="0">
                  <a:moveTo>
                    <a:pt x="7" y="1"/>
                  </a:moveTo>
                  <a:lnTo>
                    <a:pt x="0" y="142"/>
                  </a:lnTo>
                  <a:lnTo>
                    <a:pt x="7003" y="562"/>
                  </a:lnTo>
                  <a:lnTo>
                    <a:pt x="7010" y="421"/>
                  </a:lnTo>
                  <a:lnTo>
                    <a:pt x="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9"/>
            <p:cNvSpPr/>
            <p:nvPr/>
          </p:nvSpPr>
          <p:spPr>
            <a:xfrm>
              <a:off x="8092600" y="867394"/>
              <a:ext cx="395907" cy="32021"/>
            </a:xfrm>
            <a:custGeom>
              <a:avLst/>
              <a:gdLst/>
              <a:ahLst/>
              <a:cxnLst/>
              <a:rect l="l" t="t" r="r" b="b"/>
              <a:pathLst>
                <a:path w="7010" h="567" extrusionOk="0">
                  <a:moveTo>
                    <a:pt x="7" y="1"/>
                  </a:moveTo>
                  <a:lnTo>
                    <a:pt x="0" y="147"/>
                  </a:lnTo>
                  <a:lnTo>
                    <a:pt x="7003" y="567"/>
                  </a:lnTo>
                  <a:lnTo>
                    <a:pt x="7010" y="427"/>
                  </a:lnTo>
                  <a:lnTo>
                    <a:pt x="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9"/>
            <p:cNvSpPr/>
            <p:nvPr/>
          </p:nvSpPr>
          <p:spPr>
            <a:xfrm>
              <a:off x="8087856" y="949227"/>
              <a:ext cx="395907" cy="31739"/>
            </a:xfrm>
            <a:custGeom>
              <a:avLst/>
              <a:gdLst/>
              <a:ahLst/>
              <a:cxnLst/>
              <a:rect l="l" t="t" r="r" b="b"/>
              <a:pathLst>
                <a:path w="7010" h="562" extrusionOk="0">
                  <a:moveTo>
                    <a:pt x="7" y="0"/>
                  </a:moveTo>
                  <a:lnTo>
                    <a:pt x="0" y="141"/>
                  </a:lnTo>
                  <a:lnTo>
                    <a:pt x="7003" y="561"/>
                  </a:lnTo>
                  <a:lnTo>
                    <a:pt x="7010" y="420"/>
                  </a:lnTo>
                  <a:lnTo>
                    <a:pt x="7"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9"/>
            <p:cNvSpPr/>
            <p:nvPr/>
          </p:nvSpPr>
          <p:spPr>
            <a:xfrm>
              <a:off x="8082716" y="1030722"/>
              <a:ext cx="138822" cy="15079"/>
            </a:xfrm>
            <a:custGeom>
              <a:avLst/>
              <a:gdLst/>
              <a:ahLst/>
              <a:cxnLst/>
              <a:rect l="l" t="t" r="r" b="b"/>
              <a:pathLst>
                <a:path w="2458" h="267" extrusionOk="0">
                  <a:moveTo>
                    <a:pt x="7" y="1"/>
                  </a:moveTo>
                  <a:lnTo>
                    <a:pt x="1" y="147"/>
                  </a:lnTo>
                  <a:lnTo>
                    <a:pt x="2066" y="266"/>
                  </a:lnTo>
                  <a:lnTo>
                    <a:pt x="2457" y="147"/>
                  </a:lnTo>
                  <a:lnTo>
                    <a:pt x="14"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9"/>
            <p:cNvSpPr/>
            <p:nvPr/>
          </p:nvSpPr>
          <p:spPr>
            <a:xfrm>
              <a:off x="8340142" y="1046083"/>
              <a:ext cx="138539" cy="16717"/>
            </a:xfrm>
            <a:custGeom>
              <a:avLst/>
              <a:gdLst/>
              <a:ahLst/>
              <a:cxnLst/>
              <a:rect l="l" t="t" r="r" b="b"/>
              <a:pathLst>
                <a:path w="2453" h="296" extrusionOk="0">
                  <a:moveTo>
                    <a:pt x="0" y="1"/>
                  </a:moveTo>
                  <a:lnTo>
                    <a:pt x="378" y="169"/>
                  </a:lnTo>
                  <a:lnTo>
                    <a:pt x="2445" y="295"/>
                  </a:lnTo>
                  <a:lnTo>
                    <a:pt x="2452" y="149"/>
                  </a:lnTo>
                  <a:lnTo>
                    <a:pt x="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9"/>
            <p:cNvSpPr/>
            <p:nvPr/>
          </p:nvSpPr>
          <p:spPr>
            <a:xfrm>
              <a:off x="6211327" y="-36220"/>
              <a:ext cx="2945584" cy="638676"/>
            </a:xfrm>
            <a:custGeom>
              <a:avLst/>
              <a:gdLst/>
              <a:ahLst/>
              <a:cxnLst/>
              <a:rect l="l" t="t" r="r" b="b"/>
              <a:pathLst>
                <a:path w="52155" h="11309" extrusionOk="0">
                  <a:moveTo>
                    <a:pt x="71" y="0"/>
                  </a:moveTo>
                  <a:lnTo>
                    <a:pt x="0" y="126"/>
                  </a:lnTo>
                  <a:cubicBezTo>
                    <a:pt x="14194" y="8200"/>
                    <a:pt x="27618" y="10574"/>
                    <a:pt x="36377" y="11140"/>
                  </a:cubicBezTo>
                  <a:cubicBezTo>
                    <a:pt x="38191" y="11260"/>
                    <a:pt x="39878" y="11309"/>
                    <a:pt x="41432" y="11309"/>
                  </a:cubicBezTo>
                  <a:cubicBezTo>
                    <a:pt x="48015" y="11309"/>
                    <a:pt x="52097" y="10448"/>
                    <a:pt x="52154" y="10440"/>
                  </a:cubicBezTo>
                  <a:lnTo>
                    <a:pt x="52119" y="10300"/>
                  </a:lnTo>
                  <a:cubicBezTo>
                    <a:pt x="52073" y="10311"/>
                    <a:pt x="48002" y="11166"/>
                    <a:pt x="41431" y="11166"/>
                  </a:cubicBezTo>
                  <a:cubicBezTo>
                    <a:pt x="39881" y="11166"/>
                    <a:pt x="38192" y="11118"/>
                    <a:pt x="36384" y="11001"/>
                  </a:cubicBezTo>
                  <a:cubicBezTo>
                    <a:pt x="27638" y="10433"/>
                    <a:pt x="14236" y="8060"/>
                    <a:pt x="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0" name="Google Shape;1900;p49"/>
          <p:cNvGrpSpPr/>
          <p:nvPr/>
        </p:nvGrpSpPr>
        <p:grpSpPr>
          <a:xfrm rot="-8228187">
            <a:off x="1464689" y="3827741"/>
            <a:ext cx="1730755" cy="1202860"/>
            <a:chOff x="6326862" y="1948322"/>
            <a:chExt cx="973825" cy="676774"/>
          </a:xfrm>
        </p:grpSpPr>
        <p:sp>
          <p:nvSpPr>
            <p:cNvPr id="1901" name="Google Shape;1901;p49"/>
            <p:cNvSpPr/>
            <p:nvPr/>
          </p:nvSpPr>
          <p:spPr>
            <a:xfrm>
              <a:off x="6416593" y="2061979"/>
              <a:ext cx="709215" cy="544888"/>
            </a:xfrm>
            <a:custGeom>
              <a:avLst/>
              <a:gdLst/>
              <a:ahLst/>
              <a:cxnLst/>
              <a:rect l="l" t="t" r="r" b="b"/>
              <a:pathLst>
                <a:path w="22913" h="17604" extrusionOk="0">
                  <a:moveTo>
                    <a:pt x="19837" y="0"/>
                  </a:moveTo>
                  <a:lnTo>
                    <a:pt x="0" y="12934"/>
                  </a:lnTo>
                  <a:lnTo>
                    <a:pt x="3074" y="17604"/>
                  </a:lnTo>
                  <a:lnTo>
                    <a:pt x="22913" y="4671"/>
                  </a:lnTo>
                  <a:lnTo>
                    <a:pt x="198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9"/>
            <p:cNvSpPr/>
            <p:nvPr/>
          </p:nvSpPr>
          <p:spPr>
            <a:xfrm>
              <a:off x="7030596" y="2028365"/>
              <a:ext cx="146158" cy="178194"/>
            </a:xfrm>
            <a:custGeom>
              <a:avLst/>
              <a:gdLst/>
              <a:ahLst/>
              <a:cxnLst/>
              <a:rect l="l" t="t" r="r" b="b"/>
              <a:pathLst>
                <a:path w="4722" h="5757" extrusionOk="0">
                  <a:moveTo>
                    <a:pt x="1647" y="1"/>
                  </a:moveTo>
                  <a:lnTo>
                    <a:pt x="0" y="1086"/>
                  </a:lnTo>
                  <a:lnTo>
                    <a:pt x="3076" y="5757"/>
                  </a:lnTo>
                  <a:lnTo>
                    <a:pt x="4721" y="4673"/>
                  </a:lnTo>
                  <a:lnTo>
                    <a:pt x="16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9"/>
            <p:cNvSpPr/>
            <p:nvPr/>
          </p:nvSpPr>
          <p:spPr>
            <a:xfrm>
              <a:off x="7081574" y="1948322"/>
              <a:ext cx="219113" cy="224684"/>
            </a:xfrm>
            <a:custGeom>
              <a:avLst/>
              <a:gdLst/>
              <a:ahLst/>
              <a:cxnLst/>
              <a:rect l="l" t="t" r="r" b="b"/>
              <a:pathLst>
                <a:path w="7079" h="7259" extrusionOk="0">
                  <a:moveTo>
                    <a:pt x="3993" y="0"/>
                  </a:moveTo>
                  <a:cubicBezTo>
                    <a:pt x="3951" y="0"/>
                    <a:pt x="3909" y="13"/>
                    <a:pt x="3872" y="39"/>
                  </a:cubicBezTo>
                  <a:lnTo>
                    <a:pt x="0" y="2587"/>
                  </a:lnTo>
                  <a:lnTo>
                    <a:pt x="3074" y="7259"/>
                  </a:lnTo>
                  <a:lnTo>
                    <a:pt x="6946" y="4709"/>
                  </a:lnTo>
                  <a:cubicBezTo>
                    <a:pt x="7050" y="4639"/>
                    <a:pt x="7079" y="4499"/>
                    <a:pt x="7008" y="4393"/>
                  </a:cubicBezTo>
                  <a:lnTo>
                    <a:pt x="4180" y="101"/>
                  </a:lnTo>
                  <a:cubicBezTo>
                    <a:pt x="4136" y="36"/>
                    <a:pt x="4064" y="0"/>
                    <a:pt x="3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9"/>
            <p:cNvSpPr/>
            <p:nvPr/>
          </p:nvSpPr>
          <p:spPr>
            <a:xfrm>
              <a:off x="6326862" y="2462286"/>
              <a:ext cx="184910" cy="162810"/>
            </a:xfrm>
            <a:custGeom>
              <a:avLst/>
              <a:gdLst/>
              <a:ahLst/>
              <a:cxnLst/>
              <a:rect l="l" t="t" r="r" b="b"/>
              <a:pathLst>
                <a:path w="5974" h="5260" extrusionOk="0">
                  <a:moveTo>
                    <a:pt x="2899" y="1"/>
                  </a:moveTo>
                  <a:lnTo>
                    <a:pt x="1" y="5259"/>
                  </a:lnTo>
                  <a:lnTo>
                    <a:pt x="5973" y="4671"/>
                  </a:lnTo>
                  <a:lnTo>
                    <a:pt x="28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9"/>
            <p:cNvSpPr/>
            <p:nvPr/>
          </p:nvSpPr>
          <p:spPr>
            <a:xfrm>
              <a:off x="6326862" y="2566131"/>
              <a:ext cx="67043" cy="58965"/>
            </a:xfrm>
            <a:custGeom>
              <a:avLst/>
              <a:gdLst/>
              <a:ahLst/>
              <a:cxnLst/>
              <a:rect l="l" t="t" r="r" b="b"/>
              <a:pathLst>
                <a:path w="2166" h="1905" extrusionOk="0">
                  <a:moveTo>
                    <a:pt x="1051" y="0"/>
                  </a:moveTo>
                  <a:lnTo>
                    <a:pt x="1" y="1904"/>
                  </a:lnTo>
                  <a:lnTo>
                    <a:pt x="2165" y="1694"/>
                  </a:lnTo>
                  <a:lnTo>
                    <a:pt x="10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9"/>
            <p:cNvSpPr/>
            <p:nvPr/>
          </p:nvSpPr>
          <p:spPr>
            <a:xfrm>
              <a:off x="6455810" y="2121593"/>
              <a:ext cx="630750" cy="425690"/>
            </a:xfrm>
            <a:custGeom>
              <a:avLst/>
              <a:gdLst/>
              <a:ahLst/>
              <a:cxnLst/>
              <a:rect l="l" t="t" r="r" b="b"/>
              <a:pathLst>
                <a:path w="20378" h="13753" extrusionOk="0">
                  <a:moveTo>
                    <a:pt x="19839" y="0"/>
                  </a:moveTo>
                  <a:lnTo>
                    <a:pt x="1" y="12934"/>
                  </a:lnTo>
                  <a:lnTo>
                    <a:pt x="533" y="13752"/>
                  </a:lnTo>
                  <a:lnTo>
                    <a:pt x="20377" y="820"/>
                  </a:lnTo>
                  <a:lnTo>
                    <a:pt x="198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7" name="Google Shape;1907;p49"/>
          <p:cNvSpPr/>
          <p:nvPr/>
        </p:nvSpPr>
        <p:spPr>
          <a:xfrm rot="135659">
            <a:off x="3938922" y="4153095"/>
            <a:ext cx="201487" cy="201626"/>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9"/>
          <p:cNvSpPr/>
          <p:nvPr/>
        </p:nvSpPr>
        <p:spPr>
          <a:xfrm rot="-786786">
            <a:off x="5186572" y="403243"/>
            <a:ext cx="263333" cy="263515"/>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9"/>
          <p:cNvSpPr/>
          <p:nvPr/>
        </p:nvSpPr>
        <p:spPr>
          <a:xfrm rot="-786933">
            <a:off x="4099073" y="1263551"/>
            <a:ext cx="155516" cy="15564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5008;p81">
            <a:extLst>
              <a:ext uri="{FF2B5EF4-FFF2-40B4-BE49-F238E27FC236}">
                <a16:creationId xmlns:a16="http://schemas.microsoft.com/office/drawing/2014/main" id="{E25EBE3A-FA4E-85E8-E551-7DB1E0B945B6}"/>
              </a:ext>
            </a:extLst>
          </p:cNvPr>
          <p:cNvGrpSpPr/>
          <p:nvPr/>
        </p:nvGrpSpPr>
        <p:grpSpPr>
          <a:xfrm>
            <a:off x="6451020" y="953406"/>
            <a:ext cx="2550813" cy="5462190"/>
            <a:chOff x="5242443" y="1142755"/>
            <a:chExt cx="1784582" cy="4163520"/>
          </a:xfrm>
        </p:grpSpPr>
        <p:sp>
          <p:nvSpPr>
            <p:cNvPr id="48" name="Google Shape;5009;p81">
              <a:extLst>
                <a:ext uri="{FF2B5EF4-FFF2-40B4-BE49-F238E27FC236}">
                  <a16:creationId xmlns:a16="http://schemas.microsoft.com/office/drawing/2014/main" id="{3AC458DF-ECE7-6C7D-579E-6A831EF67533}"/>
                </a:ext>
              </a:extLst>
            </p:cNvPr>
            <p:cNvSpPr/>
            <p:nvPr/>
          </p:nvSpPr>
          <p:spPr>
            <a:xfrm>
              <a:off x="5242443" y="1142755"/>
              <a:ext cx="767707" cy="658533"/>
            </a:xfrm>
            <a:custGeom>
              <a:avLst/>
              <a:gdLst/>
              <a:ahLst/>
              <a:cxnLst/>
              <a:rect l="l" t="t" r="r" b="b"/>
              <a:pathLst>
                <a:path w="43224" h="31008" extrusionOk="0">
                  <a:moveTo>
                    <a:pt x="17985" y="0"/>
                  </a:moveTo>
                  <a:cubicBezTo>
                    <a:pt x="11261" y="0"/>
                    <a:pt x="5243" y="775"/>
                    <a:pt x="3709" y="2892"/>
                  </a:cubicBezTo>
                  <a:cubicBezTo>
                    <a:pt x="0" y="7968"/>
                    <a:pt x="487" y="15111"/>
                    <a:pt x="2979" y="16934"/>
                  </a:cubicBezTo>
                  <a:cubicBezTo>
                    <a:pt x="164" y="26895"/>
                    <a:pt x="2836" y="27477"/>
                    <a:pt x="6221" y="30966"/>
                  </a:cubicBezTo>
                  <a:lnTo>
                    <a:pt x="6221" y="30966"/>
                  </a:lnTo>
                  <a:cubicBezTo>
                    <a:pt x="5751" y="30469"/>
                    <a:pt x="1455" y="25606"/>
                    <a:pt x="6809" y="19245"/>
                  </a:cubicBezTo>
                  <a:cubicBezTo>
                    <a:pt x="12138" y="20189"/>
                    <a:pt x="21847" y="21792"/>
                    <a:pt x="29524" y="21792"/>
                  </a:cubicBezTo>
                  <a:cubicBezTo>
                    <a:pt x="34939" y="21792"/>
                    <a:pt x="39344" y="20995"/>
                    <a:pt x="40488" y="18606"/>
                  </a:cubicBezTo>
                  <a:cubicBezTo>
                    <a:pt x="43223" y="12831"/>
                    <a:pt x="43162" y="5506"/>
                    <a:pt x="40001" y="2983"/>
                  </a:cubicBezTo>
                  <a:cubicBezTo>
                    <a:pt x="38159" y="1512"/>
                    <a:pt x="27382" y="0"/>
                    <a:pt x="17985" y="0"/>
                  </a:cubicBezTo>
                  <a:close/>
                  <a:moveTo>
                    <a:pt x="6221" y="30966"/>
                  </a:moveTo>
                  <a:cubicBezTo>
                    <a:pt x="6248" y="30993"/>
                    <a:pt x="6262" y="31008"/>
                    <a:pt x="6262" y="31008"/>
                  </a:cubicBezTo>
                  <a:cubicBezTo>
                    <a:pt x="6248" y="30994"/>
                    <a:pt x="6235" y="30980"/>
                    <a:pt x="6221" y="30966"/>
                  </a:cubicBezTo>
                  <a:close/>
                </a:path>
              </a:pathLst>
            </a:custGeom>
            <a:solidFill>
              <a:srgbClr val="5831B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 name="Google Shape;5010;p81">
              <a:extLst>
                <a:ext uri="{FF2B5EF4-FFF2-40B4-BE49-F238E27FC236}">
                  <a16:creationId xmlns:a16="http://schemas.microsoft.com/office/drawing/2014/main" id="{70ABD287-AA6C-F921-B595-AE62C932DA8B}"/>
                </a:ext>
              </a:extLst>
            </p:cNvPr>
            <p:cNvSpPr/>
            <p:nvPr/>
          </p:nvSpPr>
          <p:spPr>
            <a:xfrm>
              <a:off x="5378025" y="2882375"/>
              <a:ext cx="647450" cy="1101275"/>
            </a:xfrm>
            <a:custGeom>
              <a:avLst/>
              <a:gdLst/>
              <a:ahLst/>
              <a:cxnLst/>
              <a:rect l="l" t="t" r="r" b="b"/>
              <a:pathLst>
                <a:path w="25898" h="44051" extrusionOk="0">
                  <a:moveTo>
                    <a:pt x="20069" y="1"/>
                  </a:moveTo>
                  <a:cubicBezTo>
                    <a:pt x="18042" y="1"/>
                    <a:pt x="15132" y="1055"/>
                    <a:pt x="12949" y="3199"/>
                  </a:cubicBezTo>
                  <a:cubicBezTo>
                    <a:pt x="9636" y="6482"/>
                    <a:pt x="548" y="19005"/>
                    <a:pt x="274" y="24476"/>
                  </a:cubicBezTo>
                  <a:cubicBezTo>
                    <a:pt x="1" y="29947"/>
                    <a:pt x="7539" y="44051"/>
                    <a:pt x="7539" y="44051"/>
                  </a:cubicBezTo>
                  <a:cubicBezTo>
                    <a:pt x="7539" y="44051"/>
                    <a:pt x="10669" y="43777"/>
                    <a:pt x="11824" y="39339"/>
                  </a:cubicBezTo>
                  <a:cubicBezTo>
                    <a:pt x="11824" y="39339"/>
                    <a:pt x="8663" y="28063"/>
                    <a:pt x="8086" y="25540"/>
                  </a:cubicBezTo>
                  <a:cubicBezTo>
                    <a:pt x="7508" y="23017"/>
                    <a:pt x="14803" y="13898"/>
                    <a:pt x="16657" y="12500"/>
                  </a:cubicBezTo>
                  <a:cubicBezTo>
                    <a:pt x="18512" y="11072"/>
                    <a:pt x="25898" y="6938"/>
                    <a:pt x="22311" y="889"/>
                  </a:cubicBezTo>
                  <a:cubicBezTo>
                    <a:pt x="21973" y="298"/>
                    <a:pt x="21146" y="1"/>
                    <a:pt x="20069" y="1"/>
                  </a:cubicBezTo>
                  <a:close/>
                </a:path>
              </a:pathLst>
            </a:custGeom>
            <a:solidFill>
              <a:srgbClr val="FFCD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 name="Google Shape;5011;p81">
              <a:extLst>
                <a:ext uri="{FF2B5EF4-FFF2-40B4-BE49-F238E27FC236}">
                  <a16:creationId xmlns:a16="http://schemas.microsoft.com/office/drawing/2014/main" id="{317E9A08-F3B7-9E80-676E-364A2BEE502C}"/>
                </a:ext>
              </a:extLst>
            </p:cNvPr>
            <p:cNvSpPr/>
            <p:nvPr/>
          </p:nvSpPr>
          <p:spPr>
            <a:xfrm>
              <a:off x="5457050" y="2878675"/>
              <a:ext cx="520550" cy="511600"/>
            </a:xfrm>
            <a:custGeom>
              <a:avLst/>
              <a:gdLst/>
              <a:ahLst/>
              <a:cxnLst/>
              <a:rect l="l" t="t" r="r" b="b"/>
              <a:pathLst>
                <a:path w="20822" h="20464" extrusionOk="0">
                  <a:moveTo>
                    <a:pt x="16943" y="0"/>
                  </a:moveTo>
                  <a:cubicBezTo>
                    <a:pt x="14590" y="0"/>
                    <a:pt x="11508" y="1480"/>
                    <a:pt x="9727" y="2982"/>
                  </a:cubicBezTo>
                  <a:cubicBezTo>
                    <a:pt x="4286" y="7602"/>
                    <a:pt x="1" y="12709"/>
                    <a:pt x="1" y="12709"/>
                  </a:cubicBezTo>
                  <a:cubicBezTo>
                    <a:pt x="1" y="12709"/>
                    <a:pt x="396" y="16235"/>
                    <a:pt x="3283" y="18454"/>
                  </a:cubicBezTo>
                  <a:cubicBezTo>
                    <a:pt x="5732" y="20330"/>
                    <a:pt x="8070" y="20464"/>
                    <a:pt x="8688" y="20464"/>
                  </a:cubicBezTo>
                  <a:cubicBezTo>
                    <a:pt x="8791" y="20464"/>
                    <a:pt x="8846" y="20460"/>
                    <a:pt x="8846" y="20460"/>
                  </a:cubicBezTo>
                  <a:cubicBezTo>
                    <a:pt x="8846" y="20460"/>
                    <a:pt x="11794" y="17359"/>
                    <a:pt x="14135" y="13438"/>
                  </a:cubicBezTo>
                  <a:cubicBezTo>
                    <a:pt x="15168" y="11675"/>
                    <a:pt x="20822" y="5505"/>
                    <a:pt x="20031" y="2192"/>
                  </a:cubicBezTo>
                  <a:cubicBezTo>
                    <a:pt x="19652" y="604"/>
                    <a:pt x="18446" y="0"/>
                    <a:pt x="16943" y="0"/>
                  </a:cubicBezTo>
                  <a:close/>
                </a:path>
              </a:pathLst>
            </a:custGeom>
            <a:solidFill>
              <a:srgbClr val="FFD2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1" name="Google Shape;5012;p81">
              <a:extLst>
                <a:ext uri="{FF2B5EF4-FFF2-40B4-BE49-F238E27FC236}">
                  <a16:creationId xmlns:a16="http://schemas.microsoft.com/office/drawing/2014/main" id="{87C12D4F-175B-091C-5B53-451EBBBDC430}"/>
                </a:ext>
              </a:extLst>
            </p:cNvPr>
            <p:cNvSpPr/>
            <p:nvPr/>
          </p:nvSpPr>
          <p:spPr>
            <a:xfrm>
              <a:off x="5512525" y="3879825"/>
              <a:ext cx="237125" cy="206375"/>
            </a:xfrm>
            <a:custGeom>
              <a:avLst/>
              <a:gdLst/>
              <a:ahLst/>
              <a:cxnLst/>
              <a:rect l="l" t="t" r="r" b="b"/>
              <a:pathLst>
                <a:path w="9485" h="8255" extrusionOk="0">
                  <a:moveTo>
                    <a:pt x="6713" y="0"/>
                  </a:moveTo>
                  <a:cubicBezTo>
                    <a:pt x="5484" y="0"/>
                    <a:pt x="3115" y="1865"/>
                    <a:pt x="1612" y="3423"/>
                  </a:cubicBezTo>
                  <a:cubicBezTo>
                    <a:pt x="1" y="5125"/>
                    <a:pt x="1642" y="7648"/>
                    <a:pt x="3709" y="8195"/>
                  </a:cubicBezTo>
                  <a:cubicBezTo>
                    <a:pt x="3864" y="8236"/>
                    <a:pt x="4027" y="8255"/>
                    <a:pt x="4195" y="8255"/>
                  </a:cubicBezTo>
                  <a:cubicBezTo>
                    <a:pt x="6304" y="8255"/>
                    <a:pt x="9306" y="5274"/>
                    <a:pt x="9362" y="4092"/>
                  </a:cubicBezTo>
                  <a:cubicBezTo>
                    <a:pt x="9484" y="2238"/>
                    <a:pt x="8147" y="444"/>
                    <a:pt x="7022" y="49"/>
                  </a:cubicBezTo>
                  <a:cubicBezTo>
                    <a:pt x="6930" y="16"/>
                    <a:pt x="6826" y="0"/>
                    <a:pt x="6713" y="0"/>
                  </a:cubicBezTo>
                  <a:close/>
                </a:path>
              </a:pathLst>
            </a:custGeom>
            <a:solidFill>
              <a:srgbClr val="FFCD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2" name="Google Shape;5013;p81">
              <a:extLst>
                <a:ext uri="{FF2B5EF4-FFF2-40B4-BE49-F238E27FC236}">
                  <a16:creationId xmlns:a16="http://schemas.microsoft.com/office/drawing/2014/main" id="{A64723E0-81B0-A5EC-EE8A-30CD40C41534}"/>
                </a:ext>
              </a:extLst>
            </p:cNvPr>
            <p:cNvSpPr/>
            <p:nvPr/>
          </p:nvSpPr>
          <p:spPr>
            <a:xfrm>
              <a:off x="5790650" y="3533775"/>
              <a:ext cx="590450" cy="291825"/>
            </a:xfrm>
            <a:custGeom>
              <a:avLst/>
              <a:gdLst/>
              <a:ahLst/>
              <a:cxnLst/>
              <a:rect l="l" t="t" r="r" b="b"/>
              <a:pathLst>
                <a:path w="23618" h="11673" extrusionOk="0">
                  <a:moveTo>
                    <a:pt x="0" y="1"/>
                  </a:moveTo>
                  <a:lnTo>
                    <a:pt x="0" y="7903"/>
                  </a:lnTo>
                  <a:lnTo>
                    <a:pt x="22372" y="11672"/>
                  </a:lnTo>
                  <a:cubicBezTo>
                    <a:pt x="22432" y="11520"/>
                    <a:pt x="23618" y="4590"/>
                    <a:pt x="23618" y="4590"/>
                  </a:cubicBezTo>
                  <a:lnTo>
                    <a:pt x="0" y="1"/>
                  </a:lnTo>
                  <a:close/>
                </a:path>
              </a:pathLst>
            </a:custGeom>
            <a:solidFill>
              <a:srgbClr val="FFCD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3" name="Google Shape;5014;p81">
              <a:extLst>
                <a:ext uri="{FF2B5EF4-FFF2-40B4-BE49-F238E27FC236}">
                  <a16:creationId xmlns:a16="http://schemas.microsoft.com/office/drawing/2014/main" id="{2CFD3875-432A-5EAD-633A-04265C27188A}"/>
                </a:ext>
              </a:extLst>
            </p:cNvPr>
            <p:cNvSpPr/>
            <p:nvPr/>
          </p:nvSpPr>
          <p:spPr>
            <a:xfrm>
              <a:off x="6010150" y="3718900"/>
              <a:ext cx="16100" cy="55950"/>
            </a:xfrm>
            <a:custGeom>
              <a:avLst/>
              <a:gdLst/>
              <a:ahLst/>
              <a:cxnLst/>
              <a:rect l="l" t="t" r="r" b="b"/>
              <a:pathLst>
                <a:path w="644" h="2238" extrusionOk="0">
                  <a:moveTo>
                    <a:pt x="170" y="0"/>
                  </a:moveTo>
                  <a:cubicBezTo>
                    <a:pt x="129" y="0"/>
                    <a:pt x="96" y="28"/>
                    <a:pt x="96" y="73"/>
                  </a:cubicBezTo>
                  <a:cubicBezTo>
                    <a:pt x="126" y="407"/>
                    <a:pt x="309" y="711"/>
                    <a:pt x="309" y="1076"/>
                  </a:cubicBezTo>
                  <a:cubicBezTo>
                    <a:pt x="309" y="1410"/>
                    <a:pt x="218" y="1775"/>
                    <a:pt x="66" y="2079"/>
                  </a:cubicBezTo>
                  <a:cubicBezTo>
                    <a:pt x="0" y="2166"/>
                    <a:pt x="91" y="2238"/>
                    <a:pt x="170" y="2238"/>
                  </a:cubicBezTo>
                  <a:cubicBezTo>
                    <a:pt x="201" y="2238"/>
                    <a:pt x="231" y="2226"/>
                    <a:pt x="248" y="2201"/>
                  </a:cubicBezTo>
                  <a:cubicBezTo>
                    <a:pt x="400" y="2018"/>
                    <a:pt x="491" y="1866"/>
                    <a:pt x="552" y="1653"/>
                  </a:cubicBezTo>
                  <a:cubicBezTo>
                    <a:pt x="613" y="1471"/>
                    <a:pt x="643" y="1258"/>
                    <a:pt x="643" y="1076"/>
                  </a:cubicBezTo>
                  <a:cubicBezTo>
                    <a:pt x="613" y="711"/>
                    <a:pt x="552" y="225"/>
                    <a:pt x="218" y="12"/>
                  </a:cubicBezTo>
                  <a:cubicBezTo>
                    <a:pt x="201" y="4"/>
                    <a:pt x="185" y="0"/>
                    <a:pt x="170"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4" name="Google Shape;5015;p81">
              <a:extLst>
                <a:ext uri="{FF2B5EF4-FFF2-40B4-BE49-F238E27FC236}">
                  <a16:creationId xmlns:a16="http://schemas.microsoft.com/office/drawing/2014/main" id="{3C8DC4BB-0660-874E-AF0E-E7D1CF0F4BE2}"/>
                </a:ext>
              </a:extLst>
            </p:cNvPr>
            <p:cNvSpPr/>
            <p:nvPr/>
          </p:nvSpPr>
          <p:spPr>
            <a:xfrm>
              <a:off x="5576350" y="3726025"/>
              <a:ext cx="1052475" cy="1580250"/>
            </a:xfrm>
            <a:custGeom>
              <a:avLst/>
              <a:gdLst/>
              <a:ahLst/>
              <a:cxnLst/>
              <a:rect l="l" t="t" r="r" b="b"/>
              <a:pathLst>
                <a:path w="42099" h="63210" extrusionOk="0">
                  <a:moveTo>
                    <a:pt x="7265" y="1"/>
                  </a:moveTo>
                  <a:cubicBezTo>
                    <a:pt x="6779" y="396"/>
                    <a:pt x="6414" y="882"/>
                    <a:pt x="6171" y="1460"/>
                  </a:cubicBezTo>
                  <a:cubicBezTo>
                    <a:pt x="4621" y="5107"/>
                    <a:pt x="1" y="14651"/>
                    <a:pt x="1733" y="30062"/>
                  </a:cubicBezTo>
                  <a:cubicBezTo>
                    <a:pt x="3496" y="45503"/>
                    <a:pt x="9272" y="58725"/>
                    <a:pt x="13071" y="60853"/>
                  </a:cubicBezTo>
                  <a:cubicBezTo>
                    <a:pt x="14669" y="61747"/>
                    <a:pt x="16783" y="62153"/>
                    <a:pt x="18640" y="62153"/>
                  </a:cubicBezTo>
                  <a:cubicBezTo>
                    <a:pt x="21198" y="62153"/>
                    <a:pt x="23268" y="61383"/>
                    <a:pt x="22828" y="60062"/>
                  </a:cubicBezTo>
                  <a:cubicBezTo>
                    <a:pt x="22038" y="57691"/>
                    <a:pt x="16323" y="24591"/>
                    <a:pt x="16354" y="23952"/>
                  </a:cubicBezTo>
                  <a:cubicBezTo>
                    <a:pt x="16368" y="23725"/>
                    <a:pt x="16662" y="23570"/>
                    <a:pt x="17002" y="23570"/>
                  </a:cubicBezTo>
                  <a:cubicBezTo>
                    <a:pt x="17388" y="23570"/>
                    <a:pt x="17833" y="23769"/>
                    <a:pt x="17995" y="24287"/>
                  </a:cubicBezTo>
                  <a:cubicBezTo>
                    <a:pt x="23497" y="41977"/>
                    <a:pt x="24561" y="59059"/>
                    <a:pt x="26232" y="61217"/>
                  </a:cubicBezTo>
                  <a:cubicBezTo>
                    <a:pt x="27049" y="62286"/>
                    <a:pt x="30293" y="63210"/>
                    <a:pt x="33485" y="63210"/>
                  </a:cubicBezTo>
                  <a:cubicBezTo>
                    <a:pt x="36829" y="63210"/>
                    <a:pt x="40115" y="62196"/>
                    <a:pt x="40488" y="59272"/>
                  </a:cubicBezTo>
                  <a:cubicBezTo>
                    <a:pt x="41187" y="53862"/>
                    <a:pt x="42099" y="20153"/>
                    <a:pt x="32494" y="3587"/>
                  </a:cubicBezTo>
                  <a:cubicBezTo>
                    <a:pt x="31947" y="3618"/>
                    <a:pt x="31430" y="3679"/>
                    <a:pt x="30883" y="3739"/>
                  </a:cubicBezTo>
                  <a:cubicBezTo>
                    <a:pt x="29849" y="3830"/>
                    <a:pt x="28816" y="3891"/>
                    <a:pt x="27782" y="3952"/>
                  </a:cubicBezTo>
                  <a:cubicBezTo>
                    <a:pt x="26280" y="3994"/>
                    <a:pt x="24793" y="4051"/>
                    <a:pt x="23309" y="4051"/>
                  </a:cubicBezTo>
                  <a:cubicBezTo>
                    <a:pt x="22662" y="4051"/>
                    <a:pt x="22016" y="4041"/>
                    <a:pt x="21369" y="4013"/>
                  </a:cubicBezTo>
                  <a:cubicBezTo>
                    <a:pt x="17357" y="3800"/>
                    <a:pt x="13436" y="2706"/>
                    <a:pt x="9758" y="1156"/>
                  </a:cubicBezTo>
                  <a:cubicBezTo>
                    <a:pt x="8907" y="791"/>
                    <a:pt x="8086" y="396"/>
                    <a:pt x="7265" y="1"/>
                  </a:cubicBezTo>
                  <a:close/>
                </a:path>
              </a:pathLst>
            </a:custGeom>
            <a:solidFill>
              <a:srgbClr val="5831B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5" name="Google Shape;5016;p81">
              <a:extLst>
                <a:ext uri="{FF2B5EF4-FFF2-40B4-BE49-F238E27FC236}">
                  <a16:creationId xmlns:a16="http://schemas.microsoft.com/office/drawing/2014/main" id="{5814D044-3EFE-4F55-50AB-0D2AC35A7E52}"/>
                </a:ext>
              </a:extLst>
            </p:cNvPr>
            <p:cNvSpPr/>
            <p:nvPr/>
          </p:nvSpPr>
          <p:spPr>
            <a:xfrm>
              <a:off x="5520125" y="3660500"/>
              <a:ext cx="1097300" cy="1014325"/>
            </a:xfrm>
            <a:custGeom>
              <a:avLst/>
              <a:gdLst/>
              <a:ahLst/>
              <a:cxnLst/>
              <a:rect l="l" t="t" r="r" b="b"/>
              <a:pathLst>
                <a:path w="43892" h="40573" extrusionOk="0">
                  <a:moveTo>
                    <a:pt x="10654" y="0"/>
                  </a:moveTo>
                  <a:cubicBezTo>
                    <a:pt x="10586" y="0"/>
                    <a:pt x="10517" y="23"/>
                    <a:pt x="10457" y="68"/>
                  </a:cubicBezTo>
                  <a:cubicBezTo>
                    <a:pt x="8451" y="1740"/>
                    <a:pt x="1" y="16725"/>
                    <a:pt x="3283" y="33048"/>
                  </a:cubicBezTo>
                  <a:cubicBezTo>
                    <a:pt x="3861" y="33291"/>
                    <a:pt x="4438" y="33534"/>
                    <a:pt x="5046" y="33777"/>
                  </a:cubicBezTo>
                  <a:cubicBezTo>
                    <a:pt x="8542" y="35236"/>
                    <a:pt x="12098" y="36634"/>
                    <a:pt x="15715" y="37789"/>
                  </a:cubicBezTo>
                  <a:cubicBezTo>
                    <a:pt x="17417" y="38336"/>
                    <a:pt x="22797" y="39887"/>
                    <a:pt x="26931" y="40343"/>
                  </a:cubicBezTo>
                  <a:cubicBezTo>
                    <a:pt x="28358" y="40499"/>
                    <a:pt x="29790" y="40573"/>
                    <a:pt x="31220" y="40573"/>
                  </a:cubicBezTo>
                  <a:cubicBezTo>
                    <a:pt x="33690" y="40573"/>
                    <a:pt x="36159" y="40352"/>
                    <a:pt x="38603" y="39947"/>
                  </a:cubicBezTo>
                  <a:cubicBezTo>
                    <a:pt x="40396" y="39643"/>
                    <a:pt x="42159" y="39248"/>
                    <a:pt x="43892" y="38732"/>
                  </a:cubicBezTo>
                  <a:cubicBezTo>
                    <a:pt x="43406" y="28823"/>
                    <a:pt x="41156" y="15205"/>
                    <a:pt x="34986" y="4628"/>
                  </a:cubicBezTo>
                  <a:cubicBezTo>
                    <a:pt x="33998" y="4769"/>
                    <a:pt x="32644" y="4826"/>
                    <a:pt x="31153" y="4826"/>
                  </a:cubicBezTo>
                  <a:cubicBezTo>
                    <a:pt x="27185" y="4826"/>
                    <a:pt x="22255" y="4420"/>
                    <a:pt x="20730" y="4111"/>
                  </a:cubicBezTo>
                  <a:cubicBezTo>
                    <a:pt x="16870" y="3321"/>
                    <a:pt x="13405" y="1801"/>
                    <a:pt x="10852" y="68"/>
                  </a:cubicBezTo>
                  <a:cubicBezTo>
                    <a:pt x="10791" y="23"/>
                    <a:pt x="10723" y="0"/>
                    <a:pt x="10654"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6" name="Google Shape;5017;p81">
              <a:extLst>
                <a:ext uri="{FF2B5EF4-FFF2-40B4-BE49-F238E27FC236}">
                  <a16:creationId xmlns:a16="http://schemas.microsoft.com/office/drawing/2014/main" id="{5D88B246-09D8-ECD3-0C3E-49BA39C0787B}"/>
                </a:ext>
              </a:extLst>
            </p:cNvPr>
            <p:cNvSpPr/>
            <p:nvPr/>
          </p:nvSpPr>
          <p:spPr>
            <a:xfrm>
              <a:off x="5685025" y="2825875"/>
              <a:ext cx="897450" cy="970987"/>
            </a:xfrm>
            <a:custGeom>
              <a:avLst/>
              <a:gdLst/>
              <a:ahLst/>
              <a:cxnLst/>
              <a:rect l="l" t="t" r="r" b="b"/>
              <a:pathLst>
                <a:path w="35898" h="32883" extrusionOk="0">
                  <a:moveTo>
                    <a:pt x="20509" y="0"/>
                  </a:moveTo>
                  <a:cubicBezTo>
                    <a:pt x="13984" y="0"/>
                    <a:pt x="6856" y="1433"/>
                    <a:pt x="4925" y="3119"/>
                  </a:cubicBezTo>
                  <a:cubicBezTo>
                    <a:pt x="3709" y="4182"/>
                    <a:pt x="3678" y="6584"/>
                    <a:pt x="2675" y="9714"/>
                  </a:cubicBezTo>
                  <a:cubicBezTo>
                    <a:pt x="1885" y="12116"/>
                    <a:pt x="335" y="15672"/>
                    <a:pt x="183" y="18985"/>
                  </a:cubicBezTo>
                  <a:cubicBezTo>
                    <a:pt x="0" y="23423"/>
                    <a:pt x="3070" y="23544"/>
                    <a:pt x="3040" y="26614"/>
                  </a:cubicBezTo>
                  <a:cubicBezTo>
                    <a:pt x="3040" y="27557"/>
                    <a:pt x="2979" y="28529"/>
                    <a:pt x="2918" y="29441"/>
                  </a:cubicBezTo>
                  <a:cubicBezTo>
                    <a:pt x="3253" y="29563"/>
                    <a:pt x="3587" y="29684"/>
                    <a:pt x="3921" y="29806"/>
                  </a:cubicBezTo>
                  <a:cubicBezTo>
                    <a:pt x="6110" y="30596"/>
                    <a:pt x="8298" y="31235"/>
                    <a:pt x="10578" y="31660"/>
                  </a:cubicBezTo>
                  <a:cubicBezTo>
                    <a:pt x="14843" y="32507"/>
                    <a:pt x="19187" y="32882"/>
                    <a:pt x="23537" y="32882"/>
                  </a:cubicBezTo>
                  <a:cubicBezTo>
                    <a:pt x="23868" y="32882"/>
                    <a:pt x="24199" y="32880"/>
                    <a:pt x="24530" y="32876"/>
                  </a:cubicBezTo>
                  <a:cubicBezTo>
                    <a:pt x="25624" y="32846"/>
                    <a:pt x="26718" y="32846"/>
                    <a:pt x="27812" y="32815"/>
                  </a:cubicBezTo>
                  <a:cubicBezTo>
                    <a:pt x="28268" y="32785"/>
                    <a:pt x="28724" y="32754"/>
                    <a:pt x="29211" y="32694"/>
                  </a:cubicBezTo>
                  <a:cubicBezTo>
                    <a:pt x="29302" y="32359"/>
                    <a:pt x="29393" y="31994"/>
                    <a:pt x="29515" y="31630"/>
                  </a:cubicBezTo>
                  <a:cubicBezTo>
                    <a:pt x="32189" y="23301"/>
                    <a:pt x="35898" y="7374"/>
                    <a:pt x="31582" y="2754"/>
                  </a:cubicBezTo>
                  <a:cubicBezTo>
                    <a:pt x="29721" y="765"/>
                    <a:pt x="25276" y="0"/>
                    <a:pt x="20509" y="0"/>
                  </a:cubicBezTo>
                  <a:close/>
                </a:path>
              </a:pathLst>
            </a:custGeom>
            <a:solidFill>
              <a:srgbClr val="FFD2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7" name="Google Shape;5018;p81">
              <a:extLst>
                <a:ext uri="{FF2B5EF4-FFF2-40B4-BE49-F238E27FC236}">
                  <a16:creationId xmlns:a16="http://schemas.microsoft.com/office/drawing/2014/main" id="{E3A16FB8-3342-D0D3-30DD-4C368A61E9CC}"/>
                </a:ext>
              </a:extLst>
            </p:cNvPr>
            <p:cNvSpPr/>
            <p:nvPr/>
          </p:nvSpPr>
          <p:spPr>
            <a:xfrm>
              <a:off x="5989750" y="2807625"/>
              <a:ext cx="287150" cy="126800"/>
            </a:xfrm>
            <a:custGeom>
              <a:avLst/>
              <a:gdLst/>
              <a:ahLst/>
              <a:cxnLst/>
              <a:rect l="l" t="t" r="r" b="b"/>
              <a:pathLst>
                <a:path w="11486" h="5072" extrusionOk="0">
                  <a:moveTo>
                    <a:pt x="8049" y="0"/>
                  </a:moveTo>
                  <a:cubicBezTo>
                    <a:pt x="5841" y="0"/>
                    <a:pt x="3093" y="1209"/>
                    <a:pt x="2523" y="1691"/>
                  </a:cubicBezTo>
                  <a:cubicBezTo>
                    <a:pt x="1733" y="2329"/>
                    <a:pt x="0" y="4852"/>
                    <a:pt x="4225" y="5064"/>
                  </a:cubicBezTo>
                  <a:cubicBezTo>
                    <a:pt x="4336" y="5069"/>
                    <a:pt x="4446" y="5072"/>
                    <a:pt x="4555" y="5072"/>
                  </a:cubicBezTo>
                  <a:cubicBezTo>
                    <a:pt x="8608" y="5072"/>
                    <a:pt x="11486" y="1841"/>
                    <a:pt x="10213" y="657"/>
                  </a:cubicBezTo>
                  <a:cubicBezTo>
                    <a:pt x="9678" y="182"/>
                    <a:pt x="8904" y="0"/>
                    <a:pt x="8049" y="0"/>
                  </a:cubicBezTo>
                  <a:close/>
                </a:path>
              </a:pathLst>
            </a:custGeom>
            <a:solidFill>
              <a:srgbClr val="FFA4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8" name="Google Shape;5019;p81">
              <a:extLst>
                <a:ext uri="{FF2B5EF4-FFF2-40B4-BE49-F238E27FC236}">
                  <a16:creationId xmlns:a16="http://schemas.microsoft.com/office/drawing/2014/main" id="{8B6E9185-F04C-D151-2E1A-2BF2B0533EDD}"/>
                </a:ext>
              </a:extLst>
            </p:cNvPr>
            <p:cNvSpPr/>
            <p:nvPr/>
          </p:nvSpPr>
          <p:spPr>
            <a:xfrm>
              <a:off x="5673625" y="3041350"/>
              <a:ext cx="82850" cy="310450"/>
            </a:xfrm>
            <a:custGeom>
              <a:avLst/>
              <a:gdLst/>
              <a:ahLst/>
              <a:cxnLst/>
              <a:rect l="l" t="t" r="r" b="b"/>
              <a:pathLst>
                <a:path w="3314" h="12418" extrusionOk="0">
                  <a:moveTo>
                    <a:pt x="3219" y="0"/>
                  </a:moveTo>
                  <a:cubicBezTo>
                    <a:pt x="3195" y="0"/>
                    <a:pt x="3172" y="10"/>
                    <a:pt x="3162" y="32"/>
                  </a:cubicBezTo>
                  <a:cubicBezTo>
                    <a:pt x="2949" y="457"/>
                    <a:pt x="2858" y="943"/>
                    <a:pt x="2736" y="1399"/>
                  </a:cubicBezTo>
                  <a:cubicBezTo>
                    <a:pt x="2584" y="1886"/>
                    <a:pt x="2463" y="2372"/>
                    <a:pt x="2341" y="2858"/>
                  </a:cubicBezTo>
                  <a:cubicBezTo>
                    <a:pt x="2189" y="3345"/>
                    <a:pt x="2067" y="3801"/>
                    <a:pt x="1946" y="4287"/>
                  </a:cubicBezTo>
                  <a:cubicBezTo>
                    <a:pt x="1946" y="4074"/>
                    <a:pt x="1915" y="3861"/>
                    <a:pt x="1885" y="3649"/>
                  </a:cubicBezTo>
                  <a:cubicBezTo>
                    <a:pt x="1885" y="3527"/>
                    <a:pt x="1885" y="3375"/>
                    <a:pt x="1855" y="3254"/>
                  </a:cubicBezTo>
                  <a:cubicBezTo>
                    <a:pt x="1855" y="3102"/>
                    <a:pt x="1855" y="2950"/>
                    <a:pt x="1794" y="2828"/>
                  </a:cubicBezTo>
                  <a:cubicBezTo>
                    <a:pt x="1779" y="2798"/>
                    <a:pt x="1756" y="2782"/>
                    <a:pt x="1733" y="2782"/>
                  </a:cubicBezTo>
                  <a:cubicBezTo>
                    <a:pt x="1710" y="2782"/>
                    <a:pt x="1687" y="2798"/>
                    <a:pt x="1672" y="2828"/>
                  </a:cubicBezTo>
                  <a:cubicBezTo>
                    <a:pt x="1642" y="2950"/>
                    <a:pt x="1642" y="3102"/>
                    <a:pt x="1672" y="3223"/>
                  </a:cubicBezTo>
                  <a:cubicBezTo>
                    <a:pt x="1672" y="3375"/>
                    <a:pt x="1672" y="3497"/>
                    <a:pt x="1703" y="3649"/>
                  </a:cubicBezTo>
                  <a:cubicBezTo>
                    <a:pt x="1703" y="3922"/>
                    <a:pt x="1733" y="4226"/>
                    <a:pt x="1763" y="4500"/>
                  </a:cubicBezTo>
                  <a:cubicBezTo>
                    <a:pt x="1763" y="4561"/>
                    <a:pt x="1824" y="4591"/>
                    <a:pt x="1855" y="4591"/>
                  </a:cubicBezTo>
                  <a:cubicBezTo>
                    <a:pt x="1551" y="5685"/>
                    <a:pt x="1247" y="6779"/>
                    <a:pt x="973" y="7874"/>
                  </a:cubicBezTo>
                  <a:cubicBezTo>
                    <a:pt x="578" y="9272"/>
                    <a:pt x="0" y="10883"/>
                    <a:pt x="730" y="12372"/>
                  </a:cubicBezTo>
                  <a:cubicBezTo>
                    <a:pt x="741" y="12404"/>
                    <a:pt x="766" y="12417"/>
                    <a:pt x="793" y="12417"/>
                  </a:cubicBezTo>
                  <a:cubicBezTo>
                    <a:pt x="844" y="12417"/>
                    <a:pt x="902" y="12371"/>
                    <a:pt x="882" y="12311"/>
                  </a:cubicBezTo>
                  <a:cubicBezTo>
                    <a:pt x="548" y="11430"/>
                    <a:pt x="608" y="10518"/>
                    <a:pt x="791" y="9637"/>
                  </a:cubicBezTo>
                  <a:cubicBezTo>
                    <a:pt x="943" y="8877"/>
                    <a:pt x="1186" y="8117"/>
                    <a:pt x="1399" y="7357"/>
                  </a:cubicBezTo>
                  <a:cubicBezTo>
                    <a:pt x="1611" y="6536"/>
                    <a:pt x="1824" y="5746"/>
                    <a:pt x="2037" y="4925"/>
                  </a:cubicBezTo>
                  <a:cubicBezTo>
                    <a:pt x="2280" y="4135"/>
                    <a:pt x="2493" y="3314"/>
                    <a:pt x="2706" y="2494"/>
                  </a:cubicBezTo>
                  <a:lnTo>
                    <a:pt x="3040" y="1278"/>
                  </a:lnTo>
                  <a:cubicBezTo>
                    <a:pt x="3162" y="883"/>
                    <a:pt x="3283" y="488"/>
                    <a:pt x="3314" y="92"/>
                  </a:cubicBezTo>
                  <a:cubicBezTo>
                    <a:pt x="3314" y="34"/>
                    <a:pt x="3263" y="0"/>
                    <a:pt x="3219"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9" name="Google Shape;5020;p81">
              <a:extLst>
                <a:ext uri="{FF2B5EF4-FFF2-40B4-BE49-F238E27FC236}">
                  <a16:creationId xmlns:a16="http://schemas.microsoft.com/office/drawing/2014/main" id="{B694ADAD-A523-65C6-AA8B-FA93F674D922}"/>
                </a:ext>
              </a:extLst>
            </p:cNvPr>
            <p:cNvSpPr/>
            <p:nvPr/>
          </p:nvSpPr>
          <p:spPr>
            <a:xfrm>
              <a:off x="6003425" y="2958550"/>
              <a:ext cx="849575" cy="1020875"/>
            </a:xfrm>
            <a:custGeom>
              <a:avLst/>
              <a:gdLst/>
              <a:ahLst/>
              <a:cxnLst/>
              <a:rect l="l" t="t" r="r" b="b"/>
              <a:pathLst>
                <a:path w="33983" h="40835" extrusionOk="0">
                  <a:moveTo>
                    <a:pt x="18758" y="0"/>
                  </a:moveTo>
                  <a:cubicBezTo>
                    <a:pt x="15105" y="0"/>
                    <a:pt x="14745" y="6182"/>
                    <a:pt x="16019" y="11064"/>
                  </a:cubicBezTo>
                  <a:cubicBezTo>
                    <a:pt x="17599" y="17022"/>
                    <a:pt x="22280" y="26961"/>
                    <a:pt x="21520" y="28785"/>
                  </a:cubicBezTo>
                  <a:cubicBezTo>
                    <a:pt x="21489" y="28864"/>
                    <a:pt x="21419" y="28901"/>
                    <a:pt x="21314" y="28901"/>
                  </a:cubicBezTo>
                  <a:cubicBezTo>
                    <a:pt x="19407" y="28901"/>
                    <a:pt x="6016" y="16432"/>
                    <a:pt x="4316" y="15107"/>
                  </a:cubicBezTo>
                  <a:cubicBezTo>
                    <a:pt x="2523" y="17873"/>
                    <a:pt x="1155" y="18359"/>
                    <a:pt x="0" y="19210"/>
                  </a:cubicBezTo>
                  <a:cubicBezTo>
                    <a:pt x="1934" y="21923"/>
                    <a:pt x="21025" y="40835"/>
                    <a:pt x="26797" y="40835"/>
                  </a:cubicBezTo>
                  <a:cubicBezTo>
                    <a:pt x="27104" y="40835"/>
                    <a:pt x="27373" y="40781"/>
                    <a:pt x="27600" y="40669"/>
                  </a:cubicBezTo>
                  <a:cubicBezTo>
                    <a:pt x="33983" y="37539"/>
                    <a:pt x="27113" y="15107"/>
                    <a:pt x="25837" y="9879"/>
                  </a:cubicBezTo>
                  <a:cubicBezTo>
                    <a:pt x="24043" y="2766"/>
                    <a:pt x="22463" y="61"/>
                    <a:pt x="18785" y="0"/>
                  </a:cubicBezTo>
                  <a:cubicBezTo>
                    <a:pt x="18776" y="0"/>
                    <a:pt x="18767" y="0"/>
                    <a:pt x="18758" y="0"/>
                  </a:cubicBezTo>
                  <a:close/>
                </a:path>
              </a:pathLst>
            </a:custGeom>
            <a:solidFill>
              <a:srgbClr val="FFCD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0" name="Google Shape;5021;p81">
              <a:extLst>
                <a:ext uri="{FF2B5EF4-FFF2-40B4-BE49-F238E27FC236}">
                  <a16:creationId xmlns:a16="http://schemas.microsoft.com/office/drawing/2014/main" id="{4923DAA6-0B01-6FB7-8B9A-A0F2403BFD6E}"/>
                </a:ext>
              </a:extLst>
            </p:cNvPr>
            <p:cNvSpPr/>
            <p:nvPr/>
          </p:nvSpPr>
          <p:spPr>
            <a:xfrm>
              <a:off x="5773925" y="3112775"/>
              <a:ext cx="382250" cy="362275"/>
            </a:xfrm>
            <a:custGeom>
              <a:avLst/>
              <a:gdLst/>
              <a:ahLst/>
              <a:cxnLst/>
              <a:rect l="l" t="t" r="r" b="b"/>
              <a:pathLst>
                <a:path w="15290" h="14491" extrusionOk="0">
                  <a:moveTo>
                    <a:pt x="4254" y="1"/>
                  </a:moveTo>
                  <a:cubicBezTo>
                    <a:pt x="3788" y="1"/>
                    <a:pt x="3798" y="512"/>
                    <a:pt x="4560" y="1369"/>
                  </a:cubicBezTo>
                  <a:cubicBezTo>
                    <a:pt x="6201" y="3193"/>
                    <a:pt x="6566" y="3679"/>
                    <a:pt x="6749" y="4166"/>
                  </a:cubicBezTo>
                  <a:cubicBezTo>
                    <a:pt x="6171" y="3983"/>
                    <a:pt x="4712" y="2585"/>
                    <a:pt x="2797" y="1339"/>
                  </a:cubicBezTo>
                  <a:cubicBezTo>
                    <a:pt x="2117" y="889"/>
                    <a:pt x="1599" y="701"/>
                    <a:pt x="1276" y="701"/>
                  </a:cubicBezTo>
                  <a:cubicBezTo>
                    <a:pt x="705" y="701"/>
                    <a:pt x="746" y="1291"/>
                    <a:pt x="1581" y="2068"/>
                  </a:cubicBezTo>
                  <a:cubicBezTo>
                    <a:pt x="2619" y="3024"/>
                    <a:pt x="5447" y="5672"/>
                    <a:pt x="5328" y="5672"/>
                  </a:cubicBezTo>
                  <a:cubicBezTo>
                    <a:pt x="5315" y="5672"/>
                    <a:pt x="5264" y="5638"/>
                    <a:pt x="5168" y="5564"/>
                  </a:cubicBezTo>
                  <a:cubicBezTo>
                    <a:pt x="4336" y="4947"/>
                    <a:pt x="1373" y="3216"/>
                    <a:pt x="501" y="3216"/>
                  </a:cubicBezTo>
                  <a:cubicBezTo>
                    <a:pt x="385" y="3216"/>
                    <a:pt x="306" y="3247"/>
                    <a:pt x="274" y="3315"/>
                  </a:cubicBezTo>
                  <a:cubicBezTo>
                    <a:pt x="1" y="3892"/>
                    <a:pt x="882" y="4652"/>
                    <a:pt x="2189" y="5564"/>
                  </a:cubicBezTo>
                  <a:cubicBezTo>
                    <a:pt x="3435" y="6445"/>
                    <a:pt x="4347" y="7053"/>
                    <a:pt x="4256" y="7144"/>
                  </a:cubicBezTo>
                  <a:cubicBezTo>
                    <a:pt x="4238" y="7170"/>
                    <a:pt x="4206" y="7181"/>
                    <a:pt x="4161" y="7181"/>
                  </a:cubicBezTo>
                  <a:cubicBezTo>
                    <a:pt x="3827" y="7181"/>
                    <a:pt x="2787" y="6543"/>
                    <a:pt x="1581" y="6141"/>
                  </a:cubicBezTo>
                  <a:cubicBezTo>
                    <a:pt x="1197" y="6003"/>
                    <a:pt x="904" y="5939"/>
                    <a:pt x="705" y="5939"/>
                  </a:cubicBezTo>
                  <a:cubicBezTo>
                    <a:pt x="118" y="5939"/>
                    <a:pt x="355" y="6502"/>
                    <a:pt x="1490" y="7388"/>
                  </a:cubicBezTo>
                  <a:cubicBezTo>
                    <a:pt x="2949" y="8543"/>
                    <a:pt x="5442" y="10549"/>
                    <a:pt x="7235" y="12099"/>
                  </a:cubicBezTo>
                  <a:cubicBezTo>
                    <a:pt x="9235" y="13862"/>
                    <a:pt x="10631" y="14491"/>
                    <a:pt x="11716" y="14491"/>
                  </a:cubicBezTo>
                  <a:cubicBezTo>
                    <a:pt x="12577" y="14491"/>
                    <a:pt x="13243" y="14096"/>
                    <a:pt x="13861" y="13558"/>
                  </a:cubicBezTo>
                  <a:cubicBezTo>
                    <a:pt x="15290" y="12372"/>
                    <a:pt x="15138" y="10792"/>
                    <a:pt x="14347" y="8664"/>
                  </a:cubicBezTo>
                  <a:cubicBezTo>
                    <a:pt x="13770" y="7114"/>
                    <a:pt x="12402" y="5260"/>
                    <a:pt x="11612" y="3375"/>
                  </a:cubicBezTo>
                  <a:cubicBezTo>
                    <a:pt x="11066" y="2065"/>
                    <a:pt x="10253" y="597"/>
                    <a:pt x="9872" y="597"/>
                  </a:cubicBezTo>
                  <a:cubicBezTo>
                    <a:pt x="9723" y="597"/>
                    <a:pt x="9641" y="822"/>
                    <a:pt x="9667" y="1369"/>
                  </a:cubicBezTo>
                  <a:cubicBezTo>
                    <a:pt x="9788" y="3284"/>
                    <a:pt x="10335" y="3922"/>
                    <a:pt x="9940" y="4318"/>
                  </a:cubicBezTo>
                  <a:cubicBezTo>
                    <a:pt x="9914" y="4326"/>
                    <a:pt x="9887" y="4330"/>
                    <a:pt x="9858" y="4330"/>
                  </a:cubicBezTo>
                  <a:cubicBezTo>
                    <a:pt x="9123" y="4330"/>
                    <a:pt x="7257" y="1836"/>
                    <a:pt x="5533" y="579"/>
                  </a:cubicBezTo>
                  <a:cubicBezTo>
                    <a:pt x="4977" y="182"/>
                    <a:pt x="4531" y="1"/>
                    <a:pt x="4254" y="1"/>
                  </a:cubicBezTo>
                  <a:close/>
                </a:path>
              </a:pathLst>
            </a:custGeom>
            <a:solidFill>
              <a:srgbClr val="FFCD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1" name="Google Shape;5022;p81">
              <a:extLst>
                <a:ext uri="{FF2B5EF4-FFF2-40B4-BE49-F238E27FC236}">
                  <a16:creationId xmlns:a16="http://schemas.microsoft.com/office/drawing/2014/main" id="{FC9484C0-6726-DC08-AB72-0EC5695BAC53}"/>
                </a:ext>
              </a:extLst>
            </p:cNvPr>
            <p:cNvSpPr/>
            <p:nvPr/>
          </p:nvSpPr>
          <p:spPr>
            <a:xfrm>
              <a:off x="6311925" y="2869775"/>
              <a:ext cx="445325" cy="641325"/>
            </a:xfrm>
            <a:custGeom>
              <a:avLst/>
              <a:gdLst/>
              <a:ahLst/>
              <a:cxnLst/>
              <a:rect l="l" t="t" r="r" b="b"/>
              <a:pathLst>
                <a:path w="17813" h="25653" extrusionOk="0">
                  <a:moveTo>
                    <a:pt x="4831" y="0"/>
                  </a:moveTo>
                  <a:cubicBezTo>
                    <a:pt x="3801" y="0"/>
                    <a:pt x="2872" y="368"/>
                    <a:pt x="2220" y="1241"/>
                  </a:cubicBezTo>
                  <a:cubicBezTo>
                    <a:pt x="1" y="4220"/>
                    <a:pt x="609" y="12518"/>
                    <a:pt x="1338" y="14919"/>
                  </a:cubicBezTo>
                  <a:cubicBezTo>
                    <a:pt x="2736" y="19509"/>
                    <a:pt x="5563" y="25497"/>
                    <a:pt x="5563" y="25497"/>
                  </a:cubicBezTo>
                  <a:cubicBezTo>
                    <a:pt x="5563" y="25497"/>
                    <a:pt x="6283" y="25653"/>
                    <a:pt x="7422" y="25653"/>
                  </a:cubicBezTo>
                  <a:cubicBezTo>
                    <a:pt x="8588" y="25653"/>
                    <a:pt x="10194" y="25489"/>
                    <a:pt x="11916" y="24828"/>
                  </a:cubicBezTo>
                  <a:cubicBezTo>
                    <a:pt x="15411" y="23460"/>
                    <a:pt x="17813" y="21454"/>
                    <a:pt x="17813" y="21454"/>
                  </a:cubicBezTo>
                  <a:cubicBezTo>
                    <a:pt x="17813" y="21454"/>
                    <a:pt x="15594" y="10117"/>
                    <a:pt x="11186" y="3764"/>
                  </a:cubicBezTo>
                  <a:cubicBezTo>
                    <a:pt x="9772" y="1726"/>
                    <a:pt x="7063" y="0"/>
                    <a:pt x="4831" y="0"/>
                  </a:cubicBezTo>
                  <a:close/>
                </a:path>
              </a:pathLst>
            </a:custGeom>
            <a:solidFill>
              <a:srgbClr val="FFD2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2" name="Google Shape;5023;p81">
              <a:extLst>
                <a:ext uri="{FF2B5EF4-FFF2-40B4-BE49-F238E27FC236}">
                  <a16:creationId xmlns:a16="http://schemas.microsoft.com/office/drawing/2014/main" id="{44AF0181-5846-46B3-0028-4C08B3FF6EC7}"/>
                </a:ext>
              </a:extLst>
            </p:cNvPr>
            <p:cNvSpPr/>
            <p:nvPr/>
          </p:nvSpPr>
          <p:spPr>
            <a:xfrm>
              <a:off x="6208075" y="3647875"/>
              <a:ext cx="144025" cy="130475"/>
            </a:xfrm>
            <a:custGeom>
              <a:avLst/>
              <a:gdLst/>
              <a:ahLst/>
              <a:cxnLst/>
              <a:rect l="l" t="t" r="r" b="b"/>
              <a:pathLst>
                <a:path w="5761" h="5219" extrusionOk="0">
                  <a:moveTo>
                    <a:pt x="9" y="0"/>
                  </a:moveTo>
                  <a:cubicBezTo>
                    <a:pt x="1" y="0"/>
                    <a:pt x="2" y="7"/>
                    <a:pt x="21" y="26"/>
                  </a:cubicBezTo>
                  <a:cubicBezTo>
                    <a:pt x="355" y="452"/>
                    <a:pt x="1115" y="1090"/>
                    <a:pt x="1541" y="1485"/>
                  </a:cubicBezTo>
                  <a:cubicBezTo>
                    <a:pt x="1936" y="1850"/>
                    <a:pt x="2362" y="2245"/>
                    <a:pt x="2757" y="2640"/>
                  </a:cubicBezTo>
                  <a:cubicBezTo>
                    <a:pt x="3182" y="3035"/>
                    <a:pt x="3608" y="3431"/>
                    <a:pt x="4033" y="3826"/>
                  </a:cubicBezTo>
                  <a:cubicBezTo>
                    <a:pt x="4428" y="4190"/>
                    <a:pt x="5279" y="4890"/>
                    <a:pt x="5705" y="5194"/>
                  </a:cubicBezTo>
                  <a:cubicBezTo>
                    <a:pt x="5723" y="5211"/>
                    <a:pt x="5735" y="5219"/>
                    <a:pt x="5743" y="5219"/>
                  </a:cubicBezTo>
                  <a:cubicBezTo>
                    <a:pt x="5761" y="5219"/>
                    <a:pt x="5748" y="5176"/>
                    <a:pt x="5705" y="5133"/>
                  </a:cubicBezTo>
                  <a:cubicBezTo>
                    <a:pt x="5371" y="4707"/>
                    <a:pt x="4520" y="4039"/>
                    <a:pt x="4124" y="3674"/>
                  </a:cubicBezTo>
                  <a:cubicBezTo>
                    <a:pt x="3699" y="3279"/>
                    <a:pt x="3304" y="2914"/>
                    <a:pt x="2878" y="2519"/>
                  </a:cubicBezTo>
                  <a:cubicBezTo>
                    <a:pt x="2453" y="2124"/>
                    <a:pt x="2027" y="1728"/>
                    <a:pt x="1602" y="1333"/>
                  </a:cubicBezTo>
                  <a:cubicBezTo>
                    <a:pt x="1237" y="969"/>
                    <a:pt x="538" y="391"/>
                    <a:pt x="112" y="57"/>
                  </a:cubicBezTo>
                  <a:cubicBezTo>
                    <a:pt x="91" y="36"/>
                    <a:pt x="27" y="0"/>
                    <a:pt x="9"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3" name="Google Shape;5024;p81">
              <a:extLst>
                <a:ext uri="{FF2B5EF4-FFF2-40B4-BE49-F238E27FC236}">
                  <a16:creationId xmlns:a16="http://schemas.microsoft.com/office/drawing/2014/main" id="{8DC91334-5820-11DD-A1F6-88B327FB4706}"/>
                </a:ext>
              </a:extLst>
            </p:cNvPr>
            <p:cNvSpPr/>
            <p:nvPr/>
          </p:nvSpPr>
          <p:spPr>
            <a:xfrm>
              <a:off x="6343850" y="3235275"/>
              <a:ext cx="113775" cy="269825"/>
            </a:xfrm>
            <a:custGeom>
              <a:avLst/>
              <a:gdLst/>
              <a:ahLst/>
              <a:cxnLst/>
              <a:rect l="l" t="t" r="r" b="b"/>
              <a:pathLst>
                <a:path w="4551" h="10793" extrusionOk="0">
                  <a:moveTo>
                    <a:pt x="94" y="0"/>
                  </a:moveTo>
                  <a:cubicBezTo>
                    <a:pt x="46" y="0"/>
                    <a:pt x="0" y="43"/>
                    <a:pt x="0" y="86"/>
                  </a:cubicBezTo>
                  <a:cubicBezTo>
                    <a:pt x="122" y="573"/>
                    <a:pt x="304" y="1059"/>
                    <a:pt x="456" y="1515"/>
                  </a:cubicBezTo>
                  <a:cubicBezTo>
                    <a:pt x="639" y="1971"/>
                    <a:pt x="791" y="2396"/>
                    <a:pt x="973" y="2852"/>
                  </a:cubicBezTo>
                  <a:cubicBezTo>
                    <a:pt x="1307" y="3734"/>
                    <a:pt x="1672" y="4646"/>
                    <a:pt x="2037" y="5527"/>
                  </a:cubicBezTo>
                  <a:cubicBezTo>
                    <a:pt x="2766" y="7290"/>
                    <a:pt x="3557" y="9023"/>
                    <a:pt x="4377" y="10755"/>
                  </a:cubicBezTo>
                  <a:cubicBezTo>
                    <a:pt x="4386" y="10782"/>
                    <a:pt x="4406" y="10793"/>
                    <a:pt x="4428" y="10793"/>
                  </a:cubicBezTo>
                  <a:cubicBezTo>
                    <a:pt x="4481" y="10793"/>
                    <a:pt x="4551" y="10728"/>
                    <a:pt x="4529" y="10664"/>
                  </a:cubicBezTo>
                  <a:cubicBezTo>
                    <a:pt x="3770" y="8871"/>
                    <a:pt x="3010" y="7108"/>
                    <a:pt x="2280" y="5314"/>
                  </a:cubicBezTo>
                  <a:cubicBezTo>
                    <a:pt x="1915" y="4402"/>
                    <a:pt x="1551" y="3521"/>
                    <a:pt x="1216" y="2640"/>
                  </a:cubicBezTo>
                  <a:cubicBezTo>
                    <a:pt x="1034" y="2214"/>
                    <a:pt x="882" y="1758"/>
                    <a:pt x="700" y="1333"/>
                  </a:cubicBezTo>
                  <a:cubicBezTo>
                    <a:pt x="517" y="907"/>
                    <a:pt x="365" y="451"/>
                    <a:pt x="152" y="26"/>
                  </a:cubicBezTo>
                  <a:cubicBezTo>
                    <a:pt x="135" y="8"/>
                    <a:pt x="114" y="0"/>
                    <a:pt x="94"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10" name="Google Shape;5025;p81">
              <a:extLst>
                <a:ext uri="{FF2B5EF4-FFF2-40B4-BE49-F238E27FC236}">
                  <a16:creationId xmlns:a16="http://schemas.microsoft.com/office/drawing/2014/main" id="{87A5EF6C-1CC5-6876-8009-AFE250D941B9}"/>
                </a:ext>
              </a:extLst>
            </p:cNvPr>
            <p:cNvSpPr/>
            <p:nvPr/>
          </p:nvSpPr>
          <p:spPr>
            <a:xfrm>
              <a:off x="6250375" y="1710275"/>
              <a:ext cx="776650" cy="1128150"/>
            </a:xfrm>
            <a:custGeom>
              <a:avLst/>
              <a:gdLst/>
              <a:ahLst/>
              <a:cxnLst/>
              <a:rect l="l" t="t" r="r" b="b"/>
              <a:pathLst>
                <a:path w="31066" h="45126" extrusionOk="0">
                  <a:moveTo>
                    <a:pt x="12421" y="0"/>
                  </a:moveTo>
                  <a:cubicBezTo>
                    <a:pt x="11103" y="0"/>
                    <a:pt x="9578" y="413"/>
                    <a:pt x="8633" y="1116"/>
                  </a:cubicBezTo>
                  <a:cubicBezTo>
                    <a:pt x="7265" y="2180"/>
                    <a:pt x="7326" y="3608"/>
                    <a:pt x="6931" y="5098"/>
                  </a:cubicBezTo>
                  <a:cubicBezTo>
                    <a:pt x="6718" y="5098"/>
                    <a:pt x="5776" y="9140"/>
                    <a:pt x="5685" y="9505"/>
                  </a:cubicBezTo>
                  <a:cubicBezTo>
                    <a:pt x="5229" y="11086"/>
                    <a:pt x="4803" y="12636"/>
                    <a:pt x="4378" y="14216"/>
                  </a:cubicBezTo>
                  <a:cubicBezTo>
                    <a:pt x="3466" y="17469"/>
                    <a:pt x="2554" y="20721"/>
                    <a:pt x="1642" y="23973"/>
                  </a:cubicBezTo>
                  <a:cubicBezTo>
                    <a:pt x="761" y="27043"/>
                    <a:pt x="1" y="30235"/>
                    <a:pt x="366" y="33457"/>
                  </a:cubicBezTo>
                  <a:cubicBezTo>
                    <a:pt x="761" y="36952"/>
                    <a:pt x="2584" y="40296"/>
                    <a:pt x="5320" y="42515"/>
                  </a:cubicBezTo>
                  <a:cubicBezTo>
                    <a:pt x="6840" y="43761"/>
                    <a:pt x="8664" y="44673"/>
                    <a:pt x="10639" y="44733"/>
                  </a:cubicBezTo>
                  <a:cubicBezTo>
                    <a:pt x="10675" y="44734"/>
                    <a:pt x="10710" y="44734"/>
                    <a:pt x="10745" y="44734"/>
                  </a:cubicBezTo>
                  <a:cubicBezTo>
                    <a:pt x="12474" y="44734"/>
                    <a:pt x="14221" y="44009"/>
                    <a:pt x="15442" y="42788"/>
                  </a:cubicBezTo>
                  <a:cubicBezTo>
                    <a:pt x="16785" y="44308"/>
                    <a:pt x="18814" y="45125"/>
                    <a:pt x="20836" y="45125"/>
                  </a:cubicBezTo>
                  <a:cubicBezTo>
                    <a:pt x="21605" y="45125"/>
                    <a:pt x="22373" y="45007"/>
                    <a:pt x="23102" y="44764"/>
                  </a:cubicBezTo>
                  <a:cubicBezTo>
                    <a:pt x="25776" y="43882"/>
                    <a:pt x="27813" y="41512"/>
                    <a:pt x="28542" y="38806"/>
                  </a:cubicBezTo>
                  <a:cubicBezTo>
                    <a:pt x="29241" y="36101"/>
                    <a:pt x="28694" y="33153"/>
                    <a:pt x="27235" y="30752"/>
                  </a:cubicBezTo>
                  <a:cubicBezTo>
                    <a:pt x="29819" y="29475"/>
                    <a:pt x="31065" y="26223"/>
                    <a:pt x="30427" y="23426"/>
                  </a:cubicBezTo>
                  <a:cubicBezTo>
                    <a:pt x="29758" y="20630"/>
                    <a:pt x="27479" y="18381"/>
                    <a:pt x="24804" y="17347"/>
                  </a:cubicBezTo>
                  <a:cubicBezTo>
                    <a:pt x="23223" y="16739"/>
                    <a:pt x="21430" y="16435"/>
                    <a:pt x="20184" y="15280"/>
                  </a:cubicBezTo>
                  <a:cubicBezTo>
                    <a:pt x="18846" y="13973"/>
                    <a:pt x="18573" y="11937"/>
                    <a:pt x="18603" y="10052"/>
                  </a:cubicBezTo>
                  <a:cubicBezTo>
                    <a:pt x="18633" y="8168"/>
                    <a:pt x="18907" y="6253"/>
                    <a:pt x="18360" y="4459"/>
                  </a:cubicBezTo>
                  <a:cubicBezTo>
                    <a:pt x="17661" y="2240"/>
                    <a:pt x="15685" y="478"/>
                    <a:pt x="13375" y="82"/>
                  </a:cubicBezTo>
                  <a:cubicBezTo>
                    <a:pt x="13079" y="27"/>
                    <a:pt x="12757" y="0"/>
                    <a:pt x="12421" y="0"/>
                  </a:cubicBezTo>
                  <a:close/>
                </a:path>
              </a:pathLst>
            </a:custGeom>
            <a:solidFill>
              <a:srgbClr val="FF4E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11" name="Google Shape;5026;p81">
              <a:extLst>
                <a:ext uri="{FF2B5EF4-FFF2-40B4-BE49-F238E27FC236}">
                  <a16:creationId xmlns:a16="http://schemas.microsoft.com/office/drawing/2014/main" id="{131CED05-ABD4-C877-84B2-B4031B8C2E51}"/>
                </a:ext>
              </a:extLst>
            </p:cNvPr>
            <p:cNvSpPr/>
            <p:nvPr/>
          </p:nvSpPr>
          <p:spPr>
            <a:xfrm>
              <a:off x="6462325" y="1762100"/>
              <a:ext cx="183975" cy="195400"/>
            </a:xfrm>
            <a:custGeom>
              <a:avLst/>
              <a:gdLst/>
              <a:ahLst/>
              <a:cxnLst/>
              <a:rect l="l" t="t" r="r" b="b"/>
              <a:pathLst>
                <a:path w="7359" h="7816" extrusionOk="0">
                  <a:moveTo>
                    <a:pt x="3034" y="1"/>
                  </a:moveTo>
                  <a:cubicBezTo>
                    <a:pt x="1477" y="1"/>
                    <a:pt x="0" y="946"/>
                    <a:pt x="338" y="2812"/>
                  </a:cubicBezTo>
                  <a:cubicBezTo>
                    <a:pt x="691" y="4633"/>
                    <a:pt x="2941" y="7816"/>
                    <a:pt x="5152" y="7816"/>
                  </a:cubicBezTo>
                  <a:cubicBezTo>
                    <a:pt x="5413" y="7816"/>
                    <a:pt x="5673" y="7772"/>
                    <a:pt x="5930" y="7675"/>
                  </a:cubicBezTo>
                  <a:cubicBezTo>
                    <a:pt x="6599" y="7432"/>
                    <a:pt x="7055" y="6763"/>
                    <a:pt x="7207" y="6064"/>
                  </a:cubicBezTo>
                  <a:cubicBezTo>
                    <a:pt x="7359" y="5365"/>
                    <a:pt x="7237" y="4605"/>
                    <a:pt x="7055" y="3906"/>
                  </a:cubicBezTo>
                  <a:cubicBezTo>
                    <a:pt x="6751" y="2751"/>
                    <a:pt x="6234" y="1596"/>
                    <a:pt x="5322" y="806"/>
                  </a:cubicBezTo>
                  <a:cubicBezTo>
                    <a:pt x="4711" y="268"/>
                    <a:pt x="3861" y="1"/>
                    <a:pt x="3034" y="1"/>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12" name="Google Shape;5027;p81">
              <a:extLst>
                <a:ext uri="{FF2B5EF4-FFF2-40B4-BE49-F238E27FC236}">
                  <a16:creationId xmlns:a16="http://schemas.microsoft.com/office/drawing/2014/main" id="{FA614C0D-CB2E-7154-AAF3-FC6E9529F3A2}"/>
                </a:ext>
              </a:extLst>
            </p:cNvPr>
            <p:cNvSpPr/>
            <p:nvPr/>
          </p:nvSpPr>
          <p:spPr>
            <a:xfrm>
              <a:off x="5632350" y="1908750"/>
              <a:ext cx="228225" cy="391450"/>
            </a:xfrm>
            <a:custGeom>
              <a:avLst/>
              <a:gdLst/>
              <a:ahLst/>
              <a:cxnLst/>
              <a:rect l="l" t="t" r="r" b="b"/>
              <a:pathLst>
                <a:path w="9129" h="15658" extrusionOk="0">
                  <a:moveTo>
                    <a:pt x="5238" y="0"/>
                  </a:moveTo>
                  <a:cubicBezTo>
                    <a:pt x="3550" y="0"/>
                    <a:pt x="1947" y="1832"/>
                    <a:pt x="1074" y="6703"/>
                  </a:cubicBezTo>
                  <a:cubicBezTo>
                    <a:pt x="0" y="12884"/>
                    <a:pt x="2030" y="15658"/>
                    <a:pt x="3089" y="15658"/>
                  </a:cubicBezTo>
                  <a:cubicBezTo>
                    <a:pt x="3139" y="15658"/>
                    <a:pt x="3187" y="15652"/>
                    <a:pt x="3232" y="15639"/>
                  </a:cubicBezTo>
                  <a:cubicBezTo>
                    <a:pt x="5876" y="14940"/>
                    <a:pt x="9129" y="1961"/>
                    <a:pt x="6880" y="533"/>
                  </a:cubicBezTo>
                  <a:cubicBezTo>
                    <a:pt x="6338" y="191"/>
                    <a:pt x="5784" y="0"/>
                    <a:pt x="5238" y="0"/>
                  </a:cubicBezTo>
                  <a:close/>
                </a:path>
              </a:pathLst>
            </a:custGeom>
            <a:solidFill>
              <a:srgbClr val="FF4E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13" name="Google Shape;5028;p81">
              <a:extLst>
                <a:ext uri="{FF2B5EF4-FFF2-40B4-BE49-F238E27FC236}">
                  <a16:creationId xmlns:a16="http://schemas.microsoft.com/office/drawing/2014/main" id="{D55FD729-7A71-801F-0687-E6E12CA5345B}"/>
                </a:ext>
              </a:extLst>
            </p:cNvPr>
            <p:cNvSpPr/>
            <p:nvPr/>
          </p:nvSpPr>
          <p:spPr>
            <a:xfrm>
              <a:off x="6026225" y="2657625"/>
              <a:ext cx="186200" cy="244625"/>
            </a:xfrm>
            <a:custGeom>
              <a:avLst/>
              <a:gdLst/>
              <a:ahLst/>
              <a:cxnLst/>
              <a:rect l="l" t="t" r="r" b="b"/>
              <a:pathLst>
                <a:path w="7448" h="9785" extrusionOk="0">
                  <a:moveTo>
                    <a:pt x="5806" y="0"/>
                  </a:moveTo>
                  <a:lnTo>
                    <a:pt x="0" y="973"/>
                  </a:lnTo>
                  <a:lnTo>
                    <a:pt x="1611" y="8542"/>
                  </a:lnTo>
                  <a:cubicBezTo>
                    <a:pt x="1611" y="8542"/>
                    <a:pt x="1611" y="9785"/>
                    <a:pt x="3404" y="9785"/>
                  </a:cubicBezTo>
                  <a:cubicBezTo>
                    <a:pt x="3553" y="9785"/>
                    <a:pt x="3715" y="9776"/>
                    <a:pt x="3891" y="9757"/>
                  </a:cubicBezTo>
                  <a:cubicBezTo>
                    <a:pt x="6170" y="9514"/>
                    <a:pt x="7447" y="7569"/>
                    <a:pt x="7447" y="7569"/>
                  </a:cubicBezTo>
                  <a:lnTo>
                    <a:pt x="5806" y="0"/>
                  </a:lnTo>
                  <a:close/>
                </a:path>
              </a:pathLst>
            </a:custGeom>
            <a:solidFill>
              <a:srgbClr val="FFCD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14" name="Google Shape;5029;p81">
              <a:extLst>
                <a:ext uri="{FF2B5EF4-FFF2-40B4-BE49-F238E27FC236}">
                  <a16:creationId xmlns:a16="http://schemas.microsoft.com/office/drawing/2014/main" id="{DD44F531-A1DD-B52F-652B-8D58D6B10E33}"/>
                </a:ext>
              </a:extLst>
            </p:cNvPr>
            <p:cNvSpPr/>
            <p:nvPr/>
          </p:nvSpPr>
          <p:spPr>
            <a:xfrm>
              <a:off x="5667550" y="1767025"/>
              <a:ext cx="859450" cy="999300"/>
            </a:xfrm>
            <a:custGeom>
              <a:avLst/>
              <a:gdLst/>
              <a:ahLst/>
              <a:cxnLst/>
              <a:rect l="l" t="t" r="r" b="b"/>
              <a:pathLst>
                <a:path w="34378" h="39972" extrusionOk="0">
                  <a:moveTo>
                    <a:pt x="18010" y="1"/>
                  </a:moveTo>
                  <a:cubicBezTo>
                    <a:pt x="5817" y="1"/>
                    <a:pt x="1214" y="7355"/>
                    <a:pt x="183" y="21187"/>
                  </a:cubicBezTo>
                  <a:cubicBezTo>
                    <a:pt x="31" y="22798"/>
                    <a:pt x="0" y="24348"/>
                    <a:pt x="91" y="25867"/>
                  </a:cubicBezTo>
                  <a:cubicBezTo>
                    <a:pt x="122" y="26567"/>
                    <a:pt x="213" y="27235"/>
                    <a:pt x="304" y="27904"/>
                  </a:cubicBezTo>
                  <a:cubicBezTo>
                    <a:pt x="760" y="30974"/>
                    <a:pt x="1794" y="33679"/>
                    <a:pt x="3526" y="35746"/>
                  </a:cubicBezTo>
                  <a:cubicBezTo>
                    <a:pt x="3861" y="36141"/>
                    <a:pt x="4225" y="36506"/>
                    <a:pt x="4620" y="36840"/>
                  </a:cubicBezTo>
                  <a:cubicBezTo>
                    <a:pt x="6814" y="38812"/>
                    <a:pt x="9846" y="39972"/>
                    <a:pt x="13877" y="39972"/>
                  </a:cubicBezTo>
                  <a:cubicBezTo>
                    <a:pt x="14258" y="39972"/>
                    <a:pt x="14647" y="39962"/>
                    <a:pt x="15046" y="39941"/>
                  </a:cubicBezTo>
                  <a:cubicBezTo>
                    <a:pt x="15320" y="39941"/>
                    <a:pt x="15593" y="39910"/>
                    <a:pt x="15867" y="39910"/>
                  </a:cubicBezTo>
                  <a:cubicBezTo>
                    <a:pt x="15928" y="39880"/>
                    <a:pt x="16019" y="39880"/>
                    <a:pt x="16080" y="39880"/>
                  </a:cubicBezTo>
                  <a:cubicBezTo>
                    <a:pt x="20517" y="39454"/>
                    <a:pt x="23709" y="37965"/>
                    <a:pt x="26080" y="35776"/>
                  </a:cubicBezTo>
                  <a:cubicBezTo>
                    <a:pt x="27204" y="34713"/>
                    <a:pt x="28177" y="33466"/>
                    <a:pt x="28967" y="32129"/>
                  </a:cubicBezTo>
                  <a:cubicBezTo>
                    <a:pt x="31095" y="28542"/>
                    <a:pt x="32189" y="24074"/>
                    <a:pt x="33040" y="19576"/>
                  </a:cubicBezTo>
                  <a:cubicBezTo>
                    <a:pt x="33040" y="19484"/>
                    <a:pt x="33071" y="19363"/>
                    <a:pt x="33101" y="19272"/>
                  </a:cubicBezTo>
                  <a:cubicBezTo>
                    <a:pt x="34378" y="12433"/>
                    <a:pt x="31733" y="5806"/>
                    <a:pt x="26445" y="2402"/>
                  </a:cubicBezTo>
                  <a:cubicBezTo>
                    <a:pt x="24134" y="913"/>
                    <a:pt x="21308" y="31"/>
                    <a:pt x="18086" y="1"/>
                  </a:cubicBezTo>
                  <a:cubicBezTo>
                    <a:pt x="18061" y="1"/>
                    <a:pt x="18035" y="1"/>
                    <a:pt x="18010" y="1"/>
                  </a:cubicBezTo>
                  <a:close/>
                </a:path>
              </a:pathLst>
            </a:custGeom>
            <a:solidFill>
              <a:srgbClr val="FFCD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15" name="Google Shape;5030;p81">
              <a:extLst>
                <a:ext uri="{FF2B5EF4-FFF2-40B4-BE49-F238E27FC236}">
                  <a16:creationId xmlns:a16="http://schemas.microsoft.com/office/drawing/2014/main" id="{C55EECCF-5644-0530-F6E2-9140254E894D}"/>
                </a:ext>
              </a:extLst>
            </p:cNvPr>
            <p:cNvSpPr/>
            <p:nvPr/>
          </p:nvSpPr>
          <p:spPr>
            <a:xfrm>
              <a:off x="5617400" y="1706475"/>
              <a:ext cx="694550" cy="460675"/>
            </a:xfrm>
            <a:custGeom>
              <a:avLst/>
              <a:gdLst/>
              <a:ahLst/>
              <a:cxnLst/>
              <a:rect l="l" t="t" r="r" b="b"/>
              <a:pathLst>
                <a:path w="27782" h="18427" extrusionOk="0">
                  <a:moveTo>
                    <a:pt x="18081" y="0"/>
                  </a:moveTo>
                  <a:cubicBezTo>
                    <a:pt x="14709" y="0"/>
                    <a:pt x="10381" y="1767"/>
                    <a:pt x="6019" y="5341"/>
                  </a:cubicBezTo>
                  <a:cubicBezTo>
                    <a:pt x="304" y="10022"/>
                    <a:pt x="0" y="15007"/>
                    <a:pt x="2097" y="16162"/>
                  </a:cubicBezTo>
                  <a:cubicBezTo>
                    <a:pt x="2309" y="16277"/>
                    <a:pt x="2538" y="16328"/>
                    <a:pt x="2778" y="16328"/>
                  </a:cubicBezTo>
                  <a:cubicBezTo>
                    <a:pt x="4955" y="16328"/>
                    <a:pt x="8085" y="12089"/>
                    <a:pt x="8085" y="12089"/>
                  </a:cubicBezTo>
                  <a:lnTo>
                    <a:pt x="8085" y="12089"/>
                  </a:lnTo>
                  <a:cubicBezTo>
                    <a:pt x="8085" y="12090"/>
                    <a:pt x="5077" y="17833"/>
                    <a:pt x="9484" y="18381"/>
                  </a:cubicBezTo>
                  <a:cubicBezTo>
                    <a:pt x="9736" y="18412"/>
                    <a:pt x="9976" y="18427"/>
                    <a:pt x="10205" y="18427"/>
                  </a:cubicBezTo>
                  <a:cubicBezTo>
                    <a:pt x="13935" y="18427"/>
                    <a:pt x="14529" y="14460"/>
                    <a:pt x="14529" y="14460"/>
                  </a:cubicBezTo>
                  <a:lnTo>
                    <a:pt x="14529" y="14460"/>
                  </a:lnTo>
                  <a:cubicBezTo>
                    <a:pt x="14529" y="14460"/>
                    <a:pt x="14472" y="17231"/>
                    <a:pt x="16467" y="17231"/>
                  </a:cubicBezTo>
                  <a:cubicBezTo>
                    <a:pt x="16519" y="17231"/>
                    <a:pt x="16572" y="17229"/>
                    <a:pt x="16627" y="17225"/>
                  </a:cubicBezTo>
                  <a:cubicBezTo>
                    <a:pt x="18169" y="17095"/>
                    <a:pt x="18687" y="14745"/>
                    <a:pt x="18856" y="13415"/>
                  </a:cubicBezTo>
                  <a:lnTo>
                    <a:pt x="18856" y="13415"/>
                  </a:lnTo>
                  <a:cubicBezTo>
                    <a:pt x="18875" y="14352"/>
                    <a:pt x="19234" y="15686"/>
                    <a:pt x="21125" y="15706"/>
                  </a:cubicBezTo>
                  <a:cubicBezTo>
                    <a:pt x="24043" y="15706"/>
                    <a:pt x="27782" y="3274"/>
                    <a:pt x="20912" y="508"/>
                  </a:cubicBezTo>
                  <a:cubicBezTo>
                    <a:pt x="20078" y="170"/>
                    <a:pt x="19125" y="0"/>
                    <a:pt x="18081" y="0"/>
                  </a:cubicBezTo>
                  <a:close/>
                </a:path>
              </a:pathLst>
            </a:custGeom>
            <a:solidFill>
              <a:srgbClr val="FF4E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16" name="Google Shape;5031;p81">
              <a:extLst>
                <a:ext uri="{FF2B5EF4-FFF2-40B4-BE49-F238E27FC236}">
                  <a16:creationId xmlns:a16="http://schemas.microsoft.com/office/drawing/2014/main" id="{7BEB375E-BCF9-7A8B-F34A-0BBD5FED32B1}"/>
                </a:ext>
              </a:extLst>
            </p:cNvPr>
            <p:cNvSpPr/>
            <p:nvPr/>
          </p:nvSpPr>
          <p:spPr>
            <a:xfrm>
              <a:off x="5803375" y="2494675"/>
              <a:ext cx="212975" cy="99475"/>
            </a:xfrm>
            <a:custGeom>
              <a:avLst/>
              <a:gdLst/>
              <a:ahLst/>
              <a:cxnLst/>
              <a:rect l="l" t="t" r="r" b="b"/>
              <a:pathLst>
                <a:path w="8519" h="3979" extrusionOk="0">
                  <a:moveTo>
                    <a:pt x="6515" y="1"/>
                  </a:moveTo>
                  <a:cubicBezTo>
                    <a:pt x="5564" y="1"/>
                    <a:pt x="4847" y="1108"/>
                    <a:pt x="3686" y="1108"/>
                  </a:cubicBezTo>
                  <a:cubicBezTo>
                    <a:pt x="3647" y="1109"/>
                    <a:pt x="3609" y="1109"/>
                    <a:pt x="3572" y="1109"/>
                  </a:cubicBezTo>
                  <a:cubicBezTo>
                    <a:pt x="2486" y="1109"/>
                    <a:pt x="1862" y="844"/>
                    <a:pt x="1382" y="844"/>
                  </a:cubicBezTo>
                  <a:cubicBezTo>
                    <a:pt x="1110" y="844"/>
                    <a:pt x="884" y="930"/>
                    <a:pt x="646" y="1199"/>
                  </a:cubicBezTo>
                  <a:cubicBezTo>
                    <a:pt x="0" y="1901"/>
                    <a:pt x="470" y="3979"/>
                    <a:pt x="3303" y="3979"/>
                  </a:cubicBezTo>
                  <a:cubicBezTo>
                    <a:pt x="3536" y="3979"/>
                    <a:pt x="3785" y="3965"/>
                    <a:pt x="4051" y="3935"/>
                  </a:cubicBezTo>
                  <a:cubicBezTo>
                    <a:pt x="7637" y="3509"/>
                    <a:pt x="8519" y="1169"/>
                    <a:pt x="7394" y="318"/>
                  </a:cubicBezTo>
                  <a:cubicBezTo>
                    <a:pt x="7072" y="90"/>
                    <a:pt x="6784" y="1"/>
                    <a:pt x="6515"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17" name="Google Shape;5032;p81">
              <a:extLst>
                <a:ext uri="{FF2B5EF4-FFF2-40B4-BE49-F238E27FC236}">
                  <a16:creationId xmlns:a16="http://schemas.microsoft.com/office/drawing/2014/main" id="{060B76F7-159C-6E1C-0D88-B73150599727}"/>
                </a:ext>
              </a:extLst>
            </p:cNvPr>
            <p:cNvSpPr/>
            <p:nvPr/>
          </p:nvSpPr>
          <p:spPr>
            <a:xfrm>
              <a:off x="6029250" y="2363375"/>
              <a:ext cx="124575" cy="64150"/>
            </a:xfrm>
            <a:custGeom>
              <a:avLst/>
              <a:gdLst/>
              <a:ahLst/>
              <a:cxnLst/>
              <a:rect l="l" t="t" r="r" b="b"/>
              <a:pathLst>
                <a:path w="4983" h="2566" extrusionOk="0">
                  <a:moveTo>
                    <a:pt x="1413" y="0"/>
                  </a:moveTo>
                  <a:cubicBezTo>
                    <a:pt x="1241" y="0"/>
                    <a:pt x="1073" y="21"/>
                    <a:pt x="913" y="68"/>
                  </a:cubicBezTo>
                  <a:cubicBezTo>
                    <a:pt x="396" y="220"/>
                    <a:pt x="1" y="646"/>
                    <a:pt x="122" y="1223"/>
                  </a:cubicBezTo>
                  <a:cubicBezTo>
                    <a:pt x="135" y="1289"/>
                    <a:pt x="194" y="1321"/>
                    <a:pt x="256" y="1321"/>
                  </a:cubicBezTo>
                  <a:cubicBezTo>
                    <a:pt x="338" y="1321"/>
                    <a:pt x="426" y="1266"/>
                    <a:pt x="426" y="1162"/>
                  </a:cubicBezTo>
                  <a:cubicBezTo>
                    <a:pt x="454" y="694"/>
                    <a:pt x="956" y="550"/>
                    <a:pt x="1367" y="550"/>
                  </a:cubicBezTo>
                  <a:cubicBezTo>
                    <a:pt x="1409" y="550"/>
                    <a:pt x="1450" y="552"/>
                    <a:pt x="1490" y="555"/>
                  </a:cubicBezTo>
                  <a:cubicBezTo>
                    <a:pt x="1916" y="585"/>
                    <a:pt x="2341" y="737"/>
                    <a:pt x="2706" y="950"/>
                  </a:cubicBezTo>
                  <a:cubicBezTo>
                    <a:pt x="3071" y="1162"/>
                    <a:pt x="3435" y="1436"/>
                    <a:pt x="3739" y="1740"/>
                  </a:cubicBezTo>
                  <a:cubicBezTo>
                    <a:pt x="4043" y="2013"/>
                    <a:pt x="4378" y="2439"/>
                    <a:pt x="4773" y="2561"/>
                  </a:cubicBezTo>
                  <a:cubicBezTo>
                    <a:pt x="4786" y="2564"/>
                    <a:pt x="4798" y="2565"/>
                    <a:pt x="4811" y="2565"/>
                  </a:cubicBezTo>
                  <a:cubicBezTo>
                    <a:pt x="4912" y="2565"/>
                    <a:pt x="4982" y="2460"/>
                    <a:pt x="4955" y="2378"/>
                  </a:cubicBezTo>
                  <a:cubicBezTo>
                    <a:pt x="4894" y="2105"/>
                    <a:pt x="4682" y="1892"/>
                    <a:pt x="4499" y="1679"/>
                  </a:cubicBezTo>
                  <a:cubicBezTo>
                    <a:pt x="4317" y="1497"/>
                    <a:pt x="4134" y="1314"/>
                    <a:pt x="3922" y="1132"/>
                  </a:cubicBezTo>
                  <a:cubicBezTo>
                    <a:pt x="3496" y="767"/>
                    <a:pt x="3040" y="463"/>
                    <a:pt x="2524" y="251"/>
                  </a:cubicBezTo>
                  <a:cubicBezTo>
                    <a:pt x="2188" y="104"/>
                    <a:pt x="1794" y="0"/>
                    <a:pt x="1413"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18" name="Google Shape;5033;p81">
              <a:extLst>
                <a:ext uri="{FF2B5EF4-FFF2-40B4-BE49-F238E27FC236}">
                  <a16:creationId xmlns:a16="http://schemas.microsoft.com/office/drawing/2014/main" id="{1E005020-188C-04AC-EF3C-0D85632CACDB}"/>
                </a:ext>
              </a:extLst>
            </p:cNvPr>
            <p:cNvSpPr/>
            <p:nvPr/>
          </p:nvSpPr>
          <p:spPr>
            <a:xfrm>
              <a:off x="5710100" y="2331800"/>
              <a:ext cx="94250" cy="68000"/>
            </a:xfrm>
            <a:custGeom>
              <a:avLst/>
              <a:gdLst/>
              <a:ahLst/>
              <a:cxnLst/>
              <a:rect l="l" t="t" r="r" b="b"/>
              <a:pathLst>
                <a:path w="3770" h="2720" extrusionOk="0">
                  <a:moveTo>
                    <a:pt x="1125" y="1"/>
                  </a:moveTo>
                  <a:cubicBezTo>
                    <a:pt x="956" y="1"/>
                    <a:pt x="791" y="34"/>
                    <a:pt x="639" y="115"/>
                  </a:cubicBezTo>
                  <a:cubicBezTo>
                    <a:pt x="244" y="328"/>
                    <a:pt x="0" y="784"/>
                    <a:pt x="152" y="1210"/>
                  </a:cubicBezTo>
                  <a:cubicBezTo>
                    <a:pt x="178" y="1286"/>
                    <a:pt x="241" y="1320"/>
                    <a:pt x="303" y="1320"/>
                  </a:cubicBezTo>
                  <a:cubicBezTo>
                    <a:pt x="389" y="1320"/>
                    <a:pt x="474" y="1255"/>
                    <a:pt x="456" y="1149"/>
                  </a:cubicBezTo>
                  <a:cubicBezTo>
                    <a:pt x="396" y="814"/>
                    <a:pt x="730" y="510"/>
                    <a:pt x="1034" y="480"/>
                  </a:cubicBezTo>
                  <a:cubicBezTo>
                    <a:pt x="1059" y="478"/>
                    <a:pt x="1085" y="477"/>
                    <a:pt x="1110" y="477"/>
                  </a:cubicBezTo>
                  <a:cubicBezTo>
                    <a:pt x="1480" y="477"/>
                    <a:pt x="1844" y="678"/>
                    <a:pt x="2128" y="906"/>
                  </a:cubicBezTo>
                  <a:cubicBezTo>
                    <a:pt x="2402" y="1149"/>
                    <a:pt x="2645" y="1422"/>
                    <a:pt x="2858" y="1726"/>
                  </a:cubicBezTo>
                  <a:cubicBezTo>
                    <a:pt x="2979" y="1878"/>
                    <a:pt x="3070" y="2030"/>
                    <a:pt x="3131" y="2213"/>
                  </a:cubicBezTo>
                  <a:cubicBezTo>
                    <a:pt x="3222" y="2395"/>
                    <a:pt x="3314" y="2547"/>
                    <a:pt x="3466" y="2699"/>
                  </a:cubicBezTo>
                  <a:cubicBezTo>
                    <a:pt x="3487" y="2713"/>
                    <a:pt x="3510" y="2719"/>
                    <a:pt x="3533" y="2719"/>
                  </a:cubicBezTo>
                  <a:cubicBezTo>
                    <a:pt x="3608" y="2719"/>
                    <a:pt x="3685" y="2654"/>
                    <a:pt x="3709" y="2608"/>
                  </a:cubicBezTo>
                  <a:cubicBezTo>
                    <a:pt x="3770" y="2334"/>
                    <a:pt x="3678" y="2121"/>
                    <a:pt x="3557" y="1909"/>
                  </a:cubicBezTo>
                  <a:cubicBezTo>
                    <a:pt x="3466" y="1696"/>
                    <a:pt x="3344" y="1483"/>
                    <a:pt x="3192" y="1301"/>
                  </a:cubicBezTo>
                  <a:cubicBezTo>
                    <a:pt x="2888" y="906"/>
                    <a:pt x="2523" y="541"/>
                    <a:pt x="2098" y="298"/>
                  </a:cubicBezTo>
                  <a:cubicBezTo>
                    <a:pt x="1814" y="136"/>
                    <a:pt x="1463" y="1"/>
                    <a:pt x="1125" y="1"/>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19" name="Google Shape;5034;p81">
              <a:extLst>
                <a:ext uri="{FF2B5EF4-FFF2-40B4-BE49-F238E27FC236}">
                  <a16:creationId xmlns:a16="http://schemas.microsoft.com/office/drawing/2014/main" id="{FF31E7B0-E8AD-2246-286D-915BEB8CD21A}"/>
                </a:ext>
              </a:extLst>
            </p:cNvPr>
            <p:cNvSpPr/>
            <p:nvPr/>
          </p:nvSpPr>
          <p:spPr>
            <a:xfrm>
              <a:off x="5783050" y="2281825"/>
              <a:ext cx="89700" cy="201125"/>
            </a:xfrm>
            <a:custGeom>
              <a:avLst/>
              <a:gdLst/>
              <a:ahLst/>
              <a:cxnLst/>
              <a:rect l="l" t="t" r="r" b="b"/>
              <a:pathLst>
                <a:path w="3588" h="8045" extrusionOk="0">
                  <a:moveTo>
                    <a:pt x="3349" y="0"/>
                  </a:moveTo>
                  <a:cubicBezTo>
                    <a:pt x="3299" y="0"/>
                    <a:pt x="3249" y="25"/>
                    <a:pt x="3222" y="78"/>
                  </a:cubicBezTo>
                  <a:cubicBezTo>
                    <a:pt x="3101" y="382"/>
                    <a:pt x="3070" y="716"/>
                    <a:pt x="3040" y="1051"/>
                  </a:cubicBezTo>
                  <a:cubicBezTo>
                    <a:pt x="2979" y="1415"/>
                    <a:pt x="2949" y="1750"/>
                    <a:pt x="2888" y="2084"/>
                  </a:cubicBezTo>
                  <a:cubicBezTo>
                    <a:pt x="2766" y="2753"/>
                    <a:pt x="2614" y="3421"/>
                    <a:pt x="2371" y="4060"/>
                  </a:cubicBezTo>
                  <a:cubicBezTo>
                    <a:pt x="1946" y="5124"/>
                    <a:pt x="1186" y="6096"/>
                    <a:pt x="122" y="6643"/>
                  </a:cubicBezTo>
                  <a:cubicBezTo>
                    <a:pt x="31" y="6674"/>
                    <a:pt x="0" y="6826"/>
                    <a:pt x="61" y="6917"/>
                  </a:cubicBezTo>
                  <a:cubicBezTo>
                    <a:pt x="396" y="7494"/>
                    <a:pt x="912" y="7920"/>
                    <a:pt x="1551" y="8041"/>
                  </a:cubicBezTo>
                  <a:cubicBezTo>
                    <a:pt x="1561" y="8043"/>
                    <a:pt x="1570" y="8044"/>
                    <a:pt x="1580" y="8044"/>
                  </a:cubicBezTo>
                  <a:cubicBezTo>
                    <a:pt x="1717" y="8044"/>
                    <a:pt x="1814" y="7853"/>
                    <a:pt x="1672" y="7768"/>
                  </a:cubicBezTo>
                  <a:cubicBezTo>
                    <a:pt x="1216" y="7586"/>
                    <a:pt x="821" y="7282"/>
                    <a:pt x="548" y="6886"/>
                  </a:cubicBezTo>
                  <a:cubicBezTo>
                    <a:pt x="1551" y="6339"/>
                    <a:pt x="2280" y="5367"/>
                    <a:pt x="2736" y="4333"/>
                  </a:cubicBezTo>
                  <a:cubicBezTo>
                    <a:pt x="3010" y="3665"/>
                    <a:pt x="3192" y="2965"/>
                    <a:pt x="3314" y="2266"/>
                  </a:cubicBezTo>
                  <a:cubicBezTo>
                    <a:pt x="3405" y="1902"/>
                    <a:pt x="3435" y="1537"/>
                    <a:pt x="3496" y="1172"/>
                  </a:cubicBezTo>
                  <a:cubicBezTo>
                    <a:pt x="3526" y="838"/>
                    <a:pt x="3587" y="443"/>
                    <a:pt x="3496" y="108"/>
                  </a:cubicBezTo>
                  <a:cubicBezTo>
                    <a:pt x="3479" y="40"/>
                    <a:pt x="3414" y="0"/>
                    <a:pt x="3349"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64" name="Google Shape;5035;p81">
              <a:extLst>
                <a:ext uri="{FF2B5EF4-FFF2-40B4-BE49-F238E27FC236}">
                  <a16:creationId xmlns:a16="http://schemas.microsoft.com/office/drawing/2014/main" id="{110E1510-1BDC-311B-0CCC-028CD179694A}"/>
                </a:ext>
              </a:extLst>
            </p:cNvPr>
            <p:cNvSpPr/>
            <p:nvPr/>
          </p:nvSpPr>
          <p:spPr>
            <a:xfrm>
              <a:off x="5996575" y="2198375"/>
              <a:ext cx="179375" cy="74925"/>
            </a:xfrm>
            <a:custGeom>
              <a:avLst/>
              <a:gdLst/>
              <a:ahLst/>
              <a:cxnLst/>
              <a:rect l="l" t="t" r="r" b="b"/>
              <a:pathLst>
                <a:path w="7175" h="2997" extrusionOk="0">
                  <a:moveTo>
                    <a:pt x="2503" y="1"/>
                  </a:moveTo>
                  <a:cubicBezTo>
                    <a:pt x="2101" y="1"/>
                    <a:pt x="1700" y="44"/>
                    <a:pt x="1308" y="133"/>
                  </a:cubicBezTo>
                  <a:cubicBezTo>
                    <a:pt x="1004" y="194"/>
                    <a:pt x="274" y="376"/>
                    <a:pt x="153" y="771"/>
                  </a:cubicBezTo>
                  <a:cubicBezTo>
                    <a:pt x="1" y="1349"/>
                    <a:pt x="882" y="1410"/>
                    <a:pt x="1247" y="1410"/>
                  </a:cubicBezTo>
                  <a:cubicBezTo>
                    <a:pt x="1771" y="1377"/>
                    <a:pt x="2296" y="1318"/>
                    <a:pt x="2816" y="1318"/>
                  </a:cubicBezTo>
                  <a:cubicBezTo>
                    <a:pt x="3260" y="1318"/>
                    <a:pt x="3700" y="1361"/>
                    <a:pt x="4134" y="1501"/>
                  </a:cubicBezTo>
                  <a:cubicBezTo>
                    <a:pt x="4834" y="1744"/>
                    <a:pt x="6049" y="2170"/>
                    <a:pt x="6566" y="2717"/>
                  </a:cubicBezTo>
                  <a:cubicBezTo>
                    <a:pt x="6628" y="2800"/>
                    <a:pt x="6804" y="2996"/>
                    <a:pt x="6929" y="2996"/>
                  </a:cubicBezTo>
                  <a:cubicBezTo>
                    <a:pt x="6986" y="2996"/>
                    <a:pt x="7033" y="2954"/>
                    <a:pt x="7052" y="2838"/>
                  </a:cubicBezTo>
                  <a:cubicBezTo>
                    <a:pt x="7174" y="2291"/>
                    <a:pt x="6293" y="1531"/>
                    <a:pt x="5958" y="1227"/>
                  </a:cubicBezTo>
                  <a:cubicBezTo>
                    <a:pt x="4993" y="423"/>
                    <a:pt x="3749" y="1"/>
                    <a:pt x="2503" y="1"/>
                  </a:cubicBezTo>
                  <a:close/>
                </a:path>
              </a:pathLst>
            </a:custGeom>
            <a:solidFill>
              <a:srgbClr val="FF4E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65" name="Google Shape;5036;p81">
              <a:extLst>
                <a:ext uri="{FF2B5EF4-FFF2-40B4-BE49-F238E27FC236}">
                  <a16:creationId xmlns:a16="http://schemas.microsoft.com/office/drawing/2014/main" id="{283207B8-3917-E323-E2E1-324AF2A36BBB}"/>
                </a:ext>
              </a:extLst>
            </p:cNvPr>
            <p:cNvSpPr/>
            <p:nvPr/>
          </p:nvSpPr>
          <p:spPr>
            <a:xfrm>
              <a:off x="5694150" y="2188750"/>
              <a:ext cx="145150" cy="53475"/>
            </a:xfrm>
            <a:custGeom>
              <a:avLst/>
              <a:gdLst/>
              <a:ahLst/>
              <a:cxnLst/>
              <a:rect l="l" t="t" r="r" b="b"/>
              <a:pathLst>
                <a:path w="5806" h="2139" extrusionOk="0">
                  <a:moveTo>
                    <a:pt x="3417" y="0"/>
                  </a:moveTo>
                  <a:cubicBezTo>
                    <a:pt x="2668" y="0"/>
                    <a:pt x="1903" y="223"/>
                    <a:pt x="1216" y="670"/>
                  </a:cubicBezTo>
                  <a:cubicBezTo>
                    <a:pt x="882" y="883"/>
                    <a:pt x="31" y="1430"/>
                    <a:pt x="0" y="1977"/>
                  </a:cubicBezTo>
                  <a:cubicBezTo>
                    <a:pt x="0" y="2097"/>
                    <a:pt x="43" y="2139"/>
                    <a:pt x="102" y="2139"/>
                  </a:cubicBezTo>
                  <a:cubicBezTo>
                    <a:pt x="209" y="2139"/>
                    <a:pt x="367" y="2005"/>
                    <a:pt x="426" y="1947"/>
                  </a:cubicBezTo>
                  <a:cubicBezTo>
                    <a:pt x="942" y="1521"/>
                    <a:pt x="1976" y="1308"/>
                    <a:pt x="2584" y="1217"/>
                  </a:cubicBezTo>
                  <a:cubicBezTo>
                    <a:pt x="2732" y="1189"/>
                    <a:pt x="2877" y="1176"/>
                    <a:pt x="3020" y="1176"/>
                  </a:cubicBezTo>
                  <a:cubicBezTo>
                    <a:pt x="3639" y="1176"/>
                    <a:pt x="4216" y="1409"/>
                    <a:pt x="4833" y="1582"/>
                  </a:cubicBezTo>
                  <a:cubicBezTo>
                    <a:pt x="4927" y="1603"/>
                    <a:pt x="5070" y="1627"/>
                    <a:pt x="5217" y="1627"/>
                  </a:cubicBezTo>
                  <a:cubicBezTo>
                    <a:pt x="5503" y="1627"/>
                    <a:pt x="5806" y="1537"/>
                    <a:pt x="5806" y="1156"/>
                  </a:cubicBezTo>
                  <a:cubicBezTo>
                    <a:pt x="5806" y="792"/>
                    <a:pt x="5289" y="488"/>
                    <a:pt x="5076" y="397"/>
                  </a:cubicBezTo>
                  <a:cubicBezTo>
                    <a:pt x="4561" y="132"/>
                    <a:pt x="3994" y="0"/>
                    <a:pt x="3417" y="0"/>
                  </a:cubicBezTo>
                  <a:close/>
                </a:path>
              </a:pathLst>
            </a:custGeom>
            <a:solidFill>
              <a:srgbClr val="FF4E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66" name="Google Shape;5037;p81">
              <a:extLst>
                <a:ext uri="{FF2B5EF4-FFF2-40B4-BE49-F238E27FC236}">
                  <a16:creationId xmlns:a16="http://schemas.microsoft.com/office/drawing/2014/main" id="{9934F451-C944-E367-0122-EBB3B0256219}"/>
                </a:ext>
              </a:extLst>
            </p:cNvPr>
            <p:cNvSpPr/>
            <p:nvPr/>
          </p:nvSpPr>
          <p:spPr>
            <a:xfrm>
              <a:off x="6036850" y="1731000"/>
              <a:ext cx="633025" cy="734525"/>
            </a:xfrm>
            <a:custGeom>
              <a:avLst/>
              <a:gdLst/>
              <a:ahLst/>
              <a:cxnLst/>
              <a:rect l="l" t="t" r="r" b="b"/>
              <a:pathLst>
                <a:path w="25321" h="29381" extrusionOk="0">
                  <a:moveTo>
                    <a:pt x="7994" y="0"/>
                  </a:moveTo>
                  <a:cubicBezTo>
                    <a:pt x="3745" y="0"/>
                    <a:pt x="17" y="983"/>
                    <a:pt x="1" y="2962"/>
                  </a:cubicBezTo>
                  <a:cubicBezTo>
                    <a:pt x="1" y="4512"/>
                    <a:pt x="3587" y="3630"/>
                    <a:pt x="5989" y="5880"/>
                  </a:cubicBezTo>
                  <a:cubicBezTo>
                    <a:pt x="7326" y="7126"/>
                    <a:pt x="8116" y="10226"/>
                    <a:pt x="8177" y="13053"/>
                  </a:cubicBezTo>
                  <a:cubicBezTo>
                    <a:pt x="7843" y="18919"/>
                    <a:pt x="10852" y="21533"/>
                    <a:pt x="12128" y="22293"/>
                  </a:cubicBezTo>
                  <a:cubicBezTo>
                    <a:pt x="12098" y="22628"/>
                    <a:pt x="12068" y="22932"/>
                    <a:pt x="12068" y="23205"/>
                  </a:cubicBezTo>
                  <a:cubicBezTo>
                    <a:pt x="10031" y="25850"/>
                    <a:pt x="10396" y="27825"/>
                    <a:pt x="11642" y="27916"/>
                  </a:cubicBezTo>
                  <a:cubicBezTo>
                    <a:pt x="11662" y="27918"/>
                    <a:pt x="11682" y="27918"/>
                    <a:pt x="11702" y="27918"/>
                  </a:cubicBezTo>
                  <a:cubicBezTo>
                    <a:pt x="12182" y="27918"/>
                    <a:pt x="12470" y="27564"/>
                    <a:pt x="12645" y="27126"/>
                  </a:cubicBezTo>
                  <a:cubicBezTo>
                    <a:pt x="12673" y="28414"/>
                    <a:pt x="13194" y="29381"/>
                    <a:pt x="14098" y="29381"/>
                  </a:cubicBezTo>
                  <a:cubicBezTo>
                    <a:pt x="14197" y="29381"/>
                    <a:pt x="14300" y="29369"/>
                    <a:pt x="14408" y="29345"/>
                  </a:cubicBezTo>
                  <a:cubicBezTo>
                    <a:pt x="15958" y="29011"/>
                    <a:pt x="15107" y="28433"/>
                    <a:pt x="15350" y="26397"/>
                  </a:cubicBezTo>
                  <a:cubicBezTo>
                    <a:pt x="15411" y="25971"/>
                    <a:pt x="15502" y="25606"/>
                    <a:pt x="15624" y="25333"/>
                  </a:cubicBezTo>
                  <a:cubicBezTo>
                    <a:pt x="17448" y="24512"/>
                    <a:pt x="22129" y="21959"/>
                    <a:pt x="23041" y="19254"/>
                  </a:cubicBezTo>
                  <a:cubicBezTo>
                    <a:pt x="25320" y="12536"/>
                    <a:pt x="24104" y="6092"/>
                    <a:pt x="18329" y="2323"/>
                  </a:cubicBezTo>
                  <a:cubicBezTo>
                    <a:pt x="15968" y="778"/>
                    <a:pt x="11775" y="0"/>
                    <a:pt x="7994" y="0"/>
                  </a:cubicBezTo>
                  <a:close/>
                </a:path>
              </a:pathLst>
            </a:custGeom>
            <a:solidFill>
              <a:srgbClr val="FF4E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67" name="Google Shape;5038;p81">
              <a:extLst>
                <a:ext uri="{FF2B5EF4-FFF2-40B4-BE49-F238E27FC236}">
                  <a16:creationId xmlns:a16="http://schemas.microsoft.com/office/drawing/2014/main" id="{45DAE125-B94E-0BA4-B2F5-71E7F3C1185D}"/>
                </a:ext>
              </a:extLst>
            </p:cNvPr>
            <p:cNvSpPr/>
            <p:nvPr/>
          </p:nvSpPr>
          <p:spPr>
            <a:xfrm>
              <a:off x="6577525" y="1957400"/>
              <a:ext cx="74875" cy="318375"/>
            </a:xfrm>
            <a:custGeom>
              <a:avLst/>
              <a:gdLst/>
              <a:ahLst/>
              <a:cxnLst/>
              <a:rect l="l" t="t" r="r" b="b"/>
              <a:pathLst>
                <a:path w="2995" h="12735" extrusionOk="0">
                  <a:moveTo>
                    <a:pt x="1830" y="0"/>
                  </a:moveTo>
                  <a:cubicBezTo>
                    <a:pt x="1787" y="0"/>
                    <a:pt x="1748" y="47"/>
                    <a:pt x="1748" y="106"/>
                  </a:cubicBezTo>
                  <a:cubicBezTo>
                    <a:pt x="1900" y="927"/>
                    <a:pt x="2082" y="1748"/>
                    <a:pt x="2173" y="2599"/>
                  </a:cubicBezTo>
                  <a:cubicBezTo>
                    <a:pt x="2265" y="3419"/>
                    <a:pt x="2295" y="4271"/>
                    <a:pt x="2265" y="5122"/>
                  </a:cubicBezTo>
                  <a:cubicBezTo>
                    <a:pt x="2204" y="6793"/>
                    <a:pt x="1870" y="8496"/>
                    <a:pt x="1262" y="10046"/>
                  </a:cubicBezTo>
                  <a:cubicBezTo>
                    <a:pt x="927" y="10897"/>
                    <a:pt x="502" y="11748"/>
                    <a:pt x="46" y="12538"/>
                  </a:cubicBezTo>
                  <a:cubicBezTo>
                    <a:pt x="1" y="12628"/>
                    <a:pt x="72" y="12735"/>
                    <a:pt x="150" y="12735"/>
                  </a:cubicBezTo>
                  <a:cubicBezTo>
                    <a:pt x="177" y="12735"/>
                    <a:pt x="204" y="12722"/>
                    <a:pt x="228" y="12690"/>
                  </a:cubicBezTo>
                  <a:cubicBezTo>
                    <a:pt x="2204" y="10015"/>
                    <a:pt x="2994" y="6246"/>
                    <a:pt x="2599" y="2842"/>
                  </a:cubicBezTo>
                  <a:cubicBezTo>
                    <a:pt x="2477" y="1900"/>
                    <a:pt x="2295" y="927"/>
                    <a:pt x="1900" y="46"/>
                  </a:cubicBezTo>
                  <a:cubicBezTo>
                    <a:pt x="1879" y="14"/>
                    <a:pt x="1854" y="0"/>
                    <a:pt x="1830"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68" name="Google Shape;5039;p81">
              <a:extLst>
                <a:ext uri="{FF2B5EF4-FFF2-40B4-BE49-F238E27FC236}">
                  <a16:creationId xmlns:a16="http://schemas.microsoft.com/office/drawing/2014/main" id="{3CA5B96E-7704-0D46-F35E-84E0B17D3833}"/>
                </a:ext>
              </a:extLst>
            </p:cNvPr>
            <p:cNvSpPr/>
            <p:nvPr/>
          </p:nvSpPr>
          <p:spPr>
            <a:xfrm>
              <a:off x="6407675" y="2263300"/>
              <a:ext cx="220400" cy="242225"/>
            </a:xfrm>
            <a:custGeom>
              <a:avLst/>
              <a:gdLst/>
              <a:ahLst/>
              <a:cxnLst/>
              <a:rect l="l" t="t" r="r" b="b"/>
              <a:pathLst>
                <a:path w="8816" h="9689" extrusionOk="0">
                  <a:moveTo>
                    <a:pt x="5004" y="1"/>
                  </a:moveTo>
                  <a:cubicBezTo>
                    <a:pt x="3512" y="1"/>
                    <a:pt x="1861" y="1008"/>
                    <a:pt x="1034" y="2643"/>
                  </a:cubicBezTo>
                  <a:cubicBezTo>
                    <a:pt x="1" y="4649"/>
                    <a:pt x="1" y="7050"/>
                    <a:pt x="426" y="8235"/>
                  </a:cubicBezTo>
                  <a:cubicBezTo>
                    <a:pt x="738" y="9133"/>
                    <a:pt x="1756" y="9689"/>
                    <a:pt x="2949" y="9689"/>
                  </a:cubicBezTo>
                  <a:cubicBezTo>
                    <a:pt x="3734" y="9689"/>
                    <a:pt x="4596" y="9447"/>
                    <a:pt x="5381" y="8904"/>
                  </a:cubicBezTo>
                  <a:cubicBezTo>
                    <a:pt x="7387" y="7567"/>
                    <a:pt x="8815" y="3463"/>
                    <a:pt x="7356" y="1244"/>
                  </a:cubicBezTo>
                  <a:cubicBezTo>
                    <a:pt x="6788" y="385"/>
                    <a:pt x="5926" y="1"/>
                    <a:pt x="5004" y="1"/>
                  </a:cubicBezTo>
                  <a:close/>
                </a:path>
              </a:pathLst>
            </a:custGeom>
            <a:solidFill>
              <a:srgbClr val="FFCD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69" name="Google Shape;5040;p81">
              <a:extLst>
                <a:ext uri="{FF2B5EF4-FFF2-40B4-BE49-F238E27FC236}">
                  <a16:creationId xmlns:a16="http://schemas.microsoft.com/office/drawing/2014/main" id="{AAA01CB2-EBB9-F9C9-D738-A1672FB8CF41}"/>
                </a:ext>
              </a:extLst>
            </p:cNvPr>
            <p:cNvSpPr/>
            <p:nvPr/>
          </p:nvSpPr>
          <p:spPr>
            <a:xfrm>
              <a:off x="6464675" y="2325625"/>
              <a:ext cx="95000" cy="109700"/>
            </a:xfrm>
            <a:custGeom>
              <a:avLst/>
              <a:gdLst/>
              <a:ahLst/>
              <a:cxnLst/>
              <a:rect l="l" t="t" r="r" b="b"/>
              <a:pathLst>
                <a:path w="3800" h="4388" extrusionOk="0">
                  <a:moveTo>
                    <a:pt x="3428" y="0"/>
                  </a:moveTo>
                  <a:cubicBezTo>
                    <a:pt x="3032" y="0"/>
                    <a:pt x="2613" y="244"/>
                    <a:pt x="2280" y="423"/>
                  </a:cubicBezTo>
                  <a:cubicBezTo>
                    <a:pt x="1855" y="697"/>
                    <a:pt x="1429" y="1031"/>
                    <a:pt x="1125" y="1396"/>
                  </a:cubicBezTo>
                  <a:cubicBezTo>
                    <a:pt x="456" y="2186"/>
                    <a:pt x="0" y="3189"/>
                    <a:pt x="31" y="4223"/>
                  </a:cubicBezTo>
                  <a:cubicBezTo>
                    <a:pt x="31" y="4324"/>
                    <a:pt x="125" y="4388"/>
                    <a:pt x="214" y="4388"/>
                  </a:cubicBezTo>
                  <a:cubicBezTo>
                    <a:pt x="284" y="4388"/>
                    <a:pt x="352" y="4347"/>
                    <a:pt x="365" y="4253"/>
                  </a:cubicBezTo>
                  <a:cubicBezTo>
                    <a:pt x="578" y="3341"/>
                    <a:pt x="912" y="2490"/>
                    <a:pt x="1520" y="1761"/>
                  </a:cubicBezTo>
                  <a:cubicBezTo>
                    <a:pt x="1611" y="1669"/>
                    <a:pt x="1703" y="1578"/>
                    <a:pt x="1794" y="1517"/>
                  </a:cubicBezTo>
                  <a:cubicBezTo>
                    <a:pt x="1824" y="1548"/>
                    <a:pt x="1885" y="1609"/>
                    <a:pt x="1915" y="1639"/>
                  </a:cubicBezTo>
                  <a:cubicBezTo>
                    <a:pt x="1976" y="1730"/>
                    <a:pt x="2067" y="1791"/>
                    <a:pt x="2128" y="1882"/>
                  </a:cubicBezTo>
                  <a:cubicBezTo>
                    <a:pt x="2250" y="2034"/>
                    <a:pt x="2371" y="2216"/>
                    <a:pt x="2493" y="2399"/>
                  </a:cubicBezTo>
                  <a:cubicBezTo>
                    <a:pt x="2706" y="2733"/>
                    <a:pt x="2827" y="3159"/>
                    <a:pt x="3101" y="3493"/>
                  </a:cubicBezTo>
                  <a:cubicBezTo>
                    <a:pt x="3117" y="3526"/>
                    <a:pt x="3171" y="3551"/>
                    <a:pt x="3215" y="3551"/>
                  </a:cubicBezTo>
                  <a:cubicBezTo>
                    <a:pt x="3252" y="3551"/>
                    <a:pt x="3283" y="3534"/>
                    <a:pt x="3283" y="3493"/>
                  </a:cubicBezTo>
                  <a:cubicBezTo>
                    <a:pt x="3344" y="3007"/>
                    <a:pt x="3131" y="2551"/>
                    <a:pt x="2888" y="2156"/>
                  </a:cubicBezTo>
                  <a:cubicBezTo>
                    <a:pt x="2766" y="1943"/>
                    <a:pt x="2614" y="1761"/>
                    <a:pt x="2462" y="1578"/>
                  </a:cubicBezTo>
                  <a:cubicBezTo>
                    <a:pt x="2402" y="1487"/>
                    <a:pt x="2310" y="1396"/>
                    <a:pt x="2219" y="1335"/>
                  </a:cubicBezTo>
                  <a:cubicBezTo>
                    <a:pt x="2189" y="1305"/>
                    <a:pt x="2158" y="1274"/>
                    <a:pt x="2098" y="1244"/>
                  </a:cubicBezTo>
                  <a:cubicBezTo>
                    <a:pt x="2250" y="1122"/>
                    <a:pt x="2402" y="1001"/>
                    <a:pt x="2554" y="909"/>
                  </a:cubicBezTo>
                  <a:cubicBezTo>
                    <a:pt x="2918" y="697"/>
                    <a:pt x="3405" y="575"/>
                    <a:pt x="3709" y="271"/>
                  </a:cubicBezTo>
                  <a:cubicBezTo>
                    <a:pt x="3800" y="180"/>
                    <a:pt x="3769" y="58"/>
                    <a:pt x="3648" y="28"/>
                  </a:cubicBezTo>
                  <a:cubicBezTo>
                    <a:pt x="3576" y="9"/>
                    <a:pt x="3502" y="0"/>
                    <a:pt x="3428"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515523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24"/>
                                        </p:tgtEl>
                                        <p:attrNameLst>
                                          <p:attrName>style.visibility</p:attrName>
                                        </p:attrNameLst>
                                      </p:cBhvr>
                                      <p:to>
                                        <p:strVal val="visible"/>
                                      </p:to>
                                    </p:set>
                                    <p:anim calcmode="lin" valueType="num">
                                      <p:cBhvr additive="base">
                                        <p:cTn id="7" dur="500" fill="hold"/>
                                        <p:tgtEl>
                                          <p:spTgt spid="1724"/>
                                        </p:tgtEl>
                                        <p:attrNameLst>
                                          <p:attrName>ppt_x</p:attrName>
                                        </p:attrNameLst>
                                      </p:cBhvr>
                                      <p:tavLst>
                                        <p:tav tm="0">
                                          <p:val>
                                            <p:strVal val="#ppt_x"/>
                                          </p:val>
                                        </p:tav>
                                        <p:tav tm="100000">
                                          <p:val>
                                            <p:strVal val="#ppt_x"/>
                                          </p:val>
                                        </p:tav>
                                      </p:tavLst>
                                    </p:anim>
                                    <p:anim calcmode="lin" valueType="num">
                                      <p:cBhvr additive="base">
                                        <p:cTn id="8" dur="500" fill="hold"/>
                                        <p:tgtEl>
                                          <p:spTgt spid="17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25"/>
                                        </p:tgtEl>
                                        <p:attrNameLst>
                                          <p:attrName>style.visibility</p:attrName>
                                        </p:attrNameLst>
                                      </p:cBhvr>
                                      <p:to>
                                        <p:strVal val="visible"/>
                                      </p:to>
                                    </p:set>
                                    <p:anim calcmode="lin" valueType="num">
                                      <p:cBhvr additive="base">
                                        <p:cTn id="11" dur="500" fill="hold"/>
                                        <p:tgtEl>
                                          <p:spTgt spid="1725"/>
                                        </p:tgtEl>
                                        <p:attrNameLst>
                                          <p:attrName>ppt_x</p:attrName>
                                        </p:attrNameLst>
                                      </p:cBhvr>
                                      <p:tavLst>
                                        <p:tav tm="0">
                                          <p:val>
                                            <p:strVal val="#ppt_x"/>
                                          </p:val>
                                        </p:tav>
                                        <p:tav tm="100000">
                                          <p:val>
                                            <p:strVal val="#ppt_x"/>
                                          </p:val>
                                        </p:tav>
                                      </p:tavLst>
                                    </p:anim>
                                    <p:anim calcmode="lin" valueType="num">
                                      <p:cBhvr additive="base">
                                        <p:cTn id="12" dur="500" fill="hold"/>
                                        <p:tgtEl>
                                          <p:spTgt spid="17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26"/>
                                        </p:tgtEl>
                                        <p:attrNameLst>
                                          <p:attrName>style.visibility</p:attrName>
                                        </p:attrNameLst>
                                      </p:cBhvr>
                                      <p:to>
                                        <p:strVal val="visible"/>
                                      </p:to>
                                    </p:set>
                                    <p:anim calcmode="lin" valueType="num">
                                      <p:cBhvr additive="base">
                                        <p:cTn id="15" dur="500" fill="hold"/>
                                        <p:tgtEl>
                                          <p:spTgt spid="1726"/>
                                        </p:tgtEl>
                                        <p:attrNameLst>
                                          <p:attrName>ppt_x</p:attrName>
                                        </p:attrNameLst>
                                      </p:cBhvr>
                                      <p:tavLst>
                                        <p:tav tm="0">
                                          <p:val>
                                            <p:strVal val="#ppt_x"/>
                                          </p:val>
                                        </p:tav>
                                        <p:tav tm="100000">
                                          <p:val>
                                            <p:strVal val="#ppt_x"/>
                                          </p:val>
                                        </p:tav>
                                      </p:tavLst>
                                    </p:anim>
                                    <p:anim calcmode="lin" valueType="num">
                                      <p:cBhvr additive="base">
                                        <p:cTn id="16" dur="500" fill="hold"/>
                                        <p:tgtEl>
                                          <p:spTgt spid="17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07"/>
                                        </p:tgtEl>
                                        <p:attrNameLst>
                                          <p:attrName>style.visibility</p:attrName>
                                        </p:attrNameLst>
                                      </p:cBhvr>
                                      <p:to>
                                        <p:strVal val="visible"/>
                                      </p:to>
                                    </p:set>
                                    <p:anim calcmode="lin" valueType="num">
                                      <p:cBhvr additive="base">
                                        <p:cTn id="19" dur="500" fill="hold"/>
                                        <p:tgtEl>
                                          <p:spTgt spid="1807"/>
                                        </p:tgtEl>
                                        <p:attrNameLst>
                                          <p:attrName>ppt_x</p:attrName>
                                        </p:attrNameLst>
                                      </p:cBhvr>
                                      <p:tavLst>
                                        <p:tav tm="0">
                                          <p:val>
                                            <p:strVal val="#ppt_x"/>
                                          </p:val>
                                        </p:tav>
                                        <p:tav tm="100000">
                                          <p:val>
                                            <p:strVal val="#ppt_x"/>
                                          </p:val>
                                        </p:tav>
                                      </p:tavLst>
                                    </p:anim>
                                    <p:anim calcmode="lin" valueType="num">
                                      <p:cBhvr additive="base">
                                        <p:cTn id="20" dur="500" fill="hold"/>
                                        <p:tgtEl>
                                          <p:spTgt spid="180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900"/>
                                        </p:tgtEl>
                                        <p:attrNameLst>
                                          <p:attrName>style.visibility</p:attrName>
                                        </p:attrNameLst>
                                      </p:cBhvr>
                                      <p:to>
                                        <p:strVal val="visible"/>
                                      </p:to>
                                    </p:set>
                                    <p:anim calcmode="lin" valueType="num">
                                      <p:cBhvr additive="base">
                                        <p:cTn id="23" dur="500" fill="hold"/>
                                        <p:tgtEl>
                                          <p:spTgt spid="1900"/>
                                        </p:tgtEl>
                                        <p:attrNameLst>
                                          <p:attrName>ppt_x</p:attrName>
                                        </p:attrNameLst>
                                      </p:cBhvr>
                                      <p:tavLst>
                                        <p:tav tm="0">
                                          <p:val>
                                            <p:strVal val="#ppt_x"/>
                                          </p:val>
                                        </p:tav>
                                        <p:tav tm="100000">
                                          <p:val>
                                            <p:strVal val="#ppt_x"/>
                                          </p:val>
                                        </p:tav>
                                      </p:tavLst>
                                    </p:anim>
                                    <p:anim calcmode="lin" valueType="num">
                                      <p:cBhvr additive="base">
                                        <p:cTn id="24" dur="500" fill="hold"/>
                                        <p:tgtEl>
                                          <p:spTgt spid="190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07"/>
                                        </p:tgtEl>
                                        <p:attrNameLst>
                                          <p:attrName>style.visibility</p:attrName>
                                        </p:attrNameLst>
                                      </p:cBhvr>
                                      <p:to>
                                        <p:strVal val="visible"/>
                                      </p:to>
                                    </p:set>
                                    <p:anim calcmode="lin" valueType="num">
                                      <p:cBhvr additive="base">
                                        <p:cTn id="27" dur="500" fill="hold"/>
                                        <p:tgtEl>
                                          <p:spTgt spid="1907"/>
                                        </p:tgtEl>
                                        <p:attrNameLst>
                                          <p:attrName>ppt_x</p:attrName>
                                        </p:attrNameLst>
                                      </p:cBhvr>
                                      <p:tavLst>
                                        <p:tav tm="0">
                                          <p:val>
                                            <p:strVal val="#ppt_x"/>
                                          </p:val>
                                        </p:tav>
                                        <p:tav tm="100000">
                                          <p:val>
                                            <p:strVal val="#ppt_x"/>
                                          </p:val>
                                        </p:tav>
                                      </p:tavLst>
                                    </p:anim>
                                    <p:anim calcmode="lin" valueType="num">
                                      <p:cBhvr additive="base">
                                        <p:cTn id="28" dur="500" fill="hold"/>
                                        <p:tgtEl>
                                          <p:spTgt spid="190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08"/>
                                        </p:tgtEl>
                                        <p:attrNameLst>
                                          <p:attrName>style.visibility</p:attrName>
                                        </p:attrNameLst>
                                      </p:cBhvr>
                                      <p:to>
                                        <p:strVal val="visible"/>
                                      </p:to>
                                    </p:set>
                                    <p:anim calcmode="lin" valueType="num">
                                      <p:cBhvr additive="base">
                                        <p:cTn id="31" dur="500" fill="hold"/>
                                        <p:tgtEl>
                                          <p:spTgt spid="1908"/>
                                        </p:tgtEl>
                                        <p:attrNameLst>
                                          <p:attrName>ppt_x</p:attrName>
                                        </p:attrNameLst>
                                      </p:cBhvr>
                                      <p:tavLst>
                                        <p:tav tm="0">
                                          <p:val>
                                            <p:strVal val="#ppt_x"/>
                                          </p:val>
                                        </p:tav>
                                        <p:tav tm="100000">
                                          <p:val>
                                            <p:strVal val="#ppt_x"/>
                                          </p:val>
                                        </p:tav>
                                      </p:tavLst>
                                    </p:anim>
                                    <p:anim calcmode="lin" valueType="num">
                                      <p:cBhvr additive="base">
                                        <p:cTn id="32" dur="500" fill="hold"/>
                                        <p:tgtEl>
                                          <p:spTgt spid="190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09"/>
                                        </p:tgtEl>
                                        <p:attrNameLst>
                                          <p:attrName>style.visibility</p:attrName>
                                        </p:attrNameLst>
                                      </p:cBhvr>
                                      <p:to>
                                        <p:strVal val="visible"/>
                                      </p:to>
                                    </p:set>
                                    <p:anim calcmode="lin" valueType="num">
                                      <p:cBhvr additive="base">
                                        <p:cTn id="35" dur="500" fill="hold"/>
                                        <p:tgtEl>
                                          <p:spTgt spid="1909"/>
                                        </p:tgtEl>
                                        <p:attrNameLst>
                                          <p:attrName>ppt_x</p:attrName>
                                        </p:attrNameLst>
                                      </p:cBhvr>
                                      <p:tavLst>
                                        <p:tav tm="0">
                                          <p:val>
                                            <p:strVal val="#ppt_x"/>
                                          </p:val>
                                        </p:tav>
                                        <p:tav tm="100000">
                                          <p:val>
                                            <p:strVal val="#ppt_x"/>
                                          </p:val>
                                        </p:tav>
                                      </p:tavLst>
                                    </p:anim>
                                    <p:anim calcmode="lin" valueType="num">
                                      <p:cBhvr additive="base">
                                        <p:cTn id="36" dur="500" fill="hold"/>
                                        <p:tgtEl>
                                          <p:spTgt spid="190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718"/>
                                        </p:tgtEl>
                                        <p:attrNameLst>
                                          <p:attrName>style.visibility</p:attrName>
                                        </p:attrNameLst>
                                      </p:cBhvr>
                                      <p:to>
                                        <p:strVal val="visible"/>
                                      </p:to>
                                    </p:set>
                                    <p:animEffect transition="in" filter="fade">
                                      <p:cBhvr>
                                        <p:cTn id="45" dur="1000"/>
                                        <p:tgtEl>
                                          <p:spTgt spid="1718"/>
                                        </p:tgtEl>
                                      </p:cBhvr>
                                    </p:animEffect>
                                    <p:anim calcmode="lin" valueType="num">
                                      <p:cBhvr>
                                        <p:cTn id="46" dur="1000" fill="hold"/>
                                        <p:tgtEl>
                                          <p:spTgt spid="1718"/>
                                        </p:tgtEl>
                                        <p:attrNameLst>
                                          <p:attrName>ppt_x</p:attrName>
                                        </p:attrNameLst>
                                      </p:cBhvr>
                                      <p:tavLst>
                                        <p:tav tm="0">
                                          <p:val>
                                            <p:strVal val="#ppt_x"/>
                                          </p:val>
                                        </p:tav>
                                        <p:tav tm="100000">
                                          <p:val>
                                            <p:strVal val="#ppt_x"/>
                                          </p:val>
                                        </p:tav>
                                      </p:tavLst>
                                    </p:anim>
                                    <p:anim calcmode="lin" valueType="num">
                                      <p:cBhvr>
                                        <p:cTn id="47" dur="1000" fill="hold"/>
                                        <p:tgtEl>
                                          <p:spTgt spid="17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23"/>
                                        </p:tgtEl>
                                        <p:attrNameLst>
                                          <p:attrName>style.visibility</p:attrName>
                                        </p:attrNameLst>
                                      </p:cBhvr>
                                      <p:to>
                                        <p:strVal val="visible"/>
                                      </p:to>
                                    </p:set>
                                    <p:animEffect transition="in" filter="fade">
                                      <p:cBhvr>
                                        <p:cTn id="50" dur="1000"/>
                                        <p:tgtEl>
                                          <p:spTgt spid="1723"/>
                                        </p:tgtEl>
                                      </p:cBhvr>
                                    </p:animEffect>
                                    <p:anim calcmode="lin" valueType="num">
                                      <p:cBhvr>
                                        <p:cTn id="51" dur="1000" fill="hold"/>
                                        <p:tgtEl>
                                          <p:spTgt spid="1723"/>
                                        </p:tgtEl>
                                        <p:attrNameLst>
                                          <p:attrName>ppt_x</p:attrName>
                                        </p:attrNameLst>
                                      </p:cBhvr>
                                      <p:tavLst>
                                        <p:tav tm="0">
                                          <p:val>
                                            <p:strVal val="#ppt_x"/>
                                          </p:val>
                                        </p:tav>
                                        <p:tav tm="100000">
                                          <p:val>
                                            <p:strVal val="#ppt_x"/>
                                          </p:val>
                                        </p:tav>
                                      </p:tavLst>
                                    </p:anim>
                                    <p:anim calcmode="lin" valueType="num">
                                      <p:cBhvr>
                                        <p:cTn id="52" dur="1000" fill="hold"/>
                                        <p:tgtEl>
                                          <p:spTgt spid="172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721"/>
                                        </p:tgtEl>
                                        <p:attrNameLst>
                                          <p:attrName>style.visibility</p:attrName>
                                        </p:attrNameLst>
                                      </p:cBhvr>
                                      <p:to>
                                        <p:strVal val="visible"/>
                                      </p:to>
                                    </p:set>
                                    <p:animEffect transition="in" filter="fade">
                                      <p:cBhvr>
                                        <p:cTn id="55" dur="1000"/>
                                        <p:tgtEl>
                                          <p:spTgt spid="1721"/>
                                        </p:tgtEl>
                                      </p:cBhvr>
                                    </p:animEffect>
                                    <p:anim calcmode="lin" valueType="num">
                                      <p:cBhvr>
                                        <p:cTn id="56" dur="1000" fill="hold"/>
                                        <p:tgtEl>
                                          <p:spTgt spid="1721"/>
                                        </p:tgtEl>
                                        <p:attrNameLst>
                                          <p:attrName>ppt_x</p:attrName>
                                        </p:attrNameLst>
                                      </p:cBhvr>
                                      <p:tavLst>
                                        <p:tav tm="0">
                                          <p:val>
                                            <p:strVal val="#ppt_x"/>
                                          </p:val>
                                        </p:tav>
                                        <p:tav tm="100000">
                                          <p:val>
                                            <p:strVal val="#ppt_x"/>
                                          </p:val>
                                        </p:tav>
                                      </p:tavLst>
                                    </p:anim>
                                    <p:anim calcmode="lin" valueType="num">
                                      <p:cBhvr>
                                        <p:cTn id="57" dur="1000" fill="hold"/>
                                        <p:tgtEl>
                                          <p:spTgt spid="17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1" grpId="0"/>
      <p:bldP spid="1723" grpId="0"/>
      <p:bldP spid="1724" grpId="0" animBg="1"/>
      <p:bldP spid="1725" grpId="0" animBg="1"/>
      <p:bldP spid="1907" grpId="0" animBg="1"/>
      <p:bldP spid="1908" grpId="0" animBg="1"/>
      <p:bldP spid="190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77"/>
        <p:cNvGrpSpPr/>
        <p:nvPr/>
      </p:nvGrpSpPr>
      <p:grpSpPr>
        <a:xfrm>
          <a:off x="0" y="0"/>
          <a:ext cx="0" cy="0"/>
          <a:chOff x="0" y="0"/>
          <a:chExt cx="0" cy="0"/>
        </a:xfrm>
      </p:grpSpPr>
      <p:sp>
        <p:nvSpPr>
          <p:cNvPr id="1978" name="Google Shape;1978;p52"/>
          <p:cNvSpPr txBox="1">
            <a:spLocks noGrp="1"/>
          </p:cNvSpPr>
          <p:nvPr>
            <p:ph type="title"/>
          </p:nvPr>
        </p:nvSpPr>
        <p:spPr>
          <a:xfrm>
            <a:off x="1325740" y="258650"/>
            <a:ext cx="7704000" cy="67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latin typeface="Times New Roman" panose="02020603050405020304" pitchFamily="18" charset="0"/>
                <a:cs typeface="Times New Roman" panose="02020603050405020304" pitchFamily="18" charset="0"/>
              </a:rPr>
              <a:t>IV. Trao đổi</a:t>
            </a:r>
            <a:endParaRPr sz="3600" b="1">
              <a:latin typeface="Times New Roman" panose="02020603050405020304" pitchFamily="18" charset="0"/>
              <a:cs typeface="Times New Roman" panose="02020603050405020304" pitchFamily="18" charset="0"/>
            </a:endParaRPr>
          </a:p>
        </p:txBody>
      </p:sp>
      <p:grpSp>
        <p:nvGrpSpPr>
          <p:cNvPr id="2008" name="Google Shape;2008;p52"/>
          <p:cNvGrpSpPr/>
          <p:nvPr/>
        </p:nvGrpSpPr>
        <p:grpSpPr>
          <a:xfrm>
            <a:off x="272783" y="223948"/>
            <a:ext cx="1012158" cy="1014904"/>
            <a:chOff x="4529055" y="2030129"/>
            <a:chExt cx="570455" cy="572002"/>
          </a:xfrm>
        </p:grpSpPr>
        <p:sp>
          <p:nvSpPr>
            <p:cNvPr id="2009" name="Google Shape;2009;p52"/>
            <p:cNvSpPr/>
            <p:nvPr/>
          </p:nvSpPr>
          <p:spPr>
            <a:xfrm>
              <a:off x="4598202" y="2030129"/>
              <a:ext cx="501307" cy="572002"/>
            </a:xfrm>
            <a:custGeom>
              <a:avLst/>
              <a:gdLst/>
              <a:ahLst/>
              <a:cxnLst/>
              <a:rect l="l" t="t" r="r" b="b"/>
              <a:pathLst>
                <a:path w="16196" h="18480" extrusionOk="0">
                  <a:moveTo>
                    <a:pt x="16196" y="1"/>
                  </a:moveTo>
                  <a:lnTo>
                    <a:pt x="392" y="9215"/>
                  </a:lnTo>
                  <a:lnTo>
                    <a:pt x="0" y="18480"/>
                  </a:lnTo>
                  <a:lnTo>
                    <a:pt x="16196" y="1"/>
                  </a:lnTo>
                  <a:close/>
                  <a:moveTo>
                    <a:pt x="0" y="18480"/>
                  </a:moveTo>
                  <a:lnTo>
                    <a:pt x="0" y="18480"/>
                  </a:lnTo>
                  <a:lnTo>
                    <a:pt x="0" y="1848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2"/>
            <p:cNvSpPr/>
            <p:nvPr/>
          </p:nvSpPr>
          <p:spPr>
            <a:xfrm>
              <a:off x="4598202" y="2391869"/>
              <a:ext cx="147179" cy="210260"/>
            </a:xfrm>
            <a:custGeom>
              <a:avLst/>
              <a:gdLst/>
              <a:ahLst/>
              <a:cxnLst/>
              <a:rect l="l" t="t" r="r" b="b"/>
              <a:pathLst>
                <a:path w="4755" h="6793" extrusionOk="0">
                  <a:moveTo>
                    <a:pt x="2906" y="0"/>
                  </a:moveTo>
                  <a:lnTo>
                    <a:pt x="0" y="6793"/>
                  </a:lnTo>
                  <a:lnTo>
                    <a:pt x="4754" y="1499"/>
                  </a:lnTo>
                  <a:lnTo>
                    <a:pt x="29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2"/>
            <p:cNvSpPr/>
            <p:nvPr/>
          </p:nvSpPr>
          <p:spPr>
            <a:xfrm>
              <a:off x="4529055" y="2030129"/>
              <a:ext cx="570455" cy="330542"/>
            </a:xfrm>
            <a:custGeom>
              <a:avLst/>
              <a:gdLst/>
              <a:ahLst/>
              <a:cxnLst/>
              <a:rect l="l" t="t" r="r" b="b"/>
              <a:pathLst>
                <a:path w="18430" h="10679" extrusionOk="0">
                  <a:moveTo>
                    <a:pt x="18430" y="1"/>
                  </a:moveTo>
                  <a:lnTo>
                    <a:pt x="344" y="7108"/>
                  </a:lnTo>
                  <a:cubicBezTo>
                    <a:pt x="63" y="7212"/>
                    <a:pt x="1" y="7583"/>
                    <a:pt x="231" y="7780"/>
                  </a:cubicBezTo>
                  <a:lnTo>
                    <a:pt x="3481" y="10582"/>
                  </a:lnTo>
                  <a:cubicBezTo>
                    <a:pt x="3556" y="10645"/>
                    <a:pt x="3652" y="10678"/>
                    <a:pt x="3747" y="10678"/>
                  </a:cubicBezTo>
                  <a:cubicBezTo>
                    <a:pt x="3828" y="10678"/>
                    <a:pt x="3909" y="10654"/>
                    <a:pt x="3977" y="10602"/>
                  </a:cubicBezTo>
                  <a:lnTo>
                    <a:pt x="18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2"/>
            <p:cNvSpPr/>
            <p:nvPr/>
          </p:nvSpPr>
          <p:spPr>
            <a:xfrm>
              <a:off x="4679700" y="2030129"/>
              <a:ext cx="419809" cy="533064"/>
            </a:xfrm>
            <a:custGeom>
              <a:avLst/>
              <a:gdLst/>
              <a:ahLst/>
              <a:cxnLst/>
              <a:rect l="l" t="t" r="r" b="b"/>
              <a:pathLst>
                <a:path w="13563" h="17222" extrusionOk="0">
                  <a:moveTo>
                    <a:pt x="13563" y="1"/>
                  </a:moveTo>
                  <a:lnTo>
                    <a:pt x="189" y="11267"/>
                  </a:lnTo>
                  <a:cubicBezTo>
                    <a:pt x="7" y="11422"/>
                    <a:pt x="1" y="11701"/>
                    <a:pt x="175" y="11869"/>
                  </a:cubicBezTo>
                  <a:lnTo>
                    <a:pt x="5854" y="17114"/>
                  </a:lnTo>
                  <a:cubicBezTo>
                    <a:pt x="5935" y="17187"/>
                    <a:pt x="6033" y="17221"/>
                    <a:pt x="6130" y="17221"/>
                  </a:cubicBezTo>
                  <a:cubicBezTo>
                    <a:pt x="6284" y="17221"/>
                    <a:pt x="6434" y="17133"/>
                    <a:pt x="6498" y="16974"/>
                  </a:cubicBezTo>
                  <a:lnTo>
                    <a:pt x="135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3" name="Google Shape;2013;p52"/>
          <p:cNvSpPr/>
          <p:nvPr/>
        </p:nvSpPr>
        <p:spPr>
          <a:xfrm rot="1455476">
            <a:off x="4617801" y="1589308"/>
            <a:ext cx="155521" cy="15563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2"/>
          <p:cNvSpPr/>
          <p:nvPr/>
        </p:nvSpPr>
        <p:spPr>
          <a:xfrm rot="1421918">
            <a:off x="6147554" y="1313438"/>
            <a:ext cx="201487" cy="201626"/>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2"/>
          <p:cNvSpPr/>
          <p:nvPr/>
        </p:nvSpPr>
        <p:spPr>
          <a:xfrm rot="1417684">
            <a:off x="4546263" y="3826939"/>
            <a:ext cx="190685" cy="190816"/>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2"/>
          <p:cNvSpPr/>
          <p:nvPr/>
        </p:nvSpPr>
        <p:spPr>
          <a:xfrm rot="135659">
            <a:off x="1425535" y="3506808"/>
            <a:ext cx="201487" cy="201626"/>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2"/>
          <p:cNvSpPr/>
          <p:nvPr/>
        </p:nvSpPr>
        <p:spPr>
          <a:xfrm rot="3310413">
            <a:off x="7081675" y="4468486"/>
            <a:ext cx="289236" cy="289442"/>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8" name="Google Shape;2018;p52"/>
          <p:cNvGrpSpPr/>
          <p:nvPr/>
        </p:nvGrpSpPr>
        <p:grpSpPr>
          <a:xfrm>
            <a:off x="5101222" y="2606270"/>
            <a:ext cx="278340" cy="345372"/>
            <a:chOff x="7200672" y="3119655"/>
            <a:chExt cx="278340" cy="345372"/>
          </a:xfrm>
        </p:grpSpPr>
        <p:sp>
          <p:nvSpPr>
            <p:cNvPr id="2019" name="Google Shape;2019;p52"/>
            <p:cNvSpPr/>
            <p:nvPr/>
          </p:nvSpPr>
          <p:spPr>
            <a:xfrm>
              <a:off x="7415729" y="3119655"/>
              <a:ext cx="63283" cy="345372"/>
            </a:xfrm>
            <a:custGeom>
              <a:avLst/>
              <a:gdLst/>
              <a:ahLst/>
              <a:cxnLst/>
              <a:rect l="l" t="t" r="r" b="b"/>
              <a:pathLst>
                <a:path w="1757" h="9589" extrusionOk="0">
                  <a:moveTo>
                    <a:pt x="0" y="0"/>
                  </a:moveTo>
                  <a:lnTo>
                    <a:pt x="0" y="9588"/>
                  </a:lnTo>
                  <a:lnTo>
                    <a:pt x="1503" y="9588"/>
                  </a:lnTo>
                  <a:cubicBezTo>
                    <a:pt x="1650" y="9588"/>
                    <a:pt x="1757" y="9474"/>
                    <a:pt x="1757" y="9334"/>
                  </a:cubicBezTo>
                  <a:lnTo>
                    <a:pt x="1757" y="254"/>
                  </a:lnTo>
                  <a:cubicBezTo>
                    <a:pt x="1757" y="114"/>
                    <a:pt x="1650" y="0"/>
                    <a:pt x="1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2"/>
            <p:cNvSpPr/>
            <p:nvPr/>
          </p:nvSpPr>
          <p:spPr>
            <a:xfrm>
              <a:off x="7227252" y="3119655"/>
              <a:ext cx="168454" cy="345372"/>
            </a:xfrm>
            <a:custGeom>
              <a:avLst/>
              <a:gdLst/>
              <a:ahLst/>
              <a:cxnLst/>
              <a:rect l="l" t="t" r="r" b="b"/>
              <a:pathLst>
                <a:path w="4677" h="9589" extrusionOk="0">
                  <a:moveTo>
                    <a:pt x="254" y="0"/>
                  </a:moveTo>
                  <a:cubicBezTo>
                    <a:pt x="115" y="0"/>
                    <a:pt x="0" y="114"/>
                    <a:pt x="0" y="254"/>
                  </a:cubicBezTo>
                  <a:lnTo>
                    <a:pt x="0" y="1140"/>
                  </a:lnTo>
                  <a:lnTo>
                    <a:pt x="451" y="1140"/>
                  </a:lnTo>
                  <a:cubicBezTo>
                    <a:pt x="607" y="1140"/>
                    <a:pt x="731" y="1270"/>
                    <a:pt x="731" y="1428"/>
                  </a:cubicBezTo>
                  <a:cubicBezTo>
                    <a:pt x="731" y="1575"/>
                    <a:pt x="607" y="1705"/>
                    <a:pt x="451" y="1705"/>
                  </a:cubicBezTo>
                  <a:lnTo>
                    <a:pt x="0" y="1705"/>
                  </a:lnTo>
                  <a:lnTo>
                    <a:pt x="0" y="2264"/>
                  </a:lnTo>
                  <a:lnTo>
                    <a:pt x="451" y="2264"/>
                  </a:lnTo>
                  <a:cubicBezTo>
                    <a:pt x="607" y="2264"/>
                    <a:pt x="731" y="2394"/>
                    <a:pt x="731" y="2550"/>
                  </a:cubicBezTo>
                  <a:cubicBezTo>
                    <a:pt x="731" y="2698"/>
                    <a:pt x="607" y="2829"/>
                    <a:pt x="451" y="2829"/>
                  </a:cubicBezTo>
                  <a:lnTo>
                    <a:pt x="0" y="2829"/>
                  </a:lnTo>
                  <a:lnTo>
                    <a:pt x="0" y="3387"/>
                  </a:lnTo>
                  <a:lnTo>
                    <a:pt x="451" y="3387"/>
                  </a:lnTo>
                  <a:cubicBezTo>
                    <a:pt x="607" y="3387"/>
                    <a:pt x="731" y="3519"/>
                    <a:pt x="731" y="3674"/>
                  </a:cubicBezTo>
                  <a:cubicBezTo>
                    <a:pt x="731" y="3822"/>
                    <a:pt x="607" y="3954"/>
                    <a:pt x="451" y="3954"/>
                  </a:cubicBezTo>
                  <a:lnTo>
                    <a:pt x="0" y="3954"/>
                  </a:lnTo>
                  <a:lnTo>
                    <a:pt x="0" y="4511"/>
                  </a:lnTo>
                  <a:lnTo>
                    <a:pt x="451" y="4511"/>
                  </a:lnTo>
                  <a:cubicBezTo>
                    <a:pt x="607" y="4511"/>
                    <a:pt x="731" y="4643"/>
                    <a:pt x="731" y="4798"/>
                  </a:cubicBezTo>
                  <a:cubicBezTo>
                    <a:pt x="731" y="4946"/>
                    <a:pt x="607" y="5078"/>
                    <a:pt x="451" y="5078"/>
                  </a:cubicBezTo>
                  <a:lnTo>
                    <a:pt x="0" y="5078"/>
                  </a:lnTo>
                  <a:lnTo>
                    <a:pt x="0" y="5635"/>
                  </a:lnTo>
                  <a:lnTo>
                    <a:pt x="451" y="5635"/>
                  </a:lnTo>
                  <a:cubicBezTo>
                    <a:pt x="607" y="5635"/>
                    <a:pt x="731" y="5767"/>
                    <a:pt x="731" y="5922"/>
                  </a:cubicBezTo>
                  <a:cubicBezTo>
                    <a:pt x="731" y="6070"/>
                    <a:pt x="607" y="6202"/>
                    <a:pt x="451" y="6202"/>
                  </a:cubicBezTo>
                  <a:lnTo>
                    <a:pt x="0" y="6202"/>
                  </a:lnTo>
                  <a:lnTo>
                    <a:pt x="0" y="6759"/>
                  </a:lnTo>
                  <a:lnTo>
                    <a:pt x="451" y="6759"/>
                  </a:lnTo>
                  <a:cubicBezTo>
                    <a:pt x="607" y="6759"/>
                    <a:pt x="731" y="6891"/>
                    <a:pt x="731" y="7047"/>
                  </a:cubicBezTo>
                  <a:cubicBezTo>
                    <a:pt x="731" y="7194"/>
                    <a:pt x="607" y="7324"/>
                    <a:pt x="451" y="7324"/>
                  </a:cubicBezTo>
                  <a:lnTo>
                    <a:pt x="0" y="7324"/>
                  </a:lnTo>
                  <a:lnTo>
                    <a:pt x="0" y="7883"/>
                  </a:lnTo>
                  <a:lnTo>
                    <a:pt x="451" y="7883"/>
                  </a:lnTo>
                  <a:cubicBezTo>
                    <a:pt x="607" y="7883"/>
                    <a:pt x="731" y="8013"/>
                    <a:pt x="731" y="8171"/>
                  </a:cubicBezTo>
                  <a:cubicBezTo>
                    <a:pt x="731" y="8319"/>
                    <a:pt x="607" y="8449"/>
                    <a:pt x="451" y="8449"/>
                  </a:cubicBezTo>
                  <a:lnTo>
                    <a:pt x="0" y="8449"/>
                  </a:lnTo>
                  <a:lnTo>
                    <a:pt x="0" y="9334"/>
                  </a:lnTo>
                  <a:cubicBezTo>
                    <a:pt x="0" y="9474"/>
                    <a:pt x="115" y="9588"/>
                    <a:pt x="254" y="9588"/>
                  </a:cubicBezTo>
                  <a:lnTo>
                    <a:pt x="4676" y="9588"/>
                  </a:lnTo>
                  <a:lnTo>
                    <a:pt x="4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2"/>
            <p:cNvSpPr/>
            <p:nvPr/>
          </p:nvSpPr>
          <p:spPr>
            <a:xfrm>
              <a:off x="7200672" y="3403578"/>
              <a:ext cx="26617" cy="20386"/>
            </a:xfrm>
            <a:custGeom>
              <a:avLst/>
              <a:gdLst/>
              <a:ahLst/>
              <a:cxnLst/>
              <a:rect l="l" t="t" r="r" b="b"/>
              <a:pathLst>
                <a:path w="739" h="566" extrusionOk="0">
                  <a:moveTo>
                    <a:pt x="287" y="0"/>
                  </a:moveTo>
                  <a:cubicBezTo>
                    <a:pt x="130" y="0"/>
                    <a:pt x="0" y="130"/>
                    <a:pt x="0" y="288"/>
                  </a:cubicBezTo>
                  <a:cubicBezTo>
                    <a:pt x="0" y="436"/>
                    <a:pt x="130" y="566"/>
                    <a:pt x="287" y="566"/>
                  </a:cubicBezTo>
                  <a:lnTo>
                    <a:pt x="738" y="566"/>
                  </a:lnTo>
                  <a:lnTo>
                    <a:pt x="7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2"/>
            <p:cNvSpPr/>
            <p:nvPr/>
          </p:nvSpPr>
          <p:spPr>
            <a:xfrm>
              <a:off x="7200672" y="3363094"/>
              <a:ext cx="26617" cy="20386"/>
            </a:xfrm>
            <a:custGeom>
              <a:avLst/>
              <a:gdLst/>
              <a:ahLst/>
              <a:cxnLst/>
              <a:rect l="l" t="t" r="r" b="b"/>
              <a:pathLst>
                <a:path w="739" h="566" extrusionOk="0">
                  <a:moveTo>
                    <a:pt x="287" y="0"/>
                  </a:moveTo>
                  <a:cubicBezTo>
                    <a:pt x="130" y="0"/>
                    <a:pt x="0" y="132"/>
                    <a:pt x="0" y="288"/>
                  </a:cubicBezTo>
                  <a:cubicBezTo>
                    <a:pt x="0" y="435"/>
                    <a:pt x="130" y="565"/>
                    <a:pt x="287" y="565"/>
                  </a:cubicBezTo>
                  <a:lnTo>
                    <a:pt x="738" y="565"/>
                  </a:lnTo>
                  <a:lnTo>
                    <a:pt x="7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2"/>
            <p:cNvSpPr/>
            <p:nvPr/>
          </p:nvSpPr>
          <p:spPr>
            <a:xfrm>
              <a:off x="7200672" y="3322611"/>
              <a:ext cx="26617" cy="20458"/>
            </a:xfrm>
            <a:custGeom>
              <a:avLst/>
              <a:gdLst/>
              <a:ahLst/>
              <a:cxnLst/>
              <a:rect l="l" t="t" r="r" b="b"/>
              <a:pathLst>
                <a:path w="739" h="568" extrusionOk="0">
                  <a:moveTo>
                    <a:pt x="287" y="0"/>
                  </a:moveTo>
                  <a:cubicBezTo>
                    <a:pt x="130" y="0"/>
                    <a:pt x="0" y="132"/>
                    <a:pt x="0" y="287"/>
                  </a:cubicBezTo>
                  <a:cubicBezTo>
                    <a:pt x="0" y="435"/>
                    <a:pt x="130" y="567"/>
                    <a:pt x="287" y="567"/>
                  </a:cubicBezTo>
                  <a:lnTo>
                    <a:pt x="738" y="567"/>
                  </a:lnTo>
                  <a:lnTo>
                    <a:pt x="7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2"/>
            <p:cNvSpPr/>
            <p:nvPr/>
          </p:nvSpPr>
          <p:spPr>
            <a:xfrm>
              <a:off x="7200672" y="3282092"/>
              <a:ext cx="26617" cy="20458"/>
            </a:xfrm>
            <a:custGeom>
              <a:avLst/>
              <a:gdLst/>
              <a:ahLst/>
              <a:cxnLst/>
              <a:rect l="l" t="t" r="r" b="b"/>
              <a:pathLst>
                <a:path w="739" h="568" extrusionOk="0">
                  <a:moveTo>
                    <a:pt x="287" y="1"/>
                  </a:moveTo>
                  <a:cubicBezTo>
                    <a:pt x="130" y="1"/>
                    <a:pt x="0" y="133"/>
                    <a:pt x="0" y="288"/>
                  </a:cubicBezTo>
                  <a:cubicBezTo>
                    <a:pt x="0" y="436"/>
                    <a:pt x="130" y="568"/>
                    <a:pt x="287" y="568"/>
                  </a:cubicBezTo>
                  <a:lnTo>
                    <a:pt x="738" y="568"/>
                  </a:lnTo>
                  <a:lnTo>
                    <a:pt x="7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2"/>
            <p:cNvSpPr/>
            <p:nvPr/>
          </p:nvSpPr>
          <p:spPr>
            <a:xfrm>
              <a:off x="7200672" y="3241609"/>
              <a:ext cx="26617" cy="20458"/>
            </a:xfrm>
            <a:custGeom>
              <a:avLst/>
              <a:gdLst/>
              <a:ahLst/>
              <a:cxnLst/>
              <a:rect l="l" t="t" r="r" b="b"/>
              <a:pathLst>
                <a:path w="739" h="568" extrusionOk="0">
                  <a:moveTo>
                    <a:pt x="287" y="1"/>
                  </a:moveTo>
                  <a:cubicBezTo>
                    <a:pt x="130" y="1"/>
                    <a:pt x="0" y="133"/>
                    <a:pt x="0" y="288"/>
                  </a:cubicBezTo>
                  <a:cubicBezTo>
                    <a:pt x="0" y="436"/>
                    <a:pt x="130" y="568"/>
                    <a:pt x="287" y="568"/>
                  </a:cubicBezTo>
                  <a:lnTo>
                    <a:pt x="738" y="568"/>
                  </a:lnTo>
                  <a:lnTo>
                    <a:pt x="7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2"/>
            <p:cNvSpPr/>
            <p:nvPr/>
          </p:nvSpPr>
          <p:spPr>
            <a:xfrm>
              <a:off x="7200672" y="3201198"/>
              <a:ext cx="26617" cy="20386"/>
            </a:xfrm>
            <a:custGeom>
              <a:avLst/>
              <a:gdLst/>
              <a:ahLst/>
              <a:cxnLst/>
              <a:rect l="l" t="t" r="r" b="b"/>
              <a:pathLst>
                <a:path w="739" h="566" extrusionOk="0">
                  <a:moveTo>
                    <a:pt x="287" y="0"/>
                  </a:moveTo>
                  <a:cubicBezTo>
                    <a:pt x="130" y="0"/>
                    <a:pt x="0" y="130"/>
                    <a:pt x="0" y="286"/>
                  </a:cubicBezTo>
                  <a:cubicBezTo>
                    <a:pt x="0" y="434"/>
                    <a:pt x="130" y="565"/>
                    <a:pt x="287" y="565"/>
                  </a:cubicBezTo>
                  <a:lnTo>
                    <a:pt x="738" y="565"/>
                  </a:lnTo>
                  <a:lnTo>
                    <a:pt x="7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2"/>
            <p:cNvSpPr/>
            <p:nvPr/>
          </p:nvSpPr>
          <p:spPr>
            <a:xfrm>
              <a:off x="7200672" y="3160715"/>
              <a:ext cx="26617" cy="20386"/>
            </a:xfrm>
            <a:custGeom>
              <a:avLst/>
              <a:gdLst/>
              <a:ahLst/>
              <a:cxnLst/>
              <a:rect l="l" t="t" r="r" b="b"/>
              <a:pathLst>
                <a:path w="739" h="566" extrusionOk="0">
                  <a:moveTo>
                    <a:pt x="287" y="0"/>
                  </a:moveTo>
                  <a:cubicBezTo>
                    <a:pt x="130" y="0"/>
                    <a:pt x="0" y="130"/>
                    <a:pt x="0" y="288"/>
                  </a:cubicBezTo>
                  <a:cubicBezTo>
                    <a:pt x="0" y="435"/>
                    <a:pt x="130" y="565"/>
                    <a:pt x="287" y="565"/>
                  </a:cubicBezTo>
                  <a:lnTo>
                    <a:pt x="738" y="565"/>
                  </a:lnTo>
                  <a:lnTo>
                    <a:pt x="7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2055;p53">
            <a:extLst>
              <a:ext uri="{FF2B5EF4-FFF2-40B4-BE49-F238E27FC236}">
                <a16:creationId xmlns:a16="http://schemas.microsoft.com/office/drawing/2014/main" id="{93C4D3D0-DD4A-781A-927F-3D6AC2B46B8C}"/>
              </a:ext>
            </a:extLst>
          </p:cNvPr>
          <p:cNvGrpSpPr/>
          <p:nvPr/>
        </p:nvGrpSpPr>
        <p:grpSpPr>
          <a:xfrm>
            <a:off x="6663720" y="-36223"/>
            <a:ext cx="2492848" cy="966849"/>
            <a:chOff x="6211327" y="-36220"/>
            <a:chExt cx="2945584" cy="1142442"/>
          </a:xfrm>
        </p:grpSpPr>
        <p:sp>
          <p:nvSpPr>
            <p:cNvPr id="3" name="Google Shape;2056;p53">
              <a:extLst>
                <a:ext uri="{FF2B5EF4-FFF2-40B4-BE49-F238E27FC236}">
                  <a16:creationId xmlns:a16="http://schemas.microsoft.com/office/drawing/2014/main" id="{0B526665-D318-2BB3-7425-1D4A16807E50}"/>
                </a:ext>
              </a:extLst>
            </p:cNvPr>
            <p:cNvSpPr/>
            <p:nvPr/>
          </p:nvSpPr>
          <p:spPr>
            <a:xfrm>
              <a:off x="6250918" y="14721"/>
              <a:ext cx="399409" cy="541878"/>
            </a:xfrm>
            <a:custGeom>
              <a:avLst/>
              <a:gdLst/>
              <a:ahLst/>
              <a:cxnLst/>
              <a:rect l="l" t="t" r="r" b="b"/>
              <a:pathLst>
                <a:path w="7072" h="9595" extrusionOk="0">
                  <a:moveTo>
                    <a:pt x="763" y="1"/>
                  </a:moveTo>
                  <a:lnTo>
                    <a:pt x="0" y="9595"/>
                  </a:lnTo>
                  <a:lnTo>
                    <a:pt x="7072" y="3068"/>
                  </a:lnTo>
                  <a:lnTo>
                    <a:pt x="7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057;p53">
              <a:extLst>
                <a:ext uri="{FF2B5EF4-FFF2-40B4-BE49-F238E27FC236}">
                  <a16:creationId xmlns:a16="http://schemas.microsoft.com/office/drawing/2014/main" id="{1E731B49-867F-5EC5-4C08-8DADA23409E8}"/>
                </a:ext>
              </a:extLst>
            </p:cNvPr>
            <p:cNvSpPr/>
            <p:nvPr/>
          </p:nvSpPr>
          <p:spPr>
            <a:xfrm>
              <a:off x="7632250" y="507134"/>
              <a:ext cx="391559" cy="530752"/>
            </a:xfrm>
            <a:custGeom>
              <a:avLst/>
              <a:gdLst/>
              <a:ahLst/>
              <a:cxnLst/>
              <a:rect l="l" t="t" r="r" b="b"/>
              <a:pathLst>
                <a:path w="6933" h="9398" extrusionOk="0">
                  <a:moveTo>
                    <a:pt x="1" y="0"/>
                  </a:moveTo>
                  <a:lnTo>
                    <a:pt x="2073" y="9398"/>
                  </a:lnTo>
                  <a:lnTo>
                    <a:pt x="6933" y="1093"/>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058;p53">
              <a:extLst>
                <a:ext uri="{FF2B5EF4-FFF2-40B4-BE49-F238E27FC236}">
                  <a16:creationId xmlns:a16="http://schemas.microsoft.com/office/drawing/2014/main" id="{94F8D7A3-65A5-A9A2-D7A3-761EEAB8261A}"/>
                </a:ext>
              </a:extLst>
            </p:cNvPr>
            <p:cNvSpPr/>
            <p:nvPr/>
          </p:nvSpPr>
          <p:spPr>
            <a:xfrm>
              <a:off x="6542738" y="220406"/>
              <a:ext cx="551333" cy="614561"/>
            </a:xfrm>
            <a:custGeom>
              <a:avLst/>
              <a:gdLst/>
              <a:ahLst/>
              <a:cxnLst/>
              <a:rect l="l" t="t" r="r" b="b"/>
              <a:pathLst>
                <a:path w="9762" h="10882" extrusionOk="0">
                  <a:moveTo>
                    <a:pt x="3214" y="0"/>
                  </a:moveTo>
                  <a:lnTo>
                    <a:pt x="1" y="8368"/>
                  </a:lnTo>
                  <a:lnTo>
                    <a:pt x="3740" y="8396"/>
                  </a:lnTo>
                  <a:lnTo>
                    <a:pt x="6548" y="10882"/>
                  </a:lnTo>
                  <a:lnTo>
                    <a:pt x="9761" y="2514"/>
                  </a:lnTo>
                  <a:lnTo>
                    <a:pt x="32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059;p53">
              <a:extLst>
                <a:ext uri="{FF2B5EF4-FFF2-40B4-BE49-F238E27FC236}">
                  <a16:creationId xmlns:a16="http://schemas.microsoft.com/office/drawing/2014/main" id="{06DFAEB1-81A4-79A1-DA53-1930F1F6C284}"/>
                </a:ext>
              </a:extLst>
            </p:cNvPr>
            <p:cNvSpPr/>
            <p:nvPr/>
          </p:nvSpPr>
          <p:spPr>
            <a:xfrm>
              <a:off x="6688620" y="249661"/>
              <a:ext cx="127809" cy="63308"/>
            </a:xfrm>
            <a:custGeom>
              <a:avLst/>
              <a:gdLst/>
              <a:ahLst/>
              <a:cxnLst/>
              <a:rect l="l" t="t" r="r" b="b"/>
              <a:pathLst>
                <a:path w="2263" h="1121" extrusionOk="0">
                  <a:moveTo>
                    <a:pt x="1984" y="0"/>
                  </a:moveTo>
                  <a:lnTo>
                    <a:pt x="107" y="834"/>
                  </a:lnTo>
                  <a:lnTo>
                    <a:pt x="1" y="1121"/>
                  </a:lnTo>
                  <a:lnTo>
                    <a:pt x="2263" y="113"/>
                  </a:lnTo>
                  <a:lnTo>
                    <a:pt x="1984"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060;p53">
              <a:extLst>
                <a:ext uri="{FF2B5EF4-FFF2-40B4-BE49-F238E27FC236}">
                  <a16:creationId xmlns:a16="http://schemas.microsoft.com/office/drawing/2014/main" id="{09751D55-9C0A-5B48-C9DF-13B836DD81BF}"/>
                </a:ext>
              </a:extLst>
            </p:cNvPr>
            <p:cNvSpPr/>
            <p:nvPr/>
          </p:nvSpPr>
          <p:spPr>
            <a:xfrm>
              <a:off x="6656259" y="282078"/>
              <a:ext cx="244491" cy="114701"/>
            </a:xfrm>
            <a:custGeom>
              <a:avLst/>
              <a:gdLst/>
              <a:ahLst/>
              <a:cxnLst/>
              <a:rect l="l" t="t" r="r" b="b"/>
              <a:pathLst>
                <a:path w="4329" h="2031" extrusionOk="0">
                  <a:moveTo>
                    <a:pt x="4047" y="1"/>
                  </a:moveTo>
                  <a:lnTo>
                    <a:pt x="112" y="1752"/>
                  </a:lnTo>
                  <a:lnTo>
                    <a:pt x="1" y="2031"/>
                  </a:lnTo>
                  <a:lnTo>
                    <a:pt x="4328" y="113"/>
                  </a:lnTo>
                  <a:lnTo>
                    <a:pt x="404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061;p53">
              <a:extLst>
                <a:ext uri="{FF2B5EF4-FFF2-40B4-BE49-F238E27FC236}">
                  <a16:creationId xmlns:a16="http://schemas.microsoft.com/office/drawing/2014/main" id="{FACC57C1-02CC-BB91-3383-765320514A00}"/>
                </a:ext>
              </a:extLst>
            </p:cNvPr>
            <p:cNvSpPr/>
            <p:nvPr/>
          </p:nvSpPr>
          <p:spPr>
            <a:xfrm>
              <a:off x="6623784" y="314551"/>
              <a:ext cx="361117" cy="166545"/>
            </a:xfrm>
            <a:custGeom>
              <a:avLst/>
              <a:gdLst/>
              <a:ahLst/>
              <a:cxnLst/>
              <a:rect l="l" t="t" r="r" b="b"/>
              <a:pathLst>
                <a:path w="6394" h="2949" extrusionOk="0">
                  <a:moveTo>
                    <a:pt x="6115" y="1"/>
                  </a:moveTo>
                  <a:lnTo>
                    <a:pt x="114" y="2668"/>
                  </a:lnTo>
                  <a:lnTo>
                    <a:pt x="1" y="2948"/>
                  </a:lnTo>
                  <a:lnTo>
                    <a:pt x="6394" y="111"/>
                  </a:lnTo>
                  <a:lnTo>
                    <a:pt x="6115"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062;p53">
              <a:extLst>
                <a:ext uri="{FF2B5EF4-FFF2-40B4-BE49-F238E27FC236}">
                  <a16:creationId xmlns:a16="http://schemas.microsoft.com/office/drawing/2014/main" id="{50992424-0B05-70CB-1E1E-3DD522AD5E3C}"/>
                </a:ext>
              </a:extLst>
            </p:cNvPr>
            <p:cNvSpPr/>
            <p:nvPr/>
          </p:nvSpPr>
          <p:spPr>
            <a:xfrm>
              <a:off x="6591818" y="346912"/>
              <a:ext cx="477404" cy="218332"/>
            </a:xfrm>
            <a:custGeom>
              <a:avLst/>
              <a:gdLst/>
              <a:ahLst/>
              <a:cxnLst/>
              <a:rect l="l" t="t" r="r" b="b"/>
              <a:pathLst>
                <a:path w="8453" h="3866" extrusionOk="0">
                  <a:moveTo>
                    <a:pt x="8165" y="1"/>
                  </a:moveTo>
                  <a:lnTo>
                    <a:pt x="105" y="3587"/>
                  </a:lnTo>
                  <a:lnTo>
                    <a:pt x="1" y="3866"/>
                  </a:lnTo>
                  <a:lnTo>
                    <a:pt x="8452" y="106"/>
                  </a:lnTo>
                  <a:lnTo>
                    <a:pt x="8165"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63;p53">
              <a:extLst>
                <a:ext uri="{FF2B5EF4-FFF2-40B4-BE49-F238E27FC236}">
                  <a16:creationId xmlns:a16="http://schemas.microsoft.com/office/drawing/2014/main" id="{0A209A3F-EF74-5337-11A6-78F1B55078B2}"/>
                </a:ext>
              </a:extLst>
            </p:cNvPr>
            <p:cNvSpPr/>
            <p:nvPr/>
          </p:nvSpPr>
          <p:spPr>
            <a:xfrm>
              <a:off x="6559343" y="405873"/>
              <a:ext cx="518125" cy="243690"/>
            </a:xfrm>
            <a:custGeom>
              <a:avLst/>
              <a:gdLst/>
              <a:ahLst/>
              <a:cxnLst/>
              <a:rect l="l" t="t" r="r" b="b"/>
              <a:pathLst>
                <a:path w="9174" h="4315" extrusionOk="0">
                  <a:moveTo>
                    <a:pt x="9173" y="0"/>
                  </a:moveTo>
                  <a:lnTo>
                    <a:pt x="105" y="4033"/>
                  </a:lnTo>
                  <a:lnTo>
                    <a:pt x="1" y="4314"/>
                  </a:lnTo>
                  <a:lnTo>
                    <a:pt x="9062" y="281"/>
                  </a:lnTo>
                  <a:lnTo>
                    <a:pt x="9173"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64;p53">
              <a:extLst>
                <a:ext uri="{FF2B5EF4-FFF2-40B4-BE49-F238E27FC236}">
                  <a16:creationId xmlns:a16="http://schemas.microsoft.com/office/drawing/2014/main" id="{C9D20843-7A88-8737-E8DB-53899A8F248B}"/>
                </a:ext>
              </a:extLst>
            </p:cNvPr>
            <p:cNvSpPr/>
            <p:nvPr/>
          </p:nvSpPr>
          <p:spPr>
            <a:xfrm>
              <a:off x="6588203" y="490135"/>
              <a:ext cx="456903" cy="203254"/>
            </a:xfrm>
            <a:custGeom>
              <a:avLst/>
              <a:gdLst/>
              <a:ahLst/>
              <a:cxnLst/>
              <a:rect l="l" t="t" r="r" b="b"/>
              <a:pathLst>
                <a:path w="8090" h="3599" extrusionOk="0">
                  <a:moveTo>
                    <a:pt x="8089" y="0"/>
                  </a:moveTo>
                  <a:lnTo>
                    <a:pt x="1" y="3598"/>
                  </a:lnTo>
                  <a:lnTo>
                    <a:pt x="518" y="3598"/>
                  </a:lnTo>
                  <a:lnTo>
                    <a:pt x="7977" y="279"/>
                  </a:lnTo>
                  <a:lnTo>
                    <a:pt x="8089"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5;p53">
              <a:extLst>
                <a:ext uri="{FF2B5EF4-FFF2-40B4-BE49-F238E27FC236}">
                  <a16:creationId xmlns:a16="http://schemas.microsoft.com/office/drawing/2014/main" id="{611D8483-BD41-A38E-0A43-9A47FB59B453}"/>
                </a:ext>
              </a:extLst>
            </p:cNvPr>
            <p:cNvSpPr/>
            <p:nvPr/>
          </p:nvSpPr>
          <p:spPr>
            <a:xfrm>
              <a:off x="6742048" y="574340"/>
              <a:ext cx="270584" cy="125431"/>
            </a:xfrm>
            <a:custGeom>
              <a:avLst/>
              <a:gdLst/>
              <a:ahLst/>
              <a:cxnLst/>
              <a:rect l="l" t="t" r="r" b="b"/>
              <a:pathLst>
                <a:path w="4791" h="2221" extrusionOk="0">
                  <a:moveTo>
                    <a:pt x="4790" y="0"/>
                  </a:moveTo>
                  <a:lnTo>
                    <a:pt x="1" y="2129"/>
                  </a:lnTo>
                  <a:lnTo>
                    <a:pt x="211" y="2129"/>
                  </a:lnTo>
                  <a:lnTo>
                    <a:pt x="315" y="2220"/>
                  </a:lnTo>
                  <a:lnTo>
                    <a:pt x="4678" y="281"/>
                  </a:lnTo>
                  <a:lnTo>
                    <a:pt x="4790"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66;p53">
              <a:extLst>
                <a:ext uri="{FF2B5EF4-FFF2-40B4-BE49-F238E27FC236}">
                  <a16:creationId xmlns:a16="http://schemas.microsoft.com/office/drawing/2014/main" id="{393E4D8D-BFB9-463F-24BE-473CDD7CA1AC}"/>
                </a:ext>
              </a:extLst>
            </p:cNvPr>
            <p:cNvSpPr/>
            <p:nvPr/>
          </p:nvSpPr>
          <p:spPr>
            <a:xfrm>
              <a:off x="6802536" y="658602"/>
              <a:ext cx="177622" cy="87819"/>
            </a:xfrm>
            <a:custGeom>
              <a:avLst/>
              <a:gdLst/>
              <a:ahLst/>
              <a:cxnLst/>
              <a:rect l="l" t="t" r="r" b="b"/>
              <a:pathLst>
                <a:path w="3145" h="1555" extrusionOk="0">
                  <a:moveTo>
                    <a:pt x="3145" y="0"/>
                  </a:moveTo>
                  <a:lnTo>
                    <a:pt x="0" y="1400"/>
                  </a:lnTo>
                  <a:lnTo>
                    <a:pt x="177" y="1555"/>
                  </a:lnTo>
                  <a:lnTo>
                    <a:pt x="3041" y="279"/>
                  </a:lnTo>
                  <a:lnTo>
                    <a:pt x="3145"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67;p53">
              <a:extLst>
                <a:ext uri="{FF2B5EF4-FFF2-40B4-BE49-F238E27FC236}">
                  <a16:creationId xmlns:a16="http://schemas.microsoft.com/office/drawing/2014/main" id="{5F84416D-25E7-FB31-E603-8C3A837F713C}"/>
                </a:ext>
              </a:extLst>
            </p:cNvPr>
            <p:cNvSpPr/>
            <p:nvPr/>
          </p:nvSpPr>
          <p:spPr>
            <a:xfrm>
              <a:off x="6854721" y="742808"/>
              <a:ext cx="93075" cy="49867"/>
            </a:xfrm>
            <a:custGeom>
              <a:avLst/>
              <a:gdLst/>
              <a:ahLst/>
              <a:cxnLst/>
              <a:rect l="l" t="t" r="r" b="b"/>
              <a:pathLst>
                <a:path w="1648" h="883" extrusionOk="0">
                  <a:moveTo>
                    <a:pt x="1648" y="0"/>
                  </a:moveTo>
                  <a:lnTo>
                    <a:pt x="1" y="729"/>
                  </a:lnTo>
                  <a:lnTo>
                    <a:pt x="184" y="882"/>
                  </a:lnTo>
                  <a:lnTo>
                    <a:pt x="1542" y="281"/>
                  </a:lnTo>
                  <a:lnTo>
                    <a:pt x="1648"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68;p53">
              <a:extLst>
                <a:ext uri="{FF2B5EF4-FFF2-40B4-BE49-F238E27FC236}">
                  <a16:creationId xmlns:a16="http://schemas.microsoft.com/office/drawing/2014/main" id="{F47E458D-4D2D-023B-9818-2F5D9F1CE497}"/>
                </a:ext>
              </a:extLst>
            </p:cNvPr>
            <p:cNvSpPr/>
            <p:nvPr/>
          </p:nvSpPr>
          <p:spPr>
            <a:xfrm>
              <a:off x="7084924" y="389269"/>
              <a:ext cx="476557" cy="539845"/>
            </a:xfrm>
            <a:custGeom>
              <a:avLst/>
              <a:gdLst/>
              <a:ahLst/>
              <a:cxnLst/>
              <a:rect l="l" t="t" r="r" b="b"/>
              <a:pathLst>
                <a:path w="8438" h="9559" extrusionOk="0">
                  <a:moveTo>
                    <a:pt x="1654" y="0"/>
                  </a:moveTo>
                  <a:lnTo>
                    <a:pt x="0" y="6351"/>
                  </a:lnTo>
                  <a:lnTo>
                    <a:pt x="2788" y="9559"/>
                  </a:lnTo>
                  <a:lnTo>
                    <a:pt x="6786" y="8124"/>
                  </a:lnTo>
                  <a:lnTo>
                    <a:pt x="8438" y="1771"/>
                  </a:lnTo>
                  <a:lnTo>
                    <a:pt x="16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9;p53">
              <a:extLst>
                <a:ext uri="{FF2B5EF4-FFF2-40B4-BE49-F238E27FC236}">
                  <a16:creationId xmlns:a16="http://schemas.microsoft.com/office/drawing/2014/main" id="{B1DF7A8C-21BF-AF3A-EB66-51C067BD20B6}"/>
                </a:ext>
              </a:extLst>
            </p:cNvPr>
            <p:cNvSpPr/>
            <p:nvPr/>
          </p:nvSpPr>
          <p:spPr>
            <a:xfrm>
              <a:off x="7154957" y="439928"/>
              <a:ext cx="27279" cy="39024"/>
            </a:xfrm>
            <a:custGeom>
              <a:avLst/>
              <a:gdLst/>
              <a:ahLst/>
              <a:cxnLst/>
              <a:rect l="l" t="t" r="r" b="b"/>
              <a:pathLst>
                <a:path w="483" h="691" extrusionOk="0">
                  <a:moveTo>
                    <a:pt x="182" y="0"/>
                  </a:moveTo>
                  <a:lnTo>
                    <a:pt x="0" y="679"/>
                  </a:lnTo>
                  <a:cubicBezTo>
                    <a:pt x="30" y="687"/>
                    <a:pt x="60" y="691"/>
                    <a:pt x="89" y="691"/>
                  </a:cubicBezTo>
                  <a:cubicBezTo>
                    <a:pt x="247" y="691"/>
                    <a:pt x="393" y="586"/>
                    <a:pt x="434" y="427"/>
                  </a:cubicBezTo>
                  <a:cubicBezTo>
                    <a:pt x="483" y="237"/>
                    <a:pt x="372" y="42"/>
                    <a:pt x="182"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0;p53">
              <a:extLst>
                <a:ext uri="{FF2B5EF4-FFF2-40B4-BE49-F238E27FC236}">
                  <a16:creationId xmlns:a16="http://schemas.microsoft.com/office/drawing/2014/main" id="{29230E0E-8062-2AC7-24F3-159DFE4FBC5A}"/>
                </a:ext>
              </a:extLst>
            </p:cNvPr>
            <p:cNvSpPr/>
            <p:nvPr/>
          </p:nvSpPr>
          <p:spPr>
            <a:xfrm>
              <a:off x="7233630" y="464156"/>
              <a:ext cx="44391" cy="39871"/>
            </a:xfrm>
            <a:custGeom>
              <a:avLst/>
              <a:gdLst/>
              <a:ahLst/>
              <a:cxnLst/>
              <a:rect l="l" t="t" r="r" b="b"/>
              <a:pathLst>
                <a:path w="786" h="706" extrusionOk="0">
                  <a:moveTo>
                    <a:pt x="395" y="0"/>
                  </a:moveTo>
                  <a:cubicBezTo>
                    <a:pt x="236" y="0"/>
                    <a:pt x="90" y="105"/>
                    <a:pt x="49" y="264"/>
                  </a:cubicBezTo>
                  <a:cubicBezTo>
                    <a:pt x="0" y="454"/>
                    <a:pt x="120" y="642"/>
                    <a:pt x="308" y="691"/>
                  </a:cubicBezTo>
                  <a:cubicBezTo>
                    <a:pt x="340" y="700"/>
                    <a:pt x="373" y="705"/>
                    <a:pt x="404" y="705"/>
                  </a:cubicBezTo>
                  <a:cubicBezTo>
                    <a:pt x="558" y="705"/>
                    <a:pt x="695" y="596"/>
                    <a:pt x="737" y="439"/>
                  </a:cubicBezTo>
                  <a:cubicBezTo>
                    <a:pt x="785" y="250"/>
                    <a:pt x="673" y="61"/>
                    <a:pt x="484" y="12"/>
                  </a:cubicBezTo>
                  <a:cubicBezTo>
                    <a:pt x="454" y="4"/>
                    <a:pt x="424"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71;p53">
              <a:extLst>
                <a:ext uri="{FF2B5EF4-FFF2-40B4-BE49-F238E27FC236}">
                  <a16:creationId xmlns:a16="http://schemas.microsoft.com/office/drawing/2014/main" id="{C20A7A5B-ADCD-9373-2A15-1DAF059EAE1C}"/>
                </a:ext>
              </a:extLst>
            </p:cNvPr>
            <p:cNvSpPr/>
            <p:nvPr/>
          </p:nvSpPr>
          <p:spPr>
            <a:xfrm>
              <a:off x="7329755" y="489062"/>
              <a:ext cx="44278" cy="40097"/>
            </a:xfrm>
            <a:custGeom>
              <a:avLst/>
              <a:gdLst/>
              <a:ahLst/>
              <a:cxnLst/>
              <a:rect l="l" t="t" r="r" b="b"/>
              <a:pathLst>
                <a:path w="784" h="710" extrusionOk="0">
                  <a:moveTo>
                    <a:pt x="385" y="1"/>
                  </a:moveTo>
                  <a:cubicBezTo>
                    <a:pt x="229" y="1"/>
                    <a:pt x="90" y="106"/>
                    <a:pt x="50" y="265"/>
                  </a:cubicBezTo>
                  <a:cubicBezTo>
                    <a:pt x="1" y="453"/>
                    <a:pt x="112" y="650"/>
                    <a:pt x="302" y="698"/>
                  </a:cubicBezTo>
                  <a:cubicBezTo>
                    <a:pt x="330" y="706"/>
                    <a:pt x="359" y="709"/>
                    <a:pt x="387" y="709"/>
                  </a:cubicBezTo>
                  <a:cubicBezTo>
                    <a:pt x="546" y="709"/>
                    <a:pt x="694" y="599"/>
                    <a:pt x="735" y="440"/>
                  </a:cubicBezTo>
                  <a:cubicBezTo>
                    <a:pt x="784" y="250"/>
                    <a:pt x="665" y="61"/>
                    <a:pt x="476" y="13"/>
                  </a:cubicBezTo>
                  <a:cubicBezTo>
                    <a:pt x="446" y="5"/>
                    <a:pt x="415" y="1"/>
                    <a:pt x="38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2;p53">
              <a:extLst>
                <a:ext uri="{FF2B5EF4-FFF2-40B4-BE49-F238E27FC236}">
                  <a16:creationId xmlns:a16="http://schemas.microsoft.com/office/drawing/2014/main" id="{84C66D68-88BB-918C-5BB3-4A7702D24235}"/>
                </a:ext>
              </a:extLst>
            </p:cNvPr>
            <p:cNvSpPr/>
            <p:nvPr/>
          </p:nvSpPr>
          <p:spPr>
            <a:xfrm>
              <a:off x="7425429" y="513968"/>
              <a:ext cx="44391" cy="40097"/>
            </a:xfrm>
            <a:custGeom>
              <a:avLst/>
              <a:gdLst/>
              <a:ahLst/>
              <a:cxnLst/>
              <a:rect l="l" t="t" r="r" b="b"/>
              <a:pathLst>
                <a:path w="786" h="710" extrusionOk="0">
                  <a:moveTo>
                    <a:pt x="394" y="1"/>
                  </a:moveTo>
                  <a:cubicBezTo>
                    <a:pt x="237" y="1"/>
                    <a:pt x="91" y="106"/>
                    <a:pt x="50" y="264"/>
                  </a:cubicBezTo>
                  <a:cubicBezTo>
                    <a:pt x="1" y="454"/>
                    <a:pt x="113" y="649"/>
                    <a:pt x="302" y="698"/>
                  </a:cubicBezTo>
                  <a:cubicBezTo>
                    <a:pt x="332" y="706"/>
                    <a:pt x="363" y="710"/>
                    <a:pt x="393" y="710"/>
                  </a:cubicBezTo>
                  <a:cubicBezTo>
                    <a:pt x="551" y="710"/>
                    <a:pt x="694" y="605"/>
                    <a:pt x="735" y="446"/>
                  </a:cubicBezTo>
                  <a:cubicBezTo>
                    <a:pt x="786" y="251"/>
                    <a:pt x="673" y="61"/>
                    <a:pt x="483" y="12"/>
                  </a:cubicBezTo>
                  <a:cubicBezTo>
                    <a:pt x="453" y="4"/>
                    <a:pt x="424" y="1"/>
                    <a:pt x="394"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73;p53">
              <a:extLst>
                <a:ext uri="{FF2B5EF4-FFF2-40B4-BE49-F238E27FC236}">
                  <a16:creationId xmlns:a16="http://schemas.microsoft.com/office/drawing/2014/main" id="{00874FDB-6800-7711-062D-F1F811F23DBC}"/>
                </a:ext>
              </a:extLst>
            </p:cNvPr>
            <p:cNvSpPr/>
            <p:nvPr/>
          </p:nvSpPr>
          <p:spPr>
            <a:xfrm>
              <a:off x="7521102" y="538930"/>
              <a:ext cx="27392" cy="39420"/>
            </a:xfrm>
            <a:custGeom>
              <a:avLst/>
              <a:gdLst/>
              <a:ahLst/>
              <a:cxnLst/>
              <a:rect l="l" t="t" r="r" b="b"/>
              <a:pathLst>
                <a:path w="485" h="698" extrusionOk="0">
                  <a:moveTo>
                    <a:pt x="393" y="0"/>
                  </a:moveTo>
                  <a:cubicBezTo>
                    <a:pt x="237" y="0"/>
                    <a:pt x="97" y="105"/>
                    <a:pt x="50" y="264"/>
                  </a:cubicBezTo>
                  <a:cubicBezTo>
                    <a:pt x="1" y="452"/>
                    <a:pt x="120" y="649"/>
                    <a:pt x="310" y="698"/>
                  </a:cubicBezTo>
                  <a:lnTo>
                    <a:pt x="485" y="12"/>
                  </a:lnTo>
                  <a:cubicBezTo>
                    <a:pt x="454" y="4"/>
                    <a:pt x="423" y="0"/>
                    <a:pt x="39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74;p53">
              <a:extLst>
                <a:ext uri="{FF2B5EF4-FFF2-40B4-BE49-F238E27FC236}">
                  <a16:creationId xmlns:a16="http://schemas.microsoft.com/office/drawing/2014/main" id="{BD2786C7-695E-1DAB-B9A0-34FEFD332773}"/>
                </a:ext>
              </a:extLst>
            </p:cNvPr>
            <p:cNvSpPr/>
            <p:nvPr/>
          </p:nvSpPr>
          <p:spPr>
            <a:xfrm>
              <a:off x="7204770" y="397232"/>
              <a:ext cx="41172" cy="24793"/>
            </a:xfrm>
            <a:custGeom>
              <a:avLst/>
              <a:gdLst/>
              <a:ahLst/>
              <a:cxnLst/>
              <a:rect l="l" t="t" r="r" b="b"/>
              <a:pathLst>
                <a:path w="729" h="439" extrusionOk="0">
                  <a:moveTo>
                    <a:pt x="43" y="0"/>
                  </a:moveTo>
                  <a:lnTo>
                    <a:pt x="43" y="0"/>
                  </a:lnTo>
                  <a:cubicBezTo>
                    <a:pt x="1" y="188"/>
                    <a:pt x="113" y="378"/>
                    <a:pt x="301" y="427"/>
                  </a:cubicBezTo>
                  <a:cubicBezTo>
                    <a:pt x="331" y="435"/>
                    <a:pt x="361" y="438"/>
                    <a:pt x="391" y="438"/>
                  </a:cubicBezTo>
                  <a:cubicBezTo>
                    <a:pt x="547" y="438"/>
                    <a:pt x="687" y="334"/>
                    <a:pt x="728" y="175"/>
                  </a:cubicBezTo>
                  <a:lnTo>
                    <a:pt x="43"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75;p53">
              <a:extLst>
                <a:ext uri="{FF2B5EF4-FFF2-40B4-BE49-F238E27FC236}">
                  <a16:creationId xmlns:a16="http://schemas.microsoft.com/office/drawing/2014/main" id="{57E564B6-7B0F-1B05-F045-81313CF1E830}"/>
                </a:ext>
              </a:extLst>
            </p:cNvPr>
            <p:cNvSpPr/>
            <p:nvPr/>
          </p:nvSpPr>
          <p:spPr>
            <a:xfrm>
              <a:off x="7300443" y="422082"/>
              <a:ext cx="41624" cy="24962"/>
            </a:xfrm>
            <a:custGeom>
              <a:avLst/>
              <a:gdLst/>
              <a:ahLst/>
              <a:cxnLst/>
              <a:rect l="l" t="t" r="r" b="b"/>
              <a:pathLst>
                <a:path w="737" h="442" extrusionOk="0">
                  <a:moveTo>
                    <a:pt x="49" y="1"/>
                  </a:moveTo>
                  <a:lnTo>
                    <a:pt x="49" y="1"/>
                  </a:lnTo>
                  <a:cubicBezTo>
                    <a:pt x="1" y="190"/>
                    <a:pt x="113" y="379"/>
                    <a:pt x="301" y="427"/>
                  </a:cubicBezTo>
                  <a:cubicBezTo>
                    <a:pt x="334" y="437"/>
                    <a:pt x="366" y="442"/>
                    <a:pt x="398" y="442"/>
                  </a:cubicBezTo>
                  <a:cubicBezTo>
                    <a:pt x="554" y="442"/>
                    <a:pt x="696" y="333"/>
                    <a:pt x="737" y="175"/>
                  </a:cubicBezTo>
                  <a:lnTo>
                    <a:pt x="49"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76;p53">
              <a:extLst>
                <a:ext uri="{FF2B5EF4-FFF2-40B4-BE49-F238E27FC236}">
                  <a16:creationId xmlns:a16="http://schemas.microsoft.com/office/drawing/2014/main" id="{7E9FC772-B916-E8F6-E86B-A5D2633B9FDD}"/>
                </a:ext>
              </a:extLst>
            </p:cNvPr>
            <p:cNvSpPr/>
            <p:nvPr/>
          </p:nvSpPr>
          <p:spPr>
            <a:xfrm>
              <a:off x="7396230" y="447044"/>
              <a:ext cx="41511" cy="25188"/>
            </a:xfrm>
            <a:custGeom>
              <a:avLst/>
              <a:gdLst/>
              <a:ahLst/>
              <a:cxnLst/>
              <a:rect l="l" t="t" r="r" b="b"/>
              <a:pathLst>
                <a:path w="735" h="446" extrusionOk="0">
                  <a:moveTo>
                    <a:pt x="49" y="1"/>
                  </a:moveTo>
                  <a:lnTo>
                    <a:pt x="49" y="1"/>
                  </a:lnTo>
                  <a:cubicBezTo>
                    <a:pt x="0" y="189"/>
                    <a:pt x="111" y="385"/>
                    <a:pt x="301" y="434"/>
                  </a:cubicBezTo>
                  <a:cubicBezTo>
                    <a:pt x="330" y="441"/>
                    <a:pt x="358" y="445"/>
                    <a:pt x="387" y="445"/>
                  </a:cubicBezTo>
                  <a:cubicBezTo>
                    <a:pt x="546" y="445"/>
                    <a:pt x="693" y="335"/>
                    <a:pt x="735" y="175"/>
                  </a:cubicBezTo>
                  <a:lnTo>
                    <a:pt x="49"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77;p53">
              <a:extLst>
                <a:ext uri="{FF2B5EF4-FFF2-40B4-BE49-F238E27FC236}">
                  <a16:creationId xmlns:a16="http://schemas.microsoft.com/office/drawing/2014/main" id="{BCB59D6B-8921-4B2D-8889-06449C03BBE7}"/>
                </a:ext>
              </a:extLst>
            </p:cNvPr>
            <p:cNvSpPr/>
            <p:nvPr/>
          </p:nvSpPr>
          <p:spPr>
            <a:xfrm>
              <a:off x="7491903" y="471893"/>
              <a:ext cx="41511" cy="25244"/>
            </a:xfrm>
            <a:custGeom>
              <a:avLst/>
              <a:gdLst/>
              <a:ahLst/>
              <a:cxnLst/>
              <a:rect l="l" t="t" r="r" b="b"/>
              <a:pathLst>
                <a:path w="735" h="447" extrusionOk="0">
                  <a:moveTo>
                    <a:pt x="56" y="1"/>
                  </a:moveTo>
                  <a:lnTo>
                    <a:pt x="56" y="1"/>
                  </a:lnTo>
                  <a:cubicBezTo>
                    <a:pt x="0" y="191"/>
                    <a:pt x="119" y="386"/>
                    <a:pt x="308" y="434"/>
                  </a:cubicBezTo>
                  <a:cubicBezTo>
                    <a:pt x="338" y="443"/>
                    <a:pt x="369" y="446"/>
                    <a:pt x="399" y="446"/>
                  </a:cubicBezTo>
                  <a:cubicBezTo>
                    <a:pt x="555" y="446"/>
                    <a:pt x="694" y="341"/>
                    <a:pt x="735" y="176"/>
                  </a:cubicBezTo>
                  <a:lnTo>
                    <a:pt x="56"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78;p53">
              <a:extLst>
                <a:ext uri="{FF2B5EF4-FFF2-40B4-BE49-F238E27FC236}">
                  <a16:creationId xmlns:a16="http://schemas.microsoft.com/office/drawing/2014/main" id="{785AF790-990E-5D1D-B83B-1FBDAFDB0A79}"/>
                </a:ext>
              </a:extLst>
            </p:cNvPr>
            <p:cNvSpPr/>
            <p:nvPr/>
          </p:nvSpPr>
          <p:spPr>
            <a:xfrm>
              <a:off x="7166817" y="527014"/>
              <a:ext cx="44391" cy="40097"/>
            </a:xfrm>
            <a:custGeom>
              <a:avLst/>
              <a:gdLst/>
              <a:ahLst/>
              <a:cxnLst/>
              <a:rect l="l" t="t" r="r" b="b"/>
              <a:pathLst>
                <a:path w="786" h="710" extrusionOk="0">
                  <a:moveTo>
                    <a:pt x="391" y="1"/>
                  </a:moveTo>
                  <a:cubicBezTo>
                    <a:pt x="235" y="1"/>
                    <a:pt x="90" y="106"/>
                    <a:pt x="49" y="265"/>
                  </a:cubicBezTo>
                  <a:cubicBezTo>
                    <a:pt x="0" y="453"/>
                    <a:pt x="113" y="650"/>
                    <a:pt x="301" y="699"/>
                  </a:cubicBezTo>
                  <a:cubicBezTo>
                    <a:pt x="331" y="706"/>
                    <a:pt x="361" y="710"/>
                    <a:pt x="391" y="710"/>
                  </a:cubicBezTo>
                  <a:cubicBezTo>
                    <a:pt x="549" y="710"/>
                    <a:pt x="694" y="605"/>
                    <a:pt x="735" y="447"/>
                  </a:cubicBezTo>
                  <a:cubicBezTo>
                    <a:pt x="785" y="257"/>
                    <a:pt x="673" y="62"/>
                    <a:pt x="483" y="13"/>
                  </a:cubicBezTo>
                  <a:cubicBezTo>
                    <a:pt x="452" y="5"/>
                    <a:pt x="422" y="1"/>
                    <a:pt x="39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79;p53">
              <a:extLst>
                <a:ext uri="{FF2B5EF4-FFF2-40B4-BE49-F238E27FC236}">
                  <a16:creationId xmlns:a16="http://schemas.microsoft.com/office/drawing/2014/main" id="{A0510493-4B2C-F90E-BABB-90688E0D7ECC}"/>
                </a:ext>
              </a:extLst>
            </p:cNvPr>
            <p:cNvSpPr/>
            <p:nvPr/>
          </p:nvSpPr>
          <p:spPr>
            <a:xfrm>
              <a:off x="7262490" y="551920"/>
              <a:ext cx="44391" cy="40097"/>
            </a:xfrm>
            <a:custGeom>
              <a:avLst/>
              <a:gdLst/>
              <a:ahLst/>
              <a:cxnLst/>
              <a:rect l="l" t="t" r="r" b="b"/>
              <a:pathLst>
                <a:path w="786" h="710" extrusionOk="0">
                  <a:moveTo>
                    <a:pt x="395" y="1"/>
                  </a:moveTo>
                  <a:cubicBezTo>
                    <a:pt x="237" y="1"/>
                    <a:pt x="92" y="106"/>
                    <a:pt x="49" y="264"/>
                  </a:cubicBezTo>
                  <a:cubicBezTo>
                    <a:pt x="0" y="454"/>
                    <a:pt x="120" y="649"/>
                    <a:pt x="310" y="698"/>
                  </a:cubicBezTo>
                  <a:cubicBezTo>
                    <a:pt x="340" y="706"/>
                    <a:pt x="370" y="710"/>
                    <a:pt x="400" y="710"/>
                  </a:cubicBezTo>
                  <a:cubicBezTo>
                    <a:pt x="555" y="710"/>
                    <a:pt x="696" y="605"/>
                    <a:pt x="736" y="446"/>
                  </a:cubicBezTo>
                  <a:cubicBezTo>
                    <a:pt x="785" y="258"/>
                    <a:pt x="673" y="61"/>
                    <a:pt x="484" y="12"/>
                  </a:cubicBezTo>
                  <a:cubicBezTo>
                    <a:pt x="454" y="5"/>
                    <a:pt x="424" y="1"/>
                    <a:pt x="39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080;p53">
              <a:extLst>
                <a:ext uri="{FF2B5EF4-FFF2-40B4-BE49-F238E27FC236}">
                  <a16:creationId xmlns:a16="http://schemas.microsoft.com/office/drawing/2014/main" id="{F7511FA7-DAEB-5A70-F8C9-39A262494B09}"/>
                </a:ext>
              </a:extLst>
            </p:cNvPr>
            <p:cNvSpPr/>
            <p:nvPr/>
          </p:nvSpPr>
          <p:spPr>
            <a:xfrm>
              <a:off x="7358615" y="576882"/>
              <a:ext cx="44278" cy="40097"/>
            </a:xfrm>
            <a:custGeom>
              <a:avLst/>
              <a:gdLst/>
              <a:ahLst/>
              <a:cxnLst/>
              <a:rect l="l" t="t" r="r" b="b"/>
              <a:pathLst>
                <a:path w="784" h="710" extrusionOk="0">
                  <a:moveTo>
                    <a:pt x="386" y="0"/>
                  </a:moveTo>
                  <a:cubicBezTo>
                    <a:pt x="230" y="0"/>
                    <a:pt x="90" y="105"/>
                    <a:pt x="49" y="264"/>
                  </a:cubicBezTo>
                  <a:cubicBezTo>
                    <a:pt x="1" y="453"/>
                    <a:pt x="112" y="649"/>
                    <a:pt x="302" y="698"/>
                  </a:cubicBezTo>
                  <a:cubicBezTo>
                    <a:pt x="331" y="706"/>
                    <a:pt x="361" y="709"/>
                    <a:pt x="391" y="709"/>
                  </a:cubicBezTo>
                  <a:cubicBezTo>
                    <a:pt x="548" y="709"/>
                    <a:pt x="694" y="604"/>
                    <a:pt x="735" y="446"/>
                  </a:cubicBezTo>
                  <a:cubicBezTo>
                    <a:pt x="784" y="256"/>
                    <a:pt x="666" y="61"/>
                    <a:pt x="476" y="12"/>
                  </a:cubicBezTo>
                  <a:cubicBezTo>
                    <a:pt x="446" y="4"/>
                    <a:pt x="415" y="0"/>
                    <a:pt x="38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081;p53">
              <a:extLst>
                <a:ext uri="{FF2B5EF4-FFF2-40B4-BE49-F238E27FC236}">
                  <a16:creationId xmlns:a16="http://schemas.microsoft.com/office/drawing/2014/main" id="{F22C03D9-2691-C5F2-0E0C-759379EC9C8E}"/>
                </a:ext>
              </a:extLst>
            </p:cNvPr>
            <p:cNvSpPr/>
            <p:nvPr/>
          </p:nvSpPr>
          <p:spPr>
            <a:xfrm>
              <a:off x="7454289" y="601788"/>
              <a:ext cx="44391" cy="40097"/>
            </a:xfrm>
            <a:custGeom>
              <a:avLst/>
              <a:gdLst/>
              <a:ahLst/>
              <a:cxnLst/>
              <a:rect l="l" t="t" r="r" b="b"/>
              <a:pathLst>
                <a:path w="786" h="710" extrusionOk="0">
                  <a:moveTo>
                    <a:pt x="395" y="0"/>
                  </a:moveTo>
                  <a:cubicBezTo>
                    <a:pt x="237" y="0"/>
                    <a:pt x="90" y="106"/>
                    <a:pt x="49" y="270"/>
                  </a:cubicBezTo>
                  <a:cubicBezTo>
                    <a:pt x="1" y="460"/>
                    <a:pt x="113" y="648"/>
                    <a:pt x="301" y="697"/>
                  </a:cubicBezTo>
                  <a:cubicBezTo>
                    <a:pt x="332" y="705"/>
                    <a:pt x="363" y="709"/>
                    <a:pt x="393" y="709"/>
                  </a:cubicBezTo>
                  <a:cubicBezTo>
                    <a:pt x="551" y="709"/>
                    <a:pt x="694" y="604"/>
                    <a:pt x="737" y="445"/>
                  </a:cubicBezTo>
                  <a:cubicBezTo>
                    <a:pt x="785"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082;p53">
              <a:extLst>
                <a:ext uri="{FF2B5EF4-FFF2-40B4-BE49-F238E27FC236}">
                  <a16:creationId xmlns:a16="http://schemas.microsoft.com/office/drawing/2014/main" id="{ABE832D5-D083-925D-8616-7B031E5DF3B9}"/>
                </a:ext>
              </a:extLst>
            </p:cNvPr>
            <p:cNvSpPr/>
            <p:nvPr/>
          </p:nvSpPr>
          <p:spPr>
            <a:xfrm>
              <a:off x="7117343" y="584676"/>
              <a:ext cx="27392" cy="39420"/>
            </a:xfrm>
            <a:custGeom>
              <a:avLst/>
              <a:gdLst/>
              <a:ahLst/>
              <a:cxnLst/>
              <a:rect l="l" t="t" r="r" b="b"/>
              <a:pathLst>
                <a:path w="485" h="698" extrusionOk="0">
                  <a:moveTo>
                    <a:pt x="176" y="0"/>
                  </a:moveTo>
                  <a:lnTo>
                    <a:pt x="1" y="686"/>
                  </a:lnTo>
                  <a:cubicBezTo>
                    <a:pt x="31" y="694"/>
                    <a:pt x="61" y="697"/>
                    <a:pt x="90" y="697"/>
                  </a:cubicBezTo>
                  <a:cubicBezTo>
                    <a:pt x="247" y="697"/>
                    <a:pt x="387" y="592"/>
                    <a:pt x="428" y="434"/>
                  </a:cubicBezTo>
                  <a:cubicBezTo>
                    <a:pt x="485" y="244"/>
                    <a:pt x="365" y="49"/>
                    <a:pt x="17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083;p53">
              <a:extLst>
                <a:ext uri="{FF2B5EF4-FFF2-40B4-BE49-F238E27FC236}">
                  <a16:creationId xmlns:a16="http://schemas.microsoft.com/office/drawing/2014/main" id="{E70343B6-DFAD-E356-C235-D12180E8DAD9}"/>
                </a:ext>
              </a:extLst>
            </p:cNvPr>
            <p:cNvSpPr/>
            <p:nvPr/>
          </p:nvSpPr>
          <p:spPr>
            <a:xfrm>
              <a:off x="7196016" y="608904"/>
              <a:ext cx="44391" cy="40097"/>
            </a:xfrm>
            <a:custGeom>
              <a:avLst/>
              <a:gdLst/>
              <a:ahLst/>
              <a:cxnLst/>
              <a:rect l="l" t="t" r="r" b="b"/>
              <a:pathLst>
                <a:path w="786" h="710" extrusionOk="0">
                  <a:moveTo>
                    <a:pt x="395" y="0"/>
                  </a:moveTo>
                  <a:cubicBezTo>
                    <a:pt x="237" y="0"/>
                    <a:pt x="92" y="105"/>
                    <a:pt x="50" y="264"/>
                  </a:cubicBezTo>
                  <a:cubicBezTo>
                    <a:pt x="1" y="454"/>
                    <a:pt x="114" y="648"/>
                    <a:pt x="302" y="697"/>
                  </a:cubicBezTo>
                  <a:cubicBezTo>
                    <a:pt x="332" y="705"/>
                    <a:pt x="363" y="709"/>
                    <a:pt x="394" y="709"/>
                  </a:cubicBezTo>
                  <a:cubicBezTo>
                    <a:pt x="551" y="709"/>
                    <a:pt x="696" y="604"/>
                    <a:pt x="737" y="445"/>
                  </a:cubicBezTo>
                  <a:cubicBezTo>
                    <a:pt x="786"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084;p53">
              <a:extLst>
                <a:ext uri="{FF2B5EF4-FFF2-40B4-BE49-F238E27FC236}">
                  <a16:creationId xmlns:a16="http://schemas.microsoft.com/office/drawing/2014/main" id="{832C07CB-E2B3-473E-83BD-7D1AFF5B6DBD}"/>
                </a:ext>
              </a:extLst>
            </p:cNvPr>
            <p:cNvSpPr/>
            <p:nvPr/>
          </p:nvSpPr>
          <p:spPr>
            <a:xfrm>
              <a:off x="7291802" y="633809"/>
              <a:ext cx="44278" cy="40097"/>
            </a:xfrm>
            <a:custGeom>
              <a:avLst/>
              <a:gdLst/>
              <a:ahLst/>
              <a:cxnLst/>
              <a:rect l="l" t="t" r="r" b="b"/>
              <a:pathLst>
                <a:path w="784" h="710" extrusionOk="0">
                  <a:moveTo>
                    <a:pt x="392" y="1"/>
                  </a:moveTo>
                  <a:cubicBezTo>
                    <a:pt x="235" y="1"/>
                    <a:pt x="90" y="105"/>
                    <a:pt x="49" y="265"/>
                  </a:cubicBezTo>
                  <a:cubicBezTo>
                    <a:pt x="1" y="453"/>
                    <a:pt x="112" y="649"/>
                    <a:pt x="301" y="698"/>
                  </a:cubicBezTo>
                  <a:cubicBezTo>
                    <a:pt x="332" y="706"/>
                    <a:pt x="363" y="710"/>
                    <a:pt x="393" y="710"/>
                  </a:cubicBezTo>
                  <a:cubicBezTo>
                    <a:pt x="553" y="710"/>
                    <a:pt x="694" y="605"/>
                    <a:pt x="735" y="446"/>
                  </a:cubicBezTo>
                  <a:cubicBezTo>
                    <a:pt x="784" y="256"/>
                    <a:pt x="673" y="61"/>
                    <a:pt x="483" y="13"/>
                  </a:cubicBezTo>
                  <a:cubicBezTo>
                    <a:pt x="453" y="4"/>
                    <a:pt x="422" y="1"/>
                    <a:pt x="39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085;p53">
              <a:extLst>
                <a:ext uri="{FF2B5EF4-FFF2-40B4-BE49-F238E27FC236}">
                  <a16:creationId xmlns:a16="http://schemas.microsoft.com/office/drawing/2014/main" id="{5D5B0B3C-E9F7-C439-9B5E-A64AEC5368E7}"/>
                </a:ext>
              </a:extLst>
            </p:cNvPr>
            <p:cNvSpPr/>
            <p:nvPr/>
          </p:nvSpPr>
          <p:spPr>
            <a:xfrm>
              <a:off x="7387871" y="658715"/>
              <a:ext cx="44391" cy="40097"/>
            </a:xfrm>
            <a:custGeom>
              <a:avLst/>
              <a:gdLst/>
              <a:ahLst/>
              <a:cxnLst/>
              <a:rect l="l" t="t" r="r" b="b"/>
              <a:pathLst>
                <a:path w="786" h="710" extrusionOk="0">
                  <a:moveTo>
                    <a:pt x="391" y="1"/>
                  </a:moveTo>
                  <a:cubicBezTo>
                    <a:pt x="233" y="1"/>
                    <a:pt x="90" y="111"/>
                    <a:pt x="49" y="271"/>
                  </a:cubicBezTo>
                  <a:cubicBezTo>
                    <a:pt x="0" y="461"/>
                    <a:pt x="113" y="649"/>
                    <a:pt x="301" y="698"/>
                  </a:cubicBezTo>
                  <a:cubicBezTo>
                    <a:pt x="332" y="706"/>
                    <a:pt x="362" y="710"/>
                    <a:pt x="392" y="710"/>
                  </a:cubicBezTo>
                  <a:cubicBezTo>
                    <a:pt x="548" y="710"/>
                    <a:pt x="688" y="605"/>
                    <a:pt x="736" y="445"/>
                  </a:cubicBezTo>
                  <a:cubicBezTo>
                    <a:pt x="785" y="257"/>
                    <a:pt x="666" y="61"/>
                    <a:pt x="476" y="12"/>
                  </a:cubicBezTo>
                  <a:cubicBezTo>
                    <a:pt x="447" y="4"/>
                    <a:pt x="419" y="1"/>
                    <a:pt x="39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086;p53">
              <a:extLst>
                <a:ext uri="{FF2B5EF4-FFF2-40B4-BE49-F238E27FC236}">
                  <a16:creationId xmlns:a16="http://schemas.microsoft.com/office/drawing/2014/main" id="{98199E9C-D2BD-28AB-430C-B60FE4651339}"/>
                </a:ext>
              </a:extLst>
            </p:cNvPr>
            <p:cNvSpPr/>
            <p:nvPr/>
          </p:nvSpPr>
          <p:spPr>
            <a:xfrm>
              <a:off x="7483544" y="683678"/>
              <a:ext cx="27392" cy="39420"/>
            </a:xfrm>
            <a:custGeom>
              <a:avLst/>
              <a:gdLst/>
              <a:ahLst/>
              <a:cxnLst/>
              <a:rect l="l" t="t" r="r" b="b"/>
              <a:pathLst>
                <a:path w="485" h="698" extrusionOk="0">
                  <a:moveTo>
                    <a:pt x="396" y="0"/>
                  </a:moveTo>
                  <a:cubicBezTo>
                    <a:pt x="237" y="0"/>
                    <a:pt x="92" y="110"/>
                    <a:pt x="51" y="271"/>
                  </a:cubicBezTo>
                  <a:cubicBezTo>
                    <a:pt x="0" y="459"/>
                    <a:pt x="113" y="649"/>
                    <a:pt x="303" y="697"/>
                  </a:cubicBezTo>
                  <a:lnTo>
                    <a:pt x="484" y="12"/>
                  </a:lnTo>
                  <a:cubicBezTo>
                    <a:pt x="455" y="4"/>
                    <a:pt x="425" y="0"/>
                    <a:pt x="39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087;p53">
              <a:extLst>
                <a:ext uri="{FF2B5EF4-FFF2-40B4-BE49-F238E27FC236}">
                  <a16:creationId xmlns:a16="http://schemas.microsoft.com/office/drawing/2014/main" id="{F7A2572C-4E34-913A-DD24-5E8ABE96BCEC}"/>
                </a:ext>
              </a:extLst>
            </p:cNvPr>
            <p:cNvSpPr/>
            <p:nvPr/>
          </p:nvSpPr>
          <p:spPr>
            <a:xfrm>
              <a:off x="7129203" y="671818"/>
              <a:ext cx="44391" cy="40041"/>
            </a:xfrm>
            <a:custGeom>
              <a:avLst/>
              <a:gdLst/>
              <a:ahLst/>
              <a:cxnLst/>
              <a:rect l="l" t="t" r="r" b="b"/>
              <a:pathLst>
                <a:path w="786" h="709" extrusionOk="0">
                  <a:moveTo>
                    <a:pt x="389" y="0"/>
                  </a:moveTo>
                  <a:cubicBezTo>
                    <a:pt x="233" y="0"/>
                    <a:pt x="91" y="110"/>
                    <a:pt x="50" y="271"/>
                  </a:cubicBezTo>
                  <a:cubicBezTo>
                    <a:pt x="1" y="459"/>
                    <a:pt x="113" y="649"/>
                    <a:pt x="302" y="697"/>
                  </a:cubicBezTo>
                  <a:cubicBezTo>
                    <a:pt x="332" y="705"/>
                    <a:pt x="361" y="709"/>
                    <a:pt x="391" y="709"/>
                  </a:cubicBezTo>
                  <a:cubicBezTo>
                    <a:pt x="547" y="709"/>
                    <a:pt x="687" y="604"/>
                    <a:pt x="729" y="445"/>
                  </a:cubicBezTo>
                  <a:cubicBezTo>
                    <a:pt x="786" y="255"/>
                    <a:pt x="666" y="67"/>
                    <a:pt x="476" y="12"/>
                  </a:cubicBezTo>
                  <a:cubicBezTo>
                    <a:pt x="447" y="4"/>
                    <a:pt x="418" y="0"/>
                    <a:pt x="389"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088;p53">
              <a:extLst>
                <a:ext uri="{FF2B5EF4-FFF2-40B4-BE49-F238E27FC236}">
                  <a16:creationId xmlns:a16="http://schemas.microsoft.com/office/drawing/2014/main" id="{96A4FCA3-C760-214F-8F70-5F66B193ABF0}"/>
                </a:ext>
              </a:extLst>
            </p:cNvPr>
            <p:cNvSpPr/>
            <p:nvPr/>
          </p:nvSpPr>
          <p:spPr>
            <a:xfrm>
              <a:off x="7224876" y="697062"/>
              <a:ext cx="44391" cy="39702"/>
            </a:xfrm>
            <a:custGeom>
              <a:avLst/>
              <a:gdLst/>
              <a:ahLst/>
              <a:cxnLst/>
              <a:rect l="l" t="t" r="r" b="b"/>
              <a:pathLst>
                <a:path w="786" h="703" extrusionOk="0">
                  <a:moveTo>
                    <a:pt x="395" y="0"/>
                  </a:moveTo>
                  <a:cubicBezTo>
                    <a:pt x="237" y="0"/>
                    <a:pt x="92" y="105"/>
                    <a:pt x="51" y="264"/>
                  </a:cubicBezTo>
                  <a:cubicBezTo>
                    <a:pt x="1" y="454"/>
                    <a:pt x="113" y="642"/>
                    <a:pt x="303" y="691"/>
                  </a:cubicBezTo>
                  <a:cubicBezTo>
                    <a:pt x="334" y="699"/>
                    <a:pt x="364" y="703"/>
                    <a:pt x="395" y="703"/>
                  </a:cubicBezTo>
                  <a:cubicBezTo>
                    <a:pt x="551" y="703"/>
                    <a:pt x="696" y="598"/>
                    <a:pt x="737" y="439"/>
                  </a:cubicBezTo>
                  <a:cubicBezTo>
                    <a:pt x="786" y="250"/>
                    <a:pt x="673" y="61"/>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089;p53">
              <a:extLst>
                <a:ext uri="{FF2B5EF4-FFF2-40B4-BE49-F238E27FC236}">
                  <a16:creationId xmlns:a16="http://schemas.microsoft.com/office/drawing/2014/main" id="{BA134E4A-78CC-1515-D892-589535B7CA7B}"/>
                </a:ext>
              </a:extLst>
            </p:cNvPr>
            <p:cNvSpPr/>
            <p:nvPr/>
          </p:nvSpPr>
          <p:spPr>
            <a:xfrm>
              <a:off x="7320662" y="722025"/>
              <a:ext cx="44278" cy="40041"/>
            </a:xfrm>
            <a:custGeom>
              <a:avLst/>
              <a:gdLst/>
              <a:ahLst/>
              <a:cxnLst/>
              <a:rect l="l" t="t" r="r" b="b"/>
              <a:pathLst>
                <a:path w="784" h="709" extrusionOk="0">
                  <a:moveTo>
                    <a:pt x="393" y="0"/>
                  </a:moveTo>
                  <a:cubicBezTo>
                    <a:pt x="236" y="0"/>
                    <a:pt x="90" y="104"/>
                    <a:pt x="49" y="264"/>
                  </a:cubicBezTo>
                  <a:cubicBezTo>
                    <a:pt x="0" y="452"/>
                    <a:pt x="111" y="649"/>
                    <a:pt x="301" y="697"/>
                  </a:cubicBezTo>
                  <a:cubicBezTo>
                    <a:pt x="331" y="705"/>
                    <a:pt x="361" y="708"/>
                    <a:pt x="390" y="708"/>
                  </a:cubicBezTo>
                  <a:cubicBezTo>
                    <a:pt x="552" y="708"/>
                    <a:pt x="694" y="598"/>
                    <a:pt x="735" y="439"/>
                  </a:cubicBezTo>
                  <a:cubicBezTo>
                    <a:pt x="784" y="249"/>
                    <a:pt x="673" y="61"/>
                    <a:pt x="483" y="12"/>
                  </a:cubicBezTo>
                  <a:cubicBezTo>
                    <a:pt x="453" y="4"/>
                    <a:pt x="423" y="0"/>
                    <a:pt x="39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090;p53">
              <a:extLst>
                <a:ext uri="{FF2B5EF4-FFF2-40B4-BE49-F238E27FC236}">
                  <a16:creationId xmlns:a16="http://schemas.microsoft.com/office/drawing/2014/main" id="{A907A287-946A-6119-4FA8-EE7FA9CA28E1}"/>
                </a:ext>
              </a:extLst>
            </p:cNvPr>
            <p:cNvSpPr/>
            <p:nvPr/>
          </p:nvSpPr>
          <p:spPr>
            <a:xfrm>
              <a:off x="7416731" y="746874"/>
              <a:ext cx="44335" cy="40154"/>
            </a:xfrm>
            <a:custGeom>
              <a:avLst/>
              <a:gdLst/>
              <a:ahLst/>
              <a:cxnLst/>
              <a:rect l="l" t="t" r="r" b="b"/>
              <a:pathLst>
                <a:path w="785" h="711" extrusionOk="0">
                  <a:moveTo>
                    <a:pt x="388" y="1"/>
                  </a:moveTo>
                  <a:cubicBezTo>
                    <a:pt x="232" y="1"/>
                    <a:pt x="91" y="106"/>
                    <a:pt x="49" y="264"/>
                  </a:cubicBezTo>
                  <a:cubicBezTo>
                    <a:pt x="0" y="454"/>
                    <a:pt x="113" y="649"/>
                    <a:pt x="301" y="699"/>
                  </a:cubicBezTo>
                  <a:cubicBezTo>
                    <a:pt x="331" y="707"/>
                    <a:pt x="361" y="711"/>
                    <a:pt x="390" y="711"/>
                  </a:cubicBezTo>
                  <a:cubicBezTo>
                    <a:pt x="547" y="711"/>
                    <a:pt x="688" y="605"/>
                    <a:pt x="736" y="439"/>
                  </a:cubicBezTo>
                  <a:cubicBezTo>
                    <a:pt x="785" y="251"/>
                    <a:pt x="666" y="61"/>
                    <a:pt x="477" y="12"/>
                  </a:cubicBezTo>
                  <a:cubicBezTo>
                    <a:pt x="448" y="4"/>
                    <a:pt x="418" y="1"/>
                    <a:pt x="38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091;p53">
              <a:extLst>
                <a:ext uri="{FF2B5EF4-FFF2-40B4-BE49-F238E27FC236}">
                  <a16:creationId xmlns:a16="http://schemas.microsoft.com/office/drawing/2014/main" id="{C63257CB-EC84-D837-CAD8-182BC79952F3}"/>
                </a:ext>
              </a:extLst>
            </p:cNvPr>
            <p:cNvSpPr/>
            <p:nvPr/>
          </p:nvSpPr>
          <p:spPr>
            <a:xfrm>
              <a:off x="7084924" y="729423"/>
              <a:ext cx="21857" cy="33998"/>
            </a:xfrm>
            <a:custGeom>
              <a:avLst/>
              <a:gdLst/>
              <a:ahLst/>
              <a:cxnLst/>
              <a:rect l="l" t="t" r="r" b="b"/>
              <a:pathLst>
                <a:path w="387" h="602" extrusionOk="0">
                  <a:moveTo>
                    <a:pt x="84" y="0"/>
                  </a:moveTo>
                  <a:lnTo>
                    <a:pt x="0" y="328"/>
                  </a:lnTo>
                  <a:lnTo>
                    <a:pt x="239" y="602"/>
                  </a:lnTo>
                  <a:cubicBezTo>
                    <a:pt x="281" y="560"/>
                    <a:pt x="323" y="504"/>
                    <a:pt x="336" y="434"/>
                  </a:cubicBezTo>
                  <a:cubicBezTo>
                    <a:pt x="387" y="244"/>
                    <a:pt x="274" y="56"/>
                    <a:pt x="8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92;p53">
              <a:extLst>
                <a:ext uri="{FF2B5EF4-FFF2-40B4-BE49-F238E27FC236}">
                  <a16:creationId xmlns:a16="http://schemas.microsoft.com/office/drawing/2014/main" id="{84E0E7E5-7FE5-4300-3D91-FC2F16D418B4}"/>
                </a:ext>
              </a:extLst>
            </p:cNvPr>
            <p:cNvSpPr/>
            <p:nvPr/>
          </p:nvSpPr>
          <p:spPr>
            <a:xfrm>
              <a:off x="7158063" y="753990"/>
              <a:ext cx="44391" cy="39758"/>
            </a:xfrm>
            <a:custGeom>
              <a:avLst/>
              <a:gdLst/>
              <a:ahLst/>
              <a:cxnLst/>
              <a:rect l="l" t="t" r="r" b="b"/>
              <a:pathLst>
                <a:path w="786" h="704" extrusionOk="0">
                  <a:moveTo>
                    <a:pt x="396" y="1"/>
                  </a:moveTo>
                  <a:cubicBezTo>
                    <a:pt x="239" y="1"/>
                    <a:pt x="99" y="106"/>
                    <a:pt x="58" y="264"/>
                  </a:cubicBezTo>
                  <a:cubicBezTo>
                    <a:pt x="1" y="454"/>
                    <a:pt x="120" y="642"/>
                    <a:pt x="310" y="691"/>
                  </a:cubicBezTo>
                  <a:cubicBezTo>
                    <a:pt x="340" y="699"/>
                    <a:pt x="371" y="703"/>
                    <a:pt x="401" y="703"/>
                  </a:cubicBezTo>
                  <a:cubicBezTo>
                    <a:pt x="556" y="703"/>
                    <a:pt x="696" y="598"/>
                    <a:pt x="737" y="439"/>
                  </a:cubicBezTo>
                  <a:cubicBezTo>
                    <a:pt x="786" y="251"/>
                    <a:pt x="673" y="61"/>
                    <a:pt x="485" y="12"/>
                  </a:cubicBezTo>
                  <a:cubicBezTo>
                    <a:pt x="455" y="4"/>
                    <a:pt x="425" y="1"/>
                    <a:pt x="39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93;p53">
              <a:extLst>
                <a:ext uri="{FF2B5EF4-FFF2-40B4-BE49-F238E27FC236}">
                  <a16:creationId xmlns:a16="http://schemas.microsoft.com/office/drawing/2014/main" id="{61E85AE5-8C1D-E620-375B-3C26462DB607}"/>
                </a:ext>
              </a:extLst>
            </p:cNvPr>
            <p:cNvSpPr/>
            <p:nvPr/>
          </p:nvSpPr>
          <p:spPr>
            <a:xfrm>
              <a:off x="7254245" y="778952"/>
              <a:ext cx="44278" cy="40041"/>
            </a:xfrm>
            <a:custGeom>
              <a:avLst/>
              <a:gdLst/>
              <a:ahLst/>
              <a:cxnLst/>
              <a:rect l="l" t="t" r="r" b="b"/>
              <a:pathLst>
                <a:path w="784" h="709" extrusionOk="0">
                  <a:moveTo>
                    <a:pt x="393" y="1"/>
                  </a:moveTo>
                  <a:cubicBezTo>
                    <a:pt x="235" y="1"/>
                    <a:pt x="90" y="104"/>
                    <a:pt x="49" y="264"/>
                  </a:cubicBezTo>
                  <a:cubicBezTo>
                    <a:pt x="0" y="452"/>
                    <a:pt x="111" y="649"/>
                    <a:pt x="301" y="698"/>
                  </a:cubicBezTo>
                  <a:cubicBezTo>
                    <a:pt x="329" y="705"/>
                    <a:pt x="358" y="709"/>
                    <a:pt x="387" y="709"/>
                  </a:cubicBezTo>
                  <a:cubicBezTo>
                    <a:pt x="545" y="709"/>
                    <a:pt x="693" y="599"/>
                    <a:pt x="735" y="439"/>
                  </a:cubicBezTo>
                  <a:cubicBezTo>
                    <a:pt x="783" y="249"/>
                    <a:pt x="672" y="61"/>
                    <a:pt x="482" y="12"/>
                  </a:cubicBezTo>
                  <a:cubicBezTo>
                    <a:pt x="452" y="4"/>
                    <a:pt x="422" y="1"/>
                    <a:pt x="393"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94;p53">
              <a:extLst>
                <a:ext uri="{FF2B5EF4-FFF2-40B4-BE49-F238E27FC236}">
                  <a16:creationId xmlns:a16="http://schemas.microsoft.com/office/drawing/2014/main" id="{A074F8E3-5A91-C229-E3D9-FEF0ADFA3EDD}"/>
                </a:ext>
              </a:extLst>
            </p:cNvPr>
            <p:cNvSpPr/>
            <p:nvPr/>
          </p:nvSpPr>
          <p:spPr>
            <a:xfrm>
              <a:off x="7349918" y="803858"/>
              <a:ext cx="44335" cy="40154"/>
            </a:xfrm>
            <a:custGeom>
              <a:avLst/>
              <a:gdLst/>
              <a:ahLst/>
              <a:cxnLst/>
              <a:rect l="l" t="t" r="r" b="b"/>
              <a:pathLst>
                <a:path w="785" h="711" extrusionOk="0">
                  <a:moveTo>
                    <a:pt x="394" y="0"/>
                  </a:moveTo>
                  <a:cubicBezTo>
                    <a:pt x="236" y="0"/>
                    <a:pt x="90" y="105"/>
                    <a:pt x="49" y="263"/>
                  </a:cubicBezTo>
                  <a:cubicBezTo>
                    <a:pt x="0" y="453"/>
                    <a:pt x="113" y="648"/>
                    <a:pt x="301" y="699"/>
                  </a:cubicBezTo>
                  <a:cubicBezTo>
                    <a:pt x="331" y="706"/>
                    <a:pt x="361" y="710"/>
                    <a:pt x="391" y="710"/>
                  </a:cubicBezTo>
                  <a:cubicBezTo>
                    <a:pt x="549" y="710"/>
                    <a:pt x="694" y="605"/>
                    <a:pt x="736" y="447"/>
                  </a:cubicBezTo>
                  <a:cubicBezTo>
                    <a:pt x="785" y="250"/>
                    <a:pt x="672" y="60"/>
                    <a:pt x="484" y="11"/>
                  </a:cubicBezTo>
                  <a:cubicBezTo>
                    <a:pt x="454" y="4"/>
                    <a:pt x="424" y="0"/>
                    <a:pt x="39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95;p53">
              <a:extLst>
                <a:ext uri="{FF2B5EF4-FFF2-40B4-BE49-F238E27FC236}">
                  <a16:creationId xmlns:a16="http://schemas.microsoft.com/office/drawing/2014/main" id="{F50D9E70-A748-44B5-3F7F-877A98426FDC}"/>
                </a:ext>
              </a:extLst>
            </p:cNvPr>
            <p:cNvSpPr/>
            <p:nvPr/>
          </p:nvSpPr>
          <p:spPr>
            <a:xfrm>
              <a:off x="7447568" y="828764"/>
              <a:ext cx="25415" cy="25978"/>
            </a:xfrm>
            <a:custGeom>
              <a:avLst/>
              <a:gdLst/>
              <a:ahLst/>
              <a:cxnLst/>
              <a:rect l="l" t="t" r="r" b="b"/>
              <a:pathLst>
                <a:path w="450" h="460" extrusionOk="0">
                  <a:moveTo>
                    <a:pt x="359" y="1"/>
                  </a:moveTo>
                  <a:cubicBezTo>
                    <a:pt x="203" y="1"/>
                    <a:pt x="63" y="105"/>
                    <a:pt x="22" y="264"/>
                  </a:cubicBezTo>
                  <a:cubicBezTo>
                    <a:pt x="0" y="333"/>
                    <a:pt x="0" y="404"/>
                    <a:pt x="22" y="459"/>
                  </a:cubicBezTo>
                  <a:lnTo>
                    <a:pt x="365" y="342"/>
                  </a:lnTo>
                  <a:lnTo>
                    <a:pt x="449" y="12"/>
                  </a:lnTo>
                  <a:cubicBezTo>
                    <a:pt x="419" y="5"/>
                    <a:pt x="389" y="1"/>
                    <a:pt x="359"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96;p53">
              <a:extLst>
                <a:ext uri="{FF2B5EF4-FFF2-40B4-BE49-F238E27FC236}">
                  <a16:creationId xmlns:a16="http://schemas.microsoft.com/office/drawing/2014/main" id="{8E427CB5-EC11-4E05-19DD-F73C078CA769}"/>
                </a:ext>
              </a:extLst>
            </p:cNvPr>
            <p:cNvSpPr/>
            <p:nvPr/>
          </p:nvSpPr>
          <p:spPr>
            <a:xfrm>
              <a:off x="7186923" y="841810"/>
              <a:ext cx="44391" cy="40154"/>
            </a:xfrm>
            <a:custGeom>
              <a:avLst/>
              <a:gdLst/>
              <a:ahLst/>
              <a:cxnLst/>
              <a:rect l="l" t="t" r="r" b="b"/>
              <a:pathLst>
                <a:path w="786" h="711" extrusionOk="0">
                  <a:moveTo>
                    <a:pt x="395" y="0"/>
                  </a:moveTo>
                  <a:cubicBezTo>
                    <a:pt x="239" y="0"/>
                    <a:pt x="99" y="105"/>
                    <a:pt x="58" y="264"/>
                  </a:cubicBezTo>
                  <a:cubicBezTo>
                    <a:pt x="1" y="454"/>
                    <a:pt x="120" y="649"/>
                    <a:pt x="310" y="699"/>
                  </a:cubicBezTo>
                  <a:cubicBezTo>
                    <a:pt x="339" y="707"/>
                    <a:pt x="369" y="710"/>
                    <a:pt x="398" y="710"/>
                  </a:cubicBezTo>
                  <a:cubicBezTo>
                    <a:pt x="554" y="710"/>
                    <a:pt x="696" y="605"/>
                    <a:pt x="737" y="447"/>
                  </a:cubicBezTo>
                  <a:cubicBezTo>
                    <a:pt x="785"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97;p53">
              <a:extLst>
                <a:ext uri="{FF2B5EF4-FFF2-40B4-BE49-F238E27FC236}">
                  <a16:creationId xmlns:a16="http://schemas.microsoft.com/office/drawing/2014/main" id="{BAD002F1-2740-6377-3E6E-3BCCDC1E5AFF}"/>
                </a:ext>
              </a:extLst>
            </p:cNvPr>
            <p:cNvSpPr/>
            <p:nvPr/>
          </p:nvSpPr>
          <p:spPr>
            <a:xfrm>
              <a:off x="7283048" y="866772"/>
              <a:ext cx="44391" cy="40041"/>
            </a:xfrm>
            <a:custGeom>
              <a:avLst/>
              <a:gdLst/>
              <a:ahLst/>
              <a:cxnLst/>
              <a:rect l="l" t="t" r="r" b="b"/>
              <a:pathLst>
                <a:path w="786" h="709" extrusionOk="0">
                  <a:moveTo>
                    <a:pt x="394" y="0"/>
                  </a:moveTo>
                  <a:cubicBezTo>
                    <a:pt x="236" y="0"/>
                    <a:pt x="91" y="104"/>
                    <a:pt x="50" y="264"/>
                  </a:cubicBezTo>
                  <a:cubicBezTo>
                    <a:pt x="1" y="452"/>
                    <a:pt x="114" y="648"/>
                    <a:pt x="302" y="697"/>
                  </a:cubicBezTo>
                  <a:cubicBezTo>
                    <a:pt x="332" y="705"/>
                    <a:pt x="362" y="709"/>
                    <a:pt x="392" y="709"/>
                  </a:cubicBezTo>
                  <a:cubicBezTo>
                    <a:pt x="550" y="709"/>
                    <a:pt x="694" y="605"/>
                    <a:pt x="735" y="445"/>
                  </a:cubicBezTo>
                  <a:cubicBezTo>
                    <a:pt x="786" y="257"/>
                    <a:pt x="673" y="60"/>
                    <a:pt x="483" y="12"/>
                  </a:cubicBezTo>
                  <a:cubicBezTo>
                    <a:pt x="453" y="4"/>
                    <a:pt x="423" y="0"/>
                    <a:pt x="39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98;p53">
              <a:extLst>
                <a:ext uri="{FF2B5EF4-FFF2-40B4-BE49-F238E27FC236}">
                  <a16:creationId xmlns:a16="http://schemas.microsoft.com/office/drawing/2014/main" id="{733BCEF2-5063-0E1A-6DFF-7C168888BFB9}"/>
                </a:ext>
              </a:extLst>
            </p:cNvPr>
            <p:cNvSpPr/>
            <p:nvPr/>
          </p:nvSpPr>
          <p:spPr>
            <a:xfrm>
              <a:off x="8596381" y="579084"/>
              <a:ext cx="415787" cy="516125"/>
            </a:xfrm>
            <a:custGeom>
              <a:avLst/>
              <a:gdLst/>
              <a:ahLst/>
              <a:cxnLst/>
              <a:rect l="l" t="t" r="r" b="b"/>
              <a:pathLst>
                <a:path w="7362" h="9139" extrusionOk="0">
                  <a:moveTo>
                    <a:pt x="7003" y="0"/>
                  </a:moveTo>
                  <a:lnTo>
                    <a:pt x="6492" y="29"/>
                  </a:lnTo>
                  <a:lnTo>
                    <a:pt x="5785" y="71"/>
                  </a:lnTo>
                  <a:lnTo>
                    <a:pt x="4741" y="126"/>
                  </a:lnTo>
                  <a:lnTo>
                    <a:pt x="4034" y="161"/>
                  </a:lnTo>
                  <a:lnTo>
                    <a:pt x="2992" y="225"/>
                  </a:lnTo>
                  <a:lnTo>
                    <a:pt x="2284" y="259"/>
                  </a:lnTo>
                  <a:lnTo>
                    <a:pt x="1241" y="316"/>
                  </a:lnTo>
                  <a:lnTo>
                    <a:pt x="533" y="358"/>
                  </a:lnTo>
                  <a:lnTo>
                    <a:pt x="1" y="385"/>
                  </a:lnTo>
                  <a:lnTo>
                    <a:pt x="51" y="1303"/>
                  </a:lnTo>
                  <a:lnTo>
                    <a:pt x="93" y="2010"/>
                  </a:lnTo>
                  <a:lnTo>
                    <a:pt x="197" y="3949"/>
                  </a:lnTo>
                  <a:lnTo>
                    <a:pt x="232" y="4657"/>
                  </a:lnTo>
                  <a:lnTo>
                    <a:pt x="345" y="6596"/>
                  </a:lnTo>
                  <a:lnTo>
                    <a:pt x="359" y="6939"/>
                  </a:lnTo>
                  <a:lnTo>
                    <a:pt x="666" y="7122"/>
                  </a:lnTo>
                  <a:lnTo>
                    <a:pt x="2809" y="8425"/>
                  </a:lnTo>
                  <a:lnTo>
                    <a:pt x="2984" y="8522"/>
                  </a:lnTo>
                  <a:lnTo>
                    <a:pt x="2984" y="8529"/>
                  </a:lnTo>
                  <a:lnTo>
                    <a:pt x="3992" y="9139"/>
                  </a:lnTo>
                  <a:lnTo>
                    <a:pt x="4916" y="8431"/>
                  </a:lnTo>
                  <a:lnTo>
                    <a:pt x="5126" y="8270"/>
                  </a:lnTo>
                  <a:lnTo>
                    <a:pt x="7074" y="6771"/>
                  </a:lnTo>
                  <a:lnTo>
                    <a:pt x="7361" y="6554"/>
                  </a:lnTo>
                  <a:lnTo>
                    <a:pt x="7346" y="6218"/>
                  </a:lnTo>
                  <a:lnTo>
                    <a:pt x="7242" y="4272"/>
                  </a:lnTo>
                  <a:lnTo>
                    <a:pt x="7200" y="3565"/>
                  </a:lnTo>
                  <a:lnTo>
                    <a:pt x="7094" y="1625"/>
                  </a:lnTo>
                  <a:lnTo>
                    <a:pt x="7052" y="918"/>
                  </a:lnTo>
                  <a:lnTo>
                    <a:pt x="70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9;p53">
              <a:extLst>
                <a:ext uri="{FF2B5EF4-FFF2-40B4-BE49-F238E27FC236}">
                  <a16:creationId xmlns:a16="http://schemas.microsoft.com/office/drawing/2014/main" id="{0B57F1D9-73E6-89F2-8413-F255836FD434}"/>
                </a:ext>
              </a:extLst>
            </p:cNvPr>
            <p:cNvSpPr/>
            <p:nvPr/>
          </p:nvSpPr>
          <p:spPr>
            <a:xfrm>
              <a:off x="8599205" y="652559"/>
              <a:ext cx="21800" cy="40097"/>
            </a:xfrm>
            <a:custGeom>
              <a:avLst/>
              <a:gdLst/>
              <a:ahLst/>
              <a:cxnLst/>
              <a:rect l="l" t="t" r="r" b="b"/>
              <a:pathLst>
                <a:path w="386" h="710" extrusionOk="0">
                  <a:moveTo>
                    <a:pt x="25" y="1"/>
                  </a:moveTo>
                  <a:cubicBezTo>
                    <a:pt x="17" y="1"/>
                    <a:pt x="9" y="1"/>
                    <a:pt x="1" y="2"/>
                  </a:cubicBezTo>
                  <a:lnTo>
                    <a:pt x="43" y="709"/>
                  </a:lnTo>
                  <a:cubicBezTo>
                    <a:pt x="238" y="696"/>
                    <a:pt x="386" y="534"/>
                    <a:pt x="379" y="338"/>
                  </a:cubicBezTo>
                  <a:cubicBezTo>
                    <a:pt x="365" y="151"/>
                    <a:pt x="209" y="1"/>
                    <a:pt x="2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0;p53">
              <a:extLst>
                <a:ext uri="{FF2B5EF4-FFF2-40B4-BE49-F238E27FC236}">
                  <a16:creationId xmlns:a16="http://schemas.microsoft.com/office/drawing/2014/main" id="{6FD359F1-426E-9A20-C5A4-0512CD9BC61F}"/>
                </a:ext>
              </a:extLst>
            </p:cNvPr>
            <p:cNvSpPr/>
            <p:nvPr/>
          </p:nvSpPr>
          <p:spPr>
            <a:xfrm>
              <a:off x="8678669" y="647081"/>
              <a:ext cx="41172" cy="40097"/>
            </a:xfrm>
            <a:custGeom>
              <a:avLst/>
              <a:gdLst/>
              <a:ahLst/>
              <a:cxnLst/>
              <a:rect l="l" t="t" r="r" b="b"/>
              <a:pathLst>
                <a:path w="729" h="710" extrusionOk="0">
                  <a:moveTo>
                    <a:pt x="356" y="1"/>
                  </a:moveTo>
                  <a:cubicBezTo>
                    <a:pt x="352" y="1"/>
                    <a:pt x="348" y="1"/>
                    <a:pt x="343" y="1"/>
                  </a:cubicBezTo>
                  <a:cubicBezTo>
                    <a:pt x="148" y="15"/>
                    <a:pt x="1" y="183"/>
                    <a:pt x="14" y="379"/>
                  </a:cubicBezTo>
                  <a:cubicBezTo>
                    <a:pt x="22" y="560"/>
                    <a:pt x="177" y="709"/>
                    <a:pt x="362" y="709"/>
                  </a:cubicBezTo>
                  <a:cubicBezTo>
                    <a:pt x="370" y="709"/>
                    <a:pt x="378" y="709"/>
                    <a:pt x="385" y="709"/>
                  </a:cubicBezTo>
                  <a:cubicBezTo>
                    <a:pt x="582" y="702"/>
                    <a:pt x="728" y="534"/>
                    <a:pt x="715" y="337"/>
                  </a:cubicBezTo>
                  <a:cubicBezTo>
                    <a:pt x="708" y="145"/>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01;p53">
              <a:extLst>
                <a:ext uri="{FF2B5EF4-FFF2-40B4-BE49-F238E27FC236}">
                  <a16:creationId xmlns:a16="http://schemas.microsoft.com/office/drawing/2014/main" id="{14FB00E8-6213-77D2-05F7-E263E7F1E5BB}"/>
                </a:ext>
              </a:extLst>
            </p:cNvPr>
            <p:cNvSpPr/>
            <p:nvPr/>
          </p:nvSpPr>
          <p:spPr>
            <a:xfrm>
              <a:off x="8777562" y="641942"/>
              <a:ext cx="41172" cy="40097"/>
            </a:xfrm>
            <a:custGeom>
              <a:avLst/>
              <a:gdLst/>
              <a:ahLst/>
              <a:cxnLst/>
              <a:rect l="l" t="t" r="r" b="b"/>
              <a:pathLst>
                <a:path w="729" h="710" extrusionOk="0">
                  <a:moveTo>
                    <a:pt x="371" y="0"/>
                  </a:moveTo>
                  <a:cubicBezTo>
                    <a:pt x="362" y="0"/>
                    <a:pt x="353" y="1"/>
                    <a:pt x="344" y="1"/>
                  </a:cubicBezTo>
                  <a:cubicBezTo>
                    <a:pt x="147" y="8"/>
                    <a:pt x="1" y="176"/>
                    <a:pt x="14" y="373"/>
                  </a:cubicBezTo>
                  <a:cubicBezTo>
                    <a:pt x="21" y="563"/>
                    <a:pt x="182" y="709"/>
                    <a:pt x="373" y="709"/>
                  </a:cubicBezTo>
                  <a:cubicBezTo>
                    <a:pt x="377" y="709"/>
                    <a:pt x="381" y="709"/>
                    <a:pt x="386" y="709"/>
                  </a:cubicBezTo>
                  <a:cubicBezTo>
                    <a:pt x="582" y="694"/>
                    <a:pt x="728" y="526"/>
                    <a:pt x="722" y="331"/>
                  </a:cubicBezTo>
                  <a:cubicBezTo>
                    <a:pt x="709" y="143"/>
                    <a:pt x="556" y="0"/>
                    <a:pt x="37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02;p53">
              <a:extLst>
                <a:ext uri="{FF2B5EF4-FFF2-40B4-BE49-F238E27FC236}">
                  <a16:creationId xmlns:a16="http://schemas.microsoft.com/office/drawing/2014/main" id="{40ABF415-B393-0C8A-1344-1DCD7C3D3DF7}"/>
                </a:ext>
              </a:extLst>
            </p:cNvPr>
            <p:cNvSpPr/>
            <p:nvPr/>
          </p:nvSpPr>
          <p:spPr>
            <a:xfrm>
              <a:off x="8876398" y="636351"/>
              <a:ext cx="41229" cy="40041"/>
            </a:xfrm>
            <a:custGeom>
              <a:avLst/>
              <a:gdLst/>
              <a:ahLst/>
              <a:cxnLst/>
              <a:rect l="l" t="t" r="r" b="b"/>
              <a:pathLst>
                <a:path w="730" h="709" extrusionOk="0">
                  <a:moveTo>
                    <a:pt x="368" y="0"/>
                  </a:moveTo>
                  <a:cubicBezTo>
                    <a:pt x="360" y="0"/>
                    <a:pt x="353" y="1"/>
                    <a:pt x="345" y="1"/>
                  </a:cubicBezTo>
                  <a:cubicBezTo>
                    <a:pt x="148" y="10"/>
                    <a:pt x="0" y="178"/>
                    <a:pt x="15" y="373"/>
                  </a:cubicBezTo>
                  <a:cubicBezTo>
                    <a:pt x="22" y="565"/>
                    <a:pt x="183" y="709"/>
                    <a:pt x="374" y="709"/>
                  </a:cubicBezTo>
                  <a:cubicBezTo>
                    <a:pt x="378" y="709"/>
                    <a:pt x="382" y="709"/>
                    <a:pt x="387" y="709"/>
                  </a:cubicBezTo>
                  <a:cubicBezTo>
                    <a:pt x="582" y="695"/>
                    <a:pt x="730" y="534"/>
                    <a:pt x="723" y="337"/>
                  </a:cubicBezTo>
                  <a:cubicBezTo>
                    <a:pt x="708" y="150"/>
                    <a:pt x="553"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03;p53">
              <a:extLst>
                <a:ext uri="{FF2B5EF4-FFF2-40B4-BE49-F238E27FC236}">
                  <a16:creationId xmlns:a16="http://schemas.microsoft.com/office/drawing/2014/main" id="{93CBF1A7-A02F-830A-9C89-FD55FDA00C6E}"/>
                </a:ext>
              </a:extLst>
            </p:cNvPr>
            <p:cNvSpPr/>
            <p:nvPr/>
          </p:nvSpPr>
          <p:spPr>
            <a:xfrm>
              <a:off x="8975290" y="630873"/>
              <a:ext cx="21800" cy="40097"/>
            </a:xfrm>
            <a:custGeom>
              <a:avLst/>
              <a:gdLst/>
              <a:ahLst/>
              <a:cxnLst/>
              <a:rect l="l" t="t" r="r" b="b"/>
              <a:pathLst>
                <a:path w="386" h="710" extrusionOk="0">
                  <a:moveTo>
                    <a:pt x="343" y="1"/>
                  </a:moveTo>
                  <a:cubicBezTo>
                    <a:pt x="155" y="14"/>
                    <a:pt x="0" y="182"/>
                    <a:pt x="14" y="372"/>
                  </a:cubicBezTo>
                  <a:cubicBezTo>
                    <a:pt x="22" y="561"/>
                    <a:pt x="177" y="709"/>
                    <a:pt x="361" y="709"/>
                  </a:cubicBezTo>
                  <a:cubicBezTo>
                    <a:pt x="369" y="709"/>
                    <a:pt x="377" y="709"/>
                    <a:pt x="385" y="708"/>
                  </a:cubicBezTo>
                  <a:lnTo>
                    <a:pt x="34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04;p53">
              <a:extLst>
                <a:ext uri="{FF2B5EF4-FFF2-40B4-BE49-F238E27FC236}">
                  <a16:creationId xmlns:a16="http://schemas.microsoft.com/office/drawing/2014/main" id="{48E5E2B3-1801-A697-DBDC-EB38599E204E}"/>
                </a:ext>
              </a:extLst>
            </p:cNvPr>
            <p:cNvSpPr/>
            <p:nvPr/>
          </p:nvSpPr>
          <p:spPr>
            <a:xfrm>
              <a:off x="8626484" y="596931"/>
              <a:ext cx="40777" cy="21065"/>
            </a:xfrm>
            <a:custGeom>
              <a:avLst/>
              <a:gdLst/>
              <a:ahLst/>
              <a:cxnLst/>
              <a:rect l="l" t="t" r="r" b="b"/>
              <a:pathLst>
                <a:path w="722" h="373" extrusionOk="0">
                  <a:moveTo>
                    <a:pt x="708" y="0"/>
                  </a:moveTo>
                  <a:lnTo>
                    <a:pt x="0" y="42"/>
                  </a:lnTo>
                  <a:cubicBezTo>
                    <a:pt x="13" y="229"/>
                    <a:pt x="162" y="372"/>
                    <a:pt x="347" y="372"/>
                  </a:cubicBezTo>
                  <a:cubicBezTo>
                    <a:pt x="355" y="372"/>
                    <a:pt x="363" y="372"/>
                    <a:pt x="372" y="371"/>
                  </a:cubicBezTo>
                  <a:cubicBezTo>
                    <a:pt x="568" y="363"/>
                    <a:pt x="721" y="195"/>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05;p53">
              <a:extLst>
                <a:ext uri="{FF2B5EF4-FFF2-40B4-BE49-F238E27FC236}">
                  <a16:creationId xmlns:a16="http://schemas.microsoft.com/office/drawing/2014/main" id="{95692CA4-2284-5D19-C1B0-E5F90A852055}"/>
                </a:ext>
              </a:extLst>
            </p:cNvPr>
            <p:cNvSpPr/>
            <p:nvPr/>
          </p:nvSpPr>
          <p:spPr>
            <a:xfrm>
              <a:off x="8725376" y="591791"/>
              <a:ext cx="40777" cy="20952"/>
            </a:xfrm>
            <a:custGeom>
              <a:avLst/>
              <a:gdLst/>
              <a:ahLst/>
              <a:cxnLst/>
              <a:rect l="l" t="t" r="r" b="b"/>
              <a:pathLst>
                <a:path w="722" h="371" extrusionOk="0">
                  <a:moveTo>
                    <a:pt x="708" y="0"/>
                  </a:moveTo>
                  <a:lnTo>
                    <a:pt x="0" y="34"/>
                  </a:lnTo>
                  <a:cubicBezTo>
                    <a:pt x="14" y="225"/>
                    <a:pt x="167" y="370"/>
                    <a:pt x="356" y="370"/>
                  </a:cubicBezTo>
                  <a:cubicBezTo>
                    <a:pt x="361" y="370"/>
                    <a:pt x="366" y="370"/>
                    <a:pt x="372" y="370"/>
                  </a:cubicBezTo>
                  <a:cubicBezTo>
                    <a:pt x="567" y="357"/>
                    <a:pt x="721" y="189"/>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06;p53">
              <a:extLst>
                <a:ext uri="{FF2B5EF4-FFF2-40B4-BE49-F238E27FC236}">
                  <a16:creationId xmlns:a16="http://schemas.microsoft.com/office/drawing/2014/main" id="{9C847ACD-EF6F-2553-2973-BF79B3BD3F27}"/>
                </a:ext>
              </a:extLst>
            </p:cNvPr>
            <p:cNvSpPr/>
            <p:nvPr/>
          </p:nvSpPr>
          <p:spPr>
            <a:xfrm>
              <a:off x="8824156" y="586200"/>
              <a:ext cx="40890" cy="21065"/>
            </a:xfrm>
            <a:custGeom>
              <a:avLst/>
              <a:gdLst/>
              <a:ahLst/>
              <a:cxnLst/>
              <a:rect l="l" t="t" r="r" b="b"/>
              <a:pathLst>
                <a:path w="724" h="373" extrusionOk="0">
                  <a:moveTo>
                    <a:pt x="708" y="0"/>
                  </a:moveTo>
                  <a:lnTo>
                    <a:pt x="1" y="35"/>
                  </a:lnTo>
                  <a:cubicBezTo>
                    <a:pt x="15" y="224"/>
                    <a:pt x="164" y="372"/>
                    <a:pt x="348" y="372"/>
                  </a:cubicBezTo>
                  <a:cubicBezTo>
                    <a:pt x="356" y="372"/>
                    <a:pt x="364" y="372"/>
                    <a:pt x="372" y="372"/>
                  </a:cubicBezTo>
                  <a:cubicBezTo>
                    <a:pt x="569" y="365"/>
                    <a:pt x="723" y="197"/>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07;p53">
              <a:extLst>
                <a:ext uri="{FF2B5EF4-FFF2-40B4-BE49-F238E27FC236}">
                  <a16:creationId xmlns:a16="http://schemas.microsoft.com/office/drawing/2014/main" id="{4F54EC8C-0BC4-8984-2B40-19F066BD08A2}"/>
                </a:ext>
              </a:extLst>
            </p:cNvPr>
            <p:cNvSpPr/>
            <p:nvPr/>
          </p:nvSpPr>
          <p:spPr>
            <a:xfrm>
              <a:off x="8923048" y="580666"/>
              <a:ext cx="40777" cy="21065"/>
            </a:xfrm>
            <a:custGeom>
              <a:avLst/>
              <a:gdLst/>
              <a:ahLst/>
              <a:cxnLst/>
              <a:rect l="l" t="t" r="r" b="b"/>
              <a:pathLst>
                <a:path w="722" h="373" extrusionOk="0">
                  <a:moveTo>
                    <a:pt x="708" y="1"/>
                  </a:moveTo>
                  <a:lnTo>
                    <a:pt x="1" y="43"/>
                  </a:lnTo>
                  <a:cubicBezTo>
                    <a:pt x="14" y="231"/>
                    <a:pt x="168" y="373"/>
                    <a:pt x="354" y="373"/>
                  </a:cubicBezTo>
                  <a:cubicBezTo>
                    <a:pt x="362" y="373"/>
                    <a:pt x="371" y="373"/>
                    <a:pt x="379" y="372"/>
                  </a:cubicBezTo>
                  <a:cubicBezTo>
                    <a:pt x="569" y="365"/>
                    <a:pt x="722" y="197"/>
                    <a:pt x="70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08;p53">
              <a:extLst>
                <a:ext uri="{FF2B5EF4-FFF2-40B4-BE49-F238E27FC236}">
                  <a16:creationId xmlns:a16="http://schemas.microsoft.com/office/drawing/2014/main" id="{4E8B6CCA-68AD-75BE-A28C-760F6AD505BC}"/>
                </a:ext>
              </a:extLst>
            </p:cNvPr>
            <p:cNvSpPr/>
            <p:nvPr/>
          </p:nvSpPr>
          <p:spPr>
            <a:xfrm>
              <a:off x="8633995" y="727729"/>
              <a:ext cx="41229" cy="40097"/>
            </a:xfrm>
            <a:custGeom>
              <a:avLst/>
              <a:gdLst/>
              <a:ahLst/>
              <a:cxnLst/>
              <a:rect l="l" t="t" r="r" b="b"/>
              <a:pathLst>
                <a:path w="730" h="710" extrusionOk="0">
                  <a:moveTo>
                    <a:pt x="368" y="1"/>
                  </a:moveTo>
                  <a:cubicBezTo>
                    <a:pt x="360" y="1"/>
                    <a:pt x="351" y="1"/>
                    <a:pt x="343" y="2"/>
                  </a:cubicBezTo>
                  <a:cubicBezTo>
                    <a:pt x="155" y="8"/>
                    <a:pt x="0" y="176"/>
                    <a:pt x="15" y="373"/>
                  </a:cubicBezTo>
                  <a:cubicBezTo>
                    <a:pt x="22" y="564"/>
                    <a:pt x="183" y="709"/>
                    <a:pt x="372" y="709"/>
                  </a:cubicBezTo>
                  <a:cubicBezTo>
                    <a:pt x="376" y="709"/>
                    <a:pt x="381" y="709"/>
                    <a:pt x="385" y="709"/>
                  </a:cubicBezTo>
                  <a:cubicBezTo>
                    <a:pt x="582" y="694"/>
                    <a:pt x="729" y="526"/>
                    <a:pt x="721" y="331"/>
                  </a:cubicBezTo>
                  <a:cubicBezTo>
                    <a:pt x="708" y="143"/>
                    <a:pt x="554" y="1"/>
                    <a:pt x="36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09;p53">
              <a:extLst>
                <a:ext uri="{FF2B5EF4-FFF2-40B4-BE49-F238E27FC236}">
                  <a16:creationId xmlns:a16="http://schemas.microsoft.com/office/drawing/2014/main" id="{3C010E02-76C5-9C89-E5BE-CF5DA3319E92}"/>
                </a:ext>
              </a:extLst>
            </p:cNvPr>
            <p:cNvSpPr/>
            <p:nvPr/>
          </p:nvSpPr>
          <p:spPr>
            <a:xfrm>
              <a:off x="8732888" y="722251"/>
              <a:ext cx="41116" cy="39984"/>
            </a:xfrm>
            <a:custGeom>
              <a:avLst/>
              <a:gdLst/>
              <a:ahLst/>
              <a:cxnLst/>
              <a:rect l="l" t="t" r="r" b="b"/>
              <a:pathLst>
                <a:path w="728" h="708" extrusionOk="0">
                  <a:moveTo>
                    <a:pt x="375" y="0"/>
                  </a:moveTo>
                  <a:cubicBezTo>
                    <a:pt x="367" y="0"/>
                    <a:pt x="358" y="0"/>
                    <a:pt x="350" y="1"/>
                  </a:cubicBezTo>
                  <a:cubicBezTo>
                    <a:pt x="155" y="8"/>
                    <a:pt x="0" y="176"/>
                    <a:pt x="14" y="371"/>
                  </a:cubicBezTo>
                  <a:cubicBezTo>
                    <a:pt x="20" y="562"/>
                    <a:pt x="179" y="707"/>
                    <a:pt x="369" y="707"/>
                  </a:cubicBezTo>
                  <a:cubicBezTo>
                    <a:pt x="374" y="707"/>
                    <a:pt x="380" y="707"/>
                    <a:pt x="385" y="707"/>
                  </a:cubicBezTo>
                  <a:cubicBezTo>
                    <a:pt x="582" y="693"/>
                    <a:pt x="728" y="532"/>
                    <a:pt x="721" y="337"/>
                  </a:cubicBezTo>
                  <a:cubicBezTo>
                    <a:pt x="708" y="149"/>
                    <a:pt x="555" y="0"/>
                    <a:pt x="37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10;p53">
              <a:extLst>
                <a:ext uri="{FF2B5EF4-FFF2-40B4-BE49-F238E27FC236}">
                  <a16:creationId xmlns:a16="http://schemas.microsoft.com/office/drawing/2014/main" id="{3E1C21CF-CBAE-BFFB-C595-7502769AD4E2}"/>
                </a:ext>
              </a:extLst>
            </p:cNvPr>
            <p:cNvSpPr/>
            <p:nvPr/>
          </p:nvSpPr>
          <p:spPr>
            <a:xfrm>
              <a:off x="8831780" y="716660"/>
              <a:ext cx="41116" cy="40097"/>
            </a:xfrm>
            <a:custGeom>
              <a:avLst/>
              <a:gdLst/>
              <a:ahLst/>
              <a:cxnLst/>
              <a:rect l="l" t="t" r="r" b="b"/>
              <a:pathLst>
                <a:path w="728" h="710" extrusionOk="0">
                  <a:moveTo>
                    <a:pt x="362" y="1"/>
                  </a:moveTo>
                  <a:cubicBezTo>
                    <a:pt x="358" y="1"/>
                    <a:pt x="354" y="1"/>
                    <a:pt x="350" y="1"/>
                  </a:cubicBezTo>
                  <a:cubicBezTo>
                    <a:pt x="153" y="16"/>
                    <a:pt x="0" y="184"/>
                    <a:pt x="14" y="379"/>
                  </a:cubicBezTo>
                  <a:cubicBezTo>
                    <a:pt x="20" y="561"/>
                    <a:pt x="175" y="709"/>
                    <a:pt x="361" y="709"/>
                  </a:cubicBezTo>
                  <a:cubicBezTo>
                    <a:pt x="369" y="709"/>
                    <a:pt x="377" y="709"/>
                    <a:pt x="385" y="708"/>
                  </a:cubicBezTo>
                  <a:cubicBezTo>
                    <a:pt x="580" y="702"/>
                    <a:pt x="728" y="534"/>
                    <a:pt x="721" y="337"/>
                  </a:cubicBezTo>
                  <a:cubicBezTo>
                    <a:pt x="706" y="146"/>
                    <a:pt x="545" y="1"/>
                    <a:pt x="36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11;p53">
              <a:extLst>
                <a:ext uri="{FF2B5EF4-FFF2-40B4-BE49-F238E27FC236}">
                  <a16:creationId xmlns:a16="http://schemas.microsoft.com/office/drawing/2014/main" id="{6BE4EF28-8A04-8E50-E6D5-AB7AF15A7FBF}"/>
                </a:ext>
              </a:extLst>
            </p:cNvPr>
            <p:cNvSpPr/>
            <p:nvPr/>
          </p:nvSpPr>
          <p:spPr>
            <a:xfrm>
              <a:off x="8930560" y="711520"/>
              <a:ext cx="41285" cy="40041"/>
            </a:xfrm>
            <a:custGeom>
              <a:avLst/>
              <a:gdLst/>
              <a:ahLst/>
              <a:cxnLst/>
              <a:rect l="l" t="t" r="r" b="b"/>
              <a:pathLst>
                <a:path w="731" h="709" extrusionOk="0">
                  <a:moveTo>
                    <a:pt x="377" y="0"/>
                  </a:moveTo>
                  <a:cubicBezTo>
                    <a:pt x="369" y="0"/>
                    <a:pt x="360" y="1"/>
                    <a:pt x="352" y="1"/>
                  </a:cubicBezTo>
                  <a:cubicBezTo>
                    <a:pt x="155" y="8"/>
                    <a:pt x="1" y="176"/>
                    <a:pt x="16" y="373"/>
                  </a:cubicBezTo>
                  <a:cubicBezTo>
                    <a:pt x="22" y="565"/>
                    <a:pt x="183" y="709"/>
                    <a:pt x="373" y="709"/>
                  </a:cubicBezTo>
                  <a:cubicBezTo>
                    <a:pt x="377" y="709"/>
                    <a:pt x="381" y="709"/>
                    <a:pt x="386" y="709"/>
                  </a:cubicBezTo>
                  <a:cubicBezTo>
                    <a:pt x="582" y="695"/>
                    <a:pt x="730" y="527"/>
                    <a:pt x="722" y="331"/>
                  </a:cubicBezTo>
                  <a:cubicBezTo>
                    <a:pt x="709" y="142"/>
                    <a:pt x="560" y="0"/>
                    <a:pt x="377"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12;p53">
              <a:extLst>
                <a:ext uri="{FF2B5EF4-FFF2-40B4-BE49-F238E27FC236}">
                  <a16:creationId xmlns:a16="http://schemas.microsoft.com/office/drawing/2014/main" id="{53CA7645-3B9C-8460-6F6D-2C628C1B4D93}"/>
                </a:ext>
              </a:extLst>
            </p:cNvPr>
            <p:cNvSpPr/>
            <p:nvPr/>
          </p:nvSpPr>
          <p:spPr>
            <a:xfrm>
              <a:off x="8607507" y="802108"/>
              <a:ext cx="21800" cy="39984"/>
            </a:xfrm>
            <a:custGeom>
              <a:avLst/>
              <a:gdLst/>
              <a:ahLst/>
              <a:cxnLst/>
              <a:rect l="l" t="t" r="r" b="b"/>
              <a:pathLst>
                <a:path w="386" h="708" extrusionOk="0">
                  <a:moveTo>
                    <a:pt x="13" y="0"/>
                  </a:moveTo>
                  <a:cubicBezTo>
                    <a:pt x="9" y="0"/>
                    <a:pt x="5" y="0"/>
                    <a:pt x="0" y="0"/>
                  </a:cubicBezTo>
                  <a:lnTo>
                    <a:pt x="35" y="708"/>
                  </a:lnTo>
                  <a:cubicBezTo>
                    <a:pt x="232" y="701"/>
                    <a:pt x="385" y="533"/>
                    <a:pt x="372" y="336"/>
                  </a:cubicBezTo>
                  <a:cubicBezTo>
                    <a:pt x="365" y="146"/>
                    <a:pt x="204" y="0"/>
                    <a:pt x="1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13;p53">
              <a:extLst>
                <a:ext uri="{FF2B5EF4-FFF2-40B4-BE49-F238E27FC236}">
                  <a16:creationId xmlns:a16="http://schemas.microsoft.com/office/drawing/2014/main" id="{D7EC1D74-8624-2FFB-50B8-1D9CB819336C}"/>
                </a:ext>
              </a:extLst>
            </p:cNvPr>
            <p:cNvSpPr/>
            <p:nvPr/>
          </p:nvSpPr>
          <p:spPr>
            <a:xfrm>
              <a:off x="8687028" y="796573"/>
              <a:ext cx="41172" cy="40097"/>
            </a:xfrm>
            <a:custGeom>
              <a:avLst/>
              <a:gdLst/>
              <a:ahLst/>
              <a:cxnLst/>
              <a:rect l="l" t="t" r="r" b="b"/>
              <a:pathLst>
                <a:path w="729" h="710" extrusionOk="0">
                  <a:moveTo>
                    <a:pt x="356" y="1"/>
                  </a:moveTo>
                  <a:cubicBezTo>
                    <a:pt x="352" y="1"/>
                    <a:pt x="348" y="1"/>
                    <a:pt x="343" y="1"/>
                  </a:cubicBezTo>
                  <a:cubicBezTo>
                    <a:pt x="147" y="14"/>
                    <a:pt x="0" y="182"/>
                    <a:pt x="7" y="379"/>
                  </a:cubicBezTo>
                  <a:cubicBezTo>
                    <a:pt x="20" y="567"/>
                    <a:pt x="175" y="709"/>
                    <a:pt x="354" y="709"/>
                  </a:cubicBezTo>
                  <a:cubicBezTo>
                    <a:pt x="362" y="709"/>
                    <a:pt x="370" y="709"/>
                    <a:pt x="379" y="708"/>
                  </a:cubicBezTo>
                  <a:cubicBezTo>
                    <a:pt x="574" y="702"/>
                    <a:pt x="728" y="534"/>
                    <a:pt x="715" y="337"/>
                  </a:cubicBezTo>
                  <a:cubicBezTo>
                    <a:pt x="706" y="145"/>
                    <a:pt x="546"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14;p53">
              <a:extLst>
                <a:ext uri="{FF2B5EF4-FFF2-40B4-BE49-F238E27FC236}">
                  <a16:creationId xmlns:a16="http://schemas.microsoft.com/office/drawing/2014/main" id="{608B20DC-0CF5-E848-D877-3AF9F74C5C4B}"/>
                </a:ext>
              </a:extLst>
            </p:cNvPr>
            <p:cNvSpPr/>
            <p:nvPr/>
          </p:nvSpPr>
          <p:spPr>
            <a:xfrm>
              <a:off x="8785807" y="791434"/>
              <a:ext cx="41285" cy="40041"/>
            </a:xfrm>
            <a:custGeom>
              <a:avLst/>
              <a:gdLst/>
              <a:ahLst/>
              <a:cxnLst/>
              <a:rect l="l" t="t" r="r" b="b"/>
              <a:pathLst>
                <a:path w="731" h="709" extrusionOk="0">
                  <a:moveTo>
                    <a:pt x="370" y="0"/>
                  </a:moveTo>
                  <a:cubicBezTo>
                    <a:pt x="362" y="0"/>
                    <a:pt x="353" y="0"/>
                    <a:pt x="344" y="1"/>
                  </a:cubicBezTo>
                  <a:cubicBezTo>
                    <a:pt x="149" y="8"/>
                    <a:pt x="1" y="176"/>
                    <a:pt x="8" y="373"/>
                  </a:cubicBezTo>
                  <a:cubicBezTo>
                    <a:pt x="22" y="563"/>
                    <a:pt x="184" y="709"/>
                    <a:pt x="373" y="709"/>
                  </a:cubicBezTo>
                  <a:cubicBezTo>
                    <a:pt x="377" y="709"/>
                    <a:pt x="381" y="709"/>
                    <a:pt x="386" y="709"/>
                  </a:cubicBezTo>
                  <a:cubicBezTo>
                    <a:pt x="576" y="694"/>
                    <a:pt x="730" y="525"/>
                    <a:pt x="715" y="331"/>
                  </a:cubicBezTo>
                  <a:cubicBezTo>
                    <a:pt x="709" y="149"/>
                    <a:pt x="555" y="0"/>
                    <a:pt x="37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15;p53">
              <a:extLst>
                <a:ext uri="{FF2B5EF4-FFF2-40B4-BE49-F238E27FC236}">
                  <a16:creationId xmlns:a16="http://schemas.microsoft.com/office/drawing/2014/main" id="{B0130059-772B-BAAF-3A06-59F8826756A2}"/>
                </a:ext>
              </a:extLst>
            </p:cNvPr>
            <p:cNvSpPr/>
            <p:nvPr/>
          </p:nvSpPr>
          <p:spPr>
            <a:xfrm>
              <a:off x="8884756" y="785842"/>
              <a:ext cx="41116" cy="40097"/>
            </a:xfrm>
            <a:custGeom>
              <a:avLst/>
              <a:gdLst/>
              <a:ahLst/>
              <a:cxnLst/>
              <a:rect l="l" t="t" r="r" b="b"/>
              <a:pathLst>
                <a:path w="728" h="710" extrusionOk="0">
                  <a:moveTo>
                    <a:pt x="356" y="1"/>
                  </a:moveTo>
                  <a:cubicBezTo>
                    <a:pt x="351" y="1"/>
                    <a:pt x="347" y="1"/>
                    <a:pt x="343" y="1"/>
                  </a:cubicBezTo>
                  <a:cubicBezTo>
                    <a:pt x="146" y="16"/>
                    <a:pt x="0" y="177"/>
                    <a:pt x="7" y="372"/>
                  </a:cubicBezTo>
                  <a:cubicBezTo>
                    <a:pt x="20" y="560"/>
                    <a:pt x="173" y="710"/>
                    <a:pt x="358" y="710"/>
                  </a:cubicBezTo>
                  <a:cubicBezTo>
                    <a:pt x="367" y="710"/>
                    <a:pt x="376" y="709"/>
                    <a:pt x="385" y="708"/>
                  </a:cubicBezTo>
                  <a:cubicBezTo>
                    <a:pt x="575" y="702"/>
                    <a:pt x="728" y="534"/>
                    <a:pt x="714" y="337"/>
                  </a:cubicBezTo>
                  <a:cubicBezTo>
                    <a:pt x="708" y="146"/>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16;p53">
              <a:extLst>
                <a:ext uri="{FF2B5EF4-FFF2-40B4-BE49-F238E27FC236}">
                  <a16:creationId xmlns:a16="http://schemas.microsoft.com/office/drawing/2014/main" id="{285723D9-40D2-4FCA-02E8-DA252739B572}"/>
                </a:ext>
              </a:extLst>
            </p:cNvPr>
            <p:cNvSpPr/>
            <p:nvPr/>
          </p:nvSpPr>
          <p:spPr>
            <a:xfrm>
              <a:off x="8983649" y="780364"/>
              <a:ext cx="21744" cy="40041"/>
            </a:xfrm>
            <a:custGeom>
              <a:avLst/>
              <a:gdLst/>
              <a:ahLst/>
              <a:cxnLst/>
              <a:rect l="l" t="t" r="r" b="b"/>
              <a:pathLst>
                <a:path w="385" h="709" extrusionOk="0">
                  <a:moveTo>
                    <a:pt x="343" y="1"/>
                  </a:moveTo>
                  <a:cubicBezTo>
                    <a:pt x="146" y="14"/>
                    <a:pt x="0" y="182"/>
                    <a:pt x="7" y="379"/>
                  </a:cubicBezTo>
                  <a:cubicBezTo>
                    <a:pt x="20" y="567"/>
                    <a:pt x="174" y="709"/>
                    <a:pt x="360" y="709"/>
                  </a:cubicBezTo>
                  <a:cubicBezTo>
                    <a:pt x="368" y="709"/>
                    <a:pt x="377" y="709"/>
                    <a:pt x="385" y="708"/>
                  </a:cubicBezTo>
                  <a:lnTo>
                    <a:pt x="34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2117;p53">
              <a:extLst>
                <a:ext uri="{FF2B5EF4-FFF2-40B4-BE49-F238E27FC236}">
                  <a16:creationId xmlns:a16="http://schemas.microsoft.com/office/drawing/2014/main" id="{67B2203D-B4CA-FEA6-F262-4DFED696963D}"/>
                </a:ext>
              </a:extLst>
            </p:cNvPr>
            <p:cNvSpPr/>
            <p:nvPr/>
          </p:nvSpPr>
          <p:spPr>
            <a:xfrm>
              <a:off x="8642297" y="877220"/>
              <a:ext cx="41172" cy="40097"/>
            </a:xfrm>
            <a:custGeom>
              <a:avLst/>
              <a:gdLst/>
              <a:ahLst/>
              <a:cxnLst/>
              <a:rect l="l" t="t" r="r" b="b"/>
              <a:pathLst>
                <a:path w="729" h="710" extrusionOk="0">
                  <a:moveTo>
                    <a:pt x="368" y="1"/>
                  </a:moveTo>
                  <a:cubicBezTo>
                    <a:pt x="360" y="1"/>
                    <a:pt x="352" y="1"/>
                    <a:pt x="344" y="1"/>
                  </a:cubicBezTo>
                  <a:cubicBezTo>
                    <a:pt x="147" y="8"/>
                    <a:pt x="1" y="176"/>
                    <a:pt x="8" y="373"/>
                  </a:cubicBezTo>
                  <a:cubicBezTo>
                    <a:pt x="21" y="563"/>
                    <a:pt x="182" y="709"/>
                    <a:pt x="373" y="709"/>
                  </a:cubicBezTo>
                  <a:cubicBezTo>
                    <a:pt x="377" y="709"/>
                    <a:pt x="381" y="709"/>
                    <a:pt x="386" y="709"/>
                  </a:cubicBezTo>
                  <a:cubicBezTo>
                    <a:pt x="582" y="694"/>
                    <a:pt x="729" y="526"/>
                    <a:pt x="715" y="337"/>
                  </a:cubicBezTo>
                  <a:cubicBezTo>
                    <a:pt x="709" y="149"/>
                    <a:pt x="554" y="1"/>
                    <a:pt x="36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2118;p53">
              <a:extLst>
                <a:ext uri="{FF2B5EF4-FFF2-40B4-BE49-F238E27FC236}">
                  <a16:creationId xmlns:a16="http://schemas.microsoft.com/office/drawing/2014/main" id="{1BFE77B8-401C-DC57-2C2F-91D94F6CC1AF}"/>
                </a:ext>
              </a:extLst>
            </p:cNvPr>
            <p:cNvSpPr/>
            <p:nvPr/>
          </p:nvSpPr>
          <p:spPr>
            <a:xfrm>
              <a:off x="8741133" y="871742"/>
              <a:ext cx="41229" cy="39984"/>
            </a:xfrm>
            <a:custGeom>
              <a:avLst/>
              <a:gdLst/>
              <a:ahLst/>
              <a:cxnLst/>
              <a:rect l="l" t="t" r="r" b="b"/>
              <a:pathLst>
                <a:path w="730" h="708" extrusionOk="0">
                  <a:moveTo>
                    <a:pt x="361" y="1"/>
                  </a:moveTo>
                  <a:cubicBezTo>
                    <a:pt x="355" y="1"/>
                    <a:pt x="350" y="1"/>
                    <a:pt x="345" y="1"/>
                  </a:cubicBezTo>
                  <a:cubicBezTo>
                    <a:pt x="148" y="14"/>
                    <a:pt x="0" y="176"/>
                    <a:pt x="9" y="371"/>
                  </a:cubicBezTo>
                  <a:cubicBezTo>
                    <a:pt x="22" y="558"/>
                    <a:pt x="175" y="708"/>
                    <a:pt x="360" y="708"/>
                  </a:cubicBezTo>
                  <a:cubicBezTo>
                    <a:pt x="369" y="708"/>
                    <a:pt x="378" y="707"/>
                    <a:pt x="387" y="707"/>
                  </a:cubicBezTo>
                  <a:cubicBezTo>
                    <a:pt x="582" y="700"/>
                    <a:pt x="730" y="532"/>
                    <a:pt x="715" y="337"/>
                  </a:cubicBezTo>
                  <a:cubicBezTo>
                    <a:pt x="708" y="146"/>
                    <a:pt x="549" y="1"/>
                    <a:pt x="36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2119;p53">
              <a:extLst>
                <a:ext uri="{FF2B5EF4-FFF2-40B4-BE49-F238E27FC236}">
                  <a16:creationId xmlns:a16="http://schemas.microsoft.com/office/drawing/2014/main" id="{F781BAE9-3198-07C1-8C9B-878EB72FDD80}"/>
                </a:ext>
              </a:extLst>
            </p:cNvPr>
            <p:cNvSpPr/>
            <p:nvPr/>
          </p:nvSpPr>
          <p:spPr>
            <a:xfrm>
              <a:off x="8840026" y="866151"/>
              <a:ext cx="41172" cy="40097"/>
            </a:xfrm>
            <a:custGeom>
              <a:avLst/>
              <a:gdLst/>
              <a:ahLst/>
              <a:cxnLst/>
              <a:rect l="l" t="t" r="r" b="b"/>
              <a:pathLst>
                <a:path w="729" h="710" extrusionOk="0">
                  <a:moveTo>
                    <a:pt x="356" y="1"/>
                  </a:moveTo>
                  <a:cubicBezTo>
                    <a:pt x="352" y="1"/>
                    <a:pt x="348" y="1"/>
                    <a:pt x="343" y="1"/>
                  </a:cubicBezTo>
                  <a:cubicBezTo>
                    <a:pt x="148" y="16"/>
                    <a:pt x="1" y="184"/>
                    <a:pt x="14" y="379"/>
                  </a:cubicBezTo>
                  <a:cubicBezTo>
                    <a:pt x="22" y="567"/>
                    <a:pt x="176" y="709"/>
                    <a:pt x="361" y="709"/>
                  </a:cubicBezTo>
                  <a:cubicBezTo>
                    <a:pt x="369" y="709"/>
                    <a:pt x="377" y="709"/>
                    <a:pt x="385" y="708"/>
                  </a:cubicBezTo>
                  <a:cubicBezTo>
                    <a:pt x="582" y="702"/>
                    <a:pt x="728" y="533"/>
                    <a:pt x="721" y="337"/>
                  </a:cubicBezTo>
                  <a:cubicBezTo>
                    <a:pt x="708" y="146"/>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2120;p53">
              <a:extLst>
                <a:ext uri="{FF2B5EF4-FFF2-40B4-BE49-F238E27FC236}">
                  <a16:creationId xmlns:a16="http://schemas.microsoft.com/office/drawing/2014/main" id="{1E10F5BF-85CD-BA7B-C2B9-85C004C9ACA5}"/>
                </a:ext>
              </a:extLst>
            </p:cNvPr>
            <p:cNvSpPr/>
            <p:nvPr/>
          </p:nvSpPr>
          <p:spPr>
            <a:xfrm>
              <a:off x="8938918" y="861012"/>
              <a:ext cx="41172" cy="40041"/>
            </a:xfrm>
            <a:custGeom>
              <a:avLst/>
              <a:gdLst/>
              <a:ahLst/>
              <a:cxnLst/>
              <a:rect l="l" t="t" r="r" b="b"/>
              <a:pathLst>
                <a:path w="729" h="709" extrusionOk="0">
                  <a:moveTo>
                    <a:pt x="368" y="0"/>
                  </a:moveTo>
                  <a:cubicBezTo>
                    <a:pt x="360" y="0"/>
                    <a:pt x="352" y="0"/>
                    <a:pt x="343" y="1"/>
                  </a:cubicBezTo>
                  <a:cubicBezTo>
                    <a:pt x="147" y="8"/>
                    <a:pt x="1" y="176"/>
                    <a:pt x="14" y="372"/>
                  </a:cubicBezTo>
                  <a:cubicBezTo>
                    <a:pt x="21" y="565"/>
                    <a:pt x="181" y="709"/>
                    <a:pt x="372" y="709"/>
                  </a:cubicBezTo>
                  <a:cubicBezTo>
                    <a:pt x="377" y="709"/>
                    <a:pt x="381" y="709"/>
                    <a:pt x="385" y="708"/>
                  </a:cubicBezTo>
                  <a:cubicBezTo>
                    <a:pt x="582" y="695"/>
                    <a:pt x="728" y="527"/>
                    <a:pt x="722" y="330"/>
                  </a:cubicBezTo>
                  <a:cubicBezTo>
                    <a:pt x="709" y="148"/>
                    <a:pt x="554"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2121;p53">
              <a:extLst>
                <a:ext uri="{FF2B5EF4-FFF2-40B4-BE49-F238E27FC236}">
                  <a16:creationId xmlns:a16="http://schemas.microsoft.com/office/drawing/2014/main" id="{5874995C-EC23-3653-74A2-A12F99C9A6F3}"/>
                </a:ext>
              </a:extLst>
            </p:cNvPr>
            <p:cNvSpPr/>
            <p:nvPr/>
          </p:nvSpPr>
          <p:spPr>
            <a:xfrm>
              <a:off x="8615866" y="951543"/>
              <a:ext cx="20897" cy="29819"/>
            </a:xfrm>
            <a:custGeom>
              <a:avLst/>
              <a:gdLst/>
              <a:ahLst/>
              <a:cxnLst/>
              <a:rect l="l" t="t" r="r" b="b"/>
              <a:pathLst>
                <a:path w="370" h="528" extrusionOk="0">
                  <a:moveTo>
                    <a:pt x="12" y="1"/>
                  </a:moveTo>
                  <a:cubicBezTo>
                    <a:pt x="8" y="1"/>
                    <a:pt x="4" y="1"/>
                    <a:pt x="0" y="1"/>
                  </a:cubicBezTo>
                  <a:lnTo>
                    <a:pt x="14" y="344"/>
                  </a:lnTo>
                  <a:lnTo>
                    <a:pt x="321" y="527"/>
                  </a:lnTo>
                  <a:cubicBezTo>
                    <a:pt x="356" y="478"/>
                    <a:pt x="370" y="408"/>
                    <a:pt x="370" y="337"/>
                  </a:cubicBezTo>
                  <a:cubicBezTo>
                    <a:pt x="357" y="147"/>
                    <a:pt x="196" y="1"/>
                    <a:pt x="1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2122;p53">
              <a:extLst>
                <a:ext uri="{FF2B5EF4-FFF2-40B4-BE49-F238E27FC236}">
                  <a16:creationId xmlns:a16="http://schemas.microsoft.com/office/drawing/2014/main" id="{9C2FD300-AD68-3635-C83C-9CB6F4F01044}"/>
                </a:ext>
              </a:extLst>
            </p:cNvPr>
            <p:cNvSpPr/>
            <p:nvPr/>
          </p:nvSpPr>
          <p:spPr>
            <a:xfrm>
              <a:off x="8694878" y="946403"/>
              <a:ext cx="41172" cy="40097"/>
            </a:xfrm>
            <a:custGeom>
              <a:avLst/>
              <a:gdLst/>
              <a:ahLst/>
              <a:cxnLst/>
              <a:rect l="l" t="t" r="r" b="b"/>
              <a:pathLst>
                <a:path w="729" h="710" extrusionOk="0">
                  <a:moveTo>
                    <a:pt x="376" y="1"/>
                  </a:moveTo>
                  <a:cubicBezTo>
                    <a:pt x="367" y="1"/>
                    <a:pt x="359" y="1"/>
                    <a:pt x="351" y="1"/>
                  </a:cubicBezTo>
                  <a:cubicBezTo>
                    <a:pt x="156" y="8"/>
                    <a:pt x="1" y="176"/>
                    <a:pt x="14" y="373"/>
                  </a:cubicBezTo>
                  <a:cubicBezTo>
                    <a:pt x="21" y="565"/>
                    <a:pt x="182" y="709"/>
                    <a:pt x="373" y="709"/>
                  </a:cubicBezTo>
                  <a:cubicBezTo>
                    <a:pt x="377" y="709"/>
                    <a:pt x="381" y="709"/>
                    <a:pt x="386" y="709"/>
                  </a:cubicBezTo>
                  <a:cubicBezTo>
                    <a:pt x="582" y="696"/>
                    <a:pt x="729" y="527"/>
                    <a:pt x="722" y="331"/>
                  </a:cubicBezTo>
                  <a:cubicBezTo>
                    <a:pt x="709" y="143"/>
                    <a:pt x="561" y="1"/>
                    <a:pt x="37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2123;p53">
              <a:extLst>
                <a:ext uri="{FF2B5EF4-FFF2-40B4-BE49-F238E27FC236}">
                  <a16:creationId xmlns:a16="http://schemas.microsoft.com/office/drawing/2014/main" id="{51F86734-89D8-F27F-80ED-944FF5156877}"/>
                </a:ext>
              </a:extLst>
            </p:cNvPr>
            <p:cNvSpPr/>
            <p:nvPr/>
          </p:nvSpPr>
          <p:spPr>
            <a:xfrm>
              <a:off x="8793827" y="940869"/>
              <a:ext cx="41116" cy="40097"/>
            </a:xfrm>
            <a:custGeom>
              <a:avLst/>
              <a:gdLst/>
              <a:ahLst/>
              <a:cxnLst/>
              <a:rect l="l" t="t" r="r" b="b"/>
              <a:pathLst>
                <a:path w="728" h="710" extrusionOk="0">
                  <a:moveTo>
                    <a:pt x="376" y="1"/>
                  </a:moveTo>
                  <a:cubicBezTo>
                    <a:pt x="367" y="1"/>
                    <a:pt x="359" y="1"/>
                    <a:pt x="350" y="2"/>
                  </a:cubicBezTo>
                  <a:cubicBezTo>
                    <a:pt x="153" y="9"/>
                    <a:pt x="0" y="177"/>
                    <a:pt x="14" y="373"/>
                  </a:cubicBezTo>
                  <a:cubicBezTo>
                    <a:pt x="20" y="564"/>
                    <a:pt x="181" y="710"/>
                    <a:pt x="372" y="710"/>
                  </a:cubicBezTo>
                  <a:cubicBezTo>
                    <a:pt x="376" y="710"/>
                    <a:pt x="381" y="710"/>
                    <a:pt x="385" y="709"/>
                  </a:cubicBezTo>
                  <a:cubicBezTo>
                    <a:pt x="580" y="694"/>
                    <a:pt x="728" y="533"/>
                    <a:pt x="721" y="338"/>
                  </a:cubicBezTo>
                  <a:cubicBezTo>
                    <a:pt x="707" y="150"/>
                    <a:pt x="560" y="1"/>
                    <a:pt x="37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2124;p53">
              <a:extLst>
                <a:ext uri="{FF2B5EF4-FFF2-40B4-BE49-F238E27FC236}">
                  <a16:creationId xmlns:a16="http://schemas.microsoft.com/office/drawing/2014/main" id="{4BC3FBB8-3ED7-9BFB-FC26-96993A4417A7}"/>
                </a:ext>
              </a:extLst>
            </p:cNvPr>
            <p:cNvSpPr/>
            <p:nvPr/>
          </p:nvSpPr>
          <p:spPr>
            <a:xfrm>
              <a:off x="8892607" y="935334"/>
              <a:ext cx="41624" cy="40097"/>
            </a:xfrm>
            <a:custGeom>
              <a:avLst/>
              <a:gdLst/>
              <a:ahLst/>
              <a:cxnLst/>
              <a:rect l="l" t="t" r="r" b="b"/>
              <a:pathLst>
                <a:path w="737" h="710" extrusionOk="0">
                  <a:moveTo>
                    <a:pt x="365" y="1"/>
                  </a:moveTo>
                  <a:cubicBezTo>
                    <a:pt x="360" y="1"/>
                    <a:pt x="356" y="1"/>
                    <a:pt x="352" y="1"/>
                  </a:cubicBezTo>
                  <a:cubicBezTo>
                    <a:pt x="155" y="16"/>
                    <a:pt x="1" y="184"/>
                    <a:pt x="16" y="372"/>
                  </a:cubicBezTo>
                  <a:cubicBezTo>
                    <a:pt x="28" y="560"/>
                    <a:pt x="176" y="709"/>
                    <a:pt x="359" y="709"/>
                  </a:cubicBezTo>
                  <a:cubicBezTo>
                    <a:pt x="368" y="709"/>
                    <a:pt x="377" y="709"/>
                    <a:pt x="385" y="708"/>
                  </a:cubicBezTo>
                  <a:cubicBezTo>
                    <a:pt x="582" y="702"/>
                    <a:pt x="737" y="534"/>
                    <a:pt x="721" y="337"/>
                  </a:cubicBezTo>
                  <a:cubicBezTo>
                    <a:pt x="708" y="146"/>
                    <a:pt x="554" y="1"/>
                    <a:pt x="36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2125;p53">
              <a:extLst>
                <a:ext uri="{FF2B5EF4-FFF2-40B4-BE49-F238E27FC236}">
                  <a16:creationId xmlns:a16="http://schemas.microsoft.com/office/drawing/2014/main" id="{CB5BDA6D-5761-2765-5D2A-5B625E366432}"/>
                </a:ext>
              </a:extLst>
            </p:cNvPr>
            <p:cNvSpPr/>
            <p:nvPr/>
          </p:nvSpPr>
          <p:spPr>
            <a:xfrm>
              <a:off x="8991499" y="930251"/>
              <a:ext cx="20671" cy="31231"/>
            </a:xfrm>
            <a:custGeom>
              <a:avLst/>
              <a:gdLst/>
              <a:ahLst/>
              <a:cxnLst/>
              <a:rect l="l" t="t" r="r" b="b"/>
              <a:pathLst>
                <a:path w="366" h="553" extrusionOk="0">
                  <a:moveTo>
                    <a:pt x="350" y="0"/>
                  </a:moveTo>
                  <a:cubicBezTo>
                    <a:pt x="155" y="7"/>
                    <a:pt x="1" y="175"/>
                    <a:pt x="14" y="371"/>
                  </a:cubicBezTo>
                  <a:cubicBezTo>
                    <a:pt x="21" y="442"/>
                    <a:pt x="43" y="504"/>
                    <a:pt x="78" y="553"/>
                  </a:cubicBezTo>
                  <a:lnTo>
                    <a:pt x="365" y="336"/>
                  </a:lnTo>
                  <a:lnTo>
                    <a:pt x="350"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2126;p53">
              <a:extLst>
                <a:ext uri="{FF2B5EF4-FFF2-40B4-BE49-F238E27FC236}">
                  <a16:creationId xmlns:a16="http://schemas.microsoft.com/office/drawing/2014/main" id="{3A7F9D97-B909-3247-B50A-1253FEE60E42}"/>
                </a:ext>
              </a:extLst>
            </p:cNvPr>
            <p:cNvSpPr/>
            <p:nvPr/>
          </p:nvSpPr>
          <p:spPr>
            <a:xfrm>
              <a:off x="8749492" y="1021234"/>
              <a:ext cx="41116" cy="39984"/>
            </a:xfrm>
            <a:custGeom>
              <a:avLst/>
              <a:gdLst/>
              <a:ahLst/>
              <a:cxnLst/>
              <a:rect l="l" t="t" r="r" b="b"/>
              <a:pathLst>
                <a:path w="728" h="708" extrusionOk="0">
                  <a:moveTo>
                    <a:pt x="359" y="0"/>
                  </a:moveTo>
                  <a:cubicBezTo>
                    <a:pt x="354" y="0"/>
                    <a:pt x="348" y="0"/>
                    <a:pt x="343" y="1"/>
                  </a:cubicBezTo>
                  <a:cubicBezTo>
                    <a:pt x="146" y="14"/>
                    <a:pt x="0" y="182"/>
                    <a:pt x="7" y="379"/>
                  </a:cubicBezTo>
                  <a:cubicBezTo>
                    <a:pt x="20" y="558"/>
                    <a:pt x="174" y="708"/>
                    <a:pt x="353" y="708"/>
                  </a:cubicBezTo>
                  <a:cubicBezTo>
                    <a:pt x="361" y="708"/>
                    <a:pt x="370" y="707"/>
                    <a:pt x="378" y="707"/>
                  </a:cubicBezTo>
                  <a:cubicBezTo>
                    <a:pt x="575" y="700"/>
                    <a:pt x="728" y="532"/>
                    <a:pt x="715" y="337"/>
                  </a:cubicBezTo>
                  <a:cubicBezTo>
                    <a:pt x="708" y="146"/>
                    <a:pt x="549" y="0"/>
                    <a:pt x="359"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2127;p53">
              <a:extLst>
                <a:ext uri="{FF2B5EF4-FFF2-40B4-BE49-F238E27FC236}">
                  <a16:creationId xmlns:a16="http://schemas.microsoft.com/office/drawing/2014/main" id="{FBAFE342-11F4-3D0A-DDA5-E087ED967712}"/>
                </a:ext>
              </a:extLst>
            </p:cNvPr>
            <p:cNvSpPr/>
            <p:nvPr/>
          </p:nvSpPr>
          <p:spPr>
            <a:xfrm>
              <a:off x="8848385" y="1015982"/>
              <a:ext cx="41172" cy="40041"/>
            </a:xfrm>
            <a:custGeom>
              <a:avLst/>
              <a:gdLst/>
              <a:ahLst/>
              <a:cxnLst/>
              <a:rect l="l" t="t" r="r" b="b"/>
              <a:pathLst>
                <a:path w="729" h="709" extrusionOk="0">
                  <a:moveTo>
                    <a:pt x="368" y="0"/>
                  </a:moveTo>
                  <a:cubicBezTo>
                    <a:pt x="360" y="0"/>
                    <a:pt x="351" y="1"/>
                    <a:pt x="343" y="1"/>
                  </a:cubicBezTo>
                  <a:cubicBezTo>
                    <a:pt x="147" y="10"/>
                    <a:pt x="0" y="178"/>
                    <a:pt x="7" y="373"/>
                  </a:cubicBezTo>
                  <a:cubicBezTo>
                    <a:pt x="20" y="565"/>
                    <a:pt x="181" y="709"/>
                    <a:pt x="366" y="709"/>
                  </a:cubicBezTo>
                  <a:cubicBezTo>
                    <a:pt x="370" y="709"/>
                    <a:pt x="374" y="709"/>
                    <a:pt x="379" y="709"/>
                  </a:cubicBezTo>
                  <a:cubicBezTo>
                    <a:pt x="573" y="695"/>
                    <a:pt x="728" y="527"/>
                    <a:pt x="715" y="331"/>
                  </a:cubicBezTo>
                  <a:cubicBezTo>
                    <a:pt x="707" y="144"/>
                    <a:pt x="552"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2128;p53">
              <a:extLst>
                <a:ext uri="{FF2B5EF4-FFF2-40B4-BE49-F238E27FC236}">
                  <a16:creationId xmlns:a16="http://schemas.microsoft.com/office/drawing/2014/main" id="{C4A1D9B1-599B-58FD-BE54-5D6B4030B267}"/>
                </a:ext>
              </a:extLst>
            </p:cNvPr>
            <p:cNvSpPr/>
            <p:nvPr/>
          </p:nvSpPr>
          <p:spPr>
            <a:xfrm>
              <a:off x="8080344" y="577560"/>
              <a:ext cx="425953" cy="528662"/>
            </a:xfrm>
            <a:custGeom>
              <a:avLst/>
              <a:gdLst/>
              <a:ahLst/>
              <a:cxnLst/>
              <a:rect l="l" t="t" r="r" b="b"/>
              <a:pathLst>
                <a:path w="7542" h="9361" extrusionOk="0">
                  <a:moveTo>
                    <a:pt x="540" y="0"/>
                  </a:moveTo>
                  <a:lnTo>
                    <a:pt x="0" y="8941"/>
                  </a:lnTo>
                  <a:lnTo>
                    <a:pt x="3578" y="7842"/>
                  </a:lnTo>
                  <a:lnTo>
                    <a:pt x="7003" y="9361"/>
                  </a:lnTo>
                  <a:lnTo>
                    <a:pt x="7541" y="420"/>
                  </a:lnTo>
                  <a:lnTo>
                    <a:pt x="5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2129;p53">
              <a:extLst>
                <a:ext uri="{FF2B5EF4-FFF2-40B4-BE49-F238E27FC236}">
                  <a16:creationId xmlns:a16="http://schemas.microsoft.com/office/drawing/2014/main" id="{1656C42C-BF9D-63E7-1567-4441CBA49F76}"/>
                </a:ext>
              </a:extLst>
            </p:cNvPr>
            <p:cNvSpPr/>
            <p:nvPr/>
          </p:nvSpPr>
          <p:spPr>
            <a:xfrm>
              <a:off x="8107566" y="622627"/>
              <a:ext cx="395964" cy="31682"/>
            </a:xfrm>
            <a:custGeom>
              <a:avLst/>
              <a:gdLst/>
              <a:ahLst/>
              <a:cxnLst/>
              <a:rect l="l" t="t" r="r" b="b"/>
              <a:pathLst>
                <a:path w="7011" h="561" extrusionOk="0">
                  <a:moveTo>
                    <a:pt x="9" y="0"/>
                  </a:moveTo>
                  <a:lnTo>
                    <a:pt x="1" y="140"/>
                  </a:lnTo>
                  <a:lnTo>
                    <a:pt x="6997" y="560"/>
                  </a:lnTo>
                  <a:lnTo>
                    <a:pt x="7010" y="421"/>
                  </a:lnTo>
                  <a:lnTo>
                    <a:pt x="9"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2130;p53">
              <a:extLst>
                <a:ext uri="{FF2B5EF4-FFF2-40B4-BE49-F238E27FC236}">
                  <a16:creationId xmlns:a16="http://schemas.microsoft.com/office/drawing/2014/main" id="{02934F23-0E9B-22B8-2063-042F8F5355D8}"/>
                </a:ext>
              </a:extLst>
            </p:cNvPr>
            <p:cNvSpPr/>
            <p:nvPr/>
          </p:nvSpPr>
          <p:spPr>
            <a:xfrm>
              <a:off x="8102483" y="704065"/>
              <a:ext cx="395907" cy="32021"/>
            </a:xfrm>
            <a:custGeom>
              <a:avLst/>
              <a:gdLst/>
              <a:ahLst/>
              <a:cxnLst/>
              <a:rect l="l" t="t" r="r" b="b"/>
              <a:pathLst>
                <a:path w="7010" h="567" extrusionOk="0">
                  <a:moveTo>
                    <a:pt x="7" y="0"/>
                  </a:moveTo>
                  <a:lnTo>
                    <a:pt x="0" y="147"/>
                  </a:lnTo>
                  <a:lnTo>
                    <a:pt x="7003" y="567"/>
                  </a:lnTo>
                  <a:lnTo>
                    <a:pt x="7010" y="427"/>
                  </a:lnTo>
                  <a:lnTo>
                    <a:pt x="7"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2131;p53">
              <a:extLst>
                <a:ext uri="{FF2B5EF4-FFF2-40B4-BE49-F238E27FC236}">
                  <a16:creationId xmlns:a16="http://schemas.microsoft.com/office/drawing/2014/main" id="{86136E28-F16F-8FFF-6C4C-0766746108DF}"/>
                </a:ext>
              </a:extLst>
            </p:cNvPr>
            <p:cNvSpPr/>
            <p:nvPr/>
          </p:nvSpPr>
          <p:spPr>
            <a:xfrm>
              <a:off x="8097739" y="785843"/>
              <a:ext cx="395907" cy="31795"/>
            </a:xfrm>
            <a:custGeom>
              <a:avLst/>
              <a:gdLst/>
              <a:ahLst/>
              <a:cxnLst/>
              <a:rect l="l" t="t" r="r" b="b"/>
              <a:pathLst>
                <a:path w="7010" h="563" extrusionOk="0">
                  <a:moveTo>
                    <a:pt x="7" y="1"/>
                  </a:moveTo>
                  <a:lnTo>
                    <a:pt x="0" y="142"/>
                  </a:lnTo>
                  <a:lnTo>
                    <a:pt x="7003" y="562"/>
                  </a:lnTo>
                  <a:lnTo>
                    <a:pt x="7010" y="421"/>
                  </a:lnTo>
                  <a:lnTo>
                    <a:pt x="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2132;p53">
              <a:extLst>
                <a:ext uri="{FF2B5EF4-FFF2-40B4-BE49-F238E27FC236}">
                  <a16:creationId xmlns:a16="http://schemas.microsoft.com/office/drawing/2014/main" id="{0574FAC8-3E8D-224A-C396-F8BA9E70DCE0}"/>
                </a:ext>
              </a:extLst>
            </p:cNvPr>
            <p:cNvSpPr/>
            <p:nvPr/>
          </p:nvSpPr>
          <p:spPr>
            <a:xfrm>
              <a:off x="8092600" y="867394"/>
              <a:ext cx="395907" cy="32021"/>
            </a:xfrm>
            <a:custGeom>
              <a:avLst/>
              <a:gdLst/>
              <a:ahLst/>
              <a:cxnLst/>
              <a:rect l="l" t="t" r="r" b="b"/>
              <a:pathLst>
                <a:path w="7010" h="567" extrusionOk="0">
                  <a:moveTo>
                    <a:pt x="7" y="1"/>
                  </a:moveTo>
                  <a:lnTo>
                    <a:pt x="0" y="147"/>
                  </a:lnTo>
                  <a:lnTo>
                    <a:pt x="7003" y="567"/>
                  </a:lnTo>
                  <a:lnTo>
                    <a:pt x="7010" y="427"/>
                  </a:lnTo>
                  <a:lnTo>
                    <a:pt x="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2133;p53">
              <a:extLst>
                <a:ext uri="{FF2B5EF4-FFF2-40B4-BE49-F238E27FC236}">
                  <a16:creationId xmlns:a16="http://schemas.microsoft.com/office/drawing/2014/main" id="{8855CE99-5155-1358-619D-07D330F21062}"/>
                </a:ext>
              </a:extLst>
            </p:cNvPr>
            <p:cNvSpPr/>
            <p:nvPr/>
          </p:nvSpPr>
          <p:spPr>
            <a:xfrm>
              <a:off x="8087856" y="949227"/>
              <a:ext cx="395907" cy="31739"/>
            </a:xfrm>
            <a:custGeom>
              <a:avLst/>
              <a:gdLst/>
              <a:ahLst/>
              <a:cxnLst/>
              <a:rect l="l" t="t" r="r" b="b"/>
              <a:pathLst>
                <a:path w="7010" h="562" extrusionOk="0">
                  <a:moveTo>
                    <a:pt x="7" y="0"/>
                  </a:moveTo>
                  <a:lnTo>
                    <a:pt x="0" y="141"/>
                  </a:lnTo>
                  <a:lnTo>
                    <a:pt x="7003" y="561"/>
                  </a:lnTo>
                  <a:lnTo>
                    <a:pt x="7010" y="420"/>
                  </a:lnTo>
                  <a:lnTo>
                    <a:pt x="7"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2134;p53">
              <a:extLst>
                <a:ext uri="{FF2B5EF4-FFF2-40B4-BE49-F238E27FC236}">
                  <a16:creationId xmlns:a16="http://schemas.microsoft.com/office/drawing/2014/main" id="{91DC3E02-A675-369C-99AA-E5DD8D6623CE}"/>
                </a:ext>
              </a:extLst>
            </p:cNvPr>
            <p:cNvSpPr/>
            <p:nvPr/>
          </p:nvSpPr>
          <p:spPr>
            <a:xfrm>
              <a:off x="8082716" y="1030722"/>
              <a:ext cx="138822" cy="15079"/>
            </a:xfrm>
            <a:custGeom>
              <a:avLst/>
              <a:gdLst/>
              <a:ahLst/>
              <a:cxnLst/>
              <a:rect l="l" t="t" r="r" b="b"/>
              <a:pathLst>
                <a:path w="2458" h="267" extrusionOk="0">
                  <a:moveTo>
                    <a:pt x="7" y="1"/>
                  </a:moveTo>
                  <a:lnTo>
                    <a:pt x="1" y="147"/>
                  </a:lnTo>
                  <a:lnTo>
                    <a:pt x="2066" y="266"/>
                  </a:lnTo>
                  <a:lnTo>
                    <a:pt x="2457" y="147"/>
                  </a:lnTo>
                  <a:lnTo>
                    <a:pt x="14"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2135;p53">
              <a:extLst>
                <a:ext uri="{FF2B5EF4-FFF2-40B4-BE49-F238E27FC236}">
                  <a16:creationId xmlns:a16="http://schemas.microsoft.com/office/drawing/2014/main" id="{0D3F74EB-2422-8C8C-BA9F-677F305035B3}"/>
                </a:ext>
              </a:extLst>
            </p:cNvPr>
            <p:cNvSpPr/>
            <p:nvPr/>
          </p:nvSpPr>
          <p:spPr>
            <a:xfrm>
              <a:off x="8340142" y="1046083"/>
              <a:ext cx="138539" cy="16717"/>
            </a:xfrm>
            <a:custGeom>
              <a:avLst/>
              <a:gdLst/>
              <a:ahLst/>
              <a:cxnLst/>
              <a:rect l="l" t="t" r="r" b="b"/>
              <a:pathLst>
                <a:path w="2453" h="296" extrusionOk="0">
                  <a:moveTo>
                    <a:pt x="0" y="1"/>
                  </a:moveTo>
                  <a:lnTo>
                    <a:pt x="378" y="169"/>
                  </a:lnTo>
                  <a:lnTo>
                    <a:pt x="2445" y="295"/>
                  </a:lnTo>
                  <a:lnTo>
                    <a:pt x="2452" y="149"/>
                  </a:lnTo>
                  <a:lnTo>
                    <a:pt x="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2136;p53">
              <a:extLst>
                <a:ext uri="{FF2B5EF4-FFF2-40B4-BE49-F238E27FC236}">
                  <a16:creationId xmlns:a16="http://schemas.microsoft.com/office/drawing/2014/main" id="{A4474462-9D50-5C2A-099D-0D50D20BCCAA}"/>
                </a:ext>
              </a:extLst>
            </p:cNvPr>
            <p:cNvSpPr/>
            <p:nvPr/>
          </p:nvSpPr>
          <p:spPr>
            <a:xfrm>
              <a:off x="6211327" y="-36220"/>
              <a:ext cx="2945584" cy="638676"/>
            </a:xfrm>
            <a:custGeom>
              <a:avLst/>
              <a:gdLst/>
              <a:ahLst/>
              <a:cxnLst/>
              <a:rect l="l" t="t" r="r" b="b"/>
              <a:pathLst>
                <a:path w="52155" h="11309" extrusionOk="0">
                  <a:moveTo>
                    <a:pt x="71" y="0"/>
                  </a:moveTo>
                  <a:lnTo>
                    <a:pt x="0" y="126"/>
                  </a:lnTo>
                  <a:cubicBezTo>
                    <a:pt x="14194" y="8200"/>
                    <a:pt x="27618" y="10574"/>
                    <a:pt x="36377" y="11140"/>
                  </a:cubicBezTo>
                  <a:cubicBezTo>
                    <a:pt x="38191" y="11260"/>
                    <a:pt x="39878" y="11309"/>
                    <a:pt x="41432" y="11309"/>
                  </a:cubicBezTo>
                  <a:cubicBezTo>
                    <a:pt x="48015" y="11309"/>
                    <a:pt x="52097" y="10448"/>
                    <a:pt x="52154" y="10440"/>
                  </a:cubicBezTo>
                  <a:lnTo>
                    <a:pt x="52119" y="10300"/>
                  </a:lnTo>
                  <a:cubicBezTo>
                    <a:pt x="52073" y="10311"/>
                    <a:pt x="48002" y="11166"/>
                    <a:pt x="41431" y="11166"/>
                  </a:cubicBezTo>
                  <a:cubicBezTo>
                    <a:pt x="39881" y="11166"/>
                    <a:pt x="38192" y="11118"/>
                    <a:pt x="36384" y="11001"/>
                  </a:cubicBezTo>
                  <a:cubicBezTo>
                    <a:pt x="27638" y="10433"/>
                    <a:pt x="14236" y="8060"/>
                    <a:pt x="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0" name="Google Shape;2739;p61">
            <a:extLst>
              <a:ext uri="{FF2B5EF4-FFF2-40B4-BE49-F238E27FC236}">
                <a16:creationId xmlns:a16="http://schemas.microsoft.com/office/drawing/2014/main" id="{193F7133-1ACE-F5B4-D56A-4F911F81B076}"/>
              </a:ext>
            </a:extLst>
          </p:cNvPr>
          <p:cNvGrpSpPr/>
          <p:nvPr/>
        </p:nvGrpSpPr>
        <p:grpSpPr>
          <a:xfrm>
            <a:off x="8525954" y="3736486"/>
            <a:ext cx="1320896" cy="917976"/>
            <a:chOff x="6326862" y="1948322"/>
            <a:chExt cx="973825" cy="676774"/>
          </a:xfrm>
        </p:grpSpPr>
        <p:sp>
          <p:nvSpPr>
            <p:cNvPr id="1941" name="Google Shape;2740;p61">
              <a:extLst>
                <a:ext uri="{FF2B5EF4-FFF2-40B4-BE49-F238E27FC236}">
                  <a16:creationId xmlns:a16="http://schemas.microsoft.com/office/drawing/2014/main" id="{25410266-B181-8873-C0AA-88B7602632F6}"/>
                </a:ext>
              </a:extLst>
            </p:cNvPr>
            <p:cNvSpPr/>
            <p:nvPr/>
          </p:nvSpPr>
          <p:spPr>
            <a:xfrm>
              <a:off x="6416593" y="2061979"/>
              <a:ext cx="709215" cy="544888"/>
            </a:xfrm>
            <a:custGeom>
              <a:avLst/>
              <a:gdLst/>
              <a:ahLst/>
              <a:cxnLst/>
              <a:rect l="l" t="t" r="r" b="b"/>
              <a:pathLst>
                <a:path w="22913" h="17604" extrusionOk="0">
                  <a:moveTo>
                    <a:pt x="19837" y="0"/>
                  </a:moveTo>
                  <a:lnTo>
                    <a:pt x="0" y="12934"/>
                  </a:lnTo>
                  <a:lnTo>
                    <a:pt x="3074" y="17604"/>
                  </a:lnTo>
                  <a:lnTo>
                    <a:pt x="22913" y="4671"/>
                  </a:lnTo>
                  <a:lnTo>
                    <a:pt x="198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2741;p61">
              <a:extLst>
                <a:ext uri="{FF2B5EF4-FFF2-40B4-BE49-F238E27FC236}">
                  <a16:creationId xmlns:a16="http://schemas.microsoft.com/office/drawing/2014/main" id="{2F9669F8-7D59-03E4-2211-8EFD86917BB6}"/>
                </a:ext>
              </a:extLst>
            </p:cNvPr>
            <p:cNvSpPr/>
            <p:nvPr/>
          </p:nvSpPr>
          <p:spPr>
            <a:xfrm>
              <a:off x="7030596" y="2028365"/>
              <a:ext cx="146158" cy="178194"/>
            </a:xfrm>
            <a:custGeom>
              <a:avLst/>
              <a:gdLst/>
              <a:ahLst/>
              <a:cxnLst/>
              <a:rect l="l" t="t" r="r" b="b"/>
              <a:pathLst>
                <a:path w="4722" h="5757" extrusionOk="0">
                  <a:moveTo>
                    <a:pt x="1647" y="1"/>
                  </a:moveTo>
                  <a:lnTo>
                    <a:pt x="0" y="1086"/>
                  </a:lnTo>
                  <a:lnTo>
                    <a:pt x="3076" y="5757"/>
                  </a:lnTo>
                  <a:lnTo>
                    <a:pt x="4721" y="4673"/>
                  </a:lnTo>
                  <a:lnTo>
                    <a:pt x="16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2742;p61">
              <a:extLst>
                <a:ext uri="{FF2B5EF4-FFF2-40B4-BE49-F238E27FC236}">
                  <a16:creationId xmlns:a16="http://schemas.microsoft.com/office/drawing/2014/main" id="{1BF2C915-A748-DA71-BDD3-F195E8BFE343}"/>
                </a:ext>
              </a:extLst>
            </p:cNvPr>
            <p:cNvSpPr/>
            <p:nvPr/>
          </p:nvSpPr>
          <p:spPr>
            <a:xfrm>
              <a:off x="7081574" y="1948322"/>
              <a:ext cx="219113" cy="224684"/>
            </a:xfrm>
            <a:custGeom>
              <a:avLst/>
              <a:gdLst/>
              <a:ahLst/>
              <a:cxnLst/>
              <a:rect l="l" t="t" r="r" b="b"/>
              <a:pathLst>
                <a:path w="7079" h="7259" extrusionOk="0">
                  <a:moveTo>
                    <a:pt x="3993" y="0"/>
                  </a:moveTo>
                  <a:cubicBezTo>
                    <a:pt x="3951" y="0"/>
                    <a:pt x="3909" y="13"/>
                    <a:pt x="3872" y="39"/>
                  </a:cubicBezTo>
                  <a:lnTo>
                    <a:pt x="0" y="2587"/>
                  </a:lnTo>
                  <a:lnTo>
                    <a:pt x="3074" y="7259"/>
                  </a:lnTo>
                  <a:lnTo>
                    <a:pt x="6946" y="4709"/>
                  </a:lnTo>
                  <a:cubicBezTo>
                    <a:pt x="7050" y="4639"/>
                    <a:pt x="7079" y="4499"/>
                    <a:pt x="7008" y="4393"/>
                  </a:cubicBezTo>
                  <a:lnTo>
                    <a:pt x="4180" y="101"/>
                  </a:lnTo>
                  <a:cubicBezTo>
                    <a:pt x="4136" y="36"/>
                    <a:pt x="4064" y="0"/>
                    <a:pt x="3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2743;p61">
              <a:extLst>
                <a:ext uri="{FF2B5EF4-FFF2-40B4-BE49-F238E27FC236}">
                  <a16:creationId xmlns:a16="http://schemas.microsoft.com/office/drawing/2014/main" id="{2B9029DA-4372-CF3F-0869-69FB727F821F}"/>
                </a:ext>
              </a:extLst>
            </p:cNvPr>
            <p:cNvSpPr/>
            <p:nvPr/>
          </p:nvSpPr>
          <p:spPr>
            <a:xfrm>
              <a:off x="6326862" y="2462286"/>
              <a:ext cx="184910" cy="162810"/>
            </a:xfrm>
            <a:custGeom>
              <a:avLst/>
              <a:gdLst/>
              <a:ahLst/>
              <a:cxnLst/>
              <a:rect l="l" t="t" r="r" b="b"/>
              <a:pathLst>
                <a:path w="5974" h="5260" extrusionOk="0">
                  <a:moveTo>
                    <a:pt x="2899" y="1"/>
                  </a:moveTo>
                  <a:lnTo>
                    <a:pt x="1" y="5259"/>
                  </a:lnTo>
                  <a:lnTo>
                    <a:pt x="5973" y="4671"/>
                  </a:lnTo>
                  <a:lnTo>
                    <a:pt x="28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2744;p61">
              <a:extLst>
                <a:ext uri="{FF2B5EF4-FFF2-40B4-BE49-F238E27FC236}">
                  <a16:creationId xmlns:a16="http://schemas.microsoft.com/office/drawing/2014/main" id="{3C7F179F-3A0E-5F1B-868C-1DB76A2E848A}"/>
                </a:ext>
              </a:extLst>
            </p:cNvPr>
            <p:cNvSpPr/>
            <p:nvPr/>
          </p:nvSpPr>
          <p:spPr>
            <a:xfrm>
              <a:off x="6326862" y="2566131"/>
              <a:ext cx="67043" cy="58965"/>
            </a:xfrm>
            <a:custGeom>
              <a:avLst/>
              <a:gdLst/>
              <a:ahLst/>
              <a:cxnLst/>
              <a:rect l="l" t="t" r="r" b="b"/>
              <a:pathLst>
                <a:path w="2166" h="1905" extrusionOk="0">
                  <a:moveTo>
                    <a:pt x="1051" y="0"/>
                  </a:moveTo>
                  <a:lnTo>
                    <a:pt x="1" y="1904"/>
                  </a:lnTo>
                  <a:lnTo>
                    <a:pt x="2165" y="1694"/>
                  </a:lnTo>
                  <a:lnTo>
                    <a:pt x="10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2745;p61">
              <a:extLst>
                <a:ext uri="{FF2B5EF4-FFF2-40B4-BE49-F238E27FC236}">
                  <a16:creationId xmlns:a16="http://schemas.microsoft.com/office/drawing/2014/main" id="{3C23A807-4432-DE41-33DD-B0B25ED92690}"/>
                </a:ext>
              </a:extLst>
            </p:cNvPr>
            <p:cNvSpPr/>
            <p:nvPr/>
          </p:nvSpPr>
          <p:spPr>
            <a:xfrm>
              <a:off x="6455810" y="2121593"/>
              <a:ext cx="630750" cy="425690"/>
            </a:xfrm>
            <a:custGeom>
              <a:avLst/>
              <a:gdLst/>
              <a:ahLst/>
              <a:cxnLst/>
              <a:rect l="l" t="t" r="r" b="b"/>
              <a:pathLst>
                <a:path w="20378" h="13753" extrusionOk="0">
                  <a:moveTo>
                    <a:pt x="19839" y="0"/>
                  </a:moveTo>
                  <a:lnTo>
                    <a:pt x="1" y="12934"/>
                  </a:lnTo>
                  <a:lnTo>
                    <a:pt x="533" y="13752"/>
                  </a:lnTo>
                  <a:lnTo>
                    <a:pt x="20377" y="820"/>
                  </a:lnTo>
                  <a:lnTo>
                    <a:pt x="198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7" name="组合 5">
            <a:extLst>
              <a:ext uri="{FF2B5EF4-FFF2-40B4-BE49-F238E27FC236}">
                <a16:creationId xmlns:a16="http://schemas.microsoft.com/office/drawing/2014/main" id="{D6D3C865-463B-04F5-4433-D5658AA6C2C0}"/>
              </a:ext>
            </a:extLst>
          </p:cNvPr>
          <p:cNvGrpSpPr>
            <a:grpSpLocks/>
          </p:cNvGrpSpPr>
          <p:nvPr/>
        </p:nvGrpSpPr>
        <p:grpSpPr bwMode="auto">
          <a:xfrm>
            <a:off x="272783" y="1063993"/>
            <a:ext cx="3642307" cy="2985490"/>
            <a:chOff x="5664" y="1974"/>
            <a:chExt cx="8641" cy="6853"/>
          </a:xfrm>
        </p:grpSpPr>
        <p:pic>
          <p:nvPicPr>
            <p:cNvPr id="1949" name="图片 3">
              <a:extLst>
                <a:ext uri="{FF2B5EF4-FFF2-40B4-BE49-F238E27FC236}">
                  <a16:creationId xmlns:a16="http://schemas.microsoft.com/office/drawing/2014/main" id="{D19182A0-74BC-A19F-6F53-16BC2986830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64" y="1974"/>
              <a:ext cx="8641" cy="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0" name="文本框 4">
              <a:extLst>
                <a:ext uri="{FF2B5EF4-FFF2-40B4-BE49-F238E27FC236}">
                  <a16:creationId xmlns:a16="http://schemas.microsoft.com/office/drawing/2014/main" id="{78ADBB62-15DB-0CC8-DA6B-42605065FDC1}"/>
                </a:ext>
              </a:extLst>
            </p:cNvPr>
            <p:cNvSpPr txBox="1"/>
            <p:nvPr/>
          </p:nvSpPr>
          <p:spPr>
            <a:xfrm>
              <a:off x="6610" y="3915"/>
              <a:ext cx="6832" cy="416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800"/>
                </a:spcAft>
              </a:pPr>
              <a:r>
                <a:rPr lang="vi-VN" sz="2800" i="1"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học sinh nhận xét, trao đổi về bài nói của bạn dựa theo bảng kiểm</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948" name="图片 2" descr="7f1f8852fc2c348ae61c8e8e9f74e5bb">
            <a:extLst>
              <a:ext uri="{FF2B5EF4-FFF2-40B4-BE49-F238E27FC236}">
                <a16:creationId xmlns:a16="http://schemas.microsoft.com/office/drawing/2014/main" id="{9ED408DE-B18B-60E3-5A98-269E5FD3491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03700" y="1770024"/>
            <a:ext cx="5276327" cy="376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7066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48"/>
                                        </p:tgtEl>
                                        <p:attrNameLst>
                                          <p:attrName>style.visibility</p:attrName>
                                        </p:attrNameLst>
                                      </p:cBhvr>
                                      <p:to>
                                        <p:strVal val="visible"/>
                                      </p:to>
                                    </p:set>
                                    <p:animEffect transition="in" filter="fade">
                                      <p:cBhvr>
                                        <p:cTn id="7" dur="1000"/>
                                        <p:tgtEl>
                                          <p:spTgt spid="1948"/>
                                        </p:tgtEl>
                                      </p:cBhvr>
                                    </p:animEffect>
                                    <p:anim calcmode="lin" valueType="num">
                                      <p:cBhvr>
                                        <p:cTn id="8" dur="1000" fill="hold"/>
                                        <p:tgtEl>
                                          <p:spTgt spid="1948"/>
                                        </p:tgtEl>
                                        <p:attrNameLst>
                                          <p:attrName>ppt_x</p:attrName>
                                        </p:attrNameLst>
                                      </p:cBhvr>
                                      <p:tavLst>
                                        <p:tav tm="0">
                                          <p:val>
                                            <p:strVal val="#ppt_x"/>
                                          </p:val>
                                        </p:tav>
                                        <p:tav tm="100000">
                                          <p:val>
                                            <p:strVal val="#ppt_x"/>
                                          </p:val>
                                        </p:tav>
                                      </p:tavLst>
                                    </p:anim>
                                    <p:anim calcmode="lin" valueType="num">
                                      <p:cBhvr>
                                        <p:cTn id="9" dur="1000" fill="hold"/>
                                        <p:tgtEl>
                                          <p:spTgt spid="194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47"/>
                                        </p:tgtEl>
                                        <p:attrNameLst>
                                          <p:attrName>style.visibility</p:attrName>
                                        </p:attrNameLst>
                                      </p:cBhvr>
                                      <p:to>
                                        <p:strVal val="visible"/>
                                      </p:to>
                                    </p:set>
                                    <p:animEffect transition="in" filter="fade">
                                      <p:cBhvr>
                                        <p:cTn id="12" dur="1000"/>
                                        <p:tgtEl>
                                          <p:spTgt spid="1947"/>
                                        </p:tgtEl>
                                      </p:cBhvr>
                                    </p:animEffect>
                                    <p:anim calcmode="lin" valueType="num">
                                      <p:cBhvr>
                                        <p:cTn id="13" dur="1000" fill="hold"/>
                                        <p:tgtEl>
                                          <p:spTgt spid="1947"/>
                                        </p:tgtEl>
                                        <p:attrNameLst>
                                          <p:attrName>ppt_x</p:attrName>
                                        </p:attrNameLst>
                                      </p:cBhvr>
                                      <p:tavLst>
                                        <p:tav tm="0">
                                          <p:val>
                                            <p:strVal val="#ppt_x"/>
                                          </p:val>
                                        </p:tav>
                                        <p:tav tm="100000">
                                          <p:val>
                                            <p:strVal val="#ppt_x"/>
                                          </p:val>
                                        </p:tav>
                                      </p:tavLst>
                                    </p:anim>
                                    <p:anim calcmode="lin" valueType="num">
                                      <p:cBhvr>
                                        <p:cTn id="14" dur="1000" fill="hold"/>
                                        <p:tgtEl>
                                          <p:spTgt spid="19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5"/>
        <p:cNvGrpSpPr/>
        <p:nvPr/>
      </p:nvGrpSpPr>
      <p:grpSpPr>
        <a:xfrm>
          <a:off x="0" y="0"/>
          <a:ext cx="0" cy="0"/>
          <a:chOff x="0" y="0"/>
          <a:chExt cx="0" cy="0"/>
        </a:xfrm>
      </p:grpSpPr>
      <p:sp>
        <p:nvSpPr>
          <p:cNvPr id="1306" name="Google Shape;1306;p45"/>
          <p:cNvSpPr txBox="1">
            <a:spLocks noGrp="1"/>
          </p:cNvSpPr>
          <p:nvPr>
            <p:ph type="ctrTitle"/>
          </p:nvPr>
        </p:nvSpPr>
        <p:spPr>
          <a:xfrm>
            <a:off x="1449797" y="1709519"/>
            <a:ext cx="5855998" cy="238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a:t>THUYẾT TRÌNH VỀ </a:t>
            </a:r>
            <a:endParaRPr sz="3600">
              <a:solidFill>
                <a:schemeClr val="dk2"/>
              </a:solidFill>
            </a:endParaRPr>
          </a:p>
          <a:p>
            <a:pPr marL="0" lvl="0" indent="0" algn="ctr" rtl="0">
              <a:spcBef>
                <a:spcPts val="0"/>
              </a:spcBef>
              <a:spcAft>
                <a:spcPts val="0"/>
              </a:spcAft>
              <a:buNone/>
            </a:pPr>
            <a:r>
              <a:rPr lang="en-US" sz="3600">
                <a:solidFill>
                  <a:schemeClr val="dk2"/>
                </a:solidFill>
              </a:rPr>
              <a:t>nghệ thuật kể chuyện trong một tác phẩm truyện</a:t>
            </a:r>
            <a:endParaRPr sz="3600">
              <a:solidFill>
                <a:schemeClr val="dk2"/>
              </a:solidFill>
            </a:endParaRPr>
          </a:p>
        </p:txBody>
      </p:sp>
      <p:grpSp>
        <p:nvGrpSpPr>
          <p:cNvPr id="1307" name="Google Shape;1307;p45"/>
          <p:cNvGrpSpPr/>
          <p:nvPr/>
        </p:nvGrpSpPr>
        <p:grpSpPr>
          <a:xfrm>
            <a:off x="2722724" y="951602"/>
            <a:ext cx="3297183" cy="655111"/>
            <a:chOff x="-3705625" y="3666475"/>
            <a:chExt cx="3235925" cy="1422300"/>
          </a:xfrm>
        </p:grpSpPr>
        <p:sp>
          <p:nvSpPr>
            <p:cNvPr id="1308" name="Google Shape;1308;p45"/>
            <p:cNvSpPr/>
            <p:nvPr/>
          </p:nvSpPr>
          <p:spPr>
            <a:xfrm>
              <a:off x="-3705625" y="3666475"/>
              <a:ext cx="2035500" cy="1422300"/>
            </a:xfrm>
            <a:prstGeom prst="chevron">
              <a:avLst>
                <a:gd name="adj" fmla="val 22935"/>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5"/>
            <p:cNvSpPr/>
            <p:nvPr/>
          </p:nvSpPr>
          <p:spPr>
            <a:xfrm flipH="1">
              <a:off x="-2505200" y="3666475"/>
              <a:ext cx="2035500" cy="1422300"/>
            </a:xfrm>
            <a:prstGeom prst="chevron">
              <a:avLst>
                <a:gd name="adj" fmla="val 22935"/>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0" name="Google Shape;1310;p45"/>
          <p:cNvSpPr txBox="1">
            <a:spLocks noGrp="1"/>
          </p:cNvSpPr>
          <p:nvPr>
            <p:ph type="subTitle" idx="1"/>
          </p:nvPr>
        </p:nvSpPr>
        <p:spPr>
          <a:xfrm>
            <a:off x="2188154" y="1075908"/>
            <a:ext cx="4359000" cy="40950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0"/>
              </a:spcAft>
              <a:buNone/>
            </a:pPr>
            <a:r>
              <a:rPr lang="en-US" sz="2400"/>
              <a:t>N</a:t>
            </a:r>
            <a:r>
              <a:rPr lang="en" sz="2400"/>
              <a:t>ói và nghe</a:t>
            </a:r>
            <a:endParaRPr sz="2400"/>
          </a:p>
        </p:txBody>
      </p:sp>
      <p:grpSp>
        <p:nvGrpSpPr>
          <p:cNvPr id="1311" name="Google Shape;1311;p45"/>
          <p:cNvGrpSpPr/>
          <p:nvPr/>
        </p:nvGrpSpPr>
        <p:grpSpPr>
          <a:xfrm>
            <a:off x="-61975" y="3"/>
            <a:ext cx="2945572" cy="1072716"/>
            <a:chOff x="-61975" y="3"/>
            <a:chExt cx="2945572" cy="1072716"/>
          </a:xfrm>
        </p:grpSpPr>
        <p:sp>
          <p:nvSpPr>
            <p:cNvPr id="1312" name="Google Shape;1312;p45"/>
            <p:cNvSpPr/>
            <p:nvPr/>
          </p:nvSpPr>
          <p:spPr>
            <a:xfrm>
              <a:off x="98512" y="557834"/>
              <a:ext cx="383920" cy="501452"/>
            </a:xfrm>
            <a:custGeom>
              <a:avLst/>
              <a:gdLst/>
              <a:ahLst/>
              <a:cxnLst/>
              <a:rect l="l" t="t" r="r" b="b"/>
              <a:pathLst>
                <a:path w="7002" h="9146" extrusionOk="0">
                  <a:moveTo>
                    <a:pt x="0" y="0"/>
                  </a:moveTo>
                  <a:lnTo>
                    <a:pt x="2983" y="9146"/>
                  </a:lnTo>
                  <a:lnTo>
                    <a:pt x="7002" y="40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5"/>
            <p:cNvSpPr/>
            <p:nvPr/>
          </p:nvSpPr>
          <p:spPr>
            <a:xfrm>
              <a:off x="1481760" y="409631"/>
              <a:ext cx="373612" cy="522616"/>
            </a:xfrm>
            <a:custGeom>
              <a:avLst/>
              <a:gdLst/>
              <a:ahLst/>
              <a:cxnLst/>
              <a:rect l="l" t="t" r="r" b="b"/>
              <a:pathLst>
                <a:path w="6814" h="9532" extrusionOk="0">
                  <a:moveTo>
                    <a:pt x="6814" y="1"/>
                  </a:moveTo>
                  <a:lnTo>
                    <a:pt x="1" y="1653"/>
                  </a:lnTo>
                  <a:lnTo>
                    <a:pt x="5520" y="9531"/>
                  </a:lnTo>
                  <a:lnTo>
                    <a:pt x="68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5"/>
            <p:cNvSpPr/>
            <p:nvPr/>
          </p:nvSpPr>
          <p:spPr>
            <a:xfrm>
              <a:off x="560728" y="571267"/>
              <a:ext cx="397792" cy="501452"/>
            </a:xfrm>
            <a:custGeom>
              <a:avLst/>
              <a:gdLst/>
              <a:ahLst/>
              <a:cxnLst/>
              <a:rect l="l" t="t" r="r" b="b"/>
              <a:pathLst>
                <a:path w="7255" h="9146" extrusionOk="0">
                  <a:moveTo>
                    <a:pt x="7010" y="1"/>
                  </a:moveTo>
                  <a:lnTo>
                    <a:pt x="6541" y="14"/>
                  </a:lnTo>
                  <a:lnTo>
                    <a:pt x="6240" y="21"/>
                  </a:lnTo>
                  <a:lnTo>
                    <a:pt x="4944" y="56"/>
                  </a:lnTo>
                  <a:lnTo>
                    <a:pt x="4643" y="63"/>
                  </a:lnTo>
                  <a:lnTo>
                    <a:pt x="3348" y="98"/>
                  </a:lnTo>
                  <a:lnTo>
                    <a:pt x="3047" y="113"/>
                  </a:lnTo>
                  <a:lnTo>
                    <a:pt x="1751" y="147"/>
                  </a:lnTo>
                  <a:lnTo>
                    <a:pt x="1450" y="155"/>
                  </a:lnTo>
                  <a:lnTo>
                    <a:pt x="155" y="189"/>
                  </a:lnTo>
                  <a:lnTo>
                    <a:pt x="0" y="189"/>
                  </a:lnTo>
                  <a:lnTo>
                    <a:pt x="8" y="343"/>
                  </a:lnTo>
                  <a:lnTo>
                    <a:pt x="42" y="1639"/>
                  </a:lnTo>
                  <a:lnTo>
                    <a:pt x="50" y="1940"/>
                  </a:lnTo>
                  <a:lnTo>
                    <a:pt x="84" y="3236"/>
                  </a:lnTo>
                  <a:lnTo>
                    <a:pt x="92" y="3536"/>
                  </a:lnTo>
                  <a:lnTo>
                    <a:pt x="126" y="4832"/>
                  </a:lnTo>
                  <a:lnTo>
                    <a:pt x="135" y="5133"/>
                  </a:lnTo>
                  <a:lnTo>
                    <a:pt x="168" y="6429"/>
                  </a:lnTo>
                  <a:lnTo>
                    <a:pt x="177" y="6729"/>
                  </a:lnTo>
                  <a:lnTo>
                    <a:pt x="210" y="8025"/>
                  </a:lnTo>
                  <a:lnTo>
                    <a:pt x="219" y="8326"/>
                  </a:lnTo>
                  <a:lnTo>
                    <a:pt x="245" y="9146"/>
                  </a:lnTo>
                  <a:lnTo>
                    <a:pt x="995" y="8843"/>
                  </a:lnTo>
                  <a:lnTo>
                    <a:pt x="1471" y="8649"/>
                  </a:lnTo>
                  <a:lnTo>
                    <a:pt x="3516" y="7822"/>
                  </a:lnTo>
                  <a:lnTo>
                    <a:pt x="3712" y="7744"/>
                  </a:lnTo>
                  <a:lnTo>
                    <a:pt x="3845" y="7786"/>
                  </a:lnTo>
                  <a:lnTo>
                    <a:pt x="4798" y="8116"/>
                  </a:lnTo>
                  <a:lnTo>
                    <a:pt x="5022" y="8186"/>
                  </a:lnTo>
                  <a:lnTo>
                    <a:pt x="5966" y="8516"/>
                  </a:lnTo>
                  <a:lnTo>
                    <a:pt x="6191" y="8591"/>
                  </a:lnTo>
                  <a:lnTo>
                    <a:pt x="7142" y="8921"/>
                  </a:lnTo>
                  <a:lnTo>
                    <a:pt x="7255" y="8956"/>
                  </a:lnTo>
                  <a:lnTo>
                    <a:pt x="7248" y="8810"/>
                  </a:lnTo>
                  <a:lnTo>
                    <a:pt x="7213" y="7514"/>
                  </a:lnTo>
                  <a:lnTo>
                    <a:pt x="7206" y="7213"/>
                  </a:lnTo>
                  <a:lnTo>
                    <a:pt x="7206" y="7205"/>
                  </a:lnTo>
                  <a:lnTo>
                    <a:pt x="7171" y="5918"/>
                  </a:lnTo>
                  <a:lnTo>
                    <a:pt x="7164" y="5617"/>
                  </a:lnTo>
                  <a:lnTo>
                    <a:pt x="7164" y="5608"/>
                  </a:lnTo>
                  <a:lnTo>
                    <a:pt x="7129" y="4321"/>
                  </a:lnTo>
                  <a:lnTo>
                    <a:pt x="7122" y="4020"/>
                  </a:lnTo>
                  <a:lnTo>
                    <a:pt x="7087" y="2725"/>
                  </a:lnTo>
                  <a:lnTo>
                    <a:pt x="7080" y="2424"/>
                  </a:lnTo>
                  <a:lnTo>
                    <a:pt x="7045" y="1128"/>
                  </a:lnTo>
                  <a:lnTo>
                    <a:pt x="7038" y="827"/>
                  </a:lnTo>
                  <a:lnTo>
                    <a:pt x="7038" y="819"/>
                  </a:lnTo>
                  <a:lnTo>
                    <a:pt x="701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5"/>
            <p:cNvSpPr/>
            <p:nvPr/>
          </p:nvSpPr>
          <p:spPr>
            <a:xfrm>
              <a:off x="560728" y="581575"/>
              <a:ext cx="8499" cy="8553"/>
            </a:xfrm>
            <a:custGeom>
              <a:avLst/>
              <a:gdLst/>
              <a:ahLst/>
              <a:cxnLst/>
              <a:rect l="l" t="t" r="r" b="b"/>
              <a:pathLst>
                <a:path w="155" h="156" extrusionOk="0">
                  <a:moveTo>
                    <a:pt x="0" y="1"/>
                  </a:moveTo>
                  <a:lnTo>
                    <a:pt x="8" y="155"/>
                  </a:lnTo>
                  <a:lnTo>
                    <a:pt x="155"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5"/>
            <p:cNvSpPr/>
            <p:nvPr/>
          </p:nvSpPr>
          <p:spPr>
            <a:xfrm>
              <a:off x="563031" y="579272"/>
              <a:ext cx="93759" cy="98361"/>
            </a:xfrm>
            <a:custGeom>
              <a:avLst/>
              <a:gdLst/>
              <a:ahLst/>
              <a:cxnLst/>
              <a:rect l="l" t="t" r="r" b="b"/>
              <a:pathLst>
                <a:path w="1710" h="1794" extrusionOk="0">
                  <a:moveTo>
                    <a:pt x="1709" y="1"/>
                  </a:moveTo>
                  <a:lnTo>
                    <a:pt x="1408" y="9"/>
                  </a:lnTo>
                  <a:lnTo>
                    <a:pt x="0" y="1493"/>
                  </a:lnTo>
                  <a:lnTo>
                    <a:pt x="8" y="1794"/>
                  </a:lnTo>
                  <a:lnTo>
                    <a:pt x="1709"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5"/>
            <p:cNvSpPr/>
            <p:nvPr/>
          </p:nvSpPr>
          <p:spPr>
            <a:xfrm>
              <a:off x="565334" y="576640"/>
              <a:ext cx="178965" cy="188552"/>
            </a:xfrm>
            <a:custGeom>
              <a:avLst/>
              <a:gdLst/>
              <a:ahLst/>
              <a:cxnLst/>
              <a:rect l="l" t="t" r="r" b="b"/>
              <a:pathLst>
                <a:path w="3264" h="3439" extrusionOk="0">
                  <a:moveTo>
                    <a:pt x="3264" y="0"/>
                  </a:moveTo>
                  <a:lnTo>
                    <a:pt x="2963" y="15"/>
                  </a:lnTo>
                  <a:lnTo>
                    <a:pt x="0" y="3138"/>
                  </a:lnTo>
                  <a:lnTo>
                    <a:pt x="8" y="3438"/>
                  </a:lnTo>
                  <a:lnTo>
                    <a:pt x="3264"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5"/>
            <p:cNvSpPr/>
            <p:nvPr/>
          </p:nvSpPr>
          <p:spPr>
            <a:xfrm>
              <a:off x="567637" y="574282"/>
              <a:ext cx="264226" cy="278414"/>
            </a:xfrm>
            <a:custGeom>
              <a:avLst/>
              <a:gdLst/>
              <a:ahLst/>
              <a:cxnLst/>
              <a:rect l="l" t="t" r="r" b="b"/>
              <a:pathLst>
                <a:path w="4819" h="5078" extrusionOk="0">
                  <a:moveTo>
                    <a:pt x="4818" y="1"/>
                  </a:moveTo>
                  <a:lnTo>
                    <a:pt x="4517" y="8"/>
                  </a:lnTo>
                  <a:lnTo>
                    <a:pt x="0" y="4777"/>
                  </a:lnTo>
                  <a:lnTo>
                    <a:pt x="9" y="5078"/>
                  </a:lnTo>
                  <a:lnTo>
                    <a:pt x="4818"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5"/>
            <p:cNvSpPr/>
            <p:nvPr/>
          </p:nvSpPr>
          <p:spPr>
            <a:xfrm>
              <a:off x="569939" y="571980"/>
              <a:ext cx="349432" cy="368276"/>
            </a:xfrm>
            <a:custGeom>
              <a:avLst/>
              <a:gdLst/>
              <a:ahLst/>
              <a:cxnLst/>
              <a:rect l="l" t="t" r="r" b="b"/>
              <a:pathLst>
                <a:path w="6373" h="6717" extrusionOk="0">
                  <a:moveTo>
                    <a:pt x="6373" y="1"/>
                  </a:moveTo>
                  <a:lnTo>
                    <a:pt x="6072" y="8"/>
                  </a:lnTo>
                  <a:lnTo>
                    <a:pt x="0" y="6416"/>
                  </a:lnTo>
                  <a:lnTo>
                    <a:pt x="9" y="6716"/>
                  </a:lnTo>
                  <a:lnTo>
                    <a:pt x="637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5"/>
            <p:cNvSpPr/>
            <p:nvPr/>
          </p:nvSpPr>
          <p:spPr>
            <a:xfrm>
              <a:off x="572242" y="616610"/>
              <a:ext cx="374763" cy="411151"/>
            </a:xfrm>
            <a:custGeom>
              <a:avLst/>
              <a:gdLst/>
              <a:ahLst/>
              <a:cxnLst/>
              <a:rect l="l" t="t" r="r" b="b"/>
              <a:pathLst>
                <a:path w="6835" h="7499" extrusionOk="0">
                  <a:moveTo>
                    <a:pt x="6828" y="0"/>
                  </a:moveTo>
                  <a:lnTo>
                    <a:pt x="0" y="7198"/>
                  </a:lnTo>
                  <a:lnTo>
                    <a:pt x="9" y="7499"/>
                  </a:lnTo>
                  <a:lnTo>
                    <a:pt x="6835" y="301"/>
                  </a:lnTo>
                  <a:lnTo>
                    <a:pt x="6828"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5"/>
            <p:cNvSpPr/>
            <p:nvPr/>
          </p:nvSpPr>
          <p:spPr>
            <a:xfrm>
              <a:off x="615229" y="704118"/>
              <a:ext cx="334079" cy="352047"/>
            </a:xfrm>
            <a:custGeom>
              <a:avLst/>
              <a:gdLst/>
              <a:ahLst/>
              <a:cxnLst/>
              <a:rect l="l" t="t" r="r" b="b"/>
              <a:pathLst>
                <a:path w="6093" h="6421" extrusionOk="0">
                  <a:moveTo>
                    <a:pt x="6086" y="1"/>
                  </a:moveTo>
                  <a:lnTo>
                    <a:pt x="1" y="6420"/>
                  </a:lnTo>
                  <a:lnTo>
                    <a:pt x="477" y="6226"/>
                  </a:lnTo>
                  <a:lnTo>
                    <a:pt x="6093" y="302"/>
                  </a:lnTo>
                  <a:lnTo>
                    <a:pt x="6086"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5"/>
            <p:cNvSpPr/>
            <p:nvPr/>
          </p:nvSpPr>
          <p:spPr>
            <a:xfrm>
              <a:off x="753455" y="791680"/>
              <a:ext cx="198156" cy="208454"/>
            </a:xfrm>
            <a:custGeom>
              <a:avLst/>
              <a:gdLst/>
              <a:ahLst/>
              <a:cxnLst/>
              <a:rect l="l" t="t" r="r" b="b"/>
              <a:pathLst>
                <a:path w="3614" h="3802" extrusionOk="0">
                  <a:moveTo>
                    <a:pt x="3607" y="0"/>
                  </a:moveTo>
                  <a:lnTo>
                    <a:pt x="1" y="3802"/>
                  </a:lnTo>
                  <a:lnTo>
                    <a:pt x="197" y="3724"/>
                  </a:lnTo>
                  <a:lnTo>
                    <a:pt x="330" y="3766"/>
                  </a:lnTo>
                  <a:lnTo>
                    <a:pt x="3614" y="301"/>
                  </a:lnTo>
                  <a:lnTo>
                    <a:pt x="3607"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5"/>
            <p:cNvSpPr/>
            <p:nvPr/>
          </p:nvSpPr>
          <p:spPr>
            <a:xfrm>
              <a:off x="823747" y="879187"/>
              <a:ext cx="130166" cy="140962"/>
            </a:xfrm>
            <a:custGeom>
              <a:avLst/>
              <a:gdLst/>
              <a:ahLst/>
              <a:cxnLst/>
              <a:rect l="l" t="t" r="r" b="b"/>
              <a:pathLst>
                <a:path w="2374" h="2571" extrusionOk="0">
                  <a:moveTo>
                    <a:pt x="2367" y="1"/>
                  </a:moveTo>
                  <a:lnTo>
                    <a:pt x="1" y="2500"/>
                  </a:lnTo>
                  <a:lnTo>
                    <a:pt x="225" y="2570"/>
                  </a:lnTo>
                  <a:lnTo>
                    <a:pt x="2374" y="302"/>
                  </a:lnTo>
                  <a:lnTo>
                    <a:pt x="236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5"/>
            <p:cNvSpPr/>
            <p:nvPr/>
          </p:nvSpPr>
          <p:spPr>
            <a:xfrm>
              <a:off x="1030620" y="510626"/>
              <a:ext cx="430854" cy="513295"/>
            </a:xfrm>
            <a:custGeom>
              <a:avLst/>
              <a:gdLst/>
              <a:ahLst/>
              <a:cxnLst/>
              <a:rect l="l" t="t" r="r" b="b"/>
              <a:pathLst>
                <a:path w="7858" h="9362" extrusionOk="0">
                  <a:moveTo>
                    <a:pt x="6948" y="1"/>
                  </a:moveTo>
                  <a:lnTo>
                    <a:pt x="6444" y="70"/>
                  </a:lnTo>
                  <a:lnTo>
                    <a:pt x="5743" y="169"/>
                  </a:lnTo>
                  <a:lnTo>
                    <a:pt x="4706" y="315"/>
                  </a:lnTo>
                  <a:lnTo>
                    <a:pt x="4007" y="412"/>
                  </a:lnTo>
                  <a:lnTo>
                    <a:pt x="2970" y="560"/>
                  </a:lnTo>
                  <a:lnTo>
                    <a:pt x="2270" y="658"/>
                  </a:lnTo>
                  <a:lnTo>
                    <a:pt x="1234" y="806"/>
                  </a:lnTo>
                  <a:lnTo>
                    <a:pt x="534" y="903"/>
                  </a:lnTo>
                  <a:lnTo>
                    <a:pt x="1" y="974"/>
                  </a:lnTo>
                  <a:lnTo>
                    <a:pt x="127" y="1883"/>
                  </a:lnTo>
                  <a:lnTo>
                    <a:pt x="135" y="1883"/>
                  </a:lnTo>
                  <a:lnTo>
                    <a:pt x="226" y="2584"/>
                  </a:lnTo>
                  <a:lnTo>
                    <a:pt x="233" y="2584"/>
                  </a:lnTo>
                  <a:lnTo>
                    <a:pt x="498" y="4510"/>
                  </a:lnTo>
                  <a:lnTo>
                    <a:pt x="597" y="5210"/>
                  </a:lnTo>
                  <a:lnTo>
                    <a:pt x="863" y="7135"/>
                  </a:lnTo>
                  <a:lnTo>
                    <a:pt x="912" y="7471"/>
                  </a:lnTo>
                  <a:lnTo>
                    <a:pt x="1241" y="7632"/>
                  </a:lnTo>
                  <a:lnTo>
                    <a:pt x="3481" y="8746"/>
                  </a:lnTo>
                  <a:lnTo>
                    <a:pt x="3664" y="8837"/>
                  </a:lnTo>
                  <a:lnTo>
                    <a:pt x="4721" y="9361"/>
                  </a:lnTo>
                  <a:lnTo>
                    <a:pt x="5582" y="8578"/>
                  </a:lnTo>
                  <a:lnTo>
                    <a:pt x="5778" y="8395"/>
                  </a:lnTo>
                  <a:lnTo>
                    <a:pt x="7592" y="6743"/>
                  </a:lnTo>
                  <a:lnTo>
                    <a:pt x="7857" y="6498"/>
                  </a:lnTo>
                  <a:lnTo>
                    <a:pt x="7815" y="6162"/>
                  </a:lnTo>
                  <a:lnTo>
                    <a:pt x="7543" y="4236"/>
                  </a:lnTo>
                  <a:lnTo>
                    <a:pt x="7446" y="3537"/>
                  </a:lnTo>
                  <a:lnTo>
                    <a:pt x="7178" y="1611"/>
                  </a:lnTo>
                  <a:lnTo>
                    <a:pt x="7081" y="910"/>
                  </a:lnTo>
                  <a:lnTo>
                    <a:pt x="69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5"/>
            <p:cNvSpPr/>
            <p:nvPr/>
          </p:nvSpPr>
          <p:spPr>
            <a:xfrm>
              <a:off x="1038022" y="613650"/>
              <a:ext cx="23083" cy="38653"/>
            </a:xfrm>
            <a:custGeom>
              <a:avLst/>
              <a:gdLst/>
              <a:ahLst/>
              <a:cxnLst/>
              <a:rect l="l" t="t" r="r" b="b"/>
              <a:pathLst>
                <a:path w="421" h="705" extrusionOk="0">
                  <a:moveTo>
                    <a:pt x="47" y="1"/>
                  </a:moveTo>
                  <a:cubicBezTo>
                    <a:pt x="32" y="1"/>
                    <a:pt x="16" y="2"/>
                    <a:pt x="0" y="4"/>
                  </a:cubicBezTo>
                  <a:lnTo>
                    <a:pt x="91" y="705"/>
                  </a:lnTo>
                  <a:lnTo>
                    <a:pt x="98" y="705"/>
                  </a:lnTo>
                  <a:cubicBezTo>
                    <a:pt x="286" y="685"/>
                    <a:pt x="420" y="501"/>
                    <a:pt x="399" y="306"/>
                  </a:cubicBezTo>
                  <a:cubicBezTo>
                    <a:pt x="372" y="132"/>
                    <a:pt x="218" y="1"/>
                    <a:pt x="47"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5"/>
            <p:cNvSpPr/>
            <p:nvPr/>
          </p:nvSpPr>
          <p:spPr>
            <a:xfrm>
              <a:off x="1115113" y="600326"/>
              <a:ext cx="41177" cy="39037"/>
            </a:xfrm>
            <a:custGeom>
              <a:avLst/>
              <a:gdLst/>
              <a:ahLst/>
              <a:cxnLst/>
              <a:rect l="l" t="t" r="r" b="b"/>
              <a:pathLst>
                <a:path w="751" h="712" extrusionOk="0">
                  <a:moveTo>
                    <a:pt x="365" y="1"/>
                  </a:moveTo>
                  <a:cubicBezTo>
                    <a:pt x="352" y="1"/>
                    <a:pt x="338" y="2"/>
                    <a:pt x="324" y="3"/>
                  </a:cubicBezTo>
                  <a:cubicBezTo>
                    <a:pt x="134" y="30"/>
                    <a:pt x="1" y="213"/>
                    <a:pt x="23" y="408"/>
                  </a:cubicBezTo>
                  <a:cubicBezTo>
                    <a:pt x="48" y="584"/>
                    <a:pt x="207" y="711"/>
                    <a:pt x="386" y="711"/>
                  </a:cubicBezTo>
                  <a:cubicBezTo>
                    <a:pt x="400" y="711"/>
                    <a:pt x="414" y="711"/>
                    <a:pt x="428" y="709"/>
                  </a:cubicBezTo>
                  <a:cubicBezTo>
                    <a:pt x="618" y="682"/>
                    <a:pt x="750" y="499"/>
                    <a:pt x="729" y="311"/>
                  </a:cubicBezTo>
                  <a:cubicBezTo>
                    <a:pt x="704" y="128"/>
                    <a:pt x="544" y="1"/>
                    <a:pt x="36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5"/>
            <p:cNvSpPr/>
            <p:nvPr/>
          </p:nvSpPr>
          <p:spPr>
            <a:xfrm>
              <a:off x="1210298" y="587167"/>
              <a:ext cx="41177" cy="38873"/>
            </a:xfrm>
            <a:custGeom>
              <a:avLst/>
              <a:gdLst/>
              <a:ahLst/>
              <a:cxnLst/>
              <a:rect l="l" t="t" r="r" b="b"/>
              <a:pathLst>
                <a:path w="751" h="709" extrusionOk="0">
                  <a:moveTo>
                    <a:pt x="377" y="1"/>
                  </a:moveTo>
                  <a:cubicBezTo>
                    <a:pt x="359" y="1"/>
                    <a:pt x="341" y="2"/>
                    <a:pt x="324" y="5"/>
                  </a:cubicBezTo>
                  <a:cubicBezTo>
                    <a:pt x="135" y="33"/>
                    <a:pt x="1" y="208"/>
                    <a:pt x="23" y="403"/>
                  </a:cubicBezTo>
                  <a:cubicBezTo>
                    <a:pt x="49" y="577"/>
                    <a:pt x="204" y="709"/>
                    <a:pt x="381" y="709"/>
                  </a:cubicBezTo>
                  <a:cubicBezTo>
                    <a:pt x="397" y="709"/>
                    <a:pt x="413" y="708"/>
                    <a:pt x="429" y="705"/>
                  </a:cubicBezTo>
                  <a:cubicBezTo>
                    <a:pt x="618" y="677"/>
                    <a:pt x="750" y="495"/>
                    <a:pt x="730" y="305"/>
                  </a:cubicBezTo>
                  <a:cubicBezTo>
                    <a:pt x="704" y="127"/>
                    <a:pt x="552" y="1"/>
                    <a:pt x="377"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5"/>
            <p:cNvSpPr/>
            <p:nvPr/>
          </p:nvSpPr>
          <p:spPr>
            <a:xfrm>
              <a:off x="1305592" y="573734"/>
              <a:ext cx="41177" cy="38873"/>
            </a:xfrm>
            <a:custGeom>
              <a:avLst/>
              <a:gdLst/>
              <a:ahLst/>
              <a:cxnLst/>
              <a:rect l="l" t="t" r="r" b="b"/>
              <a:pathLst>
                <a:path w="751" h="709" extrusionOk="0">
                  <a:moveTo>
                    <a:pt x="381" y="0"/>
                  </a:moveTo>
                  <a:cubicBezTo>
                    <a:pt x="364" y="0"/>
                    <a:pt x="347" y="2"/>
                    <a:pt x="330" y="4"/>
                  </a:cubicBezTo>
                  <a:cubicBezTo>
                    <a:pt x="133" y="33"/>
                    <a:pt x="1" y="208"/>
                    <a:pt x="21" y="404"/>
                  </a:cubicBezTo>
                  <a:cubicBezTo>
                    <a:pt x="47" y="582"/>
                    <a:pt x="201" y="709"/>
                    <a:pt x="377" y="709"/>
                  </a:cubicBezTo>
                  <a:cubicBezTo>
                    <a:pt x="393" y="709"/>
                    <a:pt x="410" y="707"/>
                    <a:pt x="427" y="705"/>
                  </a:cubicBezTo>
                  <a:cubicBezTo>
                    <a:pt x="616" y="676"/>
                    <a:pt x="750" y="502"/>
                    <a:pt x="728" y="305"/>
                  </a:cubicBezTo>
                  <a:cubicBezTo>
                    <a:pt x="702" y="128"/>
                    <a:pt x="550" y="0"/>
                    <a:pt x="38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5"/>
            <p:cNvSpPr/>
            <p:nvPr/>
          </p:nvSpPr>
          <p:spPr>
            <a:xfrm>
              <a:off x="1400777" y="560466"/>
              <a:ext cx="23467" cy="38708"/>
            </a:xfrm>
            <a:custGeom>
              <a:avLst/>
              <a:gdLst/>
              <a:ahLst/>
              <a:cxnLst/>
              <a:rect l="l" t="t" r="r" b="b"/>
              <a:pathLst>
                <a:path w="428" h="706" extrusionOk="0">
                  <a:moveTo>
                    <a:pt x="330" y="1"/>
                  </a:moveTo>
                  <a:cubicBezTo>
                    <a:pt x="133" y="29"/>
                    <a:pt x="1" y="211"/>
                    <a:pt x="22" y="401"/>
                  </a:cubicBezTo>
                  <a:cubicBezTo>
                    <a:pt x="47" y="578"/>
                    <a:pt x="201" y="706"/>
                    <a:pt x="375" y="706"/>
                  </a:cubicBezTo>
                  <a:cubicBezTo>
                    <a:pt x="392" y="706"/>
                    <a:pt x="410" y="704"/>
                    <a:pt x="427" y="702"/>
                  </a:cubicBezTo>
                  <a:lnTo>
                    <a:pt x="33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5"/>
            <p:cNvSpPr/>
            <p:nvPr/>
          </p:nvSpPr>
          <p:spPr>
            <a:xfrm>
              <a:off x="1059844" y="554763"/>
              <a:ext cx="39971" cy="22095"/>
            </a:xfrm>
            <a:custGeom>
              <a:avLst/>
              <a:gdLst/>
              <a:ahLst/>
              <a:cxnLst/>
              <a:rect l="l" t="t" r="r" b="b"/>
              <a:pathLst>
                <a:path w="729" h="403" extrusionOk="0">
                  <a:moveTo>
                    <a:pt x="701" y="1"/>
                  </a:moveTo>
                  <a:lnTo>
                    <a:pt x="1" y="98"/>
                  </a:lnTo>
                  <a:cubicBezTo>
                    <a:pt x="27" y="271"/>
                    <a:pt x="174" y="403"/>
                    <a:pt x="349" y="403"/>
                  </a:cubicBezTo>
                  <a:cubicBezTo>
                    <a:pt x="366" y="403"/>
                    <a:pt x="383" y="402"/>
                    <a:pt x="400" y="399"/>
                  </a:cubicBezTo>
                  <a:cubicBezTo>
                    <a:pt x="589" y="372"/>
                    <a:pt x="728" y="189"/>
                    <a:pt x="70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5"/>
            <p:cNvSpPr/>
            <p:nvPr/>
          </p:nvSpPr>
          <p:spPr>
            <a:xfrm>
              <a:off x="1155029" y="541330"/>
              <a:ext cx="40026" cy="22095"/>
            </a:xfrm>
            <a:custGeom>
              <a:avLst/>
              <a:gdLst/>
              <a:ahLst/>
              <a:cxnLst/>
              <a:rect l="l" t="t" r="r" b="b"/>
              <a:pathLst>
                <a:path w="730" h="403" extrusionOk="0">
                  <a:moveTo>
                    <a:pt x="701" y="0"/>
                  </a:moveTo>
                  <a:lnTo>
                    <a:pt x="1" y="98"/>
                  </a:lnTo>
                  <a:cubicBezTo>
                    <a:pt x="26" y="277"/>
                    <a:pt x="173" y="403"/>
                    <a:pt x="347" y="403"/>
                  </a:cubicBezTo>
                  <a:cubicBezTo>
                    <a:pt x="365" y="403"/>
                    <a:pt x="383" y="401"/>
                    <a:pt x="400" y="399"/>
                  </a:cubicBezTo>
                  <a:cubicBezTo>
                    <a:pt x="589" y="372"/>
                    <a:pt x="730" y="197"/>
                    <a:pt x="70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5"/>
            <p:cNvSpPr/>
            <p:nvPr/>
          </p:nvSpPr>
          <p:spPr>
            <a:xfrm>
              <a:off x="1250324" y="527897"/>
              <a:ext cx="39916" cy="22150"/>
            </a:xfrm>
            <a:custGeom>
              <a:avLst/>
              <a:gdLst/>
              <a:ahLst/>
              <a:cxnLst/>
              <a:rect l="l" t="t" r="r" b="b"/>
              <a:pathLst>
                <a:path w="728" h="404" extrusionOk="0">
                  <a:moveTo>
                    <a:pt x="699" y="0"/>
                  </a:moveTo>
                  <a:lnTo>
                    <a:pt x="0" y="97"/>
                  </a:lnTo>
                  <a:cubicBezTo>
                    <a:pt x="25" y="277"/>
                    <a:pt x="174" y="403"/>
                    <a:pt x="348" y="403"/>
                  </a:cubicBezTo>
                  <a:cubicBezTo>
                    <a:pt x="365" y="403"/>
                    <a:pt x="382" y="402"/>
                    <a:pt x="398" y="400"/>
                  </a:cubicBezTo>
                  <a:cubicBezTo>
                    <a:pt x="588" y="371"/>
                    <a:pt x="728" y="197"/>
                    <a:pt x="699"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5"/>
            <p:cNvSpPr/>
            <p:nvPr/>
          </p:nvSpPr>
          <p:spPr>
            <a:xfrm>
              <a:off x="1345508" y="514409"/>
              <a:ext cx="39916" cy="22205"/>
            </a:xfrm>
            <a:custGeom>
              <a:avLst/>
              <a:gdLst/>
              <a:ahLst/>
              <a:cxnLst/>
              <a:rect l="l" t="t" r="r" b="b"/>
              <a:pathLst>
                <a:path w="728" h="405" extrusionOk="0">
                  <a:moveTo>
                    <a:pt x="701" y="1"/>
                  </a:moveTo>
                  <a:lnTo>
                    <a:pt x="0" y="100"/>
                  </a:lnTo>
                  <a:cubicBezTo>
                    <a:pt x="26" y="278"/>
                    <a:pt x="174" y="404"/>
                    <a:pt x="350" y="404"/>
                  </a:cubicBezTo>
                  <a:cubicBezTo>
                    <a:pt x="366" y="404"/>
                    <a:pt x="383" y="403"/>
                    <a:pt x="400" y="401"/>
                  </a:cubicBezTo>
                  <a:cubicBezTo>
                    <a:pt x="588" y="379"/>
                    <a:pt x="728" y="197"/>
                    <a:pt x="70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5"/>
            <p:cNvSpPr/>
            <p:nvPr/>
          </p:nvSpPr>
          <p:spPr>
            <a:xfrm>
              <a:off x="1078267" y="682022"/>
              <a:ext cx="41506" cy="38818"/>
            </a:xfrm>
            <a:custGeom>
              <a:avLst/>
              <a:gdLst/>
              <a:ahLst/>
              <a:cxnLst/>
              <a:rect l="l" t="t" r="r" b="b"/>
              <a:pathLst>
                <a:path w="757" h="708" extrusionOk="0">
                  <a:moveTo>
                    <a:pt x="383" y="0"/>
                  </a:moveTo>
                  <a:cubicBezTo>
                    <a:pt x="365" y="0"/>
                    <a:pt x="348" y="1"/>
                    <a:pt x="330" y="4"/>
                  </a:cubicBezTo>
                  <a:cubicBezTo>
                    <a:pt x="140" y="26"/>
                    <a:pt x="1" y="207"/>
                    <a:pt x="29" y="404"/>
                  </a:cubicBezTo>
                  <a:cubicBezTo>
                    <a:pt x="54" y="576"/>
                    <a:pt x="210" y="708"/>
                    <a:pt x="381" y="708"/>
                  </a:cubicBezTo>
                  <a:cubicBezTo>
                    <a:pt x="396" y="708"/>
                    <a:pt x="412" y="707"/>
                    <a:pt x="427" y="705"/>
                  </a:cubicBezTo>
                  <a:cubicBezTo>
                    <a:pt x="624" y="676"/>
                    <a:pt x="757" y="495"/>
                    <a:pt x="728" y="305"/>
                  </a:cubicBezTo>
                  <a:cubicBezTo>
                    <a:pt x="704" y="127"/>
                    <a:pt x="557" y="0"/>
                    <a:pt x="38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5"/>
            <p:cNvSpPr/>
            <p:nvPr/>
          </p:nvSpPr>
          <p:spPr>
            <a:xfrm>
              <a:off x="1173452" y="668588"/>
              <a:ext cx="41506" cy="38873"/>
            </a:xfrm>
            <a:custGeom>
              <a:avLst/>
              <a:gdLst/>
              <a:ahLst/>
              <a:cxnLst/>
              <a:rect l="l" t="t" r="r" b="b"/>
              <a:pathLst>
                <a:path w="757" h="709" extrusionOk="0">
                  <a:moveTo>
                    <a:pt x="380" y="0"/>
                  </a:moveTo>
                  <a:cubicBezTo>
                    <a:pt x="364" y="0"/>
                    <a:pt x="347" y="1"/>
                    <a:pt x="330" y="4"/>
                  </a:cubicBezTo>
                  <a:cubicBezTo>
                    <a:pt x="142" y="32"/>
                    <a:pt x="1" y="207"/>
                    <a:pt x="29" y="404"/>
                  </a:cubicBezTo>
                  <a:cubicBezTo>
                    <a:pt x="55" y="581"/>
                    <a:pt x="208" y="708"/>
                    <a:pt x="378" y="708"/>
                  </a:cubicBezTo>
                  <a:cubicBezTo>
                    <a:pt x="395" y="708"/>
                    <a:pt x="412" y="707"/>
                    <a:pt x="429" y="704"/>
                  </a:cubicBezTo>
                  <a:cubicBezTo>
                    <a:pt x="624" y="676"/>
                    <a:pt x="757" y="501"/>
                    <a:pt x="730" y="304"/>
                  </a:cubicBezTo>
                  <a:cubicBezTo>
                    <a:pt x="704" y="126"/>
                    <a:pt x="556" y="0"/>
                    <a:pt x="38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5"/>
            <p:cNvSpPr/>
            <p:nvPr/>
          </p:nvSpPr>
          <p:spPr>
            <a:xfrm>
              <a:off x="1268746" y="655100"/>
              <a:ext cx="41506" cy="38873"/>
            </a:xfrm>
            <a:custGeom>
              <a:avLst/>
              <a:gdLst/>
              <a:ahLst/>
              <a:cxnLst/>
              <a:rect l="l" t="t" r="r" b="b"/>
              <a:pathLst>
                <a:path w="757" h="709" extrusionOk="0">
                  <a:moveTo>
                    <a:pt x="378" y="1"/>
                  </a:moveTo>
                  <a:cubicBezTo>
                    <a:pt x="362" y="1"/>
                    <a:pt x="346" y="2"/>
                    <a:pt x="330" y="4"/>
                  </a:cubicBezTo>
                  <a:cubicBezTo>
                    <a:pt x="140" y="33"/>
                    <a:pt x="0" y="214"/>
                    <a:pt x="27" y="404"/>
                  </a:cubicBezTo>
                  <a:cubicBezTo>
                    <a:pt x="53" y="583"/>
                    <a:pt x="205" y="709"/>
                    <a:pt x="376" y="709"/>
                  </a:cubicBezTo>
                  <a:cubicBezTo>
                    <a:pt x="393" y="709"/>
                    <a:pt x="410" y="708"/>
                    <a:pt x="427" y="705"/>
                  </a:cubicBezTo>
                  <a:cubicBezTo>
                    <a:pt x="624" y="676"/>
                    <a:pt x="757" y="502"/>
                    <a:pt x="728" y="307"/>
                  </a:cubicBezTo>
                  <a:cubicBezTo>
                    <a:pt x="702" y="133"/>
                    <a:pt x="553" y="1"/>
                    <a:pt x="37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5"/>
            <p:cNvSpPr/>
            <p:nvPr/>
          </p:nvSpPr>
          <p:spPr>
            <a:xfrm>
              <a:off x="1363931" y="641832"/>
              <a:ext cx="41506" cy="38982"/>
            </a:xfrm>
            <a:custGeom>
              <a:avLst/>
              <a:gdLst/>
              <a:ahLst/>
              <a:cxnLst/>
              <a:rect l="l" t="t" r="r" b="b"/>
              <a:pathLst>
                <a:path w="757" h="711" extrusionOk="0">
                  <a:moveTo>
                    <a:pt x="372" y="0"/>
                  </a:moveTo>
                  <a:cubicBezTo>
                    <a:pt x="358" y="0"/>
                    <a:pt x="344" y="1"/>
                    <a:pt x="330" y="3"/>
                  </a:cubicBezTo>
                  <a:cubicBezTo>
                    <a:pt x="140" y="29"/>
                    <a:pt x="0" y="213"/>
                    <a:pt x="29" y="401"/>
                  </a:cubicBezTo>
                  <a:cubicBezTo>
                    <a:pt x="54" y="583"/>
                    <a:pt x="213" y="711"/>
                    <a:pt x="387" y="711"/>
                  </a:cubicBezTo>
                  <a:cubicBezTo>
                    <a:pt x="400" y="711"/>
                    <a:pt x="414" y="710"/>
                    <a:pt x="427" y="708"/>
                  </a:cubicBezTo>
                  <a:cubicBezTo>
                    <a:pt x="624" y="681"/>
                    <a:pt x="757" y="498"/>
                    <a:pt x="728" y="303"/>
                  </a:cubicBezTo>
                  <a:cubicBezTo>
                    <a:pt x="709" y="127"/>
                    <a:pt x="552" y="0"/>
                    <a:pt x="372"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5"/>
            <p:cNvSpPr/>
            <p:nvPr/>
          </p:nvSpPr>
          <p:spPr>
            <a:xfrm>
              <a:off x="1057925" y="757631"/>
              <a:ext cx="23467" cy="38708"/>
            </a:xfrm>
            <a:custGeom>
              <a:avLst/>
              <a:gdLst/>
              <a:ahLst/>
              <a:cxnLst/>
              <a:rect l="l" t="t" r="r" b="b"/>
              <a:pathLst>
                <a:path w="428" h="706" extrusionOk="0">
                  <a:moveTo>
                    <a:pt x="51" y="1"/>
                  </a:moveTo>
                  <a:cubicBezTo>
                    <a:pt x="34" y="1"/>
                    <a:pt x="17" y="2"/>
                    <a:pt x="0" y="5"/>
                  </a:cubicBezTo>
                  <a:lnTo>
                    <a:pt x="99" y="705"/>
                  </a:lnTo>
                  <a:cubicBezTo>
                    <a:pt x="294" y="684"/>
                    <a:pt x="427" y="502"/>
                    <a:pt x="400" y="305"/>
                  </a:cubicBezTo>
                  <a:cubicBezTo>
                    <a:pt x="374" y="134"/>
                    <a:pt x="226" y="1"/>
                    <a:pt x="5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5"/>
            <p:cNvSpPr/>
            <p:nvPr/>
          </p:nvSpPr>
          <p:spPr>
            <a:xfrm>
              <a:off x="1135126" y="744581"/>
              <a:ext cx="41506" cy="38873"/>
            </a:xfrm>
            <a:custGeom>
              <a:avLst/>
              <a:gdLst/>
              <a:ahLst/>
              <a:cxnLst/>
              <a:rect l="l" t="t" r="r" b="b"/>
              <a:pathLst>
                <a:path w="757" h="709" extrusionOk="0">
                  <a:moveTo>
                    <a:pt x="380" y="1"/>
                  </a:moveTo>
                  <a:cubicBezTo>
                    <a:pt x="363" y="1"/>
                    <a:pt x="347" y="2"/>
                    <a:pt x="330" y="4"/>
                  </a:cubicBezTo>
                  <a:cubicBezTo>
                    <a:pt x="133" y="26"/>
                    <a:pt x="1" y="207"/>
                    <a:pt x="27" y="404"/>
                  </a:cubicBezTo>
                  <a:cubicBezTo>
                    <a:pt x="54" y="576"/>
                    <a:pt x="201" y="708"/>
                    <a:pt x="377" y="708"/>
                  </a:cubicBezTo>
                  <a:cubicBezTo>
                    <a:pt x="393" y="708"/>
                    <a:pt x="410" y="707"/>
                    <a:pt x="427" y="705"/>
                  </a:cubicBezTo>
                  <a:cubicBezTo>
                    <a:pt x="624" y="676"/>
                    <a:pt x="757" y="495"/>
                    <a:pt x="728" y="305"/>
                  </a:cubicBezTo>
                  <a:cubicBezTo>
                    <a:pt x="702" y="127"/>
                    <a:pt x="554" y="1"/>
                    <a:pt x="380"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5"/>
            <p:cNvSpPr/>
            <p:nvPr/>
          </p:nvSpPr>
          <p:spPr>
            <a:xfrm>
              <a:off x="1230311" y="731148"/>
              <a:ext cx="41506" cy="38873"/>
            </a:xfrm>
            <a:custGeom>
              <a:avLst/>
              <a:gdLst/>
              <a:ahLst/>
              <a:cxnLst/>
              <a:rect l="l" t="t" r="r" b="b"/>
              <a:pathLst>
                <a:path w="757" h="709" extrusionOk="0">
                  <a:moveTo>
                    <a:pt x="380" y="0"/>
                  </a:moveTo>
                  <a:cubicBezTo>
                    <a:pt x="364" y="0"/>
                    <a:pt x="347" y="1"/>
                    <a:pt x="330" y="4"/>
                  </a:cubicBezTo>
                  <a:cubicBezTo>
                    <a:pt x="133" y="32"/>
                    <a:pt x="1" y="207"/>
                    <a:pt x="29" y="404"/>
                  </a:cubicBezTo>
                  <a:cubicBezTo>
                    <a:pt x="54" y="582"/>
                    <a:pt x="202" y="708"/>
                    <a:pt x="375" y="708"/>
                  </a:cubicBezTo>
                  <a:cubicBezTo>
                    <a:pt x="392" y="708"/>
                    <a:pt x="410" y="707"/>
                    <a:pt x="427" y="704"/>
                  </a:cubicBezTo>
                  <a:cubicBezTo>
                    <a:pt x="624" y="676"/>
                    <a:pt x="757" y="494"/>
                    <a:pt x="728" y="306"/>
                  </a:cubicBezTo>
                  <a:cubicBezTo>
                    <a:pt x="704" y="126"/>
                    <a:pt x="556" y="0"/>
                    <a:pt x="38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5"/>
            <p:cNvSpPr/>
            <p:nvPr/>
          </p:nvSpPr>
          <p:spPr>
            <a:xfrm>
              <a:off x="1325495" y="717770"/>
              <a:ext cx="41506" cy="38763"/>
            </a:xfrm>
            <a:custGeom>
              <a:avLst/>
              <a:gdLst/>
              <a:ahLst/>
              <a:cxnLst/>
              <a:rect l="l" t="t" r="r" b="b"/>
              <a:pathLst>
                <a:path w="757" h="707" extrusionOk="0">
                  <a:moveTo>
                    <a:pt x="383" y="0"/>
                  </a:moveTo>
                  <a:cubicBezTo>
                    <a:pt x="366" y="0"/>
                    <a:pt x="348" y="1"/>
                    <a:pt x="330" y="4"/>
                  </a:cubicBezTo>
                  <a:cubicBezTo>
                    <a:pt x="135" y="31"/>
                    <a:pt x="1" y="206"/>
                    <a:pt x="29" y="402"/>
                  </a:cubicBezTo>
                  <a:cubicBezTo>
                    <a:pt x="55" y="581"/>
                    <a:pt x="202" y="707"/>
                    <a:pt x="376" y="707"/>
                  </a:cubicBezTo>
                  <a:cubicBezTo>
                    <a:pt x="393" y="707"/>
                    <a:pt x="411" y="706"/>
                    <a:pt x="429" y="703"/>
                  </a:cubicBezTo>
                  <a:cubicBezTo>
                    <a:pt x="624" y="676"/>
                    <a:pt x="757" y="500"/>
                    <a:pt x="730" y="305"/>
                  </a:cubicBezTo>
                  <a:cubicBezTo>
                    <a:pt x="704" y="126"/>
                    <a:pt x="557" y="0"/>
                    <a:pt x="38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5"/>
            <p:cNvSpPr/>
            <p:nvPr/>
          </p:nvSpPr>
          <p:spPr>
            <a:xfrm>
              <a:off x="1420790" y="704501"/>
              <a:ext cx="23467" cy="38599"/>
            </a:xfrm>
            <a:custGeom>
              <a:avLst/>
              <a:gdLst/>
              <a:ahLst/>
              <a:cxnLst/>
              <a:rect l="l" t="t" r="r" b="b"/>
              <a:pathLst>
                <a:path w="428" h="704" extrusionOk="0">
                  <a:moveTo>
                    <a:pt x="330" y="1"/>
                  </a:moveTo>
                  <a:cubicBezTo>
                    <a:pt x="133" y="27"/>
                    <a:pt x="0" y="211"/>
                    <a:pt x="27" y="399"/>
                  </a:cubicBezTo>
                  <a:cubicBezTo>
                    <a:pt x="53" y="578"/>
                    <a:pt x="200" y="704"/>
                    <a:pt x="374" y="704"/>
                  </a:cubicBezTo>
                  <a:cubicBezTo>
                    <a:pt x="391" y="704"/>
                    <a:pt x="409" y="702"/>
                    <a:pt x="427" y="700"/>
                  </a:cubicBezTo>
                  <a:lnTo>
                    <a:pt x="33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5"/>
            <p:cNvSpPr/>
            <p:nvPr/>
          </p:nvSpPr>
          <p:spPr>
            <a:xfrm>
              <a:off x="1098664" y="826003"/>
              <a:ext cx="41506" cy="38818"/>
            </a:xfrm>
            <a:custGeom>
              <a:avLst/>
              <a:gdLst/>
              <a:ahLst/>
              <a:cxnLst/>
              <a:rect l="l" t="t" r="r" b="b"/>
              <a:pathLst>
                <a:path w="757" h="708" extrusionOk="0">
                  <a:moveTo>
                    <a:pt x="381" y="1"/>
                  </a:moveTo>
                  <a:cubicBezTo>
                    <a:pt x="364" y="1"/>
                    <a:pt x="347" y="2"/>
                    <a:pt x="329" y="5"/>
                  </a:cubicBezTo>
                  <a:cubicBezTo>
                    <a:pt x="133" y="31"/>
                    <a:pt x="0" y="206"/>
                    <a:pt x="29" y="403"/>
                  </a:cubicBezTo>
                  <a:cubicBezTo>
                    <a:pt x="53" y="576"/>
                    <a:pt x="201" y="707"/>
                    <a:pt x="376" y="707"/>
                  </a:cubicBezTo>
                  <a:cubicBezTo>
                    <a:pt x="393" y="707"/>
                    <a:pt x="410" y="706"/>
                    <a:pt x="427" y="704"/>
                  </a:cubicBezTo>
                  <a:cubicBezTo>
                    <a:pt x="617" y="677"/>
                    <a:pt x="756" y="494"/>
                    <a:pt x="728" y="305"/>
                  </a:cubicBezTo>
                  <a:cubicBezTo>
                    <a:pt x="703" y="127"/>
                    <a:pt x="550" y="1"/>
                    <a:pt x="38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5"/>
            <p:cNvSpPr/>
            <p:nvPr/>
          </p:nvSpPr>
          <p:spPr>
            <a:xfrm>
              <a:off x="1193849" y="812569"/>
              <a:ext cx="41506" cy="38818"/>
            </a:xfrm>
            <a:custGeom>
              <a:avLst/>
              <a:gdLst/>
              <a:ahLst/>
              <a:cxnLst/>
              <a:rect l="l" t="t" r="r" b="b"/>
              <a:pathLst>
                <a:path w="757" h="708" extrusionOk="0">
                  <a:moveTo>
                    <a:pt x="381" y="0"/>
                  </a:moveTo>
                  <a:cubicBezTo>
                    <a:pt x="364" y="0"/>
                    <a:pt x="347" y="2"/>
                    <a:pt x="329" y="4"/>
                  </a:cubicBezTo>
                  <a:cubicBezTo>
                    <a:pt x="133" y="31"/>
                    <a:pt x="0" y="208"/>
                    <a:pt x="29" y="402"/>
                  </a:cubicBezTo>
                  <a:cubicBezTo>
                    <a:pt x="55" y="581"/>
                    <a:pt x="201" y="707"/>
                    <a:pt x="374" y="707"/>
                  </a:cubicBezTo>
                  <a:cubicBezTo>
                    <a:pt x="392" y="707"/>
                    <a:pt x="409" y="706"/>
                    <a:pt x="427" y="703"/>
                  </a:cubicBezTo>
                  <a:cubicBezTo>
                    <a:pt x="617" y="676"/>
                    <a:pt x="756" y="502"/>
                    <a:pt x="729" y="305"/>
                  </a:cubicBezTo>
                  <a:cubicBezTo>
                    <a:pt x="703" y="126"/>
                    <a:pt x="551" y="0"/>
                    <a:pt x="38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5"/>
            <p:cNvSpPr/>
            <p:nvPr/>
          </p:nvSpPr>
          <p:spPr>
            <a:xfrm>
              <a:off x="1289088" y="799136"/>
              <a:ext cx="41506" cy="38873"/>
            </a:xfrm>
            <a:custGeom>
              <a:avLst/>
              <a:gdLst/>
              <a:ahLst/>
              <a:cxnLst/>
              <a:rect l="l" t="t" r="r" b="b"/>
              <a:pathLst>
                <a:path w="757" h="709" extrusionOk="0">
                  <a:moveTo>
                    <a:pt x="378" y="0"/>
                  </a:moveTo>
                  <a:cubicBezTo>
                    <a:pt x="361" y="0"/>
                    <a:pt x="345" y="1"/>
                    <a:pt x="328" y="4"/>
                  </a:cubicBezTo>
                  <a:cubicBezTo>
                    <a:pt x="133" y="32"/>
                    <a:pt x="1" y="214"/>
                    <a:pt x="28" y="402"/>
                  </a:cubicBezTo>
                  <a:cubicBezTo>
                    <a:pt x="54" y="582"/>
                    <a:pt x="202" y="708"/>
                    <a:pt x="377" y="708"/>
                  </a:cubicBezTo>
                  <a:cubicBezTo>
                    <a:pt x="394" y="708"/>
                    <a:pt x="411" y="707"/>
                    <a:pt x="428" y="705"/>
                  </a:cubicBezTo>
                  <a:cubicBezTo>
                    <a:pt x="623" y="676"/>
                    <a:pt x="757" y="501"/>
                    <a:pt x="728" y="305"/>
                  </a:cubicBezTo>
                  <a:cubicBezTo>
                    <a:pt x="702" y="133"/>
                    <a:pt x="549" y="0"/>
                    <a:pt x="37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5"/>
            <p:cNvSpPr/>
            <p:nvPr/>
          </p:nvSpPr>
          <p:spPr>
            <a:xfrm>
              <a:off x="1384273" y="785758"/>
              <a:ext cx="41506" cy="39092"/>
            </a:xfrm>
            <a:custGeom>
              <a:avLst/>
              <a:gdLst/>
              <a:ahLst/>
              <a:cxnLst/>
              <a:rect l="l" t="t" r="r" b="b"/>
              <a:pathLst>
                <a:path w="757" h="713" extrusionOk="0">
                  <a:moveTo>
                    <a:pt x="368" y="0"/>
                  </a:moveTo>
                  <a:cubicBezTo>
                    <a:pt x="355" y="0"/>
                    <a:pt x="343" y="1"/>
                    <a:pt x="330" y="2"/>
                  </a:cubicBezTo>
                  <a:cubicBezTo>
                    <a:pt x="133" y="31"/>
                    <a:pt x="1" y="213"/>
                    <a:pt x="29" y="409"/>
                  </a:cubicBezTo>
                  <a:cubicBezTo>
                    <a:pt x="54" y="585"/>
                    <a:pt x="208" y="712"/>
                    <a:pt x="388" y="712"/>
                  </a:cubicBezTo>
                  <a:cubicBezTo>
                    <a:pt x="401" y="712"/>
                    <a:pt x="414" y="711"/>
                    <a:pt x="428" y="710"/>
                  </a:cubicBezTo>
                  <a:cubicBezTo>
                    <a:pt x="624" y="681"/>
                    <a:pt x="757" y="500"/>
                    <a:pt x="728" y="310"/>
                  </a:cubicBezTo>
                  <a:cubicBezTo>
                    <a:pt x="703" y="128"/>
                    <a:pt x="542"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5"/>
            <p:cNvSpPr/>
            <p:nvPr/>
          </p:nvSpPr>
          <p:spPr>
            <a:xfrm>
              <a:off x="1077884" y="901612"/>
              <a:ext cx="22754" cy="27523"/>
            </a:xfrm>
            <a:custGeom>
              <a:avLst/>
              <a:gdLst/>
              <a:ahLst/>
              <a:cxnLst/>
              <a:rect l="l" t="t" r="r" b="b"/>
              <a:pathLst>
                <a:path w="415" h="502" extrusionOk="0">
                  <a:moveTo>
                    <a:pt x="50" y="0"/>
                  </a:moveTo>
                  <a:cubicBezTo>
                    <a:pt x="34" y="0"/>
                    <a:pt x="17" y="1"/>
                    <a:pt x="1" y="4"/>
                  </a:cubicBezTo>
                  <a:lnTo>
                    <a:pt x="50" y="340"/>
                  </a:lnTo>
                  <a:lnTo>
                    <a:pt x="379" y="501"/>
                  </a:lnTo>
                  <a:cubicBezTo>
                    <a:pt x="399" y="446"/>
                    <a:pt x="414" y="375"/>
                    <a:pt x="408" y="306"/>
                  </a:cubicBezTo>
                  <a:cubicBezTo>
                    <a:pt x="381" y="132"/>
                    <a:pt x="227" y="0"/>
                    <a:pt x="5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5"/>
            <p:cNvSpPr/>
            <p:nvPr/>
          </p:nvSpPr>
          <p:spPr>
            <a:xfrm>
              <a:off x="1155468" y="888562"/>
              <a:ext cx="41561" cy="38818"/>
            </a:xfrm>
            <a:custGeom>
              <a:avLst/>
              <a:gdLst/>
              <a:ahLst/>
              <a:cxnLst/>
              <a:rect l="l" t="t" r="r" b="b"/>
              <a:pathLst>
                <a:path w="758" h="708" extrusionOk="0">
                  <a:moveTo>
                    <a:pt x="380" y="1"/>
                  </a:moveTo>
                  <a:cubicBezTo>
                    <a:pt x="363" y="1"/>
                    <a:pt x="346" y="2"/>
                    <a:pt x="329" y="5"/>
                  </a:cubicBezTo>
                  <a:cubicBezTo>
                    <a:pt x="134" y="25"/>
                    <a:pt x="1" y="208"/>
                    <a:pt x="21" y="403"/>
                  </a:cubicBezTo>
                  <a:cubicBezTo>
                    <a:pt x="47" y="576"/>
                    <a:pt x="201" y="707"/>
                    <a:pt x="376" y="707"/>
                  </a:cubicBezTo>
                  <a:cubicBezTo>
                    <a:pt x="393" y="707"/>
                    <a:pt x="411" y="706"/>
                    <a:pt x="428" y="704"/>
                  </a:cubicBezTo>
                  <a:cubicBezTo>
                    <a:pt x="616" y="677"/>
                    <a:pt x="757" y="494"/>
                    <a:pt x="729" y="305"/>
                  </a:cubicBezTo>
                  <a:cubicBezTo>
                    <a:pt x="703" y="127"/>
                    <a:pt x="550" y="1"/>
                    <a:pt x="380"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5"/>
            <p:cNvSpPr/>
            <p:nvPr/>
          </p:nvSpPr>
          <p:spPr>
            <a:xfrm>
              <a:off x="1250652" y="875129"/>
              <a:ext cx="41561" cy="38873"/>
            </a:xfrm>
            <a:custGeom>
              <a:avLst/>
              <a:gdLst/>
              <a:ahLst/>
              <a:cxnLst/>
              <a:rect l="l" t="t" r="r" b="b"/>
              <a:pathLst>
                <a:path w="758" h="709" extrusionOk="0">
                  <a:moveTo>
                    <a:pt x="381" y="0"/>
                  </a:moveTo>
                  <a:cubicBezTo>
                    <a:pt x="365" y="0"/>
                    <a:pt x="347" y="2"/>
                    <a:pt x="330" y="4"/>
                  </a:cubicBezTo>
                  <a:cubicBezTo>
                    <a:pt x="134" y="33"/>
                    <a:pt x="1" y="208"/>
                    <a:pt x="29" y="403"/>
                  </a:cubicBezTo>
                  <a:cubicBezTo>
                    <a:pt x="48" y="582"/>
                    <a:pt x="201" y="709"/>
                    <a:pt x="377" y="709"/>
                  </a:cubicBezTo>
                  <a:cubicBezTo>
                    <a:pt x="394" y="709"/>
                    <a:pt x="411" y="707"/>
                    <a:pt x="428" y="705"/>
                  </a:cubicBezTo>
                  <a:cubicBezTo>
                    <a:pt x="618" y="676"/>
                    <a:pt x="757" y="502"/>
                    <a:pt x="729" y="305"/>
                  </a:cubicBezTo>
                  <a:cubicBezTo>
                    <a:pt x="704" y="126"/>
                    <a:pt x="551" y="0"/>
                    <a:pt x="38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5"/>
            <p:cNvSpPr/>
            <p:nvPr/>
          </p:nvSpPr>
          <p:spPr>
            <a:xfrm>
              <a:off x="1345837" y="861696"/>
              <a:ext cx="41561" cy="38873"/>
            </a:xfrm>
            <a:custGeom>
              <a:avLst/>
              <a:gdLst/>
              <a:ahLst/>
              <a:cxnLst/>
              <a:rect l="l" t="t" r="r" b="b"/>
              <a:pathLst>
                <a:path w="758" h="709" extrusionOk="0">
                  <a:moveTo>
                    <a:pt x="381" y="0"/>
                  </a:moveTo>
                  <a:cubicBezTo>
                    <a:pt x="364" y="0"/>
                    <a:pt x="347" y="1"/>
                    <a:pt x="330" y="4"/>
                  </a:cubicBezTo>
                  <a:cubicBezTo>
                    <a:pt x="134" y="32"/>
                    <a:pt x="1" y="214"/>
                    <a:pt x="29" y="404"/>
                  </a:cubicBezTo>
                  <a:cubicBezTo>
                    <a:pt x="48" y="582"/>
                    <a:pt x="202" y="708"/>
                    <a:pt x="378" y="708"/>
                  </a:cubicBezTo>
                  <a:cubicBezTo>
                    <a:pt x="394" y="708"/>
                    <a:pt x="411" y="707"/>
                    <a:pt x="428" y="705"/>
                  </a:cubicBezTo>
                  <a:cubicBezTo>
                    <a:pt x="618" y="676"/>
                    <a:pt x="757" y="501"/>
                    <a:pt x="730" y="305"/>
                  </a:cubicBezTo>
                  <a:cubicBezTo>
                    <a:pt x="704" y="127"/>
                    <a:pt x="552" y="0"/>
                    <a:pt x="38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5"/>
            <p:cNvSpPr/>
            <p:nvPr/>
          </p:nvSpPr>
          <p:spPr>
            <a:xfrm>
              <a:off x="1441132" y="848428"/>
              <a:ext cx="20342" cy="31964"/>
            </a:xfrm>
            <a:custGeom>
              <a:avLst/>
              <a:gdLst/>
              <a:ahLst/>
              <a:cxnLst/>
              <a:rect l="l" t="t" r="r" b="b"/>
              <a:pathLst>
                <a:path w="371" h="583" extrusionOk="0">
                  <a:moveTo>
                    <a:pt x="322" y="1"/>
                  </a:moveTo>
                  <a:cubicBezTo>
                    <a:pt x="133" y="29"/>
                    <a:pt x="1" y="211"/>
                    <a:pt x="27" y="407"/>
                  </a:cubicBezTo>
                  <a:cubicBezTo>
                    <a:pt x="34" y="469"/>
                    <a:pt x="63" y="533"/>
                    <a:pt x="105" y="582"/>
                  </a:cubicBezTo>
                  <a:lnTo>
                    <a:pt x="370" y="337"/>
                  </a:lnTo>
                  <a:lnTo>
                    <a:pt x="328"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5"/>
            <p:cNvSpPr/>
            <p:nvPr/>
          </p:nvSpPr>
          <p:spPr>
            <a:xfrm>
              <a:off x="1213807" y="956496"/>
              <a:ext cx="41506" cy="38873"/>
            </a:xfrm>
            <a:custGeom>
              <a:avLst/>
              <a:gdLst/>
              <a:ahLst/>
              <a:cxnLst/>
              <a:rect l="l" t="t" r="r" b="b"/>
              <a:pathLst>
                <a:path w="757" h="709" extrusionOk="0">
                  <a:moveTo>
                    <a:pt x="380" y="1"/>
                  </a:moveTo>
                  <a:cubicBezTo>
                    <a:pt x="364" y="1"/>
                    <a:pt x="347" y="2"/>
                    <a:pt x="330" y="4"/>
                  </a:cubicBezTo>
                  <a:cubicBezTo>
                    <a:pt x="140" y="33"/>
                    <a:pt x="1" y="208"/>
                    <a:pt x="29" y="404"/>
                  </a:cubicBezTo>
                  <a:cubicBezTo>
                    <a:pt x="54" y="582"/>
                    <a:pt x="208" y="709"/>
                    <a:pt x="377" y="709"/>
                  </a:cubicBezTo>
                  <a:cubicBezTo>
                    <a:pt x="394" y="709"/>
                    <a:pt x="411" y="708"/>
                    <a:pt x="428" y="705"/>
                  </a:cubicBezTo>
                  <a:cubicBezTo>
                    <a:pt x="624" y="676"/>
                    <a:pt x="757" y="502"/>
                    <a:pt x="728" y="305"/>
                  </a:cubicBezTo>
                  <a:cubicBezTo>
                    <a:pt x="710" y="127"/>
                    <a:pt x="556" y="1"/>
                    <a:pt x="380"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5"/>
            <p:cNvSpPr/>
            <p:nvPr/>
          </p:nvSpPr>
          <p:spPr>
            <a:xfrm>
              <a:off x="1308991" y="943063"/>
              <a:ext cx="41506" cy="38873"/>
            </a:xfrm>
            <a:custGeom>
              <a:avLst/>
              <a:gdLst/>
              <a:ahLst/>
              <a:cxnLst/>
              <a:rect l="l" t="t" r="r" b="b"/>
              <a:pathLst>
                <a:path w="757" h="709" extrusionOk="0">
                  <a:moveTo>
                    <a:pt x="379" y="1"/>
                  </a:moveTo>
                  <a:cubicBezTo>
                    <a:pt x="363" y="1"/>
                    <a:pt x="346" y="2"/>
                    <a:pt x="330" y="4"/>
                  </a:cubicBezTo>
                  <a:cubicBezTo>
                    <a:pt x="142" y="32"/>
                    <a:pt x="1" y="214"/>
                    <a:pt x="29" y="404"/>
                  </a:cubicBezTo>
                  <a:cubicBezTo>
                    <a:pt x="55" y="583"/>
                    <a:pt x="208" y="708"/>
                    <a:pt x="376" y="708"/>
                  </a:cubicBezTo>
                  <a:cubicBezTo>
                    <a:pt x="393" y="708"/>
                    <a:pt x="410" y="707"/>
                    <a:pt x="428" y="705"/>
                  </a:cubicBezTo>
                  <a:cubicBezTo>
                    <a:pt x="624" y="684"/>
                    <a:pt x="757" y="501"/>
                    <a:pt x="730" y="306"/>
                  </a:cubicBezTo>
                  <a:cubicBezTo>
                    <a:pt x="710" y="132"/>
                    <a:pt x="556" y="1"/>
                    <a:pt x="379"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5"/>
            <p:cNvSpPr/>
            <p:nvPr/>
          </p:nvSpPr>
          <p:spPr>
            <a:xfrm>
              <a:off x="2381025" y="58341"/>
              <a:ext cx="502572" cy="526070"/>
            </a:xfrm>
            <a:custGeom>
              <a:avLst/>
              <a:gdLst/>
              <a:ahLst/>
              <a:cxnLst/>
              <a:rect l="l" t="t" r="r" b="b"/>
              <a:pathLst>
                <a:path w="9166" h="9595" extrusionOk="0">
                  <a:moveTo>
                    <a:pt x="6322" y="0"/>
                  </a:moveTo>
                  <a:lnTo>
                    <a:pt x="5860" y="225"/>
                  </a:lnTo>
                  <a:lnTo>
                    <a:pt x="5216" y="526"/>
                  </a:lnTo>
                  <a:lnTo>
                    <a:pt x="4277" y="981"/>
                  </a:lnTo>
                  <a:lnTo>
                    <a:pt x="3640" y="1289"/>
                  </a:lnTo>
                  <a:lnTo>
                    <a:pt x="2696" y="1744"/>
                  </a:lnTo>
                  <a:lnTo>
                    <a:pt x="2059" y="2052"/>
                  </a:lnTo>
                  <a:lnTo>
                    <a:pt x="1119" y="2501"/>
                  </a:lnTo>
                  <a:lnTo>
                    <a:pt x="482" y="2808"/>
                  </a:lnTo>
                  <a:lnTo>
                    <a:pt x="0" y="3040"/>
                  </a:lnTo>
                  <a:lnTo>
                    <a:pt x="398" y="3872"/>
                  </a:lnTo>
                  <a:lnTo>
                    <a:pt x="706" y="4511"/>
                  </a:lnTo>
                  <a:lnTo>
                    <a:pt x="1546" y="6260"/>
                  </a:lnTo>
                  <a:lnTo>
                    <a:pt x="1855" y="6897"/>
                  </a:lnTo>
                  <a:lnTo>
                    <a:pt x="2696" y="8648"/>
                  </a:lnTo>
                  <a:lnTo>
                    <a:pt x="2842" y="8956"/>
                  </a:lnTo>
                  <a:lnTo>
                    <a:pt x="3200" y="9006"/>
                  </a:lnTo>
                  <a:lnTo>
                    <a:pt x="5679" y="9384"/>
                  </a:lnTo>
                  <a:lnTo>
                    <a:pt x="5685" y="9384"/>
                  </a:lnTo>
                  <a:lnTo>
                    <a:pt x="5874" y="9411"/>
                  </a:lnTo>
                  <a:lnTo>
                    <a:pt x="7043" y="9594"/>
                  </a:lnTo>
                  <a:lnTo>
                    <a:pt x="7625" y="8586"/>
                  </a:lnTo>
                  <a:lnTo>
                    <a:pt x="7625" y="8577"/>
                  </a:lnTo>
                  <a:lnTo>
                    <a:pt x="7757" y="8347"/>
                  </a:lnTo>
                  <a:lnTo>
                    <a:pt x="8983" y="6225"/>
                  </a:lnTo>
                  <a:lnTo>
                    <a:pt x="9166" y="5910"/>
                  </a:lnTo>
                  <a:lnTo>
                    <a:pt x="9018" y="5610"/>
                  </a:lnTo>
                  <a:lnTo>
                    <a:pt x="8178" y="3852"/>
                  </a:lnTo>
                  <a:lnTo>
                    <a:pt x="7870" y="3215"/>
                  </a:lnTo>
                  <a:lnTo>
                    <a:pt x="7023" y="1464"/>
                  </a:lnTo>
                  <a:lnTo>
                    <a:pt x="6714" y="827"/>
                  </a:lnTo>
                  <a:lnTo>
                    <a:pt x="63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5"/>
            <p:cNvSpPr/>
            <p:nvPr/>
          </p:nvSpPr>
          <p:spPr>
            <a:xfrm>
              <a:off x="2402848" y="268501"/>
              <a:ext cx="30376" cy="37173"/>
            </a:xfrm>
            <a:custGeom>
              <a:avLst/>
              <a:gdLst/>
              <a:ahLst/>
              <a:cxnLst/>
              <a:rect l="l" t="t" r="r" b="b"/>
              <a:pathLst>
                <a:path w="554" h="678" extrusionOk="0">
                  <a:moveTo>
                    <a:pt x="156" y="1"/>
                  </a:moveTo>
                  <a:cubicBezTo>
                    <a:pt x="104" y="1"/>
                    <a:pt x="51" y="13"/>
                    <a:pt x="0" y="39"/>
                  </a:cubicBezTo>
                  <a:lnTo>
                    <a:pt x="308" y="678"/>
                  </a:lnTo>
                  <a:cubicBezTo>
                    <a:pt x="484" y="585"/>
                    <a:pt x="553" y="375"/>
                    <a:pt x="469" y="200"/>
                  </a:cubicBezTo>
                  <a:cubicBezTo>
                    <a:pt x="409" y="76"/>
                    <a:pt x="285" y="1"/>
                    <a:pt x="1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5"/>
            <p:cNvSpPr/>
            <p:nvPr/>
          </p:nvSpPr>
          <p:spPr>
            <a:xfrm>
              <a:off x="2475826" y="226831"/>
              <a:ext cx="44193" cy="38873"/>
            </a:xfrm>
            <a:custGeom>
              <a:avLst/>
              <a:gdLst/>
              <a:ahLst/>
              <a:cxnLst/>
              <a:rect l="l" t="t" r="r" b="b"/>
              <a:pathLst>
                <a:path w="806" h="709" extrusionOk="0">
                  <a:moveTo>
                    <a:pt x="406" y="1"/>
                  </a:moveTo>
                  <a:cubicBezTo>
                    <a:pt x="354" y="1"/>
                    <a:pt x="302" y="12"/>
                    <a:pt x="252" y="36"/>
                  </a:cubicBezTo>
                  <a:cubicBezTo>
                    <a:pt x="69" y="120"/>
                    <a:pt x="0" y="330"/>
                    <a:pt x="84" y="505"/>
                  </a:cubicBezTo>
                  <a:cubicBezTo>
                    <a:pt x="144" y="636"/>
                    <a:pt x="269" y="708"/>
                    <a:pt x="399" y="708"/>
                  </a:cubicBezTo>
                  <a:cubicBezTo>
                    <a:pt x="451" y="708"/>
                    <a:pt x="503" y="697"/>
                    <a:pt x="553" y="673"/>
                  </a:cubicBezTo>
                  <a:cubicBezTo>
                    <a:pt x="735" y="589"/>
                    <a:pt x="805" y="379"/>
                    <a:pt x="721" y="204"/>
                  </a:cubicBezTo>
                  <a:cubicBezTo>
                    <a:pt x="661" y="74"/>
                    <a:pt x="536" y="1"/>
                    <a:pt x="40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5"/>
            <p:cNvSpPr/>
            <p:nvPr/>
          </p:nvSpPr>
          <p:spPr>
            <a:xfrm>
              <a:off x="2562129" y="185106"/>
              <a:ext cx="44686" cy="38928"/>
            </a:xfrm>
            <a:custGeom>
              <a:avLst/>
              <a:gdLst/>
              <a:ahLst/>
              <a:cxnLst/>
              <a:rect l="l" t="t" r="r" b="b"/>
              <a:pathLst>
                <a:path w="815" h="710" extrusionOk="0">
                  <a:moveTo>
                    <a:pt x="404" y="0"/>
                  </a:moveTo>
                  <a:cubicBezTo>
                    <a:pt x="353" y="0"/>
                    <a:pt x="301" y="11"/>
                    <a:pt x="253" y="34"/>
                  </a:cubicBezTo>
                  <a:cubicBezTo>
                    <a:pt x="78" y="118"/>
                    <a:pt x="1" y="335"/>
                    <a:pt x="92" y="510"/>
                  </a:cubicBezTo>
                  <a:cubicBezTo>
                    <a:pt x="151" y="635"/>
                    <a:pt x="275" y="710"/>
                    <a:pt x="405" y="710"/>
                  </a:cubicBezTo>
                  <a:cubicBezTo>
                    <a:pt x="457" y="710"/>
                    <a:pt x="511" y="697"/>
                    <a:pt x="562" y="671"/>
                  </a:cubicBezTo>
                  <a:cubicBezTo>
                    <a:pt x="737" y="587"/>
                    <a:pt x="814" y="377"/>
                    <a:pt x="730" y="202"/>
                  </a:cubicBezTo>
                  <a:cubicBezTo>
                    <a:pt x="669" y="75"/>
                    <a:pt x="538" y="0"/>
                    <a:pt x="40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5"/>
            <p:cNvSpPr/>
            <p:nvPr/>
          </p:nvSpPr>
          <p:spPr>
            <a:xfrm>
              <a:off x="2648979" y="143546"/>
              <a:ext cx="44193" cy="38763"/>
            </a:xfrm>
            <a:custGeom>
              <a:avLst/>
              <a:gdLst/>
              <a:ahLst/>
              <a:cxnLst/>
              <a:rect l="l" t="t" r="r" b="b"/>
              <a:pathLst>
                <a:path w="806" h="707" extrusionOk="0">
                  <a:moveTo>
                    <a:pt x="406" y="0"/>
                  </a:moveTo>
                  <a:cubicBezTo>
                    <a:pt x="355" y="0"/>
                    <a:pt x="302" y="12"/>
                    <a:pt x="252" y="36"/>
                  </a:cubicBezTo>
                  <a:cubicBezTo>
                    <a:pt x="77" y="120"/>
                    <a:pt x="0" y="330"/>
                    <a:pt x="84" y="505"/>
                  </a:cubicBezTo>
                  <a:cubicBezTo>
                    <a:pt x="145" y="631"/>
                    <a:pt x="276" y="707"/>
                    <a:pt x="409" y="707"/>
                  </a:cubicBezTo>
                  <a:cubicBezTo>
                    <a:pt x="460" y="707"/>
                    <a:pt x="512" y="696"/>
                    <a:pt x="560" y="673"/>
                  </a:cubicBezTo>
                  <a:cubicBezTo>
                    <a:pt x="734" y="589"/>
                    <a:pt x="805" y="372"/>
                    <a:pt x="721" y="197"/>
                  </a:cubicBezTo>
                  <a:cubicBezTo>
                    <a:pt x="661" y="72"/>
                    <a:pt x="536" y="0"/>
                    <a:pt x="40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5"/>
            <p:cNvSpPr/>
            <p:nvPr/>
          </p:nvSpPr>
          <p:spPr>
            <a:xfrm>
              <a:off x="2735775" y="103630"/>
              <a:ext cx="30376" cy="36954"/>
            </a:xfrm>
            <a:custGeom>
              <a:avLst/>
              <a:gdLst/>
              <a:ahLst/>
              <a:cxnLst/>
              <a:rect l="l" t="t" r="r" b="b"/>
              <a:pathLst>
                <a:path w="554" h="674" extrusionOk="0">
                  <a:moveTo>
                    <a:pt x="244" y="1"/>
                  </a:moveTo>
                  <a:cubicBezTo>
                    <a:pt x="69" y="85"/>
                    <a:pt x="0" y="295"/>
                    <a:pt x="84" y="476"/>
                  </a:cubicBezTo>
                  <a:cubicBezTo>
                    <a:pt x="144" y="601"/>
                    <a:pt x="269" y="673"/>
                    <a:pt x="399" y="673"/>
                  </a:cubicBezTo>
                  <a:cubicBezTo>
                    <a:pt x="451" y="673"/>
                    <a:pt x="503" y="662"/>
                    <a:pt x="553" y="638"/>
                  </a:cubicBezTo>
                  <a:lnTo>
                    <a:pt x="244"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5"/>
            <p:cNvSpPr/>
            <p:nvPr/>
          </p:nvSpPr>
          <p:spPr>
            <a:xfrm>
              <a:off x="2407453" y="195414"/>
              <a:ext cx="39587" cy="28017"/>
            </a:xfrm>
            <a:custGeom>
              <a:avLst/>
              <a:gdLst/>
              <a:ahLst/>
              <a:cxnLst/>
              <a:rect l="l" t="t" r="r" b="b"/>
              <a:pathLst>
                <a:path w="722" h="511" extrusionOk="0">
                  <a:moveTo>
                    <a:pt x="637" y="1"/>
                  </a:moveTo>
                  <a:lnTo>
                    <a:pt x="0" y="308"/>
                  </a:lnTo>
                  <a:cubicBezTo>
                    <a:pt x="61" y="435"/>
                    <a:pt x="188" y="510"/>
                    <a:pt x="320" y="510"/>
                  </a:cubicBezTo>
                  <a:cubicBezTo>
                    <a:pt x="370" y="510"/>
                    <a:pt x="421" y="499"/>
                    <a:pt x="469" y="476"/>
                  </a:cubicBezTo>
                  <a:cubicBezTo>
                    <a:pt x="644" y="392"/>
                    <a:pt x="721" y="182"/>
                    <a:pt x="637"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5"/>
            <p:cNvSpPr/>
            <p:nvPr/>
          </p:nvSpPr>
          <p:spPr>
            <a:xfrm>
              <a:off x="2493865" y="153963"/>
              <a:ext cx="39587" cy="27688"/>
            </a:xfrm>
            <a:custGeom>
              <a:avLst/>
              <a:gdLst/>
              <a:ahLst/>
              <a:cxnLst/>
              <a:rect l="l" t="t" r="r" b="b"/>
              <a:pathLst>
                <a:path w="722" h="505" extrusionOk="0">
                  <a:moveTo>
                    <a:pt x="638" y="0"/>
                  </a:moveTo>
                  <a:lnTo>
                    <a:pt x="1" y="308"/>
                  </a:lnTo>
                  <a:cubicBezTo>
                    <a:pt x="61" y="433"/>
                    <a:pt x="185" y="505"/>
                    <a:pt x="318" y="505"/>
                  </a:cubicBezTo>
                  <a:cubicBezTo>
                    <a:pt x="371" y="505"/>
                    <a:pt x="425" y="493"/>
                    <a:pt x="476" y="469"/>
                  </a:cubicBezTo>
                  <a:cubicBezTo>
                    <a:pt x="651" y="385"/>
                    <a:pt x="722" y="175"/>
                    <a:pt x="63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5"/>
            <p:cNvSpPr/>
            <p:nvPr/>
          </p:nvSpPr>
          <p:spPr>
            <a:xfrm>
              <a:off x="2580606" y="112129"/>
              <a:ext cx="39587" cy="28017"/>
            </a:xfrm>
            <a:custGeom>
              <a:avLst/>
              <a:gdLst/>
              <a:ahLst/>
              <a:cxnLst/>
              <a:rect l="l" t="t" r="r" b="b"/>
              <a:pathLst>
                <a:path w="722" h="511" extrusionOk="0">
                  <a:moveTo>
                    <a:pt x="637" y="0"/>
                  </a:moveTo>
                  <a:lnTo>
                    <a:pt x="0" y="308"/>
                  </a:lnTo>
                  <a:cubicBezTo>
                    <a:pt x="61" y="435"/>
                    <a:pt x="188" y="510"/>
                    <a:pt x="320" y="510"/>
                  </a:cubicBezTo>
                  <a:cubicBezTo>
                    <a:pt x="370" y="510"/>
                    <a:pt x="421" y="499"/>
                    <a:pt x="469" y="476"/>
                  </a:cubicBezTo>
                  <a:cubicBezTo>
                    <a:pt x="645" y="392"/>
                    <a:pt x="721" y="175"/>
                    <a:pt x="637"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5"/>
            <p:cNvSpPr/>
            <p:nvPr/>
          </p:nvSpPr>
          <p:spPr>
            <a:xfrm>
              <a:off x="2667018" y="70678"/>
              <a:ext cx="39971" cy="27688"/>
            </a:xfrm>
            <a:custGeom>
              <a:avLst/>
              <a:gdLst/>
              <a:ahLst/>
              <a:cxnLst/>
              <a:rect l="l" t="t" r="r" b="b"/>
              <a:pathLst>
                <a:path w="729" h="505" extrusionOk="0">
                  <a:moveTo>
                    <a:pt x="644" y="0"/>
                  </a:moveTo>
                  <a:lnTo>
                    <a:pt x="0" y="301"/>
                  </a:lnTo>
                  <a:cubicBezTo>
                    <a:pt x="66" y="431"/>
                    <a:pt x="192" y="504"/>
                    <a:pt x="323" y="504"/>
                  </a:cubicBezTo>
                  <a:cubicBezTo>
                    <a:pt x="374" y="504"/>
                    <a:pt x="427" y="493"/>
                    <a:pt x="476" y="469"/>
                  </a:cubicBezTo>
                  <a:cubicBezTo>
                    <a:pt x="651" y="385"/>
                    <a:pt x="728" y="175"/>
                    <a:pt x="64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5"/>
            <p:cNvSpPr/>
            <p:nvPr/>
          </p:nvSpPr>
          <p:spPr>
            <a:xfrm>
              <a:off x="2465792" y="315544"/>
              <a:ext cx="44248" cy="38873"/>
            </a:xfrm>
            <a:custGeom>
              <a:avLst/>
              <a:gdLst/>
              <a:ahLst/>
              <a:cxnLst/>
              <a:rect l="l" t="t" r="r" b="b"/>
              <a:pathLst>
                <a:path w="807" h="709" extrusionOk="0">
                  <a:moveTo>
                    <a:pt x="405" y="1"/>
                  </a:moveTo>
                  <a:cubicBezTo>
                    <a:pt x="352" y="1"/>
                    <a:pt x="298" y="12"/>
                    <a:pt x="246" y="36"/>
                  </a:cubicBezTo>
                  <a:cubicBezTo>
                    <a:pt x="71" y="120"/>
                    <a:pt x="0" y="330"/>
                    <a:pt x="84" y="505"/>
                  </a:cubicBezTo>
                  <a:cubicBezTo>
                    <a:pt x="144" y="635"/>
                    <a:pt x="269" y="708"/>
                    <a:pt x="400" y="708"/>
                  </a:cubicBezTo>
                  <a:cubicBezTo>
                    <a:pt x="452" y="708"/>
                    <a:pt x="505" y="697"/>
                    <a:pt x="555" y="673"/>
                  </a:cubicBezTo>
                  <a:cubicBezTo>
                    <a:pt x="730" y="589"/>
                    <a:pt x="807" y="379"/>
                    <a:pt x="723" y="204"/>
                  </a:cubicBezTo>
                  <a:cubicBezTo>
                    <a:pt x="663" y="73"/>
                    <a:pt x="538" y="1"/>
                    <a:pt x="40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5"/>
            <p:cNvSpPr/>
            <p:nvPr/>
          </p:nvSpPr>
          <p:spPr>
            <a:xfrm>
              <a:off x="2552204" y="273819"/>
              <a:ext cx="44577" cy="38928"/>
            </a:xfrm>
            <a:custGeom>
              <a:avLst/>
              <a:gdLst/>
              <a:ahLst/>
              <a:cxnLst/>
              <a:rect l="l" t="t" r="r" b="b"/>
              <a:pathLst>
                <a:path w="813" h="710" extrusionOk="0">
                  <a:moveTo>
                    <a:pt x="403" y="0"/>
                  </a:moveTo>
                  <a:cubicBezTo>
                    <a:pt x="352" y="0"/>
                    <a:pt x="301" y="11"/>
                    <a:pt x="253" y="34"/>
                  </a:cubicBezTo>
                  <a:cubicBezTo>
                    <a:pt x="78" y="118"/>
                    <a:pt x="0" y="335"/>
                    <a:pt x="85" y="510"/>
                  </a:cubicBezTo>
                  <a:cubicBezTo>
                    <a:pt x="149" y="635"/>
                    <a:pt x="274" y="710"/>
                    <a:pt x="404" y="710"/>
                  </a:cubicBezTo>
                  <a:cubicBezTo>
                    <a:pt x="457" y="710"/>
                    <a:pt x="510" y="697"/>
                    <a:pt x="560" y="671"/>
                  </a:cubicBezTo>
                  <a:cubicBezTo>
                    <a:pt x="735" y="587"/>
                    <a:pt x="812" y="377"/>
                    <a:pt x="728" y="202"/>
                  </a:cubicBezTo>
                  <a:cubicBezTo>
                    <a:pt x="663" y="75"/>
                    <a:pt x="535" y="0"/>
                    <a:pt x="40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5"/>
            <p:cNvSpPr/>
            <p:nvPr/>
          </p:nvSpPr>
          <p:spPr>
            <a:xfrm>
              <a:off x="2639000" y="232259"/>
              <a:ext cx="44193" cy="38818"/>
            </a:xfrm>
            <a:custGeom>
              <a:avLst/>
              <a:gdLst/>
              <a:ahLst/>
              <a:cxnLst/>
              <a:rect l="l" t="t" r="r" b="b"/>
              <a:pathLst>
                <a:path w="806" h="708" extrusionOk="0">
                  <a:moveTo>
                    <a:pt x="408" y="1"/>
                  </a:moveTo>
                  <a:cubicBezTo>
                    <a:pt x="356" y="1"/>
                    <a:pt x="303" y="12"/>
                    <a:pt x="253" y="36"/>
                  </a:cubicBezTo>
                  <a:cubicBezTo>
                    <a:pt x="76" y="120"/>
                    <a:pt x="1" y="330"/>
                    <a:pt x="85" y="505"/>
                  </a:cubicBezTo>
                  <a:cubicBezTo>
                    <a:pt x="145" y="632"/>
                    <a:pt x="273" y="707"/>
                    <a:pt x="407" y="707"/>
                  </a:cubicBezTo>
                  <a:cubicBezTo>
                    <a:pt x="458" y="707"/>
                    <a:pt x="510" y="696"/>
                    <a:pt x="560" y="673"/>
                  </a:cubicBezTo>
                  <a:cubicBezTo>
                    <a:pt x="735" y="589"/>
                    <a:pt x="806" y="379"/>
                    <a:pt x="722" y="196"/>
                  </a:cubicBezTo>
                  <a:cubicBezTo>
                    <a:pt x="662" y="71"/>
                    <a:pt x="538" y="1"/>
                    <a:pt x="40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5"/>
            <p:cNvSpPr/>
            <p:nvPr/>
          </p:nvSpPr>
          <p:spPr>
            <a:xfrm>
              <a:off x="2725686" y="190424"/>
              <a:ext cx="44193" cy="38873"/>
            </a:xfrm>
            <a:custGeom>
              <a:avLst/>
              <a:gdLst/>
              <a:ahLst/>
              <a:cxnLst/>
              <a:rect l="l" t="t" r="r" b="b"/>
              <a:pathLst>
                <a:path w="806" h="709" extrusionOk="0">
                  <a:moveTo>
                    <a:pt x="400" y="0"/>
                  </a:moveTo>
                  <a:cubicBezTo>
                    <a:pt x="348" y="0"/>
                    <a:pt x="296" y="11"/>
                    <a:pt x="246" y="35"/>
                  </a:cubicBezTo>
                  <a:cubicBezTo>
                    <a:pt x="72" y="119"/>
                    <a:pt x="1" y="329"/>
                    <a:pt x="85" y="512"/>
                  </a:cubicBezTo>
                  <a:cubicBezTo>
                    <a:pt x="145" y="637"/>
                    <a:pt x="270" y="708"/>
                    <a:pt x="400" y="708"/>
                  </a:cubicBezTo>
                  <a:cubicBezTo>
                    <a:pt x="451" y="708"/>
                    <a:pt x="504" y="697"/>
                    <a:pt x="554" y="673"/>
                  </a:cubicBezTo>
                  <a:cubicBezTo>
                    <a:pt x="730" y="589"/>
                    <a:pt x="806" y="379"/>
                    <a:pt x="722" y="203"/>
                  </a:cubicBezTo>
                  <a:cubicBezTo>
                    <a:pt x="661" y="76"/>
                    <a:pt x="534" y="0"/>
                    <a:pt x="40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5"/>
            <p:cNvSpPr/>
            <p:nvPr/>
          </p:nvSpPr>
          <p:spPr>
            <a:xfrm>
              <a:off x="2465792" y="399597"/>
              <a:ext cx="30814" cy="36899"/>
            </a:xfrm>
            <a:custGeom>
              <a:avLst/>
              <a:gdLst/>
              <a:ahLst/>
              <a:cxnLst/>
              <a:rect l="l" t="t" r="r" b="b"/>
              <a:pathLst>
                <a:path w="562" h="673" extrusionOk="0">
                  <a:moveTo>
                    <a:pt x="156" y="1"/>
                  </a:moveTo>
                  <a:cubicBezTo>
                    <a:pt x="103" y="1"/>
                    <a:pt x="50" y="12"/>
                    <a:pt x="0" y="36"/>
                  </a:cubicBezTo>
                  <a:lnTo>
                    <a:pt x="309" y="673"/>
                  </a:lnTo>
                  <a:cubicBezTo>
                    <a:pt x="484" y="589"/>
                    <a:pt x="561" y="379"/>
                    <a:pt x="477" y="197"/>
                  </a:cubicBezTo>
                  <a:cubicBezTo>
                    <a:pt x="413" y="72"/>
                    <a:pt x="287" y="1"/>
                    <a:pt x="1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5"/>
            <p:cNvSpPr/>
            <p:nvPr/>
          </p:nvSpPr>
          <p:spPr>
            <a:xfrm>
              <a:off x="2538771" y="357872"/>
              <a:ext cx="44193" cy="38763"/>
            </a:xfrm>
            <a:custGeom>
              <a:avLst/>
              <a:gdLst/>
              <a:ahLst/>
              <a:cxnLst/>
              <a:rect l="l" t="t" r="r" b="b"/>
              <a:pathLst>
                <a:path w="806" h="707" extrusionOk="0">
                  <a:moveTo>
                    <a:pt x="401" y="0"/>
                  </a:moveTo>
                  <a:cubicBezTo>
                    <a:pt x="351" y="0"/>
                    <a:pt x="300" y="11"/>
                    <a:pt x="252" y="34"/>
                  </a:cubicBezTo>
                  <a:cubicBezTo>
                    <a:pt x="77" y="118"/>
                    <a:pt x="0" y="328"/>
                    <a:pt x="84" y="510"/>
                  </a:cubicBezTo>
                  <a:cubicBezTo>
                    <a:pt x="144" y="635"/>
                    <a:pt x="268" y="707"/>
                    <a:pt x="400" y="707"/>
                  </a:cubicBezTo>
                  <a:cubicBezTo>
                    <a:pt x="453" y="707"/>
                    <a:pt x="508" y="695"/>
                    <a:pt x="560" y="671"/>
                  </a:cubicBezTo>
                  <a:cubicBezTo>
                    <a:pt x="736" y="587"/>
                    <a:pt x="805" y="377"/>
                    <a:pt x="721" y="202"/>
                  </a:cubicBezTo>
                  <a:cubicBezTo>
                    <a:pt x="660" y="75"/>
                    <a:pt x="533" y="0"/>
                    <a:pt x="40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5"/>
            <p:cNvSpPr/>
            <p:nvPr/>
          </p:nvSpPr>
          <p:spPr>
            <a:xfrm>
              <a:off x="2625567" y="316147"/>
              <a:ext cx="44193" cy="38928"/>
            </a:xfrm>
            <a:custGeom>
              <a:avLst/>
              <a:gdLst/>
              <a:ahLst/>
              <a:cxnLst/>
              <a:rect l="l" t="t" r="r" b="b"/>
              <a:pathLst>
                <a:path w="806" h="710" extrusionOk="0">
                  <a:moveTo>
                    <a:pt x="405" y="1"/>
                  </a:moveTo>
                  <a:cubicBezTo>
                    <a:pt x="352" y="1"/>
                    <a:pt x="298" y="13"/>
                    <a:pt x="246" y="39"/>
                  </a:cubicBezTo>
                  <a:cubicBezTo>
                    <a:pt x="69" y="123"/>
                    <a:pt x="0" y="333"/>
                    <a:pt x="84" y="508"/>
                  </a:cubicBezTo>
                  <a:cubicBezTo>
                    <a:pt x="145" y="634"/>
                    <a:pt x="272" y="710"/>
                    <a:pt x="404" y="710"/>
                  </a:cubicBezTo>
                  <a:cubicBezTo>
                    <a:pt x="454" y="710"/>
                    <a:pt x="505" y="699"/>
                    <a:pt x="553" y="676"/>
                  </a:cubicBezTo>
                  <a:cubicBezTo>
                    <a:pt x="728" y="592"/>
                    <a:pt x="805" y="375"/>
                    <a:pt x="721" y="200"/>
                  </a:cubicBezTo>
                  <a:cubicBezTo>
                    <a:pt x="661" y="76"/>
                    <a:pt x="537" y="1"/>
                    <a:pt x="40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5"/>
            <p:cNvSpPr/>
            <p:nvPr/>
          </p:nvSpPr>
          <p:spPr>
            <a:xfrm>
              <a:off x="2711869" y="274477"/>
              <a:ext cx="44686" cy="38818"/>
            </a:xfrm>
            <a:custGeom>
              <a:avLst/>
              <a:gdLst/>
              <a:ahLst/>
              <a:cxnLst/>
              <a:rect l="l" t="t" r="r" b="b"/>
              <a:pathLst>
                <a:path w="815" h="708" extrusionOk="0">
                  <a:moveTo>
                    <a:pt x="406" y="1"/>
                  </a:moveTo>
                  <a:cubicBezTo>
                    <a:pt x="355" y="1"/>
                    <a:pt x="302" y="12"/>
                    <a:pt x="253" y="36"/>
                  </a:cubicBezTo>
                  <a:cubicBezTo>
                    <a:pt x="78" y="120"/>
                    <a:pt x="1" y="330"/>
                    <a:pt x="85" y="505"/>
                  </a:cubicBezTo>
                  <a:cubicBezTo>
                    <a:pt x="150" y="635"/>
                    <a:pt x="276" y="708"/>
                    <a:pt x="408" y="708"/>
                  </a:cubicBezTo>
                  <a:cubicBezTo>
                    <a:pt x="460" y="708"/>
                    <a:pt x="512" y="697"/>
                    <a:pt x="562" y="673"/>
                  </a:cubicBezTo>
                  <a:cubicBezTo>
                    <a:pt x="737" y="589"/>
                    <a:pt x="814" y="379"/>
                    <a:pt x="730" y="204"/>
                  </a:cubicBezTo>
                  <a:cubicBezTo>
                    <a:pt x="664" y="74"/>
                    <a:pt x="537" y="1"/>
                    <a:pt x="40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5"/>
            <p:cNvSpPr/>
            <p:nvPr/>
          </p:nvSpPr>
          <p:spPr>
            <a:xfrm>
              <a:off x="2798665" y="234562"/>
              <a:ext cx="30760" cy="36954"/>
            </a:xfrm>
            <a:custGeom>
              <a:avLst/>
              <a:gdLst/>
              <a:ahLst/>
              <a:cxnLst/>
              <a:rect l="l" t="t" r="r" b="b"/>
              <a:pathLst>
                <a:path w="561" h="674" extrusionOk="0">
                  <a:moveTo>
                    <a:pt x="253" y="1"/>
                  </a:moveTo>
                  <a:cubicBezTo>
                    <a:pt x="78" y="85"/>
                    <a:pt x="1" y="302"/>
                    <a:pt x="85" y="476"/>
                  </a:cubicBezTo>
                  <a:cubicBezTo>
                    <a:pt x="145" y="601"/>
                    <a:pt x="270" y="673"/>
                    <a:pt x="402" y="673"/>
                  </a:cubicBezTo>
                  <a:cubicBezTo>
                    <a:pt x="455" y="673"/>
                    <a:pt x="509" y="662"/>
                    <a:pt x="561" y="638"/>
                  </a:cubicBezTo>
                  <a:lnTo>
                    <a:pt x="25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5"/>
            <p:cNvSpPr/>
            <p:nvPr/>
          </p:nvSpPr>
          <p:spPr>
            <a:xfrm>
              <a:off x="2528792" y="446586"/>
              <a:ext cx="44193" cy="38763"/>
            </a:xfrm>
            <a:custGeom>
              <a:avLst/>
              <a:gdLst/>
              <a:ahLst/>
              <a:cxnLst/>
              <a:rect l="l" t="t" r="r" b="b"/>
              <a:pathLst>
                <a:path w="806" h="707" extrusionOk="0">
                  <a:moveTo>
                    <a:pt x="403" y="0"/>
                  </a:moveTo>
                  <a:cubicBezTo>
                    <a:pt x="352" y="0"/>
                    <a:pt x="301" y="11"/>
                    <a:pt x="253" y="34"/>
                  </a:cubicBezTo>
                  <a:cubicBezTo>
                    <a:pt x="78" y="118"/>
                    <a:pt x="1" y="335"/>
                    <a:pt x="85" y="510"/>
                  </a:cubicBezTo>
                  <a:cubicBezTo>
                    <a:pt x="145" y="635"/>
                    <a:pt x="269" y="707"/>
                    <a:pt x="402" y="707"/>
                  </a:cubicBezTo>
                  <a:cubicBezTo>
                    <a:pt x="454" y="707"/>
                    <a:pt x="509" y="695"/>
                    <a:pt x="560" y="671"/>
                  </a:cubicBezTo>
                  <a:cubicBezTo>
                    <a:pt x="735" y="587"/>
                    <a:pt x="806" y="377"/>
                    <a:pt x="722" y="202"/>
                  </a:cubicBezTo>
                  <a:cubicBezTo>
                    <a:pt x="661" y="75"/>
                    <a:pt x="534" y="0"/>
                    <a:pt x="40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5"/>
            <p:cNvSpPr/>
            <p:nvPr/>
          </p:nvSpPr>
          <p:spPr>
            <a:xfrm>
              <a:off x="2615533" y="405025"/>
              <a:ext cx="44248" cy="38818"/>
            </a:xfrm>
            <a:custGeom>
              <a:avLst/>
              <a:gdLst/>
              <a:ahLst/>
              <a:cxnLst/>
              <a:rect l="l" t="t" r="r" b="b"/>
              <a:pathLst>
                <a:path w="807" h="708" extrusionOk="0">
                  <a:moveTo>
                    <a:pt x="403" y="0"/>
                  </a:moveTo>
                  <a:cubicBezTo>
                    <a:pt x="349" y="0"/>
                    <a:pt x="296" y="12"/>
                    <a:pt x="245" y="36"/>
                  </a:cubicBezTo>
                  <a:cubicBezTo>
                    <a:pt x="71" y="120"/>
                    <a:pt x="0" y="330"/>
                    <a:pt x="84" y="505"/>
                  </a:cubicBezTo>
                  <a:cubicBezTo>
                    <a:pt x="145" y="632"/>
                    <a:pt x="272" y="707"/>
                    <a:pt x="404" y="707"/>
                  </a:cubicBezTo>
                  <a:cubicBezTo>
                    <a:pt x="455" y="707"/>
                    <a:pt x="506" y="696"/>
                    <a:pt x="555" y="673"/>
                  </a:cubicBezTo>
                  <a:cubicBezTo>
                    <a:pt x="729" y="589"/>
                    <a:pt x="807" y="372"/>
                    <a:pt x="723" y="196"/>
                  </a:cubicBezTo>
                  <a:cubicBezTo>
                    <a:pt x="663" y="71"/>
                    <a:pt x="535" y="0"/>
                    <a:pt x="40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5"/>
            <p:cNvSpPr/>
            <p:nvPr/>
          </p:nvSpPr>
          <p:spPr>
            <a:xfrm>
              <a:off x="2701945" y="363136"/>
              <a:ext cx="44577" cy="38928"/>
            </a:xfrm>
            <a:custGeom>
              <a:avLst/>
              <a:gdLst/>
              <a:ahLst/>
              <a:cxnLst/>
              <a:rect l="l" t="t" r="r" b="b"/>
              <a:pathLst>
                <a:path w="813" h="710" extrusionOk="0">
                  <a:moveTo>
                    <a:pt x="406" y="0"/>
                  </a:moveTo>
                  <a:cubicBezTo>
                    <a:pt x="354" y="0"/>
                    <a:pt x="302" y="12"/>
                    <a:pt x="252" y="36"/>
                  </a:cubicBezTo>
                  <a:cubicBezTo>
                    <a:pt x="78" y="120"/>
                    <a:pt x="0" y="330"/>
                    <a:pt x="84" y="506"/>
                  </a:cubicBezTo>
                  <a:cubicBezTo>
                    <a:pt x="145" y="636"/>
                    <a:pt x="273" y="709"/>
                    <a:pt x="405" y="709"/>
                  </a:cubicBezTo>
                  <a:cubicBezTo>
                    <a:pt x="458" y="709"/>
                    <a:pt x="511" y="698"/>
                    <a:pt x="560" y="674"/>
                  </a:cubicBezTo>
                  <a:cubicBezTo>
                    <a:pt x="735" y="590"/>
                    <a:pt x="812" y="380"/>
                    <a:pt x="721" y="204"/>
                  </a:cubicBezTo>
                  <a:cubicBezTo>
                    <a:pt x="661" y="73"/>
                    <a:pt x="536" y="0"/>
                    <a:pt x="40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5"/>
            <p:cNvSpPr/>
            <p:nvPr/>
          </p:nvSpPr>
          <p:spPr>
            <a:xfrm>
              <a:off x="2788740" y="321356"/>
              <a:ext cx="44193" cy="39147"/>
            </a:xfrm>
            <a:custGeom>
              <a:avLst/>
              <a:gdLst/>
              <a:ahLst/>
              <a:cxnLst/>
              <a:rect l="l" t="t" r="r" b="b"/>
              <a:pathLst>
                <a:path w="806" h="714" extrusionOk="0">
                  <a:moveTo>
                    <a:pt x="402" y="1"/>
                  </a:moveTo>
                  <a:cubicBezTo>
                    <a:pt x="351" y="1"/>
                    <a:pt x="301" y="11"/>
                    <a:pt x="253" y="35"/>
                  </a:cubicBezTo>
                  <a:cubicBezTo>
                    <a:pt x="69" y="125"/>
                    <a:pt x="0" y="335"/>
                    <a:pt x="84" y="512"/>
                  </a:cubicBezTo>
                  <a:cubicBezTo>
                    <a:pt x="145" y="638"/>
                    <a:pt x="272" y="714"/>
                    <a:pt x="404" y="714"/>
                  </a:cubicBezTo>
                  <a:cubicBezTo>
                    <a:pt x="454" y="714"/>
                    <a:pt x="505" y="703"/>
                    <a:pt x="553" y="680"/>
                  </a:cubicBezTo>
                  <a:cubicBezTo>
                    <a:pt x="735" y="587"/>
                    <a:pt x="805" y="377"/>
                    <a:pt x="721" y="203"/>
                  </a:cubicBezTo>
                  <a:cubicBezTo>
                    <a:pt x="661" y="76"/>
                    <a:pt x="533" y="1"/>
                    <a:pt x="40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5"/>
            <p:cNvSpPr/>
            <p:nvPr/>
          </p:nvSpPr>
          <p:spPr>
            <a:xfrm>
              <a:off x="2528792" y="530584"/>
              <a:ext cx="28457" cy="21547"/>
            </a:xfrm>
            <a:custGeom>
              <a:avLst/>
              <a:gdLst/>
              <a:ahLst/>
              <a:cxnLst/>
              <a:rect l="l" t="t" r="r" b="b"/>
              <a:pathLst>
                <a:path w="519" h="393" extrusionOk="0">
                  <a:moveTo>
                    <a:pt x="151" y="1"/>
                  </a:moveTo>
                  <a:cubicBezTo>
                    <a:pt x="100" y="1"/>
                    <a:pt x="49" y="12"/>
                    <a:pt x="1" y="35"/>
                  </a:cubicBezTo>
                  <a:lnTo>
                    <a:pt x="147" y="343"/>
                  </a:lnTo>
                  <a:lnTo>
                    <a:pt x="505" y="393"/>
                  </a:lnTo>
                  <a:cubicBezTo>
                    <a:pt x="518" y="329"/>
                    <a:pt x="505" y="267"/>
                    <a:pt x="476" y="203"/>
                  </a:cubicBezTo>
                  <a:cubicBezTo>
                    <a:pt x="415" y="76"/>
                    <a:pt x="285" y="1"/>
                    <a:pt x="15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5"/>
            <p:cNvSpPr/>
            <p:nvPr/>
          </p:nvSpPr>
          <p:spPr>
            <a:xfrm>
              <a:off x="2601661" y="488804"/>
              <a:ext cx="44686" cy="39037"/>
            </a:xfrm>
            <a:custGeom>
              <a:avLst/>
              <a:gdLst/>
              <a:ahLst/>
              <a:cxnLst/>
              <a:rect l="l" t="t" r="r" b="b"/>
              <a:pathLst>
                <a:path w="815" h="712" extrusionOk="0">
                  <a:moveTo>
                    <a:pt x="403" y="0"/>
                  </a:moveTo>
                  <a:cubicBezTo>
                    <a:pt x="353" y="0"/>
                    <a:pt x="302" y="11"/>
                    <a:pt x="253" y="34"/>
                  </a:cubicBezTo>
                  <a:cubicBezTo>
                    <a:pt x="78" y="125"/>
                    <a:pt x="1" y="335"/>
                    <a:pt x="85" y="510"/>
                  </a:cubicBezTo>
                  <a:cubicBezTo>
                    <a:pt x="146" y="636"/>
                    <a:pt x="277" y="712"/>
                    <a:pt x="412" y="712"/>
                  </a:cubicBezTo>
                  <a:cubicBezTo>
                    <a:pt x="463" y="712"/>
                    <a:pt x="514" y="701"/>
                    <a:pt x="562" y="678"/>
                  </a:cubicBezTo>
                  <a:cubicBezTo>
                    <a:pt x="737" y="587"/>
                    <a:pt x="814" y="377"/>
                    <a:pt x="724" y="202"/>
                  </a:cubicBezTo>
                  <a:cubicBezTo>
                    <a:pt x="663" y="75"/>
                    <a:pt x="536" y="0"/>
                    <a:pt x="40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5"/>
            <p:cNvSpPr/>
            <p:nvPr/>
          </p:nvSpPr>
          <p:spPr>
            <a:xfrm>
              <a:off x="2688511" y="447244"/>
              <a:ext cx="44138" cy="38763"/>
            </a:xfrm>
            <a:custGeom>
              <a:avLst/>
              <a:gdLst/>
              <a:ahLst/>
              <a:cxnLst/>
              <a:rect l="l" t="t" r="r" b="b"/>
              <a:pathLst>
                <a:path w="805" h="707" extrusionOk="0">
                  <a:moveTo>
                    <a:pt x="406" y="1"/>
                  </a:moveTo>
                  <a:cubicBezTo>
                    <a:pt x="355" y="1"/>
                    <a:pt x="302" y="12"/>
                    <a:pt x="252" y="36"/>
                  </a:cubicBezTo>
                  <a:cubicBezTo>
                    <a:pt x="71" y="120"/>
                    <a:pt x="0" y="330"/>
                    <a:pt x="84" y="505"/>
                  </a:cubicBezTo>
                  <a:cubicBezTo>
                    <a:pt x="145" y="631"/>
                    <a:pt x="272" y="707"/>
                    <a:pt x="406" y="707"/>
                  </a:cubicBezTo>
                  <a:cubicBezTo>
                    <a:pt x="457" y="707"/>
                    <a:pt x="510" y="696"/>
                    <a:pt x="560" y="673"/>
                  </a:cubicBezTo>
                  <a:cubicBezTo>
                    <a:pt x="736" y="589"/>
                    <a:pt x="805" y="379"/>
                    <a:pt x="721" y="197"/>
                  </a:cubicBezTo>
                  <a:cubicBezTo>
                    <a:pt x="661" y="72"/>
                    <a:pt x="536" y="1"/>
                    <a:pt x="40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5"/>
            <p:cNvSpPr/>
            <p:nvPr/>
          </p:nvSpPr>
          <p:spPr>
            <a:xfrm>
              <a:off x="2775307" y="405464"/>
              <a:ext cx="44193" cy="38818"/>
            </a:xfrm>
            <a:custGeom>
              <a:avLst/>
              <a:gdLst/>
              <a:ahLst/>
              <a:cxnLst/>
              <a:rect l="l" t="t" r="r" b="b"/>
              <a:pathLst>
                <a:path w="806" h="708" extrusionOk="0">
                  <a:moveTo>
                    <a:pt x="396" y="1"/>
                  </a:moveTo>
                  <a:cubicBezTo>
                    <a:pt x="345" y="1"/>
                    <a:pt x="294" y="12"/>
                    <a:pt x="245" y="35"/>
                  </a:cubicBezTo>
                  <a:cubicBezTo>
                    <a:pt x="69" y="119"/>
                    <a:pt x="0" y="336"/>
                    <a:pt x="84" y="510"/>
                  </a:cubicBezTo>
                  <a:cubicBezTo>
                    <a:pt x="144" y="635"/>
                    <a:pt x="269" y="707"/>
                    <a:pt x="399" y="707"/>
                  </a:cubicBezTo>
                  <a:cubicBezTo>
                    <a:pt x="450" y="707"/>
                    <a:pt x="503" y="696"/>
                    <a:pt x="553" y="672"/>
                  </a:cubicBezTo>
                  <a:cubicBezTo>
                    <a:pt x="728" y="588"/>
                    <a:pt x="805" y="378"/>
                    <a:pt x="721" y="203"/>
                  </a:cubicBezTo>
                  <a:cubicBezTo>
                    <a:pt x="660" y="76"/>
                    <a:pt x="530" y="1"/>
                    <a:pt x="39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5"/>
            <p:cNvSpPr/>
            <p:nvPr/>
          </p:nvSpPr>
          <p:spPr>
            <a:xfrm>
              <a:off x="2678532" y="535902"/>
              <a:ext cx="44193" cy="38928"/>
            </a:xfrm>
            <a:custGeom>
              <a:avLst/>
              <a:gdLst/>
              <a:ahLst/>
              <a:cxnLst/>
              <a:rect l="l" t="t" r="r" b="b"/>
              <a:pathLst>
                <a:path w="806" h="710" extrusionOk="0">
                  <a:moveTo>
                    <a:pt x="407" y="0"/>
                  </a:moveTo>
                  <a:cubicBezTo>
                    <a:pt x="355" y="0"/>
                    <a:pt x="302" y="12"/>
                    <a:pt x="253" y="36"/>
                  </a:cubicBezTo>
                  <a:cubicBezTo>
                    <a:pt x="69" y="120"/>
                    <a:pt x="1" y="330"/>
                    <a:pt x="85" y="506"/>
                  </a:cubicBezTo>
                  <a:cubicBezTo>
                    <a:pt x="145" y="636"/>
                    <a:pt x="270" y="709"/>
                    <a:pt x="400" y="709"/>
                  </a:cubicBezTo>
                  <a:cubicBezTo>
                    <a:pt x="452" y="709"/>
                    <a:pt x="504" y="698"/>
                    <a:pt x="553" y="674"/>
                  </a:cubicBezTo>
                  <a:cubicBezTo>
                    <a:pt x="735" y="590"/>
                    <a:pt x="805" y="380"/>
                    <a:pt x="721" y="197"/>
                  </a:cubicBezTo>
                  <a:cubicBezTo>
                    <a:pt x="661" y="72"/>
                    <a:pt x="537" y="0"/>
                    <a:pt x="407"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5"/>
            <p:cNvSpPr/>
            <p:nvPr/>
          </p:nvSpPr>
          <p:spPr>
            <a:xfrm>
              <a:off x="2764889" y="494122"/>
              <a:ext cx="44632" cy="38818"/>
            </a:xfrm>
            <a:custGeom>
              <a:avLst/>
              <a:gdLst/>
              <a:ahLst/>
              <a:cxnLst/>
              <a:rect l="l" t="t" r="r" b="b"/>
              <a:pathLst>
                <a:path w="814" h="708" extrusionOk="0">
                  <a:moveTo>
                    <a:pt x="403" y="1"/>
                  </a:moveTo>
                  <a:cubicBezTo>
                    <a:pt x="352" y="1"/>
                    <a:pt x="300" y="11"/>
                    <a:pt x="252" y="35"/>
                  </a:cubicBezTo>
                  <a:cubicBezTo>
                    <a:pt x="77" y="119"/>
                    <a:pt x="0" y="335"/>
                    <a:pt x="91" y="512"/>
                  </a:cubicBezTo>
                  <a:cubicBezTo>
                    <a:pt x="151" y="636"/>
                    <a:pt x="275" y="707"/>
                    <a:pt x="405" y="707"/>
                  </a:cubicBezTo>
                  <a:cubicBezTo>
                    <a:pt x="457" y="707"/>
                    <a:pt x="511" y="696"/>
                    <a:pt x="561" y="671"/>
                  </a:cubicBezTo>
                  <a:cubicBezTo>
                    <a:pt x="736" y="587"/>
                    <a:pt x="814" y="377"/>
                    <a:pt x="730" y="203"/>
                  </a:cubicBezTo>
                  <a:cubicBezTo>
                    <a:pt x="669" y="76"/>
                    <a:pt x="537" y="1"/>
                    <a:pt x="403"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5"/>
            <p:cNvSpPr/>
            <p:nvPr/>
          </p:nvSpPr>
          <p:spPr>
            <a:xfrm>
              <a:off x="1936794" y="259070"/>
              <a:ext cx="524065" cy="590218"/>
            </a:xfrm>
            <a:custGeom>
              <a:avLst/>
              <a:gdLst/>
              <a:ahLst/>
              <a:cxnLst/>
              <a:rect l="l" t="t" r="r" b="b"/>
              <a:pathLst>
                <a:path w="9558" h="10765" extrusionOk="0">
                  <a:moveTo>
                    <a:pt x="6623" y="1"/>
                  </a:moveTo>
                  <a:lnTo>
                    <a:pt x="0" y="2298"/>
                  </a:lnTo>
                  <a:lnTo>
                    <a:pt x="2934" y="10765"/>
                  </a:lnTo>
                  <a:lnTo>
                    <a:pt x="5818" y="8377"/>
                  </a:lnTo>
                  <a:lnTo>
                    <a:pt x="9557" y="8467"/>
                  </a:lnTo>
                  <a:lnTo>
                    <a:pt x="66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5"/>
            <p:cNvSpPr/>
            <p:nvPr/>
          </p:nvSpPr>
          <p:spPr>
            <a:xfrm>
              <a:off x="1950940" y="300576"/>
              <a:ext cx="365990" cy="133286"/>
            </a:xfrm>
            <a:custGeom>
              <a:avLst/>
              <a:gdLst/>
              <a:ahLst/>
              <a:cxnLst/>
              <a:rect l="l" t="t" r="r" b="b"/>
              <a:pathLst>
                <a:path w="6675" h="2431" extrusionOk="0">
                  <a:moveTo>
                    <a:pt x="6632" y="0"/>
                  </a:moveTo>
                  <a:lnTo>
                    <a:pt x="1" y="2297"/>
                  </a:lnTo>
                  <a:lnTo>
                    <a:pt x="50" y="2430"/>
                  </a:lnTo>
                  <a:lnTo>
                    <a:pt x="6674" y="135"/>
                  </a:lnTo>
                  <a:lnTo>
                    <a:pt x="6632"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5"/>
            <p:cNvSpPr/>
            <p:nvPr/>
          </p:nvSpPr>
          <p:spPr>
            <a:xfrm>
              <a:off x="1977039" y="375472"/>
              <a:ext cx="365935" cy="133669"/>
            </a:xfrm>
            <a:custGeom>
              <a:avLst/>
              <a:gdLst/>
              <a:ahLst/>
              <a:cxnLst/>
              <a:rect l="l" t="t" r="r" b="b"/>
              <a:pathLst>
                <a:path w="6674" h="2438" extrusionOk="0">
                  <a:moveTo>
                    <a:pt x="6632" y="0"/>
                  </a:moveTo>
                  <a:lnTo>
                    <a:pt x="1" y="2304"/>
                  </a:lnTo>
                  <a:lnTo>
                    <a:pt x="49" y="2437"/>
                  </a:lnTo>
                  <a:lnTo>
                    <a:pt x="6674" y="140"/>
                  </a:lnTo>
                  <a:lnTo>
                    <a:pt x="6632"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5"/>
            <p:cNvSpPr/>
            <p:nvPr/>
          </p:nvSpPr>
          <p:spPr>
            <a:xfrm>
              <a:off x="2003193" y="450753"/>
              <a:ext cx="365881" cy="133176"/>
            </a:xfrm>
            <a:custGeom>
              <a:avLst/>
              <a:gdLst/>
              <a:ahLst/>
              <a:cxnLst/>
              <a:rect l="l" t="t" r="r" b="b"/>
              <a:pathLst>
                <a:path w="6673" h="2429" extrusionOk="0">
                  <a:moveTo>
                    <a:pt x="6624" y="0"/>
                  </a:moveTo>
                  <a:lnTo>
                    <a:pt x="1" y="2296"/>
                  </a:lnTo>
                  <a:lnTo>
                    <a:pt x="50" y="2429"/>
                  </a:lnTo>
                  <a:lnTo>
                    <a:pt x="6673" y="133"/>
                  </a:lnTo>
                  <a:lnTo>
                    <a:pt x="6624"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5"/>
            <p:cNvSpPr/>
            <p:nvPr/>
          </p:nvSpPr>
          <p:spPr>
            <a:xfrm>
              <a:off x="2029292" y="525594"/>
              <a:ext cx="365935" cy="133615"/>
            </a:xfrm>
            <a:custGeom>
              <a:avLst/>
              <a:gdLst/>
              <a:ahLst/>
              <a:cxnLst/>
              <a:rect l="l" t="t" r="r" b="b"/>
              <a:pathLst>
                <a:path w="6674" h="2437" extrusionOk="0">
                  <a:moveTo>
                    <a:pt x="6625" y="0"/>
                  </a:moveTo>
                  <a:lnTo>
                    <a:pt x="0" y="2297"/>
                  </a:lnTo>
                  <a:lnTo>
                    <a:pt x="42" y="2437"/>
                  </a:lnTo>
                  <a:lnTo>
                    <a:pt x="6674" y="139"/>
                  </a:lnTo>
                  <a:lnTo>
                    <a:pt x="6625"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5"/>
            <p:cNvSpPr/>
            <p:nvPr/>
          </p:nvSpPr>
          <p:spPr>
            <a:xfrm>
              <a:off x="2055007" y="600820"/>
              <a:ext cx="365935" cy="133340"/>
            </a:xfrm>
            <a:custGeom>
              <a:avLst/>
              <a:gdLst/>
              <a:ahLst/>
              <a:cxnLst/>
              <a:rect l="l" t="t" r="r" b="b"/>
              <a:pathLst>
                <a:path w="6674" h="2432" extrusionOk="0">
                  <a:moveTo>
                    <a:pt x="6632" y="1"/>
                  </a:moveTo>
                  <a:lnTo>
                    <a:pt x="0" y="2297"/>
                  </a:lnTo>
                  <a:lnTo>
                    <a:pt x="49" y="2431"/>
                  </a:lnTo>
                  <a:lnTo>
                    <a:pt x="6674" y="134"/>
                  </a:lnTo>
                  <a:lnTo>
                    <a:pt x="6632"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5"/>
            <p:cNvSpPr/>
            <p:nvPr/>
          </p:nvSpPr>
          <p:spPr>
            <a:xfrm>
              <a:off x="2081051" y="757466"/>
              <a:ext cx="127260" cy="51867"/>
            </a:xfrm>
            <a:custGeom>
              <a:avLst/>
              <a:gdLst/>
              <a:ahLst/>
              <a:cxnLst/>
              <a:rect l="l" t="t" r="r" b="b"/>
              <a:pathLst>
                <a:path w="2321" h="946" extrusionOk="0">
                  <a:moveTo>
                    <a:pt x="2320" y="1"/>
                  </a:moveTo>
                  <a:lnTo>
                    <a:pt x="1" y="806"/>
                  </a:lnTo>
                  <a:lnTo>
                    <a:pt x="51" y="945"/>
                  </a:lnTo>
                  <a:lnTo>
                    <a:pt x="2004" y="266"/>
                  </a:lnTo>
                  <a:lnTo>
                    <a:pt x="232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5"/>
            <p:cNvSpPr/>
            <p:nvPr/>
          </p:nvSpPr>
          <p:spPr>
            <a:xfrm>
              <a:off x="2317258" y="675661"/>
              <a:ext cx="129783" cy="44630"/>
            </a:xfrm>
            <a:custGeom>
              <a:avLst/>
              <a:gdLst/>
              <a:ahLst/>
              <a:cxnLst/>
              <a:rect l="l" t="t" r="r" b="b"/>
              <a:pathLst>
                <a:path w="2367" h="814" extrusionOk="0">
                  <a:moveTo>
                    <a:pt x="2318" y="1"/>
                  </a:moveTo>
                  <a:lnTo>
                    <a:pt x="0" y="806"/>
                  </a:lnTo>
                  <a:lnTo>
                    <a:pt x="414" y="814"/>
                  </a:lnTo>
                  <a:lnTo>
                    <a:pt x="2366" y="133"/>
                  </a:lnTo>
                  <a:lnTo>
                    <a:pt x="2318"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5"/>
            <p:cNvSpPr/>
            <p:nvPr/>
          </p:nvSpPr>
          <p:spPr>
            <a:xfrm>
              <a:off x="-61975" y="3"/>
              <a:ext cx="2876108" cy="585887"/>
            </a:xfrm>
            <a:custGeom>
              <a:avLst/>
              <a:gdLst/>
              <a:ahLst/>
              <a:cxnLst/>
              <a:rect l="l" t="t" r="r" b="b"/>
              <a:pathLst>
                <a:path w="52455" h="10686" extrusionOk="0">
                  <a:moveTo>
                    <a:pt x="52384" y="0"/>
                  </a:moveTo>
                  <a:cubicBezTo>
                    <a:pt x="49166" y="1974"/>
                    <a:pt x="33957" y="10529"/>
                    <a:pt x="11889" y="10529"/>
                  </a:cubicBezTo>
                  <a:cubicBezTo>
                    <a:pt x="8122" y="10529"/>
                    <a:pt x="4155" y="10279"/>
                    <a:pt x="13" y="9705"/>
                  </a:cubicBezTo>
                  <a:lnTo>
                    <a:pt x="0" y="9845"/>
                  </a:lnTo>
                  <a:cubicBezTo>
                    <a:pt x="4040" y="10406"/>
                    <a:pt x="8067" y="10685"/>
                    <a:pt x="12071" y="10685"/>
                  </a:cubicBezTo>
                  <a:cubicBezTo>
                    <a:pt x="19901" y="10685"/>
                    <a:pt x="27616" y="9608"/>
                    <a:pt x="35123" y="7472"/>
                  </a:cubicBezTo>
                  <a:cubicBezTo>
                    <a:pt x="44178" y="4887"/>
                    <a:pt x="50261" y="1471"/>
                    <a:pt x="52455" y="120"/>
                  </a:cubicBezTo>
                  <a:lnTo>
                    <a:pt x="523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2" name="Google Shape;1392;p45"/>
          <p:cNvGrpSpPr/>
          <p:nvPr/>
        </p:nvGrpSpPr>
        <p:grpSpPr>
          <a:xfrm>
            <a:off x="6211327" y="-36220"/>
            <a:ext cx="2945584" cy="1142442"/>
            <a:chOff x="6211327" y="-36220"/>
            <a:chExt cx="2945584" cy="1142442"/>
          </a:xfrm>
        </p:grpSpPr>
        <p:sp>
          <p:nvSpPr>
            <p:cNvPr id="1393" name="Google Shape;1393;p45"/>
            <p:cNvSpPr/>
            <p:nvPr/>
          </p:nvSpPr>
          <p:spPr>
            <a:xfrm>
              <a:off x="6250918" y="14721"/>
              <a:ext cx="399409" cy="541878"/>
            </a:xfrm>
            <a:custGeom>
              <a:avLst/>
              <a:gdLst/>
              <a:ahLst/>
              <a:cxnLst/>
              <a:rect l="l" t="t" r="r" b="b"/>
              <a:pathLst>
                <a:path w="7072" h="9595" extrusionOk="0">
                  <a:moveTo>
                    <a:pt x="763" y="1"/>
                  </a:moveTo>
                  <a:lnTo>
                    <a:pt x="0" y="9595"/>
                  </a:lnTo>
                  <a:lnTo>
                    <a:pt x="7072" y="3068"/>
                  </a:lnTo>
                  <a:lnTo>
                    <a:pt x="7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5"/>
            <p:cNvSpPr/>
            <p:nvPr/>
          </p:nvSpPr>
          <p:spPr>
            <a:xfrm>
              <a:off x="7632250" y="507134"/>
              <a:ext cx="391559" cy="530752"/>
            </a:xfrm>
            <a:custGeom>
              <a:avLst/>
              <a:gdLst/>
              <a:ahLst/>
              <a:cxnLst/>
              <a:rect l="l" t="t" r="r" b="b"/>
              <a:pathLst>
                <a:path w="6933" h="9398" extrusionOk="0">
                  <a:moveTo>
                    <a:pt x="1" y="0"/>
                  </a:moveTo>
                  <a:lnTo>
                    <a:pt x="2073" y="9398"/>
                  </a:lnTo>
                  <a:lnTo>
                    <a:pt x="6933" y="1093"/>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5"/>
            <p:cNvSpPr/>
            <p:nvPr/>
          </p:nvSpPr>
          <p:spPr>
            <a:xfrm>
              <a:off x="6542738" y="220406"/>
              <a:ext cx="551333" cy="614561"/>
            </a:xfrm>
            <a:custGeom>
              <a:avLst/>
              <a:gdLst/>
              <a:ahLst/>
              <a:cxnLst/>
              <a:rect l="l" t="t" r="r" b="b"/>
              <a:pathLst>
                <a:path w="9762" h="10882" extrusionOk="0">
                  <a:moveTo>
                    <a:pt x="3214" y="0"/>
                  </a:moveTo>
                  <a:lnTo>
                    <a:pt x="1" y="8368"/>
                  </a:lnTo>
                  <a:lnTo>
                    <a:pt x="3740" y="8396"/>
                  </a:lnTo>
                  <a:lnTo>
                    <a:pt x="6548" y="10882"/>
                  </a:lnTo>
                  <a:lnTo>
                    <a:pt x="9761" y="2514"/>
                  </a:lnTo>
                  <a:lnTo>
                    <a:pt x="32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5"/>
            <p:cNvSpPr/>
            <p:nvPr/>
          </p:nvSpPr>
          <p:spPr>
            <a:xfrm>
              <a:off x="6688620" y="249661"/>
              <a:ext cx="127809" cy="63308"/>
            </a:xfrm>
            <a:custGeom>
              <a:avLst/>
              <a:gdLst/>
              <a:ahLst/>
              <a:cxnLst/>
              <a:rect l="l" t="t" r="r" b="b"/>
              <a:pathLst>
                <a:path w="2263" h="1121" extrusionOk="0">
                  <a:moveTo>
                    <a:pt x="1984" y="0"/>
                  </a:moveTo>
                  <a:lnTo>
                    <a:pt x="107" y="834"/>
                  </a:lnTo>
                  <a:lnTo>
                    <a:pt x="1" y="1121"/>
                  </a:lnTo>
                  <a:lnTo>
                    <a:pt x="2263" y="113"/>
                  </a:lnTo>
                  <a:lnTo>
                    <a:pt x="1984"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5"/>
            <p:cNvSpPr/>
            <p:nvPr/>
          </p:nvSpPr>
          <p:spPr>
            <a:xfrm>
              <a:off x="6656259" y="282078"/>
              <a:ext cx="244491" cy="114701"/>
            </a:xfrm>
            <a:custGeom>
              <a:avLst/>
              <a:gdLst/>
              <a:ahLst/>
              <a:cxnLst/>
              <a:rect l="l" t="t" r="r" b="b"/>
              <a:pathLst>
                <a:path w="4329" h="2031" extrusionOk="0">
                  <a:moveTo>
                    <a:pt x="4047" y="1"/>
                  </a:moveTo>
                  <a:lnTo>
                    <a:pt x="112" y="1752"/>
                  </a:lnTo>
                  <a:lnTo>
                    <a:pt x="1" y="2031"/>
                  </a:lnTo>
                  <a:lnTo>
                    <a:pt x="4328" y="113"/>
                  </a:lnTo>
                  <a:lnTo>
                    <a:pt x="404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5"/>
            <p:cNvSpPr/>
            <p:nvPr/>
          </p:nvSpPr>
          <p:spPr>
            <a:xfrm>
              <a:off x="6623784" y="314551"/>
              <a:ext cx="361117" cy="166545"/>
            </a:xfrm>
            <a:custGeom>
              <a:avLst/>
              <a:gdLst/>
              <a:ahLst/>
              <a:cxnLst/>
              <a:rect l="l" t="t" r="r" b="b"/>
              <a:pathLst>
                <a:path w="6394" h="2949" extrusionOk="0">
                  <a:moveTo>
                    <a:pt x="6115" y="1"/>
                  </a:moveTo>
                  <a:lnTo>
                    <a:pt x="114" y="2668"/>
                  </a:lnTo>
                  <a:lnTo>
                    <a:pt x="1" y="2948"/>
                  </a:lnTo>
                  <a:lnTo>
                    <a:pt x="6394" y="111"/>
                  </a:lnTo>
                  <a:lnTo>
                    <a:pt x="6115"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5"/>
            <p:cNvSpPr/>
            <p:nvPr/>
          </p:nvSpPr>
          <p:spPr>
            <a:xfrm>
              <a:off x="6591818" y="346912"/>
              <a:ext cx="477404" cy="218332"/>
            </a:xfrm>
            <a:custGeom>
              <a:avLst/>
              <a:gdLst/>
              <a:ahLst/>
              <a:cxnLst/>
              <a:rect l="l" t="t" r="r" b="b"/>
              <a:pathLst>
                <a:path w="8453" h="3866" extrusionOk="0">
                  <a:moveTo>
                    <a:pt x="8165" y="1"/>
                  </a:moveTo>
                  <a:lnTo>
                    <a:pt x="105" y="3587"/>
                  </a:lnTo>
                  <a:lnTo>
                    <a:pt x="1" y="3866"/>
                  </a:lnTo>
                  <a:lnTo>
                    <a:pt x="8452" y="106"/>
                  </a:lnTo>
                  <a:lnTo>
                    <a:pt x="8165"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5"/>
            <p:cNvSpPr/>
            <p:nvPr/>
          </p:nvSpPr>
          <p:spPr>
            <a:xfrm>
              <a:off x="6559343" y="405873"/>
              <a:ext cx="518125" cy="243690"/>
            </a:xfrm>
            <a:custGeom>
              <a:avLst/>
              <a:gdLst/>
              <a:ahLst/>
              <a:cxnLst/>
              <a:rect l="l" t="t" r="r" b="b"/>
              <a:pathLst>
                <a:path w="9174" h="4315" extrusionOk="0">
                  <a:moveTo>
                    <a:pt x="9173" y="0"/>
                  </a:moveTo>
                  <a:lnTo>
                    <a:pt x="105" y="4033"/>
                  </a:lnTo>
                  <a:lnTo>
                    <a:pt x="1" y="4314"/>
                  </a:lnTo>
                  <a:lnTo>
                    <a:pt x="9062" y="281"/>
                  </a:lnTo>
                  <a:lnTo>
                    <a:pt x="9173"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5"/>
            <p:cNvSpPr/>
            <p:nvPr/>
          </p:nvSpPr>
          <p:spPr>
            <a:xfrm>
              <a:off x="6588203" y="490135"/>
              <a:ext cx="456903" cy="203254"/>
            </a:xfrm>
            <a:custGeom>
              <a:avLst/>
              <a:gdLst/>
              <a:ahLst/>
              <a:cxnLst/>
              <a:rect l="l" t="t" r="r" b="b"/>
              <a:pathLst>
                <a:path w="8090" h="3599" extrusionOk="0">
                  <a:moveTo>
                    <a:pt x="8089" y="0"/>
                  </a:moveTo>
                  <a:lnTo>
                    <a:pt x="1" y="3598"/>
                  </a:lnTo>
                  <a:lnTo>
                    <a:pt x="518" y="3598"/>
                  </a:lnTo>
                  <a:lnTo>
                    <a:pt x="7977" y="279"/>
                  </a:lnTo>
                  <a:lnTo>
                    <a:pt x="8089"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5"/>
            <p:cNvSpPr/>
            <p:nvPr/>
          </p:nvSpPr>
          <p:spPr>
            <a:xfrm>
              <a:off x="6742048" y="574340"/>
              <a:ext cx="270584" cy="125431"/>
            </a:xfrm>
            <a:custGeom>
              <a:avLst/>
              <a:gdLst/>
              <a:ahLst/>
              <a:cxnLst/>
              <a:rect l="l" t="t" r="r" b="b"/>
              <a:pathLst>
                <a:path w="4791" h="2221" extrusionOk="0">
                  <a:moveTo>
                    <a:pt x="4790" y="0"/>
                  </a:moveTo>
                  <a:lnTo>
                    <a:pt x="1" y="2129"/>
                  </a:lnTo>
                  <a:lnTo>
                    <a:pt x="211" y="2129"/>
                  </a:lnTo>
                  <a:lnTo>
                    <a:pt x="315" y="2220"/>
                  </a:lnTo>
                  <a:lnTo>
                    <a:pt x="4678" y="281"/>
                  </a:lnTo>
                  <a:lnTo>
                    <a:pt x="4790"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5"/>
            <p:cNvSpPr/>
            <p:nvPr/>
          </p:nvSpPr>
          <p:spPr>
            <a:xfrm>
              <a:off x="6802536" y="658602"/>
              <a:ext cx="177622" cy="87819"/>
            </a:xfrm>
            <a:custGeom>
              <a:avLst/>
              <a:gdLst/>
              <a:ahLst/>
              <a:cxnLst/>
              <a:rect l="l" t="t" r="r" b="b"/>
              <a:pathLst>
                <a:path w="3145" h="1555" extrusionOk="0">
                  <a:moveTo>
                    <a:pt x="3145" y="0"/>
                  </a:moveTo>
                  <a:lnTo>
                    <a:pt x="0" y="1400"/>
                  </a:lnTo>
                  <a:lnTo>
                    <a:pt x="177" y="1555"/>
                  </a:lnTo>
                  <a:lnTo>
                    <a:pt x="3041" y="279"/>
                  </a:lnTo>
                  <a:lnTo>
                    <a:pt x="3145"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5"/>
            <p:cNvSpPr/>
            <p:nvPr/>
          </p:nvSpPr>
          <p:spPr>
            <a:xfrm>
              <a:off x="6854721" y="742808"/>
              <a:ext cx="93075" cy="49867"/>
            </a:xfrm>
            <a:custGeom>
              <a:avLst/>
              <a:gdLst/>
              <a:ahLst/>
              <a:cxnLst/>
              <a:rect l="l" t="t" r="r" b="b"/>
              <a:pathLst>
                <a:path w="1648" h="883" extrusionOk="0">
                  <a:moveTo>
                    <a:pt x="1648" y="0"/>
                  </a:moveTo>
                  <a:lnTo>
                    <a:pt x="1" y="729"/>
                  </a:lnTo>
                  <a:lnTo>
                    <a:pt x="184" y="882"/>
                  </a:lnTo>
                  <a:lnTo>
                    <a:pt x="1542" y="281"/>
                  </a:lnTo>
                  <a:lnTo>
                    <a:pt x="1648"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5"/>
            <p:cNvSpPr/>
            <p:nvPr/>
          </p:nvSpPr>
          <p:spPr>
            <a:xfrm>
              <a:off x="7084924" y="389269"/>
              <a:ext cx="476557" cy="539845"/>
            </a:xfrm>
            <a:custGeom>
              <a:avLst/>
              <a:gdLst/>
              <a:ahLst/>
              <a:cxnLst/>
              <a:rect l="l" t="t" r="r" b="b"/>
              <a:pathLst>
                <a:path w="8438" h="9559" extrusionOk="0">
                  <a:moveTo>
                    <a:pt x="1654" y="0"/>
                  </a:moveTo>
                  <a:lnTo>
                    <a:pt x="0" y="6351"/>
                  </a:lnTo>
                  <a:lnTo>
                    <a:pt x="2788" y="9559"/>
                  </a:lnTo>
                  <a:lnTo>
                    <a:pt x="6786" y="8124"/>
                  </a:lnTo>
                  <a:lnTo>
                    <a:pt x="8438" y="1771"/>
                  </a:lnTo>
                  <a:lnTo>
                    <a:pt x="16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5"/>
            <p:cNvSpPr/>
            <p:nvPr/>
          </p:nvSpPr>
          <p:spPr>
            <a:xfrm>
              <a:off x="7154957" y="439928"/>
              <a:ext cx="27279" cy="39024"/>
            </a:xfrm>
            <a:custGeom>
              <a:avLst/>
              <a:gdLst/>
              <a:ahLst/>
              <a:cxnLst/>
              <a:rect l="l" t="t" r="r" b="b"/>
              <a:pathLst>
                <a:path w="483" h="691" extrusionOk="0">
                  <a:moveTo>
                    <a:pt x="182" y="0"/>
                  </a:moveTo>
                  <a:lnTo>
                    <a:pt x="0" y="679"/>
                  </a:lnTo>
                  <a:cubicBezTo>
                    <a:pt x="30" y="687"/>
                    <a:pt x="60" y="691"/>
                    <a:pt x="89" y="691"/>
                  </a:cubicBezTo>
                  <a:cubicBezTo>
                    <a:pt x="247" y="691"/>
                    <a:pt x="393" y="586"/>
                    <a:pt x="434" y="427"/>
                  </a:cubicBezTo>
                  <a:cubicBezTo>
                    <a:pt x="483" y="237"/>
                    <a:pt x="372" y="42"/>
                    <a:pt x="182"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5"/>
            <p:cNvSpPr/>
            <p:nvPr/>
          </p:nvSpPr>
          <p:spPr>
            <a:xfrm>
              <a:off x="7233630" y="464156"/>
              <a:ext cx="44391" cy="39871"/>
            </a:xfrm>
            <a:custGeom>
              <a:avLst/>
              <a:gdLst/>
              <a:ahLst/>
              <a:cxnLst/>
              <a:rect l="l" t="t" r="r" b="b"/>
              <a:pathLst>
                <a:path w="786" h="706" extrusionOk="0">
                  <a:moveTo>
                    <a:pt x="395" y="0"/>
                  </a:moveTo>
                  <a:cubicBezTo>
                    <a:pt x="236" y="0"/>
                    <a:pt x="90" y="105"/>
                    <a:pt x="49" y="264"/>
                  </a:cubicBezTo>
                  <a:cubicBezTo>
                    <a:pt x="0" y="454"/>
                    <a:pt x="120" y="642"/>
                    <a:pt x="308" y="691"/>
                  </a:cubicBezTo>
                  <a:cubicBezTo>
                    <a:pt x="340" y="700"/>
                    <a:pt x="373" y="705"/>
                    <a:pt x="404" y="705"/>
                  </a:cubicBezTo>
                  <a:cubicBezTo>
                    <a:pt x="558" y="705"/>
                    <a:pt x="695" y="596"/>
                    <a:pt x="737" y="439"/>
                  </a:cubicBezTo>
                  <a:cubicBezTo>
                    <a:pt x="785" y="250"/>
                    <a:pt x="673" y="61"/>
                    <a:pt x="484" y="12"/>
                  </a:cubicBezTo>
                  <a:cubicBezTo>
                    <a:pt x="454" y="4"/>
                    <a:pt x="424"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5"/>
            <p:cNvSpPr/>
            <p:nvPr/>
          </p:nvSpPr>
          <p:spPr>
            <a:xfrm>
              <a:off x="7329755" y="489062"/>
              <a:ext cx="44278" cy="40097"/>
            </a:xfrm>
            <a:custGeom>
              <a:avLst/>
              <a:gdLst/>
              <a:ahLst/>
              <a:cxnLst/>
              <a:rect l="l" t="t" r="r" b="b"/>
              <a:pathLst>
                <a:path w="784" h="710" extrusionOk="0">
                  <a:moveTo>
                    <a:pt x="385" y="1"/>
                  </a:moveTo>
                  <a:cubicBezTo>
                    <a:pt x="229" y="1"/>
                    <a:pt x="90" y="106"/>
                    <a:pt x="50" y="265"/>
                  </a:cubicBezTo>
                  <a:cubicBezTo>
                    <a:pt x="1" y="453"/>
                    <a:pt x="112" y="650"/>
                    <a:pt x="302" y="698"/>
                  </a:cubicBezTo>
                  <a:cubicBezTo>
                    <a:pt x="330" y="706"/>
                    <a:pt x="359" y="709"/>
                    <a:pt x="387" y="709"/>
                  </a:cubicBezTo>
                  <a:cubicBezTo>
                    <a:pt x="546" y="709"/>
                    <a:pt x="694" y="599"/>
                    <a:pt x="735" y="440"/>
                  </a:cubicBezTo>
                  <a:cubicBezTo>
                    <a:pt x="784" y="250"/>
                    <a:pt x="665" y="61"/>
                    <a:pt x="476" y="13"/>
                  </a:cubicBezTo>
                  <a:cubicBezTo>
                    <a:pt x="446" y="5"/>
                    <a:pt x="415" y="1"/>
                    <a:pt x="38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5"/>
            <p:cNvSpPr/>
            <p:nvPr/>
          </p:nvSpPr>
          <p:spPr>
            <a:xfrm>
              <a:off x="7425429" y="513968"/>
              <a:ext cx="44391" cy="40097"/>
            </a:xfrm>
            <a:custGeom>
              <a:avLst/>
              <a:gdLst/>
              <a:ahLst/>
              <a:cxnLst/>
              <a:rect l="l" t="t" r="r" b="b"/>
              <a:pathLst>
                <a:path w="786" h="710" extrusionOk="0">
                  <a:moveTo>
                    <a:pt x="394" y="1"/>
                  </a:moveTo>
                  <a:cubicBezTo>
                    <a:pt x="237" y="1"/>
                    <a:pt x="91" y="106"/>
                    <a:pt x="50" y="264"/>
                  </a:cubicBezTo>
                  <a:cubicBezTo>
                    <a:pt x="1" y="454"/>
                    <a:pt x="113" y="649"/>
                    <a:pt x="302" y="698"/>
                  </a:cubicBezTo>
                  <a:cubicBezTo>
                    <a:pt x="332" y="706"/>
                    <a:pt x="363" y="710"/>
                    <a:pt x="393" y="710"/>
                  </a:cubicBezTo>
                  <a:cubicBezTo>
                    <a:pt x="551" y="710"/>
                    <a:pt x="694" y="605"/>
                    <a:pt x="735" y="446"/>
                  </a:cubicBezTo>
                  <a:cubicBezTo>
                    <a:pt x="786" y="251"/>
                    <a:pt x="673" y="61"/>
                    <a:pt x="483" y="12"/>
                  </a:cubicBezTo>
                  <a:cubicBezTo>
                    <a:pt x="453" y="4"/>
                    <a:pt x="424" y="1"/>
                    <a:pt x="394"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5"/>
            <p:cNvSpPr/>
            <p:nvPr/>
          </p:nvSpPr>
          <p:spPr>
            <a:xfrm>
              <a:off x="7521102" y="538930"/>
              <a:ext cx="27392" cy="39420"/>
            </a:xfrm>
            <a:custGeom>
              <a:avLst/>
              <a:gdLst/>
              <a:ahLst/>
              <a:cxnLst/>
              <a:rect l="l" t="t" r="r" b="b"/>
              <a:pathLst>
                <a:path w="485" h="698" extrusionOk="0">
                  <a:moveTo>
                    <a:pt x="393" y="0"/>
                  </a:moveTo>
                  <a:cubicBezTo>
                    <a:pt x="237" y="0"/>
                    <a:pt x="97" y="105"/>
                    <a:pt x="50" y="264"/>
                  </a:cubicBezTo>
                  <a:cubicBezTo>
                    <a:pt x="1" y="452"/>
                    <a:pt x="120" y="649"/>
                    <a:pt x="310" y="698"/>
                  </a:cubicBezTo>
                  <a:lnTo>
                    <a:pt x="485" y="12"/>
                  </a:lnTo>
                  <a:cubicBezTo>
                    <a:pt x="454" y="4"/>
                    <a:pt x="423" y="0"/>
                    <a:pt x="39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5"/>
            <p:cNvSpPr/>
            <p:nvPr/>
          </p:nvSpPr>
          <p:spPr>
            <a:xfrm>
              <a:off x="7204770" y="397232"/>
              <a:ext cx="41172" cy="24793"/>
            </a:xfrm>
            <a:custGeom>
              <a:avLst/>
              <a:gdLst/>
              <a:ahLst/>
              <a:cxnLst/>
              <a:rect l="l" t="t" r="r" b="b"/>
              <a:pathLst>
                <a:path w="729" h="439" extrusionOk="0">
                  <a:moveTo>
                    <a:pt x="43" y="0"/>
                  </a:moveTo>
                  <a:lnTo>
                    <a:pt x="43" y="0"/>
                  </a:lnTo>
                  <a:cubicBezTo>
                    <a:pt x="1" y="188"/>
                    <a:pt x="113" y="378"/>
                    <a:pt x="301" y="427"/>
                  </a:cubicBezTo>
                  <a:cubicBezTo>
                    <a:pt x="331" y="435"/>
                    <a:pt x="361" y="438"/>
                    <a:pt x="391" y="438"/>
                  </a:cubicBezTo>
                  <a:cubicBezTo>
                    <a:pt x="547" y="438"/>
                    <a:pt x="687" y="334"/>
                    <a:pt x="728" y="175"/>
                  </a:cubicBezTo>
                  <a:lnTo>
                    <a:pt x="43"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5"/>
            <p:cNvSpPr/>
            <p:nvPr/>
          </p:nvSpPr>
          <p:spPr>
            <a:xfrm>
              <a:off x="7300443" y="422082"/>
              <a:ext cx="41624" cy="24962"/>
            </a:xfrm>
            <a:custGeom>
              <a:avLst/>
              <a:gdLst/>
              <a:ahLst/>
              <a:cxnLst/>
              <a:rect l="l" t="t" r="r" b="b"/>
              <a:pathLst>
                <a:path w="737" h="442" extrusionOk="0">
                  <a:moveTo>
                    <a:pt x="49" y="1"/>
                  </a:moveTo>
                  <a:lnTo>
                    <a:pt x="49" y="1"/>
                  </a:lnTo>
                  <a:cubicBezTo>
                    <a:pt x="1" y="190"/>
                    <a:pt x="113" y="379"/>
                    <a:pt x="301" y="427"/>
                  </a:cubicBezTo>
                  <a:cubicBezTo>
                    <a:pt x="334" y="437"/>
                    <a:pt x="366" y="442"/>
                    <a:pt x="398" y="442"/>
                  </a:cubicBezTo>
                  <a:cubicBezTo>
                    <a:pt x="554" y="442"/>
                    <a:pt x="696" y="333"/>
                    <a:pt x="737" y="175"/>
                  </a:cubicBezTo>
                  <a:lnTo>
                    <a:pt x="49"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5"/>
            <p:cNvSpPr/>
            <p:nvPr/>
          </p:nvSpPr>
          <p:spPr>
            <a:xfrm>
              <a:off x="7396230" y="447044"/>
              <a:ext cx="41511" cy="25188"/>
            </a:xfrm>
            <a:custGeom>
              <a:avLst/>
              <a:gdLst/>
              <a:ahLst/>
              <a:cxnLst/>
              <a:rect l="l" t="t" r="r" b="b"/>
              <a:pathLst>
                <a:path w="735" h="446" extrusionOk="0">
                  <a:moveTo>
                    <a:pt x="49" y="1"/>
                  </a:moveTo>
                  <a:lnTo>
                    <a:pt x="49" y="1"/>
                  </a:lnTo>
                  <a:cubicBezTo>
                    <a:pt x="0" y="189"/>
                    <a:pt x="111" y="385"/>
                    <a:pt x="301" y="434"/>
                  </a:cubicBezTo>
                  <a:cubicBezTo>
                    <a:pt x="330" y="441"/>
                    <a:pt x="358" y="445"/>
                    <a:pt x="387" y="445"/>
                  </a:cubicBezTo>
                  <a:cubicBezTo>
                    <a:pt x="546" y="445"/>
                    <a:pt x="693" y="335"/>
                    <a:pt x="735" y="175"/>
                  </a:cubicBezTo>
                  <a:lnTo>
                    <a:pt x="49"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5"/>
            <p:cNvSpPr/>
            <p:nvPr/>
          </p:nvSpPr>
          <p:spPr>
            <a:xfrm>
              <a:off x="7491903" y="471893"/>
              <a:ext cx="41511" cy="25244"/>
            </a:xfrm>
            <a:custGeom>
              <a:avLst/>
              <a:gdLst/>
              <a:ahLst/>
              <a:cxnLst/>
              <a:rect l="l" t="t" r="r" b="b"/>
              <a:pathLst>
                <a:path w="735" h="447" extrusionOk="0">
                  <a:moveTo>
                    <a:pt x="56" y="1"/>
                  </a:moveTo>
                  <a:lnTo>
                    <a:pt x="56" y="1"/>
                  </a:lnTo>
                  <a:cubicBezTo>
                    <a:pt x="0" y="191"/>
                    <a:pt x="119" y="386"/>
                    <a:pt x="308" y="434"/>
                  </a:cubicBezTo>
                  <a:cubicBezTo>
                    <a:pt x="338" y="443"/>
                    <a:pt x="369" y="446"/>
                    <a:pt x="399" y="446"/>
                  </a:cubicBezTo>
                  <a:cubicBezTo>
                    <a:pt x="555" y="446"/>
                    <a:pt x="694" y="341"/>
                    <a:pt x="735" y="176"/>
                  </a:cubicBezTo>
                  <a:lnTo>
                    <a:pt x="56"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5"/>
            <p:cNvSpPr/>
            <p:nvPr/>
          </p:nvSpPr>
          <p:spPr>
            <a:xfrm>
              <a:off x="7166817" y="527014"/>
              <a:ext cx="44391" cy="40097"/>
            </a:xfrm>
            <a:custGeom>
              <a:avLst/>
              <a:gdLst/>
              <a:ahLst/>
              <a:cxnLst/>
              <a:rect l="l" t="t" r="r" b="b"/>
              <a:pathLst>
                <a:path w="786" h="710" extrusionOk="0">
                  <a:moveTo>
                    <a:pt x="391" y="1"/>
                  </a:moveTo>
                  <a:cubicBezTo>
                    <a:pt x="235" y="1"/>
                    <a:pt x="90" y="106"/>
                    <a:pt x="49" y="265"/>
                  </a:cubicBezTo>
                  <a:cubicBezTo>
                    <a:pt x="0" y="453"/>
                    <a:pt x="113" y="650"/>
                    <a:pt x="301" y="699"/>
                  </a:cubicBezTo>
                  <a:cubicBezTo>
                    <a:pt x="331" y="706"/>
                    <a:pt x="361" y="710"/>
                    <a:pt x="391" y="710"/>
                  </a:cubicBezTo>
                  <a:cubicBezTo>
                    <a:pt x="549" y="710"/>
                    <a:pt x="694" y="605"/>
                    <a:pt x="735" y="447"/>
                  </a:cubicBezTo>
                  <a:cubicBezTo>
                    <a:pt x="785" y="257"/>
                    <a:pt x="673" y="62"/>
                    <a:pt x="483" y="13"/>
                  </a:cubicBezTo>
                  <a:cubicBezTo>
                    <a:pt x="452" y="5"/>
                    <a:pt x="422" y="1"/>
                    <a:pt x="39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5"/>
            <p:cNvSpPr/>
            <p:nvPr/>
          </p:nvSpPr>
          <p:spPr>
            <a:xfrm>
              <a:off x="7262490" y="551920"/>
              <a:ext cx="44391" cy="40097"/>
            </a:xfrm>
            <a:custGeom>
              <a:avLst/>
              <a:gdLst/>
              <a:ahLst/>
              <a:cxnLst/>
              <a:rect l="l" t="t" r="r" b="b"/>
              <a:pathLst>
                <a:path w="786" h="710" extrusionOk="0">
                  <a:moveTo>
                    <a:pt x="395" y="1"/>
                  </a:moveTo>
                  <a:cubicBezTo>
                    <a:pt x="237" y="1"/>
                    <a:pt x="92" y="106"/>
                    <a:pt x="49" y="264"/>
                  </a:cubicBezTo>
                  <a:cubicBezTo>
                    <a:pt x="0" y="454"/>
                    <a:pt x="120" y="649"/>
                    <a:pt x="310" y="698"/>
                  </a:cubicBezTo>
                  <a:cubicBezTo>
                    <a:pt x="340" y="706"/>
                    <a:pt x="370" y="710"/>
                    <a:pt x="400" y="710"/>
                  </a:cubicBezTo>
                  <a:cubicBezTo>
                    <a:pt x="555" y="710"/>
                    <a:pt x="696" y="605"/>
                    <a:pt x="736" y="446"/>
                  </a:cubicBezTo>
                  <a:cubicBezTo>
                    <a:pt x="785" y="258"/>
                    <a:pt x="673" y="61"/>
                    <a:pt x="484" y="12"/>
                  </a:cubicBezTo>
                  <a:cubicBezTo>
                    <a:pt x="454" y="5"/>
                    <a:pt x="424" y="1"/>
                    <a:pt x="39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5"/>
            <p:cNvSpPr/>
            <p:nvPr/>
          </p:nvSpPr>
          <p:spPr>
            <a:xfrm>
              <a:off x="7358615" y="576882"/>
              <a:ext cx="44278" cy="40097"/>
            </a:xfrm>
            <a:custGeom>
              <a:avLst/>
              <a:gdLst/>
              <a:ahLst/>
              <a:cxnLst/>
              <a:rect l="l" t="t" r="r" b="b"/>
              <a:pathLst>
                <a:path w="784" h="710" extrusionOk="0">
                  <a:moveTo>
                    <a:pt x="386" y="0"/>
                  </a:moveTo>
                  <a:cubicBezTo>
                    <a:pt x="230" y="0"/>
                    <a:pt x="90" y="105"/>
                    <a:pt x="49" y="264"/>
                  </a:cubicBezTo>
                  <a:cubicBezTo>
                    <a:pt x="1" y="453"/>
                    <a:pt x="112" y="649"/>
                    <a:pt x="302" y="698"/>
                  </a:cubicBezTo>
                  <a:cubicBezTo>
                    <a:pt x="331" y="706"/>
                    <a:pt x="361" y="709"/>
                    <a:pt x="391" y="709"/>
                  </a:cubicBezTo>
                  <a:cubicBezTo>
                    <a:pt x="548" y="709"/>
                    <a:pt x="694" y="604"/>
                    <a:pt x="735" y="446"/>
                  </a:cubicBezTo>
                  <a:cubicBezTo>
                    <a:pt x="784" y="256"/>
                    <a:pt x="666" y="61"/>
                    <a:pt x="476" y="12"/>
                  </a:cubicBezTo>
                  <a:cubicBezTo>
                    <a:pt x="446" y="4"/>
                    <a:pt x="415" y="0"/>
                    <a:pt x="38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5"/>
            <p:cNvSpPr/>
            <p:nvPr/>
          </p:nvSpPr>
          <p:spPr>
            <a:xfrm>
              <a:off x="7454289" y="601788"/>
              <a:ext cx="44391" cy="40097"/>
            </a:xfrm>
            <a:custGeom>
              <a:avLst/>
              <a:gdLst/>
              <a:ahLst/>
              <a:cxnLst/>
              <a:rect l="l" t="t" r="r" b="b"/>
              <a:pathLst>
                <a:path w="786" h="710" extrusionOk="0">
                  <a:moveTo>
                    <a:pt x="395" y="0"/>
                  </a:moveTo>
                  <a:cubicBezTo>
                    <a:pt x="237" y="0"/>
                    <a:pt x="90" y="106"/>
                    <a:pt x="49" y="270"/>
                  </a:cubicBezTo>
                  <a:cubicBezTo>
                    <a:pt x="1" y="460"/>
                    <a:pt x="113" y="648"/>
                    <a:pt x="301" y="697"/>
                  </a:cubicBezTo>
                  <a:cubicBezTo>
                    <a:pt x="332" y="705"/>
                    <a:pt x="363" y="709"/>
                    <a:pt x="393" y="709"/>
                  </a:cubicBezTo>
                  <a:cubicBezTo>
                    <a:pt x="551" y="709"/>
                    <a:pt x="694" y="604"/>
                    <a:pt x="737" y="445"/>
                  </a:cubicBezTo>
                  <a:cubicBezTo>
                    <a:pt x="785"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5"/>
            <p:cNvSpPr/>
            <p:nvPr/>
          </p:nvSpPr>
          <p:spPr>
            <a:xfrm>
              <a:off x="7117343" y="584676"/>
              <a:ext cx="27392" cy="39420"/>
            </a:xfrm>
            <a:custGeom>
              <a:avLst/>
              <a:gdLst/>
              <a:ahLst/>
              <a:cxnLst/>
              <a:rect l="l" t="t" r="r" b="b"/>
              <a:pathLst>
                <a:path w="485" h="698" extrusionOk="0">
                  <a:moveTo>
                    <a:pt x="176" y="0"/>
                  </a:moveTo>
                  <a:lnTo>
                    <a:pt x="1" y="686"/>
                  </a:lnTo>
                  <a:cubicBezTo>
                    <a:pt x="31" y="694"/>
                    <a:pt x="61" y="697"/>
                    <a:pt x="90" y="697"/>
                  </a:cubicBezTo>
                  <a:cubicBezTo>
                    <a:pt x="247" y="697"/>
                    <a:pt x="387" y="592"/>
                    <a:pt x="428" y="434"/>
                  </a:cubicBezTo>
                  <a:cubicBezTo>
                    <a:pt x="485" y="244"/>
                    <a:pt x="365" y="49"/>
                    <a:pt x="17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5"/>
            <p:cNvSpPr/>
            <p:nvPr/>
          </p:nvSpPr>
          <p:spPr>
            <a:xfrm>
              <a:off x="7196016" y="608904"/>
              <a:ext cx="44391" cy="40097"/>
            </a:xfrm>
            <a:custGeom>
              <a:avLst/>
              <a:gdLst/>
              <a:ahLst/>
              <a:cxnLst/>
              <a:rect l="l" t="t" r="r" b="b"/>
              <a:pathLst>
                <a:path w="786" h="710" extrusionOk="0">
                  <a:moveTo>
                    <a:pt x="395" y="0"/>
                  </a:moveTo>
                  <a:cubicBezTo>
                    <a:pt x="237" y="0"/>
                    <a:pt x="92" y="105"/>
                    <a:pt x="50" y="264"/>
                  </a:cubicBezTo>
                  <a:cubicBezTo>
                    <a:pt x="1" y="454"/>
                    <a:pt x="114" y="648"/>
                    <a:pt x="302" y="697"/>
                  </a:cubicBezTo>
                  <a:cubicBezTo>
                    <a:pt x="332" y="705"/>
                    <a:pt x="363" y="709"/>
                    <a:pt x="394" y="709"/>
                  </a:cubicBezTo>
                  <a:cubicBezTo>
                    <a:pt x="551" y="709"/>
                    <a:pt x="696" y="604"/>
                    <a:pt x="737" y="445"/>
                  </a:cubicBezTo>
                  <a:cubicBezTo>
                    <a:pt x="786"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5"/>
            <p:cNvSpPr/>
            <p:nvPr/>
          </p:nvSpPr>
          <p:spPr>
            <a:xfrm>
              <a:off x="7291802" y="633809"/>
              <a:ext cx="44278" cy="40097"/>
            </a:xfrm>
            <a:custGeom>
              <a:avLst/>
              <a:gdLst/>
              <a:ahLst/>
              <a:cxnLst/>
              <a:rect l="l" t="t" r="r" b="b"/>
              <a:pathLst>
                <a:path w="784" h="710" extrusionOk="0">
                  <a:moveTo>
                    <a:pt x="392" y="1"/>
                  </a:moveTo>
                  <a:cubicBezTo>
                    <a:pt x="235" y="1"/>
                    <a:pt x="90" y="105"/>
                    <a:pt x="49" y="265"/>
                  </a:cubicBezTo>
                  <a:cubicBezTo>
                    <a:pt x="1" y="453"/>
                    <a:pt x="112" y="649"/>
                    <a:pt x="301" y="698"/>
                  </a:cubicBezTo>
                  <a:cubicBezTo>
                    <a:pt x="332" y="706"/>
                    <a:pt x="363" y="710"/>
                    <a:pt x="393" y="710"/>
                  </a:cubicBezTo>
                  <a:cubicBezTo>
                    <a:pt x="553" y="710"/>
                    <a:pt x="694" y="605"/>
                    <a:pt x="735" y="446"/>
                  </a:cubicBezTo>
                  <a:cubicBezTo>
                    <a:pt x="784" y="256"/>
                    <a:pt x="673" y="61"/>
                    <a:pt x="483" y="13"/>
                  </a:cubicBezTo>
                  <a:cubicBezTo>
                    <a:pt x="453" y="4"/>
                    <a:pt x="422" y="1"/>
                    <a:pt x="39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5"/>
            <p:cNvSpPr/>
            <p:nvPr/>
          </p:nvSpPr>
          <p:spPr>
            <a:xfrm>
              <a:off x="7387871" y="658715"/>
              <a:ext cx="44391" cy="40097"/>
            </a:xfrm>
            <a:custGeom>
              <a:avLst/>
              <a:gdLst/>
              <a:ahLst/>
              <a:cxnLst/>
              <a:rect l="l" t="t" r="r" b="b"/>
              <a:pathLst>
                <a:path w="786" h="710" extrusionOk="0">
                  <a:moveTo>
                    <a:pt x="391" y="1"/>
                  </a:moveTo>
                  <a:cubicBezTo>
                    <a:pt x="233" y="1"/>
                    <a:pt x="90" y="111"/>
                    <a:pt x="49" y="271"/>
                  </a:cubicBezTo>
                  <a:cubicBezTo>
                    <a:pt x="0" y="461"/>
                    <a:pt x="113" y="649"/>
                    <a:pt x="301" y="698"/>
                  </a:cubicBezTo>
                  <a:cubicBezTo>
                    <a:pt x="332" y="706"/>
                    <a:pt x="362" y="710"/>
                    <a:pt x="392" y="710"/>
                  </a:cubicBezTo>
                  <a:cubicBezTo>
                    <a:pt x="548" y="710"/>
                    <a:pt x="688" y="605"/>
                    <a:pt x="736" y="445"/>
                  </a:cubicBezTo>
                  <a:cubicBezTo>
                    <a:pt x="785" y="257"/>
                    <a:pt x="666" y="61"/>
                    <a:pt x="476" y="12"/>
                  </a:cubicBezTo>
                  <a:cubicBezTo>
                    <a:pt x="447" y="4"/>
                    <a:pt x="419" y="1"/>
                    <a:pt x="39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5"/>
            <p:cNvSpPr/>
            <p:nvPr/>
          </p:nvSpPr>
          <p:spPr>
            <a:xfrm>
              <a:off x="7483544" y="683678"/>
              <a:ext cx="27392" cy="39420"/>
            </a:xfrm>
            <a:custGeom>
              <a:avLst/>
              <a:gdLst/>
              <a:ahLst/>
              <a:cxnLst/>
              <a:rect l="l" t="t" r="r" b="b"/>
              <a:pathLst>
                <a:path w="485" h="698" extrusionOk="0">
                  <a:moveTo>
                    <a:pt x="396" y="0"/>
                  </a:moveTo>
                  <a:cubicBezTo>
                    <a:pt x="237" y="0"/>
                    <a:pt x="92" y="110"/>
                    <a:pt x="51" y="271"/>
                  </a:cubicBezTo>
                  <a:cubicBezTo>
                    <a:pt x="0" y="459"/>
                    <a:pt x="113" y="649"/>
                    <a:pt x="303" y="697"/>
                  </a:cubicBezTo>
                  <a:lnTo>
                    <a:pt x="484" y="12"/>
                  </a:lnTo>
                  <a:cubicBezTo>
                    <a:pt x="455" y="4"/>
                    <a:pt x="425" y="0"/>
                    <a:pt x="39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5"/>
            <p:cNvSpPr/>
            <p:nvPr/>
          </p:nvSpPr>
          <p:spPr>
            <a:xfrm>
              <a:off x="7129203" y="671818"/>
              <a:ext cx="44391" cy="40041"/>
            </a:xfrm>
            <a:custGeom>
              <a:avLst/>
              <a:gdLst/>
              <a:ahLst/>
              <a:cxnLst/>
              <a:rect l="l" t="t" r="r" b="b"/>
              <a:pathLst>
                <a:path w="786" h="709" extrusionOk="0">
                  <a:moveTo>
                    <a:pt x="389" y="0"/>
                  </a:moveTo>
                  <a:cubicBezTo>
                    <a:pt x="233" y="0"/>
                    <a:pt x="91" y="110"/>
                    <a:pt x="50" y="271"/>
                  </a:cubicBezTo>
                  <a:cubicBezTo>
                    <a:pt x="1" y="459"/>
                    <a:pt x="113" y="649"/>
                    <a:pt x="302" y="697"/>
                  </a:cubicBezTo>
                  <a:cubicBezTo>
                    <a:pt x="332" y="705"/>
                    <a:pt x="361" y="709"/>
                    <a:pt x="391" y="709"/>
                  </a:cubicBezTo>
                  <a:cubicBezTo>
                    <a:pt x="547" y="709"/>
                    <a:pt x="687" y="604"/>
                    <a:pt x="729" y="445"/>
                  </a:cubicBezTo>
                  <a:cubicBezTo>
                    <a:pt x="786" y="255"/>
                    <a:pt x="666" y="67"/>
                    <a:pt x="476" y="12"/>
                  </a:cubicBezTo>
                  <a:cubicBezTo>
                    <a:pt x="447" y="4"/>
                    <a:pt x="418" y="0"/>
                    <a:pt x="389"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5"/>
            <p:cNvSpPr/>
            <p:nvPr/>
          </p:nvSpPr>
          <p:spPr>
            <a:xfrm>
              <a:off x="7224876" y="697062"/>
              <a:ext cx="44391" cy="39702"/>
            </a:xfrm>
            <a:custGeom>
              <a:avLst/>
              <a:gdLst/>
              <a:ahLst/>
              <a:cxnLst/>
              <a:rect l="l" t="t" r="r" b="b"/>
              <a:pathLst>
                <a:path w="786" h="703" extrusionOk="0">
                  <a:moveTo>
                    <a:pt x="395" y="0"/>
                  </a:moveTo>
                  <a:cubicBezTo>
                    <a:pt x="237" y="0"/>
                    <a:pt x="92" y="105"/>
                    <a:pt x="51" y="264"/>
                  </a:cubicBezTo>
                  <a:cubicBezTo>
                    <a:pt x="1" y="454"/>
                    <a:pt x="113" y="642"/>
                    <a:pt x="303" y="691"/>
                  </a:cubicBezTo>
                  <a:cubicBezTo>
                    <a:pt x="334" y="699"/>
                    <a:pt x="364" y="703"/>
                    <a:pt x="395" y="703"/>
                  </a:cubicBezTo>
                  <a:cubicBezTo>
                    <a:pt x="551" y="703"/>
                    <a:pt x="696" y="598"/>
                    <a:pt x="737" y="439"/>
                  </a:cubicBezTo>
                  <a:cubicBezTo>
                    <a:pt x="786" y="250"/>
                    <a:pt x="673" y="61"/>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5"/>
            <p:cNvSpPr/>
            <p:nvPr/>
          </p:nvSpPr>
          <p:spPr>
            <a:xfrm>
              <a:off x="7320662" y="722025"/>
              <a:ext cx="44278" cy="40041"/>
            </a:xfrm>
            <a:custGeom>
              <a:avLst/>
              <a:gdLst/>
              <a:ahLst/>
              <a:cxnLst/>
              <a:rect l="l" t="t" r="r" b="b"/>
              <a:pathLst>
                <a:path w="784" h="709" extrusionOk="0">
                  <a:moveTo>
                    <a:pt x="393" y="0"/>
                  </a:moveTo>
                  <a:cubicBezTo>
                    <a:pt x="236" y="0"/>
                    <a:pt x="90" y="104"/>
                    <a:pt x="49" y="264"/>
                  </a:cubicBezTo>
                  <a:cubicBezTo>
                    <a:pt x="0" y="452"/>
                    <a:pt x="111" y="649"/>
                    <a:pt x="301" y="697"/>
                  </a:cubicBezTo>
                  <a:cubicBezTo>
                    <a:pt x="331" y="705"/>
                    <a:pt x="361" y="708"/>
                    <a:pt x="390" y="708"/>
                  </a:cubicBezTo>
                  <a:cubicBezTo>
                    <a:pt x="552" y="708"/>
                    <a:pt x="694" y="598"/>
                    <a:pt x="735" y="439"/>
                  </a:cubicBezTo>
                  <a:cubicBezTo>
                    <a:pt x="784" y="249"/>
                    <a:pt x="673" y="61"/>
                    <a:pt x="483" y="12"/>
                  </a:cubicBezTo>
                  <a:cubicBezTo>
                    <a:pt x="453" y="4"/>
                    <a:pt x="423" y="0"/>
                    <a:pt x="39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5"/>
            <p:cNvSpPr/>
            <p:nvPr/>
          </p:nvSpPr>
          <p:spPr>
            <a:xfrm>
              <a:off x="7416731" y="746874"/>
              <a:ext cx="44335" cy="40154"/>
            </a:xfrm>
            <a:custGeom>
              <a:avLst/>
              <a:gdLst/>
              <a:ahLst/>
              <a:cxnLst/>
              <a:rect l="l" t="t" r="r" b="b"/>
              <a:pathLst>
                <a:path w="785" h="711" extrusionOk="0">
                  <a:moveTo>
                    <a:pt x="388" y="1"/>
                  </a:moveTo>
                  <a:cubicBezTo>
                    <a:pt x="232" y="1"/>
                    <a:pt x="91" y="106"/>
                    <a:pt x="49" y="264"/>
                  </a:cubicBezTo>
                  <a:cubicBezTo>
                    <a:pt x="0" y="454"/>
                    <a:pt x="113" y="649"/>
                    <a:pt x="301" y="699"/>
                  </a:cubicBezTo>
                  <a:cubicBezTo>
                    <a:pt x="331" y="707"/>
                    <a:pt x="361" y="711"/>
                    <a:pt x="390" y="711"/>
                  </a:cubicBezTo>
                  <a:cubicBezTo>
                    <a:pt x="547" y="711"/>
                    <a:pt x="688" y="605"/>
                    <a:pt x="736" y="439"/>
                  </a:cubicBezTo>
                  <a:cubicBezTo>
                    <a:pt x="785" y="251"/>
                    <a:pt x="666" y="61"/>
                    <a:pt x="477" y="12"/>
                  </a:cubicBezTo>
                  <a:cubicBezTo>
                    <a:pt x="448" y="4"/>
                    <a:pt x="418" y="1"/>
                    <a:pt x="38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5"/>
            <p:cNvSpPr/>
            <p:nvPr/>
          </p:nvSpPr>
          <p:spPr>
            <a:xfrm>
              <a:off x="7084924" y="729423"/>
              <a:ext cx="21857" cy="33998"/>
            </a:xfrm>
            <a:custGeom>
              <a:avLst/>
              <a:gdLst/>
              <a:ahLst/>
              <a:cxnLst/>
              <a:rect l="l" t="t" r="r" b="b"/>
              <a:pathLst>
                <a:path w="387" h="602" extrusionOk="0">
                  <a:moveTo>
                    <a:pt x="84" y="0"/>
                  </a:moveTo>
                  <a:lnTo>
                    <a:pt x="0" y="328"/>
                  </a:lnTo>
                  <a:lnTo>
                    <a:pt x="239" y="602"/>
                  </a:lnTo>
                  <a:cubicBezTo>
                    <a:pt x="281" y="560"/>
                    <a:pt x="323" y="504"/>
                    <a:pt x="336" y="434"/>
                  </a:cubicBezTo>
                  <a:cubicBezTo>
                    <a:pt x="387" y="244"/>
                    <a:pt x="274" y="56"/>
                    <a:pt x="8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5"/>
            <p:cNvSpPr/>
            <p:nvPr/>
          </p:nvSpPr>
          <p:spPr>
            <a:xfrm>
              <a:off x="7158063" y="753990"/>
              <a:ext cx="44391" cy="39758"/>
            </a:xfrm>
            <a:custGeom>
              <a:avLst/>
              <a:gdLst/>
              <a:ahLst/>
              <a:cxnLst/>
              <a:rect l="l" t="t" r="r" b="b"/>
              <a:pathLst>
                <a:path w="786" h="704" extrusionOk="0">
                  <a:moveTo>
                    <a:pt x="396" y="1"/>
                  </a:moveTo>
                  <a:cubicBezTo>
                    <a:pt x="239" y="1"/>
                    <a:pt x="99" y="106"/>
                    <a:pt x="58" y="264"/>
                  </a:cubicBezTo>
                  <a:cubicBezTo>
                    <a:pt x="1" y="454"/>
                    <a:pt x="120" y="642"/>
                    <a:pt x="310" y="691"/>
                  </a:cubicBezTo>
                  <a:cubicBezTo>
                    <a:pt x="340" y="699"/>
                    <a:pt x="371" y="703"/>
                    <a:pt x="401" y="703"/>
                  </a:cubicBezTo>
                  <a:cubicBezTo>
                    <a:pt x="556" y="703"/>
                    <a:pt x="696" y="598"/>
                    <a:pt x="737" y="439"/>
                  </a:cubicBezTo>
                  <a:cubicBezTo>
                    <a:pt x="786" y="251"/>
                    <a:pt x="673" y="61"/>
                    <a:pt x="485" y="12"/>
                  </a:cubicBezTo>
                  <a:cubicBezTo>
                    <a:pt x="455" y="4"/>
                    <a:pt x="425" y="1"/>
                    <a:pt x="39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5"/>
            <p:cNvSpPr/>
            <p:nvPr/>
          </p:nvSpPr>
          <p:spPr>
            <a:xfrm>
              <a:off x="7254245" y="778952"/>
              <a:ext cx="44278" cy="40041"/>
            </a:xfrm>
            <a:custGeom>
              <a:avLst/>
              <a:gdLst/>
              <a:ahLst/>
              <a:cxnLst/>
              <a:rect l="l" t="t" r="r" b="b"/>
              <a:pathLst>
                <a:path w="784" h="709" extrusionOk="0">
                  <a:moveTo>
                    <a:pt x="393" y="1"/>
                  </a:moveTo>
                  <a:cubicBezTo>
                    <a:pt x="235" y="1"/>
                    <a:pt x="90" y="104"/>
                    <a:pt x="49" y="264"/>
                  </a:cubicBezTo>
                  <a:cubicBezTo>
                    <a:pt x="0" y="452"/>
                    <a:pt x="111" y="649"/>
                    <a:pt x="301" y="698"/>
                  </a:cubicBezTo>
                  <a:cubicBezTo>
                    <a:pt x="329" y="705"/>
                    <a:pt x="358" y="709"/>
                    <a:pt x="387" y="709"/>
                  </a:cubicBezTo>
                  <a:cubicBezTo>
                    <a:pt x="545" y="709"/>
                    <a:pt x="693" y="599"/>
                    <a:pt x="735" y="439"/>
                  </a:cubicBezTo>
                  <a:cubicBezTo>
                    <a:pt x="783" y="249"/>
                    <a:pt x="672" y="61"/>
                    <a:pt x="482" y="12"/>
                  </a:cubicBezTo>
                  <a:cubicBezTo>
                    <a:pt x="452" y="4"/>
                    <a:pt x="422" y="1"/>
                    <a:pt x="393"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5"/>
            <p:cNvSpPr/>
            <p:nvPr/>
          </p:nvSpPr>
          <p:spPr>
            <a:xfrm>
              <a:off x="7349918" y="803858"/>
              <a:ext cx="44335" cy="40154"/>
            </a:xfrm>
            <a:custGeom>
              <a:avLst/>
              <a:gdLst/>
              <a:ahLst/>
              <a:cxnLst/>
              <a:rect l="l" t="t" r="r" b="b"/>
              <a:pathLst>
                <a:path w="785" h="711" extrusionOk="0">
                  <a:moveTo>
                    <a:pt x="394" y="0"/>
                  </a:moveTo>
                  <a:cubicBezTo>
                    <a:pt x="236" y="0"/>
                    <a:pt x="90" y="105"/>
                    <a:pt x="49" y="263"/>
                  </a:cubicBezTo>
                  <a:cubicBezTo>
                    <a:pt x="0" y="453"/>
                    <a:pt x="113" y="648"/>
                    <a:pt x="301" y="699"/>
                  </a:cubicBezTo>
                  <a:cubicBezTo>
                    <a:pt x="331" y="706"/>
                    <a:pt x="361" y="710"/>
                    <a:pt x="391" y="710"/>
                  </a:cubicBezTo>
                  <a:cubicBezTo>
                    <a:pt x="549" y="710"/>
                    <a:pt x="694" y="605"/>
                    <a:pt x="736" y="447"/>
                  </a:cubicBezTo>
                  <a:cubicBezTo>
                    <a:pt x="785" y="250"/>
                    <a:pt x="672" y="60"/>
                    <a:pt x="484" y="11"/>
                  </a:cubicBezTo>
                  <a:cubicBezTo>
                    <a:pt x="454" y="4"/>
                    <a:pt x="424" y="0"/>
                    <a:pt x="39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5"/>
            <p:cNvSpPr/>
            <p:nvPr/>
          </p:nvSpPr>
          <p:spPr>
            <a:xfrm>
              <a:off x="7447568" y="828764"/>
              <a:ext cx="25415" cy="25978"/>
            </a:xfrm>
            <a:custGeom>
              <a:avLst/>
              <a:gdLst/>
              <a:ahLst/>
              <a:cxnLst/>
              <a:rect l="l" t="t" r="r" b="b"/>
              <a:pathLst>
                <a:path w="450" h="460" extrusionOk="0">
                  <a:moveTo>
                    <a:pt x="359" y="1"/>
                  </a:moveTo>
                  <a:cubicBezTo>
                    <a:pt x="203" y="1"/>
                    <a:pt x="63" y="105"/>
                    <a:pt x="22" y="264"/>
                  </a:cubicBezTo>
                  <a:cubicBezTo>
                    <a:pt x="0" y="333"/>
                    <a:pt x="0" y="404"/>
                    <a:pt x="22" y="459"/>
                  </a:cubicBezTo>
                  <a:lnTo>
                    <a:pt x="365" y="342"/>
                  </a:lnTo>
                  <a:lnTo>
                    <a:pt x="449" y="12"/>
                  </a:lnTo>
                  <a:cubicBezTo>
                    <a:pt x="419" y="5"/>
                    <a:pt x="389" y="1"/>
                    <a:pt x="359"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5"/>
            <p:cNvSpPr/>
            <p:nvPr/>
          </p:nvSpPr>
          <p:spPr>
            <a:xfrm>
              <a:off x="7186923" y="841810"/>
              <a:ext cx="44391" cy="40154"/>
            </a:xfrm>
            <a:custGeom>
              <a:avLst/>
              <a:gdLst/>
              <a:ahLst/>
              <a:cxnLst/>
              <a:rect l="l" t="t" r="r" b="b"/>
              <a:pathLst>
                <a:path w="786" h="711" extrusionOk="0">
                  <a:moveTo>
                    <a:pt x="395" y="0"/>
                  </a:moveTo>
                  <a:cubicBezTo>
                    <a:pt x="239" y="0"/>
                    <a:pt x="99" y="105"/>
                    <a:pt x="58" y="264"/>
                  </a:cubicBezTo>
                  <a:cubicBezTo>
                    <a:pt x="1" y="454"/>
                    <a:pt x="120" y="649"/>
                    <a:pt x="310" y="699"/>
                  </a:cubicBezTo>
                  <a:cubicBezTo>
                    <a:pt x="339" y="707"/>
                    <a:pt x="369" y="710"/>
                    <a:pt x="398" y="710"/>
                  </a:cubicBezTo>
                  <a:cubicBezTo>
                    <a:pt x="554" y="710"/>
                    <a:pt x="696" y="605"/>
                    <a:pt x="737" y="447"/>
                  </a:cubicBezTo>
                  <a:cubicBezTo>
                    <a:pt x="785"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5"/>
            <p:cNvSpPr/>
            <p:nvPr/>
          </p:nvSpPr>
          <p:spPr>
            <a:xfrm>
              <a:off x="7283048" y="866772"/>
              <a:ext cx="44391" cy="40041"/>
            </a:xfrm>
            <a:custGeom>
              <a:avLst/>
              <a:gdLst/>
              <a:ahLst/>
              <a:cxnLst/>
              <a:rect l="l" t="t" r="r" b="b"/>
              <a:pathLst>
                <a:path w="786" h="709" extrusionOk="0">
                  <a:moveTo>
                    <a:pt x="394" y="0"/>
                  </a:moveTo>
                  <a:cubicBezTo>
                    <a:pt x="236" y="0"/>
                    <a:pt x="91" y="104"/>
                    <a:pt x="50" y="264"/>
                  </a:cubicBezTo>
                  <a:cubicBezTo>
                    <a:pt x="1" y="452"/>
                    <a:pt x="114" y="648"/>
                    <a:pt x="302" y="697"/>
                  </a:cubicBezTo>
                  <a:cubicBezTo>
                    <a:pt x="332" y="705"/>
                    <a:pt x="362" y="709"/>
                    <a:pt x="392" y="709"/>
                  </a:cubicBezTo>
                  <a:cubicBezTo>
                    <a:pt x="550" y="709"/>
                    <a:pt x="694" y="605"/>
                    <a:pt x="735" y="445"/>
                  </a:cubicBezTo>
                  <a:cubicBezTo>
                    <a:pt x="786" y="257"/>
                    <a:pt x="673" y="60"/>
                    <a:pt x="483" y="12"/>
                  </a:cubicBezTo>
                  <a:cubicBezTo>
                    <a:pt x="453" y="4"/>
                    <a:pt x="423" y="0"/>
                    <a:pt x="39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5"/>
            <p:cNvSpPr/>
            <p:nvPr/>
          </p:nvSpPr>
          <p:spPr>
            <a:xfrm>
              <a:off x="8596381" y="579084"/>
              <a:ext cx="415787" cy="516125"/>
            </a:xfrm>
            <a:custGeom>
              <a:avLst/>
              <a:gdLst/>
              <a:ahLst/>
              <a:cxnLst/>
              <a:rect l="l" t="t" r="r" b="b"/>
              <a:pathLst>
                <a:path w="7362" h="9139" extrusionOk="0">
                  <a:moveTo>
                    <a:pt x="7003" y="0"/>
                  </a:moveTo>
                  <a:lnTo>
                    <a:pt x="6492" y="29"/>
                  </a:lnTo>
                  <a:lnTo>
                    <a:pt x="5785" y="71"/>
                  </a:lnTo>
                  <a:lnTo>
                    <a:pt x="4741" y="126"/>
                  </a:lnTo>
                  <a:lnTo>
                    <a:pt x="4034" y="161"/>
                  </a:lnTo>
                  <a:lnTo>
                    <a:pt x="2992" y="225"/>
                  </a:lnTo>
                  <a:lnTo>
                    <a:pt x="2284" y="259"/>
                  </a:lnTo>
                  <a:lnTo>
                    <a:pt x="1241" y="316"/>
                  </a:lnTo>
                  <a:lnTo>
                    <a:pt x="533" y="358"/>
                  </a:lnTo>
                  <a:lnTo>
                    <a:pt x="1" y="385"/>
                  </a:lnTo>
                  <a:lnTo>
                    <a:pt x="51" y="1303"/>
                  </a:lnTo>
                  <a:lnTo>
                    <a:pt x="93" y="2010"/>
                  </a:lnTo>
                  <a:lnTo>
                    <a:pt x="197" y="3949"/>
                  </a:lnTo>
                  <a:lnTo>
                    <a:pt x="232" y="4657"/>
                  </a:lnTo>
                  <a:lnTo>
                    <a:pt x="345" y="6596"/>
                  </a:lnTo>
                  <a:lnTo>
                    <a:pt x="359" y="6939"/>
                  </a:lnTo>
                  <a:lnTo>
                    <a:pt x="666" y="7122"/>
                  </a:lnTo>
                  <a:lnTo>
                    <a:pt x="2809" y="8425"/>
                  </a:lnTo>
                  <a:lnTo>
                    <a:pt x="2984" y="8522"/>
                  </a:lnTo>
                  <a:lnTo>
                    <a:pt x="2984" y="8529"/>
                  </a:lnTo>
                  <a:lnTo>
                    <a:pt x="3992" y="9139"/>
                  </a:lnTo>
                  <a:lnTo>
                    <a:pt x="4916" y="8431"/>
                  </a:lnTo>
                  <a:lnTo>
                    <a:pt x="5126" y="8270"/>
                  </a:lnTo>
                  <a:lnTo>
                    <a:pt x="7074" y="6771"/>
                  </a:lnTo>
                  <a:lnTo>
                    <a:pt x="7361" y="6554"/>
                  </a:lnTo>
                  <a:lnTo>
                    <a:pt x="7346" y="6218"/>
                  </a:lnTo>
                  <a:lnTo>
                    <a:pt x="7242" y="4272"/>
                  </a:lnTo>
                  <a:lnTo>
                    <a:pt x="7200" y="3565"/>
                  </a:lnTo>
                  <a:lnTo>
                    <a:pt x="7094" y="1625"/>
                  </a:lnTo>
                  <a:lnTo>
                    <a:pt x="7052" y="918"/>
                  </a:lnTo>
                  <a:lnTo>
                    <a:pt x="70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5"/>
            <p:cNvSpPr/>
            <p:nvPr/>
          </p:nvSpPr>
          <p:spPr>
            <a:xfrm>
              <a:off x="8599205" y="652559"/>
              <a:ext cx="21800" cy="40097"/>
            </a:xfrm>
            <a:custGeom>
              <a:avLst/>
              <a:gdLst/>
              <a:ahLst/>
              <a:cxnLst/>
              <a:rect l="l" t="t" r="r" b="b"/>
              <a:pathLst>
                <a:path w="386" h="710" extrusionOk="0">
                  <a:moveTo>
                    <a:pt x="25" y="1"/>
                  </a:moveTo>
                  <a:cubicBezTo>
                    <a:pt x="17" y="1"/>
                    <a:pt x="9" y="1"/>
                    <a:pt x="1" y="2"/>
                  </a:cubicBezTo>
                  <a:lnTo>
                    <a:pt x="43" y="709"/>
                  </a:lnTo>
                  <a:cubicBezTo>
                    <a:pt x="238" y="696"/>
                    <a:pt x="386" y="534"/>
                    <a:pt x="379" y="338"/>
                  </a:cubicBezTo>
                  <a:cubicBezTo>
                    <a:pt x="365" y="151"/>
                    <a:pt x="209" y="1"/>
                    <a:pt x="2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5"/>
            <p:cNvSpPr/>
            <p:nvPr/>
          </p:nvSpPr>
          <p:spPr>
            <a:xfrm>
              <a:off x="8678669" y="647081"/>
              <a:ext cx="41172" cy="40097"/>
            </a:xfrm>
            <a:custGeom>
              <a:avLst/>
              <a:gdLst/>
              <a:ahLst/>
              <a:cxnLst/>
              <a:rect l="l" t="t" r="r" b="b"/>
              <a:pathLst>
                <a:path w="729" h="710" extrusionOk="0">
                  <a:moveTo>
                    <a:pt x="356" y="1"/>
                  </a:moveTo>
                  <a:cubicBezTo>
                    <a:pt x="352" y="1"/>
                    <a:pt x="348" y="1"/>
                    <a:pt x="343" y="1"/>
                  </a:cubicBezTo>
                  <a:cubicBezTo>
                    <a:pt x="148" y="15"/>
                    <a:pt x="1" y="183"/>
                    <a:pt x="14" y="379"/>
                  </a:cubicBezTo>
                  <a:cubicBezTo>
                    <a:pt x="22" y="560"/>
                    <a:pt x="177" y="709"/>
                    <a:pt x="362" y="709"/>
                  </a:cubicBezTo>
                  <a:cubicBezTo>
                    <a:pt x="370" y="709"/>
                    <a:pt x="378" y="709"/>
                    <a:pt x="385" y="709"/>
                  </a:cubicBezTo>
                  <a:cubicBezTo>
                    <a:pt x="582" y="702"/>
                    <a:pt x="728" y="534"/>
                    <a:pt x="715" y="337"/>
                  </a:cubicBezTo>
                  <a:cubicBezTo>
                    <a:pt x="708" y="145"/>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5"/>
            <p:cNvSpPr/>
            <p:nvPr/>
          </p:nvSpPr>
          <p:spPr>
            <a:xfrm>
              <a:off x="8777562" y="641942"/>
              <a:ext cx="41172" cy="40097"/>
            </a:xfrm>
            <a:custGeom>
              <a:avLst/>
              <a:gdLst/>
              <a:ahLst/>
              <a:cxnLst/>
              <a:rect l="l" t="t" r="r" b="b"/>
              <a:pathLst>
                <a:path w="729" h="710" extrusionOk="0">
                  <a:moveTo>
                    <a:pt x="371" y="0"/>
                  </a:moveTo>
                  <a:cubicBezTo>
                    <a:pt x="362" y="0"/>
                    <a:pt x="353" y="1"/>
                    <a:pt x="344" y="1"/>
                  </a:cubicBezTo>
                  <a:cubicBezTo>
                    <a:pt x="147" y="8"/>
                    <a:pt x="1" y="176"/>
                    <a:pt x="14" y="373"/>
                  </a:cubicBezTo>
                  <a:cubicBezTo>
                    <a:pt x="21" y="563"/>
                    <a:pt x="182" y="709"/>
                    <a:pt x="373" y="709"/>
                  </a:cubicBezTo>
                  <a:cubicBezTo>
                    <a:pt x="377" y="709"/>
                    <a:pt x="381" y="709"/>
                    <a:pt x="386" y="709"/>
                  </a:cubicBezTo>
                  <a:cubicBezTo>
                    <a:pt x="582" y="694"/>
                    <a:pt x="728" y="526"/>
                    <a:pt x="722" y="331"/>
                  </a:cubicBezTo>
                  <a:cubicBezTo>
                    <a:pt x="709" y="143"/>
                    <a:pt x="556" y="0"/>
                    <a:pt x="37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5"/>
            <p:cNvSpPr/>
            <p:nvPr/>
          </p:nvSpPr>
          <p:spPr>
            <a:xfrm>
              <a:off x="8876398" y="636351"/>
              <a:ext cx="41229" cy="40041"/>
            </a:xfrm>
            <a:custGeom>
              <a:avLst/>
              <a:gdLst/>
              <a:ahLst/>
              <a:cxnLst/>
              <a:rect l="l" t="t" r="r" b="b"/>
              <a:pathLst>
                <a:path w="730" h="709" extrusionOk="0">
                  <a:moveTo>
                    <a:pt x="368" y="0"/>
                  </a:moveTo>
                  <a:cubicBezTo>
                    <a:pt x="360" y="0"/>
                    <a:pt x="353" y="1"/>
                    <a:pt x="345" y="1"/>
                  </a:cubicBezTo>
                  <a:cubicBezTo>
                    <a:pt x="148" y="10"/>
                    <a:pt x="0" y="178"/>
                    <a:pt x="15" y="373"/>
                  </a:cubicBezTo>
                  <a:cubicBezTo>
                    <a:pt x="22" y="565"/>
                    <a:pt x="183" y="709"/>
                    <a:pt x="374" y="709"/>
                  </a:cubicBezTo>
                  <a:cubicBezTo>
                    <a:pt x="378" y="709"/>
                    <a:pt x="382" y="709"/>
                    <a:pt x="387" y="709"/>
                  </a:cubicBezTo>
                  <a:cubicBezTo>
                    <a:pt x="582" y="695"/>
                    <a:pt x="730" y="534"/>
                    <a:pt x="723" y="337"/>
                  </a:cubicBezTo>
                  <a:cubicBezTo>
                    <a:pt x="708" y="150"/>
                    <a:pt x="553"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5"/>
            <p:cNvSpPr/>
            <p:nvPr/>
          </p:nvSpPr>
          <p:spPr>
            <a:xfrm>
              <a:off x="8975290" y="630873"/>
              <a:ext cx="21800" cy="40097"/>
            </a:xfrm>
            <a:custGeom>
              <a:avLst/>
              <a:gdLst/>
              <a:ahLst/>
              <a:cxnLst/>
              <a:rect l="l" t="t" r="r" b="b"/>
              <a:pathLst>
                <a:path w="386" h="710" extrusionOk="0">
                  <a:moveTo>
                    <a:pt x="343" y="1"/>
                  </a:moveTo>
                  <a:cubicBezTo>
                    <a:pt x="155" y="14"/>
                    <a:pt x="0" y="182"/>
                    <a:pt x="14" y="372"/>
                  </a:cubicBezTo>
                  <a:cubicBezTo>
                    <a:pt x="22" y="561"/>
                    <a:pt x="177" y="709"/>
                    <a:pt x="361" y="709"/>
                  </a:cubicBezTo>
                  <a:cubicBezTo>
                    <a:pt x="369" y="709"/>
                    <a:pt x="377" y="709"/>
                    <a:pt x="385" y="708"/>
                  </a:cubicBezTo>
                  <a:lnTo>
                    <a:pt x="34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5"/>
            <p:cNvSpPr/>
            <p:nvPr/>
          </p:nvSpPr>
          <p:spPr>
            <a:xfrm>
              <a:off x="8626484" y="596931"/>
              <a:ext cx="40777" cy="21065"/>
            </a:xfrm>
            <a:custGeom>
              <a:avLst/>
              <a:gdLst/>
              <a:ahLst/>
              <a:cxnLst/>
              <a:rect l="l" t="t" r="r" b="b"/>
              <a:pathLst>
                <a:path w="722" h="373" extrusionOk="0">
                  <a:moveTo>
                    <a:pt x="708" y="0"/>
                  </a:moveTo>
                  <a:lnTo>
                    <a:pt x="0" y="42"/>
                  </a:lnTo>
                  <a:cubicBezTo>
                    <a:pt x="13" y="229"/>
                    <a:pt x="162" y="372"/>
                    <a:pt x="347" y="372"/>
                  </a:cubicBezTo>
                  <a:cubicBezTo>
                    <a:pt x="355" y="372"/>
                    <a:pt x="363" y="372"/>
                    <a:pt x="372" y="371"/>
                  </a:cubicBezTo>
                  <a:cubicBezTo>
                    <a:pt x="568" y="363"/>
                    <a:pt x="721" y="195"/>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5"/>
            <p:cNvSpPr/>
            <p:nvPr/>
          </p:nvSpPr>
          <p:spPr>
            <a:xfrm>
              <a:off x="8725376" y="591791"/>
              <a:ext cx="40777" cy="20952"/>
            </a:xfrm>
            <a:custGeom>
              <a:avLst/>
              <a:gdLst/>
              <a:ahLst/>
              <a:cxnLst/>
              <a:rect l="l" t="t" r="r" b="b"/>
              <a:pathLst>
                <a:path w="722" h="371" extrusionOk="0">
                  <a:moveTo>
                    <a:pt x="708" y="0"/>
                  </a:moveTo>
                  <a:lnTo>
                    <a:pt x="0" y="34"/>
                  </a:lnTo>
                  <a:cubicBezTo>
                    <a:pt x="14" y="225"/>
                    <a:pt x="167" y="370"/>
                    <a:pt x="356" y="370"/>
                  </a:cubicBezTo>
                  <a:cubicBezTo>
                    <a:pt x="361" y="370"/>
                    <a:pt x="366" y="370"/>
                    <a:pt x="372" y="370"/>
                  </a:cubicBezTo>
                  <a:cubicBezTo>
                    <a:pt x="567" y="357"/>
                    <a:pt x="721" y="189"/>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5"/>
            <p:cNvSpPr/>
            <p:nvPr/>
          </p:nvSpPr>
          <p:spPr>
            <a:xfrm>
              <a:off x="8824156" y="586200"/>
              <a:ext cx="40890" cy="21065"/>
            </a:xfrm>
            <a:custGeom>
              <a:avLst/>
              <a:gdLst/>
              <a:ahLst/>
              <a:cxnLst/>
              <a:rect l="l" t="t" r="r" b="b"/>
              <a:pathLst>
                <a:path w="724" h="373" extrusionOk="0">
                  <a:moveTo>
                    <a:pt x="708" y="0"/>
                  </a:moveTo>
                  <a:lnTo>
                    <a:pt x="1" y="35"/>
                  </a:lnTo>
                  <a:cubicBezTo>
                    <a:pt x="15" y="224"/>
                    <a:pt x="164" y="372"/>
                    <a:pt x="348" y="372"/>
                  </a:cubicBezTo>
                  <a:cubicBezTo>
                    <a:pt x="356" y="372"/>
                    <a:pt x="364" y="372"/>
                    <a:pt x="372" y="372"/>
                  </a:cubicBezTo>
                  <a:cubicBezTo>
                    <a:pt x="569" y="365"/>
                    <a:pt x="723" y="197"/>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5"/>
            <p:cNvSpPr/>
            <p:nvPr/>
          </p:nvSpPr>
          <p:spPr>
            <a:xfrm>
              <a:off x="8923048" y="580666"/>
              <a:ext cx="40777" cy="21065"/>
            </a:xfrm>
            <a:custGeom>
              <a:avLst/>
              <a:gdLst/>
              <a:ahLst/>
              <a:cxnLst/>
              <a:rect l="l" t="t" r="r" b="b"/>
              <a:pathLst>
                <a:path w="722" h="373" extrusionOk="0">
                  <a:moveTo>
                    <a:pt x="708" y="1"/>
                  </a:moveTo>
                  <a:lnTo>
                    <a:pt x="1" y="43"/>
                  </a:lnTo>
                  <a:cubicBezTo>
                    <a:pt x="14" y="231"/>
                    <a:pt x="168" y="373"/>
                    <a:pt x="354" y="373"/>
                  </a:cubicBezTo>
                  <a:cubicBezTo>
                    <a:pt x="362" y="373"/>
                    <a:pt x="371" y="373"/>
                    <a:pt x="379" y="372"/>
                  </a:cubicBezTo>
                  <a:cubicBezTo>
                    <a:pt x="569" y="365"/>
                    <a:pt x="722" y="197"/>
                    <a:pt x="70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5"/>
            <p:cNvSpPr/>
            <p:nvPr/>
          </p:nvSpPr>
          <p:spPr>
            <a:xfrm>
              <a:off x="8633995" y="727729"/>
              <a:ext cx="41229" cy="40097"/>
            </a:xfrm>
            <a:custGeom>
              <a:avLst/>
              <a:gdLst/>
              <a:ahLst/>
              <a:cxnLst/>
              <a:rect l="l" t="t" r="r" b="b"/>
              <a:pathLst>
                <a:path w="730" h="710" extrusionOk="0">
                  <a:moveTo>
                    <a:pt x="368" y="1"/>
                  </a:moveTo>
                  <a:cubicBezTo>
                    <a:pt x="360" y="1"/>
                    <a:pt x="351" y="1"/>
                    <a:pt x="343" y="2"/>
                  </a:cubicBezTo>
                  <a:cubicBezTo>
                    <a:pt x="155" y="8"/>
                    <a:pt x="0" y="176"/>
                    <a:pt x="15" y="373"/>
                  </a:cubicBezTo>
                  <a:cubicBezTo>
                    <a:pt x="22" y="564"/>
                    <a:pt x="183" y="709"/>
                    <a:pt x="372" y="709"/>
                  </a:cubicBezTo>
                  <a:cubicBezTo>
                    <a:pt x="376" y="709"/>
                    <a:pt x="381" y="709"/>
                    <a:pt x="385" y="709"/>
                  </a:cubicBezTo>
                  <a:cubicBezTo>
                    <a:pt x="582" y="694"/>
                    <a:pt x="729" y="526"/>
                    <a:pt x="721" y="331"/>
                  </a:cubicBezTo>
                  <a:cubicBezTo>
                    <a:pt x="708" y="143"/>
                    <a:pt x="554" y="1"/>
                    <a:pt x="36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5"/>
            <p:cNvSpPr/>
            <p:nvPr/>
          </p:nvSpPr>
          <p:spPr>
            <a:xfrm>
              <a:off x="8732888" y="722251"/>
              <a:ext cx="41116" cy="39984"/>
            </a:xfrm>
            <a:custGeom>
              <a:avLst/>
              <a:gdLst/>
              <a:ahLst/>
              <a:cxnLst/>
              <a:rect l="l" t="t" r="r" b="b"/>
              <a:pathLst>
                <a:path w="728" h="708" extrusionOk="0">
                  <a:moveTo>
                    <a:pt x="375" y="0"/>
                  </a:moveTo>
                  <a:cubicBezTo>
                    <a:pt x="367" y="0"/>
                    <a:pt x="358" y="0"/>
                    <a:pt x="350" y="1"/>
                  </a:cubicBezTo>
                  <a:cubicBezTo>
                    <a:pt x="155" y="8"/>
                    <a:pt x="0" y="176"/>
                    <a:pt x="14" y="371"/>
                  </a:cubicBezTo>
                  <a:cubicBezTo>
                    <a:pt x="20" y="562"/>
                    <a:pt x="179" y="707"/>
                    <a:pt x="369" y="707"/>
                  </a:cubicBezTo>
                  <a:cubicBezTo>
                    <a:pt x="374" y="707"/>
                    <a:pt x="380" y="707"/>
                    <a:pt x="385" y="707"/>
                  </a:cubicBezTo>
                  <a:cubicBezTo>
                    <a:pt x="582" y="693"/>
                    <a:pt x="728" y="532"/>
                    <a:pt x="721" y="337"/>
                  </a:cubicBezTo>
                  <a:cubicBezTo>
                    <a:pt x="708" y="149"/>
                    <a:pt x="555" y="0"/>
                    <a:pt x="37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5"/>
            <p:cNvSpPr/>
            <p:nvPr/>
          </p:nvSpPr>
          <p:spPr>
            <a:xfrm>
              <a:off x="8831780" y="716660"/>
              <a:ext cx="41116" cy="40097"/>
            </a:xfrm>
            <a:custGeom>
              <a:avLst/>
              <a:gdLst/>
              <a:ahLst/>
              <a:cxnLst/>
              <a:rect l="l" t="t" r="r" b="b"/>
              <a:pathLst>
                <a:path w="728" h="710" extrusionOk="0">
                  <a:moveTo>
                    <a:pt x="362" y="1"/>
                  </a:moveTo>
                  <a:cubicBezTo>
                    <a:pt x="358" y="1"/>
                    <a:pt x="354" y="1"/>
                    <a:pt x="350" y="1"/>
                  </a:cubicBezTo>
                  <a:cubicBezTo>
                    <a:pt x="153" y="16"/>
                    <a:pt x="0" y="184"/>
                    <a:pt x="14" y="379"/>
                  </a:cubicBezTo>
                  <a:cubicBezTo>
                    <a:pt x="20" y="561"/>
                    <a:pt x="175" y="709"/>
                    <a:pt x="361" y="709"/>
                  </a:cubicBezTo>
                  <a:cubicBezTo>
                    <a:pt x="369" y="709"/>
                    <a:pt x="377" y="709"/>
                    <a:pt x="385" y="708"/>
                  </a:cubicBezTo>
                  <a:cubicBezTo>
                    <a:pt x="580" y="702"/>
                    <a:pt x="728" y="534"/>
                    <a:pt x="721" y="337"/>
                  </a:cubicBezTo>
                  <a:cubicBezTo>
                    <a:pt x="706" y="146"/>
                    <a:pt x="545" y="1"/>
                    <a:pt x="36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5"/>
            <p:cNvSpPr/>
            <p:nvPr/>
          </p:nvSpPr>
          <p:spPr>
            <a:xfrm>
              <a:off x="8930560" y="711520"/>
              <a:ext cx="41285" cy="40041"/>
            </a:xfrm>
            <a:custGeom>
              <a:avLst/>
              <a:gdLst/>
              <a:ahLst/>
              <a:cxnLst/>
              <a:rect l="l" t="t" r="r" b="b"/>
              <a:pathLst>
                <a:path w="731" h="709" extrusionOk="0">
                  <a:moveTo>
                    <a:pt x="377" y="0"/>
                  </a:moveTo>
                  <a:cubicBezTo>
                    <a:pt x="369" y="0"/>
                    <a:pt x="360" y="1"/>
                    <a:pt x="352" y="1"/>
                  </a:cubicBezTo>
                  <a:cubicBezTo>
                    <a:pt x="155" y="8"/>
                    <a:pt x="1" y="176"/>
                    <a:pt x="16" y="373"/>
                  </a:cubicBezTo>
                  <a:cubicBezTo>
                    <a:pt x="22" y="565"/>
                    <a:pt x="183" y="709"/>
                    <a:pt x="373" y="709"/>
                  </a:cubicBezTo>
                  <a:cubicBezTo>
                    <a:pt x="377" y="709"/>
                    <a:pt x="381" y="709"/>
                    <a:pt x="386" y="709"/>
                  </a:cubicBezTo>
                  <a:cubicBezTo>
                    <a:pt x="582" y="695"/>
                    <a:pt x="730" y="527"/>
                    <a:pt x="722" y="331"/>
                  </a:cubicBezTo>
                  <a:cubicBezTo>
                    <a:pt x="709" y="142"/>
                    <a:pt x="560" y="0"/>
                    <a:pt x="377"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5"/>
            <p:cNvSpPr/>
            <p:nvPr/>
          </p:nvSpPr>
          <p:spPr>
            <a:xfrm>
              <a:off x="8607507" y="802108"/>
              <a:ext cx="21800" cy="39984"/>
            </a:xfrm>
            <a:custGeom>
              <a:avLst/>
              <a:gdLst/>
              <a:ahLst/>
              <a:cxnLst/>
              <a:rect l="l" t="t" r="r" b="b"/>
              <a:pathLst>
                <a:path w="386" h="708" extrusionOk="0">
                  <a:moveTo>
                    <a:pt x="13" y="0"/>
                  </a:moveTo>
                  <a:cubicBezTo>
                    <a:pt x="9" y="0"/>
                    <a:pt x="5" y="0"/>
                    <a:pt x="0" y="0"/>
                  </a:cubicBezTo>
                  <a:lnTo>
                    <a:pt x="35" y="708"/>
                  </a:lnTo>
                  <a:cubicBezTo>
                    <a:pt x="232" y="701"/>
                    <a:pt x="385" y="533"/>
                    <a:pt x="372" y="336"/>
                  </a:cubicBezTo>
                  <a:cubicBezTo>
                    <a:pt x="365" y="146"/>
                    <a:pt x="204" y="0"/>
                    <a:pt x="1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5"/>
            <p:cNvSpPr/>
            <p:nvPr/>
          </p:nvSpPr>
          <p:spPr>
            <a:xfrm>
              <a:off x="8687028" y="796573"/>
              <a:ext cx="41172" cy="40097"/>
            </a:xfrm>
            <a:custGeom>
              <a:avLst/>
              <a:gdLst/>
              <a:ahLst/>
              <a:cxnLst/>
              <a:rect l="l" t="t" r="r" b="b"/>
              <a:pathLst>
                <a:path w="729" h="710" extrusionOk="0">
                  <a:moveTo>
                    <a:pt x="356" y="1"/>
                  </a:moveTo>
                  <a:cubicBezTo>
                    <a:pt x="352" y="1"/>
                    <a:pt x="348" y="1"/>
                    <a:pt x="343" y="1"/>
                  </a:cubicBezTo>
                  <a:cubicBezTo>
                    <a:pt x="147" y="14"/>
                    <a:pt x="0" y="182"/>
                    <a:pt x="7" y="379"/>
                  </a:cubicBezTo>
                  <a:cubicBezTo>
                    <a:pt x="20" y="567"/>
                    <a:pt x="175" y="709"/>
                    <a:pt x="354" y="709"/>
                  </a:cubicBezTo>
                  <a:cubicBezTo>
                    <a:pt x="362" y="709"/>
                    <a:pt x="370" y="709"/>
                    <a:pt x="379" y="708"/>
                  </a:cubicBezTo>
                  <a:cubicBezTo>
                    <a:pt x="574" y="702"/>
                    <a:pt x="728" y="534"/>
                    <a:pt x="715" y="337"/>
                  </a:cubicBezTo>
                  <a:cubicBezTo>
                    <a:pt x="706" y="145"/>
                    <a:pt x="546"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5"/>
            <p:cNvSpPr/>
            <p:nvPr/>
          </p:nvSpPr>
          <p:spPr>
            <a:xfrm>
              <a:off x="8785807" y="791434"/>
              <a:ext cx="41285" cy="40041"/>
            </a:xfrm>
            <a:custGeom>
              <a:avLst/>
              <a:gdLst/>
              <a:ahLst/>
              <a:cxnLst/>
              <a:rect l="l" t="t" r="r" b="b"/>
              <a:pathLst>
                <a:path w="731" h="709" extrusionOk="0">
                  <a:moveTo>
                    <a:pt x="370" y="0"/>
                  </a:moveTo>
                  <a:cubicBezTo>
                    <a:pt x="362" y="0"/>
                    <a:pt x="353" y="0"/>
                    <a:pt x="344" y="1"/>
                  </a:cubicBezTo>
                  <a:cubicBezTo>
                    <a:pt x="149" y="8"/>
                    <a:pt x="1" y="176"/>
                    <a:pt x="8" y="373"/>
                  </a:cubicBezTo>
                  <a:cubicBezTo>
                    <a:pt x="22" y="563"/>
                    <a:pt x="184" y="709"/>
                    <a:pt x="373" y="709"/>
                  </a:cubicBezTo>
                  <a:cubicBezTo>
                    <a:pt x="377" y="709"/>
                    <a:pt x="381" y="709"/>
                    <a:pt x="386" y="709"/>
                  </a:cubicBezTo>
                  <a:cubicBezTo>
                    <a:pt x="576" y="694"/>
                    <a:pt x="730" y="525"/>
                    <a:pt x="715" y="331"/>
                  </a:cubicBezTo>
                  <a:cubicBezTo>
                    <a:pt x="709" y="149"/>
                    <a:pt x="555" y="0"/>
                    <a:pt x="37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5"/>
            <p:cNvSpPr/>
            <p:nvPr/>
          </p:nvSpPr>
          <p:spPr>
            <a:xfrm>
              <a:off x="8884756" y="785842"/>
              <a:ext cx="41116" cy="40097"/>
            </a:xfrm>
            <a:custGeom>
              <a:avLst/>
              <a:gdLst/>
              <a:ahLst/>
              <a:cxnLst/>
              <a:rect l="l" t="t" r="r" b="b"/>
              <a:pathLst>
                <a:path w="728" h="710" extrusionOk="0">
                  <a:moveTo>
                    <a:pt x="356" y="1"/>
                  </a:moveTo>
                  <a:cubicBezTo>
                    <a:pt x="351" y="1"/>
                    <a:pt x="347" y="1"/>
                    <a:pt x="343" y="1"/>
                  </a:cubicBezTo>
                  <a:cubicBezTo>
                    <a:pt x="146" y="16"/>
                    <a:pt x="0" y="177"/>
                    <a:pt x="7" y="372"/>
                  </a:cubicBezTo>
                  <a:cubicBezTo>
                    <a:pt x="20" y="560"/>
                    <a:pt x="173" y="710"/>
                    <a:pt x="358" y="710"/>
                  </a:cubicBezTo>
                  <a:cubicBezTo>
                    <a:pt x="367" y="710"/>
                    <a:pt x="376" y="709"/>
                    <a:pt x="385" y="708"/>
                  </a:cubicBezTo>
                  <a:cubicBezTo>
                    <a:pt x="575" y="702"/>
                    <a:pt x="728" y="534"/>
                    <a:pt x="714" y="337"/>
                  </a:cubicBezTo>
                  <a:cubicBezTo>
                    <a:pt x="708" y="146"/>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5"/>
            <p:cNvSpPr/>
            <p:nvPr/>
          </p:nvSpPr>
          <p:spPr>
            <a:xfrm>
              <a:off x="8983649" y="780364"/>
              <a:ext cx="21744" cy="40041"/>
            </a:xfrm>
            <a:custGeom>
              <a:avLst/>
              <a:gdLst/>
              <a:ahLst/>
              <a:cxnLst/>
              <a:rect l="l" t="t" r="r" b="b"/>
              <a:pathLst>
                <a:path w="385" h="709" extrusionOk="0">
                  <a:moveTo>
                    <a:pt x="343" y="1"/>
                  </a:moveTo>
                  <a:cubicBezTo>
                    <a:pt x="146" y="14"/>
                    <a:pt x="0" y="182"/>
                    <a:pt x="7" y="379"/>
                  </a:cubicBezTo>
                  <a:cubicBezTo>
                    <a:pt x="20" y="567"/>
                    <a:pt x="174" y="709"/>
                    <a:pt x="360" y="709"/>
                  </a:cubicBezTo>
                  <a:cubicBezTo>
                    <a:pt x="368" y="709"/>
                    <a:pt x="377" y="709"/>
                    <a:pt x="385" y="708"/>
                  </a:cubicBezTo>
                  <a:lnTo>
                    <a:pt x="34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5"/>
            <p:cNvSpPr/>
            <p:nvPr/>
          </p:nvSpPr>
          <p:spPr>
            <a:xfrm>
              <a:off x="8642297" y="877220"/>
              <a:ext cx="41172" cy="40097"/>
            </a:xfrm>
            <a:custGeom>
              <a:avLst/>
              <a:gdLst/>
              <a:ahLst/>
              <a:cxnLst/>
              <a:rect l="l" t="t" r="r" b="b"/>
              <a:pathLst>
                <a:path w="729" h="710" extrusionOk="0">
                  <a:moveTo>
                    <a:pt x="368" y="1"/>
                  </a:moveTo>
                  <a:cubicBezTo>
                    <a:pt x="360" y="1"/>
                    <a:pt x="352" y="1"/>
                    <a:pt x="344" y="1"/>
                  </a:cubicBezTo>
                  <a:cubicBezTo>
                    <a:pt x="147" y="8"/>
                    <a:pt x="1" y="176"/>
                    <a:pt x="8" y="373"/>
                  </a:cubicBezTo>
                  <a:cubicBezTo>
                    <a:pt x="21" y="563"/>
                    <a:pt x="182" y="709"/>
                    <a:pt x="373" y="709"/>
                  </a:cubicBezTo>
                  <a:cubicBezTo>
                    <a:pt x="377" y="709"/>
                    <a:pt x="381" y="709"/>
                    <a:pt x="386" y="709"/>
                  </a:cubicBezTo>
                  <a:cubicBezTo>
                    <a:pt x="582" y="694"/>
                    <a:pt x="729" y="526"/>
                    <a:pt x="715" y="337"/>
                  </a:cubicBezTo>
                  <a:cubicBezTo>
                    <a:pt x="709" y="149"/>
                    <a:pt x="554" y="1"/>
                    <a:pt x="36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5"/>
            <p:cNvSpPr/>
            <p:nvPr/>
          </p:nvSpPr>
          <p:spPr>
            <a:xfrm>
              <a:off x="8741133" y="871742"/>
              <a:ext cx="41229" cy="39984"/>
            </a:xfrm>
            <a:custGeom>
              <a:avLst/>
              <a:gdLst/>
              <a:ahLst/>
              <a:cxnLst/>
              <a:rect l="l" t="t" r="r" b="b"/>
              <a:pathLst>
                <a:path w="730" h="708" extrusionOk="0">
                  <a:moveTo>
                    <a:pt x="361" y="1"/>
                  </a:moveTo>
                  <a:cubicBezTo>
                    <a:pt x="355" y="1"/>
                    <a:pt x="350" y="1"/>
                    <a:pt x="345" y="1"/>
                  </a:cubicBezTo>
                  <a:cubicBezTo>
                    <a:pt x="148" y="14"/>
                    <a:pt x="0" y="176"/>
                    <a:pt x="9" y="371"/>
                  </a:cubicBezTo>
                  <a:cubicBezTo>
                    <a:pt x="22" y="558"/>
                    <a:pt x="175" y="708"/>
                    <a:pt x="360" y="708"/>
                  </a:cubicBezTo>
                  <a:cubicBezTo>
                    <a:pt x="369" y="708"/>
                    <a:pt x="378" y="707"/>
                    <a:pt x="387" y="707"/>
                  </a:cubicBezTo>
                  <a:cubicBezTo>
                    <a:pt x="582" y="700"/>
                    <a:pt x="730" y="532"/>
                    <a:pt x="715" y="337"/>
                  </a:cubicBezTo>
                  <a:cubicBezTo>
                    <a:pt x="708" y="146"/>
                    <a:pt x="549" y="1"/>
                    <a:pt x="36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5"/>
            <p:cNvSpPr/>
            <p:nvPr/>
          </p:nvSpPr>
          <p:spPr>
            <a:xfrm>
              <a:off x="8840026" y="866151"/>
              <a:ext cx="41172" cy="40097"/>
            </a:xfrm>
            <a:custGeom>
              <a:avLst/>
              <a:gdLst/>
              <a:ahLst/>
              <a:cxnLst/>
              <a:rect l="l" t="t" r="r" b="b"/>
              <a:pathLst>
                <a:path w="729" h="710" extrusionOk="0">
                  <a:moveTo>
                    <a:pt x="356" y="1"/>
                  </a:moveTo>
                  <a:cubicBezTo>
                    <a:pt x="352" y="1"/>
                    <a:pt x="348" y="1"/>
                    <a:pt x="343" y="1"/>
                  </a:cubicBezTo>
                  <a:cubicBezTo>
                    <a:pt x="148" y="16"/>
                    <a:pt x="1" y="184"/>
                    <a:pt x="14" y="379"/>
                  </a:cubicBezTo>
                  <a:cubicBezTo>
                    <a:pt x="22" y="567"/>
                    <a:pt x="176" y="709"/>
                    <a:pt x="361" y="709"/>
                  </a:cubicBezTo>
                  <a:cubicBezTo>
                    <a:pt x="369" y="709"/>
                    <a:pt x="377" y="709"/>
                    <a:pt x="385" y="708"/>
                  </a:cubicBezTo>
                  <a:cubicBezTo>
                    <a:pt x="582" y="702"/>
                    <a:pt x="728" y="533"/>
                    <a:pt x="721" y="337"/>
                  </a:cubicBezTo>
                  <a:cubicBezTo>
                    <a:pt x="708" y="146"/>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5"/>
            <p:cNvSpPr/>
            <p:nvPr/>
          </p:nvSpPr>
          <p:spPr>
            <a:xfrm>
              <a:off x="8938918" y="861012"/>
              <a:ext cx="41172" cy="40041"/>
            </a:xfrm>
            <a:custGeom>
              <a:avLst/>
              <a:gdLst/>
              <a:ahLst/>
              <a:cxnLst/>
              <a:rect l="l" t="t" r="r" b="b"/>
              <a:pathLst>
                <a:path w="729" h="709" extrusionOk="0">
                  <a:moveTo>
                    <a:pt x="368" y="0"/>
                  </a:moveTo>
                  <a:cubicBezTo>
                    <a:pt x="360" y="0"/>
                    <a:pt x="352" y="0"/>
                    <a:pt x="343" y="1"/>
                  </a:cubicBezTo>
                  <a:cubicBezTo>
                    <a:pt x="147" y="8"/>
                    <a:pt x="1" y="176"/>
                    <a:pt x="14" y="372"/>
                  </a:cubicBezTo>
                  <a:cubicBezTo>
                    <a:pt x="21" y="565"/>
                    <a:pt x="181" y="709"/>
                    <a:pt x="372" y="709"/>
                  </a:cubicBezTo>
                  <a:cubicBezTo>
                    <a:pt x="377" y="709"/>
                    <a:pt x="381" y="709"/>
                    <a:pt x="385" y="708"/>
                  </a:cubicBezTo>
                  <a:cubicBezTo>
                    <a:pt x="582" y="695"/>
                    <a:pt x="728" y="527"/>
                    <a:pt x="722" y="330"/>
                  </a:cubicBezTo>
                  <a:cubicBezTo>
                    <a:pt x="709" y="148"/>
                    <a:pt x="554"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5"/>
            <p:cNvSpPr/>
            <p:nvPr/>
          </p:nvSpPr>
          <p:spPr>
            <a:xfrm>
              <a:off x="8615866" y="951543"/>
              <a:ext cx="20897" cy="29819"/>
            </a:xfrm>
            <a:custGeom>
              <a:avLst/>
              <a:gdLst/>
              <a:ahLst/>
              <a:cxnLst/>
              <a:rect l="l" t="t" r="r" b="b"/>
              <a:pathLst>
                <a:path w="370" h="528" extrusionOk="0">
                  <a:moveTo>
                    <a:pt x="12" y="1"/>
                  </a:moveTo>
                  <a:cubicBezTo>
                    <a:pt x="8" y="1"/>
                    <a:pt x="4" y="1"/>
                    <a:pt x="0" y="1"/>
                  </a:cubicBezTo>
                  <a:lnTo>
                    <a:pt x="14" y="344"/>
                  </a:lnTo>
                  <a:lnTo>
                    <a:pt x="321" y="527"/>
                  </a:lnTo>
                  <a:cubicBezTo>
                    <a:pt x="356" y="478"/>
                    <a:pt x="370" y="408"/>
                    <a:pt x="370" y="337"/>
                  </a:cubicBezTo>
                  <a:cubicBezTo>
                    <a:pt x="357" y="147"/>
                    <a:pt x="196" y="1"/>
                    <a:pt x="1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5"/>
            <p:cNvSpPr/>
            <p:nvPr/>
          </p:nvSpPr>
          <p:spPr>
            <a:xfrm>
              <a:off x="8694878" y="946403"/>
              <a:ext cx="41172" cy="40097"/>
            </a:xfrm>
            <a:custGeom>
              <a:avLst/>
              <a:gdLst/>
              <a:ahLst/>
              <a:cxnLst/>
              <a:rect l="l" t="t" r="r" b="b"/>
              <a:pathLst>
                <a:path w="729" h="710" extrusionOk="0">
                  <a:moveTo>
                    <a:pt x="376" y="1"/>
                  </a:moveTo>
                  <a:cubicBezTo>
                    <a:pt x="367" y="1"/>
                    <a:pt x="359" y="1"/>
                    <a:pt x="351" y="1"/>
                  </a:cubicBezTo>
                  <a:cubicBezTo>
                    <a:pt x="156" y="8"/>
                    <a:pt x="1" y="176"/>
                    <a:pt x="14" y="373"/>
                  </a:cubicBezTo>
                  <a:cubicBezTo>
                    <a:pt x="21" y="565"/>
                    <a:pt x="182" y="709"/>
                    <a:pt x="373" y="709"/>
                  </a:cubicBezTo>
                  <a:cubicBezTo>
                    <a:pt x="377" y="709"/>
                    <a:pt x="381" y="709"/>
                    <a:pt x="386" y="709"/>
                  </a:cubicBezTo>
                  <a:cubicBezTo>
                    <a:pt x="582" y="696"/>
                    <a:pt x="729" y="527"/>
                    <a:pt x="722" y="331"/>
                  </a:cubicBezTo>
                  <a:cubicBezTo>
                    <a:pt x="709" y="143"/>
                    <a:pt x="561" y="1"/>
                    <a:pt x="37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5"/>
            <p:cNvSpPr/>
            <p:nvPr/>
          </p:nvSpPr>
          <p:spPr>
            <a:xfrm>
              <a:off x="8793827" y="940869"/>
              <a:ext cx="41116" cy="40097"/>
            </a:xfrm>
            <a:custGeom>
              <a:avLst/>
              <a:gdLst/>
              <a:ahLst/>
              <a:cxnLst/>
              <a:rect l="l" t="t" r="r" b="b"/>
              <a:pathLst>
                <a:path w="728" h="710" extrusionOk="0">
                  <a:moveTo>
                    <a:pt x="376" y="1"/>
                  </a:moveTo>
                  <a:cubicBezTo>
                    <a:pt x="367" y="1"/>
                    <a:pt x="359" y="1"/>
                    <a:pt x="350" y="2"/>
                  </a:cubicBezTo>
                  <a:cubicBezTo>
                    <a:pt x="153" y="9"/>
                    <a:pt x="0" y="177"/>
                    <a:pt x="14" y="373"/>
                  </a:cubicBezTo>
                  <a:cubicBezTo>
                    <a:pt x="20" y="564"/>
                    <a:pt x="181" y="710"/>
                    <a:pt x="372" y="710"/>
                  </a:cubicBezTo>
                  <a:cubicBezTo>
                    <a:pt x="376" y="710"/>
                    <a:pt x="381" y="710"/>
                    <a:pt x="385" y="709"/>
                  </a:cubicBezTo>
                  <a:cubicBezTo>
                    <a:pt x="580" y="694"/>
                    <a:pt x="728" y="533"/>
                    <a:pt x="721" y="338"/>
                  </a:cubicBezTo>
                  <a:cubicBezTo>
                    <a:pt x="707" y="150"/>
                    <a:pt x="560" y="1"/>
                    <a:pt x="37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5"/>
            <p:cNvSpPr/>
            <p:nvPr/>
          </p:nvSpPr>
          <p:spPr>
            <a:xfrm>
              <a:off x="8892607" y="935334"/>
              <a:ext cx="41624" cy="40097"/>
            </a:xfrm>
            <a:custGeom>
              <a:avLst/>
              <a:gdLst/>
              <a:ahLst/>
              <a:cxnLst/>
              <a:rect l="l" t="t" r="r" b="b"/>
              <a:pathLst>
                <a:path w="737" h="710" extrusionOk="0">
                  <a:moveTo>
                    <a:pt x="365" y="1"/>
                  </a:moveTo>
                  <a:cubicBezTo>
                    <a:pt x="360" y="1"/>
                    <a:pt x="356" y="1"/>
                    <a:pt x="352" y="1"/>
                  </a:cubicBezTo>
                  <a:cubicBezTo>
                    <a:pt x="155" y="16"/>
                    <a:pt x="1" y="184"/>
                    <a:pt x="16" y="372"/>
                  </a:cubicBezTo>
                  <a:cubicBezTo>
                    <a:pt x="28" y="560"/>
                    <a:pt x="176" y="709"/>
                    <a:pt x="359" y="709"/>
                  </a:cubicBezTo>
                  <a:cubicBezTo>
                    <a:pt x="368" y="709"/>
                    <a:pt x="377" y="709"/>
                    <a:pt x="385" y="708"/>
                  </a:cubicBezTo>
                  <a:cubicBezTo>
                    <a:pt x="582" y="702"/>
                    <a:pt x="737" y="534"/>
                    <a:pt x="721" y="337"/>
                  </a:cubicBezTo>
                  <a:cubicBezTo>
                    <a:pt x="708" y="146"/>
                    <a:pt x="554" y="1"/>
                    <a:pt x="36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5"/>
            <p:cNvSpPr/>
            <p:nvPr/>
          </p:nvSpPr>
          <p:spPr>
            <a:xfrm>
              <a:off x="8991499" y="930251"/>
              <a:ext cx="20671" cy="31231"/>
            </a:xfrm>
            <a:custGeom>
              <a:avLst/>
              <a:gdLst/>
              <a:ahLst/>
              <a:cxnLst/>
              <a:rect l="l" t="t" r="r" b="b"/>
              <a:pathLst>
                <a:path w="366" h="553" extrusionOk="0">
                  <a:moveTo>
                    <a:pt x="350" y="0"/>
                  </a:moveTo>
                  <a:cubicBezTo>
                    <a:pt x="155" y="7"/>
                    <a:pt x="1" y="175"/>
                    <a:pt x="14" y="371"/>
                  </a:cubicBezTo>
                  <a:cubicBezTo>
                    <a:pt x="21" y="442"/>
                    <a:pt x="43" y="504"/>
                    <a:pt x="78" y="553"/>
                  </a:cubicBezTo>
                  <a:lnTo>
                    <a:pt x="365" y="336"/>
                  </a:lnTo>
                  <a:lnTo>
                    <a:pt x="350"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5"/>
            <p:cNvSpPr/>
            <p:nvPr/>
          </p:nvSpPr>
          <p:spPr>
            <a:xfrm>
              <a:off x="8749492" y="1021234"/>
              <a:ext cx="41116" cy="39984"/>
            </a:xfrm>
            <a:custGeom>
              <a:avLst/>
              <a:gdLst/>
              <a:ahLst/>
              <a:cxnLst/>
              <a:rect l="l" t="t" r="r" b="b"/>
              <a:pathLst>
                <a:path w="728" h="708" extrusionOk="0">
                  <a:moveTo>
                    <a:pt x="359" y="0"/>
                  </a:moveTo>
                  <a:cubicBezTo>
                    <a:pt x="354" y="0"/>
                    <a:pt x="348" y="0"/>
                    <a:pt x="343" y="1"/>
                  </a:cubicBezTo>
                  <a:cubicBezTo>
                    <a:pt x="146" y="14"/>
                    <a:pt x="0" y="182"/>
                    <a:pt x="7" y="379"/>
                  </a:cubicBezTo>
                  <a:cubicBezTo>
                    <a:pt x="20" y="558"/>
                    <a:pt x="174" y="708"/>
                    <a:pt x="353" y="708"/>
                  </a:cubicBezTo>
                  <a:cubicBezTo>
                    <a:pt x="361" y="708"/>
                    <a:pt x="370" y="707"/>
                    <a:pt x="378" y="707"/>
                  </a:cubicBezTo>
                  <a:cubicBezTo>
                    <a:pt x="575" y="700"/>
                    <a:pt x="728" y="532"/>
                    <a:pt x="715" y="337"/>
                  </a:cubicBezTo>
                  <a:cubicBezTo>
                    <a:pt x="708" y="146"/>
                    <a:pt x="549" y="0"/>
                    <a:pt x="359"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5"/>
            <p:cNvSpPr/>
            <p:nvPr/>
          </p:nvSpPr>
          <p:spPr>
            <a:xfrm>
              <a:off x="8848385" y="1015982"/>
              <a:ext cx="41172" cy="40041"/>
            </a:xfrm>
            <a:custGeom>
              <a:avLst/>
              <a:gdLst/>
              <a:ahLst/>
              <a:cxnLst/>
              <a:rect l="l" t="t" r="r" b="b"/>
              <a:pathLst>
                <a:path w="729" h="709" extrusionOk="0">
                  <a:moveTo>
                    <a:pt x="368" y="0"/>
                  </a:moveTo>
                  <a:cubicBezTo>
                    <a:pt x="360" y="0"/>
                    <a:pt x="351" y="1"/>
                    <a:pt x="343" y="1"/>
                  </a:cubicBezTo>
                  <a:cubicBezTo>
                    <a:pt x="147" y="10"/>
                    <a:pt x="0" y="178"/>
                    <a:pt x="7" y="373"/>
                  </a:cubicBezTo>
                  <a:cubicBezTo>
                    <a:pt x="20" y="565"/>
                    <a:pt x="181" y="709"/>
                    <a:pt x="366" y="709"/>
                  </a:cubicBezTo>
                  <a:cubicBezTo>
                    <a:pt x="370" y="709"/>
                    <a:pt x="374" y="709"/>
                    <a:pt x="379" y="709"/>
                  </a:cubicBezTo>
                  <a:cubicBezTo>
                    <a:pt x="573" y="695"/>
                    <a:pt x="728" y="527"/>
                    <a:pt x="715" y="331"/>
                  </a:cubicBezTo>
                  <a:cubicBezTo>
                    <a:pt x="707" y="144"/>
                    <a:pt x="552"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5"/>
            <p:cNvSpPr/>
            <p:nvPr/>
          </p:nvSpPr>
          <p:spPr>
            <a:xfrm>
              <a:off x="8080344" y="577560"/>
              <a:ext cx="425953" cy="528662"/>
            </a:xfrm>
            <a:custGeom>
              <a:avLst/>
              <a:gdLst/>
              <a:ahLst/>
              <a:cxnLst/>
              <a:rect l="l" t="t" r="r" b="b"/>
              <a:pathLst>
                <a:path w="7542" h="9361" extrusionOk="0">
                  <a:moveTo>
                    <a:pt x="540" y="0"/>
                  </a:moveTo>
                  <a:lnTo>
                    <a:pt x="0" y="8941"/>
                  </a:lnTo>
                  <a:lnTo>
                    <a:pt x="3578" y="7842"/>
                  </a:lnTo>
                  <a:lnTo>
                    <a:pt x="7003" y="9361"/>
                  </a:lnTo>
                  <a:lnTo>
                    <a:pt x="7541" y="420"/>
                  </a:lnTo>
                  <a:lnTo>
                    <a:pt x="5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5"/>
            <p:cNvSpPr/>
            <p:nvPr/>
          </p:nvSpPr>
          <p:spPr>
            <a:xfrm>
              <a:off x="8107566" y="622627"/>
              <a:ext cx="395964" cy="31682"/>
            </a:xfrm>
            <a:custGeom>
              <a:avLst/>
              <a:gdLst/>
              <a:ahLst/>
              <a:cxnLst/>
              <a:rect l="l" t="t" r="r" b="b"/>
              <a:pathLst>
                <a:path w="7011" h="561" extrusionOk="0">
                  <a:moveTo>
                    <a:pt x="9" y="0"/>
                  </a:moveTo>
                  <a:lnTo>
                    <a:pt x="1" y="140"/>
                  </a:lnTo>
                  <a:lnTo>
                    <a:pt x="6997" y="560"/>
                  </a:lnTo>
                  <a:lnTo>
                    <a:pt x="7010" y="421"/>
                  </a:lnTo>
                  <a:lnTo>
                    <a:pt x="9"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5"/>
            <p:cNvSpPr/>
            <p:nvPr/>
          </p:nvSpPr>
          <p:spPr>
            <a:xfrm>
              <a:off x="8102483" y="704065"/>
              <a:ext cx="395907" cy="32021"/>
            </a:xfrm>
            <a:custGeom>
              <a:avLst/>
              <a:gdLst/>
              <a:ahLst/>
              <a:cxnLst/>
              <a:rect l="l" t="t" r="r" b="b"/>
              <a:pathLst>
                <a:path w="7010" h="567" extrusionOk="0">
                  <a:moveTo>
                    <a:pt x="7" y="0"/>
                  </a:moveTo>
                  <a:lnTo>
                    <a:pt x="0" y="147"/>
                  </a:lnTo>
                  <a:lnTo>
                    <a:pt x="7003" y="567"/>
                  </a:lnTo>
                  <a:lnTo>
                    <a:pt x="7010" y="427"/>
                  </a:lnTo>
                  <a:lnTo>
                    <a:pt x="7"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5"/>
            <p:cNvSpPr/>
            <p:nvPr/>
          </p:nvSpPr>
          <p:spPr>
            <a:xfrm>
              <a:off x="8097739" y="785843"/>
              <a:ext cx="395907" cy="31795"/>
            </a:xfrm>
            <a:custGeom>
              <a:avLst/>
              <a:gdLst/>
              <a:ahLst/>
              <a:cxnLst/>
              <a:rect l="l" t="t" r="r" b="b"/>
              <a:pathLst>
                <a:path w="7010" h="563" extrusionOk="0">
                  <a:moveTo>
                    <a:pt x="7" y="1"/>
                  </a:moveTo>
                  <a:lnTo>
                    <a:pt x="0" y="142"/>
                  </a:lnTo>
                  <a:lnTo>
                    <a:pt x="7003" y="562"/>
                  </a:lnTo>
                  <a:lnTo>
                    <a:pt x="7010" y="421"/>
                  </a:lnTo>
                  <a:lnTo>
                    <a:pt x="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5"/>
            <p:cNvSpPr/>
            <p:nvPr/>
          </p:nvSpPr>
          <p:spPr>
            <a:xfrm>
              <a:off x="8092600" y="867394"/>
              <a:ext cx="395907" cy="32021"/>
            </a:xfrm>
            <a:custGeom>
              <a:avLst/>
              <a:gdLst/>
              <a:ahLst/>
              <a:cxnLst/>
              <a:rect l="l" t="t" r="r" b="b"/>
              <a:pathLst>
                <a:path w="7010" h="567" extrusionOk="0">
                  <a:moveTo>
                    <a:pt x="7" y="1"/>
                  </a:moveTo>
                  <a:lnTo>
                    <a:pt x="0" y="147"/>
                  </a:lnTo>
                  <a:lnTo>
                    <a:pt x="7003" y="567"/>
                  </a:lnTo>
                  <a:lnTo>
                    <a:pt x="7010" y="427"/>
                  </a:lnTo>
                  <a:lnTo>
                    <a:pt x="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5"/>
            <p:cNvSpPr/>
            <p:nvPr/>
          </p:nvSpPr>
          <p:spPr>
            <a:xfrm>
              <a:off x="8087856" y="949227"/>
              <a:ext cx="395907" cy="31739"/>
            </a:xfrm>
            <a:custGeom>
              <a:avLst/>
              <a:gdLst/>
              <a:ahLst/>
              <a:cxnLst/>
              <a:rect l="l" t="t" r="r" b="b"/>
              <a:pathLst>
                <a:path w="7010" h="562" extrusionOk="0">
                  <a:moveTo>
                    <a:pt x="7" y="0"/>
                  </a:moveTo>
                  <a:lnTo>
                    <a:pt x="0" y="141"/>
                  </a:lnTo>
                  <a:lnTo>
                    <a:pt x="7003" y="561"/>
                  </a:lnTo>
                  <a:lnTo>
                    <a:pt x="7010" y="420"/>
                  </a:lnTo>
                  <a:lnTo>
                    <a:pt x="7"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5"/>
            <p:cNvSpPr/>
            <p:nvPr/>
          </p:nvSpPr>
          <p:spPr>
            <a:xfrm>
              <a:off x="8082716" y="1030722"/>
              <a:ext cx="138822" cy="15079"/>
            </a:xfrm>
            <a:custGeom>
              <a:avLst/>
              <a:gdLst/>
              <a:ahLst/>
              <a:cxnLst/>
              <a:rect l="l" t="t" r="r" b="b"/>
              <a:pathLst>
                <a:path w="2458" h="267" extrusionOk="0">
                  <a:moveTo>
                    <a:pt x="7" y="1"/>
                  </a:moveTo>
                  <a:lnTo>
                    <a:pt x="1" y="147"/>
                  </a:lnTo>
                  <a:lnTo>
                    <a:pt x="2066" y="266"/>
                  </a:lnTo>
                  <a:lnTo>
                    <a:pt x="2457" y="147"/>
                  </a:lnTo>
                  <a:lnTo>
                    <a:pt x="14"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5"/>
            <p:cNvSpPr/>
            <p:nvPr/>
          </p:nvSpPr>
          <p:spPr>
            <a:xfrm>
              <a:off x="8340142" y="1046083"/>
              <a:ext cx="138539" cy="16717"/>
            </a:xfrm>
            <a:custGeom>
              <a:avLst/>
              <a:gdLst/>
              <a:ahLst/>
              <a:cxnLst/>
              <a:rect l="l" t="t" r="r" b="b"/>
              <a:pathLst>
                <a:path w="2453" h="296" extrusionOk="0">
                  <a:moveTo>
                    <a:pt x="0" y="1"/>
                  </a:moveTo>
                  <a:lnTo>
                    <a:pt x="378" y="169"/>
                  </a:lnTo>
                  <a:lnTo>
                    <a:pt x="2445" y="295"/>
                  </a:lnTo>
                  <a:lnTo>
                    <a:pt x="2452" y="149"/>
                  </a:lnTo>
                  <a:lnTo>
                    <a:pt x="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5"/>
            <p:cNvSpPr/>
            <p:nvPr/>
          </p:nvSpPr>
          <p:spPr>
            <a:xfrm>
              <a:off x="6211327" y="-36220"/>
              <a:ext cx="2945584" cy="638676"/>
            </a:xfrm>
            <a:custGeom>
              <a:avLst/>
              <a:gdLst/>
              <a:ahLst/>
              <a:cxnLst/>
              <a:rect l="l" t="t" r="r" b="b"/>
              <a:pathLst>
                <a:path w="52155" h="11309" extrusionOk="0">
                  <a:moveTo>
                    <a:pt x="71" y="0"/>
                  </a:moveTo>
                  <a:lnTo>
                    <a:pt x="0" y="126"/>
                  </a:lnTo>
                  <a:cubicBezTo>
                    <a:pt x="14194" y="8200"/>
                    <a:pt x="27618" y="10574"/>
                    <a:pt x="36377" y="11140"/>
                  </a:cubicBezTo>
                  <a:cubicBezTo>
                    <a:pt x="38191" y="11260"/>
                    <a:pt x="39878" y="11309"/>
                    <a:pt x="41432" y="11309"/>
                  </a:cubicBezTo>
                  <a:cubicBezTo>
                    <a:pt x="48015" y="11309"/>
                    <a:pt x="52097" y="10448"/>
                    <a:pt x="52154" y="10440"/>
                  </a:cubicBezTo>
                  <a:lnTo>
                    <a:pt x="52119" y="10300"/>
                  </a:lnTo>
                  <a:cubicBezTo>
                    <a:pt x="52073" y="10311"/>
                    <a:pt x="48002" y="11166"/>
                    <a:pt x="41431" y="11166"/>
                  </a:cubicBezTo>
                  <a:cubicBezTo>
                    <a:pt x="39881" y="11166"/>
                    <a:pt x="38192" y="11118"/>
                    <a:pt x="36384" y="11001"/>
                  </a:cubicBezTo>
                  <a:cubicBezTo>
                    <a:pt x="27638" y="10433"/>
                    <a:pt x="14236" y="8060"/>
                    <a:pt x="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4" name="Google Shape;1474;p45"/>
          <p:cNvSpPr/>
          <p:nvPr/>
        </p:nvSpPr>
        <p:spPr>
          <a:xfrm>
            <a:off x="2998317" y="1228803"/>
            <a:ext cx="148776" cy="14887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5"/>
          <p:cNvSpPr/>
          <p:nvPr/>
        </p:nvSpPr>
        <p:spPr>
          <a:xfrm>
            <a:off x="5543969" y="1215955"/>
            <a:ext cx="148776" cy="14887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6" name="Google Shape;1476;p45"/>
          <p:cNvGrpSpPr/>
          <p:nvPr/>
        </p:nvGrpSpPr>
        <p:grpSpPr>
          <a:xfrm rot="4268867">
            <a:off x="5253303" y="4492050"/>
            <a:ext cx="1593028" cy="1107160"/>
            <a:chOff x="6326862" y="1948322"/>
            <a:chExt cx="973825" cy="676774"/>
          </a:xfrm>
        </p:grpSpPr>
        <p:sp>
          <p:nvSpPr>
            <p:cNvPr id="1477" name="Google Shape;1477;p45"/>
            <p:cNvSpPr/>
            <p:nvPr/>
          </p:nvSpPr>
          <p:spPr>
            <a:xfrm>
              <a:off x="6416593" y="2061979"/>
              <a:ext cx="709215" cy="544888"/>
            </a:xfrm>
            <a:custGeom>
              <a:avLst/>
              <a:gdLst/>
              <a:ahLst/>
              <a:cxnLst/>
              <a:rect l="l" t="t" r="r" b="b"/>
              <a:pathLst>
                <a:path w="22913" h="17604" extrusionOk="0">
                  <a:moveTo>
                    <a:pt x="19837" y="0"/>
                  </a:moveTo>
                  <a:lnTo>
                    <a:pt x="0" y="12934"/>
                  </a:lnTo>
                  <a:lnTo>
                    <a:pt x="3074" y="17604"/>
                  </a:lnTo>
                  <a:lnTo>
                    <a:pt x="22913" y="4671"/>
                  </a:lnTo>
                  <a:lnTo>
                    <a:pt x="198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5"/>
            <p:cNvSpPr/>
            <p:nvPr/>
          </p:nvSpPr>
          <p:spPr>
            <a:xfrm>
              <a:off x="7030596" y="2028365"/>
              <a:ext cx="146158" cy="178194"/>
            </a:xfrm>
            <a:custGeom>
              <a:avLst/>
              <a:gdLst/>
              <a:ahLst/>
              <a:cxnLst/>
              <a:rect l="l" t="t" r="r" b="b"/>
              <a:pathLst>
                <a:path w="4722" h="5757" extrusionOk="0">
                  <a:moveTo>
                    <a:pt x="1647" y="1"/>
                  </a:moveTo>
                  <a:lnTo>
                    <a:pt x="0" y="1086"/>
                  </a:lnTo>
                  <a:lnTo>
                    <a:pt x="3076" y="5757"/>
                  </a:lnTo>
                  <a:lnTo>
                    <a:pt x="4721" y="4673"/>
                  </a:lnTo>
                  <a:lnTo>
                    <a:pt x="16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5"/>
            <p:cNvSpPr/>
            <p:nvPr/>
          </p:nvSpPr>
          <p:spPr>
            <a:xfrm>
              <a:off x="7081574" y="1948322"/>
              <a:ext cx="219113" cy="224684"/>
            </a:xfrm>
            <a:custGeom>
              <a:avLst/>
              <a:gdLst/>
              <a:ahLst/>
              <a:cxnLst/>
              <a:rect l="l" t="t" r="r" b="b"/>
              <a:pathLst>
                <a:path w="7079" h="7259" extrusionOk="0">
                  <a:moveTo>
                    <a:pt x="3993" y="0"/>
                  </a:moveTo>
                  <a:cubicBezTo>
                    <a:pt x="3951" y="0"/>
                    <a:pt x="3909" y="13"/>
                    <a:pt x="3872" y="39"/>
                  </a:cubicBezTo>
                  <a:lnTo>
                    <a:pt x="0" y="2587"/>
                  </a:lnTo>
                  <a:lnTo>
                    <a:pt x="3074" y="7259"/>
                  </a:lnTo>
                  <a:lnTo>
                    <a:pt x="6946" y="4709"/>
                  </a:lnTo>
                  <a:cubicBezTo>
                    <a:pt x="7050" y="4639"/>
                    <a:pt x="7079" y="4499"/>
                    <a:pt x="7008" y="4393"/>
                  </a:cubicBezTo>
                  <a:lnTo>
                    <a:pt x="4180" y="101"/>
                  </a:lnTo>
                  <a:cubicBezTo>
                    <a:pt x="4136" y="36"/>
                    <a:pt x="4064" y="0"/>
                    <a:pt x="3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5"/>
            <p:cNvSpPr/>
            <p:nvPr/>
          </p:nvSpPr>
          <p:spPr>
            <a:xfrm>
              <a:off x="6326862" y="2462286"/>
              <a:ext cx="184910" cy="162810"/>
            </a:xfrm>
            <a:custGeom>
              <a:avLst/>
              <a:gdLst/>
              <a:ahLst/>
              <a:cxnLst/>
              <a:rect l="l" t="t" r="r" b="b"/>
              <a:pathLst>
                <a:path w="5974" h="5260" extrusionOk="0">
                  <a:moveTo>
                    <a:pt x="2899" y="1"/>
                  </a:moveTo>
                  <a:lnTo>
                    <a:pt x="1" y="5259"/>
                  </a:lnTo>
                  <a:lnTo>
                    <a:pt x="5973" y="4671"/>
                  </a:lnTo>
                  <a:lnTo>
                    <a:pt x="28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5"/>
            <p:cNvSpPr/>
            <p:nvPr/>
          </p:nvSpPr>
          <p:spPr>
            <a:xfrm>
              <a:off x="6326862" y="2566131"/>
              <a:ext cx="67043" cy="58965"/>
            </a:xfrm>
            <a:custGeom>
              <a:avLst/>
              <a:gdLst/>
              <a:ahLst/>
              <a:cxnLst/>
              <a:rect l="l" t="t" r="r" b="b"/>
              <a:pathLst>
                <a:path w="2166" h="1905" extrusionOk="0">
                  <a:moveTo>
                    <a:pt x="1051" y="0"/>
                  </a:moveTo>
                  <a:lnTo>
                    <a:pt x="1" y="1904"/>
                  </a:lnTo>
                  <a:lnTo>
                    <a:pt x="2165" y="1694"/>
                  </a:lnTo>
                  <a:lnTo>
                    <a:pt x="10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5"/>
            <p:cNvSpPr/>
            <p:nvPr/>
          </p:nvSpPr>
          <p:spPr>
            <a:xfrm>
              <a:off x="6455810" y="2121593"/>
              <a:ext cx="630750" cy="425690"/>
            </a:xfrm>
            <a:custGeom>
              <a:avLst/>
              <a:gdLst/>
              <a:ahLst/>
              <a:cxnLst/>
              <a:rect l="l" t="t" r="r" b="b"/>
              <a:pathLst>
                <a:path w="20378" h="13753" extrusionOk="0">
                  <a:moveTo>
                    <a:pt x="19839" y="0"/>
                  </a:moveTo>
                  <a:lnTo>
                    <a:pt x="1" y="12934"/>
                  </a:lnTo>
                  <a:lnTo>
                    <a:pt x="533" y="13752"/>
                  </a:lnTo>
                  <a:lnTo>
                    <a:pt x="20377" y="820"/>
                  </a:lnTo>
                  <a:lnTo>
                    <a:pt x="198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3" name="Google Shape;1483;p45"/>
          <p:cNvGrpSpPr/>
          <p:nvPr/>
        </p:nvGrpSpPr>
        <p:grpSpPr>
          <a:xfrm>
            <a:off x="222545" y="1774007"/>
            <a:ext cx="676366" cy="347829"/>
            <a:chOff x="3083826" y="2041643"/>
            <a:chExt cx="1017221" cy="662413"/>
          </a:xfrm>
        </p:grpSpPr>
        <p:sp>
          <p:nvSpPr>
            <p:cNvPr id="1484" name="Google Shape;1484;p45"/>
            <p:cNvSpPr/>
            <p:nvPr/>
          </p:nvSpPr>
          <p:spPr>
            <a:xfrm>
              <a:off x="3121123" y="2278057"/>
              <a:ext cx="545785" cy="425999"/>
            </a:xfrm>
            <a:custGeom>
              <a:avLst/>
              <a:gdLst/>
              <a:ahLst/>
              <a:cxnLst/>
              <a:rect l="l" t="t" r="r" b="b"/>
              <a:pathLst>
                <a:path w="17633" h="13763" extrusionOk="0">
                  <a:moveTo>
                    <a:pt x="3327" y="0"/>
                  </a:moveTo>
                  <a:lnTo>
                    <a:pt x="1626" y="3076"/>
                  </a:lnTo>
                  <a:cubicBezTo>
                    <a:pt x="1" y="5749"/>
                    <a:pt x="1807" y="9818"/>
                    <a:pt x="5666" y="12164"/>
                  </a:cubicBezTo>
                  <a:cubicBezTo>
                    <a:pt x="7427" y="13236"/>
                    <a:pt x="9311" y="13763"/>
                    <a:pt x="10994" y="13763"/>
                  </a:cubicBezTo>
                  <a:cubicBezTo>
                    <a:pt x="12992" y="13763"/>
                    <a:pt x="14706" y="13021"/>
                    <a:pt x="15588" y="11569"/>
                  </a:cubicBezTo>
                  <a:lnTo>
                    <a:pt x="17633" y="8060"/>
                  </a:lnTo>
                  <a:lnTo>
                    <a:pt x="33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5"/>
            <p:cNvSpPr/>
            <p:nvPr/>
          </p:nvSpPr>
          <p:spPr>
            <a:xfrm>
              <a:off x="3083826" y="2041643"/>
              <a:ext cx="808479" cy="651426"/>
            </a:xfrm>
            <a:custGeom>
              <a:avLst/>
              <a:gdLst/>
              <a:ahLst/>
              <a:cxnLst/>
              <a:rect l="l" t="t" r="r" b="b"/>
              <a:pathLst>
                <a:path w="26120" h="21046" extrusionOk="0">
                  <a:moveTo>
                    <a:pt x="18006" y="0"/>
                  </a:moveTo>
                  <a:cubicBezTo>
                    <a:pt x="17975" y="0"/>
                    <a:pt x="17944" y="2"/>
                    <a:pt x="17914" y="7"/>
                  </a:cubicBezTo>
                  <a:lnTo>
                    <a:pt x="646" y="2506"/>
                  </a:lnTo>
                  <a:cubicBezTo>
                    <a:pt x="246" y="2563"/>
                    <a:pt x="1" y="2983"/>
                    <a:pt x="155" y="3361"/>
                  </a:cubicBezTo>
                  <a:lnTo>
                    <a:pt x="7291" y="20656"/>
                  </a:lnTo>
                  <a:cubicBezTo>
                    <a:pt x="7393" y="20897"/>
                    <a:pt x="7625" y="21046"/>
                    <a:pt x="7876" y="21046"/>
                  </a:cubicBezTo>
                  <a:cubicBezTo>
                    <a:pt x="7903" y="21046"/>
                    <a:pt x="7930" y="21044"/>
                    <a:pt x="7956" y="21040"/>
                  </a:cubicBezTo>
                  <a:lnTo>
                    <a:pt x="25469" y="18639"/>
                  </a:lnTo>
                  <a:cubicBezTo>
                    <a:pt x="25874" y="18584"/>
                    <a:pt x="26120" y="18157"/>
                    <a:pt x="25958" y="17779"/>
                  </a:cubicBezTo>
                  <a:lnTo>
                    <a:pt x="18579" y="378"/>
                  </a:lnTo>
                  <a:cubicBezTo>
                    <a:pt x="18479" y="147"/>
                    <a:pt x="18251" y="0"/>
                    <a:pt x="180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5"/>
            <p:cNvSpPr/>
            <p:nvPr/>
          </p:nvSpPr>
          <p:spPr>
            <a:xfrm>
              <a:off x="3612059" y="2286322"/>
              <a:ext cx="47667" cy="44881"/>
            </a:xfrm>
            <a:custGeom>
              <a:avLst/>
              <a:gdLst/>
              <a:ahLst/>
              <a:cxnLst/>
              <a:rect l="l" t="t" r="r" b="b"/>
              <a:pathLst>
                <a:path w="1540" h="1450" extrusionOk="0">
                  <a:moveTo>
                    <a:pt x="768" y="0"/>
                  </a:moveTo>
                  <a:cubicBezTo>
                    <a:pt x="416" y="0"/>
                    <a:pt x="107" y="264"/>
                    <a:pt x="56" y="624"/>
                  </a:cubicBezTo>
                  <a:cubicBezTo>
                    <a:pt x="1" y="1022"/>
                    <a:pt x="273" y="1387"/>
                    <a:pt x="673" y="1442"/>
                  </a:cubicBezTo>
                  <a:cubicBezTo>
                    <a:pt x="706" y="1447"/>
                    <a:pt x="739" y="1449"/>
                    <a:pt x="772" y="1449"/>
                  </a:cubicBezTo>
                  <a:cubicBezTo>
                    <a:pt x="1124" y="1449"/>
                    <a:pt x="1434" y="1185"/>
                    <a:pt x="1485" y="826"/>
                  </a:cubicBezTo>
                  <a:cubicBezTo>
                    <a:pt x="1540" y="427"/>
                    <a:pt x="1268" y="63"/>
                    <a:pt x="868" y="7"/>
                  </a:cubicBezTo>
                  <a:cubicBezTo>
                    <a:pt x="834" y="3"/>
                    <a:pt x="801" y="0"/>
                    <a:pt x="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5"/>
            <p:cNvSpPr/>
            <p:nvPr/>
          </p:nvSpPr>
          <p:spPr>
            <a:xfrm>
              <a:off x="3638059" y="2163781"/>
              <a:ext cx="395356" cy="130991"/>
            </a:xfrm>
            <a:custGeom>
              <a:avLst/>
              <a:gdLst/>
              <a:ahLst/>
              <a:cxnLst/>
              <a:rect l="l" t="t" r="r" b="b"/>
              <a:pathLst>
                <a:path w="12773" h="4232" extrusionOk="0">
                  <a:moveTo>
                    <a:pt x="12611" y="0"/>
                  </a:moveTo>
                  <a:cubicBezTo>
                    <a:pt x="12557" y="0"/>
                    <a:pt x="12506" y="35"/>
                    <a:pt x="12486" y="94"/>
                  </a:cubicBezTo>
                  <a:cubicBezTo>
                    <a:pt x="11928" y="1518"/>
                    <a:pt x="10638" y="2185"/>
                    <a:pt x="8315" y="2185"/>
                  </a:cubicBezTo>
                  <a:cubicBezTo>
                    <a:pt x="7600" y="2185"/>
                    <a:pt x="6787" y="2122"/>
                    <a:pt x="5868" y="1998"/>
                  </a:cubicBezTo>
                  <a:cubicBezTo>
                    <a:pt x="5438" y="1941"/>
                    <a:pt x="5036" y="1915"/>
                    <a:pt x="4660" y="1915"/>
                  </a:cubicBezTo>
                  <a:cubicBezTo>
                    <a:pt x="1296" y="1915"/>
                    <a:pt x="55" y="3998"/>
                    <a:pt x="43" y="4022"/>
                  </a:cubicBezTo>
                  <a:cubicBezTo>
                    <a:pt x="1" y="4086"/>
                    <a:pt x="21" y="4176"/>
                    <a:pt x="92" y="4212"/>
                  </a:cubicBezTo>
                  <a:cubicBezTo>
                    <a:pt x="112" y="4225"/>
                    <a:pt x="134" y="4232"/>
                    <a:pt x="161" y="4232"/>
                  </a:cubicBezTo>
                  <a:cubicBezTo>
                    <a:pt x="211" y="4232"/>
                    <a:pt x="253" y="4205"/>
                    <a:pt x="280" y="4163"/>
                  </a:cubicBezTo>
                  <a:cubicBezTo>
                    <a:pt x="293" y="4137"/>
                    <a:pt x="1464" y="2192"/>
                    <a:pt x="4665" y="2192"/>
                  </a:cubicBezTo>
                  <a:cubicBezTo>
                    <a:pt x="5027" y="2192"/>
                    <a:pt x="5416" y="2217"/>
                    <a:pt x="5832" y="2272"/>
                  </a:cubicBezTo>
                  <a:cubicBezTo>
                    <a:pt x="6762" y="2397"/>
                    <a:pt x="7586" y="2461"/>
                    <a:pt x="8315" y="2461"/>
                  </a:cubicBezTo>
                  <a:cubicBezTo>
                    <a:pt x="10772" y="2461"/>
                    <a:pt x="12139" y="1737"/>
                    <a:pt x="12744" y="192"/>
                  </a:cubicBezTo>
                  <a:cubicBezTo>
                    <a:pt x="12773" y="121"/>
                    <a:pt x="12738" y="37"/>
                    <a:pt x="12660" y="10"/>
                  </a:cubicBezTo>
                  <a:cubicBezTo>
                    <a:pt x="12644" y="4"/>
                    <a:pt x="12627" y="0"/>
                    <a:pt x="126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5"/>
            <p:cNvSpPr/>
            <p:nvPr/>
          </p:nvSpPr>
          <p:spPr>
            <a:xfrm>
              <a:off x="3647809" y="2206526"/>
              <a:ext cx="453237" cy="103227"/>
            </a:xfrm>
            <a:custGeom>
              <a:avLst/>
              <a:gdLst/>
              <a:ahLst/>
              <a:cxnLst/>
              <a:rect l="l" t="t" r="r" b="b"/>
              <a:pathLst>
                <a:path w="14643" h="3335" extrusionOk="0">
                  <a:moveTo>
                    <a:pt x="14481" y="1"/>
                  </a:moveTo>
                  <a:cubicBezTo>
                    <a:pt x="14430" y="1"/>
                    <a:pt x="14380" y="29"/>
                    <a:pt x="14355" y="78"/>
                  </a:cubicBezTo>
                  <a:cubicBezTo>
                    <a:pt x="13386" y="2106"/>
                    <a:pt x="11334" y="2733"/>
                    <a:pt x="8870" y="2733"/>
                  </a:cubicBezTo>
                  <a:cubicBezTo>
                    <a:pt x="7522" y="2733"/>
                    <a:pt x="6051" y="2546"/>
                    <a:pt x="4566" y="2298"/>
                  </a:cubicBezTo>
                  <a:cubicBezTo>
                    <a:pt x="4018" y="2207"/>
                    <a:pt x="3526" y="2169"/>
                    <a:pt x="3088" y="2169"/>
                  </a:cubicBezTo>
                  <a:cubicBezTo>
                    <a:pt x="970" y="2169"/>
                    <a:pt x="96" y="3057"/>
                    <a:pt x="49" y="3103"/>
                  </a:cubicBezTo>
                  <a:cubicBezTo>
                    <a:pt x="0" y="3160"/>
                    <a:pt x="0" y="3244"/>
                    <a:pt x="56" y="3299"/>
                  </a:cubicBezTo>
                  <a:cubicBezTo>
                    <a:pt x="84" y="3328"/>
                    <a:pt x="119" y="3335"/>
                    <a:pt x="155" y="3335"/>
                  </a:cubicBezTo>
                  <a:cubicBezTo>
                    <a:pt x="190" y="3335"/>
                    <a:pt x="224" y="3320"/>
                    <a:pt x="252" y="3293"/>
                  </a:cubicBezTo>
                  <a:cubicBezTo>
                    <a:pt x="263" y="3287"/>
                    <a:pt x="1097" y="2450"/>
                    <a:pt x="3116" y="2450"/>
                  </a:cubicBezTo>
                  <a:cubicBezTo>
                    <a:pt x="3534" y="2450"/>
                    <a:pt x="4002" y="2485"/>
                    <a:pt x="4524" y="2572"/>
                  </a:cubicBezTo>
                  <a:cubicBezTo>
                    <a:pt x="5608" y="2752"/>
                    <a:pt x="7165" y="3012"/>
                    <a:pt x="8754" y="3012"/>
                  </a:cubicBezTo>
                  <a:cubicBezTo>
                    <a:pt x="11107" y="3012"/>
                    <a:pt x="13533" y="2442"/>
                    <a:pt x="14607" y="197"/>
                  </a:cubicBezTo>
                  <a:cubicBezTo>
                    <a:pt x="14643" y="127"/>
                    <a:pt x="14614" y="51"/>
                    <a:pt x="14544" y="16"/>
                  </a:cubicBezTo>
                  <a:cubicBezTo>
                    <a:pt x="14523" y="5"/>
                    <a:pt x="14502" y="1"/>
                    <a:pt x="14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5"/>
            <p:cNvSpPr/>
            <p:nvPr/>
          </p:nvSpPr>
          <p:spPr>
            <a:xfrm>
              <a:off x="3638276" y="2170498"/>
              <a:ext cx="410771" cy="124274"/>
            </a:xfrm>
            <a:custGeom>
              <a:avLst/>
              <a:gdLst/>
              <a:ahLst/>
              <a:cxnLst/>
              <a:rect l="l" t="t" r="r" b="b"/>
              <a:pathLst>
                <a:path w="13271" h="4015" extrusionOk="0">
                  <a:moveTo>
                    <a:pt x="13113" y="0"/>
                  </a:moveTo>
                  <a:cubicBezTo>
                    <a:pt x="13057" y="0"/>
                    <a:pt x="13003" y="33"/>
                    <a:pt x="12983" y="87"/>
                  </a:cubicBezTo>
                  <a:cubicBezTo>
                    <a:pt x="12336" y="1676"/>
                    <a:pt x="10778" y="2459"/>
                    <a:pt x="8246" y="2459"/>
                  </a:cubicBezTo>
                  <a:cubicBezTo>
                    <a:pt x="7429" y="2459"/>
                    <a:pt x="6511" y="2377"/>
                    <a:pt x="5489" y="2215"/>
                  </a:cubicBezTo>
                  <a:cubicBezTo>
                    <a:pt x="5082" y="2151"/>
                    <a:pt x="4697" y="2122"/>
                    <a:pt x="4333" y="2122"/>
                  </a:cubicBezTo>
                  <a:cubicBezTo>
                    <a:pt x="1568" y="2122"/>
                    <a:pt x="67" y="3765"/>
                    <a:pt x="49" y="3785"/>
                  </a:cubicBezTo>
                  <a:cubicBezTo>
                    <a:pt x="1" y="3840"/>
                    <a:pt x="1" y="3924"/>
                    <a:pt x="63" y="3979"/>
                  </a:cubicBezTo>
                  <a:cubicBezTo>
                    <a:pt x="85" y="4001"/>
                    <a:pt x="120" y="4015"/>
                    <a:pt x="154" y="4015"/>
                  </a:cubicBezTo>
                  <a:cubicBezTo>
                    <a:pt x="189" y="4015"/>
                    <a:pt x="231" y="4001"/>
                    <a:pt x="259" y="3966"/>
                  </a:cubicBezTo>
                  <a:cubicBezTo>
                    <a:pt x="271" y="3948"/>
                    <a:pt x="1694" y="2405"/>
                    <a:pt x="4324" y="2405"/>
                  </a:cubicBezTo>
                  <a:cubicBezTo>
                    <a:pt x="4677" y="2405"/>
                    <a:pt x="5051" y="2433"/>
                    <a:pt x="5447" y="2496"/>
                  </a:cubicBezTo>
                  <a:cubicBezTo>
                    <a:pt x="6475" y="2658"/>
                    <a:pt x="7403" y="2740"/>
                    <a:pt x="8231" y="2740"/>
                  </a:cubicBezTo>
                  <a:cubicBezTo>
                    <a:pt x="10899" y="2740"/>
                    <a:pt x="12547" y="1895"/>
                    <a:pt x="13242" y="192"/>
                  </a:cubicBezTo>
                  <a:cubicBezTo>
                    <a:pt x="13270" y="123"/>
                    <a:pt x="13235" y="45"/>
                    <a:pt x="13164" y="10"/>
                  </a:cubicBezTo>
                  <a:cubicBezTo>
                    <a:pt x="13148" y="3"/>
                    <a:pt x="13130" y="0"/>
                    <a:pt x="13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5"/>
            <p:cNvSpPr/>
            <p:nvPr/>
          </p:nvSpPr>
          <p:spPr>
            <a:xfrm>
              <a:off x="3641959" y="2181331"/>
              <a:ext cx="423987" cy="116939"/>
            </a:xfrm>
            <a:custGeom>
              <a:avLst/>
              <a:gdLst/>
              <a:ahLst/>
              <a:cxnLst/>
              <a:rect l="l" t="t" r="r" b="b"/>
              <a:pathLst>
                <a:path w="13698" h="3778" extrusionOk="0">
                  <a:moveTo>
                    <a:pt x="13537" y="0"/>
                  </a:moveTo>
                  <a:cubicBezTo>
                    <a:pt x="13488" y="0"/>
                    <a:pt x="13441" y="25"/>
                    <a:pt x="13417" y="73"/>
                  </a:cubicBezTo>
                  <a:cubicBezTo>
                    <a:pt x="12354" y="2123"/>
                    <a:pt x="10298" y="2628"/>
                    <a:pt x="8299" y="2628"/>
                  </a:cubicBezTo>
                  <a:cubicBezTo>
                    <a:pt x="7137" y="2628"/>
                    <a:pt x="5993" y="2457"/>
                    <a:pt x="5076" y="2320"/>
                  </a:cubicBezTo>
                  <a:cubicBezTo>
                    <a:pt x="4627" y="2252"/>
                    <a:pt x="4209" y="2223"/>
                    <a:pt x="3823" y="2223"/>
                  </a:cubicBezTo>
                  <a:cubicBezTo>
                    <a:pt x="1302" y="2223"/>
                    <a:pt x="109" y="3480"/>
                    <a:pt x="50" y="3545"/>
                  </a:cubicBezTo>
                  <a:cubicBezTo>
                    <a:pt x="1" y="3603"/>
                    <a:pt x="1" y="3687"/>
                    <a:pt x="56" y="3742"/>
                  </a:cubicBezTo>
                  <a:cubicBezTo>
                    <a:pt x="85" y="3764"/>
                    <a:pt x="119" y="3777"/>
                    <a:pt x="154" y="3777"/>
                  </a:cubicBezTo>
                  <a:cubicBezTo>
                    <a:pt x="189" y="3777"/>
                    <a:pt x="224" y="3764"/>
                    <a:pt x="253" y="3735"/>
                  </a:cubicBezTo>
                  <a:cubicBezTo>
                    <a:pt x="271" y="3716"/>
                    <a:pt x="1431" y="2503"/>
                    <a:pt x="3853" y="2503"/>
                  </a:cubicBezTo>
                  <a:cubicBezTo>
                    <a:pt x="4218" y="2503"/>
                    <a:pt x="4611" y="2531"/>
                    <a:pt x="5034" y="2594"/>
                  </a:cubicBezTo>
                  <a:cubicBezTo>
                    <a:pt x="5967" y="2734"/>
                    <a:pt x="7129" y="2909"/>
                    <a:pt x="8316" y="2909"/>
                  </a:cubicBezTo>
                  <a:cubicBezTo>
                    <a:pt x="10389" y="2909"/>
                    <a:pt x="12536" y="2377"/>
                    <a:pt x="13662" y="200"/>
                  </a:cubicBezTo>
                  <a:cubicBezTo>
                    <a:pt x="13697" y="136"/>
                    <a:pt x="13669" y="52"/>
                    <a:pt x="13605" y="16"/>
                  </a:cubicBezTo>
                  <a:cubicBezTo>
                    <a:pt x="13583" y="6"/>
                    <a:pt x="13560" y="0"/>
                    <a:pt x="135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5"/>
            <p:cNvSpPr/>
            <p:nvPr/>
          </p:nvSpPr>
          <p:spPr>
            <a:xfrm>
              <a:off x="3646076" y="2194517"/>
              <a:ext cx="437390" cy="111119"/>
            </a:xfrm>
            <a:custGeom>
              <a:avLst/>
              <a:gdLst/>
              <a:ahLst/>
              <a:cxnLst/>
              <a:rect l="l" t="t" r="r" b="b"/>
              <a:pathLst>
                <a:path w="14131" h="3590" extrusionOk="0">
                  <a:moveTo>
                    <a:pt x="13976" y="0"/>
                  </a:moveTo>
                  <a:cubicBezTo>
                    <a:pt x="13922" y="0"/>
                    <a:pt x="13869" y="27"/>
                    <a:pt x="13843" y="74"/>
                  </a:cubicBezTo>
                  <a:cubicBezTo>
                    <a:pt x="12763" y="2261"/>
                    <a:pt x="10155" y="2668"/>
                    <a:pt x="8356" y="2668"/>
                  </a:cubicBezTo>
                  <a:cubicBezTo>
                    <a:pt x="7297" y="2668"/>
                    <a:pt x="6519" y="2527"/>
                    <a:pt x="6498" y="2525"/>
                  </a:cubicBezTo>
                  <a:cubicBezTo>
                    <a:pt x="5287" y="2305"/>
                    <a:pt x="4298" y="2219"/>
                    <a:pt x="3492" y="2219"/>
                  </a:cubicBezTo>
                  <a:cubicBezTo>
                    <a:pt x="597" y="2219"/>
                    <a:pt x="55" y="3333"/>
                    <a:pt x="28" y="3393"/>
                  </a:cubicBezTo>
                  <a:cubicBezTo>
                    <a:pt x="1" y="3464"/>
                    <a:pt x="28" y="3540"/>
                    <a:pt x="98" y="3575"/>
                  </a:cubicBezTo>
                  <a:cubicBezTo>
                    <a:pt x="120" y="3582"/>
                    <a:pt x="133" y="3590"/>
                    <a:pt x="154" y="3590"/>
                  </a:cubicBezTo>
                  <a:cubicBezTo>
                    <a:pt x="211" y="3590"/>
                    <a:pt x="260" y="3555"/>
                    <a:pt x="280" y="3506"/>
                  </a:cubicBezTo>
                  <a:cubicBezTo>
                    <a:pt x="286" y="3494"/>
                    <a:pt x="801" y="2499"/>
                    <a:pt x="3500" y="2499"/>
                  </a:cubicBezTo>
                  <a:cubicBezTo>
                    <a:pt x="4284" y="2499"/>
                    <a:pt x="5250" y="2583"/>
                    <a:pt x="6442" y="2798"/>
                  </a:cubicBezTo>
                  <a:cubicBezTo>
                    <a:pt x="6466" y="2801"/>
                    <a:pt x="7260" y="2945"/>
                    <a:pt x="8345" y="2945"/>
                  </a:cubicBezTo>
                  <a:cubicBezTo>
                    <a:pt x="10214" y="2945"/>
                    <a:pt x="12948" y="2517"/>
                    <a:pt x="14095" y="200"/>
                  </a:cubicBezTo>
                  <a:cubicBezTo>
                    <a:pt x="14131" y="130"/>
                    <a:pt x="14102" y="46"/>
                    <a:pt x="14033" y="10"/>
                  </a:cubicBezTo>
                  <a:cubicBezTo>
                    <a:pt x="14015" y="3"/>
                    <a:pt x="13995" y="0"/>
                    <a:pt x="139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5"/>
            <p:cNvSpPr/>
            <p:nvPr/>
          </p:nvSpPr>
          <p:spPr>
            <a:xfrm>
              <a:off x="3528147" y="2317057"/>
              <a:ext cx="97377" cy="23029"/>
            </a:xfrm>
            <a:custGeom>
              <a:avLst/>
              <a:gdLst/>
              <a:ahLst/>
              <a:cxnLst/>
              <a:rect l="l" t="t" r="r" b="b"/>
              <a:pathLst>
                <a:path w="3146" h="744" extrusionOk="0">
                  <a:moveTo>
                    <a:pt x="2970" y="1"/>
                  </a:moveTo>
                  <a:cubicBezTo>
                    <a:pt x="2937" y="25"/>
                    <a:pt x="2369" y="470"/>
                    <a:pt x="1499" y="470"/>
                  </a:cubicBezTo>
                  <a:cubicBezTo>
                    <a:pt x="1100" y="470"/>
                    <a:pt x="637" y="377"/>
                    <a:pt x="134" y="107"/>
                  </a:cubicBezTo>
                  <a:lnTo>
                    <a:pt x="1" y="352"/>
                  </a:lnTo>
                  <a:cubicBezTo>
                    <a:pt x="540" y="646"/>
                    <a:pt x="1045" y="743"/>
                    <a:pt x="1485" y="743"/>
                  </a:cubicBezTo>
                  <a:cubicBezTo>
                    <a:pt x="2480" y="743"/>
                    <a:pt x="3138" y="219"/>
                    <a:pt x="3145" y="211"/>
                  </a:cubicBezTo>
                  <a:lnTo>
                    <a:pt x="29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5"/>
            <p:cNvSpPr/>
            <p:nvPr/>
          </p:nvSpPr>
          <p:spPr>
            <a:xfrm>
              <a:off x="3463828" y="2284619"/>
              <a:ext cx="90381" cy="69736"/>
            </a:xfrm>
            <a:custGeom>
              <a:avLst/>
              <a:gdLst/>
              <a:ahLst/>
              <a:cxnLst/>
              <a:rect l="l" t="t" r="r" b="b"/>
              <a:pathLst>
                <a:path w="2920" h="2253" extrusionOk="0">
                  <a:moveTo>
                    <a:pt x="1163" y="1"/>
                  </a:moveTo>
                  <a:cubicBezTo>
                    <a:pt x="790" y="1"/>
                    <a:pt x="461" y="153"/>
                    <a:pt x="294" y="440"/>
                  </a:cubicBezTo>
                  <a:cubicBezTo>
                    <a:pt x="0" y="938"/>
                    <a:pt x="294" y="1637"/>
                    <a:pt x="938" y="2015"/>
                  </a:cubicBezTo>
                  <a:cubicBezTo>
                    <a:pt x="1205" y="2175"/>
                    <a:pt x="1491" y="2252"/>
                    <a:pt x="1756" y="2252"/>
                  </a:cubicBezTo>
                  <a:cubicBezTo>
                    <a:pt x="2128" y="2252"/>
                    <a:pt x="2457" y="2099"/>
                    <a:pt x="2625" y="1813"/>
                  </a:cubicBezTo>
                  <a:cubicBezTo>
                    <a:pt x="2919" y="1316"/>
                    <a:pt x="2625" y="615"/>
                    <a:pt x="1981" y="237"/>
                  </a:cubicBezTo>
                  <a:cubicBezTo>
                    <a:pt x="1714" y="77"/>
                    <a:pt x="1427" y="1"/>
                    <a:pt x="1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4" name="Google Shape;1494;p45"/>
          <p:cNvGrpSpPr/>
          <p:nvPr/>
        </p:nvGrpSpPr>
        <p:grpSpPr>
          <a:xfrm rot="-1477872">
            <a:off x="2108193" y="4478836"/>
            <a:ext cx="330511" cy="530133"/>
            <a:chOff x="5515415" y="1960331"/>
            <a:chExt cx="356789" cy="724688"/>
          </a:xfrm>
        </p:grpSpPr>
        <p:sp>
          <p:nvSpPr>
            <p:cNvPr id="1495" name="Google Shape;1495;p45"/>
            <p:cNvSpPr/>
            <p:nvPr/>
          </p:nvSpPr>
          <p:spPr>
            <a:xfrm>
              <a:off x="5676460" y="2583402"/>
              <a:ext cx="195744" cy="101617"/>
            </a:xfrm>
            <a:custGeom>
              <a:avLst/>
              <a:gdLst/>
              <a:ahLst/>
              <a:cxnLst/>
              <a:rect l="l" t="t" r="r" b="b"/>
              <a:pathLst>
                <a:path w="6324" h="3283" extrusionOk="0">
                  <a:moveTo>
                    <a:pt x="4372" y="1"/>
                  </a:moveTo>
                  <a:cubicBezTo>
                    <a:pt x="3943" y="1"/>
                    <a:pt x="3418" y="60"/>
                    <a:pt x="2780" y="218"/>
                  </a:cubicBezTo>
                  <a:cubicBezTo>
                    <a:pt x="29" y="899"/>
                    <a:pt x="0" y="2257"/>
                    <a:pt x="0" y="2257"/>
                  </a:cubicBezTo>
                  <a:cubicBezTo>
                    <a:pt x="0" y="2257"/>
                    <a:pt x="465" y="3283"/>
                    <a:pt x="2243" y="3283"/>
                  </a:cubicBezTo>
                  <a:cubicBezTo>
                    <a:pt x="2604" y="3283"/>
                    <a:pt x="3018" y="3241"/>
                    <a:pt x="3494" y="3139"/>
                  </a:cubicBezTo>
                  <a:cubicBezTo>
                    <a:pt x="6324" y="2538"/>
                    <a:pt x="6099" y="563"/>
                    <a:pt x="6099" y="563"/>
                  </a:cubicBezTo>
                  <a:cubicBezTo>
                    <a:pt x="6099" y="563"/>
                    <a:pt x="5689" y="1"/>
                    <a:pt x="4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5"/>
            <p:cNvSpPr/>
            <p:nvPr/>
          </p:nvSpPr>
          <p:spPr>
            <a:xfrm>
              <a:off x="5734341" y="2577614"/>
              <a:ext cx="130898" cy="69365"/>
            </a:xfrm>
            <a:custGeom>
              <a:avLst/>
              <a:gdLst/>
              <a:ahLst/>
              <a:cxnLst/>
              <a:rect l="l" t="t" r="r" b="b"/>
              <a:pathLst>
                <a:path w="4229" h="2241" extrusionOk="0">
                  <a:moveTo>
                    <a:pt x="2582" y="0"/>
                  </a:moveTo>
                  <a:cubicBezTo>
                    <a:pt x="1090" y="0"/>
                    <a:pt x="1" y="693"/>
                    <a:pt x="1" y="693"/>
                  </a:cubicBezTo>
                  <a:lnTo>
                    <a:pt x="273" y="2241"/>
                  </a:lnTo>
                  <a:cubicBezTo>
                    <a:pt x="1319" y="1287"/>
                    <a:pt x="2356" y="1063"/>
                    <a:pt x="3099" y="1063"/>
                  </a:cubicBezTo>
                  <a:cubicBezTo>
                    <a:pt x="3758" y="1063"/>
                    <a:pt x="4187" y="1239"/>
                    <a:pt x="4187" y="1239"/>
                  </a:cubicBezTo>
                  <a:lnTo>
                    <a:pt x="4229" y="750"/>
                  </a:lnTo>
                  <a:lnTo>
                    <a:pt x="4012" y="224"/>
                  </a:lnTo>
                  <a:cubicBezTo>
                    <a:pt x="3511" y="62"/>
                    <a:pt x="3029" y="0"/>
                    <a:pt x="25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5"/>
            <p:cNvSpPr/>
            <p:nvPr/>
          </p:nvSpPr>
          <p:spPr>
            <a:xfrm>
              <a:off x="5515415" y="1960331"/>
              <a:ext cx="349825" cy="692934"/>
            </a:xfrm>
            <a:custGeom>
              <a:avLst/>
              <a:gdLst/>
              <a:ahLst/>
              <a:cxnLst/>
              <a:rect l="l" t="t" r="r" b="b"/>
              <a:pathLst>
                <a:path w="11302" h="22387" extrusionOk="0">
                  <a:moveTo>
                    <a:pt x="4098" y="1"/>
                  </a:moveTo>
                  <a:cubicBezTo>
                    <a:pt x="3675" y="1"/>
                    <a:pt x="3184" y="49"/>
                    <a:pt x="2634" y="182"/>
                  </a:cubicBezTo>
                  <a:cubicBezTo>
                    <a:pt x="679" y="659"/>
                    <a:pt x="0" y="1933"/>
                    <a:pt x="0" y="1933"/>
                  </a:cubicBezTo>
                  <a:cubicBezTo>
                    <a:pt x="0" y="1933"/>
                    <a:pt x="4007" y="11694"/>
                    <a:pt x="5203" y="22387"/>
                  </a:cubicBezTo>
                  <a:cubicBezTo>
                    <a:pt x="5203" y="22387"/>
                    <a:pt x="5322" y="20987"/>
                    <a:pt x="7983" y="20348"/>
                  </a:cubicBezTo>
                  <a:cubicBezTo>
                    <a:pt x="8589" y="20203"/>
                    <a:pt x="9096" y="20148"/>
                    <a:pt x="9516" y="20148"/>
                  </a:cubicBezTo>
                  <a:cubicBezTo>
                    <a:pt x="10838" y="20148"/>
                    <a:pt x="11302" y="20693"/>
                    <a:pt x="11302" y="20693"/>
                  </a:cubicBezTo>
                  <a:cubicBezTo>
                    <a:pt x="11302" y="20693"/>
                    <a:pt x="7158" y="10988"/>
                    <a:pt x="5813" y="317"/>
                  </a:cubicBezTo>
                  <a:cubicBezTo>
                    <a:pt x="5813" y="317"/>
                    <a:pt x="5182" y="1"/>
                    <a:pt x="40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5"/>
            <p:cNvSpPr/>
            <p:nvPr/>
          </p:nvSpPr>
          <p:spPr>
            <a:xfrm>
              <a:off x="5607312" y="2252707"/>
              <a:ext cx="154112" cy="87596"/>
            </a:xfrm>
            <a:custGeom>
              <a:avLst/>
              <a:gdLst/>
              <a:ahLst/>
              <a:cxnLst/>
              <a:rect l="l" t="t" r="r" b="b"/>
              <a:pathLst>
                <a:path w="4979" h="2830" extrusionOk="0">
                  <a:moveTo>
                    <a:pt x="4629" y="1"/>
                  </a:moveTo>
                  <a:cubicBezTo>
                    <a:pt x="903" y="176"/>
                    <a:pt x="1" y="1520"/>
                    <a:pt x="1" y="1520"/>
                  </a:cubicBezTo>
                  <a:lnTo>
                    <a:pt x="337" y="2829"/>
                  </a:lnTo>
                  <a:cubicBezTo>
                    <a:pt x="337" y="2829"/>
                    <a:pt x="1254" y="1500"/>
                    <a:pt x="4978" y="1323"/>
                  </a:cubicBezTo>
                  <a:lnTo>
                    <a:pt x="46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5"/>
            <p:cNvSpPr/>
            <p:nvPr/>
          </p:nvSpPr>
          <p:spPr>
            <a:xfrm>
              <a:off x="5649129" y="2250479"/>
              <a:ext cx="73265" cy="67817"/>
            </a:xfrm>
            <a:custGeom>
              <a:avLst/>
              <a:gdLst/>
              <a:ahLst/>
              <a:cxnLst/>
              <a:rect l="l" t="t" r="r" b="b"/>
              <a:pathLst>
                <a:path w="2367" h="2191" extrusionOk="0">
                  <a:moveTo>
                    <a:pt x="1187" y="0"/>
                  </a:moveTo>
                  <a:cubicBezTo>
                    <a:pt x="1124" y="0"/>
                    <a:pt x="1060" y="6"/>
                    <a:pt x="996" y="17"/>
                  </a:cubicBezTo>
                  <a:cubicBezTo>
                    <a:pt x="392" y="122"/>
                    <a:pt x="1" y="690"/>
                    <a:pt x="107" y="1291"/>
                  </a:cubicBezTo>
                  <a:cubicBezTo>
                    <a:pt x="200" y="1822"/>
                    <a:pt x="661" y="2190"/>
                    <a:pt x="1182" y="2190"/>
                  </a:cubicBezTo>
                  <a:cubicBezTo>
                    <a:pt x="1245" y="2190"/>
                    <a:pt x="1309" y="2185"/>
                    <a:pt x="1374" y="2174"/>
                  </a:cubicBezTo>
                  <a:cubicBezTo>
                    <a:pt x="1969" y="2076"/>
                    <a:pt x="2367" y="1501"/>
                    <a:pt x="2263" y="906"/>
                  </a:cubicBezTo>
                  <a:cubicBezTo>
                    <a:pt x="2168" y="376"/>
                    <a:pt x="1708" y="0"/>
                    <a:pt x="11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1" name="Google Shape;1511;p45"/>
          <p:cNvSpPr/>
          <p:nvPr/>
        </p:nvSpPr>
        <p:spPr>
          <a:xfrm rot="1421918">
            <a:off x="1128604" y="1409863"/>
            <a:ext cx="201487" cy="201626"/>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5"/>
          <p:cNvSpPr/>
          <p:nvPr/>
        </p:nvSpPr>
        <p:spPr>
          <a:xfrm rot="1455476">
            <a:off x="1753756" y="3530280"/>
            <a:ext cx="155521" cy="15563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5"/>
          <p:cNvSpPr/>
          <p:nvPr/>
        </p:nvSpPr>
        <p:spPr>
          <a:xfrm rot="-786933">
            <a:off x="4762648" y="650414"/>
            <a:ext cx="155516" cy="15564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5"/>
          <p:cNvSpPr/>
          <p:nvPr/>
        </p:nvSpPr>
        <p:spPr>
          <a:xfrm rot="-786933">
            <a:off x="7574498" y="2855514"/>
            <a:ext cx="155516" cy="15564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5"/>
          <p:cNvSpPr/>
          <p:nvPr/>
        </p:nvSpPr>
        <p:spPr>
          <a:xfrm rot="-786904">
            <a:off x="2493889" y="3308061"/>
            <a:ext cx="201264" cy="201452"/>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2337;p46">
            <a:extLst>
              <a:ext uri="{FF2B5EF4-FFF2-40B4-BE49-F238E27FC236}">
                <a16:creationId xmlns:a16="http://schemas.microsoft.com/office/drawing/2014/main" id="{C42CA02B-3D6C-58C2-EBD7-42FDCCAC3F03}"/>
              </a:ext>
            </a:extLst>
          </p:cNvPr>
          <p:cNvGrpSpPr/>
          <p:nvPr/>
        </p:nvGrpSpPr>
        <p:grpSpPr>
          <a:xfrm>
            <a:off x="1103834" y="1411875"/>
            <a:ext cx="871998" cy="616954"/>
            <a:chOff x="6064225" y="1470325"/>
            <a:chExt cx="1112500" cy="944200"/>
          </a:xfrm>
        </p:grpSpPr>
        <p:sp>
          <p:nvSpPr>
            <p:cNvPr id="40" name="Google Shape;2338;p46">
              <a:extLst>
                <a:ext uri="{FF2B5EF4-FFF2-40B4-BE49-F238E27FC236}">
                  <a16:creationId xmlns:a16="http://schemas.microsoft.com/office/drawing/2014/main" id="{F84C5CB9-6C3F-4772-354F-15FA96DF3ADD}"/>
                </a:ext>
              </a:extLst>
            </p:cNvPr>
            <p:cNvSpPr/>
            <p:nvPr/>
          </p:nvSpPr>
          <p:spPr>
            <a:xfrm>
              <a:off x="6064225" y="1470325"/>
              <a:ext cx="1112500" cy="792825"/>
            </a:xfrm>
            <a:custGeom>
              <a:avLst/>
              <a:gdLst/>
              <a:ahLst/>
              <a:cxnLst/>
              <a:rect l="l" t="t" r="r" b="b"/>
              <a:pathLst>
                <a:path w="44500" h="31713" extrusionOk="0">
                  <a:moveTo>
                    <a:pt x="21688" y="0"/>
                  </a:moveTo>
                  <a:cubicBezTo>
                    <a:pt x="15996" y="0"/>
                    <a:pt x="10670" y="508"/>
                    <a:pt x="7843" y="989"/>
                  </a:cubicBezTo>
                  <a:cubicBezTo>
                    <a:pt x="0" y="2326"/>
                    <a:pt x="2007" y="13816"/>
                    <a:pt x="1703" y="22083"/>
                  </a:cubicBezTo>
                  <a:cubicBezTo>
                    <a:pt x="1439" y="29759"/>
                    <a:pt x="13712" y="31713"/>
                    <a:pt x="24198" y="31713"/>
                  </a:cubicBezTo>
                  <a:cubicBezTo>
                    <a:pt x="29450" y="31713"/>
                    <a:pt x="34253" y="31223"/>
                    <a:pt x="36810" y="30715"/>
                  </a:cubicBezTo>
                  <a:cubicBezTo>
                    <a:pt x="44500" y="29165"/>
                    <a:pt x="44105" y="17676"/>
                    <a:pt x="43527" y="7888"/>
                  </a:cubicBezTo>
                  <a:cubicBezTo>
                    <a:pt x="43157" y="1617"/>
                    <a:pt x="31841" y="0"/>
                    <a:pt x="21688" y="0"/>
                  </a:cubicBezTo>
                  <a:close/>
                </a:path>
              </a:pathLst>
            </a:custGeom>
            <a:solidFill>
              <a:srgbClr val="FF4E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339;p46">
              <a:extLst>
                <a:ext uri="{FF2B5EF4-FFF2-40B4-BE49-F238E27FC236}">
                  <a16:creationId xmlns:a16="http://schemas.microsoft.com/office/drawing/2014/main" id="{1A1B4D3E-14AC-061D-699F-3542457B3338}"/>
                </a:ext>
              </a:extLst>
            </p:cNvPr>
            <p:cNvSpPr/>
            <p:nvPr/>
          </p:nvSpPr>
          <p:spPr>
            <a:xfrm>
              <a:off x="6321200" y="2185000"/>
              <a:ext cx="177075" cy="229525"/>
            </a:xfrm>
            <a:custGeom>
              <a:avLst/>
              <a:gdLst/>
              <a:ahLst/>
              <a:cxnLst/>
              <a:rect l="l" t="t" r="r" b="b"/>
              <a:pathLst>
                <a:path w="7083" h="9181" extrusionOk="0">
                  <a:moveTo>
                    <a:pt x="2098" y="1"/>
                  </a:moveTo>
                  <a:cubicBezTo>
                    <a:pt x="2098" y="1"/>
                    <a:pt x="0" y="9180"/>
                    <a:pt x="2098" y="9180"/>
                  </a:cubicBezTo>
                  <a:cubicBezTo>
                    <a:pt x="4225" y="9180"/>
                    <a:pt x="7082" y="943"/>
                    <a:pt x="7082" y="943"/>
                  </a:cubicBezTo>
                  <a:lnTo>
                    <a:pt x="2098" y="1"/>
                  </a:lnTo>
                  <a:close/>
                </a:path>
              </a:pathLst>
            </a:custGeom>
            <a:solidFill>
              <a:srgbClr val="FF4E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 name="Google Shape;2340;p46">
            <a:extLst>
              <a:ext uri="{FF2B5EF4-FFF2-40B4-BE49-F238E27FC236}">
                <a16:creationId xmlns:a16="http://schemas.microsoft.com/office/drawing/2014/main" id="{BA22721F-479B-289B-DC77-4FF046EE6CC6}"/>
              </a:ext>
            </a:extLst>
          </p:cNvPr>
          <p:cNvGrpSpPr/>
          <p:nvPr/>
        </p:nvGrpSpPr>
        <p:grpSpPr>
          <a:xfrm>
            <a:off x="7048735" y="1372729"/>
            <a:ext cx="842170" cy="618456"/>
            <a:chOff x="7315125" y="1121525"/>
            <a:chExt cx="1112525" cy="916100"/>
          </a:xfrm>
        </p:grpSpPr>
        <p:sp>
          <p:nvSpPr>
            <p:cNvPr id="38" name="Google Shape;2341;p46">
              <a:extLst>
                <a:ext uri="{FF2B5EF4-FFF2-40B4-BE49-F238E27FC236}">
                  <a16:creationId xmlns:a16="http://schemas.microsoft.com/office/drawing/2014/main" id="{360CDB1E-1B9F-4C80-862F-46E97750F11F}"/>
                </a:ext>
              </a:extLst>
            </p:cNvPr>
            <p:cNvSpPr/>
            <p:nvPr/>
          </p:nvSpPr>
          <p:spPr>
            <a:xfrm>
              <a:off x="7315125" y="1121525"/>
              <a:ext cx="1112525" cy="792675"/>
            </a:xfrm>
            <a:custGeom>
              <a:avLst/>
              <a:gdLst/>
              <a:ahLst/>
              <a:cxnLst/>
              <a:rect l="l" t="t" r="r" b="b"/>
              <a:pathLst>
                <a:path w="44501" h="31707" extrusionOk="0">
                  <a:moveTo>
                    <a:pt x="21718" y="1"/>
                  </a:moveTo>
                  <a:cubicBezTo>
                    <a:pt x="16027" y="1"/>
                    <a:pt x="10701" y="509"/>
                    <a:pt x="7873" y="989"/>
                  </a:cubicBezTo>
                  <a:cubicBezTo>
                    <a:pt x="1" y="2326"/>
                    <a:pt x="2037" y="13816"/>
                    <a:pt x="1733" y="22084"/>
                  </a:cubicBezTo>
                  <a:cubicBezTo>
                    <a:pt x="1449" y="29752"/>
                    <a:pt x="13758" y="31707"/>
                    <a:pt x="24263" y="31707"/>
                  </a:cubicBezTo>
                  <a:cubicBezTo>
                    <a:pt x="29497" y="31707"/>
                    <a:pt x="34283" y="31221"/>
                    <a:pt x="36840" y="30716"/>
                  </a:cubicBezTo>
                  <a:cubicBezTo>
                    <a:pt x="44500" y="29166"/>
                    <a:pt x="44135" y="17676"/>
                    <a:pt x="43558" y="7889"/>
                  </a:cubicBezTo>
                  <a:cubicBezTo>
                    <a:pt x="43188" y="1617"/>
                    <a:pt x="31872" y="1"/>
                    <a:pt x="21718" y="1"/>
                  </a:cubicBezTo>
                  <a:close/>
                </a:path>
              </a:pathLst>
            </a:custGeom>
            <a:solidFill>
              <a:srgbClr val="FFD2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342;p46">
              <a:extLst>
                <a:ext uri="{FF2B5EF4-FFF2-40B4-BE49-F238E27FC236}">
                  <a16:creationId xmlns:a16="http://schemas.microsoft.com/office/drawing/2014/main" id="{23204C8D-1587-D120-9152-BB5E5E507F66}"/>
                </a:ext>
              </a:extLst>
            </p:cNvPr>
            <p:cNvSpPr/>
            <p:nvPr/>
          </p:nvSpPr>
          <p:spPr>
            <a:xfrm>
              <a:off x="7815150" y="1808100"/>
              <a:ext cx="177825" cy="229525"/>
            </a:xfrm>
            <a:custGeom>
              <a:avLst/>
              <a:gdLst/>
              <a:ahLst/>
              <a:cxnLst/>
              <a:rect l="l" t="t" r="r" b="b"/>
              <a:pathLst>
                <a:path w="7113" h="9181" extrusionOk="0">
                  <a:moveTo>
                    <a:pt x="5016" y="1"/>
                  </a:moveTo>
                  <a:lnTo>
                    <a:pt x="0" y="943"/>
                  </a:lnTo>
                  <a:cubicBezTo>
                    <a:pt x="0" y="943"/>
                    <a:pt x="2888" y="9180"/>
                    <a:pt x="5016" y="9180"/>
                  </a:cubicBezTo>
                  <a:cubicBezTo>
                    <a:pt x="7113" y="9180"/>
                    <a:pt x="5016" y="1"/>
                    <a:pt x="5016" y="1"/>
                  </a:cubicBezTo>
                  <a:close/>
                </a:path>
              </a:pathLst>
            </a:custGeom>
            <a:solidFill>
              <a:srgbClr val="FFD2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 name="Google Shape;2343;p46">
            <a:extLst>
              <a:ext uri="{FF2B5EF4-FFF2-40B4-BE49-F238E27FC236}">
                <a16:creationId xmlns:a16="http://schemas.microsoft.com/office/drawing/2014/main" id="{9350D7CE-3EFB-1382-175A-16BE53F8A2BE}"/>
              </a:ext>
            </a:extLst>
          </p:cNvPr>
          <p:cNvGrpSpPr/>
          <p:nvPr/>
        </p:nvGrpSpPr>
        <p:grpSpPr>
          <a:xfrm>
            <a:off x="6719435" y="2007208"/>
            <a:ext cx="2454130" cy="3137684"/>
            <a:chOff x="3218400" y="2199975"/>
            <a:chExt cx="2316200" cy="3030650"/>
          </a:xfrm>
        </p:grpSpPr>
        <p:sp>
          <p:nvSpPr>
            <p:cNvPr id="18" name="Google Shape;2344;p46">
              <a:extLst>
                <a:ext uri="{FF2B5EF4-FFF2-40B4-BE49-F238E27FC236}">
                  <a16:creationId xmlns:a16="http://schemas.microsoft.com/office/drawing/2014/main" id="{F8EDB202-A2C0-331F-BC0B-1B73B7357121}"/>
                </a:ext>
              </a:extLst>
            </p:cNvPr>
            <p:cNvSpPr/>
            <p:nvPr/>
          </p:nvSpPr>
          <p:spPr>
            <a:xfrm>
              <a:off x="4281500" y="2406850"/>
              <a:ext cx="711275" cy="1303600"/>
            </a:xfrm>
            <a:custGeom>
              <a:avLst/>
              <a:gdLst/>
              <a:ahLst/>
              <a:cxnLst/>
              <a:rect l="l" t="t" r="r" b="b"/>
              <a:pathLst>
                <a:path w="28451" h="52144" extrusionOk="0">
                  <a:moveTo>
                    <a:pt x="14590" y="1"/>
                  </a:moveTo>
                  <a:cubicBezTo>
                    <a:pt x="5077" y="1"/>
                    <a:pt x="1" y="6354"/>
                    <a:pt x="1" y="13284"/>
                  </a:cubicBezTo>
                  <a:lnTo>
                    <a:pt x="1" y="34652"/>
                  </a:lnTo>
                  <a:cubicBezTo>
                    <a:pt x="1" y="37560"/>
                    <a:pt x="3590" y="42250"/>
                    <a:pt x="12235" y="42250"/>
                  </a:cubicBezTo>
                  <a:cubicBezTo>
                    <a:pt x="12625" y="42250"/>
                    <a:pt x="13025" y="42240"/>
                    <a:pt x="13435" y="42220"/>
                  </a:cubicBezTo>
                  <a:lnTo>
                    <a:pt x="13435" y="50518"/>
                  </a:lnTo>
                  <a:cubicBezTo>
                    <a:pt x="13435" y="51621"/>
                    <a:pt x="15336" y="52143"/>
                    <a:pt x="17785" y="52143"/>
                  </a:cubicBezTo>
                  <a:cubicBezTo>
                    <a:pt x="22219" y="52143"/>
                    <a:pt x="28451" y="50432"/>
                    <a:pt x="28451" y="47357"/>
                  </a:cubicBezTo>
                  <a:lnTo>
                    <a:pt x="28451" y="11247"/>
                  </a:lnTo>
                  <a:cubicBezTo>
                    <a:pt x="28451" y="7934"/>
                    <a:pt x="24135" y="1"/>
                    <a:pt x="14590" y="1"/>
                  </a:cubicBezTo>
                  <a:close/>
                </a:path>
              </a:pathLst>
            </a:custGeom>
            <a:solidFill>
              <a:srgbClr val="FFB27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345;p46">
              <a:extLst>
                <a:ext uri="{FF2B5EF4-FFF2-40B4-BE49-F238E27FC236}">
                  <a16:creationId xmlns:a16="http://schemas.microsoft.com/office/drawing/2014/main" id="{1E9E5A6C-A4BA-B394-F099-53CF1297DBA4}"/>
                </a:ext>
              </a:extLst>
            </p:cNvPr>
            <p:cNvSpPr/>
            <p:nvPr/>
          </p:nvSpPr>
          <p:spPr>
            <a:xfrm>
              <a:off x="4105975" y="2199975"/>
              <a:ext cx="1193050" cy="1156000"/>
            </a:xfrm>
            <a:custGeom>
              <a:avLst/>
              <a:gdLst/>
              <a:ahLst/>
              <a:cxnLst/>
              <a:rect l="l" t="t" r="r" b="b"/>
              <a:pathLst>
                <a:path w="47722" h="46240" extrusionOk="0">
                  <a:moveTo>
                    <a:pt x="23776" y="1"/>
                  </a:moveTo>
                  <a:cubicBezTo>
                    <a:pt x="16347" y="1"/>
                    <a:pt x="7947" y="3101"/>
                    <a:pt x="2827" y="10860"/>
                  </a:cubicBezTo>
                  <a:cubicBezTo>
                    <a:pt x="0" y="15145"/>
                    <a:pt x="1915" y="18003"/>
                    <a:pt x="3526" y="19370"/>
                  </a:cubicBezTo>
                  <a:cubicBezTo>
                    <a:pt x="4195" y="19938"/>
                    <a:pt x="5051" y="20312"/>
                    <a:pt x="6071" y="20312"/>
                  </a:cubicBezTo>
                  <a:cubicBezTo>
                    <a:pt x="7508" y="20312"/>
                    <a:pt x="9268" y="19569"/>
                    <a:pt x="11277" y="17577"/>
                  </a:cubicBezTo>
                  <a:cubicBezTo>
                    <a:pt x="12034" y="16840"/>
                    <a:pt x="12838" y="16532"/>
                    <a:pt x="13601" y="16532"/>
                  </a:cubicBezTo>
                  <a:cubicBezTo>
                    <a:pt x="15136" y="16532"/>
                    <a:pt x="16504" y="17777"/>
                    <a:pt x="16991" y="19279"/>
                  </a:cubicBezTo>
                  <a:cubicBezTo>
                    <a:pt x="17326" y="20297"/>
                    <a:pt x="18491" y="20815"/>
                    <a:pt x="19634" y="20815"/>
                  </a:cubicBezTo>
                  <a:cubicBezTo>
                    <a:pt x="20985" y="20815"/>
                    <a:pt x="22304" y="20092"/>
                    <a:pt x="22189" y="18610"/>
                  </a:cubicBezTo>
                  <a:cubicBezTo>
                    <a:pt x="22012" y="16329"/>
                    <a:pt x="24393" y="14491"/>
                    <a:pt x="26264" y="14491"/>
                  </a:cubicBezTo>
                  <a:cubicBezTo>
                    <a:pt x="26636" y="14491"/>
                    <a:pt x="26988" y="14563"/>
                    <a:pt x="27295" y="14720"/>
                  </a:cubicBezTo>
                  <a:cubicBezTo>
                    <a:pt x="29150" y="15662"/>
                    <a:pt x="29636" y="17455"/>
                    <a:pt x="27812" y="19917"/>
                  </a:cubicBezTo>
                  <a:cubicBezTo>
                    <a:pt x="26019" y="22379"/>
                    <a:pt x="29210" y="24325"/>
                    <a:pt x="32432" y="24386"/>
                  </a:cubicBezTo>
                  <a:cubicBezTo>
                    <a:pt x="35685" y="24477"/>
                    <a:pt x="35472" y="29097"/>
                    <a:pt x="35472" y="29097"/>
                  </a:cubicBezTo>
                  <a:lnTo>
                    <a:pt x="35472" y="46240"/>
                  </a:lnTo>
                  <a:cubicBezTo>
                    <a:pt x="35472" y="46240"/>
                    <a:pt x="41764" y="45176"/>
                    <a:pt x="44317" y="39462"/>
                  </a:cubicBezTo>
                  <a:cubicBezTo>
                    <a:pt x="45411" y="37061"/>
                    <a:pt x="47387" y="31103"/>
                    <a:pt x="47569" y="20191"/>
                  </a:cubicBezTo>
                  <a:cubicBezTo>
                    <a:pt x="47721" y="8276"/>
                    <a:pt x="38724" y="7182"/>
                    <a:pt x="38724" y="7182"/>
                  </a:cubicBezTo>
                  <a:cubicBezTo>
                    <a:pt x="37132" y="2852"/>
                    <a:pt x="30900" y="1"/>
                    <a:pt x="23776" y="1"/>
                  </a:cubicBezTo>
                  <a:close/>
                </a:path>
              </a:pathLst>
            </a:custGeom>
            <a:solidFill>
              <a:srgbClr val="5831B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346;p46">
              <a:extLst>
                <a:ext uri="{FF2B5EF4-FFF2-40B4-BE49-F238E27FC236}">
                  <a16:creationId xmlns:a16="http://schemas.microsoft.com/office/drawing/2014/main" id="{7070C1C7-2BB6-BDBF-0181-3341E7EBA2AF}"/>
                </a:ext>
              </a:extLst>
            </p:cNvPr>
            <p:cNvSpPr/>
            <p:nvPr/>
          </p:nvSpPr>
          <p:spPr>
            <a:xfrm>
              <a:off x="3218400" y="3283000"/>
              <a:ext cx="518275" cy="572225"/>
            </a:xfrm>
            <a:custGeom>
              <a:avLst/>
              <a:gdLst/>
              <a:ahLst/>
              <a:cxnLst/>
              <a:rect l="l" t="t" r="r" b="b"/>
              <a:pathLst>
                <a:path w="20731" h="22889" extrusionOk="0">
                  <a:moveTo>
                    <a:pt x="10359" y="1"/>
                  </a:moveTo>
                  <a:cubicBezTo>
                    <a:pt x="10310" y="1"/>
                    <a:pt x="10261" y="11"/>
                    <a:pt x="10214" y="31"/>
                  </a:cubicBezTo>
                  <a:cubicBezTo>
                    <a:pt x="8664" y="700"/>
                    <a:pt x="11035" y="8086"/>
                    <a:pt x="11035" y="8086"/>
                  </a:cubicBezTo>
                  <a:cubicBezTo>
                    <a:pt x="11035" y="8086"/>
                    <a:pt x="6556" y="427"/>
                    <a:pt x="4972" y="427"/>
                  </a:cubicBezTo>
                  <a:cubicBezTo>
                    <a:pt x="4860" y="427"/>
                    <a:pt x="4762" y="466"/>
                    <a:pt x="4682" y="548"/>
                  </a:cubicBezTo>
                  <a:cubicBezTo>
                    <a:pt x="3466" y="1825"/>
                    <a:pt x="9545" y="9940"/>
                    <a:pt x="9545" y="9940"/>
                  </a:cubicBezTo>
                  <a:cubicBezTo>
                    <a:pt x="9545" y="9940"/>
                    <a:pt x="4216" y="4563"/>
                    <a:pt x="2550" y="4563"/>
                  </a:cubicBezTo>
                  <a:cubicBezTo>
                    <a:pt x="2354" y="4563"/>
                    <a:pt x="2209" y="4637"/>
                    <a:pt x="2129" y="4804"/>
                  </a:cubicBezTo>
                  <a:cubicBezTo>
                    <a:pt x="1369" y="6384"/>
                    <a:pt x="7965" y="12038"/>
                    <a:pt x="7965" y="12038"/>
                  </a:cubicBezTo>
                  <a:cubicBezTo>
                    <a:pt x="7965" y="12038"/>
                    <a:pt x="2672" y="8733"/>
                    <a:pt x="975" y="8733"/>
                  </a:cubicBezTo>
                  <a:cubicBezTo>
                    <a:pt x="725" y="8733"/>
                    <a:pt x="553" y="8804"/>
                    <a:pt x="487" y="8968"/>
                  </a:cubicBezTo>
                  <a:cubicBezTo>
                    <a:pt x="1" y="10214"/>
                    <a:pt x="3709" y="12585"/>
                    <a:pt x="7235" y="15168"/>
                  </a:cubicBezTo>
                  <a:cubicBezTo>
                    <a:pt x="10761" y="17722"/>
                    <a:pt x="11643" y="22889"/>
                    <a:pt x="11643" y="22889"/>
                  </a:cubicBezTo>
                  <a:lnTo>
                    <a:pt x="20731" y="18968"/>
                  </a:lnTo>
                  <a:cubicBezTo>
                    <a:pt x="20731" y="18968"/>
                    <a:pt x="19819" y="17387"/>
                    <a:pt x="18664" y="14105"/>
                  </a:cubicBezTo>
                  <a:cubicBezTo>
                    <a:pt x="17509" y="10822"/>
                    <a:pt x="18907" y="3041"/>
                    <a:pt x="17235" y="3041"/>
                  </a:cubicBezTo>
                  <a:cubicBezTo>
                    <a:pt x="17231" y="3041"/>
                    <a:pt x="17226" y="3040"/>
                    <a:pt x="17222" y="3040"/>
                  </a:cubicBezTo>
                  <a:cubicBezTo>
                    <a:pt x="15565" y="3040"/>
                    <a:pt x="15774" y="8665"/>
                    <a:pt x="14925" y="9302"/>
                  </a:cubicBezTo>
                  <a:cubicBezTo>
                    <a:pt x="14900" y="9321"/>
                    <a:pt x="14874" y="9330"/>
                    <a:pt x="14847" y="9330"/>
                  </a:cubicBezTo>
                  <a:cubicBezTo>
                    <a:pt x="13968" y="9330"/>
                    <a:pt x="11858" y="1"/>
                    <a:pt x="10359" y="1"/>
                  </a:cubicBezTo>
                  <a:close/>
                </a:path>
              </a:pathLst>
            </a:custGeom>
            <a:solidFill>
              <a:srgbClr val="FFB27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347;p46">
              <a:extLst>
                <a:ext uri="{FF2B5EF4-FFF2-40B4-BE49-F238E27FC236}">
                  <a16:creationId xmlns:a16="http://schemas.microsoft.com/office/drawing/2014/main" id="{C7BD3DDD-D881-8BC0-9C30-A94DECC569CC}"/>
                </a:ext>
              </a:extLst>
            </p:cNvPr>
            <p:cNvSpPr/>
            <p:nvPr/>
          </p:nvSpPr>
          <p:spPr>
            <a:xfrm>
              <a:off x="3444100" y="3670550"/>
              <a:ext cx="962050" cy="1222050"/>
            </a:xfrm>
            <a:custGeom>
              <a:avLst/>
              <a:gdLst/>
              <a:ahLst/>
              <a:cxnLst/>
              <a:rect l="l" t="t" r="r" b="b"/>
              <a:pathLst>
                <a:path w="38482" h="48882" extrusionOk="0">
                  <a:moveTo>
                    <a:pt x="12280" y="1"/>
                  </a:moveTo>
                  <a:lnTo>
                    <a:pt x="0" y="5411"/>
                  </a:lnTo>
                  <a:cubicBezTo>
                    <a:pt x="0" y="5411"/>
                    <a:pt x="8815" y="41430"/>
                    <a:pt x="15168" y="47509"/>
                  </a:cubicBezTo>
                  <a:cubicBezTo>
                    <a:pt x="16181" y="48474"/>
                    <a:pt x="17431" y="48881"/>
                    <a:pt x="18816" y="48881"/>
                  </a:cubicBezTo>
                  <a:cubicBezTo>
                    <a:pt x="26110" y="48881"/>
                    <a:pt x="37136" y="37575"/>
                    <a:pt x="36931" y="36962"/>
                  </a:cubicBezTo>
                  <a:cubicBezTo>
                    <a:pt x="36688" y="36232"/>
                    <a:pt x="38481" y="2312"/>
                    <a:pt x="38481" y="2311"/>
                  </a:cubicBezTo>
                  <a:lnTo>
                    <a:pt x="38481" y="2311"/>
                  </a:lnTo>
                  <a:cubicBezTo>
                    <a:pt x="38481" y="2311"/>
                    <a:pt x="29910" y="9971"/>
                    <a:pt x="19910" y="23952"/>
                  </a:cubicBezTo>
                  <a:cubicBezTo>
                    <a:pt x="19910" y="23952"/>
                    <a:pt x="13010" y="1004"/>
                    <a:pt x="12280" y="1"/>
                  </a:cubicBezTo>
                  <a:close/>
                </a:path>
              </a:pathLst>
            </a:custGeom>
            <a:solidFill>
              <a:srgbClr val="FF4E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348;p46">
              <a:extLst>
                <a:ext uri="{FF2B5EF4-FFF2-40B4-BE49-F238E27FC236}">
                  <a16:creationId xmlns:a16="http://schemas.microsoft.com/office/drawing/2014/main" id="{7DF11066-02CA-25AB-A9D5-13B04ADB22B3}"/>
                </a:ext>
              </a:extLst>
            </p:cNvPr>
            <p:cNvSpPr/>
            <p:nvPr/>
          </p:nvSpPr>
          <p:spPr>
            <a:xfrm>
              <a:off x="3241975" y="3602500"/>
              <a:ext cx="606075" cy="286025"/>
            </a:xfrm>
            <a:custGeom>
              <a:avLst/>
              <a:gdLst/>
              <a:ahLst/>
              <a:cxnLst/>
              <a:rect l="l" t="t" r="r" b="b"/>
              <a:pathLst>
                <a:path w="24243" h="11441" extrusionOk="0">
                  <a:moveTo>
                    <a:pt x="20742" y="0"/>
                  </a:moveTo>
                  <a:cubicBezTo>
                    <a:pt x="20494" y="0"/>
                    <a:pt x="20199" y="43"/>
                    <a:pt x="19849" y="139"/>
                  </a:cubicBezTo>
                  <a:cubicBezTo>
                    <a:pt x="16718" y="1021"/>
                    <a:pt x="0" y="6127"/>
                    <a:pt x="6535" y="8164"/>
                  </a:cubicBezTo>
                  <a:cubicBezTo>
                    <a:pt x="6535" y="8164"/>
                    <a:pt x="4225" y="10990"/>
                    <a:pt x="7022" y="11416"/>
                  </a:cubicBezTo>
                  <a:cubicBezTo>
                    <a:pt x="7131" y="11433"/>
                    <a:pt x="7260" y="11441"/>
                    <a:pt x="7405" y="11441"/>
                  </a:cubicBezTo>
                  <a:cubicBezTo>
                    <a:pt x="10913" y="11441"/>
                    <a:pt x="24243" y="6658"/>
                    <a:pt x="23922" y="4790"/>
                  </a:cubicBezTo>
                  <a:cubicBezTo>
                    <a:pt x="23557" y="2844"/>
                    <a:pt x="21733" y="2632"/>
                    <a:pt x="21733" y="2632"/>
                  </a:cubicBezTo>
                  <a:cubicBezTo>
                    <a:pt x="21733" y="2632"/>
                    <a:pt x="22690" y="0"/>
                    <a:pt x="20742" y="0"/>
                  </a:cubicBezTo>
                  <a:close/>
                </a:path>
              </a:pathLst>
            </a:custGeom>
            <a:solidFill>
              <a:srgbClr val="AB385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49;p46">
              <a:extLst>
                <a:ext uri="{FF2B5EF4-FFF2-40B4-BE49-F238E27FC236}">
                  <a16:creationId xmlns:a16="http://schemas.microsoft.com/office/drawing/2014/main" id="{74350B82-A2F1-6557-F00F-6DFBBD2E8EFD}"/>
                </a:ext>
              </a:extLst>
            </p:cNvPr>
            <p:cNvSpPr/>
            <p:nvPr/>
          </p:nvSpPr>
          <p:spPr>
            <a:xfrm>
              <a:off x="4228300" y="3610525"/>
              <a:ext cx="1306300" cy="1615550"/>
            </a:xfrm>
            <a:custGeom>
              <a:avLst/>
              <a:gdLst/>
              <a:ahLst/>
              <a:cxnLst/>
              <a:rect l="l" t="t" r="r" b="b"/>
              <a:pathLst>
                <a:path w="52252" h="64622" extrusionOk="0">
                  <a:moveTo>
                    <a:pt x="22250" y="1"/>
                  </a:moveTo>
                  <a:cubicBezTo>
                    <a:pt x="1581" y="1"/>
                    <a:pt x="1" y="16323"/>
                    <a:pt x="1" y="25411"/>
                  </a:cubicBezTo>
                  <a:lnTo>
                    <a:pt x="1" y="64622"/>
                  </a:lnTo>
                  <a:lnTo>
                    <a:pt x="48087" y="64622"/>
                  </a:lnTo>
                  <a:cubicBezTo>
                    <a:pt x="48087" y="64622"/>
                    <a:pt x="52251" y="36536"/>
                    <a:pt x="48087" y="19788"/>
                  </a:cubicBezTo>
                  <a:cubicBezTo>
                    <a:pt x="43892" y="3040"/>
                    <a:pt x="29758" y="1"/>
                    <a:pt x="22250" y="1"/>
                  </a:cubicBezTo>
                  <a:close/>
                </a:path>
              </a:pathLst>
            </a:custGeom>
            <a:solidFill>
              <a:srgbClr val="FF4E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350;p46">
              <a:extLst>
                <a:ext uri="{FF2B5EF4-FFF2-40B4-BE49-F238E27FC236}">
                  <a16:creationId xmlns:a16="http://schemas.microsoft.com/office/drawing/2014/main" id="{9F61AB25-A155-0508-863C-6C116CEB5573}"/>
                </a:ext>
              </a:extLst>
            </p:cNvPr>
            <p:cNvSpPr/>
            <p:nvPr/>
          </p:nvSpPr>
          <p:spPr>
            <a:xfrm>
              <a:off x="4223750" y="4030600"/>
              <a:ext cx="1211300" cy="1200025"/>
            </a:xfrm>
            <a:custGeom>
              <a:avLst/>
              <a:gdLst/>
              <a:ahLst/>
              <a:cxnLst/>
              <a:rect l="l" t="t" r="r" b="b"/>
              <a:pathLst>
                <a:path w="48452" h="48001" extrusionOk="0">
                  <a:moveTo>
                    <a:pt x="865" y="0"/>
                  </a:moveTo>
                  <a:cubicBezTo>
                    <a:pt x="767" y="0"/>
                    <a:pt x="695" y="79"/>
                    <a:pt x="669" y="158"/>
                  </a:cubicBezTo>
                  <a:cubicBezTo>
                    <a:pt x="61" y="3441"/>
                    <a:pt x="0" y="6541"/>
                    <a:pt x="0" y="8608"/>
                  </a:cubicBezTo>
                  <a:lnTo>
                    <a:pt x="0" y="48001"/>
                  </a:lnTo>
                  <a:lnTo>
                    <a:pt x="48269" y="48001"/>
                  </a:lnTo>
                  <a:cubicBezTo>
                    <a:pt x="48360" y="48001"/>
                    <a:pt x="48451" y="47910"/>
                    <a:pt x="48451" y="47819"/>
                  </a:cubicBezTo>
                  <a:cubicBezTo>
                    <a:pt x="48451" y="47697"/>
                    <a:pt x="48360" y="47636"/>
                    <a:pt x="48269" y="47636"/>
                  </a:cubicBezTo>
                  <a:lnTo>
                    <a:pt x="365" y="47636"/>
                  </a:lnTo>
                  <a:lnTo>
                    <a:pt x="365" y="8608"/>
                  </a:lnTo>
                  <a:cubicBezTo>
                    <a:pt x="365" y="6572"/>
                    <a:pt x="456" y="3471"/>
                    <a:pt x="1064" y="219"/>
                  </a:cubicBezTo>
                  <a:cubicBezTo>
                    <a:pt x="1064" y="128"/>
                    <a:pt x="1004" y="37"/>
                    <a:pt x="912" y="6"/>
                  </a:cubicBezTo>
                  <a:cubicBezTo>
                    <a:pt x="896" y="2"/>
                    <a:pt x="880" y="0"/>
                    <a:pt x="865"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351;p46">
              <a:extLst>
                <a:ext uri="{FF2B5EF4-FFF2-40B4-BE49-F238E27FC236}">
                  <a16:creationId xmlns:a16="http://schemas.microsoft.com/office/drawing/2014/main" id="{1A22F300-FEB7-E021-1483-0BC697AF5197}"/>
                </a:ext>
              </a:extLst>
            </p:cNvPr>
            <p:cNvSpPr/>
            <p:nvPr/>
          </p:nvSpPr>
          <p:spPr>
            <a:xfrm>
              <a:off x="4358250" y="3474525"/>
              <a:ext cx="908850" cy="331375"/>
            </a:xfrm>
            <a:custGeom>
              <a:avLst/>
              <a:gdLst/>
              <a:ahLst/>
              <a:cxnLst/>
              <a:rect l="l" t="t" r="r" b="b"/>
              <a:pathLst>
                <a:path w="36354" h="13255" extrusionOk="0">
                  <a:moveTo>
                    <a:pt x="28015" y="0"/>
                  </a:moveTo>
                  <a:cubicBezTo>
                    <a:pt x="25512" y="0"/>
                    <a:pt x="22021" y="2708"/>
                    <a:pt x="14955" y="3039"/>
                  </a:cubicBezTo>
                  <a:cubicBezTo>
                    <a:pt x="14649" y="3053"/>
                    <a:pt x="14351" y="3059"/>
                    <a:pt x="14059" y="3059"/>
                  </a:cubicBezTo>
                  <a:cubicBezTo>
                    <a:pt x="8160" y="3059"/>
                    <a:pt x="5060" y="482"/>
                    <a:pt x="3426" y="482"/>
                  </a:cubicBezTo>
                  <a:cubicBezTo>
                    <a:pt x="2914" y="482"/>
                    <a:pt x="2546" y="734"/>
                    <a:pt x="2280" y="1398"/>
                  </a:cubicBezTo>
                  <a:cubicBezTo>
                    <a:pt x="1125" y="4285"/>
                    <a:pt x="3922" y="6778"/>
                    <a:pt x="3922" y="6778"/>
                  </a:cubicBezTo>
                  <a:cubicBezTo>
                    <a:pt x="3922" y="6778"/>
                    <a:pt x="1" y="8024"/>
                    <a:pt x="943" y="9422"/>
                  </a:cubicBezTo>
                  <a:cubicBezTo>
                    <a:pt x="1682" y="10543"/>
                    <a:pt x="8616" y="13255"/>
                    <a:pt x="17235" y="13255"/>
                  </a:cubicBezTo>
                  <a:cubicBezTo>
                    <a:pt x="19601" y="13255"/>
                    <a:pt x="22094" y="13051"/>
                    <a:pt x="24621" y="12553"/>
                  </a:cubicBezTo>
                  <a:cubicBezTo>
                    <a:pt x="36354" y="10243"/>
                    <a:pt x="31369" y="6383"/>
                    <a:pt x="28633" y="5805"/>
                  </a:cubicBezTo>
                  <a:cubicBezTo>
                    <a:pt x="28633" y="5805"/>
                    <a:pt x="33649" y="2675"/>
                    <a:pt x="29363" y="334"/>
                  </a:cubicBezTo>
                  <a:cubicBezTo>
                    <a:pt x="28938" y="99"/>
                    <a:pt x="28494" y="0"/>
                    <a:pt x="28015" y="0"/>
                  </a:cubicBezTo>
                  <a:close/>
                </a:path>
              </a:pathLst>
            </a:custGeom>
            <a:solidFill>
              <a:srgbClr val="AB385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352;p46">
              <a:extLst>
                <a:ext uri="{FF2B5EF4-FFF2-40B4-BE49-F238E27FC236}">
                  <a16:creationId xmlns:a16="http://schemas.microsoft.com/office/drawing/2014/main" id="{3D662C8C-1AB7-CA74-C86E-A7A0B9072016}"/>
                </a:ext>
              </a:extLst>
            </p:cNvPr>
            <p:cNvSpPr/>
            <p:nvPr/>
          </p:nvSpPr>
          <p:spPr>
            <a:xfrm>
              <a:off x="5083950" y="4563425"/>
              <a:ext cx="448350" cy="667200"/>
            </a:xfrm>
            <a:custGeom>
              <a:avLst/>
              <a:gdLst/>
              <a:ahLst/>
              <a:cxnLst/>
              <a:rect l="l" t="t" r="r" b="b"/>
              <a:pathLst>
                <a:path w="17934" h="26688" extrusionOk="0">
                  <a:moveTo>
                    <a:pt x="1338" y="1"/>
                  </a:moveTo>
                  <a:cubicBezTo>
                    <a:pt x="1247" y="1"/>
                    <a:pt x="1155" y="61"/>
                    <a:pt x="1125" y="183"/>
                  </a:cubicBezTo>
                  <a:cubicBezTo>
                    <a:pt x="304" y="11885"/>
                    <a:pt x="0" y="20730"/>
                    <a:pt x="244" y="26506"/>
                  </a:cubicBezTo>
                  <a:lnTo>
                    <a:pt x="244" y="26688"/>
                  </a:lnTo>
                  <a:lnTo>
                    <a:pt x="17751" y="26688"/>
                  </a:lnTo>
                  <a:cubicBezTo>
                    <a:pt x="17843" y="26688"/>
                    <a:pt x="17934" y="26597"/>
                    <a:pt x="17934" y="26506"/>
                  </a:cubicBezTo>
                  <a:cubicBezTo>
                    <a:pt x="17934" y="26384"/>
                    <a:pt x="17843" y="26323"/>
                    <a:pt x="17751" y="26323"/>
                  </a:cubicBezTo>
                  <a:lnTo>
                    <a:pt x="608" y="26323"/>
                  </a:lnTo>
                  <a:cubicBezTo>
                    <a:pt x="396" y="20548"/>
                    <a:pt x="700" y="11764"/>
                    <a:pt x="1520" y="213"/>
                  </a:cubicBezTo>
                  <a:cubicBezTo>
                    <a:pt x="1520" y="92"/>
                    <a:pt x="1459" y="1"/>
                    <a:pt x="1338" y="1"/>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353;p46">
              <a:extLst>
                <a:ext uri="{FF2B5EF4-FFF2-40B4-BE49-F238E27FC236}">
                  <a16:creationId xmlns:a16="http://schemas.microsoft.com/office/drawing/2014/main" id="{F3FCB03B-B916-5093-6B35-1590915D237D}"/>
                </a:ext>
              </a:extLst>
            </p:cNvPr>
            <p:cNvSpPr/>
            <p:nvPr/>
          </p:nvSpPr>
          <p:spPr>
            <a:xfrm>
              <a:off x="4419950" y="2819950"/>
              <a:ext cx="81950" cy="281475"/>
            </a:xfrm>
            <a:custGeom>
              <a:avLst/>
              <a:gdLst/>
              <a:ahLst/>
              <a:cxnLst/>
              <a:rect l="l" t="t" r="r" b="b"/>
              <a:pathLst>
                <a:path w="3278" h="11259" extrusionOk="0">
                  <a:moveTo>
                    <a:pt x="306" y="1"/>
                  </a:moveTo>
                  <a:cubicBezTo>
                    <a:pt x="149" y="1"/>
                    <a:pt x="1" y="215"/>
                    <a:pt x="116" y="377"/>
                  </a:cubicBezTo>
                  <a:cubicBezTo>
                    <a:pt x="1058" y="1562"/>
                    <a:pt x="1940" y="2748"/>
                    <a:pt x="2122" y="4298"/>
                  </a:cubicBezTo>
                  <a:cubicBezTo>
                    <a:pt x="2274" y="5696"/>
                    <a:pt x="1271" y="6456"/>
                    <a:pt x="846" y="7672"/>
                  </a:cubicBezTo>
                  <a:cubicBezTo>
                    <a:pt x="207" y="9465"/>
                    <a:pt x="1089" y="11046"/>
                    <a:pt x="3004" y="11258"/>
                  </a:cubicBezTo>
                  <a:cubicBezTo>
                    <a:pt x="3277" y="11258"/>
                    <a:pt x="3277" y="10833"/>
                    <a:pt x="3004" y="10803"/>
                  </a:cubicBezTo>
                  <a:cubicBezTo>
                    <a:pt x="1514" y="10651"/>
                    <a:pt x="815" y="9526"/>
                    <a:pt x="1180" y="8067"/>
                  </a:cubicBezTo>
                  <a:cubicBezTo>
                    <a:pt x="1423" y="7033"/>
                    <a:pt x="2274" y="6304"/>
                    <a:pt x="2517" y="5271"/>
                  </a:cubicBezTo>
                  <a:cubicBezTo>
                    <a:pt x="2973" y="3325"/>
                    <a:pt x="1545" y="1502"/>
                    <a:pt x="450" y="73"/>
                  </a:cubicBezTo>
                  <a:cubicBezTo>
                    <a:pt x="407" y="22"/>
                    <a:pt x="356" y="1"/>
                    <a:pt x="306" y="1"/>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354;p46">
              <a:extLst>
                <a:ext uri="{FF2B5EF4-FFF2-40B4-BE49-F238E27FC236}">
                  <a16:creationId xmlns:a16="http://schemas.microsoft.com/office/drawing/2014/main" id="{5267F5BA-34DB-2191-57DC-88208C4202BA}"/>
                </a:ext>
              </a:extLst>
            </p:cNvPr>
            <p:cNvSpPr/>
            <p:nvPr/>
          </p:nvSpPr>
          <p:spPr>
            <a:xfrm>
              <a:off x="4451725" y="3112050"/>
              <a:ext cx="107150" cy="68075"/>
            </a:xfrm>
            <a:custGeom>
              <a:avLst/>
              <a:gdLst/>
              <a:ahLst/>
              <a:cxnLst/>
              <a:rect l="l" t="t" r="r" b="b"/>
              <a:pathLst>
                <a:path w="4286" h="2723" extrusionOk="0">
                  <a:moveTo>
                    <a:pt x="4256" y="0"/>
                  </a:moveTo>
                  <a:lnTo>
                    <a:pt x="4256" y="0"/>
                  </a:lnTo>
                  <a:cubicBezTo>
                    <a:pt x="2797" y="152"/>
                    <a:pt x="1398" y="486"/>
                    <a:pt x="61" y="1094"/>
                  </a:cubicBezTo>
                  <a:cubicBezTo>
                    <a:pt x="0" y="1368"/>
                    <a:pt x="335" y="1702"/>
                    <a:pt x="608" y="1976"/>
                  </a:cubicBezTo>
                  <a:cubicBezTo>
                    <a:pt x="1032" y="2455"/>
                    <a:pt x="1613" y="2722"/>
                    <a:pt x="2201" y="2722"/>
                  </a:cubicBezTo>
                  <a:cubicBezTo>
                    <a:pt x="2582" y="2722"/>
                    <a:pt x="2967" y="2610"/>
                    <a:pt x="3313" y="2371"/>
                  </a:cubicBezTo>
                  <a:cubicBezTo>
                    <a:pt x="4043" y="1854"/>
                    <a:pt x="4286" y="851"/>
                    <a:pt x="4256"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355;p46">
              <a:extLst>
                <a:ext uri="{FF2B5EF4-FFF2-40B4-BE49-F238E27FC236}">
                  <a16:creationId xmlns:a16="http://schemas.microsoft.com/office/drawing/2014/main" id="{B2EE2340-4BA1-8A5A-678A-7F15704999FA}"/>
                </a:ext>
              </a:extLst>
            </p:cNvPr>
            <p:cNvSpPr/>
            <p:nvPr/>
          </p:nvSpPr>
          <p:spPr>
            <a:xfrm>
              <a:off x="4350650" y="2950950"/>
              <a:ext cx="43350" cy="82075"/>
            </a:xfrm>
            <a:custGeom>
              <a:avLst/>
              <a:gdLst/>
              <a:ahLst/>
              <a:cxnLst/>
              <a:rect l="l" t="t" r="r" b="b"/>
              <a:pathLst>
                <a:path w="1734" h="3283" extrusionOk="0">
                  <a:moveTo>
                    <a:pt x="852" y="0"/>
                  </a:moveTo>
                  <a:cubicBezTo>
                    <a:pt x="396" y="0"/>
                    <a:pt x="1" y="760"/>
                    <a:pt x="1" y="1642"/>
                  </a:cubicBezTo>
                  <a:cubicBezTo>
                    <a:pt x="1" y="2553"/>
                    <a:pt x="396" y="3283"/>
                    <a:pt x="852" y="3283"/>
                  </a:cubicBezTo>
                  <a:cubicBezTo>
                    <a:pt x="1338" y="3283"/>
                    <a:pt x="1733" y="2553"/>
                    <a:pt x="1733" y="1642"/>
                  </a:cubicBezTo>
                  <a:cubicBezTo>
                    <a:pt x="1733" y="760"/>
                    <a:pt x="1338" y="0"/>
                    <a:pt x="852"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356;p46">
              <a:extLst>
                <a:ext uri="{FF2B5EF4-FFF2-40B4-BE49-F238E27FC236}">
                  <a16:creationId xmlns:a16="http://schemas.microsoft.com/office/drawing/2014/main" id="{F016466F-2BC9-8DC1-327E-C68D9BE12384}"/>
                </a:ext>
              </a:extLst>
            </p:cNvPr>
            <p:cNvSpPr/>
            <p:nvPr/>
          </p:nvSpPr>
          <p:spPr>
            <a:xfrm>
              <a:off x="4593825" y="2958550"/>
              <a:ext cx="43325" cy="82075"/>
            </a:xfrm>
            <a:custGeom>
              <a:avLst/>
              <a:gdLst/>
              <a:ahLst/>
              <a:cxnLst/>
              <a:rect l="l" t="t" r="r" b="b"/>
              <a:pathLst>
                <a:path w="1733" h="3283" extrusionOk="0">
                  <a:moveTo>
                    <a:pt x="882" y="0"/>
                  </a:moveTo>
                  <a:cubicBezTo>
                    <a:pt x="395" y="0"/>
                    <a:pt x="0" y="760"/>
                    <a:pt x="0" y="1641"/>
                  </a:cubicBezTo>
                  <a:cubicBezTo>
                    <a:pt x="0" y="2553"/>
                    <a:pt x="395" y="3283"/>
                    <a:pt x="882" y="3283"/>
                  </a:cubicBezTo>
                  <a:cubicBezTo>
                    <a:pt x="1338" y="3283"/>
                    <a:pt x="1733" y="2553"/>
                    <a:pt x="1733" y="1641"/>
                  </a:cubicBezTo>
                  <a:cubicBezTo>
                    <a:pt x="1733" y="760"/>
                    <a:pt x="1338" y="0"/>
                    <a:pt x="882"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2357;p46">
              <a:extLst>
                <a:ext uri="{FF2B5EF4-FFF2-40B4-BE49-F238E27FC236}">
                  <a16:creationId xmlns:a16="http://schemas.microsoft.com/office/drawing/2014/main" id="{90AE66B2-EA02-C077-A2EA-F2CC12A4E446}"/>
                </a:ext>
              </a:extLst>
            </p:cNvPr>
            <p:cNvSpPr/>
            <p:nvPr/>
          </p:nvSpPr>
          <p:spPr>
            <a:xfrm>
              <a:off x="4236675" y="2794975"/>
              <a:ext cx="161125" cy="83375"/>
            </a:xfrm>
            <a:custGeom>
              <a:avLst/>
              <a:gdLst/>
              <a:ahLst/>
              <a:cxnLst/>
              <a:rect l="l" t="t" r="r" b="b"/>
              <a:pathLst>
                <a:path w="6445" h="3335" extrusionOk="0">
                  <a:moveTo>
                    <a:pt x="4178" y="0"/>
                  </a:moveTo>
                  <a:cubicBezTo>
                    <a:pt x="3766" y="0"/>
                    <a:pt x="3317" y="51"/>
                    <a:pt x="2857" y="160"/>
                  </a:cubicBezTo>
                  <a:cubicBezTo>
                    <a:pt x="1186" y="555"/>
                    <a:pt x="0" y="1558"/>
                    <a:pt x="213" y="2409"/>
                  </a:cubicBezTo>
                  <a:cubicBezTo>
                    <a:pt x="365" y="2997"/>
                    <a:pt x="1171" y="3335"/>
                    <a:pt x="2230" y="3335"/>
                  </a:cubicBezTo>
                  <a:cubicBezTo>
                    <a:pt x="2651" y="3335"/>
                    <a:pt x="3112" y="3282"/>
                    <a:pt x="3587" y="3169"/>
                  </a:cubicBezTo>
                  <a:cubicBezTo>
                    <a:pt x="5259" y="2774"/>
                    <a:pt x="6444" y="1771"/>
                    <a:pt x="6231" y="950"/>
                  </a:cubicBezTo>
                  <a:cubicBezTo>
                    <a:pt x="6099" y="355"/>
                    <a:pt x="5264" y="0"/>
                    <a:pt x="4178" y="0"/>
                  </a:cubicBezTo>
                  <a:close/>
                </a:path>
              </a:pathLst>
            </a:custGeom>
            <a:solidFill>
              <a:srgbClr val="5831B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358;p46">
              <a:extLst>
                <a:ext uri="{FF2B5EF4-FFF2-40B4-BE49-F238E27FC236}">
                  <a16:creationId xmlns:a16="http://schemas.microsoft.com/office/drawing/2014/main" id="{D0FD4F41-35F2-CC52-95A1-F74C08921886}"/>
                </a:ext>
              </a:extLst>
            </p:cNvPr>
            <p:cNvSpPr/>
            <p:nvPr/>
          </p:nvSpPr>
          <p:spPr>
            <a:xfrm>
              <a:off x="4574825" y="2798625"/>
              <a:ext cx="161125" cy="84025"/>
            </a:xfrm>
            <a:custGeom>
              <a:avLst/>
              <a:gdLst/>
              <a:ahLst/>
              <a:cxnLst/>
              <a:rect l="l" t="t" r="r" b="b"/>
              <a:pathLst>
                <a:path w="6445" h="3361" extrusionOk="0">
                  <a:moveTo>
                    <a:pt x="2244" y="0"/>
                  </a:moveTo>
                  <a:cubicBezTo>
                    <a:pt x="1187" y="0"/>
                    <a:pt x="365" y="339"/>
                    <a:pt x="213" y="926"/>
                  </a:cubicBezTo>
                  <a:cubicBezTo>
                    <a:pt x="0" y="1777"/>
                    <a:pt x="1186" y="2780"/>
                    <a:pt x="2857" y="3175"/>
                  </a:cubicBezTo>
                  <a:cubicBezTo>
                    <a:pt x="3343" y="3301"/>
                    <a:pt x="3818" y="3360"/>
                    <a:pt x="4251" y="3360"/>
                  </a:cubicBezTo>
                  <a:cubicBezTo>
                    <a:pt x="5283" y="3360"/>
                    <a:pt x="6082" y="3024"/>
                    <a:pt x="6231" y="2446"/>
                  </a:cubicBezTo>
                  <a:cubicBezTo>
                    <a:pt x="6444" y="1595"/>
                    <a:pt x="5259" y="592"/>
                    <a:pt x="3587" y="166"/>
                  </a:cubicBezTo>
                  <a:cubicBezTo>
                    <a:pt x="3120" y="54"/>
                    <a:pt x="2664" y="0"/>
                    <a:pt x="2244" y="0"/>
                  </a:cubicBezTo>
                  <a:close/>
                </a:path>
              </a:pathLst>
            </a:custGeom>
            <a:solidFill>
              <a:srgbClr val="5831B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359;p46">
              <a:extLst>
                <a:ext uri="{FF2B5EF4-FFF2-40B4-BE49-F238E27FC236}">
                  <a16:creationId xmlns:a16="http://schemas.microsoft.com/office/drawing/2014/main" id="{A201B5B7-B9CB-E7AC-36D1-83C450833277}"/>
                </a:ext>
              </a:extLst>
            </p:cNvPr>
            <p:cNvSpPr/>
            <p:nvPr/>
          </p:nvSpPr>
          <p:spPr>
            <a:xfrm>
              <a:off x="4191825" y="2777675"/>
              <a:ext cx="255350" cy="297925"/>
            </a:xfrm>
            <a:custGeom>
              <a:avLst/>
              <a:gdLst/>
              <a:ahLst/>
              <a:cxnLst/>
              <a:rect l="l" t="t" r="r" b="b"/>
              <a:pathLst>
                <a:path w="10214" h="11917" extrusionOk="0">
                  <a:moveTo>
                    <a:pt x="5107" y="730"/>
                  </a:moveTo>
                  <a:cubicBezTo>
                    <a:pt x="7509" y="730"/>
                    <a:pt x="9454" y="3071"/>
                    <a:pt x="9454" y="5959"/>
                  </a:cubicBezTo>
                  <a:cubicBezTo>
                    <a:pt x="9454" y="8846"/>
                    <a:pt x="7509" y="11187"/>
                    <a:pt x="5107" y="11187"/>
                  </a:cubicBezTo>
                  <a:cubicBezTo>
                    <a:pt x="2706" y="11187"/>
                    <a:pt x="761" y="8846"/>
                    <a:pt x="761" y="5959"/>
                  </a:cubicBezTo>
                  <a:cubicBezTo>
                    <a:pt x="761" y="3071"/>
                    <a:pt x="2706" y="730"/>
                    <a:pt x="5107" y="730"/>
                  </a:cubicBezTo>
                  <a:close/>
                  <a:moveTo>
                    <a:pt x="5107" y="1"/>
                  </a:moveTo>
                  <a:cubicBezTo>
                    <a:pt x="2311" y="1"/>
                    <a:pt x="1" y="2676"/>
                    <a:pt x="1" y="5959"/>
                  </a:cubicBezTo>
                  <a:cubicBezTo>
                    <a:pt x="1" y="9241"/>
                    <a:pt x="2311" y="11916"/>
                    <a:pt x="5107" y="11916"/>
                  </a:cubicBezTo>
                  <a:cubicBezTo>
                    <a:pt x="7904" y="11916"/>
                    <a:pt x="10214" y="9241"/>
                    <a:pt x="10214" y="5959"/>
                  </a:cubicBezTo>
                  <a:cubicBezTo>
                    <a:pt x="10214" y="2676"/>
                    <a:pt x="7904" y="1"/>
                    <a:pt x="5107"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360;p46">
              <a:extLst>
                <a:ext uri="{FF2B5EF4-FFF2-40B4-BE49-F238E27FC236}">
                  <a16:creationId xmlns:a16="http://schemas.microsoft.com/office/drawing/2014/main" id="{3BEE4C32-0C44-D9CC-F355-805C998A0AD4}"/>
                </a:ext>
              </a:extLst>
            </p:cNvPr>
            <p:cNvSpPr/>
            <p:nvPr/>
          </p:nvSpPr>
          <p:spPr>
            <a:xfrm>
              <a:off x="4517075" y="2780725"/>
              <a:ext cx="282700" cy="304750"/>
            </a:xfrm>
            <a:custGeom>
              <a:avLst/>
              <a:gdLst/>
              <a:ahLst/>
              <a:cxnLst/>
              <a:rect l="l" t="t" r="r" b="b"/>
              <a:pathLst>
                <a:path w="11308" h="12190" extrusionOk="0">
                  <a:moveTo>
                    <a:pt x="5654" y="791"/>
                  </a:moveTo>
                  <a:cubicBezTo>
                    <a:pt x="8329" y="791"/>
                    <a:pt x="10517" y="3162"/>
                    <a:pt x="10517" y="6080"/>
                  </a:cubicBezTo>
                  <a:cubicBezTo>
                    <a:pt x="10517" y="9028"/>
                    <a:pt x="8329" y="11399"/>
                    <a:pt x="5654" y="11399"/>
                  </a:cubicBezTo>
                  <a:cubicBezTo>
                    <a:pt x="2979" y="11399"/>
                    <a:pt x="790" y="9028"/>
                    <a:pt x="790" y="6080"/>
                  </a:cubicBezTo>
                  <a:cubicBezTo>
                    <a:pt x="790" y="3162"/>
                    <a:pt x="2979" y="791"/>
                    <a:pt x="5654" y="791"/>
                  </a:cubicBezTo>
                  <a:close/>
                  <a:moveTo>
                    <a:pt x="5654" y="1"/>
                  </a:moveTo>
                  <a:cubicBezTo>
                    <a:pt x="2523" y="1"/>
                    <a:pt x="0" y="2736"/>
                    <a:pt x="0" y="6080"/>
                  </a:cubicBezTo>
                  <a:cubicBezTo>
                    <a:pt x="0" y="9454"/>
                    <a:pt x="2523" y="12189"/>
                    <a:pt x="5654" y="12189"/>
                  </a:cubicBezTo>
                  <a:cubicBezTo>
                    <a:pt x="8785" y="12189"/>
                    <a:pt x="11307" y="9454"/>
                    <a:pt x="11307" y="6080"/>
                  </a:cubicBezTo>
                  <a:cubicBezTo>
                    <a:pt x="11307" y="2736"/>
                    <a:pt x="8785" y="1"/>
                    <a:pt x="5654"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2361;p46">
              <a:extLst>
                <a:ext uri="{FF2B5EF4-FFF2-40B4-BE49-F238E27FC236}">
                  <a16:creationId xmlns:a16="http://schemas.microsoft.com/office/drawing/2014/main" id="{2CC34BBA-87E9-B9A7-8A47-3AF4F7D2E4F4}"/>
                </a:ext>
              </a:extLst>
            </p:cNvPr>
            <p:cNvSpPr/>
            <p:nvPr/>
          </p:nvSpPr>
          <p:spPr>
            <a:xfrm>
              <a:off x="4427200" y="2884550"/>
              <a:ext cx="102800" cy="57300"/>
            </a:xfrm>
            <a:custGeom>
              <a:avLst/>
              <a:gdLst/>
              <a:ahLst/>
              <a:cxnLst/>
              <a:rect l="l" t="t" r="r" b="b"/>
              <a:pathLst>
                <a:path w="4112" h="2292" extrusionOk="0">
                  <a:moveTo>
                    <a:pt x="2186" y="0"/>
                  </a:moveTo>
                  <a:cubicBezTo>
                    <a:pt x="1438" y="0"/>
                    <a:pt x="680" y="357"/>
                    <a:pt x="191" y="1106"/>
                  </a:cubicBezTo>
                  <a:cubicBezTo>
                    <a:pt x="1" y="1381"/>
                    <a:pt x="251" y="1641"/>
                    <a:pt x="514" y="1641"/>
                  </a:cubicBezTo>
                  <a:cubicBezTo>
                    <a:pt x="629" y="1641"/>
                    <a:pt x="746" y="1591"/>
                    <a:pt x="829" y="1471"/>
                  </a:cubicBezTo>
                  <a:cubicBezTo>
                    <a:pt x="1169" y="954"/>
                    <a:pt x="1676" y="715"/>
                    <a:pt x="2177" y="715"/>
                  </a:cubicBezTo>
                  <a:cubicBezTo>
                    <a:pt x="2885" y="715"/>
                    <a:pt x="3582" y="1194"/>
                    <a:pt x="3778" y="2048"/>
                  </a:cubicBezTo>
                  <a:cubicBezTo>
                    <a:pt x="3808" y="2231"/>
                    <a:pt x="3960" y="2291"/>
                    <a:pt x="4112" y="2291"/>
                  </a:cubicBezTo>
                  <a:cubicBezTo>
                    <a:pt x="4082" y="2261"/>
                    <a:pt x="4082" y="2231"/>
                    <a:pt x="4082" y="2200"/>
                  </a:cubicBezTo>
                  <a:cubicBezTo>
                    <a:pt x="3960" y="1805"/>
                    <a:pt x="3990" y="1380"/>
                    <a:pt x="4112" y="1015"/>
                  </a:cubicBezTo>
                  <a:cubicBezTo>
                    <a:pt x="3658" y="350"/>
                    <a:pt x="2927" y="0"/>
                    <a:pt x="2186"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362;p46">
              <a:extLst>
                <a:ext uri="{FF2B5EF4-FFF2-40B4-BE49-F238E27FC236}">
                  <a16:creationId xmlns:a16="http://schemas.microsoft.com/office/drawing/2014/main" id="{124FC5ED-B134-B7DA-09C3-FDDECB873F2B}"/>
                </a:ext>
              </a:extLst>
            </p:cNvPr>
            <p:cNvSpPr/>
            <p:nvPr/>
          </p:nvSpPr>
          <p:spPr>
            <a:xfrm>
              <a:off x="4782275" y="2892275"/>
              <a:ext cx="344875" cy="98475"/>
            </a:xfrm>
            <a:custGeom>
              <a:avLst/>
              <a:gdLst/>
              <a:ahLst/>
              <a:cxnLst/>
              <a:rect l="l" t="t" r="r" b="b"/>
              <a:pathLst>
                <a:path w="13795" h="3939" extrusionOk="0">
                  <a:moveTo>
                    <a:pt x="7808" y="0"/>
                  </a:moveTo>
                  <a:cubicBezTo>
                    <a:pt x="5221" y="0"/>
                    <a:pt x="2528" y="365"/>
                    <a:pt x="0" y="767"/>
                  </a:cubicBezTo>
                  <a:cubicBezTo>
                    <a:pt x="91" y="1010"/>
                    <a:pt x="152" y="1253"/>
                    <a:pt x="183" y="1496"/>
                  </a:cubicBezTo>
                  <a:cubicBezTo>
                    <a:pt x="2219" y="1162"/>
                    <a:pt x="4256" y="979"/>
                    <a:pt x="6323" y="858"/>
                  </a:cubicBezTo>
                  <a:cubicBezTo>
                    <a:pt x="7326" y="827"/>
                    <a:pt x="8329" y="827"/>
                    <a:pt x="9332" y="827"/>
                  </a:cubicBezTo>
                  <a:cubicBezTo>
                    <a:pt x="11733" y="827"/>
                    <a:pt x="12463" y="1891"/>
                    <a:pt x="12918" y="3685"/>
                  </a:cubicBezTo>
                  <a:cubicBezTo>
                    <a:pt x="12954" y="3862"/>
                    <a:pt x="13100" y="3938"/>
                    <a:pt x="13260" y="3938"/>
                  </a:cubicBezTo>
                  <a:cubicBezTo>
                    <a:pt x="13510" y="3938"/>
                    <a:pt x="13795" y="3750"/>
                    <a:pt x="13739" y="3472"/>
                  </a:cubicBezTo>
                  <a:cubicBezTo>
                    <a:pt x="13253" y="1526"/>
                    <a:pt x="12371" y="311"/>
                    <a:pt x="10000" y="98"/>
                  </a:cubicBezTo>
                  <a:cubicBezTo>
                    <a:pt x="9283" y="30"/>
                    <a:pt x="8549" y="0"/>
                    <a:pt x="7808"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363;p46">
              <a:extLst>
                <a:ext uri="{FF2B5EF4-FFF2-40B4-BE49-F238E27FC236}">
                  <a16:creationId xmlns:a16="http://schemas.microsoft.com/office/drawing/2014/main" id="{C9537FF2-6E8B-C2B2-CE42-5E17C0A25261}"/>
                </a:ext>
              </a:extLst>
            </p:cNvPr>
            <p:cNvSpPr/>
            <p:nvPr/>
          </p:nvSpPr>
          <p:spPr>
            <a:xfrm>
              <a:off x="4992750" y="2905600"/>
              <a:ext cx="194400" cy="235275"/>
            </a:xfrm>
            <a:custGeom>
              <a:avLst/>
              <a:gdLst/>
              <a:ahLst/>
              <a:cxnLst/>
              <a:rect l="l" t="t" r="r" b="b"/>
              <a:pathLst>
                <a:path w="7776" h="9411" extrusionOk="0">
                  <a:moveTo>
                    <a:pt x="2672" y="1"/>
                  </a:moveTo>
                  <a:cubicBezTo>
                    <a:pt x="1230" y="1"/>
                    <a:pt x="1" y="872"/>
                    <a:pt x="1" y="872"/>
                  </a:cubicBezTo>
                  <a:lnTo>
                    <a:pt x="1" y="8988"/>
                  </a:lnTo>
                  <a:cubicBezTo>
                    <a:pt x="581" y="9277"/>
                    <a:pt x="1194" y="9411"/>
                    <a:pt x="1804" y="9411"/>
                  </a:cubicBezTo>
                  <a:cubicBezTo>
                    <a:pt x="4839" y="9411"/>
                    <a:pt x="7776" y="6107"/>
                    <a:pt x="5928" y="2361"/>
                  </a:cubicBezTo>
                  <a:cubicBezTo>
                    <a:pt x="5027" y="520"/>
                    <a:pt x="3786" y="1"/>
                    <a:pt x="2672" y="1"/>
                  </a:cubicBezTo>
                  <a:close/>
                </a:path>
              </a:pathLst>
            </a:custGeom>
            <a:solidFill>
              <a:srgbClr val="FFB27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 name="Google Shape;2364;p46">
            <a:extLst>
              <a:ext uri="{FF2B5EF4-FFF2-40B4-BE49-F238E27FC236}">
                <a16:creationId xmlns:a16="http://schemas.microsoft.com/office/drawing/2014/main" id="{8A0A47C3-588E-D265-F81A-B56817AD1090}"/>
              </a:ext>
            </a:extLst>
          </p:cNvPr>
          <p:cNvGrpSpPr/>
          <p:nvPr/>
        </p:nvGrpSpPr>
        <p:grpSpPr>
          <a:xfrm>
            <a:off x="77414" y="2252751"/>
            <a:ext cx="1454820" cy="2906047"/>
            <a:chOff x="1647725" y="2641025"/>
            <a:chExt cx="1296400" cy="2589600"/>
          </a:xfrm>
        </p:grpSpPr>
        <p:sp>
          <p:nvSpPr>
            <p:cNvPr id="6" name="Google Shape;2365;p46">
              <a:extLst>
                <a:ext uri="{FF2B5EF4-FFF2-40B4-BE49-F238E27FC236}">
                  <a16:creationId xmlns:a16="http://schemas.microsoft.com/office/drawing/2014/main" id="{7D31CDA1-06AB-DAF4-C437-65905456E8EB}"/>
                </a:ext>
              </a:extLst>
            </p:cNvPr>
            <p:cNvSpPr/>
            <p:nvPr/>
          </p:nvSpPr>
          <p:spPr>
            <a:xfrm>
              <a:off x="2593775" y="4520875"/>
              <a:ext cx="350350" cy="705200"/>
            </a:xfrm>
            <a:custGeom>
              <a:avLst/>
              <a:gdLst/>
              <a:ahLst/>
              <a:cxnLst/>
              <a:rect l="l" t="t" r="r" b="b"/>
              <a:pathLst>
                <a:path w="14014" h="28208" extrusionOk="0">
                  <a:moveTo>
                    <a:pt x="10062" y="0"/>
                  </a:moveTo>
                  <a:lnTo>
                    <a:pt x="1" y="4985"/>
                  </a:lnTo>
                  <a:lnTo>
                    <a:pt x="1" y="28208"/>
                  </a:lnTo>
                  <a:lnTo>
                    <a:pt x="14013" y="28208"/>
                  </a:lnTo>
                  <a:lnTo>
                    <a:pt x="10062" y="0"/>
                  </a:lnTo>
                  <a:close/>
                </a:path>
              </a:pathLst>
            </a:custGeom>
            <a:solidFill>
              <a:srgbClr val="5831B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2366;p46">
              <a:extLst>
                <a:ext uri="{FF2B5EF4-FFF2-40B4-BE49-F238E27FC236}">
                  <a16:creationId xmlns:a16="http://schemas.microsoft.com/office/drawing/2014/main" id="{94D0AD9F-7DEC-B7AF-9F55-41818C742D6B}"/>
                </a:ext>
              </a:extLst>
            </p:cNvPr>
            <p:cNvSpPr/>
            <p:nvPr/>
          </p:nvSpPr>
          <p:spPr>
            <a:xfrm>
              <a:off x="1692550" y="3893875"/>
              <a:ext cx="1179375" cy="1332200"/>
            </a:xfrm>
            <a:custGeom>
              <a:avLst/>
              <a:gdLst/>
              <a:ahLst/>
              <a:cxnLst/>
              <a:rect l="l" t="t" r="r" b="b"/>
              <a:pathLst>
                <a:path w="47175" h="53288" extrusionOk="0">
                  <a:moveTo>
                    <a:pt x="25213" y="1"/>
                  </a:moveTo>
                  <a:cubicBezTo>
                    <a:pt x="19610" y="1"/>
                    <a:pt x="4689" y="1555"/>
                    <a:pt x="2462" y="12132"/>
                  </a:cubicBezTo>
                  <a:cubicBezTo>
                    <a:pt x="0" y="23682"/>
                    <a:pt x="2979" y="53288"/>
                    <a:pt x="2979" y="53288"/>
                  </a:cubicBezTo>
                  <a:lnTo>
                    <a:pt x="40548" y="53288"/>
                  </a:lnTo>
                  <a:cubicBezTo>
                    <a:pt x="40548" y="53288"/>
                    <a:pt x="39515" y="37451"/>
                    <a:pt x="39940" y="36023"/>
                  </a:cubicBezTo>
                  <a:cubicBezTo>
                    <a:pt x="40366" y="34594"/>
                    <a:pt x="47175" y="26752"/>
                    <a:pt x="46719" y="21220"/>
                  </a:cubicBezTo>
                  <a:cubicBezTo>
                    <a:pt x="46293" y="15658"/>
                    <a:pt x="38694" y="3682"/>
                    <a:pt x="34986" y="1889"/>
                  </a:cubicBezTo>
                  <a:cubicBezTo>
                    <a:pt x="31278" y="65"/>
                    <a:pt x="26505" y="34"/>
                    <a:pt x="26505" y="34"/>
                  </a:cubicBezTo>
                  <a:cubicBezTo>
                    <a:pt x="26165" y="14"/>
                    <a:pt x="25728" y="1"/>
                    <a:pt x="25213" y="1"/>
                  </a:cubicBezTo>
                  <a:close/>
                </a:path>
              </a:pathLst>
            </a:custGeom>
            <a:solidFill>
              <a:srgbClr val="5831B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2367;p46">
              <a:extLst>
                <a:ext uri="{FF2B5EF4-FFF2-40B4-BE49-F238E27FC236}">
                  <a16:creationId xmlns:a16="http://schemas.microsoft.com/office/drawing/2014/main" id="{702328C0-49FA-7350-FC03-E7975B7BA554}"/>
                </a:ext>
              </a:extLst>
            </p:cNvPr>
            <p:cNvSpPr/>
            <p:nvPr/>
          </p:nvSpPr>
          <p:spPr>
            <a:xfrm>
              <a:off x="2675850" y="4419650"/>
              <a:ext cx="197600" cy="810975"/>
            </a:xfrm>
            <a:custGeom>
              <a:avLst/>
              <a:gdLst/>
              <a:ahLst/>
              <a:cxnLst/>
              <a:rect l="l" t="t" r="r" b="b"/>
              <a:pathLst>
                <a:path w="7904" h="32439" extrusionOk="0">
                  <a:moveTo>
                    <a:pt x="7423" y="1"/>
                  </a:moveTo>
                  <a:cubicBezTo>
                    <a:pt x="7411" y="1"/>
                    <a:pt x="7399" y="3"/>
                    <a:pt x="7387" y="7"/>
                  </a:cubicBezTo>
                  <a:cubicBezTo>
                    <a:pt x="7265" y="7"/>
                    <a:pt x="7204" y="98"/>
                    <a:pt x="7204" y="189"/>
                  </a:cubicBezTo>
                  <a:cubicBezTo>
                    <a:pt x="7508" y="4201"/>
                    <a:pt x="3982" y="9429"/>
                    <a:pt x="1885" y="12560"/>
                  </a:cubicBezTo>
                  <a:cubicBezTo>
                    <a:pt x="1095" y="13715"/>
                    <a:pt x="548" y="14536"/>
                    <a:pt x="426" y="14931"/>
                  </a:cubicBezTo>
                  <a:cubicBezTo>
                    <a:pt x="0" y="16390"/>
                    <a:pt x="1003" y="31618"/>
                    <a:pt x="1034" y="32257"/>
                  </a:cubicBezTo>
                  <a:cubicBezTo>
                    <a:pt x="1034" y="32378"/>
                    <a:pt x="1125" y="32439"/>
                    <a:pt x="1216" y="32439"/>
                  </a:cubicBezTo>
                  <a:lnTo>
                    <a:pt x="1247" y="32439"/>
                  </a:lnTo>
                  <a:cubicBezTo>
                    <a:pt x="1338" y="32439"/>
                    <a:pt x="1429" y="32348"/>
                    <a:pt x="1399" y="32226"/>
                  </a:cubicBezTo>
                  <a:cubicBezTo>
                    <a:pt x="1064" y="26785"/>
                    <a:pt x="456" y="16147"/>
                    <a:pt x="791" y="15053"/>
                  </a:cubicBezTo>
                  <a:cubicBezTo>
                    <a:pt x="912" y="14688"/>
                    <a:pt x="1459" y="13837"/>
                    <a:pt x="2189" y="12773"/>
                  </a:cubicBezTo>
                  <a:cubicBezTo>
                    <a:pt x="4317" y="9612"/>
                    <a:pt x="7903" y="4323"/>
                    <a:pt x="7599" y="159"/>
                  </a:cubicBezTo>
                  <a:cubicBezTo>
                    <a:pt x="7573" y="80"/>
                    <a:pt x="7501" y="1"/>
                    <a:pt x="7423" y="1"/>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2368;p46">
              <a:extLst>
                <a:ext uri="{FF2B5EF4-FFF2-40B4-BE49-F238E27FC236}">
                  <a16:creationId xmlns:a16="http://schemas.microsoft.com/office/drawing/2014/main" id="{E97E9FD4-C8B3-9F18-3A74-667AC8DED2AE}"/>
                </a:ext>
              </a:extLst>
            </p:cNvPr>
            <p:cNvSpPr/>
            <p:nvPr/>
          </p:nvSpPr>
          <p:spPr>
            <a:xfrm>
              <a:off x="1651525" y="3948625"/>
              <a:ext cx="453675" cy="1277450"/>
            </a:xfrm>
            <a:custGeom>
              <a:avLst/>
              <a:gdLst/>
              <a:ahLst/>
              <a:cxnLst/>
              <a:rect l="l" t="t" r="r" b="b"/>
              <a:pathLst>
                <a:path w="18147" h="51098" extrusionOk="0">
                  <a:moveTo>
                    <a:pt x="15087" y="0"/>
                  </a:moveTo>
                  <a:cubicBezTo>
                    <a:pt x="12074" y="0"/>
                    <a:pt x="3869" y="4807"/>
                    <a:pt x="2128" y="14714"/>
                  </a:cubicBezTo>
                  <a:cubicBezTo>
                    <a:pt x="0" y="26720"/>
                    <a:pt x="2128" y="51098"/>
                    <a:pt x="2128" y="51098"/>
                  </a:cubicBezTo>
                  <a:lnTo>
                    <a:pt x="15593" y="51098"/>
                  </a:lnTo>
                  <a:cubicBezTo>
                    <a:pt x="15593" y="51098"/>
                    <a:pt x="15745" y="22830"/>
                    <a:pt x="16231" y="16690"/>
                  </a:cubicBezTo>
                  <a:cubicBezTo>
                    <a:pt x="16748" y="10580"/>
                    <a:pt x="18146" y="94"/>
                    <a:pt x="15198" y="3"/>
                  </a:cubicBezTo>
                  <a:cubicBezTo>
                    <a:pt x="15162" y="1"/>
                    <a:pt x="15125" y="0"/>
                    <a:pt x="15087" y="0"/>
                  </a:cubicBezTo>
                  <a:close/>
                </a:path>
              </a:pathLst>
            </a:custGeom>
            <a:solidFill>
              <a:srgbClr val="5831B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2369;p46">
              <a:extLst>
                <a:ext uri="{FF2B5EF4-FFF2-40B4-BE49-F238E27FC236}">
                  <a16:creationId xmlns:a16="http://schemas.microsoft.com/office/drawing/2014/main" id="{B214E2D9-A706-F451-ED58-8EB039881DE2}"/>
                </a:ext>
              </a:extLst>
            </p:cNvPr>
            <p:cNvSpPr/>
            <p:nvPr/>
          </p:nvSpPr>
          <p:spPr>
            <a:xfrm>
              <a:off x="2036775" y="4618900"/>
              <a:ext cx="25875" cy="611725"/>
            </a:xfrm>
            <a:custGeom>
              <a:avLst/>
              <a:gdLst/>
              <a:ahLst/>
              <a:cxnLst/>
              <a:rect l="l" t="t" r="r" b="b"/>
              <a:pathLst>
                <a:path w="1035" h="24469" extrusionOk="0">
                  <a:moveTo>
                    <a:pt x="852" y="0"/>
                  </a:moveTo>
                  <a:cubicBezTo>
                    <a:pt x="730" y="0"/>
                    <a:pt x="669" y="0"/>
                    <a:pt x="639" y="274"/>
                  </a:cubicBezTo>
                  <a:cubicBezTo>
                    <a:pt x="639" y="456"/>
                    <a:pt x="639" y="700"/>
                    <a:pt x="609" y="1095"/>
                  </a:cubicBezTo>
                  <a:lnTo>
                    <a:pt x="365" y="10912"/>
                  </a:lnTo>
                  <a:cubicBezTo>
                    <a:pt x="183" y="17083"/>
                    <a:pt x="1" y="24104"/>
                    <a:pt x="1" y="24256"/>
                  </a:cubicBezTo>
                  <a:cubicBezTo>
                    <a:pt x="1" y="24378"/>
                    <a:pt x="61" y="24469"/>
                    <a:pt x="183" y="24469"/>
                  </a:cubicBezTo>
                  <a:cubicBezTo>
                    <a:pt x="274" y="24469"/>
                    <a:pt x="365" y="24408"/>
                    <a:pt x="365" y="24287"/>
                  </a:cubicBezTo>
                  <a:cubicBezTo>
                    <a:pt x="396" y="24165"/>
                    <a:pt x="517" y="18663"/>
                    <a:pt x="730" y="10943"/>
                  </a:cubicBezTo>
                  <a:cubicBezTo>
                    <a:pt x="882" y="5745"/>
                    <a:pt x="1004" y="852"/>
                    <a:pt x="1034" y="274"/>
                  </a:cubicBezTo>
                  <a:cubicBezTo>
                    <a:pt x="1034" y="274"/>
                    <a:pt x="1034" y="244"/>
                    <a:pt x="1034" y="244"/>
                  </a:cubicBezTo>
                  <a:cubicBezTo>
                    <a:pt x="1034" y="244"/>
                    <a:pt x="1034" y="213"/>
                    <a:pt x="1034" y="213"/>
                  </a:cubicBezTo>
                  <a:cubicBezTo>
                    <a:pt x="1004" y="31"/>
                    <a:pt x="882" y="0"/>
                    <a:pt x="852"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370;p46">
              <a:extLst>
                <a:ext uri="{FF2B5EF4-FFF2-40B4-BE49-F238E27FC236}">
                  <a16:creationId xmlns:a16="http://schemas.microsoft.com/office/drawing/2014/main" id="{DF46B642-485F-DB23-4258-A6E74C9D152A}"/>
                </a:ext>
              </a:extLst>
            </p:cNvPr>
            <p:cNvSpPr/>
            <p:nvPr/>
          </p:nvSpPr>
          <p:spPr>
            <a:xfrm>
              <a:off x="2292100" y="3500700"/>
              <a:ext cx="494725" cy="393200"/>
            </a:xfrm>
            <a:custGeom>
              <a:avLst/>
              <a:gdLst/>
              <a:ahLst/>
              <a:cxnLst/>
              <a:rect l="l" t="t" r="r" b="b"/>
              <a:pathLst>
                <a:path w="19789" h="15728" extrusionOk="0">
                  <a:moveTo>
                    <a:pt x="9316" y="1"/>
                  </a:moveTo>
                  <a:cubicBezTo>
                    <a:pt x="5973" y="1"/>
                    <a:pt x="2233" y="796"/>
                    <a:pt x="1460" y="4181"/>
                  </a:cubicBezTo>
                  <a:cubicBezTo>
                    <a:pt x="1" y="10594"/>
                    <a:pt x="3770" y="14059"/>
                    <a:pt x="3770" y="14059"/>
                  </a:cubicBezTo>
                  <a:cubicBezTo>
                    <a:pt x="3770" y="14059"/>
                    <a:pt x="6819" y="15727"/>
                    <a:pt x="11424" y="15727"/>
                  </a:cubicBezTo>
                  <a:cubicBezTo>
                    <a:pt x="13852" y="15727"/>
                    <a:pt x="16713" y="15263"/>
                    <a:pt x="19788" y="13847"/>
                  </a:cubicBezTo>
                  <a:cubicBezTo>
                    <a:pt x="19788" y="13847"/>
                    <a:pt x="15594" y="6187"/>
                    <a:pt x="14925" y="624"/>
                  </a:cubicBezTo>
                  <a:cubicBezTo>
                    <a:pt x="14925" y="624"/>
                    <a:pt x="12276" y="1"/>
                    <a:pt x="9316" y="1"/>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371;p46">
              <a:extLst>
                <a:ext uri="{FF2B5EF4-FFF2-40B4-BE49-F238E27FC236}">
                  <a16:creationId xmlns:a16="http://schemas.microsoft.com/office/drawing/2014/main" id="{021E16AC-AD4B-8E41-E0D3-1416B945CD69}"/>
                </a:ext>
              </a:extLst>
            </p:cNvPr>
            <p:cNvSpPr/>
            <p:nvPr/>
          </p:nvSpPr>
          <p:spPr>
            <a:xfrm>
              <a:off x="2070225" y="2708525"/>
              <a:ext cx="710525" cy="1346025"/>
            </a:xfrm>
            <a:custGeom>
              <a:avLst/>
              <a:gdLst/>
              <a:ahLst/>
              <a:cxnLst/>
              <a:rect l="l" t="t" r="r" b="b"/>
              <a:pathLst>
                <a:path w="28421" h="53841" extrusionOk="0">
                  <a:moveTo>
                    <a:pt x="13860" y="1"/>
                  </a:moveTo>
                  <a:cubicBezTo>
                    <a:pt x="4316" y="1"/>
                    <a:pt x="0" y="7934"/>
                    <a:pt x="0" y="11247"/>
                  </a:cubicBezTo>
                  <a:lnTo>
                    <a:pt x="0" y="49759"/>
                  </a:lnTo>
                  <a:cubicBezTo>
                    <a:pt x="0" y="52398"/>
                    <a:pt x="5150" y="53840"/>
                    <a:pt x="10029" y="53840"/>
                  </a:cubicBezTo>
                  <a:cubicBezTo>
                    <a:pt x="12061" y="53840"/>
                    <a:pt x="14047" y="53590"/>
                    <a:pt x="15593" y="53072"/>
                  </a:cubicBezTo>
                  <a:cubicBezTo>
                    <a:pt x="17356" y="52464"/>
                    <a:pt x="14712" y="49819"/>
                    <a:pt x="14712" y="49819"/>
                  </a:cubicBezTo>
                  <a:cubicBezTo>
                    <a:pt x="14712" y="47874"/>
                    <a:pt x="15016" y="42251"/>
                    <a:pt x="15016" y="42251"/>
                  </a:cubicBezTo>
                  <a:cubicBezTo>
                    <a:pt x="15400" y="42268"/>
                    <a:pt x="15776" y="42276"/>
                    <a:pt x="16142" y="42276"/>
                  </a:cubicBezTo>
                  <a:cubicBezTo>
                    <a:pt x="24838" y="42276"/>
                    <a:pt x="28420" y="37569"/>
                    <a:pt x="28420" y="34652"/>
                  </a:cubicBezTo>
                  <a:lnTo>
                    <a:pt x="28420" y="13284"/>
                  </a:lnTo>
                  <a:cubicBezTo>
                    <a:pt x="28420" y="6354"/>
                    <a:pt x="23374" y="1"/>
                    <a:pt x="13860" y="1"/>
                  </a:cubicBezTo>
                  <a:close/>
                </a:path>
              </a:pathLst>
            </a:custGeom>
            <a:solidFill>
              <a:srgbClr val="FFCD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372;p46">
              <a:extLst>
                <a:ext uri="{FF2B5EF4-FFF2-40B4-BE49-F238E27FC236}">
                  <a16:creationId xmlns:a16="http://schemas.microsoft.com/office/drawing/2014/main" id="{C5F1A4D5-94B4-7A49-C754-D94604EAC36E}"/>
                </a:ext>
              </a:extLst>
            </p:cNvPr>
            <p:cNvSpPr/>
            <p:nvPr/>
          </p:nvSpPr>
          <p:spPr>
            <a:xfrm>
              <a:off x="2368100" y="3216800"/>
              <a:ext cx="151225" cy="61675"/>
            </a:xfrm>
            <a:custGeom>
              <a:avLst/>
              <a:gdLst/>
              <a:ahLst/>
              <a:cxnLst/>
              <a:rect l="l" t="t" r="r" b="b"/>
              <a:pathLst>
                <a:path w="6049" h="2467" extrusionOk="0">
                  <a:moveTo>
                    <a:pt x="2794" y="0"/>
                  </a:moveTo>
                  <a:cubicBezTo>
                    <a:pt x="2745" y="0"/>
                    <a:pt x="2695" y="2"/>
                    <a:pt x="2645" y="5"/>
                  </a:cubicBezTo>
                  <a:cubicBezTo>
                    <a:pt x="486" y="157"/>
                    <a:pt x="0" y="1676"/>
                    <a:pt x="0" y="1676"/>
                  </a:cubicBezTo>
                  <a:lnTo>
                    <a:pt x="1155" y="2193"/>
                  </a:lnTo>
                  <a:cubicBezTo>
                    <a:pt x="1155" y="2193"/>
                    <a:pt x="1805" y="1243"/>
                    <a:pt x="3146" y="1243"/>
                  </a:cubicBezTo>
                  <a:cubicBezTo>
                    <a:pt x="3895" y="1243"/>
                    <a:pt x="4861" y="1540"/>
                    <a:pt x="6049" y="2467"/>
                  </a:cubicBezTo>
                  <a:cubicBezTo>
                    <a:pt x="6049" y="2467"/>
                    <a:pt x="4888" y="0"/>
                    <a:pt x="2794"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373;p46">
              <a:extLst>
                <a:ext uri="{FF2B5EF4-FFF2-40B4-BE49-F238E27FC236}">
                  <a16:creationId xmlns:a16="http://schemas.microsoft.com/office/drawing/2014/main" id="{96BFA69E-E2F9-6F25-7812-972162B5158E}"/>
                </a:ext>
              </a:extLst>
            </p:cNvPr>
            <p:cNvSpPr/>
            <p:nvPr/>
          </p:nvSpPr>
          <p:spPr>
            <a:xfrm>
              <a:off x="2619625" y="3216800"/>
              <a:ext cx="152000" cy="61675"/>
            </a:xfrm>
            <a:custGeom>
              <a:avLst/>
              <a:gdLst/>
              <a:ahLst/>
              <a:cxnLst/>
              <a:rect l="l" t="t" r="r" b="b"/>
              <a:pathLst>
                <a:path w="6080" h="2467" extrusionOk="0">
                  <a:moveTo>
                    <a:pt x="3255" y="0"/>
                  </a:moveTo>
                  <a:cubicBezTo>
                    <a:pt x="1161" y="0"/>
                    <a:pt x="0" y="2467"/>
                    <a:pt x="0" y="2467"/>
                  </a:cubicBezTo>
                  <a:cubicBezTo>
                    <a:pt x="1188" y="1540"/>
                    <a:pt x="2158" y="1243"/>
                    <a:pt x="2912" y="1243"/>
                  </a:cubicBezTo>
                  <a:cubicBezTo>
                    <a:pt x="4262" y="1243"/>
                    <a:pt x="4924" y="2193"/>
                    <a:pt x="4924" y="2193"/>
                  </a:cubicBezTo>
                  <a:lnTo>
                    <a:pt x="6079" y="1676"/>
                  </a:lnTo>
                  <a:cubicBezTo>
                    <a:pt x="6079" y="1676"/>
                    <a:pt x="5563" y="157"/>
                    <a:pt x="3404" y="5"/>
                  </a:cubicBezTo>
                  <a:cubicBezTo>
                    <a:pt x="3354" y="2"/>
                    <a:pt x="3304" y="0"/>
                    <a:pt x="3255"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374;p46">
              <a:extLst>
                <a:ext uri="{FF2B5EF4-FFF2-40B4-BE49-F238E27FC236}">
                  <a16:creationId xmlns:a16="http://schemas.microsoft.com/office/drawing/2014/main" id="{176E607E-B9A7-8460-7088-A20651CE5595}"/>
                </a:ext>
              </a:extLst>
            </p:cNvPr>
            <p:cNvSpPr/>
            <p:nvPr/>
          </p:nvSpPr>
          <p:spPr>
            <a:xfrm>
              <a:off x="1647725" y="2641025"/>
              <a:ext cx="1259925" cy="1253750"/>
            </a:xfrm>
            <a:custGeom>
              <a:avLst/>
              <a:gdLst/>
              <a:ahLst/>
              <a:cxnLst/>
              <a:rect l="l" t="t" r="r" b="b"/>
              <a:pathLst>
                <a:path w="50397" h="50150" extrusionOk="0">
                  <a:moveTo>
                    <a:pt x="27476" y="0"/>
                  </a:moveTo>
                  <a:cubicBezTo>
                    <a:pt x="19385" y="0"/>
                    <a:pt x="11434" y="3715"/>
                    <a:pt x="6869" y="11668"/>
                  </a:cubicBezTo>
                  <a:cubicBezTo>
                    <a:pt x="0" y="23552"/>
                    <a:pt x="3404" y="41881"/>
                    <a:pt x="3404" y="41881"/>
                  </a:cubicBezTo>
                  <a:cubicBezTo>
                    <a:pt x="3404" y="41881"/>
                    <a:pt x="10891" y="50149"/>
                    <a:pt x="21409" y="50149"/>
                  </a:cubicBezTo>
                  <a:cubicBezTo>
                    <a:pt x="21466" y="50149"/>
                    <a:pt x="21523" y="50149"/>
                    <a:pt x="21581" y="50148"/>
                  </a:cubicBezTo>
                  <a:cubicBezTo>
                    <a:pt x="21581" y="50148"/>
                    <a:pt x="16323" y="39905"/>
                    <a:pt x="17842" y="22093"/>
                  </a:cubicBezTo>
                  <a:lnTo>
                    <a:pt x="29393" y="22093"/>
                  </a:lnTo>
                  <a:lnTo>
                    <a:pt x="30791" y="15832"/>
                  </a:lnTo>
                  <a:lnTo>
                    <a:pt x="31095" y="22093"/>
                  </a:lnTo>
                  <a:lnTo>
                    <a:pt x="39271" y="22093"/>
                  </a:lnTo>
                  <a:lnTo>
                    <a:pt x="39454" y="15862"/>
                  </a:lnTo>
                  <a:lnTo>
                    <a:pt x="40609" y="22093"/>
                  </a:lnTo>
                  <a:lnTo>
                    <a:pt x="48147" y="22093"/>
                  </a:lnTo>
                  <a:cubicBezTo>
                    <a:pt x="48147" y="22093"/>
                    <a:pt x="50396" y="8051"/>
                    <a:pt x="39271" y="2701"/>
                  </a:cubicBezTo>
                  <a:cubicBezTo>
                    <a:pt x="35572" y="922"/>
                    <a:pt x="31506" y="0"/>
                    <a:pt x="27476"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375;p46">
              <a:extLst>
                <a:ext uri="{FF2B5EF4-FFF2-40B4-BE49-F238E27FC236}">
                  <a16:creationId xmlns:a16="http://schemas.microsoft.com/office/drawing/2014/main" id="{C15AD40D-F263-A424-A8A6-D3AAE8F63F9E}"/>
                </a:ext>
              </a:extLst>
            </p:cNvPr>
            <p:cNvSpPr/>
            <p:nvPr/>
          </p:nvSpPr>
          <p:spPr>
            <a:xfrm>
              <a:off x="2564150" y="3153225"/>
              <a:ext cx="129950" cy="255325"/>
            </a:xfrm>
            <a:custGeom>
              <a:avLst/>
              <a:gdLst/>
              <a:ahLst/>
              <a:cxnLst/>
              <a:rect l="l" t="t" r="r" b="b"/>
              <a:pathLst>
                <a:path w="5198" h="10213" extrusionOk="0">
                  <a:moveTo>
                    <a:pt x="1111" y="1"/>
                  </a:moveTo>
                  <a:cubicBezTo>
                    <a:pt x="1015" y="1"/>
                    <a:pt x="919" y="54"/>
                    <a:pt x="882" y="177"/>
                  </a:cubicBezTo>
                  <a:cubicBezTo>
                    <a:pt x="456" y="1788"/>
                    <a:pt x="0" y="4128"/>
                    <a:pt x="699" y="5770"/>
                  </a:cubicBezTo>
                  <a:cubicBezTo>
                    <a:pt x="1034" y="6469"/>
                    <a:pt x="1520" y="6803"/>
                    <a:pt x="2310" y="6985"/>
                  </a:cubicBezTo>
                  <a:cubicBezTo>
                    <a:pt x="3009" y="7137"/>
                    <a:pt x="3739" y="7168"/>
                    <a:pt x="3982" y="7988"/>
                  </a:cubicBezTo>
                  <a:cubicBezTo>
                    <a:pt x="4286" y="8900"/>
                    <a:pt x="3344" y="9569"/>
                    <a:pt x="2584" y="9751"/>
                  </a:cubicBezTo>
                  <a:cubicBezTo>
                    <a:pt x="2327" y="9808"/>
                    <a:pt x="2418" y="10213"/>
                    <a:pt x="2681" y="10213"/>
                  </a:cubicBezTo>
                  <a:cubicBezTo>
                    <a:pt x="2699" y="10213"/>
                    <a:pt x="2717" y="10211"/>
                    <a:pt x="2736" y="10207"/>
                  </a:cubicBezTo>
                  <a:cubicBezTo>
                    <a:pt x="4164" y="9843"/>
                    <a:pt x="5198" y="8140"/>
                    <a:pt x="3891" y="6985"/>
                  </a:cubicBezTo>
                  <a:cubicBezTo>
                    <a:pt x="3587" y="6712"/>
                    <a:pt x="3101" y="6621"/>
                    <a:pt x="2705" y="6560"/>
                  </a:cubicBezTo>
                  <a:cubicBezTo>
                    <a:pt x="1733" y="6408"/>
                    <a:pt x="1216" y="6013"/>
                    <a:pt x="1003" y="5040"/>
                  </a:cubicBezTo>
                  <a:cubicBezTo>
                    <a:pt x="639" y="3520"/>
                    <a:pt x="943" y="1757"/>
                    <a:pt x="1338" y="298"/>
                  </a:cubicBezTo>
                  <a:cubicBezTo>
                    <a:pt x="1392" y="117"/>
                    <a:pt x="1252" y="1"/>
                    <a:pt x="1111" y="1"/>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376;p46">
              <a:extLst>
                <a:ext uri="{FF2B5EF4-FFF2-40B4-BE49-F238E27FC236}">
                  <a16:creationId xmlns:a16="http://schemas.microsoft.com/office/drawing/2014/main" id="{E8C0F589-6800-235A-219D-A588C8E786AC}"/>
                </a:ext>
              </a:extLst>
            </p:cNvPr>
            <p:cNvSpPr/>
            <p:nvPr/>
          </p:nvSpPr>
          <p:spPr>
            <a:xfrm>
              <a:off x="2572500" y="3430425"/>
              <a:ext cx="103375" cy="61775"/>
            </a:xfrm>
            <a:custGeom>
              <a:avLst/>
              <a:gdLst/>
              <a:ahLst/>
              <a:cxnLst/>
              <a:rect l="l" t="t" r="r" b="b"/>
              <a:pathLst>
                <a:path w="4135" h="2471" extrusionOk="0">
                  <a:moveTo>
                    <a:pt x="1" y="1"/>
                  </a:moveTo>
                  <a:lnTo>
                    <a:pt x="1" y="1"/>
                  </a:lnTo>
                  <a:cubicBezTo>
                    <a:pt x="61" y="639"/>
                    <a:pt x="274" y="1277"/>
                    <a:pt x="669" y="1733"/>
                  </a:cubicBezTo>
                  <a:cubicBezTo>
                    <a:pt x="1050" y="2186"/>
                    <a:pt x="1617" y="2470"/>
                    <a:pt x="2167" y="2470"/>
                  </a:cubicBezTo>
                  <a:cubicBezTo>
                    <a:pt x="2319" y="2470"/>
                    <a:pt x="2470" y="2448"/>
                    <a:pt x="2615" y="2402"/>
                  </a:cubicBezTo>
                  <a:cubicBezTo>
                    <a:pt x="2858" y="2311"/>
                    <a:pt x="3071" y="2189"/>
                    <a:pt x="3253" y="2037"/>
                  </a:cubicBezTo>
                  <a:cubicBezTo>
                    <a:pt x="3618" y="1733"/>
                    <a:pt x="3830" y="1369"/>
                    <a:pt x="4013" y="943"/>
                  </a:cubicBezTo>
                  <a:cubicBezTo>
                    <a:pt x="4013" y="882"/>
                    <a:pt x="4074" y="639"/>
                    <a:pt x="4134" y="396"/>
                  </a:cubicBezTo>
                  <a:lnTo>
                    <a:pt x="4134" y="396"/>
                  </a:lnTo>
                  <a:cubicBezTo>
                    <a:pt x="3634" y="472"/>
                    <a:pt x="3127" y="517"/>
                    <a:pt x="2622" y="517"/>
                  </a:cubicBezTo>
                  <a:cubicBezTo>
                    <a:pt x="1716" y="517"/>
                    <a:pt x="821" y="372"/>
                    <a:pt x="1"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07"/>
                                        </p:tgtEl>
                                        <p:attrNameLst>
                                          <p:attrName>style.visibility</p:attrName>
                                        </p:attrNameLst>
                                      </p:cBhvr>
                                      <p:to>
                                        <p:strVal val="visible"/>
                                      </p:to>
                                    </p:set>
                                    <p:anim calcmode="lin" valueType="num">
                                      <p:cBhvr>
                                        <p:cTn id="7" dur="500" fill="hold"/>
                                        <p:tgtEl>
                                          <p:spTgt spid="1307"/>
                                        </p:tgtEl>
                                        <p:attrNameLst>
                                          <p:attrName>ppt_w</p:attrName>
                                        </p:attrNameLst>
                                      </p:cBhvr>
                                      <p:tavLst>
                                        <p:tav tm="0">
                                          <p:val>
                                            <p:fltVal val="0"/>
                                          </p:val>
                                        </p:tav>
                                        <p:tav tm="100000">
                                          <p:val>
                                            <p:strVal val="#ppt_w"/>
                                          </p:val>
                                        </p:tav>
                                      </p:tavLst>
                                    </p:anim>
                                    <p:anim calcmode="lin" valueType="num">
                                      <p:cBhvr>
                                        <p:cTn id="8" dur="500" fill="hold"/>
                                        <p:tgtEl>
                                          <p:spTgt spid="1307"/>
                                        </p:tgtEl>
                                        <p:attrNameLst>
                                          <p:attrName>ppt_h</p:attrName>
                                        </p:attrNameLst>
                                      </p:cBhvr>
                                      <p:tavLst>
                                        <p:tav tm="0">
                                          <p:val>
                                            <p:fltVal val="0"/>
                                          </p:val>
                                        </p:tav>
                                        <p:tav tm="100000">
                                          <p:val>
                                            <p:strVal val="#ppt_h"/>
                                          </p:val>
                                        </p:tav>
                                      </p:tavLst>
                                    </p:anim>
                                    <p:animEffect transition="in" filter="fade">
                                      <p:cBhvr>
                                        <p:cTn id="9" dur="500"/>
                                        <p:tgtEl>
                                          <p:spTgt spid="130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10">
                                            <p:txEl>
                                              <p:pRg st="0" end="0"/>
                                            </p:txEl>
                                          </p:spTgt>
                                        </p:tgtEl>
                                        <p:attrNameLst>
                                          <p:attrName>style.visibility</p:attrName>
                                        </p:attrNameLst>
                                      </p:cBhvr>
                                      <p:to>
                                        <p:strVal val="visible"/>
                                      </p:to>
                                    </p:set>
                                    <p:anim calcmode="lin" valueType="num">
                                      <p:cBhvr>
                                        <p:cTn id="12" dur="500" fill="hold"/>
                                        <p:tgtEl>
                                          <p:spTgt spid="1310">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310">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310">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1311"/>
                                        </p:tgtEl>
                                        <p:attrNameLst>
                                          <p:attrName>style.visibility</p:attrName>
                                        </p:attrNameLst>
                                      </p:cBhvr>
                                      <p:to>
                                        <p:strVal val="visible"/>
                                      </p:to>
                                    </p:set>
                                    <p:anim calcmode="lin" valueType="num">
                                      <p:cBhvr>
                                        <p:cTn id="17" dur="500" fill="hold"/>
                                        <p:tgtEl>
                                          <p:spTgt spid="1311"/>
                                        </p:tgtEl>
                                        <p:attrNameLst>
                                          <p:attrName>ppt_w</p:attrName>
                                        </p:attrNameLst>
                                      </p:cBhvr>
                                      <p:tavLst>
                                        <p:tav tm="0">
                                          <p:val>
                                            <p:fltVal val="0"/>
                                          </p:val>
                                        </p:tav>
                                        <p:tav tm="100000">
                                          <p:val>
                                            <p:strVal val="#ppt_w"/>
                                          </p:val>
                                        </p:tav>
                                      </p:tavLst>
                                    </p:anim>
                                    <p:anim calcmode="lin" valueType="num">
                                      <p:cBhvr>
                                        <p:cTn id="18" dur="500" fill="hold"/>
                                        <p:tgtEl>
                                          <p:spTgt spid="1311"/>
                                        </p:tgtEl>
                                        <p:attrNameLst>
                                          <p:attrName>ppt_h</p:attrName>
                                        </p:attrNameLst>
                                      </p:cBhvr>
                                      <p:tavLst>
                                        <p:tav tm="0">
                                          <p:val>
                                            <p:fltVal val="0"/>
                                          </p:val>
                                        </p:tav>
                                        <p:tav tm="100000">
                                          <p:val>
                                            <p:strVal val="#ppt_h"/>
                                          </p:val>
                                        </p:tav>
                                      </p:tavLst>
                                    </p:anim>
                                    <p:animEffect transition="in" filter="fade">
                                      <p:cBhvr>
                                        <p:cTn id="19" dur="500"/>
                                        <p:tgtEl>
                                          <p:spTgt spid="1311"/>
                                        </p:tgtEl>
                                      </p:cBhvr>
                                    </p:animEffect>
                                  </p:childTnLst>
                                </p:cTn>
                              </p:par>
                              <p:par>
                                <p:cTn id="20" presetID="53" presetClass="entr" presetSubtype="16" fill="hold" nodeType="withEffect">
                                  <p:stCondLst>
                                    <p:cond delay="0"/>
                                  </p:stCondLst>
                                  <p:childTnLst>
                                    <p:set>
                                      <p:cBhvr>
                                        <p:cTn id="21" dur="1" fill="hold">
                                          <p:stCondLst>
                                            <p:cond delay="0"/>
                                          </p:stCondLst>
                                        </p:cTn>
                                        <p:tgtEl>
                                          <p:spTgt spid="1392"/>
                                        </p:tgtEl>
                                        <p:attrNameLst>
                                          <p:attrName>style.visibility</p:attrName>
                                        </p:attrNameLst>
                                      </p:cBhvr>
                                      <p:to>
                                        <p:strVal val="visible"/>
                                      </p:to>
                                    </p:set>
                                    <p:anim calcmode="lin" valueType="num">
                                      <p:cBhvr>
                                        <p:cTn id="22" dur="500" fill="hold"/>
                                        <p:tgtEl>
                                          <p:spTgt spid="1392"/>
                                        </p:tgtEl>
                                        <p:attrNameLst>
                                          <p:attrName>ppt_w</p:attrName>
                                        </p:attrNameLst>
                                      </p:cBhvr>
                                      <p:tavLst>
                                        <p:tav tm="0">
                                          <p:val>
                                            <p:fltVal val="0"/>
                                          </p:val>
                                        </p:tav>
                                        <p:tav tm="100000">
                                          <p:val>
                                            <p:strVal val="#ppt_w"/>
                                          </p:val>
                                        </p:tav>
                                      </p:tavLst>
                                    </p:anim>
                                    <p:anim calcmode="lin" valueType="num">
                                      <p:cBhvr>
                                        <p:cTn id="23" dur="500" fill="hold"/>
                                        <p:tgtEl>
                                          <p:spTgt spid="1392"/>
                                        </p:tgtEl>
                                        <p:attrNameLst>
                                          <p:attrName>ppt_h</p:attrName>
                                        </p:attrNameLst>
                                      </p:cBhvr>
                                      <p:tavLst>
                                        <p:tav tm="0">
                                          <p:val>
                                            <p:fltVal val="0"/>
                                          </p:val>
                                        </p:tav>
                                        <p:tav tm="100000">
                                          <p:val>
                                            <p:strVal val="#ppt_h"/>
                                          </p:val>
                                        </p:tav>
                                      </p:tavLst>
                                    </p:anim>
                                    <p:animEffect transition="in" filter="fade">
                                      <p:cBhvr>
                                        <p:cTn id="24" dur="500"/>
                                        <p:tgtEl>
                                          <p:spTgt spid="139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474"/>
                                        </p:tgtEl>
                                        <p:attrNameLst>
                                          <p:attrName>style.visibility</p:attrName>
                                        </p:attrNameLst>
                                      </p:cBhvr>
                                      <p:to>
                                        <p:strVal val="visible"/>
                                      </p:to>
                                    </p:set>
                                    <p:anim calcmode="lin" valueType="num">
                                      <p:cBhvr>
                                        <p:cTn id="27" dur="500" fill="hold"/>
                                        <p:tgtEl>
                                          <p:spTgt spid="1474"/>
                                        </p:tgtEl>
                                        <p:attrNameLst>
                                          <p:attrName>ppt_w</p:attrName>
                                        </p:attrNameLst>
                                      </p:cBhvr>
                                      <p:tavLst>
                                        <p:tav tm="0">
                                          <p:val>
                                            <p:fltVal val="0"/>
                                          </p:val>
                                        </p:tav>
                                        <p:tav tm="100000">
                                          <p:val>
                                            <p:strVal val="#ppt_w"/>
                                          </p:val>
                                        </p:tav>
                                      </p:tavLst>
                                    </p:anim>
                                    <p:anim calcmode="lin" valueType="num">
                                      <p:cBhvr>
                                        <p:cTn id="28" dur="500" fill="hold"/>
                                        <p:tgtEl>
                                          <p:spTgt spid="1474"/>
                                        </p:tgtEl>
                                        <p:attrNameLst>
                                          <p:attrName>ppt_h</p:attrName>
                                        </p:attrNameLst>
                                      </p:cBhvr>
                                      <p:tavLst>
                                        <p:tav tm="0">
                                          <p:val>
                                            <p:fltVal val="0"/>
                                          </p:val>
                                        </p:tav>
                                        <p:tav tm="100000">
                                          <p:val>
                                            <p:strVal val="#ppt_h"/>
                                          </p:val>
                                        </p:tav>
                                      </p:tavLst>
                                    </p:anim>
                                    <p:animEffect transition="in" filter="fade">
                                      <p:cBhvr>
                                        <p:cTn id="29" dur="500"/>
                                        <p:tgtEl>
                                          <p:spTgt spid="147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475"/>
                                        </p:tgtEl>
                                        <p:attrNameLst>
                                          <p:attrName>style.visibility</p:attrName>
                                        </p:attrNameLst>
                                      </p:cBhvr>
                                      <p:to>
                                        <p:strVal val="visible"/>
                                      </p:to>
                                    </p:set>
                                    <p:anim calcmode="lin" valueType="num">
                                      <p:cBhvr>
                                        <p:cTn id="32" dur="500" fill="hold"/>
                                        <p:tgtEl>
                                          <p:spTgt spid="1475"/>
                                        </p:tgtEl>
                                        <p:attrNameLst>
                                          <p:attrName>ppt_w</p:attrName>
                                        </p:attrNameLst>
                                      </p:cBhvr>
                                      <p:tavLst>
                                        <p:tav tm="0">
                                          <p:val>
                                            <p:fltVal val="0"/>
                                          </p:val>
                                        </p:tav>
                                        <p:tav tm="100000">
                                          <p:val>
                                            <p:strVal val="#ppt_w"/>
                                          </p:val>
                                        </p:tav>
                                      </p:tavLst>
                                    </p:anim>
                                    <p:anim calcmode="lin" valueType="num">
                                      <p:cBhvr>
                                        <p:cTn id="33" dur="500" fill="hold"/>
                                        <p:tgtEl>
                                          <p:spTgt spid="1475"/>
                                        </p:tgtEl>
                                        <p:attrNameLst>
                                          <p:attrName>ppt_h</p:attrName>
                                        </p:attrNameLst>
                                      </p:cBhvr>
                                      <p:tavLst>
                                        <p:tav tm="0">
                                          <p:val>
                                            <p:fltVal val="0"/>
                                          </p:val>
                                        </p:tav>
                                        <p:tav tm="100000">
                                          <p:val>
                                            <p:strVal val="#ppt_h"/>
                                          </p:val>
                                        </p:tav>
                                      </p:tavLst>
                                    </p:anim>
                                    <p:animEffect transition="in" filter="fade">
                                      <p:cBhvr>
                                        <p:cTn id="34" dur="500"/>
                                        <p:tgtEl>
                                          <p:spTgt spid="1475"/>
                                        </p:tgtEl>
                                      </p:cBhvr>
                                    </p:animEffect>
                                  </p:childTnLst>
                                </p:cTn>
                              </p:par>
                              <p:par>
                                <p:cTn id="35" presetID="53" presetClass="entr" presetSubtype="16" fill="hold" nodeType="withEffect">
                                  <p:stCondLst>
                                    <p:cond delay="0"/>
                                  </p:stCondLst>
                                  <p:childTnLst>
                                    <p:set>
                                      <p:cBhvr>
                                        <p:cTn id="36" dur="1" fill="hold">
                                          <p:stCondLst>
                                            <p:cond delay="0"/>
                                          </p:stCondLst>
                                        </p:cTn>
                                        <p:tgtEl>
                                          <p:spTgt spid="1476"/>
                                        </p:tgtEl>
                                        <p:attrNameLst>
                                          <p:attrName>style.visibility</p:attrName>
                                        </p:attrNameLst>
                                      </p:cBhvr>
                                      <p:to>
                                        <p:strVal val="visible"/>
                                      </p:to>
                                    </p:set>
                                    <p:anim calcmode="lin" valueType="num">
                                      <p:cBhvr>
                                        <p:cTn id="37" dur="500" fill="hold"/>
                                        <p:tgtEl>
                                          <p:spTgt spid="1476"/>
                                        </p:tgtEl>
                                        <p:attrNameLst>
                                          <p:attrName>ppt_w</p:attrName>
                                        </p:attrNameLst>
                                      </p:cBhvr>
                                      <p:tavLst>
                                        <p:tav tm="0">
                                          <p:val>
                                            <p:fltVal val="0"/>
                                          </p:val>
                                        </p:tav>
                                        <p:tav tm="100000">
                                          <p:val>
                                            <p:strVal val="#ppt_w"/>
                                          </p:val>
                                        </p:tav>
                                      </p:tavLst>
                                    </p:anim>
                                    <p:anim calcmode="lin" valueType="num">
                                      <p:cBhvr>
                                        <p:cTn id="38" dur="500" fill="hold"/>
                                        <p:tgtEl>
                                          <p:spTgt spid="1476"/>
                                        </p:tgtEl>
                                        <p:attrNameLst>
                                          <p:attrName>ppt_h</p:attrName>
                                        </p:attrNameLst>
                                      </p:cBhvr>
                                      <p:tavLst>
                                        <p:tav tm="0">
                                          <p:val>
                                            <p:fltVal val="0"/>
                                          </p:val>
                                        </p:tav>
                                        <p:tav tm="100000">
                                          <p:val>
                                            <p:strVal val="#ppt_h"/>
                                          </p:val>
                                        </p:tav>
                                      </p:tavLst>
                                    </p:anim>
                                    <p:animEffect transition="in" filter="fade">
                                      <p:cBhvr>
                                        <p:cTn id="39" dur="500"/>
                                        <p:tgtEl>
                                          <p:spTgt spid="1476"/>
                                        </p:tgtEl>
                                      </p:cBhvr>
                                    </p:animEffect>
                                  </p:childTnLst>
                                </p:cTn>
                              </p:par>
                              <p:par>
                                <p:cTn id="40" presetID="53" presetClass="entr" presetSubtype="16" fill="hold" nodeType="withEffect">
                                  <p:stCondLst>
                                    <p:cond delay="0"/>
                                  </p:stCondLst>
                                  <p:childTnLst>
                                    <p:set>
                                      <p:cBhvr>
                                        <p:cTn id="41" dur="1" fill="hold">
                                          <p:stCondLst>
                                            <p:cond delay="0"/>
                                          </p:stCondLst>
                                        </p:cTn>
                                        <p:tgtEl>
                                          <p:spTgt spid="1483"/>
                                        </p:tgtEl>
                                        <p:attrNameLst>
                                          <p:attrName>style.visibility</p:attrName>
                                        </p:attrNameLst>
                                      </p:cBhvr>
                                      <p:to>
                                        <p:strVal val="visible"/>
                                      </p:to>
                                    </p:set>
                                    <p:anim calcmode="lin" valueType="num">
                                      <p:cBhvr>
                                        <p:cTn id="42" dur="500" fill="hold"/>
                                        <p:tgtEl>
                                          <p:spTgt spid="1483"/>
                                        </p:tgtEl>
                                        <p:attrNameLst>
                                          <p:attrName>ppt_w</p:attrName>
                                        </p:attrNameLst>
                                      </p:cBhvr>
                                      <p:tavLst>
                                        <p:tav tm="0">
                                          <p:val>
                                            <p:fltVal val="0"/>
                                          </p:val>
                                        </p:tav>
                                        <p:tav tm="100000">
                                          <p:val>
                                            <p:strVal val="#ppt_w"/>
                                          </p:val>
                                        </p:tav>
                                      </p:tavLst>
                                    </p:anim>
                                    <p:anim calcmode="lin" valueType="num">
                                      <p:cBhvr>
                                        <p:cTn id="43" dur="500" fill="hold"/>
                                        <p:tgtEl>
                                          <p:spTgt spid="1483"/>
                                        </p:tgtEl>
                                        <p:attrNameLst>
                                          <p:attrName>ppt_h</p:attrName>
                                        </p:attrNameLst>
                                      </p:cBhvr>
                                      <p:tavLst>
                                        <p:tav tm="0">
                                          <p:val>
                                            <p:fltVal val="0"/>
                                          </p:val>
                                        </p:tav>
                                        <p:tav tm="100000">
                                          <p:val>
                                            <p:strVal val="#ppt_h"/>
                                          </p:val>
                                        </p:tav>
                                      </p:tavLst>
                                    </p:anim>
                                    <p:animEffect transition="in" filter="fade">
                                      <p:cBhvr>
                                        <p:cTn id="44" dur="500"/>
                                        <p:tgtEl>
                                          <p:spTgt spid="1483"/>
                                        </p:tgtEl>
                                      </p:cBhvr>
                                    </p:animEffect>
                                  </p:childTnLst>
                                </p:cTn>
                              </p:par>
                              <p:par>
                                <p:cTn id="45" presetID="53" presetClass="entr" presetSubtype="16" fill="hold" nodeType="withEffect">
                                  <p:stCondLst>
                                    <p:cond delay="0"/>
                                  </p:stCondLst>
                                  <p:childTnLst>
                                    <p:set>
                                      <p:cBhvr>
                                        <p:cTn id="46" dur="1" fill="hold">
                                          <p:stCondLst>
                                            <p:cond delay="0"/>
                                          </p:stCondLst>
                                        </p:cTn>
                                        <p:tgtEl>
                                          <p:spTgt spid="1494"/>
                                        </p:tgtEl>
                                        <p:attrNameLst>
                                          <p:attrName>style.visibility</p:attrName>
                                        </p:attrNameLst>
                                      </p:cBhvr>
                                      <p:to>
                                        <p:strVal val="visible"/>
                                      </p:to>
                                    </p:set>
                                    <p:anim calcmode="lin" valueType="num">
                                      <p:cBhvr>
                                        <p:cTn id="47" dur="500" fill="hold"/>
                                        <p:tgtEl>
                                          <p:spTgt spid="1494"/>
                                        </p:tgtEl>
                                        <p:attrNameLst>
                                          <p:attrName>ppt_w</p:attrName>
                                        </p:attrNameLst>
                                      </p:cBhvr>
                                      <p:tavLst>
                                        <p:tav tm="0">
                                          <p:val>
                                            <p:fltVal val="0"/>
                                          </p:val>
                                        </p:tav>
                                        <p:tav tm="100000">
                                          <p:val>
                                            <p:strVal val="#ppt_w"/>
                                          </p:val>
                                        </p:tav>
                                      </p:tavLst>
                                    </p:anim>
                                    <p:anim calcmode="lin" valueType="num">
                                      <p:cBhvr>
                                        <p:cTn id="48" dur="500" fill="hold"/>
                                        <p:tgtEl>
                                          <p:spTgt spid="1494"/>
                                        </p:tgtEl>
                                        <p:attrNameLst>
                                          <p:attrName>ppt_h</p:attrName>
                                        </p:attrNameLst>
                                      </p:cBhvr>
                                      <p:tavLst>
                                        <p:tav tm="0">
                                          <p:val>
                                            <p:fltVal val="0"/>
                                          </p:val>
                                        </p:tav>
                                        <p:tav tm="100000">
                                          <p:val>
                                            <p:strVal val="#ppt_h"/>
                                          </p:val>
                                        </p:tav>
                                      </p:tavLst>
                                    </p:anim>
                                    <p:animEffect transition="in" filter="fade">
                                      <p:cBhvr>
                                        <p:cTn id="49" dur="500"/>
                                        <p:tgtEl>
                                          <p:spTgt spid="149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511"/>
                                        </p:tgtEl>
                                        <p:attrNameLst>
                                          <p:attrName>style.visibility</p:attrName>
                                        </p:attrNameLst>
                                      </p:cBhvr>
                                      <p:to>
                                        <p:strVal val="visible"/>
                                      </p:to>
                                    </p:set>
                                    <p:anim calcmode="lin" valueType="num">
                                      <p:cBhvr>
                                        <p:cTn id="52" dur="500" fill="hold"/>
                                        <p:tgtEl>
                                          <p:spTgt spid="1511"/>
                                        </p:tgtEl>
                                        <p:attrNameLst>
                                          <p:attrName>ppt_w</p:attrName>
                                        </p:attrNameLst>
                                      </p:cBhvr>
                                      <p:tavLst>
                                        <p:tav tm="0">
                                          <p:val>
                                            <p:fltVal val="0"/>
                                          </p:val>
                                        </p:tav>
                                        <p:tav tm="100000">
                                          <p:val>
                                            <p:strVal val="#ppt_w"/>
                                          </p:val>
                                        </p:tav>
                                      </p:tavLst>
                                    </p:anim>
                                    <p:anim calcmode="lin" valueType="num">
                                      <p:cBhvr>
                                        <p:cTn id="53" dur="500" fill="hold"/>
                                        <p:tgtEl>
                                          <p:spTgt spid="1511"/>
                                        </p:tgtEl>
                                        <p:attrNameLst>
                                          <p:attrName>ppt_h</p:attrName>
                                        </p:attrNameLst>
                                      </p:cBhvr>
                                      <p:tavLst>
                                        <p:tav tm="0">
                                          <p:val>
                                            <p:fltVal val="0"/>
                                          </p:val>
                                        </p:tav>
                                        <p:tav tm="100000">
                                          <p:val>
                                            <p:strVal val="#ppt_h"/>
                                          </p:val>
                                        </p:tav>
                                      </p:tavLst>
                                    </p:anim>
                                    <p:animEffect transition="in" filter="fade">
                                      <p:cBhvr>
                                        <p:cTn id="54" dur="500"/>
                                        <p:tgtEl>
                                          <p:spTgt spid="151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512"/>
                                        </p:tgtEl>
                                        <p:attrNameLst>
                                          <p:attrName>style.visibility</p:attrName>
                                        </p:attrNameLst>
                                      </p:cBhvr>
                                      <p:to>
                                        <p:strVal val="visible"/>
                                      </p:to>
                                    </p:set>
                                    <p:anim calcmode="lin" valueType="num">
                                      <p:cBhvr>
                                        <p:cTn id="57" dur="500" fill="hold"/>
                                        <p:tgtEl>
                                          <p:spTgt spid="1512"/>
                                        </p:tgtEl>
                                        <p:attrNameLst>
                                          <p:attrName>ppt_w</p:attrName>
                                        </p:attrNameLst>
                                      </p:cBhvr>
                                      <p:tavLst>
                                        <p:tav tm="0">
                                          <p:val>
                                            <p:fltVal val="0"/>
                                          </p:val>
                                        </p:tav>
                                        <p:tav tm="100000">
                                          <p:val>
                                            <p:strVal val="#ppt_w"/>
                                          </p:val>
                                        </p:tav>
                                      </p:tavLst>
                                    </p:anim>
                                    <p:anim calcmode="lin" valueType="num">
                                      <p:cBhvr>
                                        <p:cTn id="58" dur="500" fill="hold"/>
                                        <p:tgtEl>
                                          <p:spTgt spid="1512"/>
                                        </p:tgtEl>
                                        <p:attrNameLst>
                                          <p:attrName>ppt_h</p:attrName>
                                        </p:attrNameLst>
                                      </p:cBhvr>
                                      <p:tavLst>
                                        <p:tav tm="0">
                                          <p:val>
                                            <p:fltVal val="0"/>
                                          </p:val>
                                        </p:tav>
                                        <p:tav tm="100000">
                                          <p:val>
                                            <p:strVal val="#ppt_h"/>
                                          </p:val>
                                        </p:tav>
                                      </p:tavLst>
                                    </p:anim>
                                    <p:animEffect transition="in" filter="fade">
                                      <p:cBhvr>
                                        <p:cTn id="59" dur="500"/>
                                        <p:tgtEl>
                                          <p:spTgt spid="151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513"/>
                                        </p:tgtEl>
                                        <p:attrNameLst>
                                          <p:attrName>style.visibility</p:attrName>
                                        </p:attrNameLst>
                                      </p:cBhvr>
                                      <p:to>
                                        <p:strVal val="visible"/>
                                      </p:to>
                                    </p:set>
                                    <p:anim calcmode="lin" valueType="num">
                                      <p:cBhvr>
                                        <p:cTn id="62" dur="500" fill="hold"/>
                                        <p:tgtEl>
                                          <p:spTgt spid="1513"/>
                                        </p:tgtEl>
                                        <p:attrNameLst>
                                          <p:attrName>ppt_w</p:attrName>
                                        </p:attrNameLst>
                                      </p:cBhvr>
                                      <p:tavLst>
                                        <p:tav tm="0">
                                          <p:val>
                                            <p:fltVal val="0"/>
                                          </p:val>
                                        </p:tav>
                                        <p:tav tm="100000">
                                          <p:val>
                                            <p:strVal val="#ppt_w"/>
                                          </p:val>
                                        </p:tav>
                                      </p:tavLst>
                                    </p:anim>
                                    <p:anim calcmode="lin" valueType="num">
                                      <p:cBhvr>
                                        <p:cTn id="63" dur="500" fill="hold"/>
                                        <p:tgtEl>
                                          <p:spTgt spid="1513"/>
                                        </p:tgtEl>
                                        <p:attrNameLst>
                                          <p:attrName>ppt_h</p:attrName>
                                        </p:attrNameLst>
                                      </p:cBhvr>
                                      <p:tavLst>
                                        <p:tav tm="0">
                                          <p:val>
                                            <p:fltVal val="0"/>
                                          </p:val>
                                        </p:tav>
                                        <p:tav tm="100000">
                                          <p:val>
                                            <p:strVal val="#ppt_h"/>
                                          </p:val>
                                        </p:tav>
                                      </p:tavLst>
                                    </p:anim>
                                    <p:animEffect transition="in" filter="fade">
                                      <p:cBhvr>
                                        <p:cTn id="64" dur="500"/>
                                        <p:tgtEl>
                                          <p:spTgt spid="1513"/>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514"/>
                                        </p:tgtEl>
                                        <p:attrNameLst>
                                          <p:attrName>style.visibility</p:attrName>
                                        </p:attrNameLst>
                                      </p:cBhvr>
                                      <p:to>
                                        <p:strVal val="visible"/>
                                      </p:to>
                                    </p:set>
                                    <p:anim calcmode="lin" valueType="num">
                                      <p:cBhvr>
                                        <p:cTn id="67" dur="500" fill="hold"/>
                                        <p:tgtEl>
                                          <p:spTgt spid="1514"/>
                                        </p:tgtEl>
                                        <p:attrNameLst>
                                          <p:attrName>ppt_w</p:attrName>
                                        </p:attrNameLst>
                                      </p:cBhvr>
                                      <p:tavLst>
                                        <p:tav tm="0">
                                          <p:val>
                                            <p:fltVal val="0"/>
                                          </p:val>
                                        </p:tav>
                                        <p:tav tm="100000">
                                          <p:val>
                                            <p:strVal val="#ppt_w"/>
                                          </p:val>
                                        </p:tav>
                                      </p:tavLst>
                                    </p:anim>
                                    <p:anim calcmode="lin" valueType="num">
                                      <p:cBhvr>
                                        <p:cTn id="68" dur="500" fill="hold"/>
                                        <p:tgtEl>
                                          <p:spTgt spid="1514"/>
                                        </p:tgtEl>
                                        <p:attrNameLst>
                                          <p:attrName>ppt_h</p:attrName>
                                        </p:attrNameLst>
                                      </p:cBhvr>
                                      <p:tavLst>
                                        <p:tav tm="0">
                                          <p:val>
                                            <p:fltVal val="0"/>
                                          </p:val>
                                        </p:tav>
                                        <p:tav tm="100000">
                                          <p:val>
                                            <p:strVal val="#ppt_h"/>
                                          </p:val>
                                        </p:tav>
                                      </p:tavLst>
                                    </p:anim>
                                    <p:animEffect transition="in" filter="fade">
                                      <p:cBhvr>
                                        <p:cTn id="69" dur="500"/>
                                        <p:tgtEl>
                                          <p:spTgt spid="15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15"/>
                                        </p:tgtEl>
                                        <p:attrNameLst>
                                          <p:attrName>style.visibility</p:attrName>
                                        </p:attrNameLst>
                                      </p:cBhvr>
                                      <p:to>
                                        <p:strVal val="visible"/>
                                      </p:to>
                                    </p:set>
                                    <p:anim calcmode="lin" valueType="num">
                                      <p:cBhvr>
                                        <p:cTn id="72" dur="500" fill="hold"/>
                                        <p:tgtEl>
                                          <p:spTgt spid="1515"/>
                                        </p:tgtEl>
                                        <p:attrNameLst>
                                          <p:attrName>ppt_w</p:attrName>
                                        </p:attrNameLst>
                                      </p:cBhvr>
                                      <p:tavLst>
                                        <p:tav tm="0">
                                          <p:val>
                                            <p:fltVal val="0"/>
                                          </p:val>
                                        </p:tav>
                                        <p:tav tm="100000">
                                          <p:val>
                                            <p:strVal val="#ppt_w"/>
                                          </p:val>
                                        </p:tav>
                                      </p:tavLst>
                                    </p:anim>
                                    <p:anim calcmode="lin" valueType="num">
                                      <p:cBhvr>
                                        <p:cTn id="73" dur="500" fill="hold"/>
                                        <p:tgtEl>
                                          <p:spTgt spid="1515"/>
                                        </p:tgtEl>
                                        <p:attrNameLst>
                                          <p:attrName>ppt_h</p:attrName>
                                        </p:attrNameLst>
                                      </p:cBhvr>
                                      <p:tavLst>
                                        <p:tav tm="0">
                                          <p:val>
                                            <p:fltVal val="0"/>
                                          </p:val>
                                        </p:tav>
                                        <p:tav tm="100000">
                                          <p:val>
                                            <p:strVal val="#ppt_h"/>
                                          </p:val>
                                        </p:tav>
                                      </p:tavLst>
                                    </p:anim>
                                    <p:animEffect transition="in" filter="fade">
                                      <p:cBhvr>
                                        <p:cTn id="74" dur="500"/>
                                        <p:tgtEl>
                                          <p:spTgt spid="1515"/>
                                        </p:tgtEl>
                                      </p:cBhvr>
                                    </p:animEffect>
                                  </p:childTnLst>
                                </p:cTn>
                              </p:par>
                              <p:par>
                                <p:cTn id="75" presetID="53" presetClass="entr" presetSubtype="16" fill="hold" nodeType="with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p:cTn id="77" dur="500" fill="hold"/>
                                        <p:tgtEl>
                                          <p:spTgt spid="2"/>
                                        </p:tgtEl>
                                        <p:attrNameLst>
                                          <p:attrName>ppt_w</p:attrName>
                                        </p:attrNameLst>
                                      </p:cBhvr>
                                      <p:tavLst>
                                        <p:tav tm="0">
                                          <p:val>
                                            <p:fltVal val="0"/>
                                          </p:val>
                                        </p:tav>
                                        <p:tav tm="100000">
                                          <p:val>
                                            <p:strVal val="#ppt_w"/>
                                          </p:val>
                                        </p:tav>
                                      </p:tavLst>
                                    </p:anim>
                                    <p:anim calcmode="lin" valueType="num">
                                      <p:cBhvr>
                                        <p:cTn id="78" dur="500" fill="hold"/>
                                        <p:tgtEl>
                                          <p:spTgt spid="2"/>
                                        </p:tgtEl>
                                        <p:attrNameLst>
                                          <p:attrName>ppt_h</p:attrName>
                                        </p:attrNameLst>
                                      </p:cBhvr>
                                      <p:tavLst>
                                        <p:tav tm="0">
                                          <p:val>
                                            <p:fltVal val="0"/>
                                          </p:val>
                                        </p:tav>
                                        <p:tav tm="100000">
                                          <p:val>
                                            <p:strVal val="#ppt_h"/>
                                          </p:val>
                                        </p:tav>
                                      </p:tavLst>
                                    </p:anim>
                                    <p:animEffect transition="in" filter="fade">
                                      <p:cBhvr>
                                        <p:cTn id="79" dur="500"/>
                                        <p:tgtEl>
                                          <p:spTgt spid="2"/>
                                        </p:tgtEl>
                                      </p:cBhvr>
                                    </p:animEffect>
                                  </p:childTnLst>
                                </p:cTn>
                              </p:par>
                              <p:par>
                                <p:cTn id="80" presetID="53" presetClass="entr" presetSubtype="16" fill="hold" nodeType="withEffect">
                                  <p:stCondLst>
                                    <p:cond delay="0"/>
                                  </p:stCondLst>
                                  <p:childTnLst>
                                    <p:set>
                                      <p:cBhvr>
                                        <p:cTn id="81" dur="1" fill="hold">
                                          <p:stCondLst>
                                            <p:cond delay="0"/>
                                          </p:stCondLst>
                                        </p:cTn>
                                        <p:tgtEl>
                                          <p:spTgt spid="3"/>
                                        </p:tgtEl>
                                        <p:attrNameLst>
                                          <p:attrName>style.visibility</p:attrName>
                                        </p:attrNameLst>
                                      </p:cBhvr>
                                      <p:to>
                                        <p:strVal val="visible"/>
                                      </p:to>
                                    </p:set>
                                    <p:anim calcmode="lin" valueType="num">
                                      <p:cBhvr>
                                        <p:cTn id="82" dur="500" fill="hold"/>
                                        <p:tgtEl>
                                          <p:spTgt spid="3"/>
                                        </p:tgtEl>
                                        <p:attrNameLst>
                                          <p:attrName>ppt_w</p:attrName>
                                        </p:attrNameLst>
                                      </p:cBhvr>
                                      <p:tavLst>
                                        <p:tav tm="0">
                                          <p:val>
                                            <p:fltVal val="0"/>
                                          </p:val>
                                        </p:tav>
                                        <p:tav tm="100000">
                                          <p:val>
                                            <p:strVal val="#ppt_w"/>
                                          </p:val>
                                        </p:tav>
                                      </p:tavLst>
                                    </p:anim>
                                    <p:anim calcmode="lin" valueType="num">
                                      <p:cBhvr>
                                        <p:cTn id="83" dur="500" fill="hold"/>
                                        <p:tgtEl>
                                          <p:spTgt spid="3"/>
                                        </p:tgtEl>
                                        <p:attrNameLst>
                                          <p:attrName>ppt_h</p:attrName>
                                        </p:attrNameLst>
                                      </p:cBhvr>
                                      <p:tavLst>
                                        <p:tav tm="0">
                                          <p:val>
                                            <p:fltVal val="0"/>
                                          </p:val>
                                        </p:tav>
                                        <p:tav tm="100000">
                                          <p:val>
                                            <p:strVal val="#ppt_h"/>
                                          </p:val>
                                        </p:tav>
                                      </p:tavLst>
                                    </p:anim>
                                    <p:animEffect transition="in" filter="fade">
                                      <p:cBhvr>
                                        <p:cTn id="84" dur="500"/>
                                        <p:tgtEl>
                                          <p:spTgt spid="3"/>
                                        </p:tgtEl>
                                      </p:cBhvr>
                                    </p:animEffect>
                                  </p:childTnLst>
                                </p:cTn>
                              </p:par>
                              <p:par>
                                <p:cTn id="85" presetID="53" presetClass="entr" presetSubtype="16" fill="hold" nodeType="withEffect">
                                  <p:stCondLst>
                                    <p:cond delay="0"/>
                                  </p:stCondLst>
                                  <p:childTnLst>
                                    <p:set>
                                      <p:cBhvr>
                                        <p:cTn id="86" dur="1" fill="hold">
                                          <p:stCondLst>
                                            <p:cond delay="0"/>
                                          </p:stCondLst>
                                        </p:cTn>
                                        <p:tgtEl>
                                          <p:spTgt spid="4"/>
                                        </p:tgtEl>
                                        <p:attrNameLst>
                                          <p:attrName>style.visibility</p:attrName>
                                        </p:attrNameLst>
                                      </p:cBhvr>
                                      <p:to>
                                        <p:strVal val="visible"/>
                                      </p:to>
                                    </p:set>
                                    <p:anim calcmode="lin" valueType="num">
                                      <p:cBhvr>
                                        <p:cTn id="87" dur="500" fill="hold"/>
                                        <p:tgtEl>
                                          <p:spTgt spid="4"/>
                                        </p:tgtEl>
                                        <p:attrNameLst>
                                          <p:attrName>ppt_w</p:attrName>
                                        </p:attrNameLst>
                                      </p:cBhvr>
                                      <p:tavLst>
                                        <p:tav tm="0">
                                          <p:val>
                                            <p:fltVal val="0"/>
                                          </p:val>
                                        </p:tav>
                                        <p:tav tm="100000">
                                          <p:val>
                                            <p:strVal val="#ppt_w"/>
                                          </p:val>
                                        </p:tav>
                                      </p:tavLst>
                                    </p:anim>
                                    <p:anim calcmode="lin" valueType="num">
                                      <p:cBhvr>
                                        <p:cTn id="88" dur="500" fill="hold"/>
                                        <p:tgtEl>
                                          <p:spTgt spid="4"/>
                                        </p:tgtEl>
                                        <p:attrNameLst>
                                          <p:attrName>ppt_h</p:attrName>
                                        </p:attrNameLst>
                                      </p:cBhvr>
                                      <p:tavLst>
                                        <p:tav tm="0">
                                          <p:val>
                                            <p:fltVal val="0"/>
                                          </p:val>
                                        </p:tav>
                                        <p:tav tm="100000">
                                          <p:val>
                                            <p:strVal val="#ppt_h"/>
                                          </p:val>
                                        </p:tav>
                                      </p:tavLst>
                                    </p:anim>
                                    <p:animEffect transition="in" filter="fade">
                                      <p:cBhvr>
                                        <p:cTn id="89" dur="500"/>
                                        <p:tgtEl>
                                          <p:spTgt spid="4"/>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500" fill="hold"/>
                                        <p:tgtEl>
                                          <p:spTgt spid="5"/>
                                        </p:tgtEl>
                                        <p:attrNameLst>
                                          <p:attrName>ppt_w</p:attrName>
                                        </p:attrNameLst>
                                      </p:cBhvr>
                                      <p:tavLst>
                                        <p:tav tm="0">
                                          <p:val>
                                            <p:fltVal val="0"/>
                                          </p:val>
                                        </p:tav>
                                        <p:tav tm="100000">
                                          <p:val>
                                            <p:strVal val="#ppt_w"/>
                                          </p:val>
                                        </p:tav>
                                      </p:tavLst>
                                    </p:anim>
                                    <p:anim calcmode="lin" valueType="num">
                                      <p:cBhvr>
                                        <p:cTn id="93" dur="500" fill="hold"/>
                                        <p:tgtEl>
                                          <p:spTgt spid="5"/>
                                        </p:tgtEl>
                                        <p:attrNameLst>
                                          <p:attrName>ppt_h</p:attrName>
                                        </p:attrNameLst>
                                      </p:cBhvr>
                                      <p:tavLst>
                                        <p:tav tm="0">
                                          <p:val>
                                            <p:fltVal val="0"/>
                                          </p:val>
                                        </p:tav>
                                        <p:tav tm="100000">
                                          <p:val>
                                            <p:strVal val="#ppt_h"/>
                                          </p:val>
                                        </p:tav>
                                      </p:tavLst>
                                    </p:anim>
                                    <p:animEffect transition="in" filter="fade">
                                      <p:cBhvr>
                                        <p:cTn id="94" dur="500"/>
                                        <p:tgtEl>
                                          <p:spTgt spid="5"/>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1306"/>
                                        </p:tgtEl>
                                        <p:attrNameLst>
                                          <p:attrName>style.visibility</p:attrName>
                                        </p:attrNameLst>
                                      </p:cBhvr>
                                      <p:to>
                                        <p:strVal val="visible"/>
                                      </p:to>
                                    </p:set>
                                    <p:animEffect transition="in" filter="barn(inVertical)">
                                      <p:cBhvr>
                                        <p:cTn id="99" dur="500"/>
                                        <p:tgtEl>
                                          <p:spTgt spid="1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6" grpId="0"/>
      <p:bldP spid="1310" grpId="0" build="p"/>
      <p:bldP spid="1474" grpId="0" animBg="1"/>
      <p:bldP spid="1475" grpId="0" animBg="1"/>
      <p:bldP spid="1511" grpId="0" animBg="1"/>
      <p:bldP spid="1512" grpId="0" animBg="1"/>
      <p:bldP spid="1513" grpId="0" animBg="1"/>
      <p:bldP spid="1514" grpId="0" animBg="1"/>
      <p:bldP spid="15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CF0878-43F9-98CE-6E43-6B1DDCF8272F}"/>
              </a:ext>
            </a:extLst>
          </p:cNvPr>
          <p:cNvPicPr>
            <a:picLocks noChangeAspect="1"/>
          </p:cNvPicPr>
          <p:nvPr/>
        </p:nvPicPr>
        <p:blipFill>
          <a:blip r:embed="rId2"/>
          <a:stretch>
            <a:fillRect/>
          </a:stretch>
        </p:blipFill>
        <p:spPr>
          <a:xfrm>
            <a:off x="0" y="1255"/>
            <a:ext cx="9144000" cy="5140990"/>
          </a:xfrm>
          <a:prstGeom prst="rect">
            <a:avLst/>
          </a:prstGeom>
        </p:spPr>
      </p:pic>
    </p:spTree>
    <p:extLst>
      <p:ext uri="{BB962C8B-B14F-4D97-AF65-F5344CB8AC3E}">
        <p14:creationId xmlns:p14="http://schemas.microsoft.com/office/powerpoint/2010/main" val="32294751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CF0878-43F9-98CE-6E43-6B1DDCF8272F}"/>
              </a:ext>
            </a:extLst>
          </p:cNvPr>
          <p:cNvPicPr>
            <a:picLocks noChangeAspect="1"/>
          </p:cNvPicPr>
          <p:nvPr/>
        </p:nvPicPr>
        <p:blipFill>
          <a:blip r:embed="rId2"/>
          <a:stretch>
            <a:fillRect/>
          </a:stretch>
        </p:blipFill>
        <p:spPr>
          <a:xfrm>
            <a:off x="0" y="1255"/>
            <a:ext cx="9144000" cy="5140990"/>
          </a:xfrm>
          <a:prstGeom prst="rect">
            <a:avLst/>
          </a:prstGeom>
        </p:spPr>
      </p:pic>
      <p:sp>
        <p:nvSpPr>
          <p:cNvPr id="3" name="TextBox 2">
            <a:extLst>
              <a:ext uri="{FF2B5EF4-FFF2-40B4-BE49-F238E27FC236}">
                <a16:creationId xmlns:a16="http://schemas.microsoft.com/office/drawing/2014/main" id="{49BD054B-03C1-9046-2F8A-7F4D5E4CD3C4}"/>
              </a:ext>
            </a:extLst>
          </p:cNvPr>
          <p:cNvSpPr txBox="1"/>
          <p:nvPr/>
        </p:nvSpPr>
        <p:spPr>
          <a:xfrm>
            <a:off x="585787" y="683992"/>
            <a:ext cx="3843338" cy="830997"/>
          </a:xfrm>
          <a:prstGeom prst="rect">
            <a:avLst/>
          </a:prstGeom>
          <a:noFill/>
        </p:spPr>
        <p:txBody>
          <a:bodyPr wrap="square">
            <a:spAutoFit/>
          </a:bodyPr>
          <a:lstStyle/>
          <a:p>
            <a:pPr algn="just"/>
            <a:r>
              <a:rPr lang="vi-VN" sz="2400">
                <a:latin typeface="+mj-lt"/>
              </a:rPr>
              <a:t>- Trả lời những thắc mắc từ người nghe.</a:t>
            </a:r>
            <a:endParaRPr lang="en-US" sz="2400">
              <a:latin typeface="+mj-lt"/>
            </a:endParaRPr>
          </a:p>
        </p:txBody>
      </p:sp>
      <p:sp>
        <p:nvSpPr>
          <p:cNvPr id="6" name="TextBox 5">
            <a:extLst>
              <a:ext uri="{FF2B5EF4-FFF2-40B4-BE49-F238E27FC236}">
                <a16:creationId xmlns:a16="http://schemas.microsoft.com/office/drawing/2014/main" id="{C60DF3B8-470D-4CF3-B114-93C2BD0DFD47}"/>
              </a:ext>
            </a:extLst>
          </p:cNvPr>
          <p:cNvSpPr txBox="1"/>
          <p:nvPr/>
        </p:nvSpPr>
        <p:spPr>
          <a:xfrm>
            <a:off x="4940484" y="577666"/>
            <a:ext cx="3843338" cy="1200329"/>
          </a:xfrm>
          <a:prstGeom prst="rect">
            <a:avLst/>
          </a:prstGeom>
          <a:noFill/>
        </p:spPr>
        <p:txBody>
          <a:bodyPr wrap="square">
            <a:spAutoFit/>
          </a:bodyPr>
          <a:lstStyle/>
          <a:p>
            <a:pPr algn="just"/>
            <a:r>
              <a:rPr lang="vi-VN" sz="2400">
                <a:latin typeface="+mj-lt"/>
              </a:rPr>
              <a:t>- Chia sẻ những điểm thấy hợp lí và hấp dẫn trong bài thuyết trình.</a:t>
            </a:r>
            <a:endParaRPr lang="en-US" sz="2400">
              <a:latin typeface="+mj-lt"/>
            </a:endParaRPr>
          </a:p>
        </p:txBody>
      </p:sp>
      <p:sp>
        <p:nvSpPr>
          <p:cNvPr id="7" name="TextBox 6">
            <a:extLst>
              <a:ext uri="{FF2B5EF4-FFF2-40B4-BE49-F238E27FC236}">
                <a16:creationId xmlns:a16="http://schemas.microsoft.com/office/drawing/2014/main" id="{271CAFF5-8D9D-1614-D433-06B73C1E6A53}"/>
              </a:ext>
            </a:extLst>
          </p:cNvPr>
          <p:cNvSpPr txBox="1"/>
          <p:nvPr/>
        </p:nvSpPr>
        <p:spPr>
          <a:xfrm>
            <a:off x="585787" y="3082985"/>
            <a:ext cx="3843338" cy="1569660"/>
          </a:xfrm>
          <a:prstGeom prst="rect">
            <a:avLst/>
          </a:prstGeom>
          <a:noFill/>
        </p:spPr>
        <p:txBody>
          <a:bodyPr wrap="square">
            <a:spAutoFit/>
          </a:bodyPr>
          <a:lstStyle/>
          <a:p>
            <a:pPr marL="22860" marR="22860" algn="just" defTabSz="685800">
              <a:buClrTx/>
            </a:pPr>
            <a:r>
              <a:rPr lang="vi-VN" sz="2400">
                <a:latin typeface="+mj-lt"/>
              </a:rPr>
              <a:t>- Chia sẻ thêm một số điểm mình muốn làm rõ hơn, một số phát hiện khác về tính nghệ thuật của tác phẩm.</a:t>
            </a:r>
            <a:endParaRPr lang="en-US" sz="3600" kern="1200">
              <a:solidFill>
                <a:srgbClr val="FE9C31"/>
              </a:solidFill>
              <a:latin typeface="+mj-lt"/>
              <a:ea typeface="SimSun" panose="02010600030101010101" pitchFamily="2" charset="-122"/>
              <a:cs typeface="Times New Roman" panose="02020603050405020304" pitchFamily="18" charset="0"/>
            </a:endParaRPr>
          </a:p>
        </p:txBody>
      </p:sp>
      <p:sp>
        <p:nvSpPr>
          <p:cNvPr id="8" name="TextBox 7">
            <a:extLst>
              <a:ext uri="{FF2B5EF4-FFF2-40B4-BE49-F238E27FC236}">
                <a16:creationId xmlns:a16="http://schemas.microsoft.com/office/drawing/2014/main" id="{FCE4E395-5953-8AF3-50D4-6A7A29E761F6}"/>
              </a:ext>
            </a:extLst>
          </p:cNvPr>
          <p:cNvSpPr txBox="1"/>
          <p:nvPr/>
        </p:nvSpPr>
        <p:spPr>
          <a:xfrm>
            <a:off x="585787" y="1514157"/>
            <a:ext cx="3843338" cy="1569660"/>
          </a:xfrm>
          <a:prstGeom prst="rect">
            <a:avLst/>
          </a:prstGeom>
          <a:noFill/>
        </p:spPr>
        <p:txBody>
          <a:bodyPr wrap="square">
            <a:spAutoFit/>
          </a:bodyPr>
          <a:lstStyle/>
          <a:p>
            <a:pPr algn="just"/>
            <a:r>
              <a:rPr lang="vi-VN" sz="2400">
                <a:latin typeface="+mj-lt"/>
              </a:rPr>
              <a:t>- Thể hiện thái độ tiếp thu chân thành, cởi mở với những góp ý xác đáng, nghiêm túc.</a:t>
            </a:r>
            <a:endParaRPr lang="en-US" sz="2400">
              <a:latin typeface="+mj-lt"/>
            </a:endParaRPr>
          </a:p>
        </p:txBody>
      </p:sp>
      <p:sp>
        <p:nvSpPr>
          <p:cNvPr id="11" name="TextBox 10">
            <a:extLst>
              <a:ext uri="{FF2B5EF4-FFF2-40B4-BE49-F238E27FC236}">
                <a16:creationId xmlns:a16="http://schemas.microsoft.com/office/drawing/2014/main" id="{4C131C42-710B-D2E0-8F6E-C7DEA87870CD}"/>
              </a:ext>
            </a:extLst>
          </p:cNvPr>
          <p:cNvSpPr txBox="1"/>
          <p:nvPr/>
        </p:nvSpPr>
        <p:spPr>
          <a:xfrm>
            <a:off x="5014912" y="1658859"/>
            <a:ext cx="3843338" cy="2123658"/>
          </a:xfrm>
          <a:prstGeom prst="rect">
            <a:avLst/>
          </a:prstGeom>
          <a:noFill/>
        </p:spPr>
        <p:txBody>
          <a:bodyPr wrap="square">
            <a:spAutoFit/>
          </a:bodyPr>
          <a:lstStyle/>
          <a:p>
            <a:pPr algn="just"/>
            <a:r>
              <a:rPr lang="vi-VN" sz="2400">
                <a:latin typeface="+mj-lt"/>
              </a:rPr>
              <a:t>- Nêu những điểm còn băn khoăn hoặc có đánh giá, cảm nhận về tác phẩm khác với người nói.</a:t>
            </a:r>
            <a:endParaRPr lang="en-US" sz="2400">
              <a:latin typeface="+mj-lt"/>
            </a:endParaRPr>
          </a:p>
          <a:p>
            <a:pPr marL="22860" marR="22860" algn="just" defTabSz="685800">
              <a:buClrTx/>
            </a:pPr>
            <a:endParaRPr lang="en-US" sz="3600" kern="1200">
              <a:solidFill>
                <a:srgbClr val="FE9C31"/>
              </a:solidFill>
              <a:latin typeface="+mj-lt"/>
              <a:ea typeface="+mn-ea"/>
              <a:cs typeface="+mn-cs"/>
            </a:endParaRPr>
          </a:p>
        </p:txBody>
      </p:sp>
      <p:sp>
        <p:nvSpPr>
          <p:cNvPr id="12" name="TextBox 11">
            <a:extLst>
              <a:ext uri="{FF2B5EF4-FFF2-40B4-BE49-F238E27FC236}">
                <a16:creationId xmlns:a16="http://schemas.microsoft.com/office/drawing/2014/main" id="{4A37CBD1-9AD5-0A1A-547C-DD20193AFBF9}"/>
              </a:ext>
            </a:extLst>
          </p:cNvPr>
          <p:cNvSpPr txBox="1"/>
          <p:nvPr/>
        </p:nvSpPr>
        <p:spPr>
          <a:xfrm>
            <a:off x="4940484" y="3218651"/>
            <a:ext cx="3843338" cy="1569660"/>
          </a:xfrm>
          <a:prstGeom prst="rect">
            <a:avLst/>
          </a:prstGeom>
          <a:noFill/>
        </p:spPr>
        <p:txBody>
          <a:bodyPr wrap="square">
            <a:spAutoFit/>
          </a:bodyPr>
          <a:lstStyle/>
          <a:p>
            <a:pPr marL="22860" marR="22860" algn="just" defTabSz="685800">
              <a:buClrTx/>
            </a:pPr>
            <a:r>
              <a:rPr lang="vi-VN" sz="2400">
                <a:latin typeface="+mj-lt"/>
              </a:rPr>
              <a:t>- Có thể đặt thêm một số câu hỏi để người nói làm rõ hơn về những điều bạn tâm đắc ở tác phẩm.</a:t>
            </a:r>
            <a:endParaRPr lang="en-US" sz="3600" kern="1200">
              <a:solidFill>
                <a:srgbClr val="FE9C31"/>
              </a:solidFill>
              <a:latin typeface="+mj-lt"/>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416675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80"/>
        <p:cNvGrpSpPr/>
        <p:nvPr/>
      </p:nvGrpSpPr>
      <p:grpSpPr>
        <a:xfrm>
          <a:off x="0" y="0"/>
          <a:ext cx="0" cy="0"/>
          <a:chOff x="0" y="0"/>
          <a:chExt cx="0" cy="0"/>
        </a:xfrm>
      </p:grpSpPr>
      <p:sp>
        <p:nvSpPr>
          <p:cNvPr id="1585" name="Google Shape;1585;p48"/>
          <p:cNvSpPr txBox="1">
            <a:spLocks noGrp="1"/>
          </p:cNvSpPr>
          <p:nvPr>
            <p:ph type="title"/>
          </p:nvPr>
        </p:nvSpPr>
        <p:spPr>
          <a:xfrm>
            <a:off x="1992230" y="1214620"/>
            <a:ext cx="4986900" cy="143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6000"/>
              <a:t>Hoạt động luyện tập</a:t>
            </a:r>
            <a:endParaRPr sz="6000"/>
          </a:p>
        </p:txBody>
      </p:sp>
      <p:grpSp>
        <p:nvGrpSpPr>
          <p:cNvPr id="1586" name="Google Shape;1586;p48"/>
          <p:cNvGrpSpPr/>
          <p:nvPr/>
        </p:nvGrpSpPr>
        <p:grpSpPr>
          <a:xfrm>
            <a:off x="3460180" y="306275"/>
            <a:ext cx="2071120" cy="894497"/>
            <a:chOff x="1728390" y="3488202"/>
            <a:chExt cx="1438977" cy="621524"/>
          </a:xfrm>
        </p:grpSpPr>
        <p:sp>
          <p:nvSpPr>
            <p:cNvPr id="1587" name="Google Shape;1587;p48"/>
            <p:cNvSpPr/>
            <p:nvPr/>
          </p:nvSpPr>
          <p:spPr>
            <a:xfrm>
              <a:off x="2043764" y="3760768"/>
              <a:ext cx="688167" cy="333142"/>
            </a:xfrm>
            <a:custGeom>
              <a:avLst/>
              <a:gdLst/>
              <a:ahLst/>
              <a:cxnLst/>
              <a:rect l="l" t="t" r="r" b="b"/>
              <a:pathLst>
                <a:path w="22233" h="10763" extrusionOk="0">
                  <a:moveTo>
                    <a:pt x="0" y="1"/>
                  </a:moveTo>
                  <a:lnTo>
                    <a:pt x="0" y="8010"/>
                  </a:lnTo>
                  <a:cubicBezTo>
                    <a:pt x="0" y="8010"/>
                    <a:pt x="104" y="8005"/>
                    <a:pt x="300" y="8005"/>
                  </a:cubicBezTo>
                  <a:cubicBezTo>
                    <a:pt x="1440" y="8005"/>
                    <a:pt x="5723" y="8193"/>
                    <a:pt x="11112" y="10763"/>
                  </a:cubicBezTo>
                  <a:cubicBezTo>
                    <a:pt x="11112" y="10763"/>
                    <a:pt x="16368" y="8010"/>
                    <a:pt x="22169" y="8010"/>
                  </a:cubicBezTo>
                  <a:cubicBezTo>
                    <a:pt x="22190" y="8010"/>
                    <a:pt x="22211" y="8010"/>
                    <a:pt x="22232" y="8010"/>
                  </a:cubicBezTo>
                  <a:lnTo>
                    <a:pt x="222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8"/>
            <p:cNvSpPr/>
            <p:nvPr/>
          </p:nvSpPr>
          <p:spPr>
            <a:xfrm>
              <a:off x="1728390" y="3488202"/>
              <a:ext cx="1351169" cy="366849"/>
            </a:xfrm>
            <a:custGeom>
              <a:avLst/>
              <a:gdLst/>
              <a:ahLst/>
              <a:cxnLst/>
              <a:rect l="l" t="t" r="r" b="b"/>
              <a:pathLst>
                <a:path w="43653" h="11852" extrusionOk="0">
                  <a:moveTo>
                    <a:pt x="21805" y="1"/>
                  </a:moveTo>
                  <a:cubicBezTo>
                    <a:pt x="21616" y="1"/>
                    <a:pt x="21428" y="28"/>
                    <a:pt x="21246" y="81"/>
                  </a:cubicBezTo>
                  <a:lnTo>
                    <a:pt x="434" y="6019"/>
                  </a:lnTo>
                  <a:cubicBezTo>
                    <a:pt x="0" y="6145"/>
                    <a:pt x="14" y="6768"/>
                    <a:pt x="456" y="6874"/>
                  </a:cubicBezTo>
                  <a:lnTo>
                    <a:pt x="21392" y="11796"/>
                  </a:lnTo>
                  <a:cubicBezTo>
                    <a:pt x="21542" y="11834"/>
                    <a:pt x="21696" y="11852"/>
                    <a:pt x="21849" y="11852"/>
                  </a:cubicBezTo>
                  <a:cubicBezTo>
                    <a:pt x="22038" y="11852"/>
                    <a:pt x="22226" y="11825"/>
                    <a:pt x="22407" y="11775"/>
                  </a:cubicBezTo>
                  <a:lnTo>
                    <a:pt x="43212" y="6355"/>
                  </a:lnTo>
                  <a:cubicBezTo>
                    <a:pt x="43652" y="6229"/>
                    <a:pt x="43639" y="5605"/>
                    <a:pt x="43197" y="5501"/>
                  </a:cubicBezTo>
                  <a:lnTo>
                    <a:pt x="22261" y="53"/>
                  </a:lnTo>
                  <a:cubicBezTo>
                    <a:pt x="22110" y="18"/>
                    <a:pt x="21958" y="1"/>
                    <a:pt x="218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8"/>
            <p:cNvSpPr/>
            <p:nvPr/>
          </p:nvSpPr>
          <p:spPr>
            <a:xfrm>
              <a:off x="2383590" y="3647606"/>
              <a:ext cx="585621" cy="323392"/>
            </a:xfrm>
            <a:custGeom>
              <a:avLst/>
              <a:gdLst/>
              <a:ahLst/>
              <a:cxnLst/>
              <a:rect l="l" t="t" r="r" b="b"/>
              <a:pathLst>
                <a:path w="18920" h="10448" extrusionOk="0">
                  <a:moveTo>
                    <a:pt x="138" y="1"/>
                  </a:moveTo>
                  <a:cubicBezTo>
                    <a:pt x="69" y="1"/>
                    <a:pt x="13" y="49"/>
                    <a:pt x="7" y="119"/>
                  </a:cubicBezTo>
                  <a:cubicBezTo>
                    <a:pt x="0" y="190"/>
                    <a:pt x="49" y="254"/>
                    <a:pt x="120" y="260"/>
                  </a:cubicBezTo>
                  <a:cubicBezTo>
                    <a:pt x="4467" y="778"/>
                    <a:pt x="12934" y="1976"/>
                    <a:pt x="13851" y="2801"/>
                  </a:cubicBezTo>
                  <a:cubicBezTo>
                    <a:pt x="14236" y="3159"/>
                    <a:pt x="14593" y="4126"/>
                    <a:pt x="14999" y="5253"/>
                  </a:cubicBezTo>
                  <a:cubicBezTo>
                    <a:pt x="15784" y="7438"/>
                    <a:pt x="16764" y="10160"/>
                    <a:pt x="18767" y="10448"/>
                  </a:cubicBezTo>
                  <a:lnTo>
                    <a:pt x="18787" y="10448"/>
                  </a:lnTo>
                  <a:cubicBezTo>
                    <a:pt x="18851" y="10448"/>
                    <a:pt x="18906" y="10406"/>
                    <a:pt x="18913" y="10344"/>
                  </a:cubicBezTo>
                  <a:cubicBezTo>
                    <a:pt x="18920" y="10266"/>
                    <a:pt x="18871" y="10202"/>
                    <a:pt x="18801" y="10189"/>
                  </a:cubicBezTo>
                  <a:cubicBezTo>
                    <a:pt x="16960" y="9923"/>
                    <a:pt x="16008" y="7283"/>
                    <a:pt x="15245" y="5169"/>
                  </a:cubicBezTo>
                  <a:cubicBezTo>
                    <a:pt x="14824" y="4006"/>
                    <a:pt x="14460" y="3005"/>
                    <a:pt x="14026" y="2613"/>
                  </a:cubicBezTo>
                  <a:cubicBezTo>
                    <a:pt x="12821" y="1521"/>
                    <a:pt x="666" y="64"/>
                    <a:pt x="155" y="2"/>
                  </a:cubicBezTo>
                  <a:cubicBezTo>
                    <a:pt x="149" y="1"/>
                    <a:pt x="144" y="1"/>
                    <a:pt x="1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8"/>
            <p:cNvSpPr/>
            <p:nvPr/>
          </p:nvSpPr>
          <p:spPr>
            <a:xfrm>
              <a:off x="2997995" y="3993189"/>
              <a:ext cx="115143" cy="116536"/>
            </a:xfrm>
            <a:custGeom>
              <a:avLst/>
              <a:gdLst/>
              <a:ahLst/>
              <a:cxnLst/>
              <a:rect l="l" t="t" r="r" b="b"/>
              <a:pathLst>
                <a:path w="3720" h="3765" extrusionOk="0">
                  <a:moveTo>
                    <a:pt x="112" y="0"/>
                  </a:moveTo>
                  <a:cubicBezTo>
                    <a:pt x="104" y="0"/>
                    <a:pt x="94" y="1"/>
                    <a:pt x="85" y="4"/>
                  </a:cubicBezTo>
                  <a:cubicBezTo>
                    <a:pt x="36" y="12"/>
                    <a:pt x="1" y="68"/>
                    <a:pt x="16" y="116"/>
                  </a:cubicBezTo>
                  <a:cubicBezTo>
                    <a:pt x="29" y="187"/>
                    <a:pt x="436" y="1748"/>
                    <a:pt x="3552" y="3751"/>
                  </a:cubicBezTo>
                  <a:cubicBezTo>
                    <a:pt x="3572" y="3758"/>
                    <a:pt x="3587" y="3765"/>
                    <a:pt x="3607" y="3765"/>
                  </a:cubicBezTo>
                  <a:cubicBezTo>
                    <a:pt x="3643" y="3765"/>
                    <a:pt x="3671" y="3751"/>
                    <a:pt x="3691" y="3716"/>
                  </a:cubicBezTo>
                  <a:cubicBezTo>
                    <a:pt x="3720" y="3674"/>
                    <a:pt x="3706" y="3610"/>
                    <a:pt x="3656" y="3583"/>
                  </a:cubicBezTo>
                  <a:cubicBezTo>
                    <a:pt x="618" y="1635"/>
                    <a:pt x="204" y="88"/>
                    <a:pt x="204" y="74"/>
                  </a:cubicBezTo>
                  <a:cubicBezTo>
                    <a:pt x="193" y="28"/>
                    <a:pt x="157" y="0"/>
                    <a:pt x="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8"/>
            <p:cNvSpPr/>
            <p:nvPr/>
          </p:nvSpPr>
          <p:spPr>
            <a:xfrm>
              <a:off x="3006909" y="3969511"/>
              <a:ext cx="160458" cy="29683"/>
            </a:xfrm>
            <a:custGeom>
              <a:avLst/>
              <a:gdLst/>
              <a:ahLst/>
              <a:cxnLst/>
              <a:rect l="l" t="t" r="r" b="b"/>
              <a:pathLst>
                <a:path w="5184" h="959" extrusionOk="0">
                  <a:moveTo>
                    <a:pt x="1358" y="1"/>
                  </a:moveTo>
                  <a:cubicBezTo>
                    <a:pt x="506" y="1"/>
                    <a:pt x="103" y="174"/>
                    <a:pt x="71" y="189"/>
                  </a:cubicBezTo>
                  <a:cubicBezTo>
                    <a:pt x="22" y="209"/>
                    <a:pt x="0" y="264"/>
                    <a:pt x="22" y="315"/>
                  </a:cubicBezTo>
                  <a:cubicBezTo>
                    <a:pt x="37" y="351"/>
                    <a:pt x="72" y="371"/>
                    <a:pt x="109" y="371"/>
                  </a:cubicBezTo>
                  <a:cubicBezTo>
                    <a:pt x="122" y="371"/>
                    <a:pt x="135" y="369"/>
                    <a:pt x="148" y="364"/>
                  </a:cubicBezTo>
                  <a:cubicBezTo>
                    <a:pt x="155" y="360"/>
                    <a:pt x="536" y="201"/>
                    <a:pt x="1352" y="201"/>
                  </a:cubicBezTo>
                  <a:cubicBezTo>
                    <a:pt x="2149" y="201"/>
                    <a:pt x="3360" y="353"/>
                    <a:pt x="5042" y="952"/>
                  </a:cubicBezTo>
                  <a:cubicBezTo>
                    <a:pt x="5049" y="959"/>
                    <a:pt x="5064" y="959"/>
                    <a:pt x="5070" y="959"/>
                  </a:cubicBezTo>
                  <a:cubicBezTo>
                    <a:pt x="5112" y="959"/>
                    <a:pt x="5148" y="930"/>
                    <a:pt x="5161" y="895"/>
                  </a:cubicBezTo>
                  <a:cubicBezTo>
                    <a:pt x="5183" y="846"/>
                    <a:pt x="5154" y="790"/>
                    <a:pt x="5106" y="769"/>
                  </a:cubicBezTo>
                  <a:cubicBezTo>
                    <a:pt x="3400" y="160"/>
                    <a:pt x="2174" y="1"/>
                    <a:pt x="13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8"/>
            <p:cNvSpPr/>
            <p:nvPr/>
          </p:nvSpPr>
          <p:spPr>
            <a:xfrm>
              <a:off x="3001276" y="3994830"/>
              <a:ext cx="121396" cy="106879"/>
            </a:xfrm>
            <a:custGeom>
              <a:avLst/>
              <a:gdLst/>
              <a:ahLst/>
              <a:cxnLst/>
              <a:rect l="l" t="t" r="r" b="b"/>
              <a:pathLst>
                <a:path w="3922" h="3453" extrusionOk="0">
                  <a:moveTo>
                    <a:pt x="111" y="0"/>
                  </a:moveTo>
                  <a:cubicBezTo>
                    <a:pt x="94" y="0"/>
                    <a:pt x="77" y="5"/>
                    <a:pt x="63" y="15"/>
                  </a:cubicBezTo>
                  <a:cubicBezTo>
                    <a:pt x="14" y="35"/>
                    <a:pt x="1" y="99"/>
                    <a:pt x="29" y="141"/>
                  </a:cubicBezTo>
                  <a:cubicBezTo>
                    <a:pt x="63" y="211"/>
                    <a:pt x="1016" y="1863"/>
                    <a:pt x="3760" y="3438"/>
                  </a:cubicBezTo>
                  <a:cubicBezTo>
                    <a:pt x="3775" y="3453"/>
                    <a:pt x="3789" y="3453"/>
                    <a:pt x="3811" y="3453"/>
                  </a:cubicBezTo>
                  <a:cubicBezTo>
                    <a:pt x="3837" y="3453"/>
                    <a:pt x="3873" y="3438"/>
                    <a:pt x="3895" y="3404"/>
                  </a:cubicBezTo>
                  <a:cubicBezTo>
                    <a:pt x="3921" y="3362"/>
                    <a:pt x="3901" y="3298"/>
                    <a:pt x="3859" y="3270"/>
                  </a:cubicBezTo>
                  <a:cubicBezTo>
                    <a:pt x="1164" y="1724"/>
                    <a:pt x="204" y="63"/>
                    <a:pt x="197" y="50"/>
                  </a:cubicBezTo>
                  <a:cubicBezTo>
                    <a:pt x="179" y="18"/>
                    <a:pt x="144" y="0"/>
                    <a:pt x="1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8"/>
            <p:cNvSpPr/>
            <p:nvPr/>
          </p:nvSpPr>
          <p:spPr>
            <a:xfrm>
              <a:off x="3004092" y="3993066"/>
              <a:ext cx="128360" cy="99543"/>
            </a:xfrm>
            <a:custGeom>
              <a:avLst/>
              <a:gdLst/>
              <a:ahLst/>
              <a:cxnLst/>
              <a:rect l="l" t="t" r="r" b="b"/>
              <a:pathLst>
                <a:path w="4147" h="3216" extrusionOk="0">
                  <a:moveTo>
                    <a:pt x="106" y="0"/>
                  </a:moveTo>
                  <a:cubicBezTo>
                    <a:pt x="83" y="0"/>
                    <a:pt x="61" y="7"/>
                    <a:pt x="43" y="23"/>
                  </a:cubicBezTo>
                  <a:cubicBezTo>
                    <a:pt x="7" y="58"/>
                    <a:pt x="1" y="120"/>
                    <a:pt x="36" y="162"/>
                  </a:cubicBezTo>
                  <a:cubicBezTo>
                    <a:pt x="49" y="176"/>
                    <a:pt x="1493" y="1913"/>
                    <a:pt x="3992" y="3201"/>
                  </a:cubicBezTo>
                  <a:cubicBezTo>
                    <a:pt x="4005" y="3209"/>
                    <a:pt x="4020" y="3216"/>
                    <a:pt x="4034" y="3216"/>
                  </a:cubicBezTo>
                  <a:cubicBezTo>
                    <a:pt x="4069" y="3216"/>
                    <a:pt x="4104" y="3194"/>
                    <a:pt x="4118" y="3159"/>
                  </a:cubicBezTo>
                  <a:cubicBezTo>
                    <a:pt x="4146" y="3110"/>
                    <a:pt x="4125" y="3054"/>
                    <a:pt x="4076" y="3033"/>
                  </a:cubicBezTo>
                  <a:cubicBezTo>
                    <a:pt x="1619" y="1759"/>
                    <a:pt x="197" y="58"/>
                    <a:pt x="182" y="36"/>
                  </a:cubicBezTo>
                  <a:cubicBezTo>
                    <a:pt x="163" y="12"/>
                    <a:pt x="134" y="0"/>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8"/>
            <p:cNvSpPr/>
            <p:nvPr/>
          </p:nvSpPr>
          <p:spPr>
            <a:xfrm>
              <a:off x="3007095" y="3986504"/>
              <a:ext cx="144641" cy="73605"/>
            </a:xfrm>
            <a:custGeom>
              <a:avLst/>
              <a:gdLst/>
              <a:ahLst/>
              <a:cxnLst/>
              <a:rect l="l" t="t" r="r" b="b"/>
              <a:pathLst>
                <a:path w="4673" h="2378" extrusionOk="0">
                  <a:moveTo>
                    <a:pt x="117" y="1"/>
                  </a:moveTo>
                  <a:cubicBezTo>
                    <a:pt x="80" y="1"/>
                    <a:pt x="45" y="17"/>
                    <a:pt x="30" y="52"/>
                  </a:cubicBezTo>
                  <a:cubicBezTo>
                    <a:pt x="1" y="102"/>
                    <a:pt x="23" y="157"/>
                    <a:pt x="72" y="186"/>
                  </a:cubicBezTo>
                  <a:lnTo>
                    <a:pt x="4518" y="2371"/>
                  </a:lnTo>
                  <a:cubicBezTo>
                    <a:pt x="4532" y="2377"/>
                    <a:pt x="4547" y="2377"/>
                    <a:pt x="4560" y="2377"/>
                  </a:cubicBezTo>
                  <a:cubicBezTo>
                    <a:pt x="4596" y="2377"/>
                    <a:pt x="4631" y="2356"/>
                    <a:pt x="4651" y="2320"/>
                  </a:cubicBezTo>
                  <a:cubicBezTo>
                    <a:pt x="4673" y="2272"/>
                    <a:pt x="4651" y="2216"/>
                    <a:pt x="4602" y="2194"/>
                  </a:cubicBezTo>
                  <a:lnTo>
                    <a:pt x="162" y="10"/>
                  </a:lnTo>
                  <a:cubicBezTo>
                    <a:pt x="148" y="4"/>
                    <a:pt x="132" y="1"/>
                    <a:pt x="1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8"/>
            <p:cNvSpPr/>
            <p:nvPr/>
          </p:nvSpPr>
          <p:spPr>
            <a:xfrm>
              <a:off x="3006290" y="3988732"/>
              <a:ext cx="139998" cy="82612"/>
            </a:xfrm>
            <a:custGeom>
              <a:avLst/>
              <a:gdLst/>
              <a:ahLst/>
              <a:cxnLst/>
              <a:rect l="l" t="t" r="r" b="b"/>
              <a:pathLst>
                <a:path w="4523" h="2669" extrusionOk="0">
                  <a:moveTo>
                    <a:pt x="106" y="0"/>
                  </a:moveTo>
                  <a:cubicBezTo>
                    <a:pt x="77" y="0"/>
                    <a:pt x="47" y="13"/>
                    <a:pt x="27" y="37"/>
                  </a:cubicBezTo>
                  <a:cubicBezTo>
                    <a:pt x="0" y="79"/>
                    <a:pt x="7" y="141"/>
                    <a:pt x="49" y="176"/>
                  </a:cubicBezTo>
                  <a:cubicBezTo>
                    <a:pt x="750" y="736"/>
                    <a:pt x="4215" y="2578"/>
                    <a:pt x="4363" y="2655"/>
                  </a:cubicBezTo>
                  <a:cubicBezTo>
                    <a:pt x="4376" y="2662"/>
                    <a:pt x="4396" y="2668"/>
                    <a:pt x="4412" y="2668"/>
                  </a:cubicBezTo>
                  <a:cubicBezTo>
                    <a:pt x="4447" y="2668"/>
                    <a:pt x="4480" y="2648"/>
                    <a:pt x="4496" y="2613"/>
                  </a:cubicBezTo>
                  <a:cubicBezTo>
                    <a:pt x="4522" y="2564"/>
                    <a:pt x="4502" y="2509"/>
                    <a:pt x="4454" y="2480"/>
                  </a:cubicBezTo>
                  <a:cubicBezTo>
                    <a:pt x="4418" y="2467"/>
                    <a:pt x="861" y="576"/>
                    <a:pt x="168" y="22"/>
                  </a:cubicBezTo>
                  <a:cubicBezTo>
                    <a:pt x="150" y="7"/>
                    <a:pt x="128" y="0"/>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8"/>
            <p:cNvSpPr/>
            <p:nvPr/>
          </p:nvSpPr>
          <p:spPr>
            <a:xfrm>
              <a:off x="3000192" y="3988639"/>
              <a:ext cx="140462" cy="94003"/>
            </a:xfrm>
            <a:custGeom>
              <a:avLst/>
              <a:gdLst/>
              <a:ahLst/>
              <a:cxnLst/>
              <a:rect l="l" t="t" r="r" b="b"/>
              <a:pathLst>
                <a:path w="4538" h="3037" extrusionOk="0">
                  <a:moveTo>
                    <a:pt x="111" y="0"/>
                  </a:moveTo>
                  <a:cubicBezTo>
                    <a:pt x="87" y="0"/>
                    <a:pt x="62" y="9"/>
                    <a:pt x="42" y="25"/>
                  </a:cubicBezTo>
                  <a:cubicBezTo>
                    <a:pt x="0" y="60"/>
                    <a:pt x="0" y="124"/>
                    <a:pt x="36" y="166"/>
                  </a:cubicBezTo>
                  <a:cubicBezTo>
                    <a:pt x="932" y="1132"/>
                    <a:pt x="4237" y="2945"/>
                    <a:pt x="4383" y="3023"/>
                  </a:cubicBezTo>
                  <a:cubicBezTo>
                    <a:pt x="4398" y="3029"/>
                    <a:pt x="4412" y="3036"/>
                    <a:pt x="4425" y="3036"/>
                  </a:cubicBezTo>
                  <a:cubicBezTo>
                    <a:pt x="4461" y="3036"/>
                    <a:pt x="4496" y="3016"/>
                    <a:pt x="4509" y="2987"/>
                  </a:cubicBezTo>
                  <a:cubicBezTo>
                    <a:pt x="4538" y="2939"/>
                    <a:pt x="4524" y="2875"/>
                    <a:pt x="4476" y="2855"/>
                  </a:cubicBezTo>
                  <a:cubicBezTo>
                    <a:pt x="4440" y="2833"/>
                    <a:pt x="1051" y="977"/>
                    <a:pt x="182" y="33"/>
                  </a:cubicBezTo>
                  <a:cubicBezTo>
                    <a:pt x="164" y="11"/>
                    <a:pt x="138" y="0"/>
                    <a:pt x="1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8"/>
            <p:cNvSpPr/>
            <p:nvPr/>
          </p:nvSpPr>
          <p:spPr>
            <a:xfrm>
              <a:off x="3010376" y="3975825"/>
              <a:ext cx="156496" cy="35688"/>
            </a:xfrm>
            <a:custGeom>
              <a:avLst/>
              <a:gdLst/>
              <a:ahLst/>
              <a:cxnLst/>
              <a:rect l="l" t="t" r="r" b="b"/>
              <a:pathLst>
                <a:path w="5056" h="1153" extrusionOk="0">
                  <a:moveTo>
                    <a:pt x="670" y="0"/>
                  </a:moveTo>
                  <a:cubicBezTo>
                    <a:pt x="316" y="0"/>
                    <a:pt x="116" y="29"/>
                    <a:pt x="92" y="34"/>
                  </a:cubicBezTo>
                  <a:cubicBezTo>
                    <a:pt x="36" y="40"/>
                    <a:pt x="1" y="89"/>
                    <a:pt x="8" y="138"/>
                  </a:cubicBezTo>
                  <a:cubicBezTo>
                    <a:pt x="14" y="190"/>
                    <a:pt x="55" y="223"/>
                    <a:pt x="106" y="223"/>
                  </a:cubicBezTo>
                  <a:cubicBezTo>
                    <a:pt x="111" y="223"/>
                    <a:pt x="115" y="222"/>
                    <a:pt x="120" y="222"/>
                  </a:cubicBezTo>
                  <a:cubicBezTo>
                    <a:pt x="124" y="222"/>
                    <a:pt x="302" y="198"/>
                    <a:pt x="629" y="198"/>
                  </a:cubicBezTo>
                  <a:cubicBezTo>
                    <a:pt x="1377" y="198"/>
                    <a:pt x="2902" y="323"/>
                    <a:pt x="4910" y="1146"/>
                  </a:cubicBezTo>
                  <a:cubicBezTo>
                    <a:pt x="4916" y="1153"/>
                    <a:pt x="4930" y="1153"/>
                    <a:pt x="4945" y="1153"/>
                  </a:cubicBezTo>
                  <a:cubicBezTo>
                    <a:pt x="4979" y="1153"/>
                    <a:pt x="5021" y="1133"/>
                    <a:pt x="5036" y="1097"/>
                  </a:cubicBezTo>
                  <a:cubicBezTo>
                    <a:pt x="5056" y="1049"/>
                    <a:pt x="5029" y="993"/>
                    <a:pt x="4979" y="971"/>
                  </a:cubicBezTo>
                  <a:cubicBezTo>
                    <a:pt x="2967" y="138"/>
                    <a:pt x="1448" y="0"/>
                    <a:pt x="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8"/>
            <p:cNvSpPr/>
            <p:nvPr/>
          </p:nvSpPr>
          <p:spPr>
            <a:xfrm>
              <a:off x="3010809" y="3979880"/>
              <a:ext cx="154763" cy="45129"/>
            </a:xfrm>
            <a:custGeom>
              <a:avLst/>
              <a:gdLst/>
              <a:ahLst/>
              <a:cxnLst/>
              <a:rect l="l" t="t" r="r" b="b"/>
              <a:pathLst>
                <a:path w="5000" h="1458" extrusionOk="0">
                  <a:moveTo>
                    <a:pt x="106" y="0"/>
                  </a:moveTo>
                  <a:cubicBezTo>
                    <a:pt x="49" y="0"/>
                    <a:pt x="7" y="42"/>
                    <a:pt x="0" y="98"/>
                  </a:cubicBezTo>
                  <a:cubicBezTo>
                    <a:pt x="0" y="148"/>
                    <a:pt x="42" y="197"/>
                    <a:pt x="99" y="197"/>
                  </a:cubicBezTo>
                  <a:cubicBezTo>
                    <a:pt x="120" y="197"/>
                    <a:pt x="2340" y="281"/>
                    <a:pt x="4847" y="1450"/>
                  </a:cubicBezTo>
                  <a:cubicBezTo>
                    <a:pt x="4860" y="1457"/>
                    <a:pt x="4874" y="1457"/>
                    <a:pt x="4889" y="1457"/>
                  </a:cubicBezTo>
                  <a:cubicBezTo>
                    <a:pt x="4923" y="1457"/>
                    <a:pt x="4958" y="1435"/>
                    <a:pt x="4980" y="1400"/>
                  </a:cubicBezTo>
                  <a:cubicBezTo>
                    <a:pt x="5000" y="1351"/>
                    <a:pt x="4980" y="1296"/>
                    <a:pt x="4931" y="1274"/>
                  </a:cubicBezTo>
                  <a:cubicBezTo>
                    <a:pt x="2388" y="84"/>
                    <a:pt x="126" y="0"/>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8"/>
            <p:cNvSpPr/>
            <p:nvPr/>
          </p:nvSpPr>
          <p:spPr>
            <a:xfrm>
              <a:off x="3008426" y="3984337"/>
              <a:ext cx="148727" cy="64691"/>
            </a:xfrm>
            <a:custGeom>
              <a:avLst/>
              <a:gdLst/>
              <a:ahLst/>
              <a:cxnLst/>
              <a:rect l="l" t="t" r="r" b="b"/>
              <a:pathLst>
                <a:path w="4805" h="2090" extrusionOk="0">
                  <a:moveTo>
                    <a:pt x="108" y="0"/>
                  </a:moveTo>
                  <a:cubicBezTo>
                    <a:pt x="63" y="0"/>
                    <a:pt x="26" y="32"/>
                    <a:pt x="15" y="73"/>
                  </a:cubicBezTo>
                  <a:cubicBezTo>
                    <a:pt x="0" y="130"/>
                    <a:pt x="29" y="179"/>
                    <a:pt x="84" y="192"/>
                  </a:cubicBezTo>
                  <a:cubicBezTo>
                    <a:pt x="946" y="402"/>
                    <a:pt x="4615" y="2063"/>
                    <a:pt x="4657" y="2076"/>
                  </a:cubicBezTo>
                  <a:cubicBezTo>
                    <a:pt x="4672" y="2083"/>
                    <a:pt x="4679" y="2089"/>
                    <a:pt x="4692" y="2089"/>
                  </a:cubicBezTo>
                  <a:cubicBezTo>
                    <a:pt x="4734" y="2089"/>
                    <a:pt x="4769" y="2069"/>
                    <a:pt x="4783" y="2034"/>
                  </a:cubicBezTo>
                  <a:cubicBezTo>
                    <a:pt x="4805" y="1985"/>
                    <a:pt x="4783" y="1921"/>
                    <a:pt x="4734" y="1901"/>
                  </a:cubicBezTo>
                  <a:cubicBezTo>
                    <a:pt x="4579" y="1831"/>
                    <a:pt x="1008" y="214"/>
                    <a:pt x="134" y="4"/>
                  </a:cubicBezTo>
                  <a:cubicBezTo>
                    <a:pt x="125" y="2"/>
                    <a:pt x="116" y="0"/>
                    <a:pt x="1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8"/>
            <p:cNvSpPr/>
            <p:nvPr/>
          </p:nvSpPr>
          <p:spPr>
            <a:xfrm>
              <a:off x="3004990" y="3979632"/>
              <a:ext cx="157796" cy="58160"/>
            </a:xfrm>
            <a:custGeom>
              <a:avLst/>
              <a:gdLst/>
              <a:ahLst/>
              <a:cxnLst/>
              <a:rect l="l" t="t" r="r" b="b"/>
              <a:pathLst>
                <a:path w="5098" h="1879" extrusionOk="0">
                  <a:moveTo>
                    <a:pt x="94" y="1"/>
                  </a:moveTo>
                  <a:cubicBezTo>
                    <a:pt x="49" y="1"/>
                    <a:pt x="6" y="40"/>
                    <a:pt x="0" y="85"/>
                  </a:cubicBezTo>
                  <a:cubicBezTo>
                    <a:pt x="0" y="141"/>
                    <a:pt x="35" y="190"/>
                    <a:pt x="91" y="190"/>
                  </a:cubicBezTo>
                  <a:cubicBezTo>
                    <a:pt x="1371" y="302"/>
                    <a:pt x="4909" y="1850"/>
                    <a:pt x="4943" y="1863"/>
                  </a:cubicBezTo>
                  <a:cubicBezTo>
                    <a:pt x="4958" y="1870"/>
                    <a:pt x="4971" y="1879"/>
                    <a:pt x="4985" y="1879"/>
                  </a:cubicBezTo>
                  <a:cubicBezTo>
                    <a:pt x="5020" y="1879"/>
                    <a:pt x="5055" y="1850"/>
                    <a:pt x="5077" y="1815"/>
                  </a:cubicBezTo>
                  <a:cubicBezTo>
                    <a:pt x="5097" y="1766"/>
                    <a:pt x="5077" y="1710"/>
                    <a:pt x="5027" y="1689"/>
                  </a:cubicBezTo>
                  <a:cubicBezTo>
                    <a:pt x="4880" y="1626"/>
                    <a:pt x="1422" y="114"/>
                    <a:pt x="104" y="1"/>
                  </a:cubicBezTo>
                  <a:cubicBezTo>
                    <a:pt x="101" y="1"/>
                    <a:pt x="97"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8"/>
            <p:cNvSpPr/>
            <p:nvPr/>
          </p:nvSpPr>
          <p:spPr>
            <a:xfrm>
              <a:off x="2959459" y="3954406"/>
              <a:ext cx="66145" cy="57788"/>
            </a:xfrm>
            <a:custGeom>
              <a:avLst/>
              <a:gdLst/>
              <a:ahLst/>
              <a:cxnLst/>
              <a:rect l="l" t="t" r="r" b="b"/>
              <a:pathLst>
                <a:path w="2137" h="1867" extrusionOk="0">
                  <a:moveTo>
                    <a:pt x="839" y="0"/>
                  </a:moveTo>
                  <a:cubicBezTo>
                    <a:pt x="569" y="0"/>
                    <a:pt x="307" y="150"/>
                    <a:pt x="182" y="410"/>
                  </a:cubicBezTo>
                  <a:cubicBezTo>
                    <a:pt x="1" y="768"/>
                    <a:pt x="154" y="1208"/>
                    <a:pt x="512" y="1391"/>
                  </a:cubicBezTo>
                  <a:lnTo>
                    <a:pt x="1491" y="1867"/>
                  </a:lnTo>
                  <a:cubicBezTo>
                    <a:pt x="1491" y="1867"/>
                    <a:pt x="2128" y="1307"/>
                    <a:pt x="2137" y="558"/>
                  </a:cubicBezTo>
                  <a:lnTo>
                    <a:pt x="1155" y="74"/>
                  </a:lnTo>
                  <a:cubicBezTo>
                    <a:pt x="1054" y="24"/>
                    <a:pt x="946" y="0"/>
                    <a:pt x="8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8"/>
            <p:cNvSpPr/>
            <p:nvPr/>
          </p:nvSpPr>
          <p:spPr>
            <a:xfrm>
              <a:off x="2348057" y="3629437"/>
              <a:ext cx="111615" cy="42250"/>
            </a:xfrm>
            <a:custGeom>
              <a:avLst/>
              <a:gdLst/>
              <a:ahLst/>
              <a:cxnLst/>
              <a:rect l="l" t="t" r="r" b="b"/>
              <a:pathLst>
                <a:path w="3606" h="1365" extrusionOk="0">
                  <a:moveTo>
                    <a:pt x="1807" y="0"/>
                  </a:moveTo>
                  <a:cubicBezTo>
                    <a:pt x="812" y="0"/>
                    <a:pt x="1" y="301"/>
                    <a:pt x="1" y="679"/>
                  </a:cubicBezTo>
                  <a:cubicBezTo>
                    <a:pt x="1" y="1057"/>
                    <a:pt x="812" y="1365"/>
                    <a:pt x="1807" y="1365"/>
                  </a:cubicBezTo>
                  <a:cubicBezTo>
                    <a:pt x="2800" y="1365"/>
                    <a:pt x="3605" y="1057"/>
                    <a:pt x="3605" y="679"/>
                  </a:cubicBezTo>
                  <a:cubicBezTo>
                    <a:pt x="3605" y="301"/>
                    <a:pt x="2800" y="0"/>
                    <a:pt x="1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3" name="Google Shape;1603;p48"/>
          <p:cNvGrpSpPr/>
          <p:nvPr/>
        </p:nvGrpSpPr>
        <p:grpSpPr>
          <a:xfrm flipH="1">
            <a:off x="6282943" y="-240598"/>
            <a:ext cx="3238657" cy="1179451"/>
            <a:chOff x="-61975" y="3"/>
            <a:chExt cx="2945572" cy="1072716"/>
          </a:xfrm>
        </p:grpSpPr>
        <p:sp>
          <p:nvSpPr>
            <p:cNvPr id="1604" name="Google Shape;1604;p48"/>
            <p:cNvSpPr/>
            <p:nvPr/>
          </p:nvSpPr>
          <p:spPr>
            <a:xfrm>
              <a:off x="98512" y="557834"/>
              <a:ext cx="383920" cy="501452"/>
            </a:xfrm>
            <a:custGeom>
              <a:avLst/>
              <a:gdLst/>
              <a:ahLst/>
              <a:cxnLst/>
              <a:rect l="l" t="t" r="r" b="b"/>
              <a:pathLst>
                <a:path w="7002" h="9146" extrusionOk="0">
                  <a:moveTo>
                    <a:pt x="0" y="0"/>
                  </a:moveTo>
                  <a:lnTo>
                    <a:pt x="2983" y="9146"/>
                  </a:lnTo>
                  <a:lnTo>
                    <a:pt x="7002" y="40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8"/>
            <p:cNvSpPr/>
            <p:nvPr/>
          </p:nvSpPr>
          <p:spPr>
            <a:xfrm>
              <a:off x="1481760" y="409631"/>
              <a:ext cx="373612" cy="522616"/>
            </a:xfrm>
            <a:custGeom>
              <a:avLst/>
              <a:gdLst/>
              <a:ahLst/>
              <a:cxnLst/>
              <a:rect l="l" t="t" r="r" b="b"/>
              <a:pathLst>
                <a:path w="6814" h="9532" extrusionOk="0">
                  <a:moveTo>
                    <a:pt x="6814" y="1"/>
                  </a:moveTo>
                  <a:lnTo>
                    <a:pt x="1" y="1653"/>
                  </a:lnTo>
                  <a:lnTo>
                    <a:pt x="5520" y="9531"/>
                  </a:lnTo>
                  <a:lnTo>
                    <a:pt x="68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8"/>
            <p:cNvSpPr/>
            <p:nvPr/>
          </p:nvSpPr>
          <p:spPr>
            <a:xfrm>
              <a:off x="560728" y="571267"/>
              <a:ext cx="397792" cy="501452"/>
            </a:xfrm>
            <a:custGeom>
              <a:avLst/>
              <a:gdLst/>
              <a:ahLst/>
              <a:cxnLst/>
              <a:rect l="l" t="t" r="r" b="b"/>
              <a:pathLst>
                <a:path w="7255" h="9146" extrusionOk="0">
                  <a:moveTo>
                    <a:pt x="7010" y="1"/>
                  </a:moveTo>
                  <a:lnTo>
                    <a:pt x="6541" y="14"/>
                  </a:lnTo>
                  <a:lnTo>
                    <a:pt x="6240" y="21"/>
                  </a:lnTo>
                  <a:lnTo>
                    <a:pt x="4944" y="56"/>
                  </a:lnTo>
                  <a:lnTo>
                    <a:pt x="4643" y="63"/>
                  </a:lnTo>
                  <a:lnTo>
                    <a:pt x="3348" y="98"/>
                  </a:lnTo>
                  <a:lnTo>
                    <a:pt x="3047" y="113"/>
                  </a:lnTo>
                  <a:lnTo>
                    <a:pt x="1751" y="147"/>
                  </a:lnTo>
                  <a:lnTo>
                    <a:pt x="1450" y="155"/>
                  </a:lnTo>
                  <a:lnTo>
                    <a:pt x="155" y="189"/>
                  </a:lnTo>
                  <a:lnTo>
                    <a:pt x="0" y="189"/>
                  </a:lnTo>
                  <a:lnTo>
                    <a:pt x="8" y="343"/>
                  </a:lnTo>
                  <a:lnTo>
                    <a:pt x="42" y="1639"/>
                  </a:lnTo>
                  <a:lnTo>
                    <a:pt x="50" y="1940"/>
                  </a:lnTo>
                  <a:lnTo>
                    <a:pt x="84" y="3236"/>
                  </a:lnTo>
                  <a:lnTo>
                    <a:pt x="92" y="3536"/>
                  </a:lnTo>
                  <a:lnTo>
                    <a:pt x="126" y="4832"/>
                  </a:lnTo>
                  <a:lnTo>
                    <a:pt x="135" y="5133"/>
                  </a:lnTo>
                  <a:lnTo>
                    <a:pt x="168" y="6429"/>
                  </a:lnTo>
                  <a:lnTo>
                    <a:pt x="177" y="6729"/>
                  </a:lnTo>
                  <a:lnTo>
                    <a:pt x="210" y="8025"/>
                  </a:lnTo>
                  <a:lnTo>
                    <a:pt x="219" y="8326"/>
                  </a:lnTo>
                  <a:lnTo>
                    <a:pt x="245" y="9146"/>
                  </a:lnTo>
                  <a:lnTo>
                    <a:pt x="995" y="8843"/>
                  </a:lnTo>
                  <a:lnTo>
                    <a:pt x="1471" y="8649"/>
                  </a:lnTo>
                  <a:lnTo>
                    <a:pt x="3516" y="7822"/>
                  </a:lnTo>
                  <a:lnTo>
                    <a:pt x="3712" y="7744"/>
                  </a:lnTo>
                  <a:lnTo>
                    <a:pt x="3845" y="7786"/>
                  </a:lnTo>
                  <a:lnTo>
                    <a:pt x="4798" y="8116"/>
                  </a:lnTo>
                  <a:lnTo>
                    <a:pt x="5022" y="8186"/>
                  </a:lnTo>
                  <a:lnTo>
                    <a:pt x="5966" y="8516"/>
                  </a:lnTo>
                  <a:lnTo>
                    <a:pt x="6191" y="8591"/>
                  </a:lnTo>
                  <a:lnTo>
                    <a:pt x="7142" y="8921"/>
                  </a:lnTo>
                  <a:lnTo>
                    <a:pt x="7255" y="8956"/>
                  </a:lnTo>
                  <a:lnTo>
                    <a:pt x="7248" y="8810"/>
                  </a:lnTo>
                  <a:lnTo>
                    <a:pt x="7213" y="7514"/>
                  </a:lnTo>
                  <a:lnTo>
                    <a:pt x="7206" y="7213"/>
                  </a:lnTo>
                  <a:lnTo>
                    <a:pt x="7206" y="7205"/>
                  </a:lnTo>
                  <a:lnTo>
                    <a:pt x="7171" y="5918"/>
                  </a:lnTo>
                  <a:lnTo>
                    <a:pt x="7164" y="5617"/>
                  </a:lnTo>
                  <a:lnTo>
                    <a:pt x="7164" y="5608"/>
                  </a:lnTo>
                  <a:lnTo>
                    <a:pt x="7129" y="4321"/>
                  </a:lnTo>
                  <a:lnTo>
                    <a:pt x="7122" y="4020"/>
                  </a:lnTo>
                  <a:lnTo>
                    <a:pt x="7087" y="2725"/>
                  </a:lnTo>
                  <a:lnTo>
                    <a:pt x="7080" y="2424"/>
                  </a:lnTo>
                  <a:lnTo>
                    <a:pt x="7045" y="1128"/>
                  </a:lnTo>
                  <a:lnTo>
                    <a:pt x="7038" y="827"/>
                  </a:lnTo>
                  <a:lnTo>
                    <a:pt x="7038" y="819"/>
                  </a:lnTo>
                  <a:lnTo>
                    <a:pt x="701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8"/>
            <p:cNvSpPr/>
            <p:nvPr/>
          </p:nvSpPr>
          <p:spPr>
            <a:xfrm>
              <a:off x="560728" y="581575"/>
              <a:ext cx="8499" cy="8553"/>
            </a:xfrm>
            <a:custGeom>
              <a:avLst/>
              <a:gdLst/>
              <a:ahLst/>
              <a:cxnLst/>
              <a:rect l="l" t="t" r="r" b="b"/>
              <a:pathLst>
                <a:path w="155" h="156" extrusionOk="0">
                  <a:moveTo>
                    <a:pt x="0" y="1"/>
                  </a:moveTo>
                  <a:lnTo>
                    <a:pt x="8" y="155"/>
                  </a:lnTo>
                  <a:lnTo>
                    <a:pt x="155"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8"/>
            <p:cNvSpPr/>
            <p:nvPr/>
          </p:nvSpPr>
          <p:spPr>
            <a:xfrm>
              <a:off x="563031" y="579272"/>
              <a:ext cx="93759" cy="98361"/>
            </a:xfrm>
            <a:custGeom>
              <a:avLst/>
              <a:gdLst/>
              <a:ahLst/>
              <a:cxnLst/>
              <a:rect l="l" t="t" r="r" b="b"/>
              <a:pathLst>
                <a:path w="1710" h="1794" extrusionOk="0">
                  <a:moveTo>
                    <a:pt x="1709" y="1"/>
                  </a:moveTo>
                  <a:lnTo>
                    <a:pt x="1408" y="9"/>
                  </a:lnTo>
                  <a:lnTo>
                    <a:pt x="0" y="1493"/>
                  </a:lnTo>
                  <a:lnTo>
                    <a:pt x="8" y="1794"/>
                  </a:lnTo>
                  <a:lnTo>
                    <a:pt x="1709"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8"/>
            <p:cNvSpPr/>
            <p:nvPr/>
          </p:nvSpPr>
          <p:spPr>
            <a:xfrm>
              <a:off x="565334" y="576640"/>
              <a:ext cx="178965" cy="188552"/>
            </a:xfrm>
            <a:custGeom>
              <a:avLst/>
              <a:gdLst/>
              <a:ahLst/>
              <a:cxnLst/>
              <a:rect l="l" t="t" r="r" b="b"/>
              <a:pathLst>
                <a:path w="3264" h="3439" extrusionOk="0">
                  <a:moveTo>
                    <a:pt x="3264" y="0"/>
                  </a:moveTo>
                  <a:lnTo>
                    <a:pt x="2963" y="15"/>
                  </a:lnTo>
                  <a:lnTo>
                    <a:pt x="0" y="3138"/>
                  </a:lnTo>
                  <a:lnTo>
                    <a:pt x="8" y="3438"/>
                  </a:lnTo>
                  <a:lnTo>
                    <a:pt x="3264"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8"/>
            <p:cNvSpPr/>
            <p:nvPr/>
          </p:nvSpPr>
          <p:spPr>
            <a:xfrm>
              <a:off x="567637" y="574282"/>
              <a:ext cx="264226" cy="278414"/>
            </a:xfrm>
            <a:custGeom>
              <a:avLst/>
              <a:gdLst/>
              <a:ahLst/>
              <a:cxnLst/>
              <a:rect l="l" t="t" r="r" b="b"/>
              <a:pathLst>
                <a:path w="4819" h="5078" extrusionOk="0">
                  <a:moveTo>
                    <a:pt x="4818" y="1"/>
                  </a:moveTo>
                  <a:lnTo>
                    <a:pt x="4517" y="8"/>
                  </a:lnTo>
                  <a:lnTo>
                    <a:pt x="0" y="4777"/>
                  </a:lnTo>
                  <a:lnTo>
                    <a:pt x="9" y="5078"/>
                  </a:lnTo>
                  <a:lnTo>
                    <a:pt x="4818"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8"/>
            <p:cNvSpPr/>
            <p:nvPr/>
          </p:nvSpPr>
          <p:spPr>
            <a:xfrm>
              <a:off x="569939" y="571980"/>
              <a:ext cx="349432" cy="368276"/>
            </a:xfrm>
            <a:custGeom>
              <a:avLst/>
              <a:gdLst/>
              <a:ahLst/>
              <a:cxnLst/>
              <a:rect l="l" t="t" r="r" b="b"/>
              <a:pathLst>
                <a:path w="6373" h="6717" extrusionOk="0">
                  <a:moveTo>
                    <a:pt x="6373" y="1"/>
                  </a:moveTo>
                  <a:lnTo>
                    <a:pt x="6072" y="8"/>
                  </a:lnTo>
                  <a:lnTo>
                    <a:pt x="0" y="6416"/>
                  </a:lnTo>
                  <a:lnTo>
                    <a:pt x="9" y="6716"/>
                  </a:lnTo>
                  <a:lnTo>
                    <a:pt x="637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8"/>
            <p:cNvSpPr/>
            <p:nvPr/>
          </p:nvSpPr>
          <p:spPr>
            <a:xfrm>
              <a:off x="572242" y="616610"/>
              <a:ext cx="374763" cy="411151"/>
            </a:xfrm>
            <a:custGeom>
              <a:avLst/>
              <a:gdLst/>
              <a:ahLst/>
              <a:cxnLst/>
              <a:rect l="l" t="t" r="r" b="b"/>
              <a:pathLst>
                <a:path w="6835" h="7499" extrusionOk="0">
                  <a:moveTo>
                    <a:pt x="6828" y="0"/>
                  </a:moveTo>
                  <a:lnTo>
                    <a:pt x="0" y="7198"/>
                  </a:lnTo>
                  <a:lnTo>
                    <a:pt x="9" y="7499"/>
                  </a:lnTo>
                  <a:lnTo>
                    <a:pt x="6835" y="301"/>
                  </a:lnTo>
                  <a:lnTo>
                    <a:pt x="6828"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8"/>
            <p:cNvSpPr/>
            <p:nvPr/>
          </p:nvSpPr>
          <p:spPr>
            <a:xfrm>
              <a:off x="615229" y="704118"/>
              <a:ext cx="334079" cy="352047"/>
            </a:xfrm>
            <a:custGeom>
              <a:avLst/>
              <a:gdLst/>
              <a:ahLst/>
              <a:cxnLst/>
              <a:rect l="l" t="t" r="r" b="b"/>
              <a:pathLst>
                <a:path w="6093" h="6421" extrusionOk="0">
                  <a:moveTo>
                    <a:pt x="6086" y="1"/>
                  </a:moveTo>
                  <a:lnTo>
                    <a:pt x="1" y="6420"/>
                  </a:lnTo>
                  <a:lnTo>
                    <a:pt x="477" y="6226"/>
                  </a:lnTo>
                  <a:lnTo>
                    <a:pt x="6093" y="302"/>
                  </a:lnTo>
                  <a:lnTo>
                    <a:pt x="6086"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8"/>
            <p:cNvSpPr/>
            <p:nvPr/>
          </p:nvSpPr>
          <p:spPr>
            <a:xfrm>
              <a:off x="753455" y="791680"/>
              <a:ext cx="198156" cy="208454"/>
            </a:xfrm>
            <a:custGeom>
              <a:avLst/>
              <a:gdLst/>
              <a:ahLst/>
              <a:cxnLst/>
              <a:rect l="l" t="t" r="r" b="b"/>
              <a:pathLst>
                <a:path w="3614" h="3802" extrusionOk="0">
                  <a:moveTo>
                    <a:pt x="3607" y="0"/>
                  </a:moveTo>
                  <a:lnTo>
                    <a:pt x="1" y="3802"/>
                  </a:lnTo>
                  <a:lnTo>
                    <a:pt x="197" y="3724"/>
                  </a:lnTo>
                  <a:lnTo>
                    <a:pt x="330" y="3766"/>
                  </a:lnTo>
                  <a:lnTo>
                    <a:pt x="3614" y="301"/>
                  </a:lnTo>
                  <a:lnTo>
                    <a:pt x="3607"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8"/>
            <p:cNvSpPr/>
            <p:nvPr/>
          </p:nvSpPr>
          <p:spPr>
            <a:xfrm>
              <a:off x="823747" y="879187"/>
              <a:ext cx="130166" cy="140962"/>
            </a:xfrm>
            <a:custGeom>
              <a:avLst/>
              <a:gdLst/>
              <a:ahLst/>
              <a:cxnLst/>
              <a:rect l="l" t="t" r="r" b="b"/>
              <a:pathLst>
                <a:path w="2374" h="2571" extrusionOk="0">
                  <a:moveTo>
                    <a:pt x="2367" y="1"/>
                  </a:moveTo>
                  <a:lnTo>
                    <a:pt x="1" y="2500"/>
                  </a:lnTo>
                  <a:lnTo>
                    <a:pt x="225" y="2570"/>
                  </a:lnTo>
                  <a:lnTo>
                    <a:pt x="2374" y="302"/>
                  </a:lnTo>
                  <a:lnTo>
                    <a:pt x="236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8"/>
            <p:cNvSpPr/>
            <p:nvPr/>
          </p:nvSpPr>
          <p:spPr>
            <a:xfrm>
              <a:off x="1030620" y="510626"/>
              <a:ext cx="430854" cy="513295"/>
            </a:xfrm>
            <a:custGeom>
              <a:avLst/>
              <a:gdLst/>
              <a:ahLst/>
              <a:cxnLst/>
              <a:rect l="l" t="t" r="r" b="b"/>
              <a:pathLst>
                <a:path w="7858" h="9362" extrusionOk="0">
                  <a:moveTo>
                    <a:pt x="6948" y="1"/>
                  </a:moveTo>
                  <a:lnTo>
                    <a:pt x="6444" y="70"/>
                  </a:lnTo>
                  <a:lnTo>
                    <a:pt x="5743" y="169"/>
                  </a:lnTo>
                  <a:lnTo>
                    <a:pt x="4706" y="315"/>
                  </a:lnTo>
                  <a:lnTo>
                    <a:pt x="4007" y="412"/>
                  </a:lnTo>
                  <a:lnTo>
                    <a:pt x="2970" y="560"/>
                  </a:lnTo>
                  <a:lnTo>
                    <a:pt x="2270" y="658"/>
                  </a:lnTo>
                  <a:lnTo>
                    <a:pt x="1234" y="806"/>
                  </a:lnTo>
                  <a:lnTo>
                    <a:pt x="534" y="903"/>
                  </a:lnTo>
                  <a:lnTo>
                    <a:pt x="1" y="974"/>
                  </a:lnTo>
                  <a:lnTo>
                    <a:pt x="127" y="1883"/>
                  </a:lnTo>
                  <a:lnTo>
                    <a:pt x="135" y="1883"/>
                  </a:lnTo>
                  <a:lnTo>
                    <a:pt x="226" y="2584"/>
                  </a:lnTo>
                  <a:lnTo>
                    <a:pt x="233" y="2584"/>
                  </a:lnTo>
                  <a:lnTo>
                    <a:pt x="498" y="4510"/>
                  </a:lnTo>
                  <a:lnTo>
                    <a:pt x="597" y="5210"/>
                  </a:lnTo>
                  <a:lnTo>
                    <a:pt x="863" y="7135"/>
                  </a:lnTo>
                  <a:lnTo>
                    <a:pt x="912" y="7471"/>
                  </a:lnTo>
                  <a:lnTo>
                    <a:pt x="1241" y="7632"/>
                  </a:lnTo>
                  <a:lnTo>
                    <a:pt x="3481" y="8746"/>
                  </a:lnTo>
                  <a:lnTo>
                    <a:pt x="3664" y="8837"/>
                  </a:lnTo>
                  <a:lnTo>
                    <a:pt x="4721" y="9361"/>
                  </a:lnTo>
                  <a:lnTo>
                    <a:pt x="5582" y="8578"/>
                  </a:lnTo>
                  <a:lnTo>
                    <a:pt x="5778" y="8395"/>
                  </a:lnTo>
                  <a:lnTo>
                    <a:pt x="7592" y="6743"/>
                  </a:lnTo>
                  <a:lnTo>
                    <a:pt x="7857" y="6498"/>
                  </a:lnTo>
                  <a:lnTo>
                    <a:pt x="7815" y="6162"/>
                  </a:lnTo>
                  <a:lnTo>
                    <a:pt x="7543" y="4236"/>
                  </a:lnTo>
                  <a:lnTo>
                    <a:pt x="7446" y="3537"/>
                  </a:lnTo>
                  <a:lnTo>
                    <a:pt x="7178" y="1611"/>
                  </a:lnTo>
                  <a:lnTo>
                    <a:pt x="7081" y="910"/>
                  </a:lnTo>
                  <a:lnTo>
                    <a:pt x="69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8"/>
            <p:cNvSpPr/>
            <p:nvPr/>
          </p:nvSpPr>
          <p:spPr>
            <a:xfrm>
              <a:off x="1038022" y="613650"/>
              <a:ext cx="23083" cy="38653"/>
            </a:xfrm>
            <a:custGeom>
              <a:avLst/>
              <a:gdLst/>
              <a:ahLst/>
              <a:cxnLst/>
              <a:rect l="l" t="t" r="r" b="b"/>
              <a:pathLst>
                <a:path w="421" h="705" extrusionOk="0">
                  <a:moveTo>
                    <a:pt x="47" y="1"/>
                  </a:moveTo>
                  <a:cubicBezTo>
                    <a:pt x="32" y="1"/>
                    <a:pt x="16" y="2"/>
                    <a:pt x="0" y="4"/>
                  </a:cubicBezTo>
                  <a:lnTo>
                    <a:pt x="91" y="705"/>
                  </a:lnTo>
                  <a:lnTo>
                    <a:pt x="98" y="705"/>
                  </a:lnTo>
                  <a:cubicBezTo>
                    <a:pt x="286" y="685"/>
                    <a:pt x="420" y="501"/>
                    <a:pt x="399" y="306"/>
                  </a:cubicBezTo>
                  <a:cubicBezTo>
                    <a:pt x="372" y="132"/>
                    <a:pt x="218" y="1"/>
                    <a:pt x="47"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8"/>
            <p:cNvSpPr/>
            <p:nvPr/>
          </p:nvSpPr>
          <p:spPr>
            <a:xfrm>
              <a:off x="1115113" y="600326"/>
              <a:ext cx="41177" cy="39037"/>
            </a:xfrm>
            <a:custGeom>
              <a:avLst/>
              <a:gdLst/>
              <a:ahLst/>
              <a:cxnLst/>
              <a:rect l="l" t="t" r="r" b="b"/>
              <a:pathLst>
                <a:path w="751" h="712" extrusionOk="0">
                  <a:moveTo>
                    <a:pt x="365" y="1"/>
                  </a:moveTo>
                  <a:cubicBezTo>
                    <a:pt x="352" y="1"/>
                    <a:pt x="338" y="2"/>
                    <a:pt x="324" y="3"/>
                  </a:cubicBezTo>
                  <a:cubicBezTo>
                    <a:pt x="134" y="30"/>
                    <a:pt x="1" y="213"/>
                    <a:pt x="23" y="408"/>
                  </a:cubicBezTo>
                  <a:cubicBezTo>
                    <a:pt x="48" y="584"/>
                    <a:pt x="207" y="711"/>
                    <a:pt x="386" y="711"/>
                  </a:cubicBezTo>
                  <a:cubicBezTo>
                    <a:pt x="400" y="711"/>
                    <a:pt x="414" y="711"/>
                    <a:pt x="428" y="709"/>
                  </a:cubicBezTo>
                  <a:cubicBezTo>
                    <a:pt x="618" y="682"/>
                    <a:pt x="750" y="499"/>
                    <a:pt x="729" y="311"/>
                  </a:cubicBezTo>
                  <a:cubicBezTo>
                    <a:pt x="704" y="128"/>
                    <a:pt x="544" y="1"/>
                    <a:pt x="36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8"/>
            <p:cNvSpPr/>
            <p:nvPr/>
          </p:nvSpPr>
          <p:spPr>
            <a:xfrm>
              <a:off x="1210298" y="587167"/>
              <a:ext cx="41177" cy="38873"/>
            </a:xfrm>
            <a:custGeom>
              <a:avLst/>
              <a:gdLst/>
              <a:ahLst/>
              <a:cxnLst/>
              <a:rect l="l" t="t" r="r" b="b"/>
              <a:pathLst>
                <a:path w="751" h="709" extrusionOk="0">
                  <a:moveTo>
                    <a:pt x="377" y="1"/>
                  </a:moveTo>
                  <a:cubicBezTo>
                    <a:pt x="359" y="1"/>
                    <a:pt x="341" y="2"/>
                    <a:pt x="324" y="5"/>
                  </a:cubicBezTo>
                  <a:cubicBezTo>
                    <a:pt x="135" y="33"/>
                    <a:pt x="1" y="208"/>
                    <a:pt x="23" y="403"/>
                  </a:cubicBezTo>
                  <a:cubicBezTo>
                    <a:pt x="49" y="577"/>
                    <a:pt x="204" y="709"/>
                    <a:pt x="381" y="709"/>
                  </a:cubicBezTo>
                  <a:cubicBezTo>
                    <a:pt x="397" y="709"/>
                    <a:pt x="413" y="708"/>
                    <a:pt x="429" y="705"/>
                  </a:cubicBezTo>
                  <a:cubicBezTo>
                    <a:pt x="618" y="677"/>
                    <a:pt x="750" y="495"/>
                    <a:pt x="730" y="305"/>
                  </a:cubicBezTo>
                  <a:cubicBezTo>
                    <a:pt x="704" y="127"/>
                    <a:pt x="552" y="1"/>
                    <a:pt x="377"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8"/>
            <p:cNvSpPr/>
            <p:nvPr/>
          </p:nvSpPr>
          <p:spPr>
            <a:xfrm>
              <a:off x="1305592" y="573734"/>
              <a:ext cx="41177" cy="38873"/>
            </a:xfrm>
            <a:custGeom>
              <a:avLst/>
              <a:gdLst/>
              <a:ahLst/>
              <a:cxnLst/>
              <a:rect l="l" t="t" r="r" b="b"/>
              <a:pathLst>
                <a:path w="751" h="709" extrusionOk="0">
                  <a:moveTo>
                    <a:pt x="381" y="0"/>
                  </a:moveTo>
                  <a:cubicBezTo>
                    <a:pt x="364" y="0"/>
                    <a:pt x="347" y="2"/>
                    <a:pt x="330" y="4"/>
                  </a:cubicBezTo>
                  <a:cubicBezTo>
                    <a:pt x="133" y="33"/>
                    <a:pt x="1" y="208"/>
                    <a:pt x="21" y="404"/>
                  </a:cubicBezTo>
                  <a:cubicBezTo>
                    <a:pt x="47" y="582"/>
                    <a:pt x="201" y="709"/>
                    <a:pt x="377" y="709"/>
                  </a:cubicBezTo>
                  <a:cubicBezTo>
                    <a:pt x="393" y="709"/>
                    <a:pt x="410" y="707"/>
                    <a:pt x="427" y="705"/>
                  </a:cubicBezTo>
                  <a:cubicBezTo>
                    <a:pt x="616" y="676"/>
                    <a:pt x="750" y="502"/>
                    <a:pt x="728" y="305"/>
                  </a:cubicBezTo>
                  <a:cubicBezTo>
                    <a:pt x="702" y="128"/>
                    <a:pt x="550" y="0"/>
                    <a:pt x="38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8"/>
            <p:cNvSpPr/>
            <p:nvPr/>
          </p:nvSpPr>
          <p:spPr>
            <a:xfrm>
              <a:off x="1400777" y="560466"/>
              <a:ext cx="23467" cy="38708"/>
            </a:xfrm>
            <a:custGeom>
              <a:avLst/>
              <a:gdLst/>
              <a:ahLst/>
              <a:cxnLst/>
              <a:rect l="l" t="t" r="r" b="b"/>
              <a:pathLst>
                <a:path w="428" h="706" extrusionOk="0">
                  <a:moveTo>
                    <a:pt x="330" y="1"/>
                  </a:moveTo>
                  <a:cubicBezTo>
                    <a:pt x="133" y="29"/>
                    <a:pt x="1" y="211"/>
                    <a:pt x="22" y="401"/>
                  </a:cubicBezTo>
                  <a:cubicBezTo>
                    <a:pt x="47" y="578"/>
                    <a:pt x="201" y="706"/>
                    <a:pt x="375" y="706"/>
                  </a:cubicBezTo>
                  <a:cubicBezTo>
                    <a:pt x="392" y="706"/>
                    <a:pt x="410" y="704"/>
                    <a:pt x="427" y="702"/>
                  </a:cubicBezTo>
                  <a:lnTo>
                    <a:pt x="33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8"/>
            <p:cNvSpPr/>
            <p:nvPr/>
          </p:nvSpPr>
          <p:spPr>
            <a:xfrm>
              <a:off x="1059844" y="554763"/>
              <a:ext cx="39971" cy="22095"/>
            </a:xfrm>
            <a:custGeom>
              <a:avLst/>
              <a:gdLst/>
              <a:ahLst/>
              <a:cxnLst/>
              <a:rect l="l" t="t" r="r" b="b"/>
              <a:pathLst>
                <a:path w="729" h="403" extrusionOk="0">
                  <a:moveTo>
                    <a:pt x="701" y="1"/>
                  </a:moveTo>
                  <a:lnTo>
                    <a:pt x="1" y="98"/>
                  </a:lnTo>
                  <a:cubicBezTo>
                    <a:pt x="27" y="271"/>
                    <a:pt x="174" y="403"/>
                    <a:pt x="349" y="403"/>
                  </a:cubicBezTo>
                  <a:cubicBezTo>
                    <a:pt x="366" y="403"/>
                    <a:pt x="383" y="402"/>
                    <a:pt x="400" y="399"/>
                  </a:cubicBezTo>
                  <a:cubicBezTo>
                    <a:pt x="589" y="372"/>
                    <a:pt x="728" y="189"/>
                    <a:pt x="70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8"/>
            <p:cNvSpPr/>
            <p:nvPr/>
          </p:nvSpPr>
          <p:spPr>
            <a:xfrm>
              <a:off x="1155029" y="541330"/>
              <a:ext cx="40026" cy="22095"/>
            </a:xfrm>
            <a:custGeom>
              <a:avLst/>
              <a:gdLst/>
              <a:ahLst/>
              <a:cxnLst/>
              <a:rect l="l" t="t" r="r" b="b"/>
              <a:pathLst>
                <a:path w="730" h="403" extrusionOk="0">
                  <a:moveTo>
                    <a:pt x="701" y="0"/>
                  </a:moveTo>
                  <a:lnTo>
                    <a:pt x="1" y="98"/>
                  </a:lnTo>
                  <a:cubicBezTo>
                    <a:pt x="26" y="277"/>
                    <a:pt x="173" y="403"/>
                    <a:pt x="347" y="403"/>
                  </a:cubicBezTo>
                  <a:cubicBezTo>
                    <a:pt x="365" y="403"/>
                    <a:pt x="383" y="401"/>
                    <a:pt x="400" y="399"/>
                  </a:cubicBezTo>
                  <a:cubicBezTo>
                    <a:pt x="589" y="372"/>
                    <a:pt x="730" y="197"/>
                    <a:pt x="70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8"/>
            <p:cNvSpPr/>
            <p:nvPr/>
          </p:nvSpPr>
          <p:spPr>
            <a:xfrm>
              <a:off x="1250324" y="527897"/>
              <a:ext cx="39916" cy="22150"/>
            </a:xfrm>
            <a:custGeom>
              <a:avLst/>
              <a:gdLst/>
              <a:ahLst/>
              <a:cxnLst/>
              <a:rect l="l" t="t" r="r" b="b"/>
              <a:pathLst>
                <a:path w="728" h="404" extrusionOk="0">
                  <a:moveTo>
                    <a:pt x="699" y="0"/>
                  </a:moveTo>
                  <a:lnTo>
                    <a:pt x="0" y="97"/>
                  </a:lnTo>
                  <a:cubicBezTo>
                    <a:pt x="25" y="277"/>
                    <a:pt x="174" y="403"/>
                    <a:pt x="348" y="403"/>
                  </a:cubicBezTo>
                  <a:cubicBezTo>
                    <a:pt x="365" y="403"/>
                    <a:pt x="382" y="402"/>
                    <a:pt x="398" y="400"/>
                  </a:cubicBezTo>
                  <a:cubicBezTo>
                    <a:pt x="588" y="371"/>
                    <a:pt x="728" y="197"/>
                    <a:pt x="699"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8"/>
            <p:cNvSpPr/>
            <p:nvPr/>
          </p:nvSpPr>
          <p:spPr>
            <a:xfrm>
              <a:off x="1345508" y="514409"/>
              <a:ext cx="39916" cy="22205"/>
            </a:xfrm>
            <a:custGeom>
              <a:avLst/>
              <a:gdLst/>
              <a:ahLst/>
              <a:cxnLst/>
              <a:rect l="l" t="t" r="r" b="b"/>
              <a:pathLst>
                <a:path w="728" h="405" extrusionOk="0">
                  <a:moveTo>
                    <a:pt x="701" y="1"/>
                  </a:moveTo>
                  <a:lnTo>
                    <a:pt x="0" y="100"/>
                  </a:lnTo>
                  <a:cubicBezTo>
                    <a:pt x="26" y="278"/>
                    <a:pt x="174" y="404"/>
                    <a:pt x="350" y="404"/>
                  </a:cubicBezTo>
                  <a:cubicBezTo>
                    <a:pt x="366" y="404"/>
                    <a:pt x="383" y="403"/>
                    <a:pt x="400" y="401"/>
                  </a:cubicBezTo>
                  <a:cubicBezTo>
                    <a:pt x="588" y="379"/>
                    <a:pt x="728" y="197"/>
                    <a:pt x="70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8"/>
            <p:cNvSpPr/>
            <p:nvPr/>
          </p:nvSpPr>
          <p:spPr>
            <a:xfrm>
              <a:off x="1078267" y="682022"/>
              <a:ext cx="41506" cy="38818"/>
            </a:xfrm>
            <a:custGeom>
              <a:avLst/>
              <a:gdLst/>
              <a:ahLst/>
              <a:cxnLst/>
              <a:rect l="l" t="t" r="r" b="b"/>
              <a:pathLst>
                <a:path w="757" h="708" extrusionOk="0">
                  <a:moveTo>
                    <a:pt x="383" y="0"/>
                  </a:moveTo>
                  <a:cubicBezTo>
                    <a:pt x="365" y="0"/>
                    <a:pt x="348" y="1"/>
                    <a:pt x="330" y="4"/>
                  </a:cubicBezTo>
                  <a:cubicBezTo>
                    <a:pt x="140" y="26"/>
                    <a:pt x="1" y="207"/>
                    <a:pt x="29" y="404"/>
                  </a:cubicBezTo>
                  <a:cubicBezTo>
                    <a:pt x="54" y="576"/>
                    <a:pt x="210" y="708"/>
                    <a:pt x="381" y="708"/>
                  </a:cubicBezTo>
                  <a:cubicBezTo>
                    <a:pt x="396" y="708"/>
                    <a:pt x="412" y="707"/>
                    <a:pt x="427" y="705"/>
                  </a:cubicBezTo>
                  <a:cubicBezTo>
                    <a:pt x="624" y="676"/>
                    <a:pt x="757" y="495"/>
                    <a:pt x="728" y="305"/>
                  </a:cubicBezTo>
                  <a:cubicBezTo>
                    <a:pt x="704" y="127"/>
                    <a:pt x="557" y="0"/>
                    <a:pt x="38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8"/>
            <p:cNvSpPr/>
            <p:nvPr/>
          </p:nvSpPr>
          <p:spPr>
            <a:xfrm>
              <a:off x="1173452" y="668588"/>
              <a:ext cx="41506" cy="38873"/>
            </a:xfrm>
            <a:custGeom>
              <a:avLst/>
              <a:gdLst/>
              <a:ahLst/>
              <a:cxnLst/>
              <a:rect l="l" t="t" r="r" b="b"/>
              <a:pathLst>
                <a:path w="757" h="709" extrusionOk="0">
                  <a:moveTo>
                    <a:pt x="380" y="0"/>
                  </a:moveTo>
                  <a:cubicBezTo>
                    <a:pt x="364" y="0"/>
                    <a:pt x="347" y="1"/>
                    <a:pt x="330" y="4"/>
                  </a:cubicBezTo>
                  <a:cubicBezTo>
                    <a:pt x="142" y="32"/>
                    <a:pt x="1" y="207"/>
                    <a:pt x="29" y="404"/>
                  </a:cubicBezTo>
                  <a:cubicBezTo>
                    <a:pt x="55" y="581"/>
                    <a:pt x="208" y="708"/>
                    <a:pt x="378" y="708"/>
                  </a:cubicBezTo>
                  <a:cubicBezTo>
                    <a:pt x="395" y="708"/>
                    <a:pt x="412" y="707"/>
                    <a:pt x="429" y="704"/>
                  </a:cubicBezTo>
                  <a:cubicBezTo>
                    <a:pt x="624" y="676"/>
                    <a:pt x="757" y="501"/>
                    <a:pt x="730" y="304"/>
                  </a:cubicBezTo>
                  <a:cubicBezTo>
                    <a:pt x="704" y="126"/>
                    <a:pt x="556" y="0"/>
                    <a:pt x="38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8"/>
            <p:cNvSpPr/>
            <p:nvPr/>
          </p:nvSpPr>
          <p:spPr>
            <a:xfrm>
              <a:off x="1268746" y="655100"/>
              <a:ext cx="41506" cy="38873"/>
            </a:xfrm>
            <a:custGeom>
              <a:avLst/>
              <a:gdLst/>
              <a:ahLst/>
              <a:cxnLst/>
              <a:rect l="l" t="t" r="r" b="b"/>
              <a:pathLst>
                <a:path w="757" h="709" extrusionOk="0">
                  <a:moveTo>
                    <a:pt x="378" y="1"/>
                  </a:moveTo>
                  <a:cubicBezTo>
                    <a:pt x="362" y="1"/>
                    <a:pt x="346" y="2"/>
                    <a:pt x="330" y="4"/>
                  </a:cubicBezTo>
                  <a:cubicBezTo>
                    <a:pt x="140" y="33"/>
                    <a:pt x="0" y="214"/>
                    <a:pt x="27" y="404"/>
                  </a:cubicBezTo>
                  <a:cubicBezTo>
                    <a:pt x="53" y="583"/>
                    <a:pt x="205" y="709"/>
                    <a:pt x="376" y="709"/>
                  </a:cubicBezTo>
                  <a:cubicBezTo>
                    <a:pt x="393" y="709"/>
                    <a:pt x="410" y="708"/>
                    <a:pt x="427" y="705"/>
                  </a:cubicBezTo>
                  <a:cubicBezTo>
                    <a:pt x="624" y="676"/>
                    <a:pt x="757" y="502"/>
                    <a:pt x="728" y="307"/>
                  </a:cubicBezTo>
                  <a:cubicBezTo>
                    <a:pt x="702" y="133"/>
                    <a:pt x="553" y="1"/>
                    <a:pt x="37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8"/>
            <p:cNvSpPr/>
            <p:nvPr/>
          </p:nvSpPr>
          <p:spPr>
            <a:xfrm>
              <a:off x="1363931" y="641832"/>
              <a:ext cx="41506" cy="38982"/>
            </a:xfrm>
            <a:custGeom>
              <a:avLst/>
              <a:gdLst/>
              <a:ahLst/>
              <a:cxnLst/>
              <a:rect l="l" t="t" r="r" b="b"/>
              <a:pathLst>
                <a:path w="757" h="711" extrusionOk="0">
                  <a:moveTo>
                    <a:pt x="372" y="0"/>
                  </a:moveTo>
                  <a:cubicBezTo>
                    <a:pt x="358" y="0"/>
                    <a:pt x="344" y="1"/>
                    <a:pt x="330" y="3"/>
                  </a:cubicBezTo>
                  <a:cubicBezTo>
                    <a:pt x="140" y="29"/>
                    <a:pt x="0" y="213"/>
                    <a:pt x="29" y="401"/>
                  </a:cubicBezTo>
                  <a:cubicBezTo>
                    <a:pt x="54" y="583"/>
                    <a:pt x="213" y="711"/>
                    <a:pt x="387" y="711"/>
                  </a:cubicBezTo>
                  <a:cubicBezTo>
                    <a:pt x="400" y="711"/>
                    <a:pt x="414" y="710"/>
                    <a:pt x="427" y="708"/>
                  </a:cubicBezTo>
                  <a:cubicBezTo>
                    <a:pt x="624" y="681"/>
                    <a:pt x="757" y="498"/>
                    <a:pt x="728" y="303"/>
                  </a:cubicBezTo>
                  <a:cubicBezTo>
                    <a:pt x="709" y="127"/>
                    <a:pt x="552" y="0"/>
                    <a:pt x="372"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8"/>
            <p:cNvSpPr/>
            <p:nvPr/>
          </p:nvSpPr>
          <p:spPr>
            <a:xfrm>
              <a:off x="1057925" y="757631"/>
              <a:ext cx="23467" cy="38708"/>
            </a:xfrm>
            <a:custGeom>
              <a:avLst/>
              <a:gdLst/>
              <a:ahLst/>
              <a:cxnLst/>
              <a:rect l="l" t="t" r="r" b="b"/>
              <a:pathLst>
                <a:path w="428" h="706" extrusionOk="0">
                  <a:moveTo>
                    <a:pt x="51" y="1"/>
                  </a:moveTo>
                  <a:cubicBezTo>
                    <a:pt x="34" y="1"/>
                    <a:pt x="17" y="2"/>
                    <a:pt x="0" y="5"/>
                  </a:cubicBezTo>
                  <a:lnTo>
                    <a:pt x="99" y="705"/>
                  </a:lnTo>
                  <a:cubicBezTo>
                    <a:pt x="294" y="684"/>
                    <a:pt x="427" y="502"/>
                    <a:pt x="400" y="305"/>
                  </a:cubicBezTo>
                  <a:cubicBezTo>
                    <a:pt x="374" y="134"/>
                    <a:pt x="226" y="1"/>
                    <a:pt x="5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8"/>
            <p:cNvSpPr/>
            <p:nvPr/>
          </p:nvSpPr>
          <p:spPr>
            <a:xfrm>
              <a:off x="1135126" y="744581"/>
              <a:ext cx="41506" cy="38873"/>
            </a:xfrm>
            <a:custGeom>
              <a:avLst/>
              <a:gdLst/>
              <a:ahLst/>
              <a:cxnLst/>
              <a:rect l="l" t="t" r="r" b="b"/>
              <a:pathLst>
                <a:path w="757" h="709" extrusionOk="0">
                  <a:moveTo>
                    <a:pt x="380" y="1"/>
                  </a:moveTo>
                  <a:cubicBezTo>
                    <a:pt x="363" y="1"/>
                    <a:pt x="347" y="2"/>
                    <a:pt x="330" y="4"/>
                  </a:cubicBezTo>
                  <a:cubicBezTo>
                    <a:pt x="133" y="26"/>
                    <a:pt x="1" y="207"/>
                    <a:pt x="27" y="404"/>
                  </a:cubicBezTo>
                  <a:cubicBezTo>
                    <a:pt x="54" y="576"/>
                    <a:pt x="201" y="708"/>
                    <a:pt x="377" y="708"/>
                  </a:cubicBezTo>
                  <a:cubicBezTo>
                    <a:pt x="393" y="708"/>
                    <a:pt x="410" y="707"/>
                    <a:pt x="427" y="705"/>
                  </a:cubicBezTo>
                  <a:cubicBezTo>
                    <a:pt x="624" y="676"/>
                    <a:pt x="757" y="495"/>
                    <a:pt x="728" y="305"/>
                  </a:cubicBezTo>
                  <a:cubicBezTo>
                    <a:pt x="702" y="127"/>
                    <a:pt x="554" y="1"/>
                    <a:pt x="380"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8"/>
            <p:cNvSpPr/>
            <p:nvPr/>
          </p:nvSpPr>
          <p:spPr>
            <a:xfrm>
              <a:off x="1230311" y="731148"/>
              <a:ext cx="41506" cy="38873"/>
            </a:xfrm>
            <a:custGeom>
              <a:avLst/>
              <a:gdLst/>
              <a:ahLst/>
              <a:cxnLst/>
              <a:rect l="l" t="t" r="r" b="b"/>
              <a:pathLst>
                <a:path w="757" h="709" extrusionOk="0">
                  <a:moveTo>
                    <a:pt x="380" y="0"/>
                  </a:moveTo>
                  <a:cubicBezTo>
                    <a:pt x="364" y="0"/>
                    <a:pt x="347" y="1"/>
                    <a:pt x="330" y="4"/>
                  </a:cubicBezTo>
                  <a:cubicBezTo>
                    <a:pt x="133" y="32"/>
                    <a:pt x="1" y="207"/>
                    <a:pt x="29" y="404"/>
                  </a:cubicBezTo>
                  <a:cubicBezTo>
                    <a:pt x="54" y="582"/>
                    <a:pt x="202" y="708"/>
                    <a:pt x="375" y="708"/>
                  </a:cubicBezTo>
                  <a:cubicBezTo>
                    <a:pt x="392" y="708"/>
                    <a:pt x="410" y="707"/>
                    <a:pt x="427" y="704"/>
                  </a:cubicBezTo>
                  <a:cubicBezTo>
                    <a:pt x="624" y="676"/>
                    <a:pt x="757" y="494"/>
                    <a:pt x="728" y="306"/>
                  </a:cubicBezTo>
                  <a:cubicBezTo>
                    <a:pt x="704" y="126"/>
                    <a:pt x="556" y="0"/>
                    <a:pt x="38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8"/>
            <p:cNvSpPr/>
            <p:nvPr/>
          </p:nvSpPr>
          <p:spPr>
            <a:xfrm>
              <a:off x="1325495" y="717770"/>
              <a:ext cx="41506" cy="38763"/>
            </a:xfrm>
            <a:custGeom>
              <a:avLst/>
              <a:gdLst/>
              <a:ahLst/>
              <a:cxnLst/>
              <a:rect l="l" t="t" r="r" b="b"/>
              <a:pathLst>
                <a:path w="757" h="707" extrusionOk="0">
                  <a:moveTo>
                    <a:pt x="383" y="0"/>
                  </a:moveTo>
                  <a:cubicBezTo>
                    <a:pt x="366" y="0"/>
                    <a:pt x="348" y="1"/>
                    <a:pt x="330" y="4"/>
                  </a:cubicBezTo>
                  <a:cubicBezTo>
                    <a:pt x="135" y="31"/>
                    <a:pt x="1" y="206"/>
                    <a:pt x="29" y="402"/>
                  </a:cubicBezTo>
                  <a:cubicBezTo>
                    <a:pt x="55" y="581"/>
                    <a:pt x="202" y="707"/>
                    <a:pt x="376" y="707"/>
                  </a:cubicBezTo>
                  <a:cubicBezTo>
                    <a:pt x="393" y="707"/>
                    <a:pt x="411" y="706"/>
                    <a:pt x="429" y="703"/>
                  </a:cubicBezTo>
                  <a:cubicBezTo>
                    <a:pt x="624" y="676"/>
                    <a:pt x="757" y="500"/>
                    <a:pt x="730" y="305"/>
                  </a:cubicBezTo>
                  <a:cubicBezTo>
                    <a:pt x="704" y="126"/>
                    <a:pt x="557" y="0"/>
                    <a:pt x="38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8"/>
            <p:cNvSpPr/>
            <p:nvPr/>
          </p:nvSpPr>
          <p:spPr>
            <a:xfrm>
              <a:off x="1420790" y="704501"/>
              <a:ext cx="23467" cy="38599"/>
            </a:xfrm>
            <a:custGeom>
              <a:avLst/>
              <a:gdLst/>
              <a:ahLst/>
              <a:cxnLst/>
              <a:rect l="l" t="t" r="r" b="b"/>
              <a:pathLst>
                <a:path w="428" h="704" extrusionOk="0">
                  <a:moveTo>
                    <a:pt x="330" y="1"/>
                  </a:moveTo>
                  <a:cubicBezTo>
                    <a:pt x="133" y="27"/>
                    <a:pt x="0" y="211"/>
                    <a:pt x="27" y="399"/>
                  </a:cubicBezTo>
                  <a:cubicBezTo>
                    <a:pt x="53" y="578"/>
                    <a:pt x="200" y="704"/>
                    <a:pt x="374" y="704"/>
                  </a:cubicBezTo>
                  <a:cubicBezTo>
                    <a:pt x="391" y="704"/>
                    <a:pt x="409" y="702"/>
                    <a:pt x="427" y="700"/>
                  </a:cubicBezTo>
                  <a:lnTo>
                    <a:pt x="33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8"/>
            <p:cNvSpPr/>
            <p:nvPr/>
          </p:nvSpPr>
          <p:spPr>
            <a:xfrm>
              <a:off x="1098664" y="826003"/>
              <a:ext cx="41506" cy="38818"/>
            </a:xfrm>
            <a:custGeom>
              <a:avLst/>
              <a:gdLst/>
              <a:ahLst/>
              <a:cxnLst/>
              <a:rect l="l" t="t" r="r" b="b"/>
              <a:pathLst>
                <a:path w="757" h="708" extrusionOk="0">
                  <a:moveTo>
                    <a:pt x="381" y="1"/>
                  </a:moveTo>
                  <a:cubicBezTo>
                    <a:pt x="364" y="1"/>
                    <a:pt x="347" y="2"/>
                    <a:pt x="329" y="5"/>
                  </a:cubicBezTo>
                  <a:cubicBezTo>
                    <a:pt x="133" y="31"/>
                    <a:pt x="0" y="206"/>
                    <a:pt x="29" y="403"/>
                  </a:cubicBezTo>
                  <a:cubicBezTo>
                    <a:pt x="53" y="576"/>
                    <a:pt x="201" y="707"/>
                    <a:pt x="376" y="707"/>
                  </a:cubicBezTo>
                  <a:cubicBezTo>
                    <a:pt x="393" y="707"/>
                    <a:pt x="410" y="706"/>
                    <a:pt x="427" y="704"/>
                  </a:cubicBezTo>
                  <a:cubicBezTo>
                    <a:pt x="617" y="677"/>
                    <a:pt x="756" y="494"/>
                    <a:pt x="728" y="305"/>
                  </a:cubicBezTo>
                  <a:cubicBezTo>
                    <a:pt x="703" y="127"/>
                    <a:pt x="550" y="1"/>
                    <a:pt x="38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8"/>
            <p:cNvSpPr/>
            <p:nvPr/>
          </p:nvSpPr>
          <p:spPr>
            <a:xfrm>
              <a:off x="1193849" y="812569"/>
              <a:ext cx="41506" cy="38818"/>
            </a:xfrm>
            <a:custGeom>
              <a:avLst/>
              <a:gdLst/>
              <a:ahLst/>
              <a:cxnLst/>
              <a:rect l="l" t="t" r="r" b="b"/>
              <a:pathLst>
                <a:path w="757" h="708" extrusionOk="0">
                  <a:moveTo>
                    <a:pt x="381" y="0"/>
                  </a:moveTo>
                  <a:cubicBezTo>
                    <a:pt x="364" y="0"/>
                    <a:pt x="347" y="2"/>
                    <a:pt x="329" y="4"/>
                  </a:cubicBezTo>
                  <a:cubicBezTo>
                    <a:pt x="133" y="31"/>
                    <a:pt x="0" y="208"/>
                    <a:pt x="29" y="402"/>
                  </a:cubicBezTo>
                  <a:cubicBezTo>
                    <a:pt x="55" y="581"/>
                    <a:pt x="201" y="707"/>
                    <a:pt x="374" y="707"/>
                  </a:cubicBezTo>
                  <a:cubicBezTo>
                    <a:pt x="392" y="707"/>
                    <a:pt x="409" y="706"/>
                    <a:pt x="427" y="703"/>
                  </a:cubicBezTo>
                  <a:cubicBezTo>
                    <a:pt x="617" y="676"/>
                    <a:pt x="756" y="502"/>
                    <a:pt x="729" y="305"/>
                  </a:cubicBezTo>
                  <a:cubicBezTo>
                    <a:pt x="703" y="126"/>
                    <a:pt x="551" y="0"/>
                    <a:pt x="38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8"/>
            <p:cNvSpPr/>
            <p:nvPr/>
          </p:nvSpPr>
          <p:spPr>
            <a:xfrm>
              <a:off x="1289088" y="799136"/>
              <a:ext cx="41506" cy="38873"/>
            </a:xfrm>
            <a:custGeom>
              <a:avLst/>
              <a:gdLst/>
              <a:ahLst/>
              <a:cxnLst/>
              <a:rect l="l" t="t" r="r" b="b"/>
              <a:pathLst>
                <a:path w="757" h="709" extrusionOk="0">
                  <a:moveTo>
                    <a:pt x="378" y="0"/>
                  </a:moveTo>
                  <a:cubicBezTo>
                    <a:pt x="361" y="0"/>
                    <a:pt x="345" y="1"/>
                    <a:pt x="328" y="4"/>
                  </a:cubicBezTo>
                  <a:cubicBezTo>
                    <a:pt x="133" y="32"/>
                    <a:pt x="1" y="214"/>
                    <a:pt x="28" y="402"/>
                  </a:cubicBezTo>
                  <a:cubicBezTo>
                    <a:pt x="54" y="582"/>
                    <a:pt x="202" y="708"/>
                    <a:pt x="377" y="708"/>
                  </a:cubicBezTo>
                  <a:cubicBezTo>
                    <a:pt x="394" y="708"/>
                    <a:pt x="411" y="707"/>
                    <a:pt x="428" y="705"/>
                  </a:cubicBezTo>
                  <a:cubicBezTo>
                    <a:pt x="623" y="676"/>
                    <a:pt x="757" y="501"/>
                    <a:pt x="728" y="305"/>
                  </a:cubicBezTo>
                  <a:cubicBezTo>
                    <a:pt x="702" y="133"/>
                    <a:pt x="549" y="0"/>
                    <a:pt x="37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8"/>
            <p:cNvSpPr/>
            <p:nvPr/>
          </p:nvSpPr>
          <p:spPr>
            <a:xfrm>
              <a:off x="1384273" y="785758"/>
              <a:ext cx="41506" cy="39092"/>
            </a:xfrm>
            <a:custGeom>
              <a:avLst/>
              <a:gdLst/>
              <a:ahLst/>
              <a:cxnLst/>
              <a:rect l="l" t="t" r="r" b="b"/>
              <a:pathLst>
                <a:path w="757" h="713" extrusionOk="0">
                  <a:moveTo>
                    <a:pt x="368" y="0"/>
                  </a:moveTo>
                  <a:cubicBezTo>
                    <a:pt x="355" y="0"/>
                    <a:pt x="343" y="1"/>
                    <a:pt x="330" y="2"/>
                  </a:cubicBezTo>
                  <a:cubicBezTo>
                    <a:pt x="133" y="31"/>
                    <a:pt x="1" y="213"/>
                    <a:pt x="29" y="409"/>
                  </a:cubicBezTo>
                  <a:cubicBezTo>
                    <a:pt x="54" y="585"/>
                    <a:pt x="208" y="712"/>
                    <a:pt x="388" y="712"/>
                  </a:cubicBezTo>
                  <a:cubicBezTo>
                    <a:pt x="401" y="712"/>
                    <a:pt x="414" y="711"/>
                    <a:pt x="428" y="710"/>
                  </a:cubicBezTo>
                  <a:cubicBezTo>
                    <a:pt x="624" y="681"/>
                    <a:pt x="757" y="500"/>
                    <a:pt x="728" y="310"/>
                  </a:cubicBezTo>
                  <a:cubicBezTo>
                    <a:pt x="703" y="128"/>
                    <a:pt x="542"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8"/>
            <p:cNvSpPr/>
            <p:nvPr/>
          </p:nvSpPr>
          <p:spPr>
            <a:xfrm>
              <a:off x="1077884" y="901612"/>
              <a:ext cx="22754" cy="27523"/>
            </a:xfrm>
            <a:custGeom>
              <a:avLst/>
              <a:gdLst/>
              <a:ahLst/>
              <a:cxnLst/>
              <a:rect l="l" t="t" r="r" b="b"/>
              <a:pathLst>
                <a:path w="415" h="502" extrusionOk="0">
                  <a:moveTo>
                    <a:pt x="50" y="0"/>
                  </a:moveTo>
                  <a:cubicBezTo>
                    <a:pt x="34" y="0"/>
                    <a:pt x="17" y="1"/>
                    <a:pt x="1" y="4"/>
                  </a:cubicBezTo>
                  <a:lnTo>
                    <a:pt x="50" y="340"/>
                  </a:lnTo>
                  <a:lnTo>
                    <a:pt x="379" y="501"/>
                  </a:lnTo>
                  <a:cubicBezTo>
                    <a:pt x="399" y="446"/>
                    <a:pt x="414" y="375"/>
                    <a:pt x="408" y="306"/>
                  </a:cubicBezTo>
                  <a:cubicBezTo>
                    <a:pt x="381" y="132"/>
                    <a:pt x="227" y="0"/>
                    <a:pt x="5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8"/>
            <p:cNvSpPr/>
            <p:nvPr/>
          </p:nvSpPr>
          <p:spPr>
            <a:xfrm>
              <a:off x="1155468" y="888562"/>
              <a:ext cx="41561" cy="38818"/>
            </a:xfrm>
            <a:custGeom>
              <a:avLst/>
              <a:gdLst/>
              <a:ahLst/>
              <a:cxnLst/>
              <a:rect l="l" t="t" r="r" b="b"/>
              <a:pathLst>
                <a:path w="758" h="708" extrusionOk="0">
                  <a:moveTo>
                    <a:pt x="380" y="1"/>
                  </a:moveTo>
                  <a:cubicBezTo>
                    <a:pt x="363" y="1"/>
                    <a:pt x="346" y="2"/>
                    <a:pt x="329" y="5"/>
                  </a:cubicBezTo>
                  <a:cubicBezTo>
                    <a:pt x="134" y="25"/>
                    <a:pt x="1" y="208"/>
                    <a:pt x="21" y="403"/>
                  </a:cubicBezTo>
                  <a:cubicBezTo>
                    <a:pt x="47" y="576"/>
                    <a:pt x="201" y="707"/>
                    <a:pt x="376" y="707"/>
                  </a:cubicBezTo>
                  <a:cubicBezTo>
                    <a:pt x="393" y="707"/>
                    <a:pt x="411" y="706"/>
                    <a:pt x="428" y="704"/>
                  </a:cubicBezTo>
                  <a:cubicBezTo>
                    <a:pt x="616" y="677"/>
                    <a:pt x="757" y="494"/>
                    <a:pt x="729" y="305"/>
                  </a:cubicBezTo>
                  <a:cubicBezTo>
                    <a:pt x="703" y="127"/>
                    <a:pt x="550" y="1"/>
                    <a:pt x="380"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8"/>
            <p:cNvSpPr/>
            <p:nvPr/>
          </p:nvSpPr>
          <p:spPr>
            <a:xfrm>
              <a:off x="1250652" y="875129"/>
              <a:ext cx="41561" cy="38873"/>
            </a:xfrm>
            <a:custGeom>
              <a:avLst/>
              <a:gdLst/>
              <a:ahLst/>
              <a:cxnLst/>
              <a:rect l="l" t="t" r="r" b="b"/>
              <a:pathLst>
                <a:path w="758" h="709" extrusionOk="0">
                  <a:moveTo>
                    <a:pt x="381" y="0"/>
                  </a:moveTo>
                  <a:cubicBezTo>
                    <a:pt x="365" y="0"/>
                    <a:pt x="347" y="2"/>
                    <a:pt x="330" y="4"/>
                  </a:cubicBezTo>
                  <a:cubicBezTo>
                    <a:pt x="134" y="33"/>
                    <a:pt x="1" y="208"/>
                    <a:pt x="29" y="403"/>
                  </a:cubicBezTo>
                  <a:cubicBezTo>
                    <a:pt x="48" y="582"/>
                    <a:pt x="201" y="709"/>
                    <a:pt x="377" y="709"/>
                  </a:cubicBezTo>
                  <a:cubicBezTo>
                    <a:pt x="394" y="709"/>
                    <a:pt x="411" y="707"/>
                    <a:pt x="428" y="705"/>
                  </a:cubicBezTo>
                  <a:cubicBezTo>
                    <a:pt x="618" y="676"/>
                    <a:pt x="757" y="502"/>
                    <a:pt x="729" y="305"/>
                  </a:cubicBezTo>
                  <a:cubicBezTo>
                    <a:pt x="704" y="126"/>
                    <a:pt x="551" y="0"/>
                    <a:pt x="38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8"/>
            <p:cNvSpPr/>
            <p:nvPr/>
          </p:nvSpPr>
          <p:spPr>
            <a:xfrm>
              <a:off x="1345837" y="861696"/>
              <a:ext cx="41561" cy="38873"/>
            </a:xfrm>
            <a:custGeom>
              <a:avLst/>
              <a:gdLst/>
              <a:ahLst/>
              <a:cxnLst/>
              <a:rect l="l" t="t" r="r" b="b"/>
              <a:pathLst>
                <a:path w="758" h="709" extrusionOk="0">
                  <a:moveTo>
                    <a:pt x="381" y="0"/>
                  </a:moveTo>
                  <a:cubicBezTo>
                    <a:pt x="364" y="0"/>
                    <a:pt x="347" y="1"/>
                    <a:pt x="330" y="4"/>
                  </a:cubicBezTo>
                  <a:cubicBezTo>
                    <a:pt x="134" y="32"/>
                    <a:pt x="1" y="214"/>
                    <a:pt x="29" y="404"/>
                  </a:cubicBezTo>
                  <a:cubicBezTo>
                    <a:pt x="48" y="582"/>
                    <a:pt x="202" y="708"/>
                    <a:pt x="378" y="708"/>
                  </a:cubicBezTo>
                  <a:cubicBezTo>
                    <a:pt x="394" y="708"/>
                    <a:pt x="411" y="707"/>
                    <a:pt x="428" y="705"/>
                  </a:cubicBezTo>
                  <a:cubicBezTo>
                    <a:pt x="618" y="676"/>
                    <a:pt x="757" y="501"/>
                    <a:pt x="730" y="305"/>
                  </a:cubicBezTo>
                  <a:cubicBezTo>
                    <a:pt x="704" y="127"/>
                    <a:pt x="552" y="0"/>
                    <a:pt x="38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8"/>
            <p:cNvSpPr/>
            <p:nvPr/>
          </p:nvSpPr>
          <p:spPr>
            <a:xfrm>
              <a:off x="1441132" y="848428"/>
              <a:ext cx="20342" cy="31964"/>
            </a:xfrm>
            <a:custGeom>
              <a:avLst/>
              <a:gdLst/>
              <a:ahLst/>
              <a:cxnLst/>
              <a:rect l="l" t="t" r="r" b="b"/>
              <a:pathLst>
                <a:path w="371" h="583" extrusionOk="0">
                  <a:moveTo>
                    <a:pt x="322" y="1"/>
                  </a:moveTo>
                  <a:cubicBezTo>
                    <a:pt x="133" y="29"/>
                    <a:pt x="1" y="211"/>
                    <a:pt x="27" y="407"/>
                  </a:cubicBezTo>
                  <a:cubicBezTo>
                    <a:pt x="34" y="469"/>
                    <a:pt x="63" y="533"/>
                    <a:pt x="105" y="582"/>
                  </a:cubicBezTo>
                  <a:lnTo>
                    <a:pt x="370" y="337"/>
                  </a:lnTo>
                  <a:lnTo>
                    <a:pt x="328"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8"/>
            <p:cNvSpPr/>
            <p:nvPr/>
          </p:nvSpPr>
          <p:spPr>
            <a:xfrm>
              <a:off x="1213807" y="956496"/>
              <a:ext cx="41506" cy="38873"/>
            </a:xfrm>
            <a:custGeom>
              <a:avLst/>
              <a:gdLst/>
              <a:ahLst/>
              <a:cxnLst/>
              <a:rect l="l" t="t" r="r" b="b"/>
              <a:pathLst>
                <a:path w="757" h="709" extrusionOk="0">
                  <a:moveTo>
                    <a:pt x="380" y="1"/>
                  </a:moveTo>
                  <a:cubicBezTo>
                    <a:pt x="364" y="1"/>
                    <a:pt x="347" y="2"/>
                    <a:pt x="330" y="4"/>
                  </a:cubicBezTo>
                  <a:cubicBezTo>
                    <a:pt x="140" y="33"/>
                    <a:pt x="1" y="208"/>
                    <a:pt x="29" y="404"/>
                  </a:cubicBezTo>
                  <a:cubicBezTo>
                    <a:pt x="54" y="582"/>
                    <a:pt x="208" y="709"/>
                    <a:pt x="377" y="709"/>
                  </a:cubicBezTo>
                  <a:cubicBezTo>
                    <a:pt x="394" y="709"/>
                    <a:pt x="411" y="708"/>
                    <a:pt x="428" y="705"/>
                  </a:cubicBezTo>
                  <a:cubicBezTo>
                    <a:pt x="624" y="676"/>
                    <a:pt x="757" y="502"/>
                    <a:pt x="728" y="305"/>
                  </a:cubicBezTo>
                  <a:cubicBezTo>
                    <a:pt x="710" y="127"/>
                    <a:pt x="556" y="1"/>
                    <a:pt x="380"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8"/>
            <p:cNvSpPr/>
            <p:nvPr/>
          </p:nvSpPr>
          <p:spPr>
            <a:xfrm>
              <a:off x="1308991" y="943063"/>
              <a:ext cx="41506" cy="38873"/>
            </a:xfrm>
            <a:custGeom>
              <a:avLst/>
              <a:gdLst/>
              <a:ahLst/>
              <a:cxnLst/>
              <a:rect l="l" t="t" r="r" b="b"/>
              <a:pathLst>
                <a:path w="757" h="709" extrusionOk="0">
                  <a:moveTo>
                    <a:pt x="379" y="1"/>
                  </a:moveTo>
                  <a:cubicBezTo>
                    <a:pt x="363" y="1"/>
                    <a:pt x="346" y="2"/>
                    <a:pt x="330" y="4"/>
                  </a:cubicBezTo>
                  <a:cubicBezTo>
                    <a:pt x="142" y="32"/>
                    <a:pt x="1" y="214"/>
                    <a:pt x="29" y="404"/>
                  </a:cubicBezTo>
                  <a:cubicBezTo>
                    <a:pt x="55" y="583"/>
                    <a:pt x="208" y="708"/>
                    <a:pt x="376" y="708"/>
                  </a:cubicBezTo>
                  <a:cubicBezTo>
                    <a:pt x="393" y="708"/>
                    <a:pt x="410" y="707"/>
                    <a:pt x="428" y="705"/>
                  </a:cubicBezTo>
                  <a:cubicBezTo>
                    <a:pt x="624" y="684"/>
                    <a:pt x="757" y="501"/>
                    <a:pt x="730" y="306"/>
                  </a:cubicBezTo>
                  <a:cubicBezTo>
                    <a:pt x="710" y="132"/>
                    <a:pt x="556" y="1"/>
                    <a:pt x="379"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8"/>
            <p:cNvSpPr/>
            <p:nvPr/>
          </p:nvSpPr>
          <p:spPr>
            <a:xfrm>
              <a:off x="2381025" y="58341"/>
              <a:ext cx="502572" cy="526070"/>
            </a:xfrm>
            <a:custGeom>
              <a:avLst/>
              <a:gdLst/>
              <a:ahLst/>
              <a:cxnLst/>
              <a:rect l="l" t="t" r="r" b="b"/>
              <a:pathLst>
                <a:path w="9166" h="9595" extrusionOk="0">
                  <a:moveTo>
                    <a:pt x="6322" y="0"/>
                  </a:moveTo>
                  <a:lnTo>
                    <a:pt x="5860" y="225"/>
                  </a:lnTo>
                  <a:lnTo>
                    <a:pt x="5216" y="526"/>
                  </a:lnTo>
                  <a:lnTo>
                    <a:pt x="4277" y="981"/>
                  </a:lnTo>
                  <a:lnTo>
                    <a:pt x="3640" y="1289"/>
                  </a:lnTo>
                  <a:lnTo>
                    <a:pt x="2696" y="1744"/>
                  </a:lnTo>
                  <a:lnTo>
                    <a:pt x="2059" y="2052"/>
                  </a:lnTo>
                  <a:lnTo>
                    <a:pt x="1119" y="2501"/>
                  </a:lnTo>
                  <a:lnTo>
                    <a:pt x="482" y="2808"/>
                  </a:lnTo>
                  <a:lnTo>
                    <a:pt x="0" y="3040"/>
                  </a:lnTo>
                  <a:lnTo>
                    <a:pt x="398" y="3872"/>
                  </a:lnTo>
                  <a:lnTo>
                    <a:pt x="706" y="4511"/>
                  </a:lnTo>
                  <a:lnTo>
                    <a:pt x="1546" y="6260"/>
                  </a:lnTo>
                  <a:lnTo>
                    <a:pt x="1855" y="6897"/>
                  </a:lnTo>
                  <a:lnTo>
                    <a:pt x="2696" y="8648"/>
                  </a:lnTo>
                  <a:lnTo>
                    <a:pt x="2842" y="8956"/>
                  </a:lnTo>
                  <a:lnTo>
                    <a:pt x="3200" y="9006"/>
                  </a:lnTo>
                  <a:lnTo>
                    <a:pt x="5679" y="9384"/>
                  </a:lnTo>
                  <a:lnTo>
                    <a:pt x="5685" y="9384"/>
                  </a:lnTo>
                  <a:lnTo>
                    <a:pt x="5874" y="9411"/>
                  </a:lnTo>
                  <a:lnTo>
                    <a:pt x="7043" y="9594"/>
                  </a:lnTo>
                  <a:lnTo>
                    <a:pt x="7625" y="8586"/>
                  </a:lnTo>
                  <a:lnTo>
                    <a:pt x="7625" y="8577"/>
                  </a:lnTo>
                  <a:lnTo>
                    <a:pt x="7757" y="8347"/>
                  </a:lnTo>
                  <a:lnTo>
                    <a:pt x="8983" y="6225"/>
                  </a:lnTo>
                  <a:lnTo>
                    <a:pt x="9166" y="5910"/>
                  </a:lnTo>
                  <a:lnTo>
                    <a:pt x="9018" y="5610"/>
                  </a:lnTo>
                  <a:lnTo>
                    <a:pt x="8178" y="3852"/>
                  </a:lnTo>
                  <a:lnTo>
                    <a:pt x="7870" y="3215"/>
                  </a:lnTo>
                  <a:lnTo>
                    <a:pt x="7023" y="1464"/>
                  </a:lnTo>
                  <a:lnTo>
                    <a:pt x="6714" y="827"/>
                  </a:lnTo>
                  <a:lnTo>
                    <a:pt x="63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8"/>
            <p:cNvSpPr/>
            <p:nvPr/>
          </p:nvSpPr>
          <p:spPr>
            <a:xfrm>
              <a:off x="2402848" y="268501"/>
              <a:ext cx="30376" cy="37173"/>
            </a:xfrm>
            <a:custGeom>
              <a:avLst/>
              <a:gdLst/>
              <a:ahLst/>
              <a:cxnLst/>
              <a:rect l="l" t="t" r="r" b="b"/>
              <a:pathLst>
                <a:path w="554" h="678" extrusionOk="0">
                  <a:moveTo>
                    <a:pt x="156" y="1"/>
                  </a:moveTo>
                  <a:cubicBezTo>
                    <a:pt x="104" y="1"/>
                    <a:pt x="51" y="13"/>
                    <a:pt x="0" y="39"/>
                  </a:cubicBezTo>
                  <a:lnTo>
                    <a:pt x="308" y="678"/>
                  </a:lnTo>
                  <a:cubicBezTo>
                    <a:pt x="484" y="585"/>
                    <a:pt x="553" y="375"/>
                    <a:pt x="469" y="200"/>
                  </a:cubicBezTo>
                  <a:cubicBezTo>
                    <a:pt x="409" y="76"/>
                    <a:pt x="285" y="1"/>
                    <a:pt x="1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8"/>
            <p:cNvSpPr/>
            <p:nvPr/>
          </p:nvSpPr>
          <p:spPr>
            <a:xfrm>
              <a:off x="2475826" y="226831"/>
              <a:ext cx="44193" cy="38873"/>
            </a:xfrm>
            <a:custGeom>
              <a:avLst/>
              <a:gdLst/>
              <a:ahLst/>
              <a:cxnLst/>
              <a:rect l="l" t="t" r="r" b="b"/>
              <a:pathLst>
                <a:path w="806" h="709" extrusionOk="0">
                  <a:moveTo>
                    <a:pt x="406" y="1"/>
                  </a:moveTo>
                  <a:cubicBezTo>
                    <a:pt x="354" y="1"/>
                    <a:pt x="302" y="12"/>
                    <a:pt x="252" y="36"/>
                  </a:cubicBezTo>
                  <a:cubicBezTo>
                    <a:pt x="69" y="120"/>
                    <a:pt x="0" y="330"/>
                    <a:pt x="84" y="505"/>
                  </a:cubicBezTo>
                  <a:cubicBezTo>
                    <a:pt x="144" y="636"/>
                    <a:pt x="269" y="708"/>
                    <a:pt x="399" y="708"/>
                  </a:cubicBezTo>
                  <a:cubicBezTo>
                    <a:pt x="451" y="708"/>
                    <a:pt x="503" y="697"/>
                    <a:pt x="553" y="673"/>
                  </a:cubicBezTo>
                  <a:cubicBezTo>
                    <a:pt x="735" y="589"/>
                    <a:pt x="805" y="379"/>
                    <a:pt x="721" y="204"/>
                  </a:cubicBezTo>
                  <a:cubicBezTo>
                    <a:pt x="661" y="74"/>
                    <a:pt x="536" y="1"/>
                    <a:pt x="40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8"/>
            <p:cNvSpPr/>
            <p:nvPr/>
          </p:nvSpPr>
          <p:spPr>
            <a:xfrm>
              <a:off x="2562129" y="185106"/>
              <a:ext cx="44686" cy="38928"/>
            </a:xfrm>
            <a:custGeom>
              <a:avLst/>
              <a:gdLst/>
              <a:ahLst/>
              <a:cxnLst/>
              <a:rect l="l" t="t" r="r" b="b"/>
              <a:pathLst>
                <a:path w="815" h="710" extrusionOk="0">
                  <a:moveTo>
                    <a:pt x="404" y="0"/>
                  </a:moveTo>
                  <a:cubicBezTo>
                    <a:pt x="353" y="0"/>
                    <a:pt x="301" y="11"/>
                    <a:pt x="253" y="34"/>
                  </a:cubicBezTo>
                  <a:cubicBezTo>
                    <a:pt x="78" y="118"/>
                    <a:pt x="1" y="335"/>
                    <a:pt x="92" y="510"/>
                  </a:cubicBezTo>
                  <a:cubicBezTo>
                    <a:pt x="151" y="635"/>
                    <a:pt x="275" y="710"/>
                    <a:pt x="405" y="710"/>
                  </a:cubicBezTo>
                  <a:cubicBezTo>
                    <a:pt x="457" y="710"/>
                    <a:pt x="511" y="697"/>
                    <a:pt x="562" y="671"/>
                  </a:cubicBezTo>
                  <a:cubicBezTo>
                    <a:pt x="737" y="587"/>
                    <a:pt x="814" y="377"/>
                    <a:pt x="730" y="202"/>
                  </a:cubicBezTo>
                  <a:cubicBezTo>
                    <a:pt x="669" y="75"/>
                    <a:pt x="538" y="0"/>
                    <a:pt x="40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8"/>
            <p:cNvSpPr/>
            <p:nvPr/>
          </p:nvSpPr>
          <p:spPr>
            <a:xfrm>
              <a:off x="2648979" y="143546"/>
              <a:ext cx="44193" cy="38763"/>
            </a:xfrm>
            <a:custGeom>
              <a:avLst/>
              <a:gdLst/>
              <a:ahLst/>
              <a:cxnLst/>
              <a:rect l="l" t="t" r="r" b="b"/>
              <a:pathLst>
                <a:path w="806" h="707" extrusionOk="0">
                  <a:moveTo>
                    <a:pt x="406" y="0"/>
                  </a:moveTo>
                  <a:cubicBezTo>
                    <a:pt x="355" y="0"/>
                    <a:pt x="302" y="12"/>
                    <a:pt x="252" y="36"/>
                  </a:cubicBezTo>
                  <a:cubicBezTo>
                    <a:pt x="77" y="120"/>
                    <a:pt x="0" y="330"/>
                    <a:pt x="84" y="505"/>
                  </a:cubicBezTo>
                  <a:cubicBezTo>
                    <a:pt x="145" y="631"/>
                    <a:pt x="276" y="707"/>
                    <a:pt x="409" y="707"/>
                  </a:cubicBezTo>
                  <a:cubicBezTo>
                    <a:pt x="460" y="707"/>
                    <a:pt x="512" y="696"/>
                    <a:pt x="560" y="673"/>
                  </a:cubicBezTo>
                  <a:cubicBezTo>
                    <a:pt x="734" y="589"/>
                    <a:pt x="805" y="372"/>
                    <a:pt x="721" y="197"/>
                  </a:cubicBezTo>
                  <a:cubicBezTo>
                    <a:pt x="661" y="72"/>
                    <a:pt x="536" y="0"/>
                    <a:pt x="40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8"/>
            <p:cNvSpPr/>
            <p:nvPr/>
          </p:nvSpPr>
          <p:spPr>
            <a:xfrm>
              <a:off x="2735775" y="103630"/>
              <a:ext cx="30376" cy="36954"/>
            </a:xfrm>
            <a:custGeom>
              <a:avLst/>
              <a:gdLst/>
              <a:ahLst/>
              <a:cxnLst/>
              <a:rect l="l" t="t" r="r" b="b"/>
              <a:pathLst>
                <a:path w="554" h="674" extrusionOk="0">
                  <a:moveTo>
                    <a:pt x="244" y="1"/>
                  </a:moveTo>
                  <a:cubicBezTo>
                    <a:pt x="69" y="85"/>
                    <a:pt x="0" y="295"/>
                    <a:pt x="84" y="476"/>
                  </a:cubicBezTo>
                  <a:cubicBezTo>
                    <a:pt x="144" y="601"/>
                    <a:pt x="269" y="673"/>
                    <a:pt x="399" y="673"/>
                  </a:cubicBezTo>
                  <a:cubicBezTo>
                    <a:pt x="451" y="673"/>
                    <a:pt x="503" y="662"/>
                    <a:pt x="553" y="638"/>
                  </a:cubicBezTo>
                  <a:lnTo>
                    <a:pt x="244"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8"/>
            <p:cNvSpPr/>
            <p:nvPr/>
          </p:nvSpPr>
          <p:spPr>
            <a:xfrm>
              <a:off x="2407453" y="195414"/>
              <a:ext cx="39587" cy="28017"/>
            </a:xfrm>
            <a:custGeom>
              <a:avLst/>
              <a:gdLst/>
              <a:ahLst/>
              <a:cxnLst/>
              <a:rect l="l" t="t" r="r" b="b"/>
              <a:pathLst>
                <a:path w="722" h="511" extrusionOk="0">
                  <a:moveTo>
                    <a:pt x="637" y="1"/>
                  </a:moveTo>
                  <a:lnTo>
                    <a:pt x="0" y="308"/>
                  </a:lnTo>
                  <a:cubicBezTo>
                    <a:pt x="61" y="435"/>
                    <a:pt x="188" y="510"/>
                    <a:pt x="320" y="510"/>
                  </a:cubicBezTo>
                  <a:cubicBezTo>
                    <a:pt x="370" y="510"/>
                    <a:pt x="421" y="499"/>
                    <a:pt x="469" y="476"/>
                  </a:cubicBezTo>
                  <a:cubicBezTo>
                    <a:pt x="644" y="392"/>
                    <a:pt x="721" y="182"/>
                    <a:pt x="637"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8"/>
            <p:cNvSpPr/>
            <p:nvPr/>
          </p:nvSpPr>
          <p:spPr>
            <a:xfrm>
              <a:off x="2493865" y="153963"/>
              <a:ext cx="39587" cy="27688"/>
            </a:xfrm>
            <a:custGeom>
              <a:avLst/>
              <a:gdLst/>
              <a:ahLst/>
              <a:cxnLst/>
              <a:rect l="l" t="t" r="r" b="b"/>
              <a:pathLst>
                <a:path w="722" h="505" extrusionOk="0">
                  <a:moveTo>
                    <a:pt x="638" y="0"/>
                  </a:moveTo>
                  <a:lnTo>
                    <a:pt x="1" y="308"/>
                  </a:lnTo>
                  <a:cubicBezTo>
                    <a:pt x="61" y="433"/>
                    <a:pt x="185" y="505"/>
                    <a:pt x="318" y="505"/>
                  </a:cubicBezTo>
                  <a:cubicBezTo>
                    <a:pt x="371" y="505"/>
                    <a:pt x="425" y="493"/>
                    <a:pt x="476" y="469"/>
                  </a:cubicBezTo>
                  <a:cubicBezTo>
                    <a:pt x="651" y="385"/>
                    <a:pt x="722" y="175"/>
                    <a:pt x="63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8"/>
            <p:cNvSpPr/>
            <p:nvPr/>
          </p:nvSpPr>
          <p:spPr>
            <a:xfrm>
              <a:off x="2580606" y="112129"/>
              <a:ext cx="39587" cy="28017"/>
            </a:xfrm>
            <a:custGeom>
              <a:avLst/>
              <a:gdLst/>
              <a:ahLst/>
              <a:cxnLst/>
              <a:rect l="l" t="t" r="r" b="b"/>
              <a:pathLst>
                <a:path w="722" h="511" extrusionOk="0">
                  <a:moveTo>
                    <a:pt x="637" y="0"/>
                  </a:moveTo>
                  <a:lnTo>
                    <a:pt x="0" y="308"/>
                  </a:lnTo>
                  <a:cubicBezTo>
                    <a:pt x="61" y="435"/>
                    <a:pt x="188" y="510"/>
                    <a:pt x="320" y="510"/>
                  </a:cubicBezTo>
                  <a:cubicBezTo>
                    <a:pt x="370" y="510"/>
                    <a:pt x="421" y="499"/>
                    <a:pt x="469" y="476"/>
                  </a:cubicBezTo>
                  <a:cubicBezTo>
                    <a:pt x="645" y="392"/>
                    <a:pt x="721" y="175"/>
                    <a:pt x="637"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8"/>
            <p:cNvSpPr/>
            <p:nvPr/>
          </p:nvSpPr>
          <p:spPr>
            <a:xfrm>
              <a:off x="2667018" y="70678"/>
              <a:ext cx="39971" cy="27688"/>
            </a:xfrm>
            <a:custGeom>
              <a:avLst/>
              <a:gdLst/>
              <a:ahLst/>
              <a:cxnLst/>
              <a:rect l="l" t="t" r="r" b="b"/>
              <a:pathLst>
                <a:path w="729" h="505" extrusionOk="0">
                  <a:moveTo>
                    <a:pt x="644" y="0"/>
                  </a:moveTo>
                  <a:lnTo>
                    <a:pt x="0" y="301"/>
                  </a:lnTo>
                  <a:cubicBezTo>
                    <a:pt x="66" y="431"/>
                    <a:pt x="192" y="504"/>
                    <a:pt x="323" y="504"/>
                  </a:cubicBezTo>
                  <a:cubicBezTo>
                    <a:pt x="374" y="504"/>
                    <a:pt x="427" y="493"/>
                    <a:pt x="476" y="469"/>
                  </a:cubicBezTo>
                  <a:cubicBezTo>
                    <a:pt x="651" y="385"/>
                    <a:pt x="728" y="175"/>
                    <a:pt x="64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8"/>
            <p:cNvSpPr/>
            <p:nvPr/>
          </p:nvSpPr>
          <p:spPr>
            <a:xfrm>
              <a:off x="2465792" y="315544"/>
              <a:ext cx="44248" cy="38873"/>
            </a:xfrm>
            <a:custGeom>
              <a:avLst/>
              <a:gdLst/>
              <a:ahLst/>
              <a:cxnLst/>
              <a:rect l="l" t="t" r="r" b="b"/>
              <a:pathLst>
                <a:path w="807" h="709" extrusionOk="0">
                  <a:moveTo>
                    <a:pt x="405" y="1"/>
                  </a:moveTo>
                  <a:cubicBezTo>
                    <a:pt x="352" y="1"/>
                    <a:pt x="298" y="12"/>
                    <a:pt x="246" y="36"/>
                  </a:cubicBezTo>
                  <a:cubicBezTo>
                    <a:pt x="71" y="120"/>
                    <a:pt x="0" y="330"/>
                    <a:pt x="84" y="505"/>
                  </a:cubicBezTo>
                  <a:cubicBezTo>
                    <a:pt x="144" y="635"/>
                    <a:pt x="269" y="708"/>
                    <a:pt x="400" y="708"/>
                  </a:cubicBezTo>
                  <a:cubicBezTo>
                    <a:pt x="452" y="708"/>
                    <a:pt x="505" y="697"/>
                    <a:pt x="555" y="673"/>
                  </a:cubicBezTo>
                  <a:cubicBezTo>
                    <a:pt x="730" y="589"/>
                    <a:pt x="807" y="379"/>
                    <a:pt x="723" y="204"/>
                  </a:cubicBezTo>
                  <a:cubicBezTo>
                    <a:pt x="663" y="73"/>
                    <a:pt x="538" y="1"/>
                    <a:pt x="40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8"/>
            <p:cNvSpPr/>
            <p:nvPr/>
          </p:nvSpPr>
          <p:spPr>
            <a:xfrm>
              <a:off x="2552204" y="273819"/>
              <a:ext cx="44577" cy="38928"/>
            </a:xfrm>
            <a:custGeom>
              <a:avLst/>
              <a:gdLst/>
              <a:ahLst/>
              <a:cxnLst/>
              <a:rect l="l" t="t" r="r" b="b"/>
              <a:pathLst>
                <a:path w="813" h="710" extrusionOk="0">
                  <a:moveTo>
                    <a:pt x="403" y="0"/>
                  </a:moveTo>
                  <a:cubicBezTo>
                    <a:pt x="352" y="0"/>
                    <a:pt x="301" y="11"/>
                    <a:pt x="253" y="34"/>
                  </a:cubicBezTo>
                  <a:cubicBezTo>
                    <a:pt x="78" y="118"/>
                    <a:pt x="0" y="335"/>
                    <a:pt x="85" y="510"/>
                  </a:cubicBezTo>
                  <a:cubicBezTo>
                    <a:pt x="149" y="635"/>
                    <a:pt x="274" y="710"/>
                    <a:pt x="404" y="710"/>
                  </a:cubicBezTo>
                  <a:cubicBezTo>
                    <a:pt x="457" y="710"/>
                    <a:pt x="510" y="697"/>
                    <a:pt x="560" y="671"/>
                  </a:cubicBezTo>
                  <a:cubicBezTo>
                    <a:pt x="735" y="587"/>
                    <a:pt x="812" y="377"/>
                    <a:pt x="728" y="202"/>
                  </a:cubicBezTo>
                  <a:cubicBezTo>
                    <a:pt x="663" y="75"/>
                    <a:pt x="535" y="0"/>
                    <a:pt x="40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8"/>
            <p:cNvSpPr/>
            <p:nvPr/>
          </p:nvSpPr>
          <p:spPr>
            <a:xfrm>
              <a:off x="2639000" y="232259"/>
              <a:ext cx="44193" cy="38818"/>
            </a:xfrm>
            <a:custGeom>
              <a:avLst/>
              <a:gdLst/>
              <a:ahLst/>
              <a:cxnLst/>
              <a:rect l="l" t="t" r="r" b="b"/>
              <a:pathLst>
                <a:path w="806" h="708" extrusionOk="0">
                  <a:moveTo>
                    <a:pt x="408" y="1"/>
                  </a:moveTo>
                  <a:cubicBezTo>
                    <a:pt x="356" y="1"/>
                    <a:pt x="303" y="12"/>
                    <a:pt x="253" y="36"/>
                  </a:cubicBezTo>
                  <a:cubicBezTo>
                    <a:pt x="76" y="120"/>
                    <a:pt x="1" y="330"/>
                    <a:pt x="85" y="505"/>
                  </a:cubicBezTo>
                  <a:cubicBezTo>
                    <a:pt x="145" y="632"/>
                    <a:pt x="273" y="707"/>
                    <a:pt x="407" y="707"/>
                  </a:cubicBezTo>
                  <a:cubicBezTo>
                    <a:pt x="458" y="707"/>
                    <a:pt x="510" y="696"/>
                    <a:pt x="560" y="673"/>
                  </a:cubicBezTo>
                  <a:cubicBezTo>
                    <a:pt x="735" y="589"/>
                    <a:pt x="806" y="379"/>
                    <a:pt x="722" y="196"/>
                  </a:cubicBezTo>
                  <a:cubicBezTo>
                    <a:pt x="662" y="71"/>
                    <a:pt x="538" y="1"/>
                    <a:pt x="40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8"/>
            <p:cNvSpPr/>
            <p:nvPr/>
          </p:nvSpPr>
          <p:spPr>
            <a:xfrm>
              <a:off x="2725686" y="190424"/>
              <a:ext cx="44193" cy="38873"/>
            </a:xfrm>
            <a:custGeom>
              <a:avLst/>
              <a:gdLst/>
              <a:ahLst/>
              <a:cxnLst/>
              <a:rect l="l" t="t" r="r" b="b"/>
              <a:pathLst>
                <a:path w="806" h="709" extrusionOk="0">
                  <a:moveTo>
                    <a:pt x="400" y="0"/>
                  </a:moveTo>
                  <a:cubicBezTo>
                    <a:pt x="348" y="0"/>
                    <a:pt x="296" y="11"/>
                    <a:pt x="246" y="35"/>
                  </a:cubicBezTo>
                  <a:cubicBezTo>
                    <a:pt x="72" y="119"/>
                    <a:pt x="1" y="329"/>
                    <a:pt x="85" y="512"/>
                  </a:cubicBezTo>
                  <a:cubicBezTo>
                    <a:pt x="145" y="637"/>
                    <a:pt x="270" y="708"/>
                    <a:pt x="400" y="708"/>
                  </a:cubicBezTo>
                  <a:cubicBezTo>
                    <a:pt x="451" y="708"/>
                    <a:pt x="504" y="697"/>
                    <a:pt x="554" y="673"/>
                  </a:cubicBezTo>
                  <a:cubicBezTo>
                    <a:pt x="730" y="589"/>
                    <a:pt x="806" y="379"/>
                    <a:pt x="722" y="203"/>
                  </a:cubicBezTo>
                  <a:cubicBezTo>
                    <a:pt x="661" y="76"/>
                    <a:pt x="534" y="0"/>
                    <a:pt x="40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8"/>
            <p:cNvSpPr/>
            <p:nvPr/>
          </p:nvSpPr>
          <p:spPr>
            <a:xfrm>
              <a:off x="2465792" y="399597"/>
              <a:ext cx="30814" cy="36899"/>
            </a:xfrm>
            <a:custGeom>
              <a:avLst/>
              <a:gdLst/>
              <a:ahLst/>
              <a:cxnLst/>
              <a:rect l="l" t="t" r="r" b="b"/>
              <a:pathLst>
                <a:path w="562" h="673" extrusionOk="0">
                  <a:moveTo>
                    <a:pt x="156" y="1"/>
                  </a:moveTo>
                  <a:cubicBezTo>
                    <a:pt x="103" y="1"/>
                    <a:pt x="50" y="12"/>
                    <a:pt x="0" y="36"/>
                  </a:cubicBezTo>
                  <a:lnTo>
                    <a:pt x="309" y="673"/>
                  </a:lnTo>
                  <a:cubicBezTo>
                    <a:pt x="484" y="589"/>
                    <a:pt x="561" y="379"/>
                    <a:pt x="477" y="197"/>
                  </a:cubicBezTo>
                  <a:cubicBezTo>
                    <a:pt x="413" y="72"/>
                    <a:pt x="287" y="1"/>
                    <a:pt x="1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8"/>
            <p:cNvSpPr/>
            <p:nvPr/>
          </p:nvSpPr>
          <p:spPr>
            <a:xfrm>
              <a:off x="2538771" y="357872"/>
              <a:ext cx="44193" cy="38763"/>
            </a:xfrm>
            <a:custGeom>
              <a:avLst/>
              <a:gdLst/>
              <a:ahLst/>
              <a:cxnLst/>
              <a:rect l="l" t="t" r="r" b="b"/>
              <a:pathLst>
                <a:path w="806" h="707" extrusionOk="0">
                  <a:moveTo>
                    <a:pt x="401" y="0"/>
                  </a:moveTo>
                  <a:cubicBezTo>
                    <a:pt x="351" y="0"/>
                    <a:pt x="300" y="11"/>
                    <a:pt x="252" y="34"/>
                  </a:cubicBezTo>
                  <a:cubicBezTo>
                    <a:pt x="77" y="118"/>
                    <a:pt x="0" y="328"/>
                    <a:pt x="84" y="510"/>
                  </a:cubicBezTo>
                  <a:cubicBezTo>
                    <a:pt x="144" y="635"/>
                    <a:pt x="268" y="707"/>
                    <a:pt x="400" y="707"/>
                  </a:cubicBezTo>
                  <a:cubicBezTo>
                    <a:pt x="453" y="707"/>
                    <a:pt x="508" y="695"/>
                    <a:pt x="560" y="671"/>
                  </a:cubicBezTo>
                  <a:cubicBezTo>
                    <a:pt x="736" y="587"/>
                    <a:pt x="805" y="377"/>
                    <a:pt x="721" y="202"/>
                  </a:cubicBezTo>
                  <a:cubicBezTo>
                    <a:pt x="660" y="75"/>
                    <a:pt x="533" y="0"/>
                    <a:pt x="40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8"/>
            <p:cNvSpPr/>
            <p:nvPr/>
          </p:nvSpPr>
          <p:spPr>
            <a:xfrm>
              <a:off x="2625567" y="316147"/>
              <a:ext cx="44193" cy="38928"/>
            </a:xfrm>
            <a:custGeom>
              <a:avLst/>
              <a:gdLst/>
              <a:ahLst/>
              <a:cxnLst/>
              <a:rect l="l" t="t" r="r" b="b"/>
              <a:pathLst>
                <a:path w="806" h="710" extrusionOk="0">
                  <a:moveTo>
                    <a:pt x="405" y="1"/>
                  </a:moveTo>
                  <a:cubicBezTo>
                    <a:pt x="352" y="1"/>
                    <a:pt x="298" y="13"/>
                    <a:pt x="246" y="39"/>
                  </a:cubicBezTo>
                  <a:cubicBezTo>
                    <a:pt x="69" y="123"/>
                    <a:pt x="0" y="333"/>
                    <a:pt x="84" y="508"/>
                  </a:cubicBezTo>
                  <a:cubicBezTo>
                    <a:pt x="145" y="634"/>
                    <a:pt x="272" y="710"/>
                    <a:pt x="404" y="710"/>
                  </a:cubicBezTo>
                  <a:cubicBezTo>
                    <a:pt x="454" y="710"/>
                    <a:pt x="505" y="699"/>
                    <a:pt x="553" y="676"/>
                  </a:cubicBezTo>
                  <a:cubicBezTo>
                    <a:pt x="728" y="592"/>
                    <a:pt x="805" y="375"/>
                    <a:pt x="721" y="200"/>
                  </a:cubicBezTo>
                  <a:cubicBezTo>
                    <a:pt x="661" y="76"/>
                    <a:pt x="537" y="1"/>
                    <a:pt x="40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8"/>
            <p:cNvSpPr/>
            <p:nvPr/>
          </p:nvSpPr>
          <p:spPr>
            <a:xfrm>
              <a:off x="2711869" y="274477"/>
              <a:ext cx="44686" cy="38818"/>
            </a:xfrm>
            <a:custGeom>
              <a:avLst/>
              <a:gdLst/>
              <a:ahLst/>
              <a:cxnLst/>
              <a:rect l="l" t="t" r="r" b="b"/>
              <a:pathLst>
                <a:path w="815" h="708" extrusionOk="0">
                  <a:moveTo>
                    <a:pt x="406" y="1"/>
                  </a:moveTo>
                  <a:cubicBezTo>
                    <a:pt x="355" y="1"/>
                    <a:pt x="302" y="12"/>
                    <a:pt x="253" y="36"/>
                  </a:cubicBezTo>
                  <a:cubicBezTo>
                    <a:pt x="78" y="120"/>
                    <a:pt x="1" y="330"/>
                    <a:pt x="85" y="505"/>
                  </a:cubicBezTo>
                  <a:cubicBezTo>
                    <a:pt x="150" y="635"/>
                    <a:pt x="276" y="708"/>
                    <a:pt x="408" y="708"/>
                  </a:cubicBezTo>
                  <a:cubicBezTo>
                    <a:pt x="460" y="708"/>
                    <a:pt x="512" y="697"/>
                    <a:pt x="562" y="673"/>
                  </a:cubicBezTo>
                  <a:cubicBezTo>
                    <a:pt x="737" y="589"/>
                    <a:pt x="814" y="379"/>
                    <a:pt x="730" y="204"/>
                  </a:cubicBezTo>
                  <a:cubicBezTo>
                    <a:pt x="664" y="74"/>
                    <a:pt x="537" y="1"/>
                    <a:pt x="40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8"/>
            <p:cNvSpPr/>
            <p:nvPr/>
          </p:nvSpPr>
          <p:spPr>
            <a:xfrm>
              <a:off x="2798665" y="234562"/>
              <a:ext cx="30760" cy="36954"/>
            </a:xfrm>
            <a:custGeom>
              <a:avLst/>
              <a:gdLst/>
              <a:ahLst/>
              <a:cxnLst/>
              <a:rect l="l" t="t" r="r" b="b"/>
              <a:pathLst>
                <a:path w="561" h="674" extrusionOk="0">
                  <a:moveTo>
                    <a:pt x="253" y="1"/>
                  </a:moveTo>
                  <a:cubicBezTo>
                    <a:pt x="78" y="85"/>
                    <a:pt x="1" y="302"/>
                    <a:pt x="85" y="476"/>
                  </a:cubicBezTo>
                  <a:cubicBezTo>
                    <a:pt x="145" y="601"/>
                    <a:pt x="270" y="673"/>
                    <a:pt x="402" y="673"/>
                  </a:cubicBezTo>
                  <a:cubicBezTo>
                    <a:pt x="455" y="673"/>
                    <a:pt x="509" y="662"/>
                    <a:pt x="561" y="638"/>
                  </a:cubicBezTo>
                  <a:lnTo>
                    <a:pt x="25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8"/>
            <p:cNvSpPr/>
            <p:nvPr/>
          </p:nvSpPr>
          <p:spPr>
            <a:xfrm>
              <a:off x="2528792" y="446586"/>
              <a:ext cx="44193" cy="38763"/>
            </a:xfrm>
            <a:custGeom>
              <a:avLst/>
              <a:gdLst/>
              <a:ahLst/>
              <a:cxnLst/>
              <a:rect l="l" t="t" r="r" b="b"/>
              <a:pathLst>
                <a:path w="806" h="707" extrusionOk="0">
                  <a:moveTo>
                    <a:pt x="403" y="0"/>
                  </a:moveTo>
                  <a:cubicBezTo>
                    <a:pt x="352" y="0"/>
                    <a:pt x="301" y="11"/>
                    <a:pt x="253" y="34"/>
                  </a:cubicBezTo>
                  <a:cubicBezTo>
                    <a:pt x="78" y="118"/>
                    <a:pt x="1" y="335"/>
                    <a:pt x="85" y="510"/>
                  </a:cubicBezTo>
                  <a:cubicBezTo>
                    <a:pt x="145" y="635"/>
                    <a:pt x="269" y="707"/>
                    <a:pt x="402" y="707"/>
                  </a:cubicBezTo>
                  <a:cubicBezTo>
                    <a:pt x="454" y="707"/>
                    <a:pt x="509" y="695"/>
                    <a:pt x="560" y="671"/>
                  </a:cubicBezTo>
                  <a:cubicBezTo>
                    <a:pt x="735" y="587"/>
                    <a:pt x="806" y="377"/>
                    <a:pt x="722" y="202"/>
                  </a:cubicBezTo>
                  <a:cubicBezTo>
                    <a:pt x="661" y="75"/>
                    <a:pt x="534" y="0"/>
                    <a:pt x="40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8"/>
            <p:cNvSpPr/>
            <p:nvPr/>
          </p:nvSpPr>
          <p:spPr>
            <a:xfrm>
              <a:off x="2615533" y="405025"/>
              <a:ext cx="44248" cy="38818"/>
            </a:xfrm>
            <a:custGeom>
              <a:avLst/>
              <a:gdLst/>
              <a:ahLst/>
              <a:cxnLst/>
              <a:rect l="l" t="t" r="r" b="b"/>
              <a:pathLst>
                <a:path w="807" h="708" extrusionOk="0">
                  <a:moveTo>
                    <a:pt x="403" y="0"/>
                  </a:moveTo>
                  <a:cubicBezTo>
                    <a:pt x="349" y="0"/>
                    <a:pt x="296" y="12"/>
                    <a:pt x="245" y="36"/>
                  </a:cubicBezTo>
                  <a:cubicBezTo>
                    <a:pt x="71" y="120"/>
                    <a:pt x="0" y="330"/>
                    <a:pt x="84" y="505"/>
                  </a:cubicBezTo>
                  <a:cubicBezTo>
                    <a:pt x="145" y="632"/>
                    <a:pt x="272" y="707"/>
                    <a:pt x="404" y="707"/>
                  </a:cubicBezTo>
                  <a:cubicBezTo>
                    <a:pt x="455" y="707"/>
                    <a:pt x="506" y="696"/>
                    <a:pt x="555" y="673"/>
                  </a:cubicBezTo>
                  <a:cubicBezTo>
                    <a:pt x="729" y="589"/>
                    <a:pt x="807" y="372"/>
                    <a:pt x="723" y="196"/>
                  </a:cubicBezTo>
                  <a:cubicBezTo>
                    <a:pt x="663" y="71"/>
                    <a:pt x="535" y="0"/>
                    <a:pt x="40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8"/>
            <p:cNvSpPr/>
            <p:nvPr/>
          </p:nvSpPr>
          <p:spPr>
            <a:xfrm>
              <a:off x="2701945" y="363136"/>
              <a:ext cx="44577" cy="38928"/>
            </a:xfrm>
            <a:custGeom>
              <a:avLst/>
              <a:gdLst/>
              <a:ahLst/>
              <a:cxnLst/>
              <a:rect l="l" t="t" r="r" b="b"/>
              <a:pathLst>
                <a:path w="813" h="710" extrusionOk="0">
                  <a:moveTo>
                    <a:pt x="406" y="0"/>
                  </a:moveTo>
                  <a:cubicBezTo>
                    <a:pt x="354" y="0"/>
                    <a:pt x="302" y="12"/>
                    <a:pt x="252" y="36"/>
                  </a:cubicBezTo>
                  <a:cubicBezTo>
                    <a:pt x="78" y="120"/>
                    <a:pt x="0" y="330"/>
                    <a:pt x="84" y="506"/>
                  </a:cubicBezTo>
                  <a:cubicBezTo>
                    <a:pt x="145" y="636"/>
                    <a:pt x="273" y="709"/>
                    <a:pt x="405" y="709"/>
                  </a:cubicBezTo>
                  <a:cubicBezTo>
                    <a:pt x="458" y="709"/>
                    <a:pt x="511" y="698"/>
                    <a:pt x="560" y="674"/>
                  </a:cubicBezTo>
                  <a:cubicBezTo>
                    <a:pt x="735" y="590"/>
                    <a:pt x="812" y="380"/>
                    <a:pt x="721" y="204"/>
                  </a:cubicBezTo>
                  <a:cubicBezTo>
                    <a:pt x="661" y="73"/>
                    <a:pt x="536" y="0"/>
                    <a:pt x="40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8"/>
            <p:cNvSpPr/>
            <p:nvPr/>
          </p:nvSpPr>
          <p:spPr>
            <a:xfrm>
              <a:off x="2788740" y="321356"/>
              <a:ext cx="44193" cy="39147"/>
            </a:xfrm>
            <a:custGeom>
              <a:avLst/>
              <a:gdLst/>
              <a:ahLst/>
              <a:cxnLst/>
              <a:rect l="l" t="t" r="r" b="b"/>
              <a:pathLst>
                <a:path w="806" h="714" extrusionOk="0">
                  <a:moveTo>
                    <a:pt x="402" y="1"/>
                  </a:moveTo>
                  <a:cubicBezTo>
                    <a:pt x="351" y="1"/>
                    <a:pt x="301" y="11"/>
                    <a:pt x="253" y="35"/>
                  </a:cubicBezTo>
                  <a:cubicBezTo>
                    <a:pt x="69" y="125"/>
                    <a:pt x="0" y="335"/>
                    <a:pt x="84" y="512"/>
                  </a:cubicBezTo>
                  <a:cubicBezTo>
                    <a:pt x="145" y="638"/>
                    <a:pt x="272" y="714"/>
                    <a:pt x="404" y="714"/>
                  </a:cubicBezTo>
                  <a:cubicBezTo>
                    <a:pt x="454" y="714"/>
                    <a:pt x="505" y="703"/>
                    <a:pt x="553" y="680"/>
                  </a:cubicBezTo>
                  <a:cubicBezTo>
                    <a:pt x="735" y="587"/>
                    <a:pt x="805" y="377"/>
                    <a:pt x="721" y="203"/>
                  </a:cubicBezTo>
                  <a:cubicBezTo>
                    <a:pt x="661" y="76"/>
                    <a:pt x="533" y="1"/>
                    <a:pt x="40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8"/>
            <p:cNvSpPr/>
            <p:nvPr/>
          </p:nvSpPr>
          <p:spPr>
            <a:xfrm>
              <a:off x="2528792" y="530584"/>
              <a:ext cx="28457" cy="21547"/>
            </a:xfrm>
            <a:custGeom>
              <a:avLst/>
              <a:gdLst/>
              <a:ahLst/>
              <a:cxnLst/>
              <a:rect l="l" t="t" r="r" b="b"/>
              <a:pathLst>
                <a:path w="519" h="393" extrusionOk="0">
                  <a:moveTo>
                    <a:pt x="151" y="1"/>
                  </a:moveTo>
                  <a:cubicBezTo>
                    <a:pt x="100" y="1"/>
                    <a:pt x="49" y="12"/>
                    <a:pt x="1" y="35"/>
                  </a:cubicBezTo>
                  <a:lnTo>
                    <a:pt x="147" y="343"/>
                  </a:lnTo>
                  <a:lnTo>
                    <a:pt x="505" y="393"/>
                  </a:lnTo>
                  <a:cubicBezTo>
                    <a:pt x="518" y="329"/>
                    <a:pt x="505" y="267"/>
                    <a:pt x="476" y="203"/>
                  </a:cubicBezTo>
                  <a:cubicBezTo>
                    <a:pt x="415" y="76"/>
                    <a:pt x="285" y="1"/>
                    <a:pt x="15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8"/>
            <p:cNvSpPr/>
            <p:nvPr/>
          </p:nvSpPr>
          <p:spPr>
            <a:xfrm>
              <a:off x="2601661" y="488804"/>
              <a:ext cx="44686" cy="39037"/>
            </a:xfrm>
            <a:custGeom>
              <a:avLst/>
              <a:gdLst/>
              <a:ahLst/>
              <a:cxnLst/>
              <a:rect l="l" t="t" r="r" b="b"/>
              <a:pathLst>
                <a:path w="815" h="712" extrusionOk="0">
                  <a:moveTo>
                    <a:pt x="403" y="0"/>
                  </a:moveTo>
                  <a:cubicBezTo>
                    <a:pt x="353" y="0"/>
                    <a:pt x="302" y="11"/>
                    <a:pt x="253" y="34"/>
                  </a:cubicBezTo>
                  <a:cubicBezTo>
                    <a:pt x="78" y="125"/>
                    <a:pt x="1" y="335"/>
                    <a:pt x="85" y="510"/>
                  </a:cubicBezTo>
                  <a:cubicBezTo>
                    <a:pt x="146" y="636"/>
                    <a:pt x="277" y="712"/>
                    <a:pt x="412" y="712"/>
                  </a:cubicBezTo>
                  <a:cubicBezTo>
                    <a:pt x="463" y="712"/>
                    <a:pt x="514" y="701"/>
                    <a:pt x="562" y="678"/>
                  </a:cubicBezTo>
                  <a:cubicBezTo>
                    <a:pt x="737" y="587"/>
                    <a:pt x="814" y="377"/>
                    <a:pt x="724" y="202"/>
                  </a:cubicBezTo>
                  <a:cubicBezTo>
                    <a:pt x="663" y="75"/>
                    <a:pt x="536" y="0"/>
                    <a:pt x="40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8"/>
            <p:cNvSpPr/>
            <p:nvPr/>
          </p:nvSpPr>
          <p:spPr>
            <a:xfrm>
              <a:off x="2688511" y="447244"/>
              <a:ext cx="44138" cy="38763"/>
            </a:xfrm>
            <a:custGeom>
              <a:avLst/>
              <a:gdLst/>
              <a:ahLst/>
              <a:cxnLst/>
              <a:rect l="l" t="t" r="r" b="b"/>
              <a:pathLst>
                <a:path w="805" h="707" extrusionOk="0">
                  <a:moveTo>
                    <a:pt x="406" y="1"/>
                  </a:moveTo>
                  <a:cubicBezTo>
                    <a:pt x="355" y="1"/>
                    <a:pt x="302" y="12"/>
                    <a:pt x="252" y="36"/>
                  </a:cubicBezTo>
                  <a:cubicBezTo>
                    <a:pt x="71" y="120"/>
                    <a:pt x="0" y="330"/>
                    <a:pt x="84" y="505"/>
                  </a:cubicBezTo>
                  <a:cubicBezTo>
                    <a:pt x="145" y="631"/>
                    <a:pt x="272" y="707"/>
                    <a:pt x="406" y="707"/>
                  </a:cubicBezTo>
                  <a:cubicBezTo>
                    <a:pt x="457" y="707"/>
                    <a:pt x="510" y="696"/>
                    <a:pt x="560" y="673"/>
                  </a:cubicBezTo>
                  <a:cubicBezTo>
                    <a:pt x="736" y="589"/>
                    <a:pt x="805" y="379"/>
                    <a:pt x="721" y="197"/>
                  </a:cubicBezTo>
                  <a:cubicBezTo>
                    <a:pt x="661" y="72"/>
                    <a:pt x="536" y="1"/>
                    <a:pt x="40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8"/>
            <p:cNvSpPr/>
            <p:nvPr/>
          </p:nvSpPr>
          <p:spPr>
            <a:xfrm>
              <a:off x="2775307" y="405464"/>
              <a:ext cx="44193" cy="38818"/>
            </a:xfrm>
            <a:custGeom>
              <a:avLst/>
              <a:gdLst/>
              <a:ahLst/>
              <a:cxnLst/>
              <a:rect l="l" t="t" r="r" b="b"/>
              <a:pathLst>
                <a:path w="806" h="708" extrusionOk="0">
                  <a:moveTo>
                    <a:pt x="396" y="1"/>
                  </a:moveTo>
                  <a:cubicBezTo>
                    <a:pt x="345" y="1"/>
                    <a:pt x="294" y="12"/>
                    <a:pt x="245" y="35"/>
                  </a:cubicBezTo>
                  <a:cubicBezTo>
                    <a:pt x="69" y="119"/>
                    <a:pt x="0" y="336"/>
                    <a:pt x="84" y="510"/>
                  </a:cubicBezTo>
                  <a:cubicBezTo>
                    <a:pt x="144" y="635"/>
                    <a:pt x="269" y="707"/>
                    <a:pt x="399" y="707"/>
                  </a:cubicBezTo>
                  <a:cubicBezTo>
                    <a:pt x="450" y="707"/>
                    <a:pt x="503" y="696"/>
                    <a:pt x="553" y="672"/>
                  </a:cubicBezTo>
                  <a:cubicBezTo>
                    <a:pt x="728" y="588"/>
                    <a:pt x="805" y="378"/>
                    <a:pt x="721" y="203"/>
                  </a:cubicBezTo>
                  <a:cubicBezTo>
                    <a:pt x="660" y="76"/>
                    <a:pt x="530" y="1"/>
                    <a:pt x="39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8"/>
            <p:cNvSpPr/>
            <p:nvPr/>
          </p:nvSpPr>
          <p:spPr>
            <a:xfrm>
              <a:off x="2678532" y="535902"/>
              <a:ext cx="44193" cy="38928"/>
            </a:xfrm>
            <a:custGeom>
              <a:avLst/>
              <a:gdLst/>
              <a:ahLst/>
              <a:cxnLst/>
              <a:rect l="l" t="t" r="r" b="b"/>
              <a:pathLst>
                <a:path w="806" h="710" extrusionOk="0">
                  <a:moveTo>
                    <a:pt x="407" y="0"/>
                  </a:moveTo>
                  <a:cubicBezTo>
                    <a:pt x="355" y="0"/>
                    <a:pt x="302" y="12"/>
                    <a:pt x="253" y="36"/>
                  </a:cubicBezTo>
                  <a:cubicBezTo>
                    <a:pt x="69" y="120"/>
                    <a:pt x="1" y="330"/>
                    <a:pt x="85" y="506"/>
                  </a:cubicBezTo>
                  <a:cubicBezTo>
                    <a:pt x="145" y="636"/>
                    <a:pt x="270" y="709"/>
                    <a:pt x="400" y="709"/>
                  </a:cubicBezTo>
                  <a:cubicBezTo>
                    <a:pt x="452" y="709"/>
                    <a:pt x="504" y="698"/>
                    <a:pt x="553" y="674"/>
                  </a:cubicBezTo>
                  <a:cubicBezTo>
                    <a:pt x="735" y="590"/>
                    <a:pt x="805" y="380"/>
                    <a:pt x="721" y="197"/>
                  </a:cubicBezTo>
                  <a:cubicBezTo>
                    <a:pt x="661" y="72"/>
                    <a:pt x="537" y="0"/>
                    <a:pt x="407"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8"/>
            <p:cNvSpPr/>
            <p:nvPr/>
          </p:nvSpPr>
          <p:spPr>
            <a:xfrm>
              <a:off x="2764889" y="494122"/>
              <a:ext cx="44632" cy="38818"/>
            </a:xfrm>
            <a:custGeom>
              <a:avLst/>
              <a:gdLst/>
              <a:ahLst/>
              <a:cxnLst/>
              <a:rect l="l" t="t" r="r" b="b"/>
              <a:pathLst>
                <a:path w="814" h="708" extrusionOk="0">
                  <a:moveTo>
                    <a:pt x="403" y="1"/>
                  </a:moveTo>
                  <a:cubicBezTo>
                    <a:pt x="352" y="1"/>
                    <a:pt x="300" y="11"/>
                    <a:pt x="252" y="35"/>
                  </a:cubicBezTo>
                  <a:cubicBezTo>
                    <a:pt x="77" y="119"/>
                    <a:pt x="0" y="335"/>
                    <a:pt x="91" y="512"/>
                  </a:cubicBezTo>
                  <a:cubicBezTo>
                    <a:pt x="151" y="636"/>
                    <a:pt x="275" y="707"/>
                    <a:pt x="405" y="707"/>
                  </a:cubicBezTo>
                  <a:cubicBezTo>
                    <a:pt x="457" y="707"/>
                    <a:pt x="511" y="696"/>
                    <a:pt x="561" y="671"/>
                  </a:cubicBezTo>
                  <a:cubicBezTo>
                    <a:pt x="736" y="587"/>
                    <a:pt x="814" y="377"/>
                    <a:pt x="730" y="203"/>
                  </a:cubicBezTo>
                  <a:cubicBezTo>
                    <a:pt x="669" y="76"/>
                    <a:pt x="537" y="1"/>
                    <a:pt x="403"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8"/>
            <p:cNvSpPr/>
            <p:nvPr/>
          </p:nvSpPr>
          <p:spPr>
            <a:xfrm>
              <a:off x="1936794" y="259070"/>
              <a:ext cx="524065" cy="590218"/>
            </a:xfrm>
            <a:custGeom>
              <a:avLst/>
              <a:gdLst/>
              <a:ahLst/>
              <a:cxnLst/>
              <a:rect l="l" t="t" r="r" b="b"/>
              <a:pathLst>
                <a:path w="9558" h="10765" extrusionOk="0">
                  <a:moveTo>
                    <a:pt x="6623" y="1"/>
                  </a:moveTo>
                  <a:lnTo>
                    <a:pt x="0" y="2298"/>
                  </a:lnTo>
                  <a:lnTo>
                    <a:pt x="2934" y="10765"/>
                  </a:lnTo>
                  <a:lnTo>
                    <a:pt x="5818" y="8377"/>
                  </a:lnTo>
                  <a:lnTo>
                    <a:pt x="9557" y="8467"/>
                  </a:lnTo>
                  <a:lnTo>
                    <a:pt x="66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8"/>
            <p:cNvSpPr/>
            <p:nvPr/>
          </p:nvSpPr>
          <p:spPr>
            <a:xfrm>
              <a:off x="1950940" y="300576"/>
              <a:ext cx="365990" cy="133286"/>
            </a:xfrm>
            <a:custGeom>
              <a:avLst/>
              <a:gdLst/>
              <a:ahLst/>
              <a:cxnLst/>
              <a:rect l="l" t="t" r="r" b="b"/>
              <a:pathLst>
                <a:path w="6675" h="2431" extrusionOk="0">
                  <a:moveTo>
                    <a:pt x="6632" y="0"/>
                  </a:moveTo>
                  <a:lnTo>
                    <a:pt x="1" y="2297"/>
                  </a:lnTo>
                  <a:lnTo>
                    <a:pt x="50" y="2430"/>
                  </a:lnTo>
                  <a:lnTo>
                    <a:pt x="6674" y="135"/>
                  </a:lnTo>
                  <a:lnTo>
                    <a:pt x="6632"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8"/>
            <p:cNvSpPr/>
            <p:nvPr/>
          </p:nvSpPr>
          <p:spPr>
            <a:xfrm>
              <a:off x="1977039" y="375472"/>
              <a:ext cx="365935" cy="133669"/>
            </a:xfrm>
            <a:custGeom>
              <a:avLst/>
              <a:gdLst/>
              <a:ahLst/>
              <a:cxnLst/>
              <a:rect l="l" t="t" r="r" b="b"/>
              <a:pathLst>
                <a:path w="6674" h="2438" extrusionOk="0">
                  <a:moveTo>
                    <a:pt x="6632" y="0"/>
                  </a:moveTo>
                  <a:lnTo>
                    <a:pt x="1" y="2304"/>
                  </a:lnTo>
                  <a:lnTo>
                    <a:pt x="49" y="2437"/>
                  </a:lnTo>
                  <a:lnTo>
                    <a:pt x="6674" y="140"/>
                  </a:lnTo>
                  <a:lnTo>
                    <a:pt x="6632"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8"/>
            <p:cNvSpPr/>
            <p:nvPr/>
          </p:nvSpPr>
          <p:spPr>
            <a:xfrm>
              <a:off x="2003193" y="450753"/>
              <a:ext cx="365881" cy="133176"/>
            </a:xfrm>
            <a:custGeom>
              <a:avLst/>
              <a:gdLst/>
              <a:ahLst/>
              <a:cxnLst/>
              <a:rect l="l" t="t" r="r" b="b"/>
              <a:pathLst>
                <a:path w="6673" h="2429" extrusionOk="0">
                  <a:moveTo>
                    <a:pt x="6624" y="0"/>
                  </a:moveTo>
                  <a:lnTo>
                    <a:pt x="1" y="2296"/>
                  </a:lnTo>
                  <a:lnTo>
                    <a:pt x="50" y="2429"/>
                  </a:lnTo>
                  <a:lnTo>
                    <a:pt x="6673" y="133"/>
                  </a:lnTo>
                  <a:lnTo>
                    <a:pt x="6624"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8"/>
            <p:cNvSpPr/>
            <p:nvPr/>
          </p:nvSpPr>
          <p:spPr>
            <a:xfrm>
              <a:off x="2029292" y="525594"/>
              <a:ext cx="365935" cy="133615"/>
            </a:xfrm>
            <a:custGeom>
              <a:avLst/>
              <a:gdLst/>
              <a:ahLst/>
              <a:cxnLst/>
              <a:rect l="l" t="t" r="r" b="b"/>
              <a:pathLst>
                <a:path w="6674" h="2437" extrusionOk="0">
                  <a:moveTo>
                    <a:pt x="6625" y="0"/>
                  </a:moveTo>
                  <a:lnTo>
                    <a:pt x="0" y="2297"/>
                  </a:lnTo>
                  <a:lnTo>
                    <a:pt x="42" y="2437"/>
                  </a:lnTo>
                  <a:lnTo>
                    <a:pt x="6674" y="139"/>
                  </a:lnTo>
                  <a:lnTo>
                    <a:pt x="6625"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8"/>
            <p:cNvSpPr/>
            <p:nvPr/>
          </p:nvSpPr>
          <p:spPr>
            <a:xfrm>
              <a:off x="2055007" y="600820"/>
              <a:ext cx="365935" cy="133340"/>
            </a:xfrm>
            <a:custGeom>
              <a:avLst/>
              <a:gdLst/>
              <a:ahLst/>
              <a:cxnLst/>
              <a:rect l="l" t="t" r="r" b="b"/>
              <a:pathLst>
                <a:path w="6674" h="2432" extrusionOk="0">
                  <a:moveTo>
                    <a:pt x="6632" y="1"/>
                  </a:moveTo>
                  <a:lnTo>
                    <a:pt x="0" y="2297"/>
                  </a:lnTo>
                  <a:lnTo>
                    <a:pt x="49" y="2431"/>
                  </a:lnTo>
                  <a:lnTo>
                    <a:pt x="6674" y="134"/>
                  </a:lnTo>
                  <a:lnTo>
                    <a:pt x="6632"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8"/>
            <p:cNvSpPr/>
            <p:nvPr/>
          </p:nvSpPr>
          <p:spPr>
            <a:xfrm>
              <a:off x="2081051" y="757466"/>
              <a:ext cx="127260" cy="51867"/>
            </a:xfrm>
            <a:custGeom>
              <a:avLst/>
              <a:gdLst/>
              <a:ahLst/>
              <a:cxnLst/>
              <a:rect l="l" t="t" r="r" b="b"/>
              <a:pathLst>
                <a:path w="2321" h="946" extrusionOk="0">
                  <a:moveTo>
                    <a:pt x="2320" y="1"/>
                  </a:moveTo>
                  <a:lnTo>
                    <a:pt x="1" y="806"/>
                  </a:lnTo>
                  <a:lnTo>
                    <a:pt x="51" y="945"/>
                  </a:lnTo>
                  <a:lnTo>
                    <a:pt x="2004" y="266"/>
                  </a:lnTo>
                  <a:lnTo>
                    <a:pt x="232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8"/>
            <p:cNvSpPr/>
            <p:nvPr/>
          </p:nvSpPr>
          <p:spPr>
            <a:xfrm>
              <a:off x="2317258" y="675661"/>
              <a:ext cx="129783" cy="44630"/>
            </a:xfrm>
            <a:custGeom>
              <a:avLst/>
              <a:gdLst/>
              <a:ahLst/>
              <a:cxnLst/>
              <a:rect l="l" t="t" r="r" b="b"/>
              <a:pathLst>
                <a:path w="2367" h="814" extrusionOk="0">
                  <a:moveTo>
                    <a:pt x="2318" y="1"/>
                  </a:moveTo>
                  <a:lnTo>
                    <a:pt x="0" y="806"/>
                  </a:lnTo>
                  <a:lnTo>
                    <a:pt x="414" y="814"/>
                  </a:lnTo>
                  <a:lnTo>
                    <a:pt x="2366" y="133"/>
                  </a:lnTo>
                  <a:lnTo>
                    <a:pt x="2318"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8"/>
            <p:cNvSpPr/>
            <p:nvPr/>
          </p:nvSpPr>
          <p:spPr>
            <a:xfrm>
              <a:off x="-61975" y="3"/>
              <a:ext cx="2876108" cy="585887"/>
            </a:xfrm>
            <a:custGeom>
              <a:avLst/>
              <a:gdLst/>
              <a:ahLst/>
              <a:cxnLst/>
              <a:rect l="l" t="t" r="r" b="b"/>
              <a:pathLst>
                <a:path w="52455" h="10686" extrusionOk="0">
                  <a:moveTo>
                    <a:pt x="52384" y="0"/>
                  </a:moveTo>
                  <a:cubicBezTo>
                    <a:pt x="49166" y="1974"/>
                    <a:pt x="33957" y="10529"/>
                    <a:pt x="11889" y="10529"/>
                  </a:cubicBezTo>
                  <a:cubicBezTo>
                    <a:pt x="8122" y="10529"/>
                    <a:pt x="4155" y="10279"/>
                    <a:pt x="13" y="9705"/>
                  </a:cubicBezTo>
                  <a:lnTo>
                    <a:pt x="0" y="9845"/>
                  </a:lnTo>
                  <a:cubicBezTo>
                    <a:pt x="4040" y="10406"/>
                    <a:pt x="8067" y="10685"/>
                    <a:pt x="12071" y="10685"/>
                  </a:cubicBezTo>
                  <a:cubicBezTo>
                    <a:pt x="19901" y="10685"/>
                    <a:pt x="27616" y="9608"/>
                    <a:pt x="35123" y="7472"/>
                  </a:cubicBezTo>
                  <a:cubicBezTo>
                    <a:pt x="44178" y="4887"/>
                    <a:pt x="50261" y="1471"/>
                    <a:pt x="52455" y="120"/>
                  </a:cubicBezTo>
                  <a:lnTo>
                    <a:pt x="523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4" name="Google Shape;1684;p48"/>
          <p:cNvGrpSpPr/>
          <p:nvPr/>
        </p:nvGrpSpPr>
        <p:grpSpPr>
          <a:xfrm>
            <a:off x="92207" y="4532682"/>
            <a:ext cx="584532" cy="594049"/>
            <a:chOff x="6236727" y="2588847"/>
            <a:chExt cx="2292731" cy="2022600"/>
          </a:xfrm>
        </p:grpSpPr>
        <p:sp>
          <p:nvSpPr>
            <p:cNvPr id="1685" name="Google Shape;1685;p48"/>
            <p:cNvSpPr/>
            <p:nvPr/>
          </p:nvSpPr>
          <p:spPr>
            <a:xfrm>
              <a:off x="6253527" y="4089506"/>
              <a:ext cx="1773263" cy="473754"/>
            </a:xfrm>
            <a:custGeom>
              <a:avLst/>
              <a:gdLst/>
              <a:ahLst/>
              <a:cxnLst/>
              <a:rect l="l" t="t" r="r" b="b"/>
              <a:pathLst>
                <a:path w="20055" h="5358" extrusionOk="0">
                  <a:moveTo>
                    <a:pt x="1" y="0"/>
                  </a:moveTo>
                  <a:cubicBezTo>
                    <a:pt x="1" y="0"/>
                    <a:pt x="638" y="1941"/>
                    <a:pt x="1" y="3040"/>
                  </a:cubicBezTo>
                  <a:lnTo>
                    <a:pt x="19572" y="5358"/>
                  </a:lnTo>
                  <a:cubicBezTo>
                    <a:pt x="20055" y="4049"/>
                    <a:pt x="19725" y="2753"/>
                    <a:pt x="19586" y="2326"/>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8"/>
            <p:cNvSpPr/>
            <p:nvPr/>
          </p:nvSpPr>
          <p:spPr>
            <a:xfrm>
              <a:off x="7984089" y="3924249"/>
              <a:ext cx="521324" cy="639630"/>
            </a:xfrm>
            <a:custGeom>
              <a:avLst/>
              <a:gdLst/>
              <a:ahLst/>
              <a:cxnLst/>
              <a:rect l="l" t="t" r="r" b="b"/>
              <a:pathLst>
                <a:path w="5896" h="7234" extrusionOk="0">
                  <a:moveTo>
                    <a:pt x="5370" y="1"/>
                  </a:moveTo>
                  <a:lnTo>
                    <a:pt x="14" y="4195"/>
                  </a:lnTo>
                  <a:cubicBezTo>
                    <a:pt x="153" y="4622"/>
                    <a:pt x="483" y="5918"/>
                    <a:pt x="0" y="7227"/>
                  </a:cubicBezTo>
                  <a:lnTo>
                    <a:pt x="14" y="7234"/>
                  </a:lnTo>
                  <a:lnTo>
                    <a:pt x="5370" y="3039"/>
                  </a:lnTo>
                  <a:cubicBezTo>
                    <a:pt x="5896" y="1281"/>
                    <a:pt x="5370" y="1"/>
                    <a:pt x="5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8"/>
            <p:cNvSpPr/>
            <p:nvPr/>
          </p:nvSpPr>
          <p:spPr>
            <a:xfrm>
              <a:off x="6236727" y="3908245"/>
              <a:ext cx="2284773" cy="671108"/>
            </a:xfrm>
            <a:custGeom>
              <a:avLst/>
              <a:gdLst/>
              <a:ahLst/>
              <a:cxnLst/>
              <a:rect l="l" t="t" r="r" b="b"/>
              <a:pathLst>
                <a:path w="25840" h="7590" extrusionOk="0">
                  <a:moveTo>
                    <a:pt x="25138" y="1"/>
                  </a:moveTo>
                  <a:cubicBezTo>
                    <a:pt x="25097" y="1"/>
                    <a:pt x="25058" y="16"/>
                    <a:pt x="25027" y="42"/>
                  </a:cubicBezTo>
                  <a:lnTo>
                    <a:pt x="19727" y="4186"/>
                  </a:lnTo>
                  <a:lnTo>
                    <a:pt x="211" y="1876"/>
                  </a:lnTo>
                  <a:cubicBezTo>
                    <a:pt x="203" y="1874"/>
                    <a:pt x="195" y="1874"/>
                    <a:pt x="187" y="1874"/>
                  </a:cubicBezTo>
                  <a:cubicBezTo>
                    <a:pt x="100" y="1874"/>
                    <a:pt x="28" y="1941"/>
                    <a:pt x="16" y="2030"/>
                  </a:cubicBezTo>
                  <a:cubicBezTo>
                    <a:pt x="1" y="2128"/>
                    <a:pt x="71" y="2218"/>
                    <a:pt x="169" y="2227"/>
                  </a:cubicBezTo>
                  <a:lnTo>
                    <a:pt x="19762" y="4551"/>
                  </a:lnTo>
                  <a:cubicBezTo>
                    <a:pt x="19769" y="4552"/>
                    <a:pt x="19777" y="4553"/>
                    <a:pt x="19784" y="4553"/>
                  </a:cubicBezTo>
                  <a:cubicBezTo>
                    <a:pt x="19821" y="4553"/>
                    <a:pt x="19859" y="4539"/>
                    <a:pt x="19888" y="4516"/>
                  </a:cubicBezTo>
                  <a:lnTo>
                    <a:pt x="25041" y="476"/>
                  </a:lnTo>
                  <a:lnTo>
                    <a:pt x="25041" y="476"/>
                  </a:lnTo>
                  <a:cubicBezTo>
                    <a:pt x="25160" y="903"/>
                    <a:pt x="25335" y="1891"/>
                    <a:pt x="24979" y="3116"/>
                  </a:cubicBezTo>
                  <a:lnTo>
                    <a:pt x="19727" y="7226"/>
                  </a:lnTo>
                  <a:lnTo>
                    <a:pt x="211" y="4916"/>
                  </a:lnTo>
                  <a:cubicBezTo>
                    <a:pt x="202" y="4914"/>
                    <a:pt x="193" y="4914"/>
                    <a:pt x="185" y="4914"/>
                  </a:cubicBezTo>
                  <a:cubicBezTo>
                    <a:pt x="99" y="4914"/>
                    <a:pt x="28" y="4980"/>
                    <a:pt x="16" y="5069"/>
                  </a:cubicBezTo>
                  <a:cubicBezTo>
                    <a:pt x="1" y="5168"/>
                    <a:pt x="71" y="5258"/>
                    <a:pt x="169" y="5265"/>
                  </a:cubicBezTo>
                  <a:lnTo>
                    <a:pt x="19762" y="7589"/>
                  </a:lnTo>
                  <a:lnTo>
                    <a:pt x="19776" y="7589"/>
                  </a:lnTo>
                  <a:cubicBezTo>
                    <a:pt x="19818" y="7589"/>
                    <a:pt x="19860" y="7576"/>
                    <a:pt x="19888" y="7554"/>
                  </a:cubicBezTo>
                  <a:lnTo>
                    <a:pt x="25244" y="3361"/>
                  </a:lnTo>
                  <a:cubicBezTo>
                    <a:pt x="25273" y="3333"/>
                    <a:pt x="25293" y="3304"/>
                    <a:pt x="25308" y="3269"/>
                  </a:cubicBezTo>
                  <a:cubicBezTo>
                    <a:pt x="25839" y="1477"/>
                    <a:pt x="25322" y="168"/>
                    <a:pt x="25300" y="111"/>
                  </a:cubicBezTo>
                  <a:cubicBezTo>
                    <a:pt x="25280" y="62"/>
                    <a:pt x="25238" y="20"/>
                    <a:pt x="25182" y="7"/>
                  </a:cubicBezTo>
                  <a:cubicBezTo>
                    <a:pt x="25167" y="3"/>
                    <a:pt x="25152" y="1"/>
                    <a:pt x="251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8"/>
            <p:cNvSpPr/>
            <p:nvPr/>
          </p:nvSpPr>
          <p:spPr>
            <a:xfrm>
              <a:off x="6253527" y="3300802"/>
              <a:ext cx="1773263" cy="455805"/>
            </a:xfrm>
            <a:custGeom>
              <a:avLst/>
              <a:gdLst/>
              <a:ahLst/>
              <a:cxnLst/>
              <a:rect l="l" t="t" r="r" b="b"/>
              <a:pathLst>
                <a:path w="20055" h="5155" extrusionOk="0">
                  <a:moveTo>
                    <a:pt x="1" y="0"/>
                  </a:moveTo>
                  <a:cubicBezTo>
                    <a:pt x="1" y="0"/>
                    <a:pt x="638" y="1939"/>
                    <a:pt x="1" y="3039"/>
                  </a:cubicBezTo>
                  <a:lnTo>
                    <a:pt x="19572" y="5154"/>
                  </a:lnTo>
                  <a:cubicBezTo>
                    <a:pt x="20055" y="3837"/>
                    <a:pt x="19725" y="2114"/>
                    <a:pt x="19586" y="1681"/>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8"/>
            <p:cNvSpPr/>
            <p:nvPr/>
          </p:nvSpPr>
          <p:spPr>
            <a:xfrm>
              <a:off x="7984089" y="3142973"/>
              <a:ext cx="521324" cy="613635"/>
            </a:xfrm>
            <a:custGeom>
              <a:avLst/>
              <a:gdLst/>
              <a:ahLst/>
              <a:cxnLst/>
              <a:rect l="l" t="t" r="r" b="b"/>
              <a:pathLst>
                <a:path w="5896" h="6940" extrusionOk="0">
                  <a:moveTo>
                    <a:pt x="5370" y="0"/>
                  </a:moveTo>
                  <a:lnTo>
                    <a:pt x="14" y="3466"/>
                  </a:lnTo>
                  <a:cubicBezTo>
                    <a:pt x="153" y="3899"/>
                    <a:pt x="483" y="5622"/>
                    <a:pt x="0" y="6939"/>
                  </a:cubicBezTo>
                  <a:lnTo>
                    <a:pt x="14" y="6939"/>
                  </a:lnTo>
                  <a:lnTo>
                    <a:pt x="5370" y="3046"/>
                  </a:lnTo>
                  <a:cubicBezTo>
                    <a:pt x="5896" y="1294"/>
                    <a:pt x="5370" y="0"/>
                    <a:pt x="5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8"/>
            <p:cNvSpPr/>
            <p:nvPr/>
          </p:nvSpPr>
          <p:spPr>
            <a:xfrm>
              <a:off x="6236727" y="3127412"/>
              <a:ext cx="2284773" cy="644670"/>
            </a:xfrm>
            <a:custGeom>
              <a:avLst/>
              <a:gdLst/>
              <a:ahLst/>
              <a:cxnLst/>
              <a:rect l="l" t="t" r="r" b="b"/>
              <a:pathLst>
                <a:path w="25840" h="7291" extrusionOk="0">
                  <a:moveTo>
                    <a:pt x="25136" y="0"/>
                  </a:moveTo>
                  <a:cubicBezTo>
                    <a:pt x="25102" y="0"/>
                    <a:pt x="25068" y="10"/>
                    <a:pt x="25041" y="29"/>
                  </a:cubicBezTo>
                  <a:lnTo>
                    <a:pt x="19734" y="3460"/>
                  </a:lnTo>
                  <a:lnTo>
                    <a:pt x="204" y="1780"/>
                  </a:lnTo>
                  <a:cubicBezTo>
                    <a:pt x="200" y="1779"/>
                    <a:pt x="196" y="1779"/>
                    <a:pt x="192" y="1779"/>
                  </a:cubicBezTo>
                  <a:cubicBezTo>
                    <a:pt x="100" y="1779"/>
                    <a:pt x="22" y="1853"/>
                    <a:pt x="16" y="1948"/>
                  </a:cubicBezTo>
                  <a:cubicBezTo>
                    <a:pt x="8" y="2038"/>
                    <a:pt x="78" y="2129"/>
                    <a:pt x="176" y="2136"/>
                  </a:cubicBezTo>
                  <a:lnTo>
                    <a:pt x="19762" y="3823"/>
                  </a:lnTo>
                  <a:cubicBezTo>
                    <a:pt x="19804" y="3823"/>
                    <a:pt x="19846" y="3816"/>
                    <a:pt x="19873" y="3796"/>
                  </a:cubicBezTo>
                  <a:lnTo>
                    <a:pt x="25034" y="449"/>
                  </a:lnTo>
                  <a:lnTo>
                    <a:pt x="25034" y="449"/>
                  </a:lnTo>
                  <a:cubicBezTo>
                    <a:pt x="25153" y="869"/>
                    <a:pt x="25342" y="1870"/>
                    <a:pt x="24985" y="3117"/>
                  </a:cubicBezTo>
                  <a:lnTo>
                    <a:pt x="19734" y="6932"/>
                  </a:lnTo>
                  <a:lnTo>
                    <a:pt x="211" y="4825"/>
                  </a:lnTo>
                  <a:cubicBezTo>
                    <a:pt x="203" y="4824"/>
                    <a:pt x="195" y="4823"/>
                    <a:pt x="187" y="4823"/>
                  </a:cubicBezTo>
                  <a:cubicBezTo>
                    <a:pt x="99" y="4823"/>
                    <a:pt x="22" y="4890"/>
                    <a:pt x="16" y="4979"/>
                  </a:cubicBezTo>
                  <a:cubicBezTo>
                    <a:pt x="1" y="5077"/>
                    <a:pt x="71" y="5161"/>
                    <a:pt x="169" y="5176"/>
                  </a:cubicBezTo>
                  <a:lnTo>
                    <a:pt x="19762" y="7290"/>
                  </a:lnTo>
                  <a:lnTo>
                    <a:pt x="19776" y="7290"/>
                  </a:lnTo>
                  <a:cubicBezTo>
                    <a:pt x="19818" y="7290"/>
                    <a:pt x="19853" y="7277"/>
                    <a:pt x="19880" y="7255"/>
                  </a:cubicBezTo>
                  <a:lnTo>
                    <a:pt x="25238" y="3369"/>
                  </a:lnTo>
                  <a:cubicBezTo>
                    <a:pt x="25273" y="3341"/>
                    <a:pt x="25293" y="3312"/>
                    <a:pt x="25308" y="3270"/>
                  </a:cubicBezTo>
                  <a:cubicBezTo>
                    <a:pt x="25839" y="1479"/>
                    <a:pt x="25322" y="161"/>
                    <a:pt x="25300" y="106"/>
                  </a:cubicBezTo>
                  <a:cubicBezTo>
                    <a:pt x="25280" y="57"/>
                    <a:pt x="25238" y="22"/>
                    <a:pt x="25189" y="8"/>
                  </a:cubicBezTo>
                  <a:cubicBezTo>
                    <a:pt x="25172" y="3"/>
                    <a:pt x="25154" y="0"/>
                    <a:pt x="251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8"/>
            <p:cNvSpPr/>
            <p:nvPr/>
          </p:nvSpPr>
          <p:spPr>
            <a:xfrm>
              <a:off x="6253527" y="3599926"/>
              <a:ext cx="1773263" cy="664211"/>
            </a:xfrm>
            <a:custGeom>
              <a:avLst/>
              <a:gdLst/>
              <a:ahLst/>
              <a:cxnLst/>
              <a:rect l="l" t="t" r="r" b="b"/>
              <a:pathLst>
                <a:path w="20055" h="7512" extrusionOk="0">
                  <a:moveTo>
                    <a:pt x="1" y="0"/>
                  </a:moveTo>
                  <a:lnTo>
                    <a:pt x="1" y="0"/>
                  </a:lnTo>
                  <a:cubicBezTo>
                    <a:pt x="1" y="0"/>
                    <a:pt x="673" y="3361"/>
                    <a:pt x="1" y="5195"/>
                  </a:cubicBezTo>
                  <a:lnTo>
                    <a:pt x="19572" y="7512"/>
                  </a:lnTo>
                  <a:cubicBezTo>
                    <a:pt x="20055" y="6196"/>
                    <a:pt x="19725" y="2583"/>
                    <a:pt x="19586" y="2156"/>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8"/>
            <p:cNvSpPr/>
            <p:nvPr/>
          </p:nvSpPr>
          <p:spPr>
            <a:xfrm>
              <a:off x="7984089" y="3449347"/>
              <a:ext cx="521324" cy="814790"/>
            </a:xfrm>
            <a:custGeom>
              <a:avLst/>
              <a:gdLst/>
              <a:ahLst/>
              <a:cxnLst/>
              <a:rect l="l" t="t" r="r" b="b"/>
              <a:pathLst>
                <a:path w="5896" h="9215" extrusionOk="0">
                  <a:moveTo>
                    <a:pt x="5370" y="1"/>
                  </a:moveTo>
                  <a:lnTo>
                    <a:pt x="14" y="3846"/>
                  </a:lnTo>
                  <a:cubicBezTo>
                    <a:pt x="14" y="3846"/>
                    <a:pt x="441" y="6639"/>
                    <a:pt x="0" y="9215"/>
                  </a:cubicBezTo>
                  <a:lnTo>
                    <a:pt x="14" y="9215"/>
                  </a:lnTo>
                  <a:lnTo>
                    <a:pt x="5370" y="5022"/>
                  </a:lnTo>
                  <a:cubicBezTo>
                    <a:pt x="5896" y="3271"/>
                    <a:pt x="5370" y="1"/>
                    <a:pt x="5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8"/>
            <p:cNvSpPr/>
            <p:nvPr/>
          </p:nvSpPr>
          <p:spPr>
            <a:xfrm>
              <a:off x="6236727" y="3434139"/>
              <a:ext cx="2292731" cy="846268"/>
            </a:xfrm>
            <a:custGeom>
              <a:avLst/>
              <a:gdLst/>
              <a:ahLst/>
              <a:cxnLst/>
              <a:rect l="l" t="t" r="r" b="b"/>
              <a:pathLst>
                <a:path w="25930" h="9571" extrusionOk="0">
                  <a:moveTo>
                    <a:pt x="25132" y="0"/>
                  </a:moveTo>
                  <a:cubicBezTo>
                    <a:pt x="25096" y="0"/>
                    <a:pt x="25061" y="11"/>
                    <a:pt x="25034" y="33"/>
                  </a:cubicBezTo>
                  <a:lnTo>
                    <a:pt x="19782" y="3808"/>
                  </a:lnTo>
                  <a:lnTo>
                    <a:pt x="211" y="1699"/>
                  </a:lnTo>
                  <a:cubicBezTo>
                    <a:pt x="207" y="1698"/>
                    <a:pt x="202" y="1698"/>
                    <a:pt x="198" y="1698"/>
                  </a:cubicBezTo>
                  <a:cubicBezTo>
                    <a:pt x="106" y="1698"/>
                    <a:pt x="22" y="1767"/>
                    <a:pt x="16" y="1860"/>
                  </a:cubicBezTo>
                  <a:cubicBezTo>
                    <a:pt x="1" y="1959"/>
                    <a:pt x="71" y="2043"/>
                    <a:pt x="169" y="2057"/>
                  </a:cubicBezTo>
                  <a:lnTo>
                    <a:pt x="19811" y="4171"/>
                  </a:lnTo>
                  <a:cubicBezTo>
                    <a:pt x="19853" y="4171"/>
                    <a:pt x="19902" y="4164"/>
                    <a:pt x="19937" y="4135"/>
                  </a:cubicBezTo>
                  <a:lnTo>
                    <a:pt x="25021" y="480"/>
                  </a:lnTo>
                  <a:lnTo>
                    <a:pt x="25021" y="480"/>
                  </a:lnTo>
                  <a:cubicBezTo>
                    <a:pt x="25153" y="1168"/>
                    <a:pt x="25441" y="3127"/>
                    <a:pt x="24979" y="5095"/>
                  </a:cubicBezTo>
                  <a:lnTo>
                    <a:pt x="19727" y="9205"/>
                  </a:lnTo>
                  <a:lnTo>
                    <a:pt x="211" y="6895"/>
                  </a:lnTo>
                  <a:cubicBezTo>
                    <a:pt x="203" y="6894"/>
                    <a:pt x="195" y="6893"/>
                    <a:pt x="187" y="6893"/>
                  </a:cubicBezTo>
                  <a:cubicBezTo>
                    <a:pt x="100" y="6893"/>
                    <a:pt x="28" y="6959"/>
                    <a:pt x="16" y="7049"/>
                  </a:cubicBezTo>
                  <a:cubicBezTo>
                    <a:pt x="1" y="7147"/>
                    <a:pt x="71" y="7231"/>
                    <a:pt x="169" y="7244"/>
                  </a:cubicBezTo>
                  <a:lnTo>
                    <a:pt x="19762" y="9570"/>
                  </a:lnTo>
                  <a:lnTo>
                    <a:pt x="19776" y="9570"/>
                  </a:lnTo>
                  <a:cubicBezTo>
                    <a:pt x="19818" y="9570"/>
                    <a:pt x="19860" y="9555"/>
                    <a:pt x="19888" y="9528"/>
                  </a:cubicBezTo>
                  <a:lnTo>
                    <a:pt x="25244" y="5334"/>
                  </a:lnTo>
                  <a:cubicBezTo>
                    <a:pt x="25273" y="5312"/>
                    <a:pt x="25300" y="5278"/>
                    <a:pt x="25308" y="5236"/>
                  </a:cubicBezTo>
                  <a:cubicBezTo>
                    <a:pt x="25930" y="2700"/>
                    <a:pt x="25335" y="237"/>
                    <a:pt x="25308" y="131"/>
                  </a:cubicBezTo>
                  <a:cubicBezTo>
                    <a:pt x="25293" y="75"/>
                    <a:pt x="25251" y="26"/>
                    <a:pt x="25196" y="11"/>
                  </a:cubicBezTo>
                  <a:cubicBezTo>
                    <a:pt x="25175" y="4"/>
                    <a:pt x="25153" y="0"/>
                    <a:pt x="25132" y="0"/>
                  </a:cubicBezTo>
                  <a:close/>
                </a:path>
              </a:pathLst>
            </a:custGeom>
            <a:solidFill>
              <a:srgbClr val="FF9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8"/>
            <p:cNvSpPr/>
            <p:nvPr/>
          </p:nvSpPr>
          <p:spPr>
            <a:xfrm>
              <a:off x="6253527" y="3006100"/>
              <a:ext cx="1773263" cy="413629"/>
            </a:xfrm>
            <a:custGeom>
              <a:avLst/>
              <a:gdLst/>
              <a:ahLst/>
              <a:cxnLst/>
              <a:rect l="l" t="t" r="r" b="b"/>
              <a:pathLst>
                <a:path w="20055" h="4678" extrusionOk="0">
                  <a:moveTo>
                    <a:pt x="1" y="1"/>
                  </a:moveTo>
                  <a:cubicBezTo>
                    <a:pt x="1" y="1"/>
                    <a:pt x="638" y="1940"/>
                    <a:pt x="1" y="3039"/>
                  </a:cubicBezTo>
                  <a:lnTo>
                    <a:pt x="19572" y="4678"/>
                  </a:lnTo>
                  <a:cubicBezTo>
                    <a:pt x="20055" y="3362"/>
                    <a:pt x="19725" y="2073"/>
                    <a:pt x="19586" y="1639"/>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8"/>
            <p:cNvSpPr/>
            <p:nvPr/>
          </p:nvSpPr>
          <p:spPr>
            <a:xfrm>
              <a:off x="7984089" y="2840136"/>
              <a:ext cx="521324" cy="579593"/>
            </a:xfrm>
            <a:custGeom>
              <a:avLst/>
              <a:gdLst/>
              <a:ahLst/>
              <a:cxnLst/>
              <a:rect l="l" t="t" r="r" b="b"/>
              <a:pathLst>
                <a:path w="5896" h="6555" extrusionOk="0">
                  <a:moveTo>
                    <a:pt x="5370" y="0"/>
                  </a:moveTo>
                  <a:lnTo>
                    <a:pt x="14" y="3516"/>
                  </a:lnTo>
                  <a:cubicBezTo>
                    <a:pt x="153" y="3950"/>
                    <a:pt x="483" y="5239"/>
                    <a:pt x="0" y="6555"/>
                  </a:cubicBezTo>
                  <a:lnTo>
                    <a:pt x="14" y="6555"/>
                  </a:lnTo>
                  <a:lnTo>
                    <a:pt x="5370" y="3039"/>
                  </a:lnTo>
                  <a:cubicBezTo>
                    <a:pt x="5896" y="1289"/>
                    <a:pt x="5370" y="0"/>
                    <a:pt x="5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8"/>
            <p:cNvSpPr/>
            <p:nvPr/>
          </p:nvSpPr>
          <p:spPr>
            <a:xfrm>
              <a:off x="6237346" y="2824663"/>
              <a:ext cx="2284154" cy="610540"/>
            </a:xfrm>
            <a:custGeom>
              <a:avLst/>
              <a:gdLst/>
              <a:ahLst/>
              <a:cxnLst/>
              <a:rect l="l" t="t" r="r" b="b"/>
              <a:pathLst>
                <a:path w="25833" h="6905" extrusionOk="0">
                  <a:moveTo>
                    <a:pt x="25132" y="1"/>
                  </a:moveTo>
                  <a:cubicBezTo>
                    <a:pt x="25096" y="1"/>
                    <a:pt x="25060" y="10"/>
                    <a:pt x="25027" y="29"/>
                  </a:cubicBezTo>
                  <a:lnTo>
                    <a:pt x="19727" y="3508"/>
                  </a:lnTo>
                  <a:lnTo>
                    <a:pt x="197" y="1878"/>
                  </a:lnTo>
                  <a:cubicBezTo>
                    <a:pt x="189" y="1877"/>
                    <a:pt x="181" y="1876"/>
                    <a:pt x="173" y="1876"/>
                  </a:cubicBezTo>
                  <a:cubicBezTo>
                    <a:pt x="86" y="1876"/>
                    <a:pt x="15" y="1948"/>
                    <a:pt x="9" y="2038"/>
                  </a:cubicBezTo>
                  <a:cubicBezTo>
                    <a:pt x="1" y="2137"/>
                    <a:pt x="71" y="2221"/>
                    <a:pt x="169" y="2227"/>
                  </a:cubicBezTo>
                  <a:lnTo>
                    <a:pt x="19755" y="3866"/>
                  </a:lnTo>
                  <a:cubicBezTo>
                    <a:pt x="19763" y="3867"/>
                    <a:pt x="19770" y="3868"/>
                    <a:pt x="19777" y="3868"/>
                  </a:cubicBezTo>
                  <a:cubicBezTo>
                    <a:pt x="19812" y="3868"/>
                    <a:pt x="19844" y="3855"/>
                    <a:pt x="19866" y="3837"/>
                  </a:cubicBezTo>
                  <a:lnTo>
                    <a:pt x="25027" y="456"/>
                  </a:lnTo>
                  <a:lnTo>
                    <a:pt x="25027" y="456"/>
                  </a:lnTo>
                  <a:cubicBezTo>
                    <a:pt x="25146" y="870"/>
                    <a:pt x="25328" y="1863"/>
                    <a:pt x="24978" y="3103"/>
                  </a:cubicBezTo>
                  <a:lnTo>
                    <a:pt x="19727" y="6548"/>
                  </a:lnTo>
                  <a:lnTo>
                    <a:pt x="197" y="4916"/>
                  </a:lnTo>
                  <a:cubicBezTo>
                    <a:pt x="190" y="4915"/>
                    <a:pt x="182" y="4915"/>
                    <a:pt x="175" y="4915"/>
                  </a:cubicBezTo>
                  <a:cubicBezTo>
                    <a:pt x="87" y="4915"/>
                    <a:pt x="15" y="4986"/>
                    <a:pt x="9" y="5078"/>
                  </a:cubicBezTo>
                  <a:cubicBezTo>
                    <a:pt x="1" y="5175"/>
                    <a:pt x="71" y="5259"/>
                    <a:pt x="169" y="5266"/>
                  </a:cubicBezTo>
                  <a:lnTo>
                    <a:pt x="19755" y="6904"/>
                  </a:lnTo>
                  <a:lnTo>
                    <a:pt x="19769" y="6904"/>
                  </a:lnTo>
                  <a:cubicBezTo>
                    <a:pt x="19804" y="6904"/>
                    <a:pt x="19839" y="6898"/>
                    <a:pt x="19866" y="6877"/>
                  </a:cubicBezTo>
                  <a:lnTo>
                    <a:pt x="25224" y="3362"/>
                  </a:lnTo>
                  <a:cubicBezTo>
                    <a:pt x="25259" y="3340"/>
                    <a:pt x="25286" y="3306"/>
                    <a:pt x="25301" y="3271"/>
                  </a:cubicBezTo>
                  <a:cubicBezTo>
                    <a:pt x="25832" y="1471"/>
                    <a:pt x="25315" y="169"/>
                    <a:pt x="25293" y="113"/>
                  </a:cubicBezTo>
                  <a:cubicBezTo>
                    <a:pt x="25273" y="63"/>
                    <a:pt x="25231" y="21"/>
                    <a:pt x="25182" y="7"/>
                  </a:cubicBezTo>
                  <a:cubicBezTo>
                    <a:pt x="25166" y="3"/>
                    <a:pt x="25149" y="1"/>
                    <a:pt x="251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8"/>
            <p:cNvSpPr/>
            <p:nvPr/>
          </p:nvSpPr>
          <p:spPr>
            <a:xfrm>
              <a:off x="6253527" y="2699549"/>
              <a:ext cx="2202454" cy="451561"/>
            </a:xfrm>
            <a:custGeom>
              <a:avLst/>
              <a:gdLst/>
              <a:ahLst/>
              <a:cxnLst/>
              <a:rect l="l" t="t" r="r" b="b"/>
              <a:pathLst>
                <a:path w="24909" h="5107" extrusionOk="0">
                  <a:moveTo>
                    <a:pt x="5931" y="1"/>
                  </a:moveTo>
                  <a:lnTo>
                    <a:pt x="1" y="3468"/>
                  </a:lnTo>
                  <a:lnTo>
                    <a:pt x="19586" y="5106"/>
                  </a:lnTo>
                  <a:lnTo>
                    <a:pt x="24908" y="1590"/>
                  </a:lnTo>
                  <a:lnTo>
                    <a:pt x="59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8"/>
            <p:cNvSpPr/>
            <p:nvPr/>
          </p:nvSpPr>
          <p:spPr>
            <a:xfrm>
              <a:off x="6236727" y="2684075"/>
              <a:ext cx="2236407" cy="482420"/>
            </a:xfrm>
            <a:custGeom>
              <a:avLst/>
              <a:gdLst/>
              <a:ahLst/>
              <a:cxnLst/>
              <a:rect l="l" t="t" r="r" b="b"/>
              <a:pathLst>
                <a:path w="25293" h="5456" extrusionOk="0">
                  <a:moveTo>
                    <a:pt x="6163" y="359"/>
                  </a:moveTo>
                  <a:lnTo>
                    <a:pt x="24579" y="1898"/>
                  </a:lnTo>
                  <a:lnTo>
                    <a:pt x="19734" y="5098"/>
                  </a:lnTo>
                  <a:lnTo>
                    <a:pt x="764" y="3510"/>
                  </a:lnTo>
                  <a:lnTo>
                    <a:pt x="6163" y="359"/>
                  </a:lnTo>
                  <a:close/>
                  <a:moveTo>
                    <a:pt x="6142" y="1"/>
                  </a:moveTo>
                  <a:cubicBezTo>
                    <a:pt x="6100" y="1"/>
                    <a:pt x="6066" y="8"/>
                    <a:pt x="6037" y="23"/>
                  </a:cubicBezTo>
                  <a:lnTo>
                    <a:pt x="100" y="3488"/>
                  </a:lnTo>
                  <a:cubicBezTo>
                    <a:pt x="36" y="3523"/>
                    <a:pt x="1" y="3607"/>
                    <a:pt x="16" y="3678"/>
                  </a:cubicBezTo>
                  <a:cubicBezTo>
                    <a:pt x="36" y="3754"/>
                    <a:pt x="100" y="3811"/>
                    <a:pt x="176" y="3817"/>
                  </a:cubicBezTo>
                  <a:lnTo>
                    <a:pt x="19762" y="5456"/>
                  </a:lnTo>
                  <a:lnTo>
                    <a:pt x="19776" y="5456"/>
                  </a:lnTo>
                  <a:cubicBezTo>
                    <a:pt x="19811" y="5456"/>
                    <a:pt x="19846" y="5449"/>
                    <a:pt x="19873" y="5427"/>
                  </a:cubicBezTo>
                  <a:lnTo>
                    <a:pt x="25196" y="1913"/>
                  </a:lnTo>
                  <a:cubicBezTo>
                    <a:pt x="25258" y="1871"/>
                    <a:pt x="25293" y="1794"/>
                    <a:pt x="25273" y="1723"/>
                  </a:cubicBezTo>
                  <a:cubicBezTo>
                    <a:pt x="25251" y="1653"/>
                    <a:pt x="25189" y="1597"/>
                    <a:pt x="25118" y="1591"/>
                  </a:cubicBezTo>
                  <a:lnTo>
                    <a:pt x="61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8"/>
            <p:cNvSpPr/>
            <p:nvPr/>
          </p:nvSpPr>
          <p:spPr>
            <a:xfrm>
              <a:off x="6768575" y="4396057"/>
              <a:ext cx="335200" cy="215391"/>
            </a:xfrm>
            <a:custGeom>
              <a:avLst/>
              <a:gdLst/>
              <a:ahLst/>
              <a:cxnLst/>
              <a:rect l="l" t="t" r="r" b="b"/>
              <a:pathLst>
                <a:path w="3791" h="2436" extrusionOk="0">
                  <a:moveTo>
                    <a:pt x="559" y="0"/>
                  </a:moveTo>
                  <a:cubicBezTo>
                    <a:pt x="551" y="0"/>
                    <a:pt x="547" y="0"/>
                    <a:pt x="547" y="0"/>
                  </a:cubicBezTo>
                  <a:lnTo>
                    <a:pt x="43" y="869"/>
                  </a:lnTo>
                  <a:cubicBezTo>
                    <a:pt x="43" y="869"/>
                    <a:pt x="1" y="1617"/>
                    <a:pt x="1590" y="2143"/>
                  </a:cubicBezTo>
                  <a:cubicBezTo>
                    <a:pt x="2266" y="2370"/>
                    <a:pt x="2765" y="2435"/>
                    <a:pt x="3116" y="2435"/>
                  </a:cubicBezTo>
                  <a:cubicBezTo>
                    <a:pt x="3587" y="2435"/>
                    <a:pt x="3790" y="2318"/>
                    <a:pt x="3790" y="2318"/>
                  </a:cubicBezTo>
                  <a:cubicBezTo>
                    <a:pt x="3198" y="45"/>
                    <a:pt x="751" y="0"/>
                    <a:pt x="5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8"/>
            <p:cNvSpPr/>
            <p:nvPr/>
          </p:nvSpPr>
          <p:spPr>
            <a:xfrm>
              <a:off x="6850276" y="4469710"/>
              <a:ext cx="153762" cy="88066"/>
            </a:xfrm>
            <a:custGeom>
              <a:avLst/>
              <a:gdLst/>
              <a:ahLst/>
              <a:cxnLst/>
              <a:rect l="l" t="t" r="r" b="b"/>
              <a:pathLst>
                <a:path w="1739" h="996" extrusionOk="0">
                  <a:moveTo>
                    <a:pt x="303" y="1"/>
                  </a:moveTo>
                  <a:lnTo>
                    <a:pt x="1" y="596"/>
                  </a:lnTo>
                  <a:cubicBezTo>
                    <a:pt x="705" y="962"/>
                    <a:pt x="1418" y="996"/>
                    <a:pt x="1656" y="996"/>
                  </a:cubicBezTo>
                  <a:cubicBezTo>
                    <a:pt x="1709" y="996"/>
                    <a:pt x="1739" y="994"/>
                    <a:pt x="1739" y="994"/>
                  </a:cubicBezTo>
                  <a:cubicBezTo>
                    <a:pt x="1387" y="315"/>
                    <a:pt x="303" y="1"/>
                    <a:pt x="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8"/>
            <p:cNvSpPr/>
            <p:nvPr/>
          </p:nvSpPr>
          <p:spPr>
            <a:xfrm>
              <a:off x="6758142" y="4395791"/>
              <a:ext cx="58799" cy="52345"/>
            </a:xfrm>
            <a:custGeom>
              <a:avLst/>
              <a:gdLst/>
              <a:ahLst/>
              <a:cxnLst/>
              <a:rect l="l" t="t" r="r" b="b"/>
              <a:pathLst>
                <a:path w="665" h="592" extrusionOk="0">
                  <a:moveTo>
                    <a:pt x="548" y="0"/>
                  </a:moveTo>
                  <a:cubicBezTo>
                    <a:pt x="190" y="0"/>
                    <a:pt x="1" y="87"/>
                    <a:pt x="1" y="87"/>
                  </a:cubicBezTo>
                  <a:cubicBezTo>
                    <a:pt x="63" y="417"/>
                    <a:pt x="329" y="591"/>
                    <a:pt x="329" y="591"/>
                  </a:cubicBezTo>
                  <a:lnTo>
                    <a:pt x="665" y="3"/>
                  </a:lnTo>
                  <a:cubicBezTo>
                    <a:pt x="624" y="1"/>
                    <a:pt x="585" y="0"/>
                    <a:pt x="548" y="0"/>
                  </a:cubicBezTo>
                  <a:close/>
                </a:path>
              </a:pathLst>
            </a:custGeom>
            <a:solidFill>
              <a:srgbClr val="F9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8"/>
            <p:cNvSpPr/>
            <p:nvPr/>
          </p:nvSpPr>
          <p:spPr>
            <a:xfrm>
              <a:off x="6758142" y="2588847"/>
              <a:ext cx="1364055" cy="2012174"/>
            </a:xfrm>
            <a:custGeom>
              <a:avLst/>
              <a:gdLst/>
              <a:ahLst/>
              <a:cxnLst/>
              <a:rect l="l" t="t" r="r" b="b"/>
              <a:pathLst>
                <a:path w="15427" h="22757" extrusionOk="0">
                  <a:moveTo>
                    <a:pt x="12781" y="0"/>
                  </a:moveTo>
                  <a:cubicBezTo>
                    <a:pt x="12538" y="0"/>
                    <a:pt x="12275" y="26"/>
                    <a:pt x="11988" y="83"/>
                  </a:cubicBezTo>
                  <a:cubicBezTo>
                    <a:pt x="11988" y="83"/>
                    <a:pt x="6841" y="10805"/>
                    <a:pt x="1" y="20523"/>
                  </a:cubicBezTo>
                  <a:cubicBezTo>
                    <a:pt x="1" y="20523"/>
                    <a:pt x="213" y="20438"/>
                    <a:pt x="608" y="20438"/>
                  </a:cubicBezTo>
                  <a:cubicBezTo>
                    <a:pt x="999" y="20438"/>
                    <a:pt x="1569" y="20522"/>
                    <a:pt x="2290" y="20853"/>
                  </a:cubicBezTo>
                  <a:cubicBezTo>
                    <a:pt x="3747" y="21518"/>
                    <a:pt x="3908" y="22757"/>
                    <a:pt x="3908" y="22757"/>
                  </a:cubicBezTo>
                  <a:cubicBezTo>
                    <a:pt x="8802" y="11924"/>
                    <a:pt x="15427" y="2044"/>
                    <a:pt x="15427" y="2044"/>
                  </a:cubicBezTo>
                  <a:cubicBezTo>
                    <a:pt x="15427" y="2044"/>
                    <a:pt x="14945" y="0"/>
                    <a:pt x="127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8"/>
            <p:cNvSpPr/>
            <p:nvPr/>
          </p:nvSpPr>
          <p:spPr>
            <a:xfrm>
              <a:off x="6772289" y="4395791"/>
              <a:ext cx="269504" cy="161809"/>
            </a:xfrm>
            <a:custGeom>
              <a:avLst/>
              <a:gdLst/>
              <a:ahLst/>
              <a:cxnLst/>
              <a:rect l="l" t="t" r="r" b="b"/>
              <a:pathLst>
                <a:path w="3048" h="1830" extrusionOk="0">
                  <a:moveTo>
                    <a:pt x="593" y="1"/>
                  </a:moveTo>
                  <a:cubicBezTo>
                    <a:pt x="536" y="1"/>
                    <a:pt x="505" y="3"/>
                    <a:pt x="505" y="3"/>
                  </a:cubicBezTo>
                  <a:lnTo>
                    <a:pt x="1" y="872"/>
                  </a:lnTo>
                  <a:cubicBezTo>
                    <a:pt x="1" y="872"/>
                    <a:pt x="121" y="718"/>
                    <a:pt x="503" y="718"/>
                  </a:cubicBezTo>
                  <a:cubicBezTo>
                    <a:pt x="698" y="718"/>
                    <a:pt x="961" y="758"/>
                    <a:pt x="1311" y="879"/>
                  </a:cubicBezTo>
                  <a:cubicBezTo>
                    <a:pt x="2347" y="1235"/>
                    <a:pt x="2621" y="1830"/>
                    <a:pt x="2621" y="1830"/>
                  </a:cubicBezTo>
                  <a:lnTo>
                    <a:pt x="3047" y="1025"/>
                  </a:lnTo>
                  <a:cubicBezTo>
                    <a:pt x="1957" y="76"/>
                    <a:pt x="900" y="1"/>
                    <a:pt x="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8"/>
            <p:cNvSpPr/>
            <p:nvPr/>
          </p:nvSpPr>
          <p:spPr>
            <a:xfrm>
              <a:off x="7332078" y="3396207"/>
              <a:ext cx="333785" cy="227858"/>
            </a:xfrm>
            <a:custGeom>
              <a:avLst/>
              <a:gdLst/>
              <a:ahLst/>
              <a:cxnLst/>
              <a:rect l="l" t="t" r="r" b="b"/>
              <a:pathLst>
                <a:path w="3775" h="2577" extrusionOk="0">
                  <a:moveTo>
                    <a:pt x="844" y="0"/>
                  </a:moveTo>
                  <a:cubicBezTo>
                    <a:pt x="702" y="0"/>
                    <a:pt x="624" y="13"/>
                    <a:pt x="624" y="13"/>
                  </a:cubicBezTo>
                  <a:lnTo>
                    <a:pt x="0" y="1106"/>
                  </a:lnTo>
                  <a:cubicBezTo>
                    <a:pt x="9" y="1106"/>
                    <a:pt x="18" y="1106"/>
                    <a:pt x="27" y="1106"/>
                  </a:cubicBezTo>
                  <a:cubicBezTo>
                    <a:pt x="1972" y="1106"/>
                    <a:pt x="3131" y="2576"/>
                    <a:pt x="3131" y="2576"/>
                  </a:cubicBezTo>
                  <a:lnTo>
                    <a:pt x="3775" y="1455"/>
                  </a:lnTo>
                  <a:cubicBezTo>
                    <a:pt x="2502" y="150"/>
                    <a:pt x="1319" y="0"/>
                    <a:pt x="8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5" name="Google Shape;1705;p48"/>
          <p:cNvSpPr/>
          <p:nvPr/>
        </p:nvSpPr>
        <p:spPr>
          <a:xfrm rot="-786786">
            <a:off x="1512847" y="410755"/>
            <a:ext cx="263333" cy="263515"/>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8"/>
          <p:cNvSpPr/>
          <p:nvPr/>
        </p:nvSpPr>
        <p:spPr>
          <a:xfrm rot="135659">
            <a:off x="5392910" y="922670"/>
            <a:ext cx="201487" cy="201626"/>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8"/>
          <p:cNvSpPr/>
          <p:nvPr/>
        </p:nvSpPr>
        <p:spPr>
          <a:xfrm rot="-786933">
            <a:off x="6424598" y="2105526"/>
            <a:ext cx="155516" cy="15564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8"/>
          <p:cNvSpPr/>
          <p:nvPr/>
        </p:nvSpPr>
        <p:spPr>
          <a:xfrm rot="1455325">
            <a:off x="7343626" y="1708869"/>
            <a:ext cx="291600" cy="29179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8"/>
          <p:cNvSpPr/>
          <p:nvPr/>
        </p:nvSpPr>
        <p:spPr>
          <a:xfrm rot="-786933">
            <a:off x="3567098" y="4420364"/>
            <a:ext cx="155516" cy="15564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8"/>
          <p:cNvSpPr/>
          <p:nvPr/>
        </p:nvSpPr>
        <p:spPr>
          <a:xfrm rot="135659">
            <a:off x="5785060" y="4466158"/>
            <a:ext cx="201487" cy="201626"/>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2466;p49">
            <a:extLst>
              <a:ext uri="{FF2B5EF4-FFF2-40B4-BE49-F238E27FC236}">
                <a16:creationId xmlns:a16="http://schemas.microsoft.com/office/drawing/2014/main" id="{44CFA112-839B-57F2-F912-B20179E8B987}"/>
              </a:ext>
            </a:extLst>
          </p:cNvPr>
          <p:cNvSpPr/>
          <p:nvPr/>
        </p:nvSpPr>
        <p:spPr>
          <a:xfrm rot="-443320">
            <a:off x="160606" y="1778439"/>
            <a:ext cx="1229554" cy="996703"/>
          </a:xfrm>
          <a:custGeom>
            <a:avLst/>
            <a:gdLst/>
            <a:ahLst/>
            <a:cxnLst/>
            <a:rect l="l" t="t" r="r" b="b"/>
            <a:pathLst>
              <a:path w="49182" h="39868" extrusionOk="0">
                <a:moveTo>
                  <a:pt x="26131" y="0"/>
                </a:moveTo>
                <a:cubicBezTo>
                  <a:pt x="23295" y="0"/>
                  <a:pt x="20460" y="105"/>
                  <a:pt x="17631" y="353"/>
                </a:cubicBezTo>
                <a:cubicBezTo>
                  <a:pt x="14226" y="657"/>
                  <a:pt x="10791" y="1143"/>
                  <a:pt x="7509" y="2116"/>
                </a:cubicBezTo>
                <a:cubicBezTo>
                  <a:pt x="5259" y="2815"/>
                  <a:pt x="3436" y="3484"/>
                  <a:pt x="2250" y="4852"/>
                </a:cubicBezTo>
                <a:cubicBezTo>
                  <a:pt x="1430" y="5763"/>
                  <a:pt x="913" y="6979"/>
                  <a:pt x="700" y="8681"/>
                </a:cubicBezTo>
                <a:cubicBezTo>
                  <a:pt x="1" y="14213"/>
                  <a:pt x="31" y="19654"/>
                  <a:pt x="1186" y="25095"/>
                </a:cubicBezTo>
                <a:cubicBezTo>
                  <a:pt x="1825" y="28104"/>
                  <a:pt x="2889" y="31235"/>
                  <a:pt x="5381" y="33028"/>
                </a:cubicBezTo>
                <a:cubicBezTo>
                  <a:pt x="7661" y="34670"/>
                  <a:pt x="10639" y="34852"/>
                  <a:pt x="13436" y="34913"/>
                </a:cubicBezTo>
                <a:cubicBezTo>
                  <a:pt x="14739" y="34936"/>
                  <a:pt x="16042" y="34950"/>
                  <a:pt x="17346" y="34950"/>
                </a:cubicBezTo>
                <a:cubicBezTo>
                  <a:pt x="22736" y="34950"/>
                  <a:pt x="28125" y="34722"/>
                  <a:pt x="33436" y="34062"/>
                </a:cubicBezTo>
                <a:cubicBezTo>
                  <a:pt x="33862" y="35308"/>
                  <a:pt x="34257" y="36584"/>
                  <a:pt x="34652" y="37831"/>
                </a:cubicBezTo>
                <a:cubicBezTo>
                  <a:pt x="34895" y="38621"/>
                  <a:pt x="35230" y="39502"/>
                  <a:pt x="35990" y="39867"/>
                </a:cubicBezTo>
                <a:cubicBezTo>
                  <a:pt x="36810" y="39107"/>
                  <a:pt x="36962" y="37861"/>
                  <a:pt x="37053" y="36736"/>
                </a:cubicBezTo>
                <a:cubicBezTo>
                  <a:pt x="37145" y="35673"/>
                  <a:pt x="37236" y="34609"/>
                  <a:pt x="37266" y="33515"/>
                </a:cubicBezTo>
                <a:cubicBezTo>
                  <a:pt x="38816" y="33271"/>
                  <a:pt x="40336" y="32998"/>
                  <a:pt x="41856" y="32663"/>
                </a:cubicBezTo>
                <a:cubicBezTo>
                  <a:pt x="44500" y="32086"/>
                  <a:pt x="46750" y="31296"/>
                  <a:pt x="47509" y="28499"/>
                </a:cubicBezTo>
                <a:cubicBezTo>
                  <a:pt x="49181" y="22451"/>
                  <a:pt x="48452" y="15703"/>
                  <a:pt x="47206" y="9624"/>
                </a:cubicBezTo>
                <a:cubicBezTo>
                  <a:pt x="46658" y="7010"/>
                  <a:pt x="45807" y="4244"/>
                  <a:pt x="43740" y="2541"/>
                </a:cubicBezTo>
                <a:cubicBezTo>
                  <a:pt x="41704" y="900"/>
                  <a:pt x="38968" y="566"/>
                  <a:pt x="36354" y="383"/>
                </a:cubicBezTo>
                <a:cubicBezTo>
                  <a:pt x="32952" y="151"/>
                  <a:pt x="29541" y="0"/>
                  <a:pt x="26131" y="0"/>
                </a:cubicBezTo>
                <a:close/>
              </a:path>
            </a:pathLst>
          </a:custGeom>
          <a:solidFill>
            <a:srgbClr val="FFA4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Google Shape;2467;p49">
            <a:extLst>
              <a:ext uri="{FF2B5EF4-FFF2-40B4-BE49-F238E27FC236}">
                <a16:creationId xmlns:a16="http://schemas.microsoft.com/office/drawing/2014/main" id="{84AE6843-AEEA-E477-A015-E32AB81376BF}"/>
              </a:ext>
            </a:extLst>
          </p:cNvPr>
          <p:cNvSpPr/>
          <p:nvPr/>
        </p:nvSpPr>
        <p:spPr>
          <a:xfrm rot="354710">
            <a:off x="7945581" y="1951285"/>
            <a:ext cx="1152021" cy="900442"/>
          </a:xfrm>
          <a:custGeom>
            <a:avLst/>
            <a:gdLst/>
            <a:ahLst/>
            <a:cxnLst/>
            <a:rect l="l" t="t" r="r" b="b"/>
            <a:pathLst>
              <a:path w="46080" h="36017" extrusionOk="0">
                <a:moveTo>
                  <a:pt x="11743" y="0"/>
                </a:moveTo>
                <a:cubicBezTo>
                  <a:pt x="8705" y="0"/>
                  <a:pt x="5441" y="399"/>
                  <a:pt x="3739" y="3261"/>
                </a:cubicBezTo>
                <a:cubicBezTo>
                  <a:pt x="3496" y="3656"/>
                  <a:pt x="3283" y="4051"/>
                  <a:pt x="3100" y="4447"/>
                </a:cubicBezTo>
                <a:cubicBezTo>
                  <a:pt x="1763" y="7152"/>
                  <a:pt x="1033" y="10191"/>
                  <a:pt x="669" y="13140"/>
                </a:cubicBezTo>
                <a:cubicBezTo>
                  <a:pt x="243" y="16848"/>
                  <a:pt x="0" y="21043"/>
                  <a:pt x="517" y="24781"/>
                </a:cubicBezTo>
                <a:cubicBezTo>
                  <a:pt x="942" y="28003"/>
                  <a:pt x="3131" y="29037"/>
                  <a:pt x="6079" y="29857"/>
                </a:cubicBezTo>
                <a:cubicBezTo>
                  <a:pt x="7386" y="30192"/>
                  <a:pt x="8632" y="30587"/>
                  <a:pt x="9879" y="30982"/>
                </a:cubicBezTo>
                <a:cubicBezTo>
                  <a:pt x="9818" y="32258"/>
                  <a:pt x="9848" y="33565"/>
                  <a:pt x="9970" y="34842"/>
                </a:cubicBezTo>
                <a:cubicBezTo>
                  <a:pt x="10000" y="35298"/>
                  <a:pt x="10152" y="35876"/>
                  <a:pt x="10578" y="35997"/>
                </a:cubicBezTo>
                <a:cubicBezTo>
                  <a:pt x="10633" y="36011"/>
                  <a:pt x="10687" y="36017"/>
                  <a:pt x="10741" y="36017"/>
                </a:cubicBezTo>
                <a:cubicBezTo>
                  <a:pt x="10927" y="36017"/>
                  <a:pt x="11105" y="35946"/>
                  <a:pt x="11246" y="35876"/>
                </a:cubicBezTo>
                <a:cubicBezTo>
                  <a:pt x="11946" y="35480"/>
                  <a:pt x="12310" y="34721"/>
                  <a:pt x="12645" y="33991"/>
                </a:cubicBezTo>
                <a:cubicBezTo>
                  <a:pt x="12918" y="33353"/>
                  <a:pt x="13192" y="32684"/>
                  <a:pt x="13465" y="32046"/>
                </a:cubicBezTo>
                <a:cubicBezTo>
                  <a:pt x="14499" y="32319"/>
                  <a:pt x="15563" y="32562"/>
                  <a:pt x="16626" y="32714"/>
                </a:cubicBezTo>
                <a:cubicBezTo>
                  <a:pt x="21551" y="33505"/>
                  <a:pt x="26444" y="34143"/>
                  <a:pt x="31460" y="34356"/>
                </a:cubicBezTo>
                <a:cubicBezTo>
                  <a:pt x="32715" y="34409"/>
                  <a:pt x="33964" y="34551"/>
                  <a:pt x="35177" y="34551"/>
                </a:cubicBezTo>
                <a:cubicBezTo>
                  <a:pt x="36725" y="34551"/>
                  <a:pt x="38212" y="34320"/>
                  <a:pt x="39575" y="33383"/>
                </a:cubicBezTo>
                <a:cubicBezTo>
                  <a:pt x="43922" y="30374"/>
                  <a:pt x="44195" y="25298"/>
                  <a:pt x="44773" y="20465"/>
                </a:cubicBezTo>
                <a:cubicBezTo>
                  <a:pt x="45502" y="14507"/>
                  <a:pt x="46080" y="7729"/>
                  <a:pt x="39818" y="4659"/>
                </a:cubicBezTo>
                <a:cubicBezTo>
                  <a:pt x="35958" y="2775"/>
                  <a:pt x="31247" y="2045"/>
                  <a:pt x="27022" y="1316"/>
                </a:cubicBezTo>
                <a:cubicBezTo>
                  <a:pt x="22675" y="556"/>
                  <a:pt x="18237" y="130"/>
                  <a:pt x="13800" y="39"/>
                </a:cubicBezTo>
                <a:cubicBezTo>
                  <a:pt x="13141" y="22"/>
                  <a:pt x="12448" y="0"/>
                  <a:pt x="11743" y="0"/>
                </a:cubicBezTo>
                <a:close/>
              </a:path>
            </a:pathLst>
          </a:custGeom>
          <a:solidFill>
            <a:srgbClr val="53C8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 name="Google Shape;2468;p49">
            <a:extLst>
              <a:ext uri="{FF2B5EF4-FFF2-40B4-BE49-F238E27FC236}">
                <a16:creationId xmlns:a16="http://schemas.microsoft.com/office/drawing/2014/main" id="{4E0202F5-EC6B-7AF7-DE27-5F05D2EF7999}"/>
              </a:ext>
            </a:extLst>
          </p:cNvPr>
          <p:cNvGrpSpPr/>
          <p:nvPr/>
        </p:nvGrpSpPr>
        <p:grpSpPr>
          <a:xfrm>
            <a:off x="5845620" y="2697405"/>
            <a:ext cx="2373331" cy="2526942"/>
            <a:chOff x="1281450" y="2108000"/>
            <a:chExt cx="2298700" cy="2392600"/>
          </a:xfrm>
        </p:grpSpPr>
        <p:sp>
          <p:nvSpPr>
            <p:cNvPr id="29" name="Google Shape;2469;p49">
              <a:extLst>
                <a:ext uri="{FF2B5EF4-FFF2-40B4-BE49-F238E27FC236}">
                  <a16:creationId xmlns:a16="http://schemas.microsoft.com/office/drawing/2014/main" id="{CD28E7B3-1D1F-8943-804C-ACB47C7AD4B8}"/>
                </a:ext>
              </a:extLst>
            </p:cNvPr>
            <p:cNvSpPr/>
            <p:nvPr/>
          </p:nvSpPr>
          <p:spPr>
            <a:xfrm>
              <a:off x="1281450" y="4163725"/>
              <a:ext cx="478000" cy="336875"/>
            </a:xfrm>
            <a:custGeom>
              <a:avLst/>
              <a:gdLst/>
              <a:ahLst/>
              <a:cxnLst/>
              <a:rect l="l" t="t" r="r" b="b"/>
              <a:pathLst>
                <a:path w="19120" h="13475" extrusionOk="0">
                  <a:moveTo>
                    <a:pt x="12797" y="1"/>
                  </a:moveTo>
                  <a:cubicBezTo>
                    <a:pt x="10670" y="1811"/>
                    <a:pt x="7863" y="2807"/>
                    <a:pt x="5071" y="2807"/>
                  </a:cubicBezTo>
                  <a:cubicBezTo>
                    <a:pt x="4911" y="2807"/>
                    <a:pt x="4750" y="2803"/>
                    <a:pt x="4590" y="2797"/>
                  </a:cubicBezTo>
                  <a:cubicBezTo>
                    <a:pt x="4158" y="2781"/>
                    <a:pt x="3717" y="2740"/>
                    <a:pt x="3282" y="2740"/>
                  </a:cubicBezTo>
                  <a:cubicBezTo>
                    <a:pt x="2890" y="2740"/>
                    <a:pt x="2502" y="2773"/>
                    <a:pt x="2128" y="2888"/>
                  </a:cubicBezTo>
                  <a:cubicBezTo>
                    <a:pt x="2037" y="2918"/>
                    <a:pt x="1946" y="2979"/>
                    <a:pt x="1885" y="3040"/>
                  </a:cubicBezTo>
                  <a:cubicBezTo>
                    <a:pt x="1763" y="3283"/>
                    <a:pt x="2037" y="3496"/>
                    <a:pt x="2280" y="3587"/>
                  </a:cubicBezTo>
                  <a:cubicBezTo>
                    <a:pt x="3319" y="4015"/>
                    <a:pt x="4440" y="4224"/>
                    <a:pt x="5570" y="4224"/>
                  </a:cubicBezTo>
                  <a:cubicBezTo>
                    <a:pt x="6125" y="4224"/>
                    <a:pt x="6683" y="4174"/>
                    <a:pt x="7234" y="4074"/>
                  </a:cubicBezTo>
                  <a:lnTo>
                    <a:pt x="7234" y="4074"/>
                  </a:lnTo>
                  <a:cubicBezTo>
                    <a:pt x="6019" y="4742"/>
                    <a:pt x="4651" y="5046"/>
                    <a:pt x="3374" y="5472"/>
                  </a:cubicBezTo>
                  <a:cubicBezTo>
                    <a:pt x="2645" y="5715"/>
                    <a:pt x="1946" y="6019"/>
                    <a:pt x="1307" y="6414"/>
                  </a:cubicBezTo>
                  <a:cubicBezTo>
                    <a:pt x="973" y="6627"/>
                    <a:pt x="699" y="6900"/>
                    <a:pt x="426" y="7143"/>
                  </a:cubicBezTo>
                  <a:cubicBezTo>
                    <a:pt x="274" y="7265"/>
                    <a:pt x="0" y="7569"/>
                    <a:pt x="122" y="7751"/>
                  </a:cubicBezTo>
                  <a:cubicBezTo>
                    <a:pt x="180" y="7818"/>
                    <a:pt x="278" y="7844"/>
                    <a:pt x="393" y="7844"/>
                  </a:cubicBezTo>
                  <a:cubicBezTo>
                    <a:pt x="696" y="7844"/>
                    <a:pt x="1123" y="7666"/>
                    <a:pt x="1277" y="7599"/>
                  </a:cubicBezTo>
                  <a:lnTo>
                    <a:pt x="6718" y="5715"/>
                  </a:lnTo>
                  <a:lnTo>
                    <a:pt x="6718" y="5715"/>
                  </a:lnTo>
                  <a:cubicBezTo>
                    <a:pt x="4742" y="7022"/>
                    <a:pt x="2766" y="8298"/>
                    <a:pt x="1064" y="9940"/>
                  </a:cubicBezTo>
                  <a:cubicBezTo>
                    <a:pt x="943" y="10061"/>
                    <a:pt x="821" y="10213"/>
                    <a:pt x="760" y="10365"/>
                  </a:cubicBezTo>
                  <a:cubicBezTo>
                    <a:pt x="699" y="10548"/>
                    <a:pt x="760" y="10761"/>
                    <a:pt x="912" y="10852"/>
                  </a:cubicBezTo>
                  <a:cubicBezTo>
                    <a:pt x="948" y="10861"/>
                    <a:pt x="986" y="10864"/>
                    <a:pt x="1025" y="10864"/>
                  </a:cubicBezTo>
                  <a:cubicBezTo>
                    <a:pt x="1120" y="10864"/>
                    <a:pt x="1221" y="10843"/>
                    <a:pt x="1307" y="10821"/>
                  </a:cubicBezTo>
                  <a:cubicBezTo>
                    <a:pt x="2250" y="10548"/>
                    <a:pt x="3101" y="9970"/>
                    <a:pt x="3921" y="9423"/>
                  </a:cubicBezTo>
                  <a:cubicBezTo>
                    <a:pt x="5137" y="8602"/>
                    <a:pt x="6323" y="7782"/>
                    <a:pt x="7508" y="6961"/>
                  </a:cubicBezTo>
                  <a:lnTo>
                    <a:pt x="7508" y="6961"/>
                  </a:lnTo>
                  <a:cubicBezTo>
                    <a:pt x="6262" y="8481"/>
                    <a:pt x="4985" y="9970"/>
                    <a:pt x="3982" y="11642"/>
                  </a:cubicBezTo>
                  <a:cubicBezTo>
                    <a:pt x="3709" y="12098"/>
                    <a:pt x="3435" y="12645"/>
                    <a:pt x="3587" y="13162"/>
                  </a:cubicBezTo>
                  <a:cubicBezTo>
                    <a:pt x="3617" y="13253"/>
                    <a:pt x="3678" y="13375"/>
                    <a:pt x="3769" y="13435"/>
                  </a:cubicBezTo>
                  <a:cubicBezTo>
                    <a:pt x="3817" y="13463"/>
                    <a:pt x="3867" y="13475"/>
                    <a:pt x="3917" y="13475"/>
                  </a:cubicBezTo>
                  <a:cubicBezTo>
                    <a:pt x="4089" y="13475"/>
                    <a:pt x="4266" y="13333"/>
                    <a:pt x="4408" y="13192"/>
                  </a:cubicBezTo>
                  <a:cubicBezTo>
                    <a:pt x="5958" y="11703"/>
                    <a:pt x="7356" y="10031"/>
                    <a:pt x="8602" y="8298"/>
                  </a:cubicBezTo>
                  <a:lnTo>
                    <a:pt x="8602" y="8298"/>
                  </a:lnTo>
                  <a:cubicBezTo>
                    <a:pt x="7934" y="9606"/>
                    <a:pt x="6961" y="11247"/>
                    <a:pt x="7204" y="12767"/>
                  </a:cubicBezTo>
                  <a:cubicBezTo>
                    <a:pt x="7232" y="12986"/>
                    <a:pt x="7383" y="13231"/>
                    <a:pt x="7569" y="13231"/>
                  </a:cubicBezTo>
                  <a:cubicBezTo>
                    <a:pt x="7589" y="13231"/>
                    <a:pt x="7609" y="13228"/>
                    <a:pt x="7630" y="13223"/>
                  </a:cubicBezTo>
                  <a:cubicBezTo>
                    <a:pt x="7721" y="13192"/>
                    <a:pt x="7782" y="13131"/>
                    <a:pt x="7812" y="13071"/>
                  </a:cubicBezTo>
                  <a:cubicBezTo>
                    <a:pt x="8420" y="12341"/>
                    <a:pt x="8754" y="11520"/>
                    <a:pt x="9241" y="10730"/>
                  </a:cubicBezTo>
                  <a:cubicBezTo>
                    <a:pt x="9757" y="9940"/>
                    <a:pt x="10396" y="9241"/>
                    <a:pt x="11125" y="8663"/>
                  </a:cubicBezTo>
                  <a:cubicBezTo>
                    <a:pt x="12341" y="7721"/>
                    <a:pt x="14074" y="6688"/>
                    <a:pt x="15624" y="6505"/>
                  </a:cubicBezTo>
                  <a:cubicBezTo>
                    <a:pt x="17022" y="6323"/>
                    <a:pt x="18390" y="5046"/>
                    <a:pt x="19119" y="3891"/>
                  </a:cubicBezTo>
                  <a:lnTo>
                    <a:pt x="12797" y="1"/>
                  </a:lnTo>
                  <a:close/>
                </a:path>
              </a:pathLst>
            </a:custGeom>
            <a:solidFill>
              <a:srgbClr val="FFCD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470;p49">
              <a:extLst>
                <a:ext uri="{FF2B5EF4-FFF2-40B4-BE49-F238E27FC236}">
                  <a16:creationId xmlns:a16="http://schemas.microsoft.com/office/drawing/2014/main" id="{451E4352-5E3A-3F19-08A4-4E0D58712D77}"/>
                </a:ext>
              </a:extLst>
            </p:cNvPr>
            <p:cNvSpPr/>
            <p:nvPr/>
          </p:nvSpPr>
          <p:spPr>
            <a:xfrm>
              <a:off x="1710775" y="2108000"/>
              <a:ext cx="1602650" cy="1514700"/>
            </a:xfrm>
            <a:custGeom>
              <a:avLst/>
              <a:gdLst/>
              <a:ahLst/>
              <a:cxnLst/>
              <a:rect l="l" t="t" r="r" b="b"/>
              <a:pathLst>
                <a:path w="64106" h="60588" extrusionOk="0">
                  <a:moveTo>
                    <a:pt x="34367" y="1"/>
                  </a:moveTo>
                  <a:cubicBezTo>
                    <a:pt x="31849" y="1"/>
                    <a:pt x="29313" y="523"/>
                    <a:pt x="26992" y="1499"/>
                  </a:cubicBezTo>
                  <a:cubicBezTo>
                    <a:pt x="26506" y="1712"/>
                    <a:pt x="26020" y="1924"/>
                    <a:pt x="25472" y="1985"/>
                  </a:cubicBezTo>
                  <a:cubicBezTo>
                    <a:pt x="25363" y="2000"/>
                    <a:pt x="25251" y="2006"/>
                    <a:pt x="25139" y="2006"/>
                  </a:cubicBezTo>
                  <a:cubicBezTo>
                    <a:pt x="24784" y="2006"/>
                    <a:pt x="24421" y="1947"/>
                    <a:pt x="24074" y="1924"/>
                  </a:cubicBezTo>
                  <a:cubicBezTo>
                    <a:pt x="23695" y="1882"/>
                    <a:pt x="23317" y="1862"/>
                    <a:pt x="22940" y="1862"/>
                  </a:cubicBezTo>
                  <a:cubicBezTo>
                    <a:pt x="18426" y="1862"/>
                    <a:pt x="14231" y="4838"/>
                    <a:pt x="13557" y="9523"/>
                  </a:cubicBezTo>
                  <a:cubicBezTo>
                    <a:pt x="13314" y="11347"/>
                    <a:pt x="13618" y="13171"/>
                    <a:pt x="13679" y="14994"/>
                  </a:cubicBezTo>
                  <a:cubicBezTo>
                    <a:pt x="13770" y="16818"/>
                    <a:pt x="13557" y="18794"/>
                    <a:pt x="12463" y="20223"/>
                  </a:cubicBezTo>
                  <a:cubicBezTo>
                    <a:pt x="11095" y="22016"/>
                    <a:pt x="8724" y="22624"/>
                    <a:pt x="6718" y="23627"/>
                  </a:cubicBezTo>
                  <a:cubicBezTo>
                    <a:pt x="4195" y="24873"/>
                    <a:pt x="2007" y="26970"/>
                    <a:pt x="1004" y="29615"/>
                  </a:cubicBezTo>
                  <a:cubicBezTo>
                    <a:pt x="1" y="32259"/>
                    <a:pt x="335" y="35451"/>
                    <a:pt x="2129" y="37639"/>
                  </a:cubicBezTo>
                  <a:cubicBezTo>
                    <a:pt x="2980" y="38673"/>
                    <a:pt x="4135" y="39463"/>
                    <a:pt x="4773" y="40618"/>
                  </a:cubicBezTo>
                  <a:cubicBezTo>
                    <a:pt x="5715" y="42320"/>
                    <a:pt x="5351" y="44387"/>
                    <a:pt x="4803" y="46241"/>
                  </a:cubicBezTo>
                  <a:cubicBezTo>
                    <a:pt x="4226" y="48065"/>
                    <a:pt x="3436" y="49889"/>
                    <a:pt x="3527" y="51834"/>
                  </a:cubicBezTo>
                  <a:cubicBezTo>
                    <a:pt x="3648" y="54326"/>
                    <a:pt x="5290" y="56576"/>
                    <a:pt x="7417" y="57852"/>
                  </a:cubicBezTo>
                  <a:cubicBezTo>
                    <a:pt x="9545" y="59159"/>
                    <a:pt x="12098" y="59585"/>
                    <a:pt x="14591" y="59585"/>
                  </a:cubicBezTo>
                  <a:lnTo>
                    <a:pt x="51978" y="60588"/>
                  </a:lnTo>
                  <a:cubicBezTo>
                    <a:pt x="55443" y="59585"/>
                    <a:pt x="58969" y="58247"/>
                    <a:pt x="61400" y="55603"/>
                  </a:cubicBezTo>
                  <a:cubicBezTo>
                    <a:pt x="63072" y="53779"/>
                    <a:pt x="64105" y="51196"/>
                    <a:pt x="63832" y="48703"/>
                  </a:cubicBezTo>
                  <a:cubicBezTo>
                    <a:pt x="63558" y="46028"/>
                    <a:pt x="61157" y="44995"/>
                    <a:pt x="60640" y="42563"/>
                  </a:cubicBezTo>
                  <a:cubicBezTo>
                    <a:pt x="60488" y="41773"/>
                    <a:pt x="60610" y="40952"/>
                    <a:pt x="60823" y="40162"/>
                  </a:cubicBezTo>
                  <a:cubicBezTo>
                    <a:pt x="61613" y="37183"/>
                    <a:pt x="63102" y="34843"/>
                    <a:pt x="62221" y="31682"/>
                  </a:cubicBezTo>
                  <a:cubicBezTo>
                    <a:pt x="61522" y="29220"/>
                    <a:pt x="60640" y="26575"/>
                    <a:pt x="58391" y="25055"/>
                  </a:cubicBezTo>
                  <a:cubicBezTo>
                    <a:pt x="56932" y="24113"/>
                    <a:pt x="55169" y="23809"/>
                    <a:pt x="53497" y="23292"/>
                  </a:cubicBezTo>
                  <a:cubicBezTo>
                    <a:pt x="51856" y="22776"/>
                    <a:pt x="50123" y="21925"/>
                    <a:pt x="49363" y="20375"/>
                  </a:cubicBezTo>
                  <a:cubicBezTo>
                    <a:pt x="48512" y="18581"/>
                    <a:pt x="49151" y="16484"/>
                    <a:pt x="49333" y="14508"/>
                  </a:cubicBezTo>
                  <a:cubicBezTo>
                    <a:pt x="49759" y="9371"/>
                    <a:pt x="46567" y="4265"/>
                    <a:pt x="42008" y="1833"/>
                  </a:cubicBezTo>
                  <a:cubicBezTo>
                    <a:pt x="39665" y="584"/>
                    <a:pt x="37026" y="1"/>
                    <a:pt x="34367" y="1"/>
                  </a:cubicBezTo>
                  <a:close/>
                </a:path>
              </a:pathLst>
            </a:custGeom>
            <a:solidFill>
              <a:srgbClr val="AB385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2471;p49">
              <a:extLst>
                <a:ext uri="{FF2B5EF4-FFF2-40B4-BE49-F238E27FC236}">
                  <a16:creationId xmlns:a16="http://schemas.microsoft.com/office/drawing/2014/main" id="{8DF68207-3D61-741C-8DE1-78B94CBC510C}"/>
                </a:ext>
              </a:extLst>
            </p:cNvPr>
            <p:cNvSpPr/>
            <p:nvPr/>
          </p:nvSpPr>
          <p:spPr>
            <a:xfrm>
              <a:off x="1846800" y="2238850"/>
              <a:ext cx="1107200" cy="1293275"/>
            </a:xfrm>
            <a:custGeom>
              <a:avLst/>
              <a:gdLst/>
              <a:ahLst/>
              <a:cxnLst/>
              <a:rect l="l" t="t" r="r" b="b"/>
              <a:pathLst>
                <a:path w="44288" h="51731" extrusionOk="0">
                  <a:moveTo>
                    <a:pt x="18450" y="0"/>
                  </a:moveTo>
                  <a:cubicBezTo>
                    <a:pt x="14669" y="0"/>
                    <a:pt x="11118" y="3145"/>
                    <a:pt x="10700" y="6934"/>
                  </a:cubicBezTo>
                  <a:cubicBezTo>
                    <a:pt x="10366" y="9852"/>
                    <a:pt x="11673" y="12982"/>
                    <a:pt x="10396" y="15627"/>
                  </a:cubicBezTo>
                  <a:cubicBezTo>
                    <a:pt x="9363" y="17815"/>
                    <a:pt x="6931" y="18879"/>
                    <a:pt x="4803" y="19943"/>
                  </a:cubicBezTo>
                  <a:cubicBezTo>
                    <a:pt x="1186" y="21767"/>
                    <a:pt x="1" y="26539"/>
                    <a:pt x="1703" y="30126"/>
                  </a:cubicBezTo>
                  <a:cubicBezTo>
                    <a:pt x="2767" y="32466"/>
                    <a:pt x="4986" y="34442"/>
                    <a:pt x="5046" y="36995"/>
                  </a:cubicBezTo>
                  <a:cubicBezTo>
                    <a:pt x="5077" y="39275"/>
                    <a:pt x="3253" y="40642"/>
                    <a:pt x="3283" y="42892"/>
                  </a:cubicBezTo>
                  <a:cubicBezTo>
                    <a:pt x="3283" y="45080"/>
                    <a:pt x="4226" y="47269"/>
                    <a:pt x="5837" y="48758"/>
                  </a:cubicBezTo>
                  <a:cubicBezTo>
                    <a:pt x="8147" y="50886"/>
                    <a:pt x="11460" y="51463"/>
                    <a:pt x="14621" y="51676"/>
                  </a:cubicBezTo>
                  <a:cubicBezTo>
                    <a:pt x="15261" y="51709"/>
                    <a:pt x="15907" y="51731"/>
                    <a:pt x="16553" y="51731"/>
                  </a:cubicBezTo>
                  <a:cubicBezTo>
                    <a:pt x="18852" y="51731"/>
                    <a:pt x="21152" y="51457"/>
                    <a:pt x="23193" y="50460"/>
                  </a:cubicBezTo>
                  <a:cubicBezTo>
                    <a:pt x="26354" y="48940"/>
                    <a:pt x="28877" y="45779"/>
                    <a:pt x="32372" y="45506"/>
                  </a:cubicBezTo>
                  <a:cubicBezTo>
                    <a:pt x="32562" y="45490"/>
                    <a:pt x="32751" y="45484"/>
                    <a:pt x="32941" y="45484"/>
                  </a:cubicBezTo>
                  <a:cubicBezTo>
                    <a:pt x="34051" y="45484"/>
                    <a:pt x="35158" y="45710"/>
                    <a:pt x="36251" y="45710"/>
                  </a:cubicBezTo>
                  <a:cubicBezTo>
                    <a:pt x="36438" y="45710"/>
                    <a:pt x="36624" y="45704"/>
                    <a:pt x="36810" y="45688"/>
                  </a:cubicBezTo>
                  <a:cubicBezTo>
                    <a:pt x="39120" y="45536"/>
                    <a:pt x="41187" y="44107"/>
                    <a:pt x="42433" y="42193"/>
                  </a:cubicBezTo>
                  <a:cubicBezTo>
                    <a:pt x="43710" y="40278"/>
                    <a:pt x="44226" y="37968"/>
                    <a:pt x="44257" y="35688"/>
                  </a:cubicBezTo>
                  <a:cubicBezTo>
                    <a:pt x="44287" y="33955"/>
                    <a:pt x="44044" y="32223"/>
                    <a:pt x="43223" y="30733"/>
                  </a:cubicBezTo>
                  <a:cubicBezTo>
                    <a:pt x="42312" y="29062"/>
                    <a:pt x="40761" y="27846"/>
                    <a:pt x="39485" y="26448"/>
                  </a:cubicBezTo>
                  <a:cubicBezTo>
                    <a:pt x="38239" y="25080"/>
                    <a:pt x="37235" y="23499"/>
                    <a:pt x="36536" y="21767"/>
                  </a:cubicBezTo>
                  <a:cubicBezTo>
                    <a:pt x="36172" y="20885"/>
                    <a:pt x="35868" y="19882"/>
                    <a:pt x="35169" y="19214"/>
                  </a:cubicBezTo>
                  <a:cubicBezTo>
                    <a:pt x="33922" y="18089"/>
                    <a:pt x="32038" y="18241"/>
                    <a:pt x="30427" y="17785"/>
                  </a:cubicBezTo>
                  <a:cubicBezTo>
                    <a:pt x="28633" y="17299"/>
                    <a:pt x="27174" y="15992"/>
                    <a:pt x="26141" y="14441"/>
                  </a:cubicBezTo>
                  <a:cubicBezTo>
                    <a:pt x="25077" y="12922"/>
                    <a:pt x="24408" y="11189"/>
                    <a:pt x="23740" y="9457"/>
                  </a:cubicBezTo>
                  <a:lnTo>
                    <a:pt x="18664" y="4"/>
                  </a:lnTo>
                  <a:cubicBezTo>
                    <a:pt x="18592" y="1"/>
                    <a:pt x="18521" y="0"/>
                    <a:pt x="18450" y="0"/>
                  </a:cubicBezTo>
                  <a:close/>
                </a:path>
              </a:pathLst>
            </a:custGeom>
            <a:solidFill>
              <a:srgbClr val="AB385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472;p49">
              <a:extLst>
                <a:ext uri="{FF2B5EF4-FFF2-40B4-BE49-F238E27FC236}">
                  <a16:creationId xmlns:a16="http://schemas.microsoft.com/office/drawing/2014/main" id="{B7BB0D58-E511-DE42-60AB-267FF10190C4}"/>
                </a:ext>
              </a:extLst>
            </p:cNvPr>
            <p:cNvSpPr/>
            <p:nvPr/>
          </p:nvSpPr>
          <p:spPr>
            <a:xfrm>
              <a:off x="2630250" y="2808800"/>
              <a:ext cx="289550" cy="276200"/>
            </a:xfrm>
            <a:custGeom>
              <a:avLst/>
              <a:gdLst/>
              <a:ahLst/>
              <a:cxnLst/>
              <a:rect l="l" t="t" r="r" b="b"/>
              <a:pathLst>
                <a:path w="11582" h="11048" extrusionOk="0">
                  <a:moveTo>
                    <a:pt x="8007" y="1"/>
                  </a:moveTo>
                  <a:cubicBezTo>
                    <a:pt x="7722" y="1"/>
                    <a:pt x="7465" y="365"/>
                    <a:pt x="7752" y="580"/>
                  </a:cubicBezTo>
                  <a:cubicBezTo>
                    <a:pt x="9393" y="1917"/>
                    <a:pt x="10366" y="3589"/>
                    <a:pt x="10305" y="5717"/>
                  </a:cubicBezTo>
                  <a:cubicBezTo>
                    <a:pt x="10278" y="8114"/>
                    <a:pt x="8199" y="10243"/>
                    <a:pt x="5864" y="10243"/>
                  </a:cubicBezTo>
                  <a:cubicBezTo>
                    <a:pt x="5594" y="10243"/>
                    <a:pt x="5321" y="10214"/>
                    <a:pt x="5046" y="10154"/>
                  </a:cubicBezTo>
                  <a:cubicBezTo>
                    <a:pt x="1" y="8999"/>
                    <a:pt x="1520" y="2829"/>
                    <a:pt x="5198" y="1127"/>
                  </a:cubicBezTo>
                  <a:cubicBezTo>
                    <a:pt x="5564" y="970"/>
                    <a:pt x="5346" y="476"/>
                    <a:pt x="5007" y="476"/>
                  </a:cubicBezTo>
                  <a:cubicBezTo>
                    <a:pt x="4952" y="476"/>
                    <a:pt x="4893" y="489"/>
                    <a:pt x="4834" y="519"/>
                  </a:cubicBezTo>
                  <a:cubicBezTo>
                    <a:pt x="2615" y="1522"/>
                    <a:pt x="1217" y="3528"/>
                    <a:pt x="1034" y="5990"/>
                  </a:cubicBezTo>
                  <a:cubicBezTo>
                    <a:pt x="852" y="8665"/>
                    <a:pt x="2979" y="10428"/>
                    <a:pt x="5381" y="10975"/>
                  </a:cubicBezTo>
                  <a:cubicBezTo>
                    <a:pt x="5606" y="11024"/>
                    <a:pt x="5834" y="11048"/>
                    <a:pt x="6062" y="11048"/>
                  </a:cubicBezTo>
                  <a:cubicBezTo>
                    <a:pt x="8081" y="11048"/>
                    <a:pt x="10126" y="9218"/>
                    <a:pt x="10700" y="7388"/>
                  </a:cubicBezTo>
                  <a:cubicBezTo>
                    <a:pt x="11581" y="4562"/>
                    <a:pt x="10518" y="1917"/>
                    <a:pt x="8238" y="93"/>
                  </a:cubicBezTo>
                  <a:cubicBezTo>
                    <a:pt x="8166" y="28"/>
                    <a:pt x="8086" y="1"/>
                    <a:pt x="8007"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473;p49">
              <a:extLst>
                <a:ext uri="{FF2B5EF4-FFF2-40B4-BE49-F238E27FC236}">
                  <a16:creationId xmlns:a16="http://schemas.microsoft.com/office/drawing/2014/main" id="{C070D6FC-9658-7669-9143-88773766518B}"/>
                </a:ext>
              </a:extLst>
            </p:cNvPr>
            <p:cNvSpPr/>
            <p:nvPr/>
          </p:nvSpPr>
          <p:spPr>
            <a:xfrm>
              <a:off x="1970000" y="2763050"/>
              <a:ext cx="297050" cy="264150"/>
            </a:xfrm>
            <a:custGeom>
              <a:avLst/>
              <a:gdLst/>
              <a:ahLst/>
              <a:cxnLst/>
              <a:rect l="l" t="t" r="r" b="b"/>
              <a:pathLst>
                <a:path w="11882" h="10566" extrusionOk="0">
                  <a:moveTo>
                    <a:pt x="6664" y="0"/>
                  </a:moveTo>
                  <a:cubicBezTo>
                    <a:pt x="3214" y="0"/>
                    <a:pt x="1" y="4508"/>
                    <a:pt x="1729" y="7729"/>
                  </a:cubicBezTo>
                  <a:cubicBezTo>
                    <a:pt x="2782" y="9687"/>
                    <a:pt x="4518" y="10566"/>
                    <a:pt x="6279" y="10566"/>
                  </a:cubicBezTo>
                  <a:cubicBezTo>
                    <a:pt x="8536" y="10566"/>
                    <a:pt x="10834" y="9124"/>
                    <a:pt x="11790" y="6665"/>
                  </a:cubicBezTo>
                  <a:cubicBezTo>
                    <a:pt x="11882" y="6409"/>
                    <a:pt x="11664" y="6241"/>
                    <a:pt x="11444" y="6241"/>
                  </a:cubicBezTo>
                  <a:cubicBezTo>
                    <a:pt x="11298" y="6241"/>
                    <a:pt x="11152" y="6314"/>
                    <a:pt x="11091" y="6483"/>
                  </a:cubicBezTo>
                  <a:cubicBezTo>
                    <a:pt x="10273" y="8586"/>
                    <a:pt x="8381" y="9866"/>
                    <a:pt x="6408" y="9866"/>
                  </a:cubicBezTo>
                  <a:cubicBezTo>
                    <a:pt x="5302" y="9866"/>
                    <a:pt x="4171" y="9464"/>
                    <a:pt x="3188" y="8580"/>
                  </a:cubicBezTo>
                  <a:cubicBezTo>
                    <a:pt x="1821" y="7364"/>
                    <a:pt x="1699" y="5236"/>
                    <a:pt x="2398" y="3686"/>
                  </a:cubicBezTo>
                  <a:cubicBezTo>
                    <a:pt x="3069" y="2244"/>
                    <a:pt x="5083" y="741"/>
                    <a:pt x="6842" y="741"/>
                  </a:cubicBezTo>
                  <a:cubicBezTo>
                    <a:pt x="7234" y="741"/>
                    <a:pt x="7612" y="815"/>
                    <a:pt x="7960" y="981"/>
                  </a:cubicBezTo>
                  <a:cubicBezTo>
                    <a:pt x="8020" y="1011"/>
                    <a:pt x="8078" y="1024"/>
                    <a:pt x="8134" y="1024"/>
                  </a:cubicBezTo>
                  <a:cubicBezTo>
                    <a:pt x="8473" y="1024"/>
                    <a:pt x="8691" y="530"/>
                    <a:pt x="8325" y="373"/>
                  </a:cubicBezTo>
                  <a:cubicBezTo>
                    <a:pt x="7778" y="117"/>
                    <a:pt x="7218" y="0"/>
                    <a:pt x="6664"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474;p49">
              <a:extLst>
                <a:ext uri="{FF2B5EF4-FFF2-40B4-BE49-F238E27FC236}">
                  <a16:creationId xmlns:a16="http://schemas.microsoft.com/office/drawing/2014/main" id="{8A60273B-FCBF-111E-39B8-2D1B9B96F440}"/>
                </a:ext>
              </a:extLst>
            </p:cNvPr>
            <p:cNvSpPr/>
            <p:nvPr/>
          </p:nvSpPr>
          <p:spPr>
            <a:xfrm>
              <a:off x="2068400" y="2589150"/>
              <a:ext cx="112275" cy="29850"/>
            </a:xfrm>
            <a:custGeom>
              <a:avLst/>
              <a:gdLst/>
              <a:ahLst/>
              <a:cxnLst/>
              <a:rect l="l" t="t" r="r" b="b"/>
              <a:pathLst>
                <a:path w="4491" h="1194" extrusionOk="0">
                  <a:moveTo>
                    <a:pt x="591" y="0"/>
                  </a:moveTo>
                  <a:cubicBezTo>
                    <a:pt x="150" y="0"/>
                    <a:pt x="1" y="645"/>
                    <a:pt x="438" y="703"/>
                  </a:cubicBezTo>
                  <a:lnTo>
                    <a:pt x="3842" y="1189"/>
                  </a:lnTo>
                  <a:cubicBezTo>
                    <a:pt x="3861" y="1192"/>
                    <a:pt x="3880" y="1193"/>
                    <a:pt x="3898" y="1193"/>
                  </a:cubicBezTo>
                  <a:cubicBezTo>
                    <a:pt x="4315" y="1193"/>
                    <a:pt x="4491" y="548"/>
                    <a:pt x="4024" y="490"/>
                  </a:cubicBezTo>
                  <a:lnTo>
                    <a:pt x="651" y="4"/>
                  </a:lnTo>
                  <a:cubicBezTo>
                    <a:pt x="630" y="1"/>
                    <a:pt x="611" y="0"/>
                    <a:pt x="591"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2475;p49">
              <a:extLst>
                <a:ext uri="{FF2B5EF4-FFF2-40B4-BE49-F238E27FC236}">
                  <a16:creationId xmlns:a16="http://schemas.microsoft.com/office/drawing/2014/main" id="{07C22EBA-0219-E150-7054-0376EABEB258}"/>
                </a:ext>
              </a:extLst>
            </p:cNvPr>
            <p:cNvSpPr/>
            <p:nvPr/>
          </p:nvSpPr>
          <p:spPr>
            <a:xfrm>
              <a:off x="3290600" y="3083900"/>
              <a:ext cx="289550" cy="446850"/>
            </a:xfrm>
            <a:custGeom>
              <a:avLst/>
              <a:gdLst/>
              <a:ahLst/>
              <a:cxnLst/>
              <a:rect l="l" t="t" r="r" b="b"/>
              <a:pathLst>
                <a:path w="11582" h="17874" extrusionOk="0">
                  <a:moveTo>
                    <a:pt x="6960" y="0"/>
                  </a:moveTo>
                  <a:cubicBezTo>
                    <a:pt x="6856" y="0"/>
                    <a:pt x="6718" y="81"/>
                    <a:pt x="6536" y="275"/>
                  </a:cubicBezTo>
                  <a:cubicBezTo>
                    <a:pt x="6262" y="549"/>
                    <a:pt x="6080" y="883"/>
                    <a:pt x="5928" y="1248"/>
                  </a:cubicBezTo>
                  <a:cubicBezTo>
                    <a:pt x="4833" y="3588"/>
                    <a:pt x="4469" y="6172"/>
                    <a:pt x="4074" y="8695"/>
                  </a:cubicBezTo>
                  <a:cubicBezTo>
                    <a:pt x="4134" y="6081"/>
                    <a:pt x="4195" y="3436"/>
                    <a:pt x="3678" y="883"/>
                  </a:cubicBezTo>
                  <a:cubicBezTo>
                    <a:pt x="3628" y="849"/>
                    <a:pt x="3576" y="834"/>
                    <a:pt x="3524" y="834"/>
                  </a:cubicBezTo>
                  <a:cubicBezTo>
                    <a:pt x="3299" y="834"/>
                    <a:pt x="3084" y="1122"/>
                    <a:pt x="3010" y="1369"/>
                  </a:cubicBezTo>
                  <a:cubicBezTo>
                    <a:pt x="2189" y="4105"/>
                    <a:pt x="3101" y="7023"/>
                    <a:pt x="2827" y="9850"/>
                  </a:cubicBezTo>
                  <a:cubicBezTo>
                    <a:pt x="2554" y="9059"/>
                    <a:pt x="2219" y="8269"/>
                    <a:pt x="1855" y="7509"/>
                  </a:cubicBezTo>
                  <a:cubicBezTo>
                    <a:pt x="1551" y="6932"/>
                    <a:pt x="1216" y="6324"/>
                    <a:pt x="669" y="5989"/>
                  </a:cubicBezTo>
                  <a:cubicBezTo>
                    <a:pt x="570" y="5930"/>
                    <a:pt x="458" y="5883"/>
                    <a:pt x="350" y="5883"/>
                  </a:cubicBezTo>
                  <a:cubicBezTo>
                    <a:pt x="293" y="5883"/>
                    <a:pt x="236" y="5897"/>
                    <a:pt x="183" y="5929"/>
                  </a:cubicBezTo>
                  <a:cubicBezTo>
                    <a:pt x="1" y="6050"/>
                    <a:pt x="31" y="6324"/>
                    <a:pt x="92" y="6536"/>
                  </a:cubicBezTo>
                  <a:cubicBezTo>
                    <a:pt x="456" y="7843"/>
                    <a:pt x="1125" y="9059"/>
                    <a:pt x="1551" y="10366"/>
                  </a:cubicBezTo>
                  <a:cubicBezTo>
                    <a:pt x="1976" y="11643"/>
                    <a:pt x="2189" y="13102"/>
                    <a:pt x="1672" y="14348"/>
                  </a:cubicBezTo>
                  <a:lnTo>
                    <a:pt x="8177" y="17874"/>
                  </a:lnTo>
                  <a:cubicBezTo>
                    <a:pt x="9271" y="16780"/>
                    <a:pt x="9514" y="15078"/>
                    <a:pt x="9545" y="13527"/>
                  </a:cubicBezTo>
                  <a:cubicBezTo>
                    <a:pt x="9545" y="12798"/>
                    <a:pt x="9545" y="12129"/>
                    <a:pt x="9666" y="11430"/>
                  </a:cubicBezTo>
                  <a:cubicBezTo>
                    <a:pt x="9788" y="10731"/>
                    <a:pt x="9636" y="10002"/>
                    <a:pt x="9788" y="9302"/>
                  </a:cubicBezTo>
                  <a:cubicBezTo>
                    <a:pt x="10183" y="7661"/>
                    <a:pt x="11551" y="6293"/>
                    <a:pt x="11581" y="4622"/>
                  </a:cubicBezTo>
                  <a:cubicBezTo>
                    <a:pt x="11518" y="4612"/>
                    <a:pt x="11454" y="4608"/>
                    <a:pt x="11391" y="4608"/>
                  </a:cubicBezTo>
                  <a:cubicBezTo>
                    <a:pt x="11031" y="4608"/>
                    <a:pt x="10685" y="4749"/>
                    <a:pt x="10426" y="4956"/>
                  </a:cubicBezTo>
                  <a:cubicBezTo>
                    <a:pt x="9423" y="5716"/>
                    <a:pt x="8755" y="7053"/>
                    <a:pt x="8086" y="8087"/>
                  </a:cubicBezTo>
                  <a:cubicBezTo>
                    <a:pt x="8147" y="6141"/>
                    <a:pt x="8998" y="4348"/>
                    <a:pt x="9606" y="2494"/>
                  </a:cubicBezTo>
                  <a:cubicBezTo>
                    <a:pt x="9697" y="2251"/>
                    <a:pt x="9758" y="2007"/>
                    <a:pt x="9727" y="1764"/>
                  </a:cubicBezTo>
                  <a:cubicBezTo>
                    <a:pt x="9670" y="1535"/>
                    <a:pt x="9477" y="1306"/>
                    <a:pt x="9252" y="1306"/>
                  </a:cubicBezTo>
                  <a:cubicBezTo>
                    <a:pt x="9238" y="1306"/>
                    <a:pt x="9224" y="1307"/>
                    <a:pt x="9210" y="1308"/>
                  </a:cubicBezTo>
                  <a:cubicBezTo>
                    <a:pt x="8998" y="1339"/>
                    <a:pt x="8846" y="1521"/>
                    <a:pt x="8724" y="1673"/>
                  </a:cubicBezTo>
                  <a:cubicBezTo>
                    <a:pt x="7417" y="3618"/>
                    <a:pt x="7052" y="6050"/>
                    <a:pt x="6080" y="8208"/>
                  </a:cubicBezTo>
                  <a:cubicBezTo>
                    <a:pt x="6444" y="6141"/>
                    <a:pt x="6779" y="4074"/>
                    <a:pt x="7144" y="2007"/>
                  </a:cubicBezTo>
                  <a:cubicBezTo>
                    <a:pt x="7193" y="1635"/>
                    <a:pt x="7426" y="0"/>
                    <a:pt x="6960" y="0"/>
                  </a:cubicBezTo>
                  <a:close/>
                </a:path>
              </a:pathLst>
            </a:custGeom>
            <a:solidFill>
              <a:srgbClr val="FFCD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476;p49">
              <a:extLst>
                <a:ext uri="{FF2B5EF4-FFF2-40B4-BE49-F238E27FC236}">
                  <a16:creationId xmlns:a16="http://schemas.microsoft.com/office/drawing/2014/main" id="{87C46C88-DEE8-6CC4-CA4F-3FD3641250B4}"/>
                </a:ext>
              </a:extLst>
            </p:cNvPr>
            <p:cNvSpPr/>
            <p:nvPr/>
          </p:nvSpPr>
          <p:spPr>
            <a:xfrm>
              <a:off x="2132525" y="2190250"/>
              <a:ext cx="667975" cy="848300"/>
            </a:xfrm>
            <a:custGeom>
              <a:avLst/>
              <a:gdLst/>
              <a:ahLst/>
              <a:cxnLst/>
              <a:rect l="l" t="t" r="r" b="b"/>
              <a:pathLst>
                <a:path w="26719" h="33932" extrusionOk="0">
                  <a:moveTo>
                    <a:pt x="12924" y="0"/>
                  </a:moveTo>
                  <a:cubicBezTo>
                    <a:pt x="12035" y="0"/>
                    <a:pt x="11164" y="81"/>
                    <a:pt x="10335" y="245"/>
                  </a:cubicBezTo>
                  <a:cubicBezTo>
                    <a:pt x="8299" y="640"/>
                    <a:pt x="6232" y="1279"/>
                    <a:pt x="4742" y="2707"/>
                  </a:cubicBezTo>
                  <a:cubicBezTo>
                    <a:pt x="3891" y="3558"/>
                    <a:pt x="3314" y="4622"/>
                    <a:pt x="2827" y="5686"/>
                  </a:cubicBezTo>
                  <a:cubicBezTo>
                    <a:pt x="487" y="10793"/>
                    <a:pt x="122" y="16568"/>
                    <a:pt x="31" y="22161"/>
                  </a:cubicBezTo>
                  <a:cubicBezTo>
                    <a:pt x="0" y="24714"/>
                    <a:pt x="61" y="27419"/>
                    <a:pt x="1459" y="29516"/>
                  </a:cubicBezTo>
                  <a:cubicBezTo>
                    <a:pt x="3040" y="31918"/>
                    <a:pt x="6019" y="32981"/>
                    <a:pt x="8815" y="33529"/>
                  </a:cubicBezTo>
                  <a:cubicBezTo>
                    <a:pt x="10039" y="33769"/>
                    <a:pt x="11285" y="33931"/>
                    <a:pt x="12519" y="33931"/>
                  </a:cubicBezTo>
                  <a:cubicBezTo>
                    <a:pt x="13308" y="33931"/>
                    <a:pt x="14093" y="33865"/>
                    <a:pt x="14864" y="33711"/>
                  </a:cubicBezTo>
                  <a:cubicBezTo>
                    <a:pt x="18147" y="33012"/>
                    <a:pt x="20913" y="30641"/>
                    <a:pt x="22676" y="27784"/>
                  </a:cubicBezTo>
                  <a:cubicBezTo>
                    <a:pt x="24469" y="24927"/>
                    <a:pt x="25320" y="21583"/>
                    <a:pt x="25867" y="18270"/>
                  </a:cubicBezTo>
                  <a:cubicBezTo>
                    <a:pt x="26506" y="14501"/>
                    <a:pt x="26718" y="10489"/>
                    <a:pt x="25168" y="6963"/>
                  </a:cubicBezTo>
                  <a:cubicBezTo>
                    <a:pt x="23214" y="2438"/>
                    <a:pt x="17802" y="0"/>
                    <a:pt x="12924" y="0"/>
                  </a:cubicBezTo>
                  <a:close/>
                </a:path>
              </a:pathLst>
            </a:custGeom>
            <a:solidFill>
              <a:srgbClr val="FFCD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477;p49">
              <a:extLst>
                <a:ext uri="{FF2B5EF4-FFF2-40B4-BE49-F238E27FC236}">
                  <a16:creationId xmlns:a16="http://schemas.microsoft.com/office/drawing/2014/main" id="{CDE3499F-1490-8C59-6C6A-377D0DE7C401}"/>
                </a:ext>
              </a:extLst>
            </p:cNvPr>
            <p:cNvSpPr/>
            <p:nvPr/>
          </p:nvSpPr>
          <p:spPr>
            <a:xfrm>
              <a:off x="2296800" y="2454450"/>
              <a:ext cx="81950" cy="281500"/>
            </a:xfrm>
            <a:custGeom>
              <a:avLst/>
              <a:gdLst/>
              <a:ahLst/>
              <a:cxnLst/>
              <a:rect l="l" t="t" r="r" b="b"/>
              <a:pathLst>
                <a:path w="3278" h="11260" extrusionOk="0">
                  <a:moveTo>
                    <a:pt x="295" y="1"/>
                  </a:moveTo>
                  <a:cubicBezTo>
                    <a:pt x="150" y="1"/>
                    <a:pt x="1" y="222"/>
                    <a:pt x="117" y="407"/>
                  </a:cubicBezTo>
                  <a:cubicBezTo>
                    <a:pt x="1059" y="1562"/>
                    <a:pt x="1940" y="2778"/>
                    <a:pt x="2123" y="4298"/>
                  </a:cubicBezTo>
                  <a:cubicBezTo>
                    <a:pt x="2275" y="5696"/>
                    <a:pt x="1272" y="6486"/>
                    <a:pt x="846" y="7672"/>
                  </a:cubicBezTo>
                  <a:cubicBezTo>
                    <a:pt x="208" y="9465"/>
                    <a:pt x="1089" y="11076"/>
                    <a:pt x="3004" y="11258"/>
                  </a:cubicBezTo>
                  <a:cubicBezTo>
                    <a:pt x="3013" y="11259"/>
                    <a:pt x="3021" y="11260"/>
                    <a:pt x="3030" y="11260"/>
                  </a:cubicBezTo>
                  <a:cubicBezTo>
                    <a:pt x="3277" y="11260"/>
                    <a:pt x="3269" y="10832"/>
                    <a:pt x="3004" y="10802"/>
                  </a:cubicBezTo>
                  <a:cubicBezTo>
                    <a:pt x="1515" y="10681"/>
                    <a:pt x="785" y="9526"/>
                    <a:pt x="1150" y="8067"/>
                  </a:cubicBezTo>
                  <a:cubicBezTo>
                    <a:pt x="1424" y="7064"/>
                    <a:pt x="2244" y="6304"/>
                    <a:pt x="2487" y="5270"/>
                  </a:cubicBezTo>
                  <a:cubicBezTo>
                    <a:pt x="2943" y="3325"/>
                    <a:pt x="1545" y="1501"/>
                    <a:pt x="421" y="73"/>
                  </a:cubicBezTo>
                  <a:cubicBezTo>
                    <a:pt x="384" y="22"/>
                    <a:pt x="340" y="1"/>
                    <a:pt x="295" y="1"/>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478;p49">
              <a:extLst>
                <a:ext uri="{FF2B5EF4-FFF2-40B4-BE49-F238E27FC236}">
                  <a16:creationId xmlns:a16="http://schemas.microsoft.com/office/drawing/2014/main" id="{15C671C0-C027-49BC-F199-1394663F3DF2}"/>
                </a:ext>
              </a:extLst>
            </p:cNvPr>
            <p:cNvSpPr/>
            <p:nvPr/>
          </p:nvSpPr>
          <p:spPr>
            <a:xfrm>
              <a:off x="2328575" y="2746525"/>
              <a:ext cx="107175" cy="68075"/>
            </a:xfrm>
            <a:custGeom>
              <a:avLst/>
              <a:gdLst/>
              <a:ahLst/>
              <a:cxnLst/>
              <a:rect l="l" t="t" r="r" b="b"/>
              <a:pathLst>
                <a:path w="4287" h="2723" extrusionOk="0">
                  <a:moveTo>
                    <a:pt x="4256" y="1"/>
                  </a:moveTo>
                  <a:lnTo>
                    <a:pt x="4256" y="1"/>
                  </a:lnTo>
                  <a:cubicBezTo>
                    <a:pt x="2797" y="153"/>
                    <a:pt x="1368" y="487"/>
                    <a:pt x="61" y="1095"/>
                  </a:cubicBezTo>
                  <a:cubicBezTo>
                    <a:pt x="1" y="1369"/>
                    <a:pt x="335" y="1733"/>
                    <a:pt x="578" y="1976"/>
                  </a:cubicBezTo>
                  <a:cubicBezTo>
                    <a:pt x="1021" y="2456"/>
                    <a:pt x="1609" y="2723"/>
                    <a:pt x="2200" y="2723"/>
                  </a:cubicBezTo>
                  <a:cubicBezTo>
                    <a:pt x="2583" y="2723"/>
                    <a:pt x="2967" y="2611"/>
                    <a:pt x="3314" y="2372"/>
                  </a:cubicBezTo>
                  <a:cubicBezTo>
                    <a:pt x="4043" y="1855"/>
                    <a:pt x="4286" y="852"/>
                    <a:pt x="4256"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479;p49">
              <a:extLst>
                <a:ext uri="{FF2B5EF4-FFF2-40B4-BE49-F238E27FC236}">
                  <a16:creationId xmlns:a16="http://schemas.microsoft.com/office/drawing/2014/main" id="{B15C4238-B023-E2D7-BD2D-FC0F64C679BC}"/>
                </a:ext>
              </a:extLst>
            </p:cNvPr>
            <p:cNvSpPr/>
            <p:nvPr/>
          </p:nvSpPr>
          <p:spPr>
            <a:xfrm>
              <a:off x="2227500" y="2586200"/>
              <a:ext cx="43350" cy="82075"/>
            </a:xfrm>
            <a:custGeom>
              <a:avLst/>
              <a:gdLst/>
              <a:ahLst/>
              <a:cxnLst/>
              <a:rect l="l" t="t" r="r" b="b"/>
              <a:pathLst>
                <a:path w="1734" h="3283" extrusionOk="0">
                  <a:moveTo>
                    <a:pt x="852" y="0"/>
                  </a:moveTo>
                  <a:cubicBezTo>
                    <a:pt x="396" y="0"/>
                    <a:pt x="1" y="730"/>
                    <a:pt x="1" y="1642"/>
                  </a:cubicBezTo>
                  <a:cubicBezTo>
                    <a:pt x="1" y="2523"/>
                    <a:pt x="396" y="3283"/>
                    <a:pt x="852" y="3283"/>
                  </a:cubicBezTo>
                  <a:cubicBezTo>
                    <a:pt x="1338" y="3283"/>
                    <a:pt x="1734" y="2523"/>
                    <a:pt x="1734" y="1642"/>
                  </a:cubicBezTo>
                  <a:cubicBezTo>
                    <a:pt x="1734" y="730"/>
                    <a:pt x="1338" y="0"/>
                    <a:pt x="852"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2480;p49">
              <a:extLst>
                <a:ext uri="{FF2B5EF4-FFF2-40B4-BE49-F238E27FC236}">
                  <a16:creationId xmlns:a16="http://schemas.microsoft.com/office/drawing/2014/main" id="{23157FDA-5C2E-EC7C-BAC1-DE63A4B96654}"/>
                </a:ext>
              </a:extLst>
            </p:cNvPr>
            <p:cNvSpPr/>
            <p:nvPr/>
          </p:nvSpPr>
          <p:spPr>
            <a:xfrm>
              <a:off x="2470675" y="2593800"/>
              <a:ext cx="43350" cy="82075"/>
            </a:xfrm>
            <a:custGeom>
              <a:avLst/>
              <a:gdLst/>
              <a:ahLst/>
              <a:cxnLst/>
              <a:rect l="l" t="t" r="r" b="b"/>
              <a:pathLst>
                <a:path w="1734" h="3283" extrusionOk="0">
                  <a:moveTo>
                    <a:pt x="882" y="0"/>
                  </a:moveTo>
                  <a:cubicBezTo>
                    <a:pt x="396" y="0"/>
                    <a:pt x="1" y="730"/>
                    <a:pt x="1" y="1642"/>
                  </a:cubicBezTo>
                  <a:cubicBezTo>
                    <a:pt x="1" y="2523"/>
                    <a:pt x="396" y="3283"/>
                    <a:pt x="882" y="3283"/>
                  </a:cubicBezTo>
                  <a:cubicBezTo>
                    <a:pt x="1338" y="3283"/>
                    <a:pt x="1733" y="2523"/>
                    <a:pt x="1733" y="1642"/>
                  </a:cubicBezTo>
                  <a:cubicBezTo>
                    <a:pt x="1733" y="730"/>
                    <a:pt x="1338" y="0"/>
                    <a:pt x="882"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481;p49">
              <a:extLst>
                <a:ext uri="{FF2B5EF4-FFF2-40B4-BE49-F238E27FC236}">
                  <a16:creationId xmlns:a16="http://schemas.microsoft.com/office/drawing/2014/main" id="{A311A6FA-5102-9905-8EE3-25FF06D95F4B}"/>
                </a:ext>
              </a:extLst>
            </p:cNvPr>
            <p:cNvSpPr/>
            <p:nvPr/>
          </p:nvSpPr>
          <p:spPr>
            <a:xfrm>
              <a:off x="2113525" y="2429450"/>
              <a:ext cx="161125" cy="83725"/>
            </a:xfrm>
            <a:custGeom>
              <a:avLst/>
              <a:gdLst/>
              <a:ahLst/>
              <a:cxnLst/>
              <a:rect l="l" t="t" r="r" b="b"/>
              <a:pathLst>
                <a:path w="6445" h="3349" extrusionOk="0">
                  <a:moveTo>
                    <a:pt x="4173" y="1"/>
                  </a:moveTo>
                  <a:cubicBezTo>
                    <a:pt x="3764" y="1"/>
                    <a:pt x="3318" y="52"/>
                    <a:pt x="2858" y="161"/>
                  </a:cubicBezTo>
                  <a:cubicBezTo>
                    <a:pt x="1186" y="586"/>
                    <a:pt x="1" y="1559"/>
                    <a:pt x="213" y="2410"/>
                  </a:cubicBezTo>
                  <a:cubicBezTo>
                    <a:pt x="343" y="2996"/>
                    <a:pt x="1154" y="3349"/>
                    <a:pt x="2215" y="3349"/>
                  </a:cubicBezTo>
                  <a:cubicBezTo>
                    <a:pt x="2641" y="3349"/>
                    <a:pt x="3108" y="3292"/>
                    <a:pt x="3587" y="3170"/>
                  </a:cubicBezTo>
                  <a:cubicBezTo>
                    <a:pt x="5259" y="2775"/>
                    <a:pt x="6444" y="1772"/>
                    <a:pt x="6232" y="951"/>
                  </a:cubicBezTo>
                  <a:cubicBezTo>
                    <a:pt x="6077" y="356"/>
                    <a:pt x="5252" y="1"/>
                    <a:pt x="4173" y="1"/>
                  </a:cubicBezTo>
                  <a:close/>
                </a:path>
              </a:pathLst>
            </a:custGeom>
            <a:solidFill>
              <a:srgbClr val="AB385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2482;p49">
              <a:extLst>
                <a:ext uri="{FF2B5EF4-FFF2-40B4-BE49-F238E27FC236}">
                  <a16:creationId xmlns:a16="http://schemas.microsoft.com/office/drawing/2014/main" id="{F1DA3A61-F37F-D619-AF33-B0DE64883F59}"/>
                </a:ext>
              </a:extLst>
            </p:cNvPr>
            <p:cNvSpPr/>
            <p:nvPr/>
          </p:nvSpPr>
          <p:spPr>
            <a:xfrm>
              <a:off x="2451675" y="2433375"/>
              <a:ext cx="161125" cy="84050"/>
            </a:xfrm>
            <a:custGeom>
              <a:avLst/>
              <a:gdLst/>
              <a:ahLst/>
              <a:cxnLst/>
              <a:rect l="l" t="t" r="r" b="b"/>
              <a:pathLst>
                <a:path w="6445" h="3362" extrusionOk="0">
                  <a:moveTo>
                    <a:pt x="2194" y="1"/>
                  </a:moveTo>
                  <a:cubicBezTo>
                    <a:pt x="1161" y="1"/>
                    <a:pt x="363" y="338"/>
                    <a:pt x="213" y="916"/>
                  </a:cubicBezTo>
                  <a:cubicBezTo>
                    <a:pt x="1" y="1767"/>
                    <a:pt x="1186" y="2770"/>
                    <a:pt x="2858" y="3195"/>
                  </a:cubicBezTo>
                  <a:cubicBezTo>
                    <a:pt x="3325" y="3308"/>
                    <a:pt x="3781" y="3361"/>
                    <a:pt x="4201" y="3361"/>
                  </a:cubicBezTo>
                  <a:cubicBezTo>
                    <a:pt x="5258" y="3361"/>
                    <a:pt x="6080" y="3023"/>
                    <a:pt x="6232" y="2435"/>
                  </a:cubicBezTo>
                  <a:cubicBezTo>
                    <a:pt x="6445" y="1584"/>
                    <a:pt x="5259" y="581"/>
                    <a:pt x="3587" y="186"/>
                  </a:cubicBezTo>
                  <a:cubicBezTo>
                    <a:pt x="3102" y="60"/>
                    <a:pt x="2627" y="1"/>
                    <a:pt x="2194" y="1"/>
                  </a:cubicBezTo>
                  <a:close/>
                </a:path>
              </a:pathLst>
            </a:custGeom>
            <a:solidFill>
              <a:srgbClr val="AB385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483;p49">
              <a:extLst>
                <a:ext uri="{FF2B5EF4-FFF2-40B4-BE49-F238E27FC236}">
                  <a16:creationId xmlns:a16="http://schemas.microsoft.com/office/drawing/2014/main" id="{F3BEF025-8C19-26D2-7FA3-03E1EB32183B}"/>
                </a:ext>
              </a:extLst>
            </p:cNvPr>
            <p:cNvSpPr/>
            <p:nvPr/>
          </p:nvSpPr>
          <p:spPr>
            <a:xfrm>
              <a:off x="2427375" y="2155375"/>
              <a:ext cx="411125" cy="545825"/>
            </a:xfrm>
            <a:custGeom>
              <a:avLst/>
              <a:gdLst/>
              <a:ahLst/>
              <a:cxnLst/>
              <a:rect l="l" t="t" r="r" b="b"/>
              <a:pathLst>
                <a:path w="16445" h="21833" extrusionOk="0">
                  <a:moveTo>
                    <a:pt x="4413" y="0"/>
                  </a:moveTo>
                  <a:cubicBezTo>
                    <a:pt x="3851" y="0"/>
                    <a:pt x="3289" y="67"/>
                    <a:pt x="2736" y="212"/>
                  </a:cubicBezTo>
                  <a:lnTo>
                    <a:pt x="2432" y="516"/>
                  </a:lnTo>
                  <a:cubicBezTo>
                    <a:pt x="790" y="2522"/>
                    <a:pt x="0" y="5227"/>
                    <a:pt x="395" y="7811"/>
                  </a:cubicBezTo>
                  <a:cubicBezTo>
                    <a:pt x="790" y="10364"/>
                    <a:pt x="2310" y="12735"/>
                    <a:pt x="4499" y="14163"/>
                  </a:cubicBezTo>
                  <a:cubicBezTo>
                    <a:pt x="5836" y="15014"/>
                    <a:pt x="7356" y="15501"/>
                    <a:pt x="8693" y="16321"/>
                  </a:cubicBezTo>
                  <a:cubicBezTo>
                    <a:pt x="10031" y="17172"/>
                    <a:pt x="11216" y="18449"/>
                    <a:pt x="11307" y="20030"/>
                  </a:cubicBezTo>
                  <a:cubicBezTo>
                    <a:pt x="11338" y="20455"/>
                    <a:pt x="11277" y="20911"/>
                    <a:pt x="11490" y="21276"/>
                  </a:cubicBezTo>
                  <a:cubicBezTo>
                    <a:pt x="11686" y="21650"/>
                    <a:pt x="12112" y="21833"/>
                    <a:pt x="12545" y="21833"/>
                  </a:cubicBezTo>
                  <a:cubicBezTo>
                    <a:pt x="12781" y="21833"/>
                    <a:pt x="13018" y="21778"/>
                    <a:pt x="13222" y="21671"/>
                  </a:cubicBezTo>
                  <a:cubicBezTo>
                    <a:pt x="13830" y="21367"/>
                    <a:pt x="14195" y="20790"/>
                    <a:pt x="14499" y="20182"/>
                  </a:cubicBezTo>
                  <a:cubicBezTo>
                    <a:pt x="16019" y="17324"/>
                    <a:pt x="16444" y="13920"/>
                    <a:pt x="15745" y="10759"/>
                  </a:cubicBezTo>
                  <a:cubicBezTo>
                    <a:pt x="15046" y="7567"/>
                    <a:pt x="13222" y="4680"/>
                    <a:pt x="10730" y="2613"/>
                  </a:cubicBezTo>
                  <a:cubicBezTo>
                    <a:pt x="8974" y="1101"/>
                    <a:pt x="6691" y="0"/>
                    <a:pt x="4413" y="0"/>
                  </a:cubicBezTo>
                  <a:close/>
                </a:path>
              </a:pathLst>
            </a:custGeom>
            <a:solidFill>
              <a:srgbClr val="AB385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484;p49">
              <a:extLst>
                <a:ext uri="{FF2B5EF4-FFF2-40B4-BE49-F238E27FC236}">
                  <a16:creationId xmlns:a16="http://schemas.microsoft.com/office/drawing/2014/main" id="{349CA76B-1290-A979-2103-0ED43D71BCC9}"/>
                </a:ext>
              </a:extLst>
            </p:cNvPr>
            <p:cNvSpPr/>
            <p:nvPr/>
          </p:nvSpPr>
          <p:spPr>
            <a:xfrm>
              <a:off x="2081600" y="3320825"/>
              <a:ext cx="106425" cy="570975"/>
            </a:xfrm>
            <a:custGeom>
              <a:avLst/>
              <a:gdLst/>
              <a:ahLst/>
              <a:cxnLst/>
              <a:rect l="l" t="t" r="r" b="b"/>
              <a:pathLst>
                <a:path w="4257" h="22839" extrusionOk="0">
                  <a:moveTo>
                    <a:pt x="4044" y="0"/>
                  </a:moveTo>
                  <a:cubicBezTo>
                    <a:pt x="3952" y="0"/>
                    <a:pt x="3861" y="53"/>
                    <a:pt x="3861" y="160"/>
                  </a:cubicBezTo>
                  <a:cubicBezTo>
                    <a:pt x="3892" y="3473"/>
                    <a:pt x="3223" y="6725"/>
                    <a:pt x="1946" y="9795"/>
                  </a:cubicBezTo>
                  <a:cubicBezTo>
                    <a:pt x="1338" y="11254"/>
                    <a:pt x="670" y="12713"/>
                    <a:pt x="305" y="14263"/>
                  </a:cubicBezTo>
                  <a:cubicBezTo>
                    <a:pt x="1" y="15662"/>
                    <a:pt x="62" y="17121"/>
                    <a:pt x="457" y="18519"/>
                  </a:cubicBezTo>
                  <a:cubicBezTo>
                    <a:pt x="913" y="20069"/>
                    <a:pt x="1764" y="21497"/>
                    <a:pt x="2797" y="22774"/>
                  </a:cubicBezTo>
                  <a:cubicBezTo>
                    <a:pt x="2828" y="22820"/>
                    <a:pt x="2868" y="22839"/>
                    <a:pt x="2908" y="22839"/>
                  </a:cubicBezTo>
                  <a:cubicBezTo>
                    <a:pt x="3029" y="22839"/>
                    <a:pt x="3155" y="22668"/>
                    <a:pt x="3041" y="22531"/>
                  </a:cubicBezTo>
                  <a:cubicBezTo>
                    <a:pt x="1217" y="20282"/>
                    <a:pt x="31" y="17394"/>
                    <a:pt x="639" y="14476"/>
                  </a:cubicBezTo>
                  <a:cubicBezTo>
                    <a:pt x="943" y="12956"/>
                    <a:pt x="1612" y="11497"/>
                    <a:pt x="2220" y="10069"/>
                  </a:cubicBezTo>
                  <a:cubicBezTo>
                    <a:pt x="2828" y="8610"/>
                    <a:pt x="3345" y="7090"/>
                    <a:pt x="3679" y="5509"/>
                  </a:cubicBezTo>
                  <a:cubicBezTo>
                    <a:pt x="4074" y="3746"/>
                    <a:pt x="4256" y="1953"/>
                    <a:pt x="4226" y="160"/>
                  </a:cubicBezTo>
                  <a:cubicBezTo>
                    <a:pt x="4226" y="53"/>
                    <a:pt x="4135" y="0"/>
                    <a:pt x="4044"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485;p49">
              <a:extLst>
                <a:ext uri="{FF2B5EF4-FFF2-40B4-BE49-F238E27FC236}">
                  <a16:creationId xmlns:a16="http://schemas.microsoft.com/office/drawing/2014/main" id="{04FD920A-696E-F9C8-B143-25BF4381E456}"/>
                </a:ext>
              </a:extLst>
            </p:cNvPr>
            <p:cNvSpPr/>
            <p:nvPr/>
          </p:nvSpPr>
          <p:spPr>
            <a:xfrm>
              <a:off x="1529925" y="2894700"/>
              <a:ext cx="1538800" cy="1605775"/>
            </a:xfrm>
            <a:custGeom>
              <a:avLst/>
              <a:gdLst/>
              <a:ahLst/>
              <a:cxnLst/>
              <a:rect l="l" t="t" r="r" b="b"/>
              <a:pathLst>
                <a:path w="61552" h="64231" extrusionOk="0">
                  <a:moveTo>
                    <a:pt x="41582" y="1"/>
                  </a:moveTo>
                  <a:lnTo>
                    <a:pt x="34378" y="2797"/>
                  </a:lnTo>
                  <a:lnTo>
                    <a:pt x="35321" y="11034"/>
                  </a:lnTo>
                  <a:cubicBezTo>
                    <a:pt x="35321" y="11034"/>
                    <a:pt x="24682" y="12007"/>
                    <a:pt x="22524" y="17873"/>
                  </a:cubicBezTo>
                  <a:cubicBezTo>
                    <a:pt x="20427" y="23497"/>
                    <a:pt x="16262" y="39454"/>
                    <a:pt x="1" y="52160"/>
                  </a:cubicBezTo>
                  <a:cubicBezTo>
                    <a:pt x="791" y="54652"/>
                    <a:pt x="1916" y="57084"/>
                    <a:pt x="3314" y="59272"/>
                  </a:cubicBezTo>
                  <a:cubicBezTo>
                    <a:pt x="8815" y="56537"/>
                    <a:pt x="20609" y="49637"/>
                    <a:pt x="24956" y="39515"/>
                  </a:cubicBezTo>
                  <a:lnTo>
                    <a:pt x="24956" y="39515"/>
                  </a:lnTo>
                  <a:cubicBezTo>
                    <a:pt x="24956" y="39515"/>
                    <a:pt x="25898" y="42646"/>
                    <a:pt x="24256" y="46050"/>
                  </a:cubicBezTo>
                  <a:cubicBezTo>
                    <a:pt x="22645" y="49485"/>
                    <a:pt x="20092" y="54804"/>
                    <a:pt x="20396" y="57935"/>
                  </a:cubicBezTo>
                  <a:cubicBezTo>
                    <a:pt x="20571" y="59957"/>
                    <a:pt x="27165" y="64231"/>
                    <a:pt x="37615" y="64231"/>
                  </a:cubicBezTo>
                  <a:cubicBezTo>
                    <a:pt x="43500" y="64231"/>
                    <a:pt x="50608" y="62875"/>
                    <a:pt x="58482" y="58999"/>
                  </a:cubicBezTo>
                  <a:cubicBezTo>
                    <a:pt x="58482" y="58999"/>
                    <a:pt x="59576" y="54956"/>
                    <a:pt x="56142" y="49789"/>
                  </a:cubicBezTo>
                  <a:cubicBezTo>
                    <a:pt x="52676" y="44622"/>
                    <a:pt x="56263" y="34378"/>
                    <a:pt x="56263" y="34378"/>
                  </a:cubicBezTo>
                  <a:lnTo>
                    <a:pt x="61552" y="27205"/>
                  </a:lnTo>
                  <a:cubicBezTo>
                    <a:pt x="61552" y="27205"/>
                    <a:pt x="58816" y="14773"/>
                    <a:pt x="51278" y="12737"/>
                  </a:cubicBezTo>
                  <a:lnTo>
                    <a:pt x="43740" y="10731"/>
                  </a:lnTo>
                  <a:lnTo>
                    <a:pt x="41582" y="1"/>
                  </a:lnTo>
                  <a:close/>
                </a:path>
              </a:pathLst>
            </a:custGeom>
            <a:solidFill>
              <a:srgbClr val="FFCD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486;p49">
              <a:extLst>
                <a:ext uri="{FF2B5EF4-FFF2-40B4-BE49-F238E27FC236}">
                  <a16:creationId xmlns:a16="http://schemas.microsoft.com/office/drawing/2014/main" id="{E344DF0C-F800-7717-B488-3E94D2A4977D}"/>
                </a:ext>
              </a:extLst>
            </p:cNvPr>
            <p:cNvSpPr/>
            <p:nvPr/>
          </p:nvSpPr>
          <p:spPr>
            <a:xfrm>
              <a:off x="1529925" y="3207775"/>
              <a:ext cx="1538800" cy="1292700"/>
            </a:xfrm>
            <a:custGeom>
              <a:avLst/>
              <a:gdLst/>
              <a:ahLst/>
              <a:cxnLst/>
              <a:rect l="l" t="t" r="r" b="b"/>
              <a:pathLst>
                <a:path w="61552" h="51708" extrusionOk="0">
                  <a:moveTo>
                    <a:pt x="28968" y="1"/>
                  </a:moveTo>
                  <a:cubicBezTo>
                    <a:pt x="26263" y="1034"/>
                    <a:pt x="23497" y="2676"/>
                    <a:pt x="22524" y="5350"/>
                  </a:cubicBezTo>
                  <a:cubicBezTo>
                    <a:pt x="20427" y="10974"/>
                    <a:pt x="16262" y="26931"/>
                    <a:pt x="1" y="39637"/>
                  </a:cubicBezTo>
                  <a:cubicBezTo>
                    <a:pt x="821" y="42129"/>
                    <a:pt x="1916" y="44561"/>
                    <a:pt x="3314" y="46749"/>
                  </a:cubicBezTo>
                  <a:cubicBezTo>
                    <a:pt x="8815" y="44014"/>
                    <a:pt x="20609" y="37114"/>
                    <a:pt x="24956" y="26992"/>
                  </a:cubicBezTo>
                  <a:lnTo>
                    <a:pt x="24956" y="26992"/>
                  </a:lnTo>
                  <a:cubicBezTo>
                    <a:pt x="24956" y="26992"/>
                    <a:pt x="25898" y="30123"/>
                    <a:pt x="24256" y="33527"/>
                  </a:cubicBezTo>
                  <a:cubicBezTo>
                    <a:pt x="22645" y="36962"/>
                    <a:pt x="20092" y="42281"/>
                    <a:pt x="20396" y="45412"/>
                  </a:cubicBezTo>
                  <a:cubicBezTo>
                    <a:pt x="20571" y="47434"/>
                    <a:pt x="27165" y="51708"/>
                    <a:pt x="37615" y="51708"/>
                  </a:cubicBezTo>
                  <a:cubicBezTo>
                    <a:pt x="43500" y="51708"/>
                    <a:pt x="50608" y="50352"/>
                    <a:pt x="58482" y="46476"/>
                  </a:cubicBezTo>
                  <a:cubicBezTo>
                    <a:pt x="58482" y="46476"/>
                    <a:pt x="59576" y="42433"/>
                    <a:pt x="56142" y="37266"/>
                  </a:cubicBezTo>
                  <a:cubicBezTo>
                    <a:pt x="52676" y="32099"/>
                    <a:pt x="56263" y="21855"/>
                    <a:pt x="56263" y="21855"/>
                  </a:cubicBezTo>
                  <a:lnTo>
                    <a:pt x="61552" y="14682"/>
                  </a:lnTo>
                  <a:cubicBezTo>
                    <a:pt x="61552" y="14682"/>
                    <a:pt x="59971" y="7539"/>
                    <a:pt x="55959" y="3192"/>
                  </a:cubicBezTo>
                  <a:cubicBezTo>
                    <a:pt x="53797" y="3694"/>
                    <a:pt x="51542" y="3891"/>
                    <a:pt x="49259" y="3891"/>
                  </a:cubicBezTo>
                  <a:cubicBezTo>
                    <a:pt x="46150" y="3891"/>
                    <a:pt x="42990" y="3526"/>
                    <a:pt x="39941" y="3071"/>
                  </a:cubicBezTo>
                  <a:cubicBezTo>
                    <a:pt x="36232" y="2524"/>
                    <a:pt x="32281" y="1703"/>
                    <a:pt x="28968" y="1"/>
                  </a:cubicBezTo>
                  <a:close/>
                </a:path>
              </a:pathLst>
            </a:custGeom>
            <a:solidFill>
              <a:srgbClr val="FFD2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487;p49">
              <a:extLst>
                <a:ext uri="{FF2B5EF4-FFF2-40B4-BE49-F238E27FC236}">
                  <a16:creationId xmlns:a16="http://schemas.microsoft.com/office/drawing/2014/main" id="{4E169CF5-7C17-5D4F-72F5-AE8FA10D539E}"/>
                </a:ext>
              </a:extLst>
            </p:cNvPr>
            <p:cNvSpPr/>
            <p:nvPr/>
          </p:nvSpPr>
          <p:spPr>
            <a:xfrm>
              <a:off x="2139375" y="3207775"/>
              <a:ext cx="839700" cy="167450"/>
            </a:xfrm>
            <a:custGeom>
              <a:avLst/>
              <a:gdLst/>
              <a:ahLst/>
              <a:cxnLst/>
              <a:rect l="l" t="t" r="r" b="b"/>
              <a:pathLst>
                <a:path w="33588" h="6698" extrusionOk="0">
                  <a:moveTo>
                    <a:pt x="4590" y="1"/>
                  </a:moveTo>
                  <a:cubicBezTo>
                    <a:pt x="2948" y="639"/>
                    <a:pt x="1277" y="1490"/>
                    <a:pt x="0" y="2676"/>
                  </a:cubicBezTo>
                  <a:cubicBezTo>
                    <a:pt x="973" y="3040"/>
                    <a:pt x="1976" y="3375"/>
                    <a:pt x="2979" y="3679"/>
                  </a:cubicBezTo>
                  <a:cubicBezTo>
                    <a:pt x="9577" y="5680"/>
                    <a:pt x="16477" y="6698"/>
                    <a:pt x="23368" y="6698"/>
                  </a:cubicBezTo>
                  <a:cubicBezTo>
                    <a:pt x="24952" y="6698"/>
                    <a:pt x="26536" y="6644"/>
                    <a:pt x="28116" y="6536"/>
                  </a:cubicBezTo>
                  <a:cubicBezTo>
                    <a:pt x="29940" y="6414"/>
                    <a:pt x="31764" y="6202"/>
                    <a:pt x="33587" y="5867"/>
                  </a:cubicBezTo>
                  <a:cubicBezTo>
                    <a:pt x="32979" y="4925"/>
                    <a:pt x="32311" y="4013"/>
                    <a:pt x="31581" y="3192"/>
                  </a:cubicBezTo>
                  <a:cubicBezTo>
                    <a:pt x="29419" y="3694"/>
                    <a:pt x="27164" y="3891"/>
                    <a:pt x="24881" y="3891"/>
                  </a:cubicBezTo>
                  <a:cubicBezTo>
                    <a:pt x="21772" y="3891"/>
                    <a:pt x="18612" y="3526"/>
                    <a:pt x="15563" y="3071"/>
                  </a:cubicBezTo>
                  <a:cubicBezTo>
                    <a:pt x="11854" y="2524"/>
                    <a:pt x="7903" y="1703"/>
                    <a:pt x="4590" y="1"/>
                  </a:cubicBezTo>
                  <a:close/>
                </a:path>
              </a:pathLst>
            </a:custGeom>
            <a:solidFill>
              <a:srgbClr val="FFA4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488;p49">
              <a:extLst>
                <a:ext uri="{FF2B5EF4-FFF2-40B4-BE49-F238E27FC236}">
                  <a16:creationId xmlns:a16="http://schemas.microsoft.com/office/drawing/2014/main" id="{23D07615-5634-82C8-D2A6-ECD0181C7A08}"/>
                </a:ext>
              </a:extLst>
            </p:cNvPr>
            <p:cNvSpPr/>
            <p:nvPr/>
          </p:nvSpPr>
          <p:spPr>
            <a:xfrm>
              <a:off x="2802000" y="3422425"/>
              <a:ext cx="731800" cy="870600"/>
            </a:xfrm>
            <a:custGeom>
              <a:avLst/>
              <a:gdLst/>
              <a:ahLst/>
              <a:cxnLst/>
              <a:rect l="l" t="t" r="r" b="b"/>
              <a:pathLst>
                <a:path w="29272" h="34824" extrusionOk="0">
                  <a:moveTo>
                    <a:pt x="24114" y="1"/>
                  </a:moveTo>
                  <a:cubicBezTo>
                    <a:pt x="22995" y="1"/>
                    <a:pt x="21878" y="76"/>
                    <a:pt x="20760" y="260"/>
                  </a:cubicBezTo>
                  <a:cubicBezTo>
                    <a:pt x="20669" y="3634"/>
                    <a:pt x="20426" y="7038"/>
                    <a:pt x="20031" y="10412"/>
                  </a:cubicBezTo>
                  <a:cubicBezTo>
                    <a:pt x="19666" y="13421"/>
                    <a:pt x="19149" y="16491"/>
                    <a:pt x="17751" y="19166"/>
                  </a:cubicBezTo>
                  <a:cubicBezTo>
                    <a:pt x="17599" y="19470"/>
                    <a:pt x="17356" y="19804"/>
                    <a:pt x="17022" y="19835"/>
                  </a:cubicBezTo>
                  <a:cubicBezTo>
                    <a:pt x="17005" y="19836"/>
                    <a:pt x="16988" y="19837"/>
                    <a:pt x="16971" y="19837"/>
                  </a:cubicBezTo>
                  <a:cubicBezTo>
                    <a:pt x="16632" y="19837"/>
                    <a:pt x="16375" y="19547"/>
                    <a:pt x="16201" y="19257"/>
                  </a:cubicBezTo>
                  <a:cubicBezTo>
                    <a:pt x="14955" y="17433"/>
                    <a:pt x="14165" y="15367"/>
                    <a:pt x="13374" y="13300"/>
                  </a:cubicBezTo>
                  <a:cubicBezTo>
                    <a:pt x="11733" y="8953"/>
                    <a:pt x="10091" y="4607"/>
                    <a:pt x="8450" y="260"/>
                  </a:cubicBezTo>
                  <a:lnTo>
                    <a:pt x="0" y="6552"/>
                  </a:lnTo>
                  <a:cubicBezTo>
                    <a:pt x="1186" y="13482"/>
                    <a:pt x="3617" y="20108"/>
                    <a:pt x="6535" y="26491"/>
                  </a:cubicBezTo>
                  <a:cubicBezTo>
                    <a:pt x="7386" y="28315"/>
                    <a:pt x="8268" y="30139"/>
                    <a:pt x="9575" y="31689"/>
                  </a:cubicBezTo>
                  <a:cubicBezTo>
                    <a:pt x="10851" y="33209"/>
                    <a:pt x="12614" y="34455"/>
                    <a:pt x="14620" y="34759"/>
                  </a:cubicBezTo>
                  <a:cubicBezTo>
                    <a:pt x="14928" y="34803"/>
                    <a:pt x="15234" y="34824"/>
                    <a:pt x="15539" y="34824"/>
                  </a:cubicBezTo>
                  <a:cubicBezTo>
                    <a:pt x="17979" y="34824"/>
                    <a:pt x="20318" y="33479"/>
                    <a:pt x="22128" y="31750"/>
                  </a:cubicBezTo>
                  <a:cubicBezTo>
                    <a:pt x="25077" y="28984"/>
                    <a:pt x="26931" y="25215"/>
                    <a:pt x="27964" y="21294"/>
                  </a:cubicBezTo>
                  <a:cubicBezTo>
                    <a:pt x="28998" y="17373"/>
                    <a:pt x="29210" y="13300"/>
                    <a:pt x="29241" y="9257"/>
                  </a:cubicBezTo>
                  <a:cubicBezTo>
                    <a:pt x="29271" y="6278"/>
                    <a:pt x="29210" y="3330"/>
                    <a:pt x="29089" y="382"/>
                  </a:cubicBezTo>
                  <a:cubicBezTo>
                    <a:pt x="27422" y="164"/>
                    <a:pt x="25766" y="1"/>
                    <a:pt x="24114" y="1"/>
                  </a:cubicBezTo>
                  <a:close/>
                </a:path>
              </a:pathLst>
            </a:custGeom>
            <a:solidFill>
              <a:srgbClr val="FFD2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489;p49">
              <a:extLst>
                <a:ext uri="{FF2B5EF4-FFF2-40B4-BE49-F238E27FC236}">
                  <a16:creationId xmlns:a16="http://schemas.microsoft.com/office/drawing/2014/main" id="{77A1F792-9A34-15FA-E971-B5B503724430}"/>
                </a:ext>
              </a:extLst>
            </p:cNvPr>
            <p:cNvSpPr/>
            <p:nvPr/>
          </p:nvSpPr>
          <p:spPr>
            <a:xfrm>
              <a:off x="2070975" y="2466125"/>
              <a:ext cx="255350" cy="297900"/>
            </a:xfrm>
            <a:custGeom>
              <a:avLst/>
              <a:gdLst/>
              <a:ahLst/>
              <a:cxnLst/>
              <a:rect l="l" t="t" r="r" b="b"/>
              <a:pathLst>
                <a:path w="10214" h="11916" extrusionOk="0">
                  <a:moveTo>
                    <a:pt x="5107" y="730"/>
                  </a:moveTo>
                  <a:cubicBezTo>
                    <a:pt x="7508" y="730"/>
                    <a:pt x="9454" y="3071"/>
                    <a:pt x="9454" y="5958"/>
                  </a:cubicBezTo>
                  <a:cubicBezTo>
                    <a:pt x="9454" y="8846"/>
                    <a:pt x="7508" y="11186"/>
                    <a:pt x="5107" y="11186"/>
                  </a:cubicBezTo>
                  <a:cubicBezTo>
                    <a:pt x="2706" y="11186"/>
                    <a:pt x="760" y="8846"/>
                    <a:pt x="760" y="5958"/>
                  </a:cubicBezTo>
                  <a:cubicBezTo>
                    <a:pt x="760" y="3071"/>
                    <a:pt x="2706" y="730"/>
                    <a:pt x="5107" y="730"/>
                  </a:cubicBezTo>
                  <a:close/>
                  <a:moveTo>
                    <a:pt x="5107" y="1"/>
                  </a:moveTo>
                  <a:cubicBezTo>
                    <a:pt x="2311" y="1"/>
                    <a:pt x="0" y="2676"/>
                    <a:pt x="0" y="5958"/>
                  </a:cubicBezTo>
                  <a:cubicBezTo>
                    <a:pt x="0" y="9241"/>
                    <a:pt x="2311" y="11916"/>
                    <a:pt x="5107" y="11916"/>
                  </a:cubicBezTo>
                  <a:cubicBezTo>
                    <a:pt x="7903" y="11916"/>
                    <a:pt x="10213" y="9241"/>
                    <a:pt x="10213" y="5958"/>
                  </a:cubicBezTo>
                  <a:cubicBezTo>
                    <a:pt x="10213" y="2676"/>
                    <a:pt x="7903" y="1"/>
                    <a:pt x="5107"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490;p49">
              <a:extLst>
                <a:ext uri="{FF2B5EF4-FFF2-40B4-BE49-F238E27FC236}">
                  <a16:creationId xmlns:a16="http://schemas.microsoft.com/office/drawing/2014/main" id="{D2A18459-971F-357A-F8AB-B89AE329361E}"/>
                </a:ext>
              </a:extLst>
            </p:cNvPr>
            <p:cNvSpPr/>
            <p:nvPr/>
          </p:nvSpPr>
          <p:spPr>
            <a:xfrm>
              <a:off x="2396200" y="2469175"/>
              <a:ext cx="282700" cy="305500"/>
            </a:xfrm>
            <a:custGeom>
              <a:avLst/>
              <a:gdLst/>
              <a:ahLst/>
              <a:cxnLst/>
              <a:rect l="l" t="t" r="r" b="b"/>
              <a:pathLst>
                <a:path w="11308" h="12220" extrusionOk="0">
                  <a:moveTo>
                    <a:pt x="5654" y="791"/>
                  </a:moveTo>
                  <a:cubicBezTo>
                    <a:pt x="8329" y="791"/>
                    <a:pt x="10518" y="3162"/>
                    <a:pt x="10518" y="6110"/>
                  </a:cubicBezTo>
                  <a:cubicBezTo>
                    <a:pt x="10518" y="9028"/>
                    <a:pt x="8329" y="11399"/>
                    <a:pt x="5654" y="11399"/>
                  </a:cubicBezTo>
                  <a:cubicBezTo>
                    <a:pt x="2980" y="11399"/>
                    <a:pt x="791" y="9028"/>
                    <a:pt x="791" y="6110"/>
                  </a:cubicBezTo>
                  <a:cubicBezTo>
                    <a:pt x="791" y="3162"/>
                    <a:pt x="2980" y="791"/>
                    <a:pt x="5654" y="791"/>
                  </a:cubicBezTo>
                  <a:close/>
                  <a:moveTo>
                    <a:pt x="5654" y="0"/>
                  </a:moveTo>
                  <a:cubicBezTo>
                    <a:pt x="2524" y="0"/>
                    <a:pt x="1" y="2736"/>
                    <a:pt x="1" y="6110"/>
                  </a:cubicBezTo>
                  <a:cubicBezTo>
                    <a:pt x="1" y="9453"/>
                    <a:pt x="2524" y="12219"/>
                    <a:pt x="5654" y="12219"/>
                  </a:cubicBezTo>
                  <a:cubicBezTo>
                    <a:pt x="8785" y="12219"/>
                    <a:pt x="11308" y="9453"/>
                    <a:pt x="11308" y="6110"/>
                  </a:cubicBezTo>
                  <a:cubicBezTo>
                    <a:pt x="11308" y="2736"/>
                    <a:pt x="8785" y="0"/>
                    <a:pt x="5654"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2491;p49">
              <a:extLst>
                <a:ext uri="{FF2B5EF4-FFF2-40B4-BE49-F238E27FC236}">
                  <a16:creationId xmlns:a16="http://schemas.microsoft.com/office/drawing/2014/main" id="{1B602786-36D6-1BF9-8063-522A97158A13}"/>
                </a:ext>
              </a:extLst>
            </p:cNvPr>
            <p:cNvSpPr/>
            <p:nvPr/>
          </p:nvSpPr>
          <p:spPr>
            <a:xfrm>
              <a:off x="2306350" y="2573275"/>
              <a:ext cx="102800" cy="57025"/>
            </a:xfrm>
            <a:custGeom>
              <a:avLst/>
              <a:gdLst/>
              <a:ahLst/>
              <a:cxnLst/>
              <a:rect l="l" t="t" r="r" b="b"/>
              <a:pathLst>
                <a:path w="4112" h="2281" extrusionOk="0">
                  <a:moveTo>
                    <a:pt x="2174" y="1"/>
                  </a:moveTo>
                  <a:cubicBezTo>
                    <a:pt x="1429" y="1"/>
                    <a:pt x="677" y="350"/>
                    <a:pt x="190" y="1095"/>
                  </a:cubicBezTo>
                  <a:cubicBezTo>
                    <a:pt x="0" y="1370"/>
                    <a:pt x="251" y="1630"/>
                    <a:pt x="513" y="1630"/>
                  </a:cubicBezTo>
                  <a:cubicBezTo>
                    <a:pt x="628" y="1630"/>
                    <a:pt x="745" y="1580"/>
                    <a:pt x="829" y="1460"/>
                  </a:cubicBezTo>
                  <a:cubicBezTo>
                    <a:pt x="1166" y="947"/>
                    <a:pt x="1667" y="713"/>
                    <a:pt x="2164" y="713"/>
                  </a:cubicBezTo>
                  <a:cubicBezTo>
                    <a:pt x="2877" y="713"/>
                    <a:pt x="3580" y="1195"/>
                    <a:pt x="3777" y="2037"/>
                  </a:cubicBezTo>
                  <a:cubicBezTo>
                    <a:pt x="3808" y="2219"/>
                    <a:pt x="3960" y="2280"/>
                    <a:pt x="4112" y="2280"/>
                  </a:cubicBezTo>
                  <a:cubicBezTo>
                    <a:pt x="4081" y="2250"/>
                    <a:pt x="4081" y="2219"/>
                    <a:pt x="4081" y="2189"/>
                  </a:cubicBezTo>
                  <a:cubicBezTo>
                    <a:pt x="3960" y="1794"/>
                    <a:pt x="3990" y="1368"/>
                    <a:pt x="4112" y="1004"/>
                  </a:cubicBezTo>
                  <a:cubicBezTo>
                    <a:pt x="3656" y="350"/>
                    <a:pt x="2918" y="1"/>
                    <a:pt x="2174"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2492;p49">
              <a:extLst>
                <a:ext uri="{FF2B5EF4-FFF2-40B4-BE49-F238E27FC236}">
                  <a16:creationId xmlns:a16="http://schemas.microsoft.com/office/drawing/2014/main" id="{5FDCFC8B-BFCE-FD64-589B-47F405B4FBE4}"/>
                </a:ext>
              </a:extLst>
            </p:cNvPr>
            <p:cNvSpPr/>
            <p:nvPr/>
          </p:nvSpPr>
          <p:spPr>
            <a:xfrm>
              <a:off x="2676600" y="2612025"/>
              <a:ext cx="272075" cy="158850"/>
            </a:xfrm>
            <a:custGeom>
              <a:avLst/>
              <a:gdLst/>
              <a:ahLst/>
              <a:cxnLst/>
              <a:rect l="l" t="t" r="r" b="b"/>
              <a:pathLst>
                <a:path w="10883" h="6354" extrusionOk="0">
                  <a:moveTo>
                    <a:pt x="1" y="1"/>
                  </a:moveTo>
                  <a:lnTo>
                    <a:pt x="1" y="1"/>
                  </a:lnTo>
                  <a:cubicBezTo>
                    <a:pt x="62" y="244"/>
                    <a:pt x="62" y="487"/>
                    <a:pt x="1" y="730"/>
                  </a:cubicBezTo>
                  <a:cubicBezTo>
                    <a:pt x="1764" y="913"/>
                    <a:pt x="3527" y="1217"/>
                    <a:pt x="5259" y="1642"/>
                  </a:cubicBezTo>
                  <a:cubicBezTo>
                    <a:pt x="6110" y="1824"/>
                    <a:pt x="6931" y="2068"/>
                    <a:pt x="7782" y="2341"/>
                  </a:cubicBezTo>
                  <a:cubicBezTo>
                    <a:pt x="9758" y="2949"/>
                    <a:pt x="10153" y="4165"/>
                    <a:pt x="10123" y="5989"/>
                  </a:cubicBezTo>
                  <a:cubicBezTo>
                    <a:pt x="10123" y="6232"/>
                    <a:pt x="10305" y="6353"/>
                    <a:pt x="10487" y="6353"/>
                  </a:cubicBezTo>
                  <a:cubicBezTo>
                    <a:pt x="10670" y="6353"/>
                    <a:pt x="10852" y="6232"/>
                    <a:pt x="10852" y="5989"/>
                  </a:cubicBezTo>
                  <a:cubicBezTo>
                    <a:pt x="10882" y="3983"/>
                    <a:pt x="10396" y="2584"/>
                    <a:pt x="8481" y="1794"/>
                  </a:cubicBezTo>
                  <a:cubicBezTo>
                    <a:pt x="5867" y="730"/>
                    <a:pt x="2828" y="305"/>
                    <a:pt x="1"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2493;p49">
              <a:extLst>
                <a:ext uri="{FF2B5EF4-FFF2-40B4-BE49-F238E27FC236}">
                  <a16:creationId xmlns:a16="http://schemas.microsoft.com/office/drawing/2014/main" id="{FBE42FB1-B09B-8E7C-4D1C-34217C135DF3}"/>
                </a:ext>
              </a:extLst>
            </p:cNvPr>
            <p:cNvSpPr/>
            <p:nvPr/>
          </p:nvSpPr>
          <p:spPr>
            <a:xfrm>
              <a:off x="2070225" y="3367425"/>
              <a:ext cx="107150" cy="540600"/>
            </a:xfrm>
            <a:custGeom>
              <a:avLst/>
              <a:gdLst/>
              <a:ahLst/>
              <a:cxnLst/>
              <a:rect l="l" t="t" r="r" b="b"/>
              <a:pathLst>
                <a:path w="4286" h="21624" extrusionOk="0">
                  <a:moveTo>
                    <a:pt x="3565" y="0"/>
                  </a:moveTo>
                  <a:cubicBezTo>
                    <a:pt x="3455" y="0"/>
                    <a:pt x="3325" y="92"/>
                    <a:pt x="3344" y="241"/>
                  </a:cubicBezTo>
                  <a:cubicBezTo>
                    <a:pt x="3982" y="4314"/>
                    <a:pt x="942" y="7718"/>
                    <a:pt x="456" y="11670"/>
                  </a:cubicBezTo>
                  <a:cubicBezTo>
                    <a:pt x="0" y="15469"/>
                    <a:pt x="1550" y="18630"/>
                    <a:pt x="3830" y="21548"/>
                  </a:cubicBezTo>
                  <a:cubicBezTo>
                    <a:pt x="3866" y="21602"/>
                    <a:pt x="3919" y="21624"/>
                    <a:pt x="3974" y="21624"/>
                  </a:cubicBezTo>
                  <a:cubicBezTo>
                    <a:pt x="4106" y="21624"/>
                    <a:pt x="4241" y="21495"/>
                    <a:pt x="4134" y="21366"/>
                  </a:cubicBezTo>
                  <a:cubicBezTo>
                    <a:pt x="3009" y="19907"/>
                    <a:pt x="1976" y="18357"/>
                    <a:pt x="1337" y="16624"/>
                  </a:cubicBezTo>
                  <a:cubicBezTo>
                    <a:pt x="638" y="14770"/>
                    <a:pt x="608" y="12764"/>
                    <a:pt x="973" y="10849"/>
                  </a:cubicBezTo>
                  <a:cubicBezTo>
                    <a:pt x="1672" y="7171"/>
                    <a:pt x="4286" y="4041"/>
                    <a:pt x="3708" y="120"/>
                  </a:cubicBezTo>
                  <a:cubicBezTo>
                    <a:pt x="3697" y="37"/>
                    <a:pt x="3635" y="0"/>
                    <a:pt x="3565"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2494;p49">
              <a:extLst>
                <a:ext uri="{FF2B5EF4-FFF2-40B4-BE49-F238E27FC236}">
                  <a16:creationId xmlns:a16="http://schemas.microsoft.com/office/drawing/2014/main" id="{81678510-2C8D-CB0A-1926-E930D24D7B39}"/>
                </a:ext>
              </a:extLst>
            </p:cNvPr>
            <p:cNvSpPr/>
            <p:nvPr/>
          </p:nvSpPr>
          <p:spPr>
            <a:xfrm>
              <a:off x="2789375" y="3517125"/>
              <a:ext cx="142750" cy="488500"/>
            </a:xfrm>
            <a:custGeom>
              <a:avLst/>
              <a:gdLst/>
              <a:ahLst/>
              <a:cxnLst/>
              <a:rect l="l" t="t" r="r" b="b"/>
              <a:pathLst>
                <a:path w="5710" h="19540" extrusionOk="0">
                  <a:moveTo>
                    <a:pt x="240" y="0"/>
                  </a:moveTo>
                  <a:cubicBezTo>
                    <a:pt x="130" y="0"/>
                    <a:pt x="0" y="92"/>
                    <a:pt x="19" y="241"/>
                  </a:cubicBezTo>
                  <a:cubicBezTo>
                    <a:pt x="1022" y="6806"/>
                    <a:pt x="2785" y="13250"/>
                    <a:pt x="5308" y="19421"/>
                  </a:cubicBezTo>
                  <a:cubicBezTo>
                    <a:pt x="5343" y="19503"/>
                    <a:pt x="5415" y="19540"/>
                    <a:pt x="5486" y="19540"/>
                  </a:cubicBezTo>
                  <a:cubicBezTo>
                    <a:pt x="5599" y="19540"/>
                    <a:pt x="5710" y="19448"/>
                    <a:pt x="5672" y="19299"/>
                  </a:cubicBezTo>
                  <a:cubicBezTo>
                    <a:pt x="3150" y="13159"/>
                    <a:pt x="1356" y="6715"/>
                    <a:pt x="384" y="119"/>
                  </a:cubicBezTo>
                  <a:cubicBezTo>
                    <a:pt x="372" y="37"/>
                    <a:pt x="310" y="0"/>
                    <a:pt x="240"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2495;p49">
              <a:extLst>
                <a:ext uri="{FF2B5EF4-FFF2-40B4-BE49-F238E27FC236}">
                  <a16:creationId xmlns:a16="http://schemas.microsoft.com/office/drawing/2014/main" id="{564A63E4-3AA8-4809-477B-8DCD0D8E98E0}"/>
                </a:ext>
              </a:extLst>
            </p:cNvPr>
            <p:cNvSpPr/>
            <p:nvPr/>
          </p:nvSpPr>
          <p:spPr>
            <a:xfrm>
              <a:off x="2679650" y="2663550"/>
              <a:ext cx="205200" cy="226050"/>
            </a:xfrm>
            <a:custGeom>
              <a:avLst/>
              <a:gdLst/>
              <a:ahLst/>
              <a:cxnLst/>
              <a:rect l="l" t="t" r="r" b="b"/>
              <a:pathLst>
                <a:path w="8208" h="9042" extrusionOk="0">
                  <a:moveTo>
                    <a:pt x="4371" y="0"/>
                  </a:moveTo>
                  <a:cubicBezTo>
                    <a:pt x="2912" y="0"/>
                    <a:pt x="1432" y="756"/>
                    <a:pt x="1095" y="2226"/>
                  </a:cubicBezTo>
                  <a:lnTo>
                    <a:pt x="0" y="8821"/>
                  </a:lnTo>
                  <a:cubicBezTo>
                    <a:pt x="586" y="8974"/>
                    <a:pt x="1172" y="9042"/>
                    <a:pt x="1757" y="9042"/>
                  </a:cubicBezTo>
                  <a:cubicBezTo>
                    <a:pt x="1871" y="9042"/>
                    <a:pt x="1984" y="9039"/>
                    <a:pt x="2098" y="9034"/>
                  </a:cubicBezTo>
                  <a:cubicBezTo>
                    <a:pt x="3466" y="8973"/>
                    <a:pt x="4864" y="8578"/>
                    <a:pt x="5988" y="7758"/>
                  </a:cubicBezTo>
                  <a:cubicBezTo>
                    <a:pt x="7083" y="6937"/>
                    <a:pt x="7903" y="5660"/>
                    <a:pt x="8055" y="4292"/>
                  </a:cubicBezTo>
                  <a:cubicBezTo>
                    <a:pt x="8207" y="2925"/>
                    <a:pt x="7630" y="1435"/>
                    <a:pt x="6505" y="645"/>
                  </a:cubicBezTo>
                  <a:cubicBezTo>
                    <a:pt x="5915" y="213"/>
                    <a:pt x="5146" y="0"/>
                    <a:pt x="4371" y="0"/>
                  </a:cubicBezTo>
                  <a:close/>
                </a:path>
              </a:pathLst>
            </a:custGeom>
            <a:solidFill>
              <a:srgbClr val="FFCD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 name="Google Shape;2496;p49">
            <a:extLst>
              <a:ext uri="{FF2B5EF4-FFF2-40B4-BE49-F238E27FC236}">
                <a16:creationId xmlns:a16="http://schemas.microsoft.com/office/drawing/2014/main" id="{BE100385-AC01-9D56-7C7A-DC1869092ECD}"/>
              </a:ext>
            </a:extLst>
          </p:cNvPr>
          <p:cNvGrpSpPr/>
          <p:nvPr/>
        </p:nvGrpSpPr>
        <p:grpSpPr>
          <a:xfrm>
            <a:off x="1292380" y="2685695"/>
            <a:ext cx="2167000" cy="2552850"/>
            <a:chOff x="-942750" y="2090650"/>
            <a:chExt cx="2167000" cy="2552850"/>
          </a:xfrm>
        </p:grpSpPr>
        <p:sp>
          <p:nvSpPr>
            <p:cNvPr id="6" name="Google Shape;2497;p49">
              <a:extLst>
                <a:ext uri="{FF2B5EF4-FFF2-40B4-BE49-F238E27FC236}">
                  <a16:creationId xmlns:a16="http://schemas.microsoft.com/office/drawing/2014/main" id="{3695B413-AE03-51DC-38AF-5BCEF9837F87}"/>
                </a:ext>
              </a:extLst>
            </p:cNvPr>
            <p:cNvSpPr/>
            <p:nvPr/>
          </p:nvSpPr>
          <p:spPr>
            <a:xfrm>
              <a:off x="-942750" y="2090650"/>
              <a:ext cx="1723450" cy="1790325"/>
            </a:xfrm>
            <a:custGeom>
              <a:avLst/>
              <a:gdLst/>
              <a:ahLst/>
              <a:cxnLst/>
              <a:rect l="l" t="t" r="r" b="b"/>
              <a:pathLst>
                <a:path w="68938" h="71613" extrusionOk="0">
                  <a:moveTo>
                    <a:pt x="37068" y="1"/>
                  </a:moveTo>
                  <a:cubicBezTo>
                    <a:pt x="34932" y="1"/>
                    <a:pt x="32806" y="433"/>
                    <a:pt x="30882" y="1342"/>
                  </a:cubicBezTo>
                  <a:cubicBezTo>
                    <a:pt x="30426" y="1555"/>
                    <a:pt x="29970" y="1767"/>
                    <a:pt x="29484" y="1889"/>
                  </a:cubicBezTo>
                  <a:cubicBezTo>
                    <a:pt x="29119" y="1950"/>
                    <a:pt x="28724" y="1950"/>
                    <a:pt x="28329" y="1950"/>
                  </a:cubicBezTo>
                  <a:cubicBezTo>
                    <a:pt x="28295" y="1949"/>
                    <a:pt x="28262" y="1949"/>
                    <a:pt x="28228" y="1949"/>
                  </a:cubicBezTo>
                  <a:cubicBezTo>
                    <a:pt x="23482" y="1949"/>
                    <a:pt x="18225" y="6205"/>
                    <a:pt x="16475" y="10430"/>
                  </a:cubicBezTo>
                  <a:cubicBezTo>
                    <a:pt x="14590" y="14898"/>
                    <a:pt x="14833" y="20035"/>
                    <a:pt x="13921" y="24625"/>
                  </a:cubicBezTo>
                  <a:cubicBezTo>
                    <a:pt x="13405" y="27178"/>
                    <a:pt x="12462" y="29670"/>
                    <a:pt x="11125" y="31889"/>
                  </a:cubicBezTo>
                  <a:cubicBezTo>
                    <a:pt x="9362" y="34838"/>
                    <a:pt x="6991" y="37361"/>
                    <a:pt x="5289" y="40339"/>
                  </a:cubicBezTo>
                  <a:cubicBezTo>
                    <a:pt x="0" y="49640"/>
                    <a:pt x="3374" y="61495"/>
                    <a:pt x="12310" y="67148"/>
                  </a:cubicBezTo>
                  <a:cubicBezTo>
                    <a:pt x="16383" y="69732"/>
                    <a:pt x="21186" y="71008"/>
                    <a:pt x="25988" y="71464"/>
                  </a:cubicBezTo>
                  <a:cubicBezTo>
                    <a:pt x="26942" y="71555"/>
                    <a:pt x="27914" y="71612"/>
                    <a:pt x="28886" y="71612"/>
                  </a:cubicBezTo>
                  <a:cubicBezTo>
                    <a:pt x="31818" y="71612"/>
                    <a:pt x="34747" y="71094"/>
                    <a:pt x="37144" y="69428"/>
                  </a:cubicBezTo>
                  <a:lnTo>
                    <a:pt x="57661" y="70492"/>
                  </a:lnTo>
                  <a:cubicBezTo>
                    <a:pt x="60670" y="67817"/>
                    <a:pt x="63649" y="64990"/>
                    <a:pt x="65746" y="61555"/>
                  </a:cubicBezTo>
                  <a:cubicBezTo>
                    <a:pt x="67813" y="58090"/>
                    <a:pt x="68938" y="53896"/>
                    <a:pt x="67934" y="50005"/>
                  </a:cubicBezTo>
                  <a:cubicBezTo>
                    <a:pt x="66567" y="44655"/>
                    <a:pt x="61764" y="41099"/>
                    <a:pt x="57873" y="37239"/>
                  </a:cubicBezTo>
                  <a:cubicBezTo>
                    <a:pt x="56810" y="36205"/>
                    <a:pt x="55807" y="35081"/>
                    <a:pt x="55168" y="33774"/>
                  </a:cubicBezTo>
                  <a:cubicBezTo>
                    <a:pt x="54439" y="32254"/>
                    <a:pt x="54226" y="30552"/>
                    <a:pt x="54135" y="28850"/>
                  </a:cubicBezTo>
                  <a:cubicBezTo>
                    <a:pt x="53588" y="19397"/>
                    <a:pt x="55168" y="9457"/>
                    <a:pt x="46506" y="3044"/>
                  </a:cubicBezTo>
                  <a:cubicBezTo>
                    <a:pt x="43828" y="1073"/>
                    <a:pt x="40434" y="1"/>
                    <a:pt x="37068" y="1"/>
                  </a:cubicBezTo>
                  <a:close/>
                </a:path>
              </a:pathLst>
            </a:custGeom>
            <a:solidFill>
              <a:srgbClr val="FFD2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2498;p49">
              <a:extLst>
                <a:ext uri="{FF2B5EF4-FFF2-40B4-BE49-F238E27FC236}">
                  <a16:creationId xmlns:a16="http://schemas.microsoft.com/office/drawing/2014/main" id="{069D2ACE-4157-00BE-F226-ADB55CC5DDC8}"/>
                </a:ext>
              </a:extLst>
            </p:cNvPr>
            <p:cNvSpPr/>
            <p:nvPr/>
          </p:nvSpPr>
          <p:spPr>
            <a:xfrm>
              <a:off x="-106125" y="2359750"/>
              <a:ext cx="809325" cy="1359175"/>
            </a:xfrm>
            <a:custGeom>
              <a:avLst/>
              <a:gdLst/>
              <a:ahLst/>
              <a:cxnLst/>
              <a:rect l="l" t="t" r="r" b="b"/>
              <a:pathLst>
                <a:path w="32373" h="54367" extrusionOk="0">
                  <a:moveTo>
                    <a:pt x="13496" y="0"/>
                  </a:moveTo>
                  <a:lnTo>
                    <a:pt x="1885" y="12645"/>
                  </a:lnTo>
                  <a:cubicBezTo>
                    <a:pt x="487" y="13557"/>
                    <a:pt x="1" y="15472"/>
                    <a:pt x="305" y="17083"/>
                  </a:cubicBezTo>
                  <a:cubicBezTo>
                    <a:pt x="609" y="18724"/>
                    <a:pt x="1551" y="20183"/>
                    <a:pt x="2524" y="21520"/>
                  </a:cubicBezTo>
                  <a:cubicBezTo>
                    <a:pt x="3496" y="22858"/>
                    <a:pt x="4530" y="24195"/>
                    <a:pt x="5107" y="25776"/>
                  </a:cubicBezTo>
                  <a:cubicBezTo>
                    <a:pt x="6323" y="29150"/>
                    <a:pt x="5077" y="32858"/>
                    <a:pt x="4226" y="36354"/>
                  </a:cubicBezTo>
                  <a:cubicBezTo>
                    <a:pt x="2980" y="41521"/>
                    <a:pt x="6566" y="42919"/>
                    <a:pt x="9454" y="46414"/>
                  </a:cubicBezTo>
                  <a:cubicBezTo>
                    <a:pt x="12625" y="50239"/>
                    <a:pt x="16082" y="54367"/>
                    <a:pt x="20759" y="54367"/>
                  </a:cubicBezTo>
                  <a:cubicBezTo>
                    <a:pt x="22179" y="54367"/>
                    <a:pt x="23711" y="53986"/>
                    <a:pt x="25381" y="53101"/>
                  </a:cubicBezTo>
                  <a:cubicBezTo>
                    <a:pt x="31430" y="49880"/>
                    <a:pt x="32372" y="39545"/>
                    <a:pt x="27813" y="34955"/>
                  </a:cubicBezTo>
                  <a:cubicBezTo>
                    <a:pt x="25837" y="32980"/>
                    <a:pt x="23740" y="31125"/>
                    <a:pt x="21916" y="29028"/>
                  </a:cubicBezTo>
                  <a:cubicBezTo>
                    <a:pt x="20123" y="26900"/>
                    <a:pt x="18603" y="24438"/>
                    <a:pt x="18025" y="21733"/>
                  </a:cubicBezTo>
                  <a:cubicBezTo>
                    <a:pt x="17509" y="19119"/>
                    <a:pt x="17873" y="16414"/>
                    <a:pt x="18238" y="13770"/>
                  </a:cubicBezTo>
                  <a:cubicBezTo>
                    <a:pt x="18633" y="11156"/>
                    <a:pt x="18968" y="8420"/>
                    <a:pt x="18390" y="5836"/>
                  </a:cubicBezTo>
                  <a:cubicBezTo>
                    <a:pt x="17782" y="3253"/>
                    <a:pt x="16080" y="730"/>
                    <a:pt x="13496" y="0"/>
                  </a:cubicBezTo>
                  <a:close/>
                </a:path>
              </a:pathLst>
            </a:custGeom>
            <a:solidFill>
              <a:srgbClr val="FFD2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2499;p49">
              <a:extLst>
                <a:ext uri="{FF2B5EF4-FFF2-40B4-BE49-F238E27FC236}">
                  <a16:creationId xmlns:a16="http://schemas.microsoft.com/office/drawing/2014/main" id="{658A9C0C-0906-672A-7343-73CB68018705}"/>
                </a:ext>
              </a:extLst>
            </p:cNvPr>
            <p:cNvSpPr/>
            <p:nvPr/>
          </p:nvSpPr>
          <p:spPr>
            <a:xfrm>
              <a:off x="210400" y="2663225"/>
              <a:ext cx="239850" cy="269525"/>
            </a:xfrm>
            <a:custGeom>
              <a:avLst/>
              <a:gdLst/>
              <a:ahLst/>
              <a:cxnLst/>
              <a:rect l="l" t="t" r="r" b="b"/>
              <a:pathLst>
                <a:path w="9594" h="10781" extrusionOk="0">
                  <a:moveTo>
                    <a:pt x="2450" y="0"/>
                  </a:moveTo>
                  <a:cubicBezTo>
                    <a:pt x="2288" y="0"/>
                    <a:pt x="2125" y="7"/>
                    <a:pt x="1960" y="20"/>
                  </a:cubicBezTo>
                  <a:cubicBezTo>
                    <a:pt x="1492" y="49"/>
                    <a:pt x="1474" y="783"/>
                    <a:pt x="1908" y="783"/>
                  </a:cubicBezTo>
                  <a:cubicBezTo>
                    <a:pt x="1925" y="783"/>
                    <a:pt x="1942" y="782"/>
                    <a:pt x="1960" y="780"/>
                  </a:cubicBezTo>
                  <a:cubicBezTo>
                    <a:pt x="2116" y="768"/>
                    <a:pt x="2271" y="762"/>
                    <a:pt x="2424" y="762"/>
                  </a:cubicBezTo>
                  <a:cubicBezTo>
                    <a:pt x="5390" y="762"/>
                    <a:pt x="7652" y="2972"/>
                    <a:pt x="7796" y="6008"/>
                  </a:cubicBezTo>
                  <a:cubicBezTo>
                    <a:pt x="7910" y="8435"/>
                    <a:pt x="5905" y="10011"/>
                    <a:pt x="3924" y="10011"/>
                  </a:cubicBezTo>
                  <a:cubicBezTo>
                    <a:pt x="2730" y="10011"/>
                    <a:pt x="1544" y="9438"/>
                    <a:pt x="835" y="8135"/>
                  </a:cubicBezTo>
                  <a:cubicBezTo>
                    <a:pt x="759" y="7991"/>
                    <a:pt x="639" y="7932"/>
                    <a:pt x="520" y="7932"/>
                  </a:cubicBezTo>
                  <a:cubicBezTo>
                    <a:pt x="261" y="7932"/>
                    <a:pt x="0" y="8209"/>
                    <a:pt x="167" y="8500"/>
                  </a:cubicBezTo>
                  <a:cubicBezTo>
                    <a:pt x="1002" y="10029"/>
                    <a:pt x="2531" y="10780"/>
                    <a:pt x="4051" y="10780"/>
                  </a:cubicBezTo>
                  <a:cubicBezTo>
                    <a:pt x="5794" y="10780"/>
                    <a:pt x="7526" y="9794"/>
                    <a:pt x="8191" y="7862"/>
                  </a:cubicBezTo>
                  <a:cubicBezTo>
                    <a:pt x="9593" y="3889"/>
                    <a:pt x="6447" y="0"/>
                    <a:pt x="2450"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2500;p49">
              <a:extLst>
                <a:ext uri="{FF2B5EF4-FFF2-40B4-BE49-F238E27FC236}">
                  <a16:creationId xmlns:a16="http://schemas.microsoft.com/office/drawing/2014/main" id="{FB76628F-237A-C050-D8C7-EAC42C277676}"/>
                </a:ext>
              </a:extLst>
            </p:cNvPr>
            <p:cNvSpPr/>
            <p:nvPr/>
          </p:nvSpPr>
          <p:spPr>
            <a:xfrm>
              <a:off x="-634250" y="2571000"/>
              <a:ext cx="594275" cy="1071550"/>
            </a:xfrm>
            <a:custGeom>
              <a:avLst/>
              <a:gdLst/>
              <a:ahLst/>
              <a:cxnLst/>
              <a:rect l="l" t="t" r="r" b="b"/>
              <a:pathLst>
                <a:path w="23771" h="42862" extrusionOk="0">
                  <a:moveTo>
                    <a:pt x="18269" y="0"/>
                  </a:moveTo>
                  <a:lnTo>
                    <a:pt x="18269" y="0"/>
                  </a:lnTo>
                  <a:cubicBezTo>
                    <a:pt x="18603" y="2736"/>
                    <a:pt x="17448" y="5441"/>
                    <a:pt x="15776" y="7630"/>
                  </a:cubicBezTo>
                  <a:cubicBezTo>
                    <a:pt x="14135" y="9818"/>
                    <a:pt x="12007" y="11581"/>
                    <a:pt x="10001" y="13466"/>
                  </a:cubicBezTo>
                  <a:cubicBezTo>
                    <a:pt x="7873" y="15502"/>
                    <a:pt x="5898" y="17721"/>
                    <a:pt x="4104" y="20092"/>
                  </a:cubicBezTo>
                  <a:cubicBezTo>
                    <a:pt x="2037" y="22827"/>
                    <a:pt x="183" y="25928"/>
                    <a:pt x="92" y="29332"/>
                  </a:cubicBezTo>
                  <a:cubicBezTo>
                    <a:pt x="1" y="32372"/>
                    <a:pt x="1369" y="35381"/>
                    <a:pt x="3466" y="37600"/>
                  </a:cubicBezTo>
                  <a:cubicBezTo>
                    <a:pt x="5533" y="39849"/>
                    <a:pt x="8299" y="41369"/>
                    <a:pt x="11156" y="42433"/>
                  </a:cubicBezTo>
                  <a:cubicBezTo>
                    <a:pt x="11782" y="42660"/>
                    <a:pt x="12434" y="42861"/>
                    <a:pt x="13088" y="42861"/>
                  </a:cubicBezTo>
                  <a:cubicBezTo>
                    <a:pt x="13133" y="42861"/>
                    <a:pt x="13178" y="42860"/>
                    <a:pt x="13223" y="42858"/>
                  </a:cubicBezTo>
                  <a:cubicBezTo>
                    <a:pt x="14044" y="42797"/>
                    <a:pt x="14803" y="42402"/>
                    <a:pt x="15533" y="42007"/>
                  </a:cubicBezTo>
                  <a:lnTo>
                    <a:pt x="18208" y="40518"/>
                  </a:lnTo>
                  <a:cubicBezTo>
                    <a:pt x="19028" y="40031"/>
                    <a:pt x="19880" y="39575"/>
                    <a:pt x="20548" y="38876"/>
                  </a:cubicBezTo>
                  <a:cubicBezTo>
                    <a:pt x="22585" y="36718"/>
                    <a:pt x="22098" y="33314"/>
                    <a:pt x="21764" y="30366"/>
                  </a:cubicBezTo>
                  <a:cubicBezTo>
                    <a:pt x="21156" y="25107"/>
                    <a:pt x="21369" y="19727"/>
                    <a:pt x="22402" y="14499"/>
                  </a:cubicBezTo>
                  <a:cubicBezTo>
                    <a:pt x="22980" y="11581"/>
                    <a:pt x="23770" y="8420"/>
                    <a:pt x="22494" y="5715"/>
                  </a:cubicBezTo>
                  <a:lnTo>
                    <a:pt x="18269" y="0"/>
                  </a:lnTo>
                  <a:close/>
                </a:path>
              </a:pathLst>
            </a:custGeom>
            <a:solidFill>
              <a:srgbClr val="FFD2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2501;p49">
              <a:extLst>
                <a:ext uri="{FF2B5EF4-FFF2-40B4-BE49-F238E27FC236}">
                  <a16:creationId xmlns:a16="http://schemas.microsoft.com/office/drawing/2014/main" id="{00618A81-D565-1D72-EDB2-0D075E245004}"/>
                </a:ext>
              </a:extLst>
            </p:cNvPr>
            <p:cNvSpPr/>
            <p:nvPr/>
          </p:nvSpPr>
          <p:spPr>
            <a:xfrm>
              <a:off x="-394875" y="2174175"/>
              <a:ext cx="699125" cy="845925"/>
            </a:xfrm>
            <a:custGeom>
              <a:avLst/>
              <a:gdLst/>
              <a:ahLst/>
              <a:cxnLst/>
              <a:rect l="l" t="t" r="r" b="b"/>
              <a:pathLst>
                <a:path w="27965" h="33837" extrusionOk="0">
                  <a:moveTo>
                    <a:pt x="15079" y="0"/>
                  </a:moveTo>
                  <a:cubicBezTo>
                    <a:pt x="12746" y="0"/>
                    <a:pt x="10396" y="432"/>
                    <a:pt x="8207" y="1162"/>
                  </a:cubicBezTo>
                  <a:cubicBezTo>
                    <a:pt x="5380" y="2135"/>
                    <a:pt x="2766" y="4049"/>
                    <a:pt x="1551" y="6724"/>
                  </a:cubicBezTo>
                  <a:cubicBezTo>
                    <a:pt x="0" y="10220"/>
                    <a:pt x="152" y="14141"/>
                    <a:pt x="851" y="17819"/>
                  </a:cubicBezTo>
                  <a:cubicBezTo>
                    <a:pt x="1551" y="21375"/>
                    <a:pt x="2432" y="25205"/>
                    <a:pt x="4225" y="28366"/>
                  </a:cubicBezTo>
                  <a:cubicBezTo>
                    <a:pt x="5350" y="30402"/>
                    <a:pt x="6870" y="32409"/>
                    <a:pt x="9089" y="33199"/>
                  </a:cubicBezTo>
                  <a:cubicBezTo>
                    <a:pt x="10355" y="33663"/>
                    <a:pt x="11812" y="33837"/>
                    <a:pt x="13306" y="33837"/>
                  </a:cubicBezTo>
                  <a:cubicBezTo>
                    <a:pt x="15437" y="33837"/>
                    <a:pt x="17644" y="33483"/>
                    <a:pt x="19484" y="33108"/>
                  </a:cubicBezTo>
                  <a:cubicBezTo>
                    <a:pt x="21551" y="32713"/>
                    <a:pt x="23709" y="31953"/>
                    <a:pt x="24986" y="30311"/>
                  </a:cubicBezTo>
                  <a:cubicBezTo>
                    <a:pt x="25837" y="29187"/>
                    <a:pt x="26201" y="27788"/>
                    <a:pt x="26505" y="26451"/>
                  </a:cubicBezTo>
                  <a:cubicBezTo>
                    <a:pt x="27174" y="23442"/>
                    <a:pt x="27600" y="20372"/>
                    <a:pt x="27752" y="17302"/>
                  </a:cubicBezTo>
                  <a:cubicBezTo>
                    <a:pt x="27964" y="13563"/>
                    <a:pt x="27752" y="9642"/>
                    <a:pt x="26019" y="6299"/>
                  </a:cubicBezTo>
                  <a:cubicBezTo>
                    <a:pt x="24347" y="3107"/>
                    <a:pt x="22189" y="1101"/>
                    <a:pt x="18542" y="341"/>
                  </a:cubicBezTo>
                  <a:cubicBezTo>
                    <a:pt x="17407" y="108"/>
                    <a:pt x="16245" y="0"/>
                    <a:pt x="15079" y="0"/>
                  </a:cubicBezTo>
                  <a:close/>
                </a:path>
              </a:pathLst>
            </a:custGeom>
            <a:solidFill>
              <a:srgbClr val="AB65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502;p49">
              <a:extLst>
                <a:ext uri="{FF2B5EF4-FFF2-40B4-BE49-F238E27FC236}">
                  <a16:creationId xmlns:a16="http://schemas.microsoft.com/office/drawing/2014/main" id="{B32C2ECB-C714-74D3-9BEE-FC4563F83C1D}"/>
                </a:ext>
              </a:extLst>
            </p:cNvPr>
            <p:cNvSpPr/>
            <p:nvPr/>
          </p:nvSpPr>
          <p:spPr>
            <a:xfrm>
              <a:off x="-552150" y="2891675"/>
              <a:ext cx="1715075" cy="1751825"/>
            </a:xfrm>
            <a:custGeom>
              <a:avLst/>
              <a:gdLst/>
              <a:ahLst/>
              <a:cxnLst/>
              <a:rect l="l" t="t" r="r" b="b"/>
              <a:pathLst>
                <a:path w="68603" h="70073" extrusionOk="0">
                  <a:moveTo>
                    <a:pt x="24650" y="0"/>
                  </a:moveTo>
                  <a:lnTo>
                    <a:pt x="17933" y="1003"/>
                  </a:lnTo>
                  <a:lnTo>
                    <a:pt x="17599" y="11551"/>
                  </a:lnTo>
                  <a:cubicBezTo>
                    <a:pt x="17599" y="11551"/>
                    <a:pt x="7203" y="14225"/>
                    <a:pt x="2249" y="23891"/>
                  </a:cubicBezTo>
                  <a:cubicBezTo>
                    <a:pt x="1" y="28291"/>
                    <a:pt x="951" y="29493"/>
                    <a:pt x="2659" y="29493"/>
                  </a:cubicBezTo>
                  <a:cubicBezTo>
                    <a:pt x="4716" y="29493"/>
                    <a:pt x="7872" y="27751"/>
                    <a:pt x="7872" y="27751"/>
                  </a:cubicBezTo>
                  <a:lnTo>
                    <a:pt x="10121" y="32615"/>
                  </a:lnTo>
                  <a:lnTo>
                    <a:pt x="10820" y="48512"/>
                  </a:lnTo>
                  <a:lnTo>
                    <a:pt x="5714" y="68178"/>
                  </a:lnTo>
                  <a:cubicBezTo>
                    <a:pt x="5714" y="68178"/>
                    <a:pt x="12581" y="70073"/>
                    <a:pt x="21586" y="70073"/>
                  </a:cubicBezTo>
                  <a:cubicBezTo>
                    <a:pt x="28009" y="70073"/>
                    <a:pt x="35518" y="69109"/>
                    <a:pt x="42401" y="65807"/>
                  </a:cubicBezTo>
                  <a:lnTo>
                    <a:pt x="35866" y="48512"/>
                  </a:lnTo>
                  <a:lnTo>
                    <a:pt x="38693" y="40761"/>
                  </a:lnTo>
                  <a:cubicBezTo>
                    <a:pt x="38693" y="40761"/>
                    <a:pt x="43666" y="46796"/>
                    <a:pt x="50126" y="46796"/>
                  </a:cubicBezTo>
                  <a:cubicBezTo>
                    <a:pt x="52938" y="46796"/>
                    <a:pt x="56031" y="45653"/>
                    <a:pt x="59119" y="42372"/>
                  </a:cubicBezTo>
                  <a:cubicBezTo>
                    <a:pt x="66870" y="34195"/>
                    <a:pt x="68329" y="18572"/>
                    <a:pt x="68603" y="11459"/>
                  </a:cubicBezTo>
                  <a:cubicBezTo>
                    <a:pt x="66171" y="10548"/>
                    <a:pt x="63648" y="9909"/>
                    <a:pt x="61004" y="9636"/>
                  </a:cubicBezTo>
                  <a:cubicBezTo>
                    <a:pt x="59301" y="16414"/>
                    <a:pt x="55472" y="30153"/>
                    <a:pt x="51581" y="32615"/>
                  </a:cubicBezTo>
                  <a:cubicBezTo>
                    <a:pt x="51135" y="32898"/>
                    <a:pt x="50675" y="33027"/>
                    <a:pt x="50207" y="33027"/>
                  </a:cubicBezTo>
                  <a:cubicBezTo>
                    <a:pt x="45250" y="33027"/>
                    <a:pt x="39362" y="18511"/>
                    <a:pt x="39362" y="18511"/>
                  </a:cubicBezTo>
                  <a:cubicBezTo>
                    <a:pt x="39362" y="18511"/>
                    <a:pt x="36201" y="12311"/>
                    <a:pt x="31155" y="11399"/>
                  </a:cubicBezTo>
                  <a:cubicBezTo>
                    <a:pt x="26109" y="10487"/>
                    <a:pt x="25532" y="10304"/>
                    <a:pt x="25532" y="10304"/>
                  </a:cubicBezTo>
                  <a:lnTo>
                    <a:pt x="24650" y="0"/>
                  </a:lnTo>
                  <a:close/>
                </a:path>
              </a:pathLst>
            </a:custGeom>
            <a:solidFill>
              <a:srgbClr val="AB65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503;p49">
              <a:extLst>
                <a:ext uri="{FF2B5EF4-FFF2-40B4-BE49-F238E27FC236}">
                  <a16:creationId xmlns:a16="http://schemas.microsoft.com/office/drawing/2014/main" id="{8678CC4C-286C-DC6C-248D-07E3CECB5305}"/>
                </a:ext>
              </a:extLst>
            </p:cNvPr>
            <p:cNvSpPr/>
            <p:nvPr/>
          </p:nvSpPr>
          <p:spPr>
            <a:xfrm>
              <a:off x="-537750" y="2849475"/>
              <a:ext cx="256125" cy="220250"/>
            </a:xfrm>
            <a:custGeom>
              <a:avLst/>
              <a:gdLst/>
              <a:ahLst/>
              <a:cxnLst/>
              <a:rect l="l" t="t" r="r" b="b"/>
              <a:pathLst>
                <a:path w="10245" h="8810" extrusionOk="0">
                  <a:moveTo>
                    <a:pt x="3597" y="1"/>
                  </a:moveTo>
                  <a:cubicBezTo>
                    <a:pt x="3546" y="1"/>
                    <a:pt x="3491" y="15"/>
                    <a:pt x="3436" y="47"/>
                  </a:cubicBezTo>
                  <a:cubicBezTo>
                    <a:pt x="1" y="1779"/>
                    <a:pt x="31" y="7160"/>
                    <a:pt x="3861" y="8527"/>
                  </a:cubicBezTo>
                  <a:cubicBezTo>
                    <a:pt x="4399" y="8718"/>
                    <a:pt x="4926" y="8810"/>
                    <a:pt x="5437" y="8810"/>
                  </a:cubicBezTo>
                  <a:cubicBezTo>
                    <a:pt x="6717" y="8810"/>
                    <a:pt x="7890" y="8233"/>
                    <a:pt x="8846" y="7190"/>
                  </a:cubicBezTo>
                  <a:cubicBezTo>
                    <a:pt x="10244" y="5640"/>
                    <a:pt x="10092" y="3269"/>
                    <a:pt x="9302" y="1476"/>
                  </a:cubicBezTo>
                  <a:cubicBezTo>
                    <a:pt x="9244" y="1360"/>
                    <a:pt x="9151" y="1312"/>
                    <a:pt x="9055" y="1312"/>
                  </a:cubicBezTo>
                  <a:cubicBezTo>
                    <a:pt x="8847" y="1312"/>
                    <a:pt x="8630" y="1540"/>
                    <a:pt x="8755" y="1810"/>
                  </a:cubicBezTo>
                  <a:cubicBezTo>
                    <a:pt x="9970" y="4571"/>
                    <a:pt x="8576" y="8186"/>
                    <a:pt x="5461" y="8186"/>
                  </a:cubicBezTo>
                  <a:cubicBezTo>
                    <a:pt x="5148" y="8186"/>
                    <a:pt x="4817" y="8149"/>
                    <a:pt x="4469" y="8071"/>
                  </a:cubicBezTo>
                  <a:cubicBezTo>
                    <a:pt x="822" y="7251"/>
                    <a:pt x="670" y="2175"/>
                    <a:pt x="3740" y="594"/>
                  </a:cubicBezTo>
                  <a:cubicBezTo>
                    <a:pt x="4075" y="439"/>
                    <a:pt x="3885" y="1"/>
                    <a:pt x="3597"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504;p49">
              <a:extLst>
                <a:ext uri="{FF2B5EF4-FFF2-40B4-BE49-F238E27FC236}">
                  <a16:creationId xmlns:a16="http://schemas.microsoft.com/office/drawing/2014/main" id="{DE10C248-525B-9B27-C27C-6DCC06F2B261}"/>
                </a:ext>
              </a:extLst>
            </p:cNvPr>
            <p:cNvSpPr/>
            <p:nvPr/>
          </p:nvSpPr>
          <p:spPr>
            <a:xfrm>
              <a:off x="-19500" y="2468575"/>
              <a:ext cx="129975" cy="255325"/>
            </a:xfrm>
            <a:custGeom>
              <a:avLst/>
              <a:gdLst/>
              <a:ahLst/>
              <a:cxnLst/>
              <a:rect l="l" t="t" r="r" b="b"/>
              <a:pathLst>
                <a:path w="5199" h="10213" extrusionOk="0">
                  <a:moveTo>
                    <a:pt x="1111" y="0"/>
                  </a:moveTo>
                  <a:cubicBezTo>
                    <a:pt x="1015" y="0"/>
                    <a:pt x="919" y="54"/>
                    <a:pt x="882" y="176"/>
                  </a:cubicBezTo>
                  <a:cubicBezTo>
                    <a:pt x="457" y="1787"/>
                    <a:pt x="1" y="4128"/>
                    <a:pt x="700" y="5739"/>
                  </a:cubicBezTo>
                  <a:cubicBezTo>
                    <a:pt x="1034" y="6468"/>
                    <a:pt x="1521" y="6803"/>
                    <a:pt x="2311" y="6985"/>
                  </a:cubicBezTo>
                  <a:cubicBezTo>
                    <a:pt x="3010" y="7107"/>
                    <a:pt x="3740" y="7167"/>
                    <a:pt x="3983" y="7988"/>
                  </a:cubicBezTo>
                  <a:cubicBezTo>
                    <a:pt x="4287" y="8900"/>
                    <a:pt x="3344" y="9538"/>
                    <a:pt x="2584" y="9751"/>
                  </a:cubicBezTo>
                  <a:cubicBezTo>
                    <a:pt x="2328" y="9808"/>
                    <a:pt x="2419" y="10212"/>
                    <a:pt x="2682" y="10212"/>
                  </a:cubicBezTo>
                  <a:cubicBezTo>
                    <a:pt x="2699" y="10212"/>
                    <a:pt x="2718" y="10211"/>
                    <a:pt x="2736" y="10207"/>
                  </a:cubicBezTo>
                  <a:cubicBezTo>
                    <a:pt x="4165" y="9842"/>
                    <a:pt x="5199" y="8140"/>
                    <a:pt x="3892" y="6985"/>
                  </a:cubicBezTo>
                  <a:cubicBezTo>
                    <a:pt x="3588" y="6681"/>
                    <a:pt x="3101" y="6620"/>
                    <a:pt x="2706" y="6559"/>
                  </a:cubicBezTo>
                  <a:cubicBezTo>
                    <a:pt x="1733" y="6407"/>
                    <a:pt x="1217" y="6012"/>
                    <a:pt x="1004" y="5040"/>
                  </a:cubicBezTo>
                  <a:cubicBezTo>
                    <a:pt x="639" y="3520"/>
                    <a:pt x="943" y="1757"/>
                    <a:pt x="1338" y="298"/>
                  </a:cubicBezTo>
                  <a:cubicBezTo>
                    <a:pt x="1393" y="117"/>
                    <a:pt x="1252" y="0"/>
                    <a:pt x="1111"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505;p49">
              <a:extLst>
                <a:ext uri="{FF2B5EF4-FFF2-40B4-BE49-F238E27FC236}">
                  <a16:creationId xmlns:a16="http://schemas.microsoft.com/office/drawing/2014/main" id="{4B0CAA15-FD44-48DC-82F3-F56068BADC83}"/>
                </a:ext>
              </a:extLst>
            </p:cNvPr>
            <p:cNvSpPr/>
            <p:nvPr/>
          </p:nvSpPr>
          <p:spPr>
            <a:xfrm>
              <a:off x="-11125" y="2745775"/>
              <a:ext cx="103375" cy="61400"/>
            </a:xfrm>
            <a:custGeom>
              <a:avLst/>
              <a:gdLst/>
              <a:ahLst/>
              <a:cxnLst/>
              <a:rect l="l" t="t" r="r" b="b"/>
              <a:pathLst>
                <a:path w="4135" h="2456" extrusionOk="0">
                  <a:moveTo>
                    <a:pt x="0" y="0"/>
                  </a:moveTo>
                  <a:lnTo>
                    <a:pt x="0" y="0"/>
                  </a:lnTo>
                  <a:cubicBezTo>
                    <a:pt x="61" y="639"/>
                    <a:pt x="274" y="1247"/>
                    <a:pt x="669" y="1733"/>
                  </a:cubicBezTo>
                  <a:cubicBezTo>
                    <a:pt x="1040" y="2174"/>
                    <a:pt x="1589" y="2456"/>
                    <a:pt x="2126" y="2456"/>
                  </a:cubicBezTo>
                  <a:cubicBezTo>
                    <a:pt x="2292" y="2456"/>
                    <a:pt x="2456" y="2429"/>
                    <a:pt x="2614" y="2371"/>
                  </a:cubicBezTo>
                  <a:cubicBezTo>
                    <a:pt x="2857" y="2310"/>
                    <a:pt x="3070" y="2189"/>
                    <a:pt x="3253" y="2037"/>
                  </a:cubicBezTo>
                  <a:cubicBezTo>
                    <a:pt x="3617" y="1733"/>
                    <a:pt x="3800" y="1368"/>
                    <a:pt x="4012" y="943"/>
                  </a:cubicBezTo>
                  <a:cubicBezTo>
                    <a:pt x="4012" y="882"/>
                    <a:pt x="4073" y="639"/>
                    <a:pt x="4134" y="395"/>
                  </a:cubicBezTo>
                  <a:lnTo>
                    <a:pt x="4134" y="395"/>
                  </a:lnTo>
                  <a:cubicBezTo>
                    <a:pt x="3634" y="472"/>
                    <a:pt x="3126" y="517"/>
                    <a:pt x="2622" y="517"/>
                  </a:cubicBezTo>
                  <a:cubicBezTo>
                    <a:pt x="1716" y="517"/>
                    <a:pt x="820" y="371"/>
                    <a:pt x="0"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506;p49">
              <a:extLst>
                <a:ext uri="{FF2B5EF4-FFF2-40B4-BE49-F238E27FC236}">
                  <a16:creationId xmlns:a16="http://schemas.microsoft.com/office/drawing/2014/main" id="{F0875214-8231-E286-8E1D-92DC73DAF8F5}"/>
                </a:ext>
              </a:extLst>
            </p:cNvPr>
            <p:cNvSpPr/>
            <p:nvPr/>
          </p:nvSpPr>
          <p:spPr>
            <a:xfrm>
              <a:off x="-223150" y="2449975"/>
              <a:ext cx="152000" cy="87575"/>
            </a:xfrm>
            <a:custGeom>
              <a:avLst/>
              <a:gdLst/>
              <a:ahLst/>
              <a:cxnLst/>
              <a:rect l="l" t="t" r="r" b="b"/>
              <a:pathLst>
                <a:path w="6080" h="3503" extrusionOk="0">
                  <a:moveTo>
                    <a:pt x="4145" y="0"/>
                  </a:moveTo>
                  <a:cubicBezTo>
                    <a:pt x="3653" y="0"/>
                    <a:pt x="3095" y="92"/>
                    <a:pt x="2524" y="282"/>
                  </a:cubicBezTo>
                  <a:cubicBezTo>
                    <a:pt x="1004" y="829"/>
                    <a:pt x="1" y="1923"/>
                    <a:pt x="305" y="2714"/>
                  </a:cubicBezTo>
                  <a:cubicBezTo>
                    <a:pt x="476" y="3227"/>
                    <a:pt x="1112" y="3503"/>
                    <a:pt x="1936" y="3503"/>
                  </a:cubicBezTo>
                  <a:cubicBezTo>
                    <a:pt x="2429" y="3503"/>
                    <a:pt x="2989" y="3405"/>
                    <a:pt x="3557" y="3200"/>
                  </a:cubicBezTo>
                  <a:cubicBezTo>
                    <a:pt x="5077" y="2683"/>
                    <a:pt x="6080" y="1589"/>
                    <a:pt x="5806" y="768"/>
                  </a:cubicBezTo>
                  <a:cubicBezTo>
                    <a:pt x="5634" y="269"/>
                    <a:pt x="4988" y="0"/>
                    <a:pt x="4145" y="0"/>
                  </a:cubicBezTo>
                  <a:close/>
                </a:path>
              </a:pathLst>
            </a:custGeom>
            <a:solidFill>
              <a:srgbClr val="FFD2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507;p49">
              <a:extLst>
                <a:ext uri="{FF2B5EF4-FFF2-40B4-BE49-F238E27FC236}">
                  <a16:creationId xmlns:a16="http://schemas.microsoft.com/office/drawing/2014/main" id="{A2D3172D-6895-80ED-4D0C-3575842C26A7}"/>
                </a:ext>
              </a:extLst>
            </p:cNvPr>
            <p:cNvSpPr/>
            <p:nvPr/>
          </p:nvSpPr>
          <p:spPr>
            <a:xfrm>
              <a:off x="-552150" y="3163700"/>
              <a:ext cx="1155025" cy="1479800"/>
            </a:xfrm>
            <a:custGeom>
              <a:avLst/>
              <a:gdLst/>
              <a:ahLst/>
              <a:cxnLst/>
              <a:rect l="l" t="t" r="r" b="b"/>
              <a:pathLst>
                <a:path w="46201" h="59192" extrusionOk="0">
                  <a:moveTo>
                    <a:pt x="28298" y="1"/>
                  </a:moveTo>
                  <a:cubicBezTo>
                    <a:pt x="26687" y="1733"/>
                    <a:pt x="24377" y="2858"/>
                    <a:pt x="21976" y="2980"/>
                  </a:cubicBezTo>
                  <a:cubicBezTo>
                    <a:pt x="21762" y="2995"/>
                    <a:pt x="21547" y="3002"/>
                    <a:pt x="21333" y="3002"/>
                  </a:cubicBezTo>
                  <a:cubicBezTo>
                    <a:pt x="19356" y="3002"/>
                    <a:pt x="17384" y="2380"/>
                    <a:pt x="15684" y="1338"/>
                  </a:cubicBezTo>
                  <a:cubicBezTo>
                    <a:pt x="12431" y="2585"/>
                    <a:pt x="5866" y="5898"/>
                    <a:pt x="2249" y="13010"/>
                  </a:cubicBezTo>
                  <a:cubicBezTo>
                    <a:pt x="1" y="17410"/>
                    <a:pt x="951" y="18612"/>
                    <a:pt x="2659" y="18612"/>
                  </a:cubicBezTo>
                  <a:cubicBezTo>
                    <a:pt x="4716" y="18612"/>
                    <a:pt x="7872" y="16870"/>
                    <a:pt x="7872" y="16870"/>
                  </a:cubicBezTo>
                  <a:lnTo>
                    <a:pt x="10121" y="21734"/>
                  </a:lnTo>
                  <a:lnTo>
                    <a:pt x="10820" y="37631"/>
                  </a:lnTo>
                  <a:lnTo>
                    <a:pt x="5714" y="57297"/>
                  </a:lnTo>
                  <a:cubicBezTo>
                    <a:pt x="5714" y="57297"/>
                    <a:pt x="12581" y="59192"/>
                    <a:pt x="21586" y="59192"/>
                  </a:cubicBezTo>
                  <a:cubicBezTo>
                    <a:pt x="28009" y="59192"/>
                    <a:pt x="35518" y="58228"/>
                    <a:pt x="42401" y="54926"/>
                  </a:cubicBezTo>
                  <a:lnTo>
                    <a:pt x="35866" y="37631"/>
                  </a:lnTo>
                  <a:lnTo>
                    <a:pt x="38693" y="29880"/>
                  </a:lnTo>
                  <a:cubicBezTo>
                    <a:pt x="38693" y="29880"/>
                    <a:pt x="39332" y="30609"/>
                    <a:pt x="40426" y="31612"/>
                  </a:cubicBezTo>
                  <a:cubicBezTo>
                    <a:pt x="42766" y="27843"/>
                    <a:pt x="44742" y="23831"/>
                    <a:pt x="46201" y="19636"/>
                  </a:cubicBezTo>
                  <a:cubicBezTo>
                    <a:pt x="42553" y="15472"/>
                    <a:pt x="39362" y="7630"/>
                    <a:pt x="39362" y="7630"/>
                  </a:cubicBezTo>
                  <a:cubicBezTo>
                    <a:pt x="39362" y="7630"/>
                    <a:pt x="36201" y="1430"/>
                    <a:pt x="31155" y="518"/>
                  </a:cubicBezTo>
                  <a:cubicBezTo>
                    <a:pt x="29970" y="305"/>
                    <a:pt x="29058" y="123"/>
                    <a:pt x="28298" y="1"/>
                  </a:cubicBezTo>
                  <a:close/>
                </a:path>
              </a:pathLst>
            </a:custGeom>
            <a:solidFill>
              <a:srgbClr val="FF4E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508;p49">
              <a:extLst>
                <a:ext uri="{FF2B5EF4-FFF2-40B4-BE49-F238E27FC236}">
                  <a16:creationId xmlns:a16="http://schemas.microsoft.com/office/drawing/2014/main" id="{63A823A1-C600-7CEF-7D63-1F3B5343C704}"/>
                </a:ext>
              </a:extLst>
            </p:cNvPr>
            <p:cNvSpPr/>
            <p:nvPr/>
          </p:nvSpPr>
          <p:spPr>
            <a:xfrm>
              <a:off x="87650" y="2425675"/>
              <a:ext cx="152000" cy="85475"/>
            </a:xfrm>
            <a:custGeom>
              <a:avLst/>
              <a:gdLst/>
              <a:ahLst/>
              <a:cxnLst/>
              <a:rect l="l" t="t" r="r" b="b"/>
              <a:pathLst>
                <a:path w="6080" h="3419" extrusionOk="0">
                  <a:moveTo>
                    <a:pt x="2049" y="1"/>
                  </a:moveTo>
                  <a:cubicBezTo>
                    <a:pt x="1124" y="1"/>
                    <a:pt x="408" y="306"/>
                    <a:pt x="244" y="859"/>
                  </a:cubicBezTo>
                  <a:cubicBezTo>
                    <a:pt x="1" y="1680"/>
                    <a:pt x="1065" y="2743"/>
                    <a:pt x="2615" y="3199"/>
                  </a:cubicBezTo>
                  <a:cubicBezTo>
                    <a:pt x="3110" y="3348"/>
                    <a:pt x="3598" y="3419"/>
                    <a:pt x="4041" y="3419"/>
                  </a:cubicBezTo>
                  <a:cubicBezTo>
                    <a:pt x="4956" y="3419"/>
                    <a:pt x="5673" y="3114"/>
                    <a:pt x="5837" y="2561"/>
                  </a:cubicBezTo>
                  <a:cubicBezTo>
                    <a:pt x="6080" y="1740"/>
                    <a:pt x="5046" y="677"/>
                    <a:pt x="3496" y="221"/>
                  </a:cubicBezTo>
                  <a:cubicBezTo>
                    <a:pt x="2991" y="72"/>
                    <a:pt x="2496" y="1"/>
                    <a:pt x="2049" y="1"/>
                  </a:cubicBezTo>
                  <a:close/>
                </a:path>
              </a:pathLst>
            </a:custGeom>
            <a:solidFill>
              <a:srgbClr val="FFD2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509;p49">
              <a:extLst>
                <a:ext uri="{FF2B5EF4-FFF2-40B4-BE49-F238E27FC236}">
                  <a16:creationId xmlns:a16="http://schemas.microsoft.com/office/drawing/2014/main" id="{F32A1386-E9ED-E9A9-B286-A06C0C038B86}"/>
                </a:ext>
              </a:extLst>
            </p:cNvPr>
            <p:cNvSpPr/>
            <p:nvPr/>
          </p:nvSpPr>
          <p:spPr>
            <a:xfrm>
              <a:off x="-131200" y="2612000"/>
              <a:ext cx="48675" cy="86000"/>
            </a:xfrm>
            <a:custGeom>
              <a:avLst/>
              <a:gdLst/>
              <a:ahLst/>
              <a:cxnLst/>
              <a:rect l="l" t="t" r="r" b="b"/>
              <a:pathLst>
                <a:path w="1947" h="3440" extrusionOk="0">
                  <a:moveTo>
                    <a:pt x="851" y="1"/>
                  </a:moveTo>
                  <a:cubicBezTo>
                    <a:pt x="841" y="1"/>
                    <a:pt x="831" y="1"/>
                    <a:pt x="821" y="2"/>
                  </a:cubicBezTo>
                  <a:cubicBezTo>
                    <a:pt x="335" y="63"/>
                    <a:pt x="1" y="853"/>
                    <a:pt x="92" y="1795"/>
                  </a:cubicBezTo>
                  <a:cubicBezTo>
                    <a:pt x="150" y="2702"/>
                    <a:pt x="603" y="3440"/>
                    <a:pt x="1071" y="3440"/>
                  </a:cubicBezTo>
                  <a:cubicBezTo>
                    <a:pt x="1089" y="3440"/>
                    <a:pt x="1107" y="3439"/>
                    <a:pt x="1125" y="3436"/>
                  </a:cubicBezTo>
                  <a:cubicBezTo>
                    <a:pt x="1612" y="3406"/>
                    <a:pt x="1946" y="2585"/>
                    <a:pt x="1855" y="1643"/>
                  </a:cubicBezTo>
                  <a:cubicBezTo>
                    <a:pt x="1765" y="720"/>
                    <a:pt x="1326" y="1"/>
                    <a:pt x="851" y="1"/>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510;p49">
              <a:extLst>
                <a:ext uri="{FF2B5EF4-FFF2-40B4-BE49-F238E27FC236}">
                  <a16:creationId xmlns:a16="http://schemas.microsoft.com/office/drawing/2014/main" id="{3206B77A-9EA5-B6DE-7BB4-1C88F026F01F}"/>
                </a:ext>
              </a:extLst>
            </p:cNvPr>
            <p:cNvSpPr/>
            <p:nvPr/>
          </p:nvSpPr>
          <p:spPr>
            <a:xfrm>
              <a:off x="130975" y="2591500"/>
              <a:ext cx="48650" cy="86000"/>
            </a:xfrm>
            <a:custGeom>
              <a:avLst/>
              <a:gdLst/>
              <a:ahLst/>
              <a:cxnLst/>
              <a:rect l="l" t="t" r="r" b="b"/>
              <a:pathLst>
                <a:path w="1946" h="3440" extrusionOk="0">
                  <a:moveTo>
                    <a:pt x="850" y="0"/>
                  </a:moveTo>
                  <a:cubicBezTo>
                    <a:pt x="840" y="0"/>
                    <a:pt x="831" y="0"/>
                    <a:pt x="821" y="1"/>
                  </a:cubicBezTo>
                  <a:cubicBezTo>
                    <a:pt x="335" y="62"/>
                    <a:pt x="0" y="852"/>
                    <a:pt x="91" y="1794"/>
                  </a:cubicBezTo>
                  <a:cubicBezTo>
                    <a:pt x="179" y="2729"/>
                    <a:pt x="604" y="3439"/>
                    <a:pt x="1068" y="3439"/>
                  </a:cubicBezTo>
                  <a:cubicBezTo>
                    <a:pt x="1087" y="3439"/>
                    <a:pt x="1106" y="3438"/>
                    <a:pt x="1125" y="3436"/>
                  </a:cubicBezTo>
                  <a:cubicBezTo>
                    <a:pt x="1611" y="3405"/>
                    <a:pt x="1946" y="2585"/>
                    <a:pt x="1854" y="1642"/>
                  </a:cubicBezTo>
                  <a:cubicBezTo>
                    <a:pt x="1765" y="719"/>
                    <a:pt x="1325" y="0"/>
                    <a:pt x="850"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511;p49">
              <a:extLst>
                <a:ext uri="{FF2B5EF4-FFF2-40B4-BE49-F238E27FC236}">
                  <a16:creationId xmlns:a16="http://schemas.microsoft.com/office/drawing/2014/main" id="{7A2F2C40-2F0F-CE25-B81C-63A6124B9BC7}"/>
                </a:ext>
              </a:extLst>
            </p:cNvPr>
            <p:cNvSpPr/>
            <p:nvPr/>
          </p:nvSpPr>
          <p:spPr>
            <a:xfrm>
              <a:off x="-242900" y="3163700"/>
              <a:ext cx="490150" cy="140900"/>
            </a:xfrm>
            <a:custGeom>
              <a:avLst/>
              <a:gdLst/>
              <a:ahLst/>
              <a:cxnLst/>
              <a:rect l="l" t="t" r="r" b="b"/>
              <a:pathLst>
                <a:path w="19606" h="5636" extrusionOk="0">
                  <a:moveTo>
                    <a:pt x="15928" y="1"/>
                  </a:moveTo>
                  <a:cubicBezTo>
                    <a:pt x="14317" y="1733"/>
                    <a:pt x="12007" y="2858"/>
                    <a:pt x="9606" y="2980"/>
                  </a:cubicBezTo>
                  <a:cubicBezTo>
                    <a:pt x="9392" y="2995"/>
                    <a:pt x="9177" y="3002"/>
                    <a:pt x="8963" y="3002"/>
                  </a:cubicBezTo>
                  <a:cubicBezTo>
                    <a:pt x="6986" y="3002"/>
                    <a:pt x="5014" y="2380"/>
                    <a:pt x="3314" y="1338"/>
                  </a:cubicBezTo>
                  <a:cubicBezTo>
                    <a:pt x="2432" y="1673"/>
                    <a:pt x="1277" y="2189"/>
                    <a:pt x="1" y="2889"/>
                  </a:cubicBezTo>
                  <a:cubicBezTo>
                    <a:pt x="1429" y="3922"/>
                    <a:pt x="3040" y="4712"/>
                    <a:pt x="4742" y="5168"/>
                  </a:cubicBezTo>
                  <a:cubicBezTo>
                    <a:pt x="5937" y="5483"/>
                    <a:pt x="7171" y="5635"/>
                    <a:pt x="8408" y="5635"/>
                  </a:cubicBezTo>
                  <a:cubicBezTo>
                    <a:pt x="10631" y="5635"/>
                    <a:pt x="12863" y="5144"/>
                    <a:pt x="14894" y="4226"/>
                  </a:cubicBezTo>
                  <a:cubicBezTo>
                    <a:pt x="16688" y="3405"/>
                    <a:pt x="18329" y="2220"/>
                    <a:pt x="19606" y="700"/>
                  </a:cubicBezTo>
                  <a:cubicBezTo>
                    <a:pt x="19332" y="639"/>
                    <a:pt x="19059" y="548"/>
                    <a:pt x="18785" y="518"/>
                  </a:cubicBezTo>
                  <a:cubicBezTo>
                    <a:pt x="17600" y="305"/>
                    <a:pt x="16688" y="123"/>
                    <a:pt x="15928" y="1"/>
                  </a:cubicBezTo>
                  <a:close/>
                </a:path>
              </a:pathLst>
            </a:custGeom>
            <a:solidFill>
              <a:srgbClr val="5831B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512;p49">
              <a:extLst>
                <a:ext uri="{FF2B5EF4-FFF2-40B4-BE49-F238E27FC236}">
                  <a16:creationId xmlns:a16="http://schemas.microsoft.com/office/drawing/2014/main" id="{A3747D30-685A-057B-A669-161C137F3FC9}"/>
                </a:ext>
              </a:extLst>
            </p:cNvPr>
            <p:cNvSpPr/>
            <p:nvPr/>
          </p:nvSpPr>
          <p:spPr>
            <a:xfrm>
              <a:off x="-409325" y="3176625"/>
              <a:ext cx="917225" cy="1466875"/>
            </a:xfrm>
            <a:custGeom>
              <a:avLst/>
              <a:gdLst/>
              <a:ahLst/>
              <a:cxnLst/>
              <a:rect l="l" t="t" r="r" b="b"/>
              <a:pathLst>
                <a:path w="36689" h="58675" extrusionOk="0">
                  <a:moveTo>
                    <a:pt x="25442" y="1"/>
                  </a:moveTo>
                  <a:lnTo>
                    <a:pt x="27600" y="10669"/>
                  </a:lnTo>
                  <a:lnTo>
                    <a:pt x="19606" y="16080"/>
                  </a:lnTo>
                  <a:lnTo>
                    <a:pt x="9302" y="12402"/>
                  </a:lnTo>
                  <a:lnTo>
                    <a:pt x="8056" y="1642"/>
                  </a:lnTo>
                  <a:cubicBezTo>
                    <a:pt x="7691" y="1824"/>
                    <a:pt x="7265" y="2037"/>
                    <a:pt x="6840" y="2250"/>
                  </a:cubicBezTo>
                  <a:lnTo>
                    <a:pt x="7265" y="13527"/>
                  </a:lnTo>
                  <a:lnTo>
                    <a:pt x="4530" y="24135"/>
                  </a:lnTo>
                  <a:lnTo>
                    <a:pt x="5107" y="37114"/>
                  </a:lnTo>
                  <a:lnTo>
                    <a:pt x="1" y="56780"/>
                  </a:lnTo>
                  <a:cubicBezTo>
                    <a:pt x="1" y="56780"/>
                    <a:pt x="6868" y="58675"/>
                    <a:pt x="15873" y="58675"/>
                  </a:cubicBezTo>
                  <a:cubicBezTo>
                    <a:pt x="22296" y="58675"/>
                    <a:pt x="29805" y="57711"/>
                    <a:pt x="36688" y="54409"/>
                  </a:cubicBezTo>
                  <a:lnTo>
                    <a:pt x="30153" y="37114"/>
                  </a:lnTo>
                  <a:lnTo>
                    <a:pt x="32980" y="29363"/>
                  </a:lnTo>
                  <a:lnTo>
                    <a:pt x="33619" y="24834"/>
                  </a:lnTo>
                  <a:cubicBezTo>
                    <a:pt x="34105" y="21247"/>
                    <a:pt x="33345" y="17630"/>
                    <a:pt x="31491" y="14530"/>
                  </a:cubicBezTo>
                  <a:lnTo>
                    <a:pt x="29181" y="10669"/>
                  </a:lnTo>
                  <a:lnTo>
                    <a:pt x="27418" y="639"/>
                  </a:lnTo>
                  <a:cubicBezTo>
                    <a:pt x="26779" y="335"/>
                    <a:pt x="26141" y="122"/>
                    <a:pt x="25442" y="1"/>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513;p49">
              <a:extLst>
                <a:ext uri="{FF2B5EF4-FFF2-40B4-BE49-F238E27FC236}">
                  <a16:creationId xmlns:a16="http://schemas.microsoft.com/office/drawing/2014/main" id="{B4579457-5FC8-C960-61BD-2B67B8A01A3C}"/>
                </a:ext>
              </a:extLst>
            </p:cNvPr>
            <p:cNvSpPr/>
            <p:nvPr/>
          </p:nvSpPr>
          <p:spPr>
            <a:xfrm>
              <a:off x="-464800" y="2165550"/>
              <a:ext cx="371625" cy="585575"/>
            </a:xfrm>
            <a:custGeom>
              <a:avLst/>
              <a:gdLst/>
              <a:ahLst/>
              <a:cxnLst/>
              <a:rect l="l" t="t" r="r" b="b"/>
              <a:pathLst>
                <a:path w="14865" h="23423" extrusionOk="0">
                  <a:moveTo>
                    <a:pt x="12227" y="1"/>
                  </a:moveTo>
                  <a:cubicBezTo>
                    <a:pt x="10607" y="1"/>
                    <a:pt x="9077" y="858"/>
                    <a:pt x="7782" y="1872"/>
                  </a:cubicBezTo>
                  <a:cubicBezTo>
                    <a:pt x="2615" y="5884"/>
                    <a:pt x="1" y="12905"/>
                    <a:pt x="1217" y="19349"/>
                  </a:cubicBezTo>
                  <a:cubicBezTo>
                    <a:pt x="1521" y="20869"/>
                    <a:pt x="2068" y="22449"/>
                    <a:pt x="3284" y="23422"/>
                  </a:cubicBezTo>
                  <a:lnTo>
                    <a:pt x="3101" y="23088"/>
                  </a:lnTo>
                  <a:cubicBezTo>
                    <a:pt x="6597" y="20595"/>
                    <a:pt x="9758" y="17495"/>
                    <a:pt x="11825" y="13726"/>
                  </a:cubicBezTo>
                  <a:cubicBezTo>
                    <a:pt x="13922" y="9957"/>
                    <a:pt x="14864" y="5458"/>
                    <a:pt x="13922" y="1264"/>
                  </a:cubicBezTo>
                  <a:cubicBezTo>
                    <a:pt x="13861" y="929"/>
                    <a:pt x="13740" y="534"/>
                    <a:pt x="13466" y="321"/>
                  </a:cubicBezTo>
                  <a:cubicBezTo>
                    <a:pt x="13254" y="109"/>
                    <a:pt x="12919" y="48"/>
                    <a:pt x="12615" y="18"/>
                  </a:cubicBezTo>
                  <a:cubicBezTo>
                    <a:pt x="12485" y="6"/>
                    <a:pt x="12356" y="1"/>
                    <a:pt x="12227" y="1"/>
                  </a:cubicBezTo>
                  <a:close/>
                </a:path>
              </a:pathLst>
            </a:custGeom>
            <a:solidFill>
              <a:srgbClr val="FFD2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514;p49">
              <a:extLst>
                <a:ext uri="{FF2B5EF4-FFF2-40B4-BE49-F238E27FC236}">
                  <a16:creationId xmlns:a16="http://schemas.microsoft.com/office/drawing/2014/main" id="{C0CF19B2-5459-7DBB-2B12-186448C7E293}"/>
                </a:ext>
              </a:extLst>
            </p:cNvPr>
            <p:cNvSpPr/>
            <p:nvPr/>
          </p:nvSpPr>
          <p:spPr>
            <a:xfrm>
              <a:off x="-208700" y="2135325"/>
              <a:ext cx="488625" cy="228025"/>
            </a:xfrm>
            <a:custGeom>
              <a:avLst/>
              <a:gdLst/>
              <a:ahLst/>
              <a:cxnLst/>
              <a:rect l="l" t="t" r="r" b="b"/>
              <a:pathLst>
                <a:path w="19545" h="9121" extrusionOk="0">
                  <a:moveTo>
                    <a:pt x="5556" y="0"/>
                  </a:moveTo>
                  <a:cubicBezTo>
                    <a:pt x="3604" y="0"/>
                    <a:pt x="1703" y="392"/>
                    <a:pt x="0" y="1379"/>
                  </a:cubicBezTo>
                  <a:lnTo>
                    <a:pt x="2280" y="1956"/>
                  </a:lnTo>
                  <a:cubicBezTo>
                    <a:pt x="2736" y="3689"/>
                    <a:pt x="4195" y="4965"/>
                    <a:pt x="5715" y="5938"/>
                  </a:cubicBezTo>
                  <a:cubicBezTo>
                    <a:pt x="8949" y="8017"/>
                    <a:pt x="12791" y="9121"/>
                    <a:pt x="16635" y="9121"/>
                  </a:cubicBezTo>
                  <a:cubicBezTo>
                    <a:pt x="17343" y="9121"/>
                    <a:pt x="18050" y="9083"/>
                    <a:pt x="18754" y="9008"/>
                  </a:cubicBezTo>
                  <a:cubicBezTo>
                    <a:pt x="18967" y="8977"/>
                    <a:pt x="19180" y="8947"/>
                    <a:pt x="19332" y="8795"/>
                  </a:cubicBezTo>
                  <a:cubicBezTo>
                    <a:pt x="19484" y="8643"/>
                    <a:pt x="19484" y="8430"/>
                    <a:pt x="19514" y="8218"/>
                  </a:cubicBezTo>
                  <a:cubicBezTo>
                    <a:pt x="19545" y="6515"/>
                    <a:pt x="18602" y="4904"/>
                    <a:pt x="17326" y="3810"/>
                  </a:cubicBezTo>
                  <a:cubicBezTo>
                    <a:pt x="16049" y="2686"/>
                    <a:pt x="14438" y="1986"/>
                    <a:pt x="12827" y="1439"/>
                  </a:cubicBezTo>
                  <a:cubicBezTo>
                    <a:pt x="10514" y="612"/>
                    <a:pt x="7995" y="0"/>
                    <a:pt x="5556" y="0"/>
                  </a:cubicBezTo>
                  <a:close/>
                </a:path>
              </a:pathLst>
            </a:custGeom>
            <a:solidFill>
              <a:srgbClr val="FFD2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515;p49">
              <a:extLst>
                <a:ext uri="{FF2B5EF4-FFF2-40B4-BE49-F238E27FC236}">
                  <a16:creationId xmlns:a16="http://schemas.microsoft.com/office/drawing/2014/main" id="{400A1110-6232-317A-93EB-650AA850E95F}"/>
                </a:ext>
              </a:extLst>
            </p:cNvPr>
            <p:cNvSpPr/>
            <p:nvPr/>
          </p:nvSpPr>
          <p:spPr>
            <a:xfrm>
              <a:off x="-492900" y="2683425"/>
              <a:ext cx="226475" cy="223075"/>
            </a:xfrm>
            <a:custGeom>
              <a:avLst/>
              <a:gdLst/>
              <a:ahLst/>
              <a:cxnLst/>
              <a:rect l="l" t="t" r="r" b="b"/>
              <a:pathLst>
                <a:path w="9059" h="8923" extrusionOk="0">
                  <a:moveTo>
                    <a:pt x="3206" y="1"/>
                  </a:moveTo>
                  <a:cubicBezTo>
                    <a:pt x="2662" y="1"/>
                    <a:pt x="2119" y="155"/>
                    <a:pt x="1611" y="488"/>
                  </a:cubicBezTo>
                  <a:cubicBezTo>
                    <a:pt x="547" y="1187"/>
                    <a:pt x="0" y="2586"/>
                    <a:pt x="92" y="3862"/>
                  </a:cubicBezTo>
                  <a:cubicBezTo>
                    <a:pt x="213" y="5169"/>
                    <a:pt x="912" y="6355"/>
                    <a:pt x="1854" y="7236"/>
                  </a:cubicBezTo>
                  <a:cubicBezTo>
                    <a:pt x="3071" y="8337"/>
                    <a:pt x="4717" y="8922"/>
                    <a:pt x="6348" y="8922"/>
                  </a:cubicBezTo>
                  <a:cubicBezTo>
                    <a:pt x="7284" y="8922"/>
                    <a:pt x="8216" y="8729"/>
                    <a:pt x="9058" y="8330"/>
                  </a:cubicBezTo>
                  <a:lnTo>
                    <a:pt x="6627" y="2646"/>
                  </a:lnTo>
                  <a:cubicBezTo>
                    <a:pt x="6353" y="1765"/>
                    <a:pt x="5745" y="1005"/>
                    <a:pt x="4955" y="519"/>
                  </a:cubicBezTo>
                  <a:cubicBezTo>
                    <a:pt x="4399" y="185"/>
                    <a:pt x="3801" y="1"/>
                    <a:pt x="3206" y="1"/>
                  </a:cubicBezTo>
                  <a:close/>
                </a:path>
              </a:pathLst>
            </a:custGeom>
            <a:solidFill>
              <a:srgbClr val="AB65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516;p49">
              <a:extLst>
                <a:ext uri="{FF2B5EF4-FFF2-40B4-BE49-F238E27FC236}">
                  <a16:creationId xmlns:a16="http://schemas.microsoft.com/office/drawing/2014/main" id="{B673F38B-227B-6204-9D7A-14BAD8802C9E}"/>
                </a:ext>
              </a:extLst>
            </p:cNvPr>
            <p:cNvSpPr/>
            <p:nvPr/>
          </p:nvSpPr>
          <p:spPr>
            <a:xfrm>
              <a:off x="-823450" y="3484375"/>
              <a:ext cx="1009150" cy="1066675"/>
            </a:xfrm>
            <a:custGeom>
              <a:avLst/>
              <a:gdLst/>
              <a:ahLst/>
              <a:cxnLst/>
              <a:rect l="l" t="t" r="r" b="b"/>
              <a:pathLst>
                <a:path w="40366" h="42667" extrusionOk="0">
                  <a:moveTo>
                    <a:pt x="13374" y="1"/>
                  </a:moveTo>
                  <a:cubicBezTo>
                    <a:pt x="8481" y="7296"/>
                    <a:pt x="0" y="22585"/>
                    <a:pt x="4286" y="35776"/>
                  </a:cubicBezTo>
                  <a:cubicBezTo>
                    <a:pt x="5941" y="40842"/>
                    <a:pt x="9908" y="42666"/>
                    <a:pt x="14761" y="42666"/>
                  </a:cubicBezTo>
                  <a:cubicBezTo>
                    <a:pt x="23097" y="42666"/>
                    <a:pt x="34045" y="37283"/>
                    <a:pt x="40366" y="33710"/>
                  </a:cubicBezTo>
                  <a:cubicBezTo>
                    <a:pt x="40062" y="30883"/>
                    <a:pt x="39271" y="28147"/>
                    <a:pt x="37843" y="25776"/>
                  </a:cubicBezTo>
                  <a:cubicBezTo>
                    <a:pt x="32688" y="27581"/>
                    <a:pt x="25094" y="29945"/>
                    <a:pt x="20632" y="29945"/>
                  </a:cubicBezTo>
                  <a:cubicBezTo>
                    <a:pt x="19306" y="29945"/>
                    <a:pt x="18256" y="29736"/>
                    <a:pt x="17630" y="29241"/>
                  </a:cubicBezTo>
                  <a:cubicBezTo>
                    <a:pt x="15289" y="27418"/>
                    <a:pt x="17447" y="20427"/>
                    <a:pt x="19636" y="14925"/>
                  </a:cubicBezTo>
                  <a:cubicBezTo>
                    <a:pt x="18481" y="12919"/>
                    <a:pt x="17630" y="10700"/>
                    <a:pt x="16870" y="8755"/>
                  </a:cubicBezTo>
                  <a:cubicBezTo>
                    <a:pt x="15745" y="5928"/>
                    <a:pt x="14377" y="3010"/>
                    <a:pt x="13374" y="1"/>
                  </a:cubicBezTo>
                  <a:close/>
                </a:path>
              </a:pathLst>
            </a:custGeom>
            <a:solidFill>
              <a:srgbClr val="AB65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517;p49">
              <a:extLst>
                <a:ext uri="{FF2B5EF4-FFF2-40B4-BE49-F238E27FC236}">
                  <a16:creationId xmlns:a16="http://schemas.microsoft.com/office/drawing/2014/main" id="{7898B336-8C11-66F5-E5DC-197539F830AF}"/>
                </a:ext>
              </a:extLst>
            </p:cNvPr>
            <p:cNvSpPr/>
            <p:nvPr/>
          </p:nvSpPr>
          <p:spPr>
            <a:xfrm>
              <a:off x="-552925" y="3376475"/>
              <a:ext cx="295625" cy="540300"/>
            </a:xfrm>
            <a:custGeom>
              <a:avLst/>
              <a:gdLst/>
              <a:ahLst/>
              <a:cxnLst/>
              <a:rect l="l" t="t" r="r" b="b"/>
              <a:pathLst>
                <a:path w="11825" h="21612" extrusionOk="0">
                  <a:moveTo>
                    <a:pt x="5714" y="1"/>
                  </a:moveTo>
                  <a:cubicBezTo>
                    <a:pt x="5714" y="1"/>
                    <a:pt x="2979" y="3283"/>
                    <a:pt x="0" y="8390"/>
                  </a:cubicBezTo>
                  <a:cubicBezTo>
                    <a:pt x="1733" y="13253"/>
                    <a:pt x="4438" y="17782"/>
                    <a:pt x="7903" y="21612"/>
                  </a:cubicBezTo>
                  <a:cubicBezTo>
                    <a:pt x="9696" y="16657"/>
                    <a:pt x="11824" y="10122"/>
                    <a:pt x="11824" y="10122"/>
                  </a:cubicBezTo>
                  <a:lnTo>
                    <a:pt x="5714" y="1"/>
                  </a:lnTo>
                  <a:close/>
                </a:path>
              </a:pathLst>
            </a:custGeom>
            <a:solidFill>
              <a:srgbClr val="FF4E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518;p49">
              <a:extLst>
                <a:ext uri="{FF2B5EF4-FFF2-40B4-BE49-F238E27FC236}">
                  <a16:creationId xmlns:a16="http://schemas.microsoft.com/office/drawing/2014/main" id="{3A65D1D5-7DBA-0DBB-9564-B2F94D9E1D91}"/>
                </a:ext>
              </a:extLst>
            </p:cNvPr>
            <p:cNvSpPr/>
            <p:nvPr/>
          </p:nvSpPr>
          <p:spPr>
            <a:xfrm>
              <a:off x="29150" y="4085975"/>
              <a:ext cx="405800" cy="297375"/>
            </a:xfrm>
            <a:custGeom>
              <a:avLst/>
              <a:gdLst/>
              <a:ahLst/>
              <a:cxnLst/>
              <a:rect l="l" t="t" r="r" b="b"/>
              <a:pathLst>
                <a:path w="16232" h="11895" extrusionOk="0">
                  <a:moveTo>
                    <a:pt x="10987" y="0"/>
                  </a:moveTo>
                  <a:cubicBezTo>
                    <a:pt x="7138" y="0"/>
                    <a:pt x="3374" y="1662"/>
                    <a:pt x="0" y="3566"/>
                  </a:cubicBezTo>
                  <a:lnTo>
                    <a:pt x="1642" y="11895"/>
                  </a:lnTo>
                  <a:cubicBezTo>
                    <a:pt x="4468" y="10892"/>
                    <a:pt x="6900" y="9220"/>
                    <a:pt x="9514" y="7731"/>
                  </a:cubicBezTo>
                  <a:cubicBezTo>
                    <a:pt x="10213" y="7305"/>
                    <a:pt x="10973" y="6940"/>
                    <a:pt x="11794" y="6788"/>
                  </a:cubicBezTo>
                  <a:cubicBezTo>
                    <a:pt x="12206" y="6697"/>
                    <a:pt x="12623" y="6665"/>
                    <a:pt x="13042" y="6665"/>
                  </a:cubicBezTo>
                  <a:cubicBezTo>
                    <a:pt x="13732" y="6665"/>
                    <a:pt x="14425" y="6751"/>
                    <a:pt x="15107" y="6788"/>
                  </a:cubicBezTo>
                  <a:cubicBezTo>
                    <a:pt x="15289" y="6788"/>
                    <a:pt x="15502" y="6758"/>
                    <a:pt x="15563" y="6606"/>
                  </a:cubicBezTo>
                  <a:cubicBezTo>
                    <a:pt x="15593" y="6515"/>
                    <a:pt x="15563" y="6424"/>
                    <a:pt x="15502" y="6363"/>
                  </a:cubicBezTo>
                  <a:cubicBezTo>
                    <a:pt x="15259" y="5876"/>
                    <a:pt x="14712" y="5633"/>
                    <a:pt x="14195" y="5512"/>
                  </a:cubicBezTo>
                  <a:cubicBezTo>
                    <a:pt x="13281" y="5232"/>
                    <a:pt x="12303" y="5102"/>
                    <a:pt x="11350" y="5102"/>
                  </a:cubicBezTo>
                  <a:cubicBezTo>
                    <a:pt x="11162" y="5102"/>
                    <a:pt x="10976" y="5107"/>
                    <a:pt x="10791" y="5117"/>
                  </a:cubicBezTo>
                  <a:cubicBezTo>
                    <a:pt x="11341" y="4928"/>
                    <a:pt x="11915" y="4869"/>
                    <a:pt x="12497" y="4869"/>
                  </a:cubicBezTo>
                  <a:cubicBezTo>
                    <a:pt x="13041" y="4869"/>
                    <a:pt x="13591" y="4921"/>
                    <a:pt x="14134" y="4965"/>
                  </a:cubicBezTo>
                  <a:cubicBezTo>
                    <a:pt x="14422" y="4985"/>
                    <a:pt x="14864" y="5061"/>
                    <a:pt x="15251" y="5061"/>
                  </a:cubicBezTo>
                  <a:cubicBezTo>
                    <a:pt x="15435" y="5061"/>
                    <a:pt x="15608" y="5044"/>
                    <a:pt x="15745" y="4995"/>
                  </a:cubicBezTo>
                  <a:cubicBezTo>
                    <a:pt x="16140" y="4873"/>
                    <a:pt x="15897" y="4478"/>
                    <a:pt x="15624" y="4296"/>
                  </a:cubicBezTo>
                  <a:cubicBezTo>
                    <a:pt x="15259" y="4083"/>
                    <a:pt x="14833" y="3901"/>
                    <a:pt x="14438" y="3779"/>
                  </a:cubicBezTo>
                  <a:cubicBezTo>
                    <a:pt x="13952" y="3627"/>
                    <a:pt x="13435" y="3566"/>
                    <a:pt x="12918" y="3506"/>
                  </a:cubicBezTo>
                  <a:cubicBezTo>
                    <a:pt x="11642" y="3384"/>
                    <a:pt x="10365" y="3475"/>
                    <a:pt x="9149" y="3232"/>
                  </a:cubicBezTo>
                  <a:cubicBezTo>
                    <a:pt x="9940" y="3183"/>
                    <a:pt x="10730" y="3159"/>
                    <a:pt x="11520" y="3159"/>
                  </a:cubicBezTo>
                  <a:cubicBezTo>
                    <a:pt x="12706" y="3159"/>
                    <a:pt x="13891" y="3214"/>
                    <a:pt x="15076" y="3323"/>
                  </a:cubicBezTo>
                  <a:cubicBezTo>
                    <a:pt x="15221" y="3323"/>
                    <a:pt x="15535" y="3409"/>
                    <a:pt x="15793" y="3409"/>
                  </a:cubicBezTo>
                  <a:cubicBezTo>
                    <a:pt x="15971" y="3409"/>
                    <a:pt x="16121" y="3368"/>
                    <a:pt x="16171" y="3232"/>
                  </a:cubicBezTo>
                  <a:cubicBezTo>
                    <a:pt x="16231" y="3019"/>
                    <a:pt x="15988" y="2867"/>
                    <a:pt x="15836" y="2776"/>
                  </a:cubicBezTo>
                  <a:cubicBezTo>
                    <a:pt x="15472" y="2533"/>
                    <a:pt x="15046" y="2381"/>
                    <a:pt x="14621" y="2259"/>
                  </a:cubicBezTo>
                  <a:cubicBezTo>
                    <a:pt x="14013" y="2077"/>
                    <a:pt x="13374" y="1925"/>
                    <a:pt x="12766" y="1925"/>
                  </a:cubicBezTo>
                  <a:cubicBezTo>
                    <a:pt x="12189" y="1895"/>
                    <a:pt x="11642" y="1773"/>
                    <a:pt x="11064" y="1773"/>
                  </a:cubicBezTo>
                  <a:cubicBezTo>
                    <a:pt x="10335" y="1773"/>
                    <a:pt x="9575" y="1773"/>
                    <a:pt x="8815" y="1803"/>
                  </a:cubicBezTo>
                  <a:cubicBezTo>
                    <a:pt x="9641" y="1334"/>
                    <a:pt x="10527" y="1244"/>
                    <a:pt x="11423" y="1244"/>
                  </a:cubicBezTo>
                  <a:cubicBezTo>
                    <a:pt x="11980" y="1244"/>
                    <a:pt x="12542" y="1279"/>
                    <a:pt x="13095" y="1279"/>
                  </a:cubicBezTo>
                  <a:cubicBezTo>
                    <a:pt x="13321" y="1279"/>
                    <a:pt x="13546" y="1273"/>
                    <a:pt x="13769" y="1256"/>
                  </a:cubicBezTo>
                  <a:cubicBezTo>
                    <a:pt x="13982" y="1226"/>
                    <a:pt x="14621" y="1196"/>
                    <a:pt x="14681" y="922"/>
                  </a:cubicBezTo>
                  <a:cubicBezTo>
                    <a:pt x="14772" y="679"/>
                    <a:pt x="14347" y="618"/>
                    <a:pt x="14165" y="557"/>
                  </a:cubicBezTo>
                  <a:cubicBezTo>
                    <a:pt x="13557" y="375"/>
                    <a:pt x="12979" y="132"/>
                    <a:pt x="12341" y="71"/>
                  </a:cubicBezTo>
                  <a:cubicBezTo>
                    <a:pt x="11889" y="23"/>
                    <a:pt x="11437" y="0"/>
                    <a:pt x="10987" y="0"/>
                  </a:cubicBezTo>
                  <a:close/>
                </a:path>
              </a:pathLst>
            </a:custGeom>
            <a:solidFill>
              <a:srgbClr val="AB65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519;p49">
              <a:extLst>
                <a:ext uri="{FF2B5EF4-FFF2-40B4-BE49-F238E27FC236}">
                  <a16:creationId xmlns:a16="http://schemas.microsoft.com/office/drawing/2014/main" id="{26C3E507-BBD2-1A5A-DBAD-7B5A4794A1E3}"/>
                </a:ext>
              </a:extLst>
            </p:cNvPr>
            <p:cNvSpPr/>
            <p:nvPr/>
          </p:nvSpPr>
          <p:spPr>
            <a:xfrm>
              <a:off x="919350" y="2832200"/>
              <a:ext cx="304900" cy="525300"/>
            </a:xfrm>
            <a:custGeom>
              <a:avLst/>
              <a:gdLst/>
              <a:ahLst/>
              <a:cxnLst/>
              <a:rect l="l" t="t" r="r" b="b"/>
              <a:pathLst>
                <a:path w="12196" h="21012" extrusionOk="0">
                  <a:moveTo>
                    <a:pt x="7827" y="1"/>
                  </a:moveTo>
                  <a:cubicBezTo>
                    <a:pt x="7487" y="1"/>
                    <a:pt x="7181" y="692"/>
                    <a:pt x="7037" y="951"/>
                  </a:cubicBezTo>
                  <a:cubicBezTo>
                    <a:pt x="6794" y="1407"/>
                    <a:pt x="6642" y="1893"/>
                    <a:pt x="6460" y="2379"/>
                  </a:cubicBezTo>
                  <a:cubicBezTo>
                    <a:pt x="5822" y="4385"/>
                    <a:pt x="5274" y="6452"/>
                    <a:pt x="4727" y="8519"/>
                  </a:cubicBezTo>
                  <a:cubicBezTo>
                    <a:pt x="4849" y="7273"/>
                    <a:pt x="4940" y="6057"/>
                    <a:pt x="5031" y="4811"/>
                  </a:cubicBezTo>
                  <a:cubicBezTo>
                    <a:pt x="5153" y="3443"/>
                    <a:pt x="5244" y="2075"/>
                    <a:pt x="5031" y="738"/>
                  </a:cubicBezTo>
                  <a:cubicBezTo>
                    <a:pt x="5001" y="586"/>
                    <a:pt x="4940" y="373"/>
                    <a:pt x="4788" y="343"/>
                  </a:cubicBezTo>
                  <a:cubicBezTo>
                    <a:pt x="4666" y="343"/>
                    <a:pt x="4545" y="404"/>
                    <a:pt x="4484" y="495"/>
                  </a:cubicBezTo>
                  <a:cubicBezTo>
                    <a:pt x="3876" y="1103"/>
                    <a:pt x="3694" y="1984"/>
                    <a:pt x="3542" y="2835"/>
                  </a:cubicBezTo>
                  <a:cubicBezTo>
                    <a:pt x="3177" y="5024"/>
                    <a:pt x="3147" y="7243"/>
                    <a:pt x="3086" y="9461"/>
                  </a:cubicBezTo>
                  <a:cubicBezTo>
                    <a:pt x="3086" y="9127"/>
                    <a:pt x="2843" y="8641"/>
                    <a:pt x="2721" y="8276"/>
                  </a:cubicBezTo>
                  <a:cubicBezTo>
                    <a:pt x="2600" y="7881"/>
                    <a:pt x="2478" y="7455"/>
                    <a:pt x="2296" y="7060"/>
                  </a:cubicBezTo>
                  <a:cubicBezTo>
                    <a:pt x="1992" y="6300"/>
                    <a:pt x="1657" y="5601"/>
                    <a:pt x="928" y="5145"/>
                  </a:cubicBezTo>
                  <a:cubicBezTo>
                    <a:pt x="766" y="5046"/>
                    <a:pt x="645" y="5002"/>
                    <a:pt x="557" y="5002"/>
                  </a:cubicBezTo>
                  <a:cubicBezTo>
                    <a:pt x="0" y="5002"/>
                    <a:pt x="766" y="6741"/>
                    <a:pt x="897" y="7030"/>
                  </a:cubicBezTo>
                  <a:cubicBezTo>
                    <a:pt x="1961" y="9583"/>
                    <a:pt x="1992" y="12258"/>
                    <a:pt x="1566" y="14933"/>
                  </a:cubicBezTo>
                  <a:lnTo>
                    <a:pt x="8891" y="21012"/>
                  </a:lnTo>
                  <a:cubicBezTo>
                    <a:pt x="9743" y="17638"/>
                    <a:pt x="9864" y="14203"/>
                    <a:pt x="10320" y="10799"/>
                  </a:cubicBezTo>
                  <a:cubicBezTo>
                    <a:pt x="10472" y="9613"/>
                    <a:pt x="10806" y="8458"/>
                    <a:pt x="11354" y="7395"/>
                  </a:cubicBezTo>
                  <a:cubicBezTo>
                    <a:pt x="11627" y="6817"/>
                    <a:pt x="11961" y="6270"/>
                    <a:pt x="12083" y="5632"/>
                  </a:cubicBezTo>
                  <a:cubicBezTo>
                    <a:pt x="12139" y="5380"/>
                    <a:pt x="12195" y="4611"/>
                    <a:pt x="11751" y="4611"/>
                  </a:cubicBezTo>
                  <a:cubicBezTo>
                    <a:pt x="11714" y="4611"/>
                    <a:pt x="11672" y="4617"/>
                    <a:pt x="11627" y="4629"/>
                  </a:cubicBezTo>
                  <a:cubicBezTo>
                    <a:pt x="11293" y="4750"/>
                    <a:pt x="10898" y="5267"/>
                    <a:pt x="10715" y="5540"/>
                  </a:cubicBezTo>
                  <a:cubicBezTo>
                    <a:pt x="10442" y="5875"/>
                    <a:pt x="10199" y="6240"/>
                    <a:pt x="9986" y="6604"/>
                  </a:cubicBezTo>
                  <a:cubicBezTo>
                    <a:pt x="9530" y="7334"/>
                    <a:pt x="9074" y="8094"/>
                    <a:pt x="8375" y="8641"/>
                  </a:cubicBezTo>
                  <a:cubicBezTo>
                    <a:pt x="8952" y="7091"/>
                    <a:pt x="9499" y="5571"/>
                    <a:pt x="10077" y="4051"/>
                  </a:cubicBezTo>
                  <a:cubicBezTo>
                    <a:pt x="10350" y="3261"/>
                    <a:pt x="10624" y="2288"/>
                    <a:pt x="10077" y="1650"/>
                  </a:cubicBezTo>
                  <a:cubicBezTo>
                    <a:pt x="8375" y="3352"/>
                    <a:pt x="7615" y="5784"/>
                    <a:pt x="6946" y="8094"/>
                  </a:cubicBezTo>
                  <a:cubicBezTo>
                    <a:pt x="7007" y="6604"/>
                    <a:pt x="7463" y="5206"/>
                    <a:pt x="7828" y="3778"/>
                  </a:cubicBezTo>
                  <a:cubicBezTo>
                    <a:pt x="7980" y="3078"/>
                    <a:pt x="8132" y="2379"/>
                    <a:pt x="8192" y="1650"/>
                  </a:cubicBezTo>
                  <a:cubicBezTo>
                    <a:pt x="8223" y="1315"/>
                    <a:pt x="8375" y="100"/>
                    <a:pt x="7888" y="8"/>
                  </a:cubicBezTo>
                  <a:cubicBezTo>
                    <a:pt x="7868" y="3"/>
                    <a:pt x="7848" y="1"/>
                    <a:pt x="7827" y="1"/>
                  </a:cubicBezTo>
                  <a:close/>
                </a:path>
              </a:pathLst>
            </a:custGeom>
            <a:solidFill>
              <a:srgbClr val="AB65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48" name="Google Shape;1603;p48">
            <a:extLst>
              <a:ext uri="{FF2B5EF4-FFF2-40B4-BE49-F238E27FC236}">
                <a16:creationId xmlns:a16="http://schemas.microsoft.com/office/drawing/2014/main" id="{A6B0C57F-32B0-EB13-BEBC-2152E9607956}"/>
              </a:ext>
            </a:extLst>
          </p:cNvPr>
          <p:cNvGrpSpPr/>
          <p:nvPr/>
        </p:nvGrpSpPr>
        <p:grpSpPr>
          <a:xfrm>
            <a:off x="-537993" y="-348748"/>
            <a:ext cx="3238657" cy="1179451"/>
            <a:chOff x="-61975" y="3"/>
            <a:chExt cx="2945572" cy="1072716"/>
          </a:xfrm>
        </p:grpSpPr>
        <p:sp>
          <p:nvSpPr>
            <p:cNvPr id="1749" name="Google Shape;1604;p48">
              <a:extLst>
                <a:ext uri="{FF2B5EF4-FFF2-40B4-BE49-F238E27FC236}">
                  <a16:creationId xmlns:a16="http://schemas.microsoft.com/office/drawing/2014/main" id="{C9B418BC-4105-0490-7081-9FF88843316F}"/>
                </a:ext>
              </a:extLst>
            </p:cNvPr>
            <p:cNvSpPr/>
            <p:nvPr/>
          </p:nvSpPr>
          <p:spPr>
            <a:xfrm>
              <a:off x="98512" y="557834"/>
              <a:ext cx="383920" cy="501452"/>
            </a:xfrm>
            <a:custGeom>
              <a:avLst/>
              <a:gdLst/>
              <a:ahLst/>
              <a:cxnLst/>
              <a:rect l="l" t="t" r="r" b="b"/>
              <a:pathLst>
                <a:path w="7002" h="9146" extrusionOk="0">
                  <a:moveTo>
                    <a:pt x="0" y="0"/>
                  </a:moveTo>
                  <a:lnTo>
                    <a:pt x="2983" y="9146"/>
                  </a:lnTo>
                  <a:lnTo>
                    <a:pt x="7002" y="40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605;p48">
              <a:extLst>
                <a:ext uri="{FF2B5EF4-FFF2-40B4-BE49-F238E27FC236}">
                  <a16:creationId xmlns:a16="http://schemas.microsoft.com/office/drawing/2014/main" id="{BCFFDC2C-1772-7476-541D-72128DE94A24}"/>
                </a:ext>
              </a:extLst>
            </p:cNvPr>
            <p:cNvSpPr/>
            <p:nvPr/>
          </p:nvSpPr>
          <p:spPr>
            <a:xfrm>
              <a:off x="1481760" y="409631"/>
              <a:ext cx="373612" cy="522616"/>
            </a:xfrm>
            <a:custGeom>
              <a:avLst/>
              <a:gdLst/>
              <a:ahLst/>
              <a:cxnLst/>
              <a:rect l="l" t="t" r="r" b="b"/>
              <a:pathLst>
                <a:path w="6814" h="9532" extrusionOk="0">
                  <a:moveTo>
                    <a:pt x="6814" y="1"/>
                  </a:moveTo>
                  <a:lnTo>
                    <a:pt x="1" y="1653"/>
                  </a:lnTo>
                  <a:lnTo>
                    <a:pt x="5520" y="9531"/>
                  </a:lnTo>
                  <a:lnTo>
                    <a:pt x="68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606;p48">
              <a:extLst>
                <a:ext uri="{FF2B5EF4-FFF2-40B4-BE49-F238E27FC236}">
                  <a16:creationId xmlns:a16="http://schemas.microsoft.com/office/drawing/2014/main" id="{3177EE9D-EB5F-94AA-B6C6-CB4B05C128D0}"/>
                </a:ext>
              </a:extLst>
            </p:cNvPr>
            <p:cNvSpPr/>
            <p:nvPr/>
          </p:nvSpPr>
          <p:spPr>
            <a:xfrm>
              <a:off x="560728" y="571267"/>
              <a:ext cx="397792" cy="501452"/>
            </a:xfrm>
            <a:custGeom>
              <a:avLst/>
              <a:gdLst/>
              <a:ahLst/>
              <a:cxnLst/>
              <a:rect l="l" t="t" r="r" b="b"/>
              <a:pathLst>
                <a:path w="7255" h="9146" extrusionOk="0">
                  <a:moveTo>
                    <a:pt x="7010" y="1"/>
                  </a:moveTo>
                  <a:lnTo>
                    <a:pt x="6541" y="14"/>
                  </a:lnTo>
                  <a:lnTo>
                    <a:pt x="6240" y="21"/>
                  </a:lnTo>
                  <a:lnTo>
                    <a:pt x="4944" y="56"/>
                  </a:lnTo>
                  <a:lnTo>
                    <a:pt x="4643" y="63"/>
                  </a:lnTo>
                  <a:lnTo>
                    <a:pt x="3348" y="98"/>
                  </a:lnTo>
                  <a:lnTo>
                    <a:pt x="3047" y="113"/>
                  </a:lnTo>
                  <a:lnTo>
                    <a:pt x="1751" y="147"/>
                  </a:lnTo>
                  <a:lnTo>
                    <a:pt x="1450" y="155"/>
                  </a:lnTo>
                  <a:lnTo>
                    <a:pt x="155" y="189"/>
                  </a:lnTo>
                  <a:lnTo>
                    <a:pt x="0" y="189"/>
                  </a:lnTo>
                  <a:lnTo>
                    <a:pt x="8" y="343"/>
                  </a:lnTo>
                  <a:lnTo>
                    <a:pt x="42" y="1639"/>
                  </a:lnTo>
                  <a:lnTo>
                    <a:pt x="50" y="1940"/>
                  </a:lnTo>
                  <a:lnTo>
                    <a:pt x="84" y="3236"/>
                  </a:lnTo>
                  <a:lnTo>
                    <a:pt x="92" y="3536"/>
                  </a:lnTo>
                  <a:lnTo>
                    <a:pt x="126" y="4832"/>
                  </a:lnTo>
                  <a:lnTo>
                    <a:pt x="135" y="5133"/>
                  </a:lnTo>
                  <a:lnTo>
                    <a:pt x="168" y="6429"/>
                  </a:lnTo>
                  <a:lnTo>
                    <a:pt x="177" y="6729"/>
                  </a:lnTo>
                  <a:lnTo>
                    <a:pt x="210" y="8025"/>
                  </a:lnTo>
                  <a:lnTo>
                    <a:pt x="219" y="8326"/>
                  </a:lnTo>
                  <a:lnTo>
                    <a:pt x="245" y="9146"/>
                  </a:lnTo>
                  <a:lnTo>
                    <a:pt x="995" y="8843"/>
                  </a:lnTo>
                  <a:lnTo>
                    <a:pt x="1471" y="8649"/>
                  </a:lnTo>
                  <a:lnTo>
                    <a:pt x="3516" y="7822"/>
                  </a:lnTo>
                  <a:lnTo>
                    <a:pt x="3712" y="7744"/>
                  </a:lnTo>
                  <a:lnTo>
                    <a:pt x="3845" y="7786"/>
                  </a:lnTo>
                  <a:lnTo>
                    <a:pt x="4798" y="8116"/>
                  </a:lnTo>
                  <a:lnTo>
                    <a:pt x="5022" y="8186"/>
                  </a:lnTo>
                  <a:lnTo>
                    <a:pt x="5966" y="8516"/>
                  </a:lnTo>
                  <a:lnTo>
                    <a:pt x="6191" y="8591"/>
                  </a:lnTo>
                  <a:lnTo>
                    <a:pt x="7142" y="8921"/>
                  </a:lnTo>
                  <a:lnTo>
                    <a:pt x="7255" y="8956"/>
                  </a:lnTo>
                  <a:lnTo>
                    <a:pt x="7248" y="8810"/>
                  </a:lnTo>
                  <a:lnTo>
                    <a:pt x="7213" y="7514"/>
                  </a:lnTo>
                  <a:lnTo>
                    <a:pt x="7206" y="7213"/>
                  </a:lnTo>
                  <a:lnTo>
                    <a:pt x="7206" y="7205"/>
                  </a:lnTo>
                  <a:lnTo>
                    <a:pt x="7171" y="5918"/>
                  </a:lnTo>
                  <a:lnTo>
                    <a:pt x="7164" y="5617"/>
                  </a:lnTo>
                  <a:lnTo>
                    <a:pt x="7164" y="5608"/>
                  </a:lnTo>
                  <a:lnTo>
                    <a:pt x="7129" y="4321"/>
                  </a:lnTo>
                  <a:lnTo>
                    <a:pt x="7122" y="4020"/>
                  </a:lnTo>
                  <a:lnTo>
                    <a:pt x="7087" y="2725"/>
                  </a:lnTo>
                  <a:lnTo>
                    <a:pt x="7080" y="2424"/>
                  </a:lnTo>
                  <a:lnTo>
                    <a:pt x="7045" y="1128"/>
                  </a:lnTo>
                  <a:lnTo>
                    <a:pt x="7038" y="827"/>
                  </a:lnTo>
                  <a:lnTo>
                    <a:pt x="7038" y="819"/>
                  </a:lnTo>
                  <a:lnTo>
                    <a:pt x="701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607;p48">
              <a:extLst>
                <a:ext uri="{FF2B5EF4-FFF2-40B4-BE49-F238E27FC236}">
                  <a16:creationId xmlns:a16="http://schemas.microsoft.com/office/drawing/2014/main" id="{1E9D0A4D-7277-9C65-8434-D0EC972FBE7E}"/>
                </a:ext>
              </a:extLst>
            </p:cNvPr>
            <p:cNvSpPr/>
            <p:nvPr/>
          </p:nvSpPr>
          <p:spPr>
            <a:xfrm>
              <a:off x="560728" y="581575"/>
              <a:ext cx="8499" cy="8553"/>
            </a:xfrm>
            <a:custGeom>
              <a:avLst/>
              <a:gdLst/>
              <a:ahLst/>
              <a:cxnLst/>
              <a:rect l="l" t="t" r="r" b="b"/>
              <a:pathLst>
                <a:path w="155" h="156" extrusionOk="0">
                  <a:moveTo>
                    <a:pt x="0" y="1"/>
                  </a:moveTo>
                  <a:lnTo>
                    <a:pt x="8" y="155"/>
                  </a:lnTo>
                  <a:lnTo>
                    <a:pt x="155"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608;p48">
              <a:extLst>
                <a:ext uri="{FF2B5EF4-FFF2-40B4-BE49-F238E27FC236}">
                  <a16:creationId xmlns:a16="http://schemas.microsoft.com/office/drawing/2014/main" id="{FE9777A0-434D-D9C6-CB24-1789FE9D8B82}"/>
                </a:ext>
              </a:extLst>
            </p:cNvPr>
            <p:cNvSpPr/>
            <p:nvPr/>
          </p:nvSpPr>
          <p:spPr>
            <a:xfrm>
              <a:off x="563031" y="579272"/>
              <a:ext cx="93759" cy="98361"/>
            </a:xfrm>
            <a:custGeom>
              <a:avLst/>
              <a:gdLst/>
              <a:ahLst/>
              <a:cxnLst/>
              <a:rect l="l" t="t" r="r" b="b"/>
              <a:pathLst>
                <a:path w="1710" h="1794" extrusionOk="0">
                  <a:moveTo>
                    <a:pt x="1709" y="1"/>
                  </a:moveTo>
                  <a:lnTo>
                    <a:pt x="1408" y="9"/>
                  </a:lnTo>
                  <a:lnTo>
                    <a:pt x="0" y="1493"/>
                  </a:lnTo>
                  <a:lnTo>
                    <a:pt x="8" y="1794"/>
                  </a:lnTo>
                  <a:lnTo>
                    <a:pt x="1709"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609;p48">
              <a:extLst>
                <a:ext uri="{FF2B5EF4-FFF2-40B4-BE49-F238E27FC236}">
                  <a16:creationId xmlns:a16="http://schemas.microsoft.com/office/drawing/2014/main" id="{BF5A10D0-66AC-CC72-3A4A-1BAA03E37481}"/>
                </a:ext>
              </a:extLst>
            </p:cNvPr>
            <p:cNvSpPr/>
            <p:nvPr/>
          </p:nvSpPr>
          <p:spPr>
            <a:xfrm>
              <a:off x="565334" y="576640"/>
              <a:ext cx="178965" cy="188552"/>
            </a:xfrm>
            <a:custGeom>
              <a:avLst/>
              <a:gdLst/>
              <a:ahLst/>
              <a:cxnLst/>
              <a:rect l="l" t="t" r="r" b="b"/>
              <a:pathLst>
                <a:path w="3264" h="3439" extrusionOk="0">
                  <a:moveTo>
                    <a:pt x="3264" y="0"/>
                  </a:moveTo>
                  <a:lnTo>
                    <a:pt x="2963" y="15"/>
                  </a:lnTo>
                  <a:lnTo>
                    <a:pt x="0" y="3138"/>
                  </a:lnTo>
                  <a:lnTo>
                    <a:pt x="8" y="3438"/>
                  </a:lnTo>
                  <a:lnTo>
                    <a:pt x="3264"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610;p48">
              <a:extLst>
                <a:ext uri="{FF2B5EF4-FFF2-40B4-BE49-F238E27FC236}">
                  <a16:creationId xmlns:a16="http://schemas.microsoft.com/office/drawing/2014/main" id="{EB347C1B-E311-9C81-4466-B206834A7721}"/>
                </a:ext>
              </a:extLst>
            </p:cNvPr>
            <p:cNvSpPr/>
            <p:nvPr/>
          </p:nvSpPr>
          <p:spPr>
            <a:xfrm>
              <a:off x="567637" y="574282"/>
              <a:ext cx="264226" cy="278414"/>
            </a:xfrm>
            <a:custGeom>
              <a:avLst/>
              <a:gdLst/>
              <a:ahLst/>
              <a:cxnLst/>
              <a:rect l="l" t="t" r="r" b="b"/>
              <a:pathLst>
                <a:path w="4819" h="5078" extrusionOk="0">
                  <a:moveTo>
                    <a:pt x="4818" y="1"/>
                  </a:moveTo>
                  <a:lnTo>
                    <a:pt x="4517" y="8"/>
                  </a:lnTo>
                  <a:lnTo>
                    <a:pt x="0" y="4777"/>
                  </a:lnTo>
                  <a:lnTo>
                    <a:pt x="9" y="5078"/>
                  </a:lnTo>
                  <a:lnTo>
                    <a:pt x="4818"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611;p48">
              <a:extLst>
                <a:ext uri="{FF2B5EF4-FFF2-40B4-BE49-F238E27FC236}">
                  <a16:creationId xmlns:a16="http://schemas.microsoft.com/office/drawing/2014/main" id="{5288B3FF-DF71-6E6D-D83D-7B6453284AF1}"/>
                </a:ext>
              </a:extLst>
            </p:cNvPr>
            <p:cNvSpPr/>
            <p:nvPr/>
          </p:nvSpPr>
          <p:spPr>
            <a:xfrm>
              <a:off x="569939" y="571980"/>
              <a:ext cx="349432" cy="368276"/>
            </a:xfrm>
            <a:custGeom>
              <a:avLst/>
              <a:gdLst/>
              <a:ahLst/>
              <a:cxnLst/>
              <a:rect l="l" t="t" r="r" b="b"/>
              <a:pathLst>
                <a:path w="6373" h="6717" extrusionOk="0">
                  <a:moveTo>
                    <a:pt x="6373" y="1"/>
                  </a:moveTo>
                  <a:lnTo>
                    <a:pt x="6072" y="8"/>
                  </a:lnTo>
                  <a:lnTo>
                    <a:pt x="0" y="6416"/>
                  </a:lnTo>
                  <a:lnTo>
                    <a:pt x="9" y="6716"/>
                  </a:lnTo>
                  <a:lnTo>
                    <a:pt x="637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612;p48">
              <a:extLst>
                <a:ext uri="{FF2B5EF4-FFF2-40B4-BE49-F238E27FC236}">
                  <a16:creationId xmlns:a16="http://schemas.microsoft.com/office/drawing/2014/main" id="{FD9E33A7-EC4C-9984-5AEA-132A3E7C68A2}"/>
                </a:ext>
              </a:extLst>
            </p:cNvPr>
            <p:cNvSpPr/>
            <p:nvPr/>
          </p:nvSpPr>
          <p:spPr>
            <a:xfrm>
              <a:off x="572242" y="616610"/>
              <a:ext cx="374763" cy="411151"/>
            </a:xfrm>
            <a:custGeom>
              <a:avLst/>
              <a:gdLst/>
              <a:ahLst/>
              <a:cxnLst/>
              <a:rect l="l" t="t" r="r" b="b"/>
              <a:pathLst>
                <a:path w="6835" h="7499" extrusionOk="0">
                  <a:moveTo>
                    <a:pt x="6828" y="0"/>
                  </a:moveTo>
                  <a:lnTo>
                    <a:pt x="0" y="7198"/>
                  </a:lnTo>
                  <a:lnTo>
                    <a:pt x="9" y="7499"/>
                  </a:lnTo>
                  <a:lnTo>
                    <a:pt x="6835" y="301"/>
                  </a:lnTo>
                  <a:lnTo>
                    <a:pt x="6828"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613;p48">
              <a:extLst>
                <a:ext uri="{FF2B5EF4-FFF2-40B4-BE49-F238E27FC236}">
                  <a16:creationId xmlns:a16="http://schemas.microsoft.com/office/drawing/2014/main" id="{F1058017-707C-AAAD-6022-DBA07E3C5BE0}"/>
                </a:ext>
              </a:extLst>
            </p:cNvPr>
            <p:cNvSpPr/>
            <p:nvPr/>
          </p:nvSpPr>
          <p:spPr>
            <a:xfrm>
              <a:off x="615229" y="704118"/>
              <a:ext cx="334079" cy="352047"/>
            </a:xfrm>
            <a:custGeom>
              <a:avLst/>
              <a:gdLst/>
              <a:ahLst/>
              <a:cxnLst/>
              <a:rect l="l" t="t" r="r" b="b"/>
              <a:pathLst>
                <a:path w="6093" h="6421" extrusionOk="0">
                  <a:moveTo>
                    <a:pt x="6086" y="1"/>
                  </a:moveTo>
                  <a:lnTo>
                    <a:pt x="1" y="6420"/>
                  </a:lnTo>
                  <a:lnTo>
                    <a:pt x="477" y="6226"/>
                  </a:lnTo>
                  <a:lnTo>
                    <a:pt x="6093" y="302"/>
                  </a:lnTo>
                  <a:lnTo>
                    <a:pt x="6086"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614;p48">
              <a:extLst>
                <a:ext uri="{FF2B5EF4-FFF2-40B4-BE49-F238E27FC236}">
                  <a16:creationId xmlns:a16="http://schemas.microsoft.com/office/drawing/2014/main" id="{4A282D77-590D-E1F0-FF6A-8958BF4FCCAF}"/>
                </a:ext>
              </a:extLst>
            </p:cNvPr>
            <p:cNvSpPr/>
            <p:nvPr/>
          </p:nvSpPr>
          <p:spPr>
            <a:xfrm>
              <a:off x="753455" y="791680"/>
              <a:ext cx="198156" cy="208454"/>
            </a:xfrm>
            <a:custGeom>
              <a:avLst/>
              <a:gdLst/>
              <a:ahLst/>
              <a:cxnLst/>
              <a:rect l="l" t="t" r="r" b="b"/>
              <a:pathLst>
                <a:path w="3614" h="3802" extrusionOk="0">
                  <a:moveTo>
                    <a:pt x="3607" y="0"/>
                  </a:moveTo>
                  <a:lnTo>
                    <a:pt x="1" y="3802"/>
                  </a:lnTo>
                  <a:lnTo>
                    <a:pt x="197" y="3724"/>
                  </a:lnTo>
                  <a:lnTo>
                    <a:pt x="330" y="3766"/>
                  </a:lnTo>
                  <a:lnTo>
                    <a:pt x="3614" y="301"/>
                  </a:lnTo>
                  <a:lnTo>
                    <a:pt x="3607"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615;p48">
              <a:extLst>
                <a:ext uri="{FF2B5EF4-FFF2-40B4-BE49-F238E27FC236}">
                  <a16:creationId xmlns:a16="http://schemas.microsoft.com/office/drawing/2014/main" id="{1D655C6D-89C6-913C-8C4F-6865C8784508}"/>
                </a:ext>
              </a:extLst>
            </p:cNvPr>
            <p:cNvSpPr/>
            <p:nvPr/>
          </p:nvSpPr>
          <p:spPr>
            <a:xfrm>
              <a:off x="823747" y="879187"/>
              <a:ext cx="130166" cy="140962"/>
            </a:xfrm>
            <a:custGeom>
              <a:avLst/>
              <a:gdLst/>
              <a:ahLst/>
              <a:cxnLst/>
              <a:rect l="l" t="t" r="r" b="b"/>
              <a:pathLst>
                <a:path w="2374" h="2571" extrusionOk="0">
                  <a:moveTo>
                    <a:pt x="2367" y="1"/>
                  </a:moveTo>
                  <a:lnTo>
                    <a:pt x="1" y="2500"/>
                  </a:lnTo>
                  <a:lnTo>
                    <a:pt x="225" y="2570"/>
                  </a:lnTo>
                  <a:lnTo>
                    <a:pt x="2374" y="302"/>
                  </a:lnTo>
                  <a:lnTo>
                    <a:pt x="236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616;p48">
              <a:extLst>
                <a:ext uri="{FF2B5EF4-FFF2-40B4-BE49-F238E27FC236}">
                  <a16:creationId xmlns:a16="http://schemas.microsoft.com/office/drawing/2014/main" id="{D118197D-E901-9E77-5029-B6A2C4921DCD}"/>
                </a:ext>
              </a:extLst>
            </p:cNvPr>
            <p:cNvSpPr/>
            <p:nvPr/>
          </p:nvSpPr>
          <p:spPr>
            <a:xfrm>
              <a:off x="1030620" y="510626"/>
              <a:ext cx="430854" cy="513295"/>
            </a:xfrm>
            <a:custGeom>
              <a:avLst/>
              <a:gdLst/>
              <a:ahLst/>
              <a:cxnLst/>
              <a:rect l="l" t="t" r="r" b="b"/>
              <a:pathLst>
                <a:path w="7858" h="9362" extrusionOk="0">
                  <a:moveTo>
                    <a:pt x="6948" y="1"/>
                  </a:moveTo>
                  <a:lnTo>
                    <a:pt x="6444" y="70"/>
                  </a:lnTo>
                  <a:lnTo>
                    <a:pt x="5743" y="169"/>
                  </a:lnTo>
                  <a:lnTo>
                    <a:pt x="4706" y="315"/>
                  </a:lnTo>
                  <a:lnTo>
                    <a:pt x="4007" y="412"/>
                  </a:lnTo>
                  <a:lnTo>
                    <a:pt x="2970" y="560"/>
                  </a:lnTo>
                  <a:lnTo>
                    <a:pt x="2270" y="658"/>
                  </a:lnTo>
                  <a:lnTo>
                    <a:pt x="1234" y="806"/>
                  </a:lnTo>
                  <a:lnTo>
                    <a:pt x="534" y="903"/>
                  </a:lnTo>
                  <a:lnTo>
                    <a:pt x="1" y="974"/>
                  </a:lnTo>
                  <a:lnTo>
                    <a:pt x="127" y="1883"/>
                  </a:lnTo>
                  <a:lnTo>
                    <a:pt x="135" y="1883"/>
                  </a:lnTo>
                  <a:lnTo>
                    <a:pt x="226" y="2584"/>
                  </a:lnTo>
                  <a:lnTo>
                    <a:pt x="233" y="2584"/>
                  </a:lnTo>
                  <a:lnTo>
                    <a:pt x="498" y="4510"/>
                  </a:lnTo>
                  <a:lnTo>
                    <a:pt x="597" y="5210"/>
                  </a:lnTo>
                  <a:lnTo>
                    <a:pt x="863" y="7135"/>
                  </a:lnTo>
                  <a:lnTo>
                    <a:pt x="912" y="7471"/>
                  </a:lnTo>
                  <a:lnTo>
                    <a:pt x="1241" y="7632"/>
                  </a:lnTo>
                  <a:lnTo>
                    <a:pt x="3481" y="8746"/>
                  </a:lnTo>
                  <a:lnTo>
                    <a:pt x="3664" y="8837"/>
                  </a:lnTo>
                  <a:lnTo>
                    <a:pt x="4721" y="9361"/>
                  </a:lnTo>
                  <a:lnTo>
                    <a:pt x="5582" y="8578"/>
                  </a:lnTo>
                  <a:lnTo>
                    <a:pt x="5778" y="8395"/>
                  </a:lnTo>
                  <a:lnTo>
                    <a:pt x="7592" y="6743"/>
                  </a:lnTo>
                  <a:lnTo>
                    <a:pt x="7857" y="6498"/>
                  </a:lnTo>
                  <a:lnTo>
                    <a:pt x="7815" y="6162"/>
                  </a:lnTo>
                  <a:lnTo>
                    <a:pt x="7543" y="4236"/>
                  </a:lnTo>
                  <a:lnTo>
                    <a:pt x="7446" y="3537"/>
                  </a:lnTo>
                  <a:lnTo>
                    <a:pt x="7178" y="1611"/>
                  </a:lnTo>
                  <a:lnTo>
                    <a:pt x="7081" y="910"/>
                  </a:lnTo>
                  <a:lnTo>
                    <a:pt x="69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617;p48">
              <a:extLst>
                <a:ext uri="{FF2B5EF4-FFF2-40B4-BE49-F238E27FC236}">
                  <a16:creationId xmlns:a16="http://schemas.microsoft.com/office/drawing/2014/main" id="{FB40FC1F-25E6-D6AE-2AB8-06A3CD301A9B}"/>
                </a:ext>
              </a:extLst>
            </p:cNvPr>
            <p:cNvSpPr/>
            <p:nvPr/>
          </p:nvSpPr>
          <p:spPr>
            <a:xfrm>
              <a:off x="1038022" y="613650"/>
              <a:ext cx="23083" cy="38653"/>
            </a:xfrm>
            <a:custGeom>
              <a:avLst/>
              <a:gdLst/>
              <a:ahLst/>
              <a:cxnLst/>
              <a:rect l="l" t="t" r="r" b="b"/>
              <a:pathLst>
                <a:path w="421" h="705" extrusionOk="0">
                  <a:moveTo>
                    <a:pt x="47" y="1"/>
                  </a:moveTo>
                  <a:cubicBezTo>
                    <a:pt x="32" y="1"/>
                    <a:pt x="16" y="2"/>
                    <a:pt x="0" y="4"/>
                  </a:cubicBezTo>
                  <a:lnTo>
                    <a:pt x="91" y="705"/>
                  </a:lnTo>
                  <a:lnTo>
                    <a:pt x="98" y="705"/>
                  </a:lnTo>
                  <a:cubicBezTo>
                    <a:pt x="286" y="685"/>
                    <a:pt x="420" y="501"/>
                    <a:pt x="399" y="306"/>
                  </a:cubicBezTo>
                  <a:cubicBezTo>
                    <a:pt x="372" y="132"/>
                    <a:pt x="218" y="1"/>
                    <a:pt x="47"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618;p48">
              <a:extLst>
                <a:ext uri="{FF2B5EF4-FFF2-40B4-BE49-F238E27FC236}">
                  <a16:creationId xmlns:a16="http://schemas.microsoft.com/office/drawing/2014/main" id="{DB6196CD-5E6D-6445-3989-71AAC97A3914}"/>
                </a:ext>
              </a:extLst>
            </p:cNvPr>
            <p:cNvSpPr/>
            <p:nvPr/>
          </p:nvSpPr>
          <p:spPr>
            <a:xfrm>
              <a:off x="1115113" y="600326"/>
              <a:ext cx="41177" cy="39037"/>
            </a:xfrm>
            <a:custGeom>
              <a:avLst/>
              <a:gdLst/>
              <a:ahLst/>
              <a:cxnLst/>
              <a:rect l="l" t="t" r="r" b="b"/>
              <a:pathLst>
                <a:path w="751" h="712" extrusionOk="0">
                  <a:moveTo>
                    <a:pt x="365" y="1"/>
                  </a:moveTo>
                  <a:cubicBezTo>
                    <a:pt x="352" y="1"/>
                    <a:pt x="338" y="2"/>
                    <a:pt x="324" y="3"/>
                  </a:cubicBezTo>
                  <a:cubicBezTo>
                    <a:pt x="134" y="30"/>
                    <a:pt x="1" y="213"/>
                    <a:pt x="23" y="408"/>
                  </a:cubicBezTo>
                  <a:cubicBezTo>
                    <a:pt x="48" y="584"/>
                    <a:pt x="207" y="711"/>
                    <a:pt x="386" y="711"/>
                  </a:cubicBezTo>
                  <a:cubicBezTo>
                    <a:pt x="400" y="711"/>
                    <a:pt x="414" y="711"/>
                    <a:pt x="428" y="709"/>
                  </a:cubicBezTo>
                  <a:cubicBezTo>
                    <a:pt x="618" y="682"/>
                    <a:pt x="750" y="499"/>
                    <a:pt x="729" y="311"/>
                  </a:cubicBezTo>
                  <a:cubicBezTo>
                    <a:pt x="704" y="128"/>
                    <a:pt x="544" y="1"/>
                    <a:pt x="36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619;p48">
              <a:extLst>
                <a:ext uri="{FF2B5EF4-FFF2-40B4-BE49-F238E27FC236}">
                  <a16:creationId xmlns:a16="http://schemas.microsoft.com/office/drawing/2014/main" id="{12F0FB95-4E46-ABD5-781D-C0E383CF41F2}"/>
                </a:ext>
              </a:extLst>
            </p:cNvPr>
            <p:cNvSpPr/>
            <p:nvPr/>
          </p:nvSpPr>
          <p:spPr>
            <a:xfrm>
              <a:off x="1210298" y="587167"/>
              <a:ext cx="41177" cy="38873"/>
            </a:xfrm>
            <a:custGeom>
              <a:avLst/>
              <a:gdLst/>
              <a:ahLst/>
              <a:cxnLst/>
              <a:rect l="l" t="t" r="r" b="b"/>
              <a:pathLst>
                <a:path w="751" h="709" extrusionOk="0">
                  <a:moveTo>
                    <a:pt x="377" y="1"/>
                  </a:moveTo>
                  <a:cubicBezTo>
                    <a:pt x="359" y="1"/>
                    <a:pt x="341" y="2"/>
                    <a:pt x="324" y="5"/>
                  </a:cubicBezTo>
                  <a:cubicBezTo>
                    <a:pt x="135" y="33"/>
                    <a:pt x="1" y="208"/>
                    <a:pt x="23" y="403"/>
                  </a:cubicBezTo>
                  <a:cubicBezTo>
                    <a:pt x="49" y="577"/>
                    <a:pt x="204" y="709"/>
                    <a:pt x="381" y="709"/>
                  </a:cubicBezTo>
                  <a:cubicBezTo>
                    <a:pt x="397" y="709"/>
                    <a:pt x="413" y="708"/>
                    <a:pt x="429" y="705"/>
                  </a:cubicBezTo>
                  <a:cubicBezTo>
                    <a:pt x="618" y="677"/>
                    <a:pt x="750" y="495"/>
                    <a:pt x="730" y="305"/>
                  </a:cubicBezTo>
                  <a:cubicBezTo>
                    <a:pt x="704" y="127"/>
                    <a:pt x="552" y="1"/>
                    <a:pt x="377"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620;p48">
              <a:extLst>
                <a:ext uri="{FF2B5EF4-FFF2-40B4-BE49-F238E27FC236}">
                  <a16:creationId xmlns:a16="http://schemas.microsoft.com/office/drawing/2014/main" id="{625BFF7B-99BA-D2F3-070E-F9F4EC269A99}"/>
                </a:ext>
              </a:extLst>
            </p:cNvPr>
            <p:cNvSpPr/>
            <p:nvPr/>
          </p:nvSpPr>
          <p:spPr>
            <a:xfrm>
              <a:off x="1305592" y="573734"/>
              <a:ext cx="41177" cy="38873"/>
            </a:xfrm>
            <a:custGeom>
              <a:avLst/>
              <a:gdLst/>
              <a:ahLst/>
              <a:cxnLst/>
              <a:rect l="l" t="t" r="r" b="b"/>
              <a:pathLst>
                <a:path w="751" h="709" extrusionOk="0">
                  <a:moveTo>
                    <a:pt x="381" y="0"/>
                  </a:moveTo>
                  <a:cubicBezTo>
                    <a:pt x="364" y="0"/>
                    <a:pt x="347" y="2"/>
                    <a:pt x="330" y="4"/>
                  </a:cubicBezTo>
                  <a:cubicBezTo>
                    <a:pt x="133" y="33"/>
                    <a:pt x="1" y="208"/>
                    <a:pt x="21" y="404"/>
                  </a:cubicBezTo>
                  <a:cubicBezTo>
                    <a:pt x="47" y="582"/>
                    <a:pt x="201" y="709"/>
                    <a:pt x="377" y="709"/>
                  </a:cubicBezTo>
                  <a:cubicBezTo>
                    <a:pt x="393" y="709"/>
                    <a:pt x="410" y="707"/>
                    <a:pt x="427" y="705"/>
                  </a:cubicBezTo>
                  <a:cubicBezTo>
                    <a:pt x="616" y="676"/>
                    <a:pt x="750" y="502"/>
                    <a:pt x="728" y="305"/>
                  </a:cubicBezTo>
                  <a:cubicBezTo>
                    <a:pt x="702" y="128"/>
                    <a:pt x="550" y="0"/>
                    <a:pt x="38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621;p48">
              <a:extLst>
                <a:ext uri="{FF2B5EF4-FFF2-40B4-BE49-F238E27FC236}">
                  <a16:creationId xmlns:a16="http://schemas.microsoft.com/office/drawing/2014/main" id="{8E1634FD-985B-1BC8-78C9-0C32634AC085}"/>
                </a:ext>
              </a:extLst>
            </p:cNvPr>
            <p:cNvSpPr/>
            <p:nvPr/>
          </p:nvSpPr>
          <p:spPr>
            <a:xfrm>
              <a:off x="1400777" y="560466"/>
              <a:ext cx="23467" cy="38708"/>
            </a:xfrm>
            <a:custGeom>
              <a:avLst/>
              <a:gdLst/>
              <a:ahLst/>
              <a:cxnLst/>
              <a:rect l="l" t="t" r="r" b="b"/>
              <a:pathLst>
                <a:path w="428" h="706" extrusionOk="0">
                  <a:moveTo>
                    <a:pt x="330" y="1"/>
                  </a:moveTo>
                  <a:cubicBezTo>
                    <a:pt x="133" y="29"/>
                    <a:pt x="1" y="211"/>
                    <a:pt x="22" y="401"/>
                  </a:cubicBezTo>
                  <a:cubicBezTo>
                    <a:pt x="47" y="578"/>
                    <a:pt x="201" y="706"/>
                    <a:pt x="375" y="706"/>
                  </a:cubicBezTo>
                  <a:cubicBezTo>
                    <a:pt x="392" y="706"/>
                    <a:pt x="410" y="704"/>
                    <a:pt x="427" y="702"/>
                  </a:cubicBezTo>
                  <a:lnTo>
                    <a:pt x="33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622;p48">
              <a:extLst>
                <a:ext uri="{FF2B5EF4-FFF2-40B4-BE49-F238E27FC236}">
                  <a16:creationId xmlns:a16="http://schemas.microsoft.com/office/drawing/2014/main" id="{FEF290FB-DE76-EC19-BF7E-6339778A99B4}"/>
                </a:ext>
              </a:extLst>
            </p:cNvPr>
            <p:cNvSpPr/>
            <p:nvPr/>
          </p:nvSpPr>
          <p:spPr>
            <a:xfrm>
              <a:off x="1059844" y="554763"/>
              <a:ext cx="39971" cy="22095"/>
            </a:xfrm>
            <a:custGeom>
              <a:avLst/>
              <a:gdLst/>
              <a:ahLst/>
              <a:cxnLst/>
              <a:rect l="l" t="t" r="r" b="b"/>
              <a:pathLst>
                <a:path w="729" h="403" extrusionOk="0">
                  <a:moveTo>
                    <a:pt x="701" y="1"/>
                  </a:moveTo>
                  <a:lnTo>
                    <a:pt x="1" y="98"/>
                  </a:lnTo>
                  <a:cubicBezTo>
                    <a:pt x="27" y="271"/>
                    <a:pt x="174" y="403"/>
                    <a:pt x="349" y="403"/>
                  </a:cubicBezTo>
                  <a:cubicBezTo>
                    <a:pt x="366" y="403"/>
                    <a:pt x="383" y="402"/>
                    <a:pt x="400" y="399"/>
                  </a:cubicBezTo>
                  <a:cubicBezTo>
                    <a:pt x="589" y="372"/>
                    <a:pt x="728" y="189"/>
                    <a:pt x="70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623;p48">
              <a:extLst>
                <a:ext uri="{FF2B5EF4-FFF2-40B4-BE49-F238E27FC236}">
                  <a16:creationId xmlns:a16="http://schemas.microsoft.com/office/drawing/2014/main" id="{D3713B9C-CA7E-D9E9-3D38-D585A51D062F}"/>
                </a:ext>
              </a:extLst>
            </p:cNvPr>
            <p:cNvSpPr/>
            <p:nvPr/>
          </p:nvSpPr>
          <p:spPr>
            <a:xfrm>
              <a:off x="1155029" y="541330"/>
              <a:ext cx="40026" cy="22095"/>
            </a:xfrm>
            <a:custGeom>
              <a:avLst/>
              <a:gdLst/>
              <a:ahLst/>
              <a:cxnLst/>
              <a:rect l="l" t="t" r="r" b="b"/>
              <a:pathLst>
                <a:path w="730" h="403" extrusionOk="0">
                  <a:moveTo>
                    <a:pt x="701" y="0"/>
                  </a:moveTo>
                  <a:lnTo>
                    <a:pt x="1" y="98"/>
                  </a:lnTo>
                  <a:cubicBezTo>
                    <a:pt x="26" y="277"/>
                    <a:pt x="173" y="403"/>
                    <a:pt x="347" y="403"/>
                  </a:cubicBezTo>
                  <a:cubicBezTo>
                    <a:pt x="365" y="403"/>
                    <a:pt x="383" y="401"/>
                    <a:pt x="400" y="399"/>
                  </a:cubicBezTo>
                  <a:cubicBezTo>
                    <a:pt x="589" y="372"/>
                    <a:pt x="730" y="197"/>
                    <a:pt x="70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624;p48">
              <a:extLst>
                <a:ext uri="{FF2B5EF4-FFF2-40B4-BE49-F238E27FC236}">
                  <a16:creationId xmlns:a16="http://schemas.microsoft.com/office/drawing/2014/main" id="{C9611300-23A6-EC97-F92B-9E8CB31550EA}"/>
                </a:ext>
              </a:extLst>
            </p:cNvPr>
            <p:cNvSpPr/>
            <p:nvPr/>
          </p:nvSpPr>
          <p:spPr>
            <a:xfrm>
              <a:off x="1250324" y="527897"/>
              <a:ext cx="39916" cy="22150"/>
            </a:xfrm>
            <a:custGeom>
              <a:avLst/>
              <a:gdLst/>
              <a:ahLst/>
              <a:cxnLst/>
              <a:rect l="l" t="t" r="r" b="b"/>
              <a:pathLst>
                <a:path w="728" h="404" extrusionOk="0">
                  <a:moveTo>
                    <a:pt x="699" y="0"/>
                  </a:moveTo>
                  <a:lnTo>
                    <a:pt x="0" y="97"/>
                  </a:lnTo>
                  <a:cubicBezTo>
                    <a:pt x="25" y="277"/>
                    <a:pt x="174" y="403"/>
                    <a:pt x="348" y="403"/>
                  </a:cubicBezTo>
                  <a:cubicBezTo>
                    <a:pt x="365" y="403"/>
                    <a:pt x="382" y="402"/>
                    <a:pt x="398" y="400"/>
                  </a:cubicBezTo>
                  <a:cubicBezTo>
                    <a:pt x="588" y="371"/>
                    <a:pt x="728" y="197"/>
                    <a:pt x="699"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625;p48">
              <a:extLst>
                <a:ext uri="{FF2B5EF4-FFF2-40B4-BE49-F238E27FC236}">
                  <a16:creationId xmlns:a16="http://schemas.microsoft.com/office/drawing/2014/main" id="{2A8EF501-CD55-1542-1AD0-5E4C6C6DD951}"/>
                </a:ext>
              </a:extLst>
            </p:cNvPr>
            <p:cNvSpPr/>
            <p:nvPr/>
          </p:nvSpPr>
          <p:spPr>
            <a:xfrm>
              <a:off x="1345508" y="514409"/>
              <a:ext cx="39916" cy="22205"/>
            </a:xfrm>
            <a:custGeom>
              <a:avLst/>
              <a:gdLst/>
              <a:ahLst/>
              <a:cxnLst/>
              <a:rect l="l" t="t" r="r" b="b"/>
              <a:pathLst>
                <a:path w="728" h="405" extrusionOk="0">
                  <a:moveTo>
                    <a:pt x="701" y="1"/>
                  </a:moveTo>
                  <a:lnTo>
                    <a:pt x="0" y="100"/>
                  </a:lnTo>
                  <a:cubicBezTo>
                    <a:pt x="26" y="278"/>
                    <a:pt x="174" y="404"/>
                    <a:pt x="350" y="404"/>
                  </a:cubicBezTo>
                  <a:cubicBezTo>
                    <a:pt x="366" y="404"/>
                    <a:pt x="383" y="403"/>
                    <a:pt x="400" y="401"/>
                  </a:cubicBezTo>
                  <a:cubicBezTo>
                    <a:pt x="588" y="379"/>
                    <a:pt x="728" y="197"/>
                    <a:pt x="70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626;p48">
              <a:extLst>
                <a:ext uri="{FF2B5EF4-FFF2-40B4-BE49-F238E27FC236}">
                  <a16:creationId xmlns:a16="http://schemas.microsoft.com/office/drawing/2014/main" id="{32B5CCB0-C4B3-AE7A-FA03-0FEB51C26846}"/>
                </a:ext>
              </a:extLst>
            </p:cNvPr>
            <p:cNvSpPr/>
            <p:nvPr/>
          </p:nvSpPr>
          <p:spPr>
            <a:xfrm>
              <a:off x="1078267" y="682022"/>
              <a:ext cx="41506" cy="38818"/>
            </a:xfrm>
            <a:custGeom>
              <a:avLst/>
              <a:gdLst/>
              <a:ahLst/>
              <a:cxnLst/>
              <a:rect l="l" t="t" r="r" b="b"/>
              <a:pathLst>
                <a:path w="757" h="708" extrusionOk="0">
                  <a:moveTo>
                    <a:pt x="383" y="0"/>
                  </a:moveTo>
                  <a:cubicBezTo>
                    <a:pt x="365" y="0"/>
                    <a:pt x="348" y="1"/>
                    <a:pt x="330" y="4"/>
                  </a:cubicBezTo>
                  <a:cubicBezTo>
                    <a:pt x="140" y="26"/>
                    <a:pt x="1" y="207"/>
                    <a:pt x="29" y="404"/>
                  </a:cubicBezTo>
                  <a:cubicBezTo>
                    <a:pt x="54" y="576"/>
                    <a:pt x="210" y="708"/>
                    <a:pt x="381" y="708"/>
                  </a:cubicBezTo>
                  <a:cubicBezTo>
                    <a:pt x="396" y="708"/>
                    <a:pt x="412" y="707"/>
                    <a:pt x="427" y="705"/>
                  </a:cubicBezTo>
                  <a:cubicBezTo>
                    <a:pt x="624" y="676"/>
                    <a:pt x="757" y="495"/>
                    <a:pt x="728" y="305"/>
                  </a:cubicBezTo>
                  <a:cubicBezTo>
                    <a:pt x="704" y="127"/>
                    <a:pt x="557" y="0"/>
                    <a:pt x="38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627;p48">
              <a:extLst>
                <a:ext uri="{FF2B5EF4-FFF2-40B4-BE49-F238E27FC236}">
                  <a16:creationId xmlns:a16="http://schemas.microsoft.com/office/drawing/2014/main" id="{5C69F48A-88F9-F546-344F-8D748CD84F82}"/>
                </a:ext>
              </a:extLst>
            </p:cNvPr>
            <p:cNvSpPr/>
            <p:nvPr/>
          </p:nvSpPr>
          <p:spPr>
            <a:xfrm>
              <a:off x="1173452" y="668588"/>
              <a:ext cx="41506" cy="38873"/>
            </a:xfrm>
            <a:custGeom>
              <a:avLst/>
              <a:gdLst/>
              <a:ahLst/>
              <a:cxnLst/>
              <a:rect l="l" t="t" r="r" b="b"/>
              <a:pathLst>
                <a:path w="757" h="709" extrusionOk="0">
                  <a:moveTo>
                    <a:pt x="380" y="0"/>
                  </a:moveTo>
                  <a:cubicBezTo>
                    <a:pt x="364" y="0"/>
                    <a:pt x="347" y="1"/>
                    <a:pt x="330" y="4"/>
                  </a:cubicBezTo>
                  <a:cubicBezTo>
                    <a:pt x="142" y="32"/>
                    <a:pt x="1" y="207"/>
                    <a:pt x="29" y="404"/>
                  </a:cubicBezTo>
                  <a:cubicBezTo>
                    <a:pt x="55" y="581"/>
                    <a:pt x="208" y="708"/>
                    <a:pt x="378" y="708"/>
                  </a:cubicBezTo>
                  <a:cubicBezTo>
                    <a:pt x="395" y="708"/>
                    <a:pt x="412" y="707"/>
                    <a:pt x="429" y="704"/>
                  </a:cubicBezTo>
                  <a:cubicBezTo>
                    <a:pt x="624" y="676"/>
                    <a:pt x="757" y="501"/>
                    <a:pt x="730" y="304"/>
                  </a:cubicBezTo>
                  <a:cubicBezTo>
                    <a:pt x="704" y="126"/>
                    <a:pt x="556" y="0"/>
                    <a:pt x="38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628;p48">
              <a:extLst>
                <a:ext uri="{FF2B5EF4-FFF2-40B4-BE49-F238E27FC236}">
                  <a16:creationId xmlns:a16="http://schemas.microsoft.com/office/drawing/2014/main" id="{D74A6785-904D-244D-8A81-A39D9D49A696}"/>
                </a:ext>
              </a:extLst>
            </p:cNvPr>
            <p:cNvSpPr/>
            <p:nvPr/>
          </p:nvSpPr>
          <p:spPr>
            <a:xfrm>
              <a:off x="1268746" y="655100"/>
              <a:ext cx="41506" cy="38873"/>
            </a:xfrm>
            <a:custGeom>
              <a:avLst/>
              <a:gdLst/>
              <a:ahLst/>
              <a:cxnLst/>
              <a:rect l="l" t="t" r="r" b="b"/>
              <a:pathLst>
                <a:path w="757" h="709" extrusionOk="0">
                  <a:moveTo>
                    <a:pt x="378" y="1"/>
                  </a:moveTo>
                  <a:cubicBezTo>
                    <a:pt x="362" y="1"/>
                    <a:pt x="346" y="2"/>
                    <a:pt x="330" y="4"/>
                  </a:cubicBezTo>
                  <a:cubicBezTo>
                    <a:pt x="140" y="33"/>
                    <a:pt x="0" y="214"/>
                    <a:pt x="27" y="404"/>
                  </a:cubicBezTo>
                  <a:cubicBezTo>
                    <a:pt x="53" y="583"/>
                    <a:pt x="205" y="709"/>
                    <a:pt x="376" y="709"/>
                  </a:cubicBezTo>
                  <a:cubicBezTo>
                    <a:pt x="393" y="709"/>
                    <a:pt x="410" y="708"/>
                    <a:pt x="427" y="705"/>
                  </a:cubicBezTo>
                  <a:cubicBezTo>
                    <a:pt x="624" y="676"/>
                    <a:pt x="757" y="502"/>
                    <a:pt x="728" y="307"/>
                  </a:cubicBezTo>
                  <a:cubicBezTo>
                    <a:pt x="702" y="133"/>
                    <a:pt x="553" y="1"/>
                    <a:pt x="37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629;p48">
              <a:extLst>
                <a:ext uri="{FF2B5EF4-FFF2-40B4-BE49-F238E27FC236}">
                  <a16:creationId xmlns:a16="http://schemas.microsoft.com/office/drawing/2014/main" id="{F6DA71F5-FDED-63AE-B856-66C470681169}"/>
                </a:ext>
              </a:extLst>
            </p:cNvPr>
            <p:cNvSpPr/>
            <p:nvPr/>
          </p:nvSpPr>
          <p:spPr>
            <a:xfrm>
              <a:off x="1363931" y="641832"/>
              <a:ext cx="41506" cy="38982"/>
            </a:xfrm>
            <a:custGeom>
              <a:avLst/>
              <a:gdLst/>
              <a:ahLst/>
              <a:cxnLst/>
              <a:rect l="l" t="t" r="r" b="b"/>
              <a:pathLst>
                <a:path w="757" h="711" extrusionOk="0">
                  <a:moveTo>
                    <a:pt x="372" y="0"/>
                  </a:moveTo>
                  <a:cubicBezTo>
                    <a:pt x="358" y="0"/>
                    <a:pt x="344" y="1"/>
                    <a:pt x="330" y="3"/>
                  </a:cubicBezTo>
                  <a:cubicBezTo>
                    <a:pt x="140" y="29"/>
                    <a:pt x="0" y="213"/>
                    <a:pt x="29" y="401"/>
                  </a:cubicBezTo>
                  <a:cubicBezTo>
                    <a:pt x="54" y="583"/>
                    <a:pt x="213" y="711"/>
                    <a:pt x="387" y="711"/>
                  </a:cubicBezTo>
                  <a:cubicBezTo>
                    <a:pt x="400" y="711"/>
                    <a:pt x="414" y="710"/>
                    <a:pt x="427" y="708"/>
                  </a:cubicBezTo>
                  <a:cubicBezTo>
                    <a:pt x="624" y="681"/>
                    <a:pt x="757" y="498"/>
                    <a:pt x="728" y="303"/>
                  </a:cubicBezTo>
                  <a:cubicBezTo>
                    <a:pt x="709" y="127"/>
                    <a:pt x="552" y="0"/>
                    <a:pt x="372"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630;p48">
              <a:extLst>
                <a:ext uri="{FF2B5EF4-FFF2-40B4-BE49-F238E27FC236}">
                  <a16:creationId xmlns:a16="http://schemas.microsoft.com/office/drawing/2014/main" id="{EAEAD0CB-5949-BDE1-6180-2537319991A0}"/>
                </a:ext>
              </a:extLst>
            </p:cNvPr>
            <p:cNvSpPr/>
            <p:nvPr/>
          </p:nvSpPr>
          <p:spPr>
            <a:xfrm>
              <a:off x="1057925" y="757631"/>
              <a:ext cx="23467" cy="38708"/>
            </a:xfrm>
            <a:custGeom>
              <a:avLst/>
              <a:gdLst/>
              <a:ahLst/>
              <a:cxnLst/>
              <a:rect l="l" t="t" r="r" b="b"/>
              <a:pathLst>
                <a:path w="428" h="706" extrusionOk="0">
                  <a:moveTo>
                    <a:pt x="51" y="1"/>
                  </a:moveTo>
                  <a:cubicBezTo>
                    <a:pt x="34" y="1"/>
                    <a:pt x="17" y="2"/>
                    <a:pt x="0" y="5"/>
                  </a:cubicBezTo>
                  <a:lnTo>
                    <a:pt x="99" y="705"/>
                  </a:lnTo>
                  <a:cubicBezTo>
                    <a:pt x="294" y="684"/>
                    <a:pt x="427" y="502"/>
                    <a:pt x="400" y="305"/>
                  </a:cubicBezTo>
                  <a:cubicBezTo>
                    <a:pt x="374" y="134"/>
                    <a:pt x="226" y="1"/>
                    <a:pt x="5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631;p48">
              <a:extLst>
                <a:ext uri="{FF2B5EF4-FFF2-40B4-BE49-F238E27FC236}">
                  <a16:creationId xmlns:a16="http://schemas.microsoft.com/office/drawing/2014/main" id="{34F75FE3-5A17-4CDC-1E98-438916C0F4D4}"/>
                </a:ext>
              </a:extLst>
            </p:cNvPr>
            <p:cNvSpPr/>
            <p:nvPr/>
          </p:nvSpPr>
          <p:spPr>
            <a:xfrm>
              <a:off x="1135126" y="744581"/>
              <a:ext cx="41506" cy="38873"/>
            </a:xfrm>
            <a:custGeom>
              <a:avLst/>
              <a:gdLst/>
              <a:ahLst/>
              <a:cxnLst/>
              <a:rect l="l" t="t" r="r" b="b"/>
              <a:pathLst>
                <a:path w="757" h="709" extrusionOk="0">
                  <a:moveTo>
                    <a:pt x="380" y="1"/>
                  </a:moveTo>
                  <a:cubicBezTo>
                    <a:pt x="363" y="1"/>
                    <a:pt x="347" y="2"/>
                    <a:pt x="330" y="4"/>
                  </a:cubicBezTo>
                  <a:cubicBezTo>
                    <a:pt x="133" y="26"/>
                    <a:pt x="1" y="207"/>
                    <a:pt x="27" y="404"/>
                  </a:cubicBezTo>
                  <a:cubicBezTo>
                    <a:pt x="54" y="576"/>
                    <a:pt x="201" y="708"/>
                    <a:pt x="377" y="708"/>
                  </a:cubicBezTo>
                  <a:cubicBezTo>
                    <a:pt x="393" y="708"/>
                    <a:pt x="410" y="707"/>
                    <a:pt x="427" y="705"/>
                  </a:cubicBezTo>
                  <a:cubicBezTo>
                    <a:pt x="624" y="676"/>
                    <a:pt x="757" y="495"/>
                    <a:pt x="728" y="305"/>
                  </a:cubicBezTo>
                  <a:cubicBezTo>
                    <a:pt x="702" y="127"/>
                    <a:pt x="554" y="1"/>
                    <a:pt x="380"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632;p48">
              <a:extLst>
                <a:ext uri="{FF2B5EF4-FFF2-40B4-BE49-F238E27FC236}">
                  <a16:creationId xmlns:a16="http://schemas.microsoft.com/office/drawing/2014/main" id="{D1D5EBD9-2EC0-7637-7866-576B78BB5A9F}"/>
                </a:ext>
              </a:extLst>
            </p:cNvPr>
            <p:cNvSpPr/>
            <p:nvPr/>
          </p:nvSpPr>
          <p:spPr>
            <a:xfrm>
              <a:off x="1230311" y="731148"/>
              <a:ext cx="41506" cy="38873"/>
            </a:xfrm>
            <a:custGeom>
              <a:avLst/>
              <a:gdLst/>
              <a:ahLst/>
              <a:cxnLst/>
              <a:rect l="l" t="t" r="r" b="b"/>
              <a:pathLst>
                <a:path w="757" h="709" extrusionOk="0">
                  <a:moveTo>
                    <a:pt x="380" y="0"/>
                  </a:moveTo>
                  <a:cubicBezTo>
                    <a:pt x="364" y="0"/>
                    <a:pt x="347" y="1"/>
                    <a:pt x="330" y="4"/>
                  </a:cubicBezTo>
                  <a:cubicBezTo>
                    <a:pt x="133" y="32"/>
                    <a:pt x="1" y="207"/>
                    <a:pt x="29" y="404"/>
                  </a:cubicBezTo>
                  <a:cubicBezTo>
                    <a:pt x="54" y="582"/>
                    <a:pt x="202" y="708"/>
                    <a:pt x="375" y="708"/>
                  </a:cubicBezTo>
                  <a:cubicBezTo>
                    <a:pt x="392" y="708"/>
                    <a:pt x="410" y="707"/>
                    <a:pt x="427" y="704"/>
                  </a:cubicBezTo>
                  <a:cubicBezTo>
                    <a:pt x="624" y="676"/>
                    <a:pt x="757" y="494"/>
                    <a:pt x="728" y="306"/>
                  </a:cubicBezTo>
                  <a:cubicBezTo>
                    <a:pt x="704" y="126"/>
                    <a:pt x="556" y="0"/>
                    <a:pt x="38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633;p48">
              <a:extLst>
                <a:ext uri="{FF2B5EF4-FFF2-40B4-BE49-F238E27FC236}">
                  <a16:creationId xmlns:a16="http://schemas.microsoft.com/office/drawing/2014/main" id="{F78B8D2B-5E25-75D1-645B-AEBC09F40097}"/>
                </a:ext>
              </a:extLst>
            </p:cNvPr>
            <p:cNvSpPr/>
            <p:nvPr/>
          </p:nvSpPr>
          <p:spPr>
            <a:xfrm>
              <a:off x="1325495" y="717770"/>
              <a:ext cx="41506" cy="38763"/>
            </a:xfrm>
            <a:custGeom>
              <a:avLst/>
              <a:gdLst/>
              <a:ahLst/>
              <a:cxnLst/>
              <a:rect l="l" t="t" r="r" b="b"/>
              <a:pathLst>
                <a:path w="757" h="707" extrusionOk="0">
                  <a:moveTo>
                    <a:pt x="383" y="0"/>
                  </a:moveTo>
                  <a:cubicBezTo>
                    <a:pt x="366" y="0"/>
                    <a:pt x="348" y="1"/>
                    <a:pt x="330" y="4"/>
                  </a:cubicBezTo>
                  <a:cubicBezTo>
                    <a:pt x="135" y="31"/>
                    <a:pt x="1" y="206"/>
                    <a:pt x="29" y="402"/>
                  </a:cubicBezTo>
                  <a:cubicBezTo>
                    <a:pt x="55" y="581"/>
                    <a:pt x="202" y="707"/>
                    <a:pt x="376" y="707"/>
                  </a:cubicBezTo>
                  <a:cubicBezTo>
                    <a:pt x="393" y="707"/>
                    <a:pt x="411" y="706"/>
                    <a:pt x="429" y="703"/>
                  </a:cubicBezTo>
                  <a:cubicBezTo>
                    <a:pt x="624" y="676"/>
                    <a:pt x="757" y="500"/>
                    <a:pt x="730" y="305"/>
                  </a:cubicBezTo>
                  <a:cubicBezTo>
                    <a:pt x="704" y="126"/>
                    <a:pt x="557" y="0"/>
                    <a:pt x="38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634;p48">
              <a:extLst>
                <a:ext uri="{FF2B5EF4-FFF2-40B4-BE49-F238E27FC236}">
                  <a16:creationId xmlns:a16="http://schemas.microsoft.com/office/drawing/2014/main" id="{BDCF3675-D0A3-E19E-494B-724DAD9F8B4F}"/>
                </a:ext>
              </a:extLst>
            </p:cNvPr>
            <p:cNvSpPr/>
            <p:nvPr/>
          </p:nvSpPr>
          <p:spPr>
            <a:xfrm>
              <a:off x="1420790" y="704501"/>
              <a:ext cx="23467" cy="38599"/>
            </a:xfrm>
            <a:custGeom>
              <a:avLst/>
              <a:gdLst/>
              <a:ahLst/>
              <a:cxnLst/>
              <a:rect l="l" t="t" r="r" b="b"/>
              <a:pathLst>
                <a:path w="428" h="704" extrusionOk="0">
                  <a:moveTo>
                    <a:pt x="330" y="1"/>
                  </a:moveTo>
                  <a:cubicBezTo>
                    <a:pt x="133" y="27"/>
                    <a:pt x="0" y="211"/>
                    <a:pt x="27" y="399"/>
                  </a:cubicBezTo>
                  <a:cubicBezTo>
                    <a:pt x="53" y="578"/>
                    <a:pt x="200" y="704"/>
                    <a:pt x="374" y="704"/>
                  </a:cubicBezTo>
                  <a:cubicBezTo>
                    <a:pt x="391" y="704"/>
                    <a:pt x="409" y="702"/>
                    <a:pt x="427" y="700"/>
                  </a:cubicBezTo>
                  <a:lnTo>
                    <a:pt x="33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635;p48">
              <a:extLst>
                <a:ext uri="{FF2B5EF4-FFF2-40B4-BE49-F238E27FC236}">
                  <a16:creationId xmlns:a16="http://schemas.microsoft.com/office/drawing/2014/main" id="{B5F02259-C4C1-77AA-FEFC-43CE52D99247}"/>
                </a:ext>
              </a:extLst>
            </p:cNvPr>
            <p:cNvSpPr/>
            <p:nvPr/>
          </p:nvSpPr>
          <p:spPr>
            <a:xfrm>
              <a:off x="1098664" y="826003"/>
              <a:ext cx="41506" cy="38818"/>
            </a:xfrm>
            <a:custGeom>
              <a:avLst/>
              <a:gdLst/>
              <a:ahLst/>
              <a:cxnLst/>
              <a:rect l="l" t="t" r="r" b="b"/>
              <a:pathLst>
                <a:path w="757" h="708" extrusionOk="0">
                  <a:moveTo>
                    <a:pt x="381" y="1"/>
                  </a:moveTo>
                  <a:cubicBezTo>
                    <a:pt x="364" y="1"/>
                    <a:pt x="347" y="2"/>
                    <a:pt x="329" y="5"/>
                  </a:cubicBezTo>
                  <a:cubicBezTo>
                    <a:pt x="133" y="31"/>
                    <a:pt x="0" y="206"/>
                    <a:pt x="29" y="403"/>
                  </a:cubicBezTo>
                  <a:cubicBezTo>
                    <a:pt x="53" y="576"/>
                    <a:pt x="201" y="707"/>
                    <a:pt x="376" y="707"/>
                  </a:cubicBezTo>
                  <a:cubicBezTo>
                    <a:pt x="393" y="707"/>
                    <a:pt x="410" y="706"/>
                    <a:pt x="427" y="704"/>
                  </a:cubicBezTo>
                  <a:cubicBezTo>
                    <a:pt x="617" y="677"/>
                    <a:pt x="756" y="494"/>
                    <a:pt x="728" y="305"/>
                  </a:cubicBezTo>
                  <a:cubicBezTo>
                    <a:pt x="703" y="127"/>
                    <a:pt x="550" y="1"/>
                    <a:pt x="38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636;p48">
              <a:extLst>
                <a:ext uri="{FF2B5EF4-FFF2-40B4-BE49-F238E27FC236}">
                  <a16:creationId xmlns:a16="http://schemas.microsoft.com/office/drawing/2014/main" id="{5D637768-206F-634A-6C24-2B4B6093F541}"/>
                </a:ext>
              </a:extLst>
            </p:cNvPr>
            <p:cNvSpPr/>
            <p:nvPr/>
          </p:nvSpPr>
          <p:spPr>
            <a:xfrm>
              <a:off x="1193849" y="812569"/>
              <a:ext cx="41506" cy="38818"/>
            </a:xfrm>
            <a:custGeom>
              <a:avLst/>
              <a:gdLst/>
              <a:ahLst/>
              <a:cxnLst/>
              <a:rect l="l" t="t" r="r" b="b"/>
              <a:pathLst>
                <a:path w="757" h="708" extrusionOk="0">
                  <a:moveTo>
                    <a:pt x="381" y="0"/>
                  </a:moveTo>
                  <a:cubicBezTo>
                    <a:pt x="364" y="0"/>
                    <a:pt x="347" y="2"/>
                    <a:pt x="329" y="4"/>
                  </a:cubicBezTo>
                  <a:cubicBezTo>
                    <a:pt x="133" y="31"/>
                    <a:pt x="0" y="208"/>
                    <a:pt x="29" y="402"/>
                  </a:cubicBezTo>
                  <a:cubicBezTo>
                    <a:pt x="55" y="581"/>
                    <a:pt x="201" y="707"/>
                    <a:pt x="374" y="707"/>
                  </a:cubicBezTo>
                  <a:cubicBezTo>
                    <a:pt x="392" y="707"/>
                    <a:pt x="409" y="706"/>
                    <a:pt x="427" y="703"/>
                  </a:cubicBezTo>
                  <a:cubicBezTo>
                    <a:pt x="617" y="676"/>
                    <a:pt x="756" y="502"/>
                    <a:pt x="729" y="305"/>
                  </a:cubicBezTo>
                  <a:cubicBezTo>
                    <a:pt x="703" y="126"/>
                    <a:pt x="551" y="0"/>
                    <a:pt x="38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637;p48">
              <a:extLst>
                <a:ext uri="{FF2B5EF4-FFF2-40B4-BE49-F238E27FC236}">
                  <a16:creationId xmlns:a16="http://schemas.microsoft.com/office/drawing/2014/main" id="{C59C2CD9-5269-C0A0-DF28-EE06CBD7526F}"/>
                </a:ext>
              </a:extLst>
            </p:cNvPr>
            <p:cNvSpPr/>
            <p:nvPr/>
          </p:nvSpPr>
          <p:spPr>
            <a:xfrm>
              <a:off x="1289088" y="799136"/>
              <a:ext cx="41506" cy="38873"/>
            </a:xfrm>
            <a:custGeom>
              <a:avLst/>
              <a:gdLst/>
              <a:ahLst/>
              <a:cxnLst/>
              <a:rect l="l" t="t" r="r" b="b"/>
              <a:pathLst>
                <a:path w="757" h="709" extrusionOk="0">
                  <a:moveTo>
                    <a:pt x="378" y="0"/>
                  </a:moveTo>
                  <a:cubicBezTo>
                    <a:pt x="361" y="0"/>
                    <a:pt x="345" y="1"/>
                    <a:pt x="328" y="4"/>
                  </a:cubicBezTo>
                  <a:cubicBezTo>
                    <a:pt x="133" y="32"/>
                    <a:pt x="1" y="214"/>
                    <a:pt x="28" y="402"/>
                  </a:cubicBezTo>
                  <a:cubicBezTo>
                    <a:pt x="54" y="582"/>
                    <a:pt x="202" y="708"/>
                    <a:pt x="377" y="708"/>
                  </a:cubicBezTo>
                  <a:cubicBezTo>
                    <a:pt x="394" y="708"/>
                    <a:pt x="411" y="707"/>
                    <a:pt x="428" y="705"/>
                  </a:cubicBezTo>
                  <a:cubicBezTo>
                    <a:pt x="623" y="676"/>
                    <a:pt x="757" y="501"/>
                    <a:pt x="728" y="305"/>
                  </a:cubicBezTo>
                  <a:cubicBezTo>
                    <a:pt x="702" y="133"/>
                    <a:pt x="549" y="0"/>
                    <a:pt x="37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638;p48">
              <a:extLst>
                <a:ext uri="{FF2B5EF4-FFF2-40B4-BE49-F238E27FC236}">
                  <a16:creationId xmlns:a16="http://schemas.microsoft.com/office/drawing/2014/main" id="{A0172E12-0C32-2F2D-C8E8-81A01B11B55E}"/>
                </a:ext>
              </a:extLst>
            </p:cNvPr>
            <p:cNvSpPr/>
            <p:nvPr/>
          </p:nvSpPr>
          <p:spPr>
            <a:xfrm>
              <a:off x="1384273" y="785758"/>
              <a:ext cx="41506" cy="39092"/>
            </a:xfrm>
            <a:custGeom>
              <a:avLst/>
              <a:gdLst/>
              <a:ahLst/>
              <a:cxnLst/>
              <a:rect l="l" t="t" r="r" b="b"/>
              <a:pathLst>
                <a:path w="757" h="713" extrusionOk="0">
                  <a:moveTo>
                    <a:pt x="368" y="0"/>
                  </a:moveTo>
                  <a:cubicBezTo>
                    <a:pt x="355" y="0"/>
                    <a:pt x="343" y="1"/>
                    <a:pt x="330" y="2"/>
                  </a:cubicBezTo>
                  <a:cubicBezTo>
                    <a:pt x="133" y="31"/>
                    <a:pt x="1" y="213"/>
                    <a:pt x="29" y="409"/>
                  </a:cubicBezTo>
                  <a:cubicBezTo>
                    <a:pt x="54" y="585"/>
                    <a:pt x="208" y="712"/>
                    <a:pt x="388" y="712"/>
                  </a:cubicBezTo>
                  <a:cubicBezTo>
                    <a:pt x="401" y="712"/>
                    <a:pt x="414" y="711"/>
                    <a:pt x="428" y="710"/>
                  </a:cubicBezTo>
                  <a:cubicBezTo>
                    <a:pt x="624" y="681"/>
                    <a:pt x="757" y="500"/>
                    <a:pt x="728" y="310"/>
                  </a:cubicBezTo>
                  <a:cubicBezTo>
                    <a:pt x="703" y="128"/>
                    <a:pt x="542"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639;p48">
              <a:extLst>
                <a:ext uri="{FF2B5EF4-FFF2-40B4-BE49-F238E27FC236}">
                  <a16:creationId xmlns:a16="http://schemas.microsoft.com/office/drawing/2014/main" id="{0083FC5F-9FAD-BB9D-95DD-186050FFDDD3}"/>
                </a:ext>
              </a:extLst>
            </p:cNvPr>
            <p:cNvSpPr/>
            <p:nvPr/>
          </p:nvSpPr>
          <p:spPr>
            <a:xfrm>
              <a:off x="1077884" y="901612"/>
              <a:ext cx="22754" cy="27523"/>
            </a:xfrm>
            <a:custGeom>
              <a:avLst/>
              <a:gdLst/>
              <a:ahLst/>
              <a:cxnLst/>
              <a:rect l="l" t="t" r="r" b="b"/>
              <a:pathLst>
                <a:path w="415" h="502" extrusionOk="0">
                  <a:moveTo>
                    <a:pt x="50" y="0"/>
                  </a:moveTo>
                  <a:cubicBezTo>
                    <a:pt x="34" y="0"/>
                    <a:pt x="17" y="1"/>
                    <a:pt x="1" y="4"/>
                  </a:cubicBezTo>
                  <a:lnTo>
                    <a:pt x="50" y="340"/>
                  </a:lnTo>
                  <a:lnTo>
                    <a:pt x="379" y="501"/>
                  </a:lnTo>
                  <a:cubicBezTo>
                    <a:pt x="399" y="446"/>
                    <a:pt x="414" y="375"/>
                    <a:pt x="408" y="306"/>
                  </a:cubicBezTo>
                  <a:cubicBezTo>
                    <a:pt x="381" y="132"/>
                    <a:pt x="227" y="0"/>
                    <a:pt x="5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640;p48">
              <a:extLst>
                <a:ext uri="{FF2B5EF4-FFF2-40B4-BE49-F238E27FC236}">
                  <a16:creationId xmlns:a16="http://schemas.microsoft.com/office/drawing/2014/main" id="{BAACCE62-D772-2EEF-BC08-637D52BBE479}"/>
                </a:ext>
              </a:extLst>
            </p:cNvPr>
            <p:cNvSpPr/>
            <p:nvPr/>
          </p:nvSpPr>
          <p:spPr>
            <a:xfrm>
              <a:off x="1155468" y="888562"/>
              <a:ext cx="41561" cy="38818"/>
            </a:xfrm>
            <a:custGeom>
              <a:avLst/>
              <a:gdLst/>
              <a:ahLst/>
              <a:cxnLst/>
              <a:rect l="l" t="t" r="r" b="b"/>
              <a:pathLst>
                <a:path w="758" h="708" extrusionOk="0">
                  <a:moveTo>
                    <a:pt x="380" y="1"/>
                  </a:moveTo>
                  <a:cubicBezTo>
                    <a:pt x="363" y="1"/>
                    <a:pt x="346" y="2"/>
                    <a:pt x="329" y="5"/>
                  </a:cubicBezTo>
                  <a:cubicBezTo>
                    <a:pt x="134" y="25"/>
                    <a:pt x="1" y="208"/>
                    <a:pt x="21" y="403"/>
                  </a:cubicBezTo>
                  <a:cubicBezTo>
                    <a:pt x="47" y="576"/>
                    <a:pt x="201" y="707"/>
                    <a:pt x="376" y="707"/>
                  </a:cubicBezTo>
                  <a:cubicBezTo>
                    <a:pt x="393" y="707"/>
                    <a:pt x="411" y="706"/>
                    <a:pt x="428" y="704"/>
                  </a:cubicBezTo>
                  <a:cubicBezTo>
                    <a:pt x="616" y="677"/>
                    <a:pt x="757" y="494"/>
                    <a:pt x="729" y="305"/>
                  </a:cubicBezTo>
                  <a:cubicBezTo>
                    <a:pt x="703" y="127"/>
                    <a:pt x="550" y="1"/>
                    <a:pt x="380"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641;p48">
              <a:extLst>
                <a:ext uri="{FF2B5EF4-FFF2-40B4-BE49-F238E27FC236}">
                  <a16:creationId xmlns:a16="http://schemas.microsoft.com/office/drawing/2014/main" id="{F0658997-C612-3538-F1C5-95842238B670}"/>
                </a:ext>
              </a:extLst>
            </p:cNvPr>
            <p:cNvSpPr/>
            <p:nvPr/>
          </p:nvSpPr>
          <p:spPr>
            <a:xfrm>
              <a:off x="1250652" y="875129"/>
              <a:ext cx="41561" cy="38873"/>
            </a:xfrm>
            <a:custGeom>
              <a:avLst/>
              <a:gdLst/>
              <a:ahLst/>
              <a:cxnLst/>
              <a:rect l="l" t="t" r="r" b="b"/>
              <a:pathLst>
                <a:path w="758" h="709" extrusionOk="0">
                  <a:moveTo>
                    <a:pt x="381" y="0"/>
                  </a:moveTo>
                  <a:cubicBezTo>
                    <a:pt x="365" y="0"/>
                    <a:pt x="347" y="2"/>
                    <a:pt x="330" y="4"/>
                  </a:cubicBezTo>
                  <a:cubicBezTo>
                    <a:pt x="134" y="33"/>
                    <a:pt x="1" y="208"/>
                    <a:pt x="29" y="403"/>
                  </a:cubicBezTo>
                  <a:cubicBezTo>
                    <a:pt x="48" y="582"/>
                    <a:pt x="201" y="709"/>
                    <a:pt x="377" y="709"/>
                  </a:cubicBezTo>
                  <a:cubicBezTo>
                    <a:pt x="394" y="709"/>
                    <a:pt x="411" y="707"/>
                    <a:pt x="428" y="705"/>
                  </a:cubicBezTo>
                  <a:cubicBezTo>
                    <a:pt x="618" y="676"/>
                    <a:pt x="757" y="502"/>
                    <a:pt x="729" y="305"/>
                  </a:cubicBezTo>
                  <a:cubicBezTo>
                    <a:pt x="704" y="126"/>
                    <a:pt x="551" y="0"/>
                    <a:pt x="38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642;p48">
              <a:extLst>
                <a:ext uri="{FF2B5EF4-FFF2-40B4-BE49-F238E27FC236}">
                  <a16:creationId xmlns:a16="http://schemas.microsoft.com/office/drawing/2014/main" id="{82B77DA9-E8C1-BA1F-8EF8-BDE195EA6439}"/>
                </a:ext>
              </a:extLst>
            </p:cNvPr>
            <p:cNvSpPr/>
            <p:nvPr/>
          </p:nvSpPr>
          <p:spPr>
            <a:xfrm>
              <a:off x="1345837" y="861696"/>
              <a:ext cx="41561" cy="38873"/>
            </a:xfrm>
            <a:custGeom>
              <a:avLst/>
              <a:gdLst/>
              <a:ahLst/>
              <a:cxnLst/>
              <a:rect l="l" t="t" r="r" b="b"/>
              <a:pathLst>
                <a:path w="758" h="709" extrusionOk="0">
                  <a:moveTo>
                    <a:pt x="381" y="0"/>
                  </a:moveTo>
                  <a:cubicBezTo>
                    <a:pt x="364" y="0"/>
                    <a:pt x="347" y="1"/>
                    <a:pt x="330" y="4"/>
                  </a:cubicBezTo>
                  <a:cubicBezTo>
                    <a:pt x="134" y="32"/>
                    <a:pt x="1" y="214"/>
                    <a:pt x="29" y="404"/>
                  </a:cubicBezTo>
                  <a:cubicBezTo>
                    <a:pt x="48" y="582"/>
                    <a:pt x="202" y="708"/>
                    <a:pt x="378" y="708"/>
                  </a:cubicBezTo>
                  <a:cubicBezTo>
                    <a:pt x="394" y="708"/>
                    <a:pt x="411" y="707"/>
                    <a:pt x="428" y="705"/>
                  </a:cubicBezTo>
                  <a:cubicBezTo>
                    <a:pt x="618" y="676"/>
                    <a:pt x="757" y="501"/>
                    <a:pt x="730" y="305"/>
                  </a:cubicBezTo>
                  <a:cubicBezTo>
                    <a:pt x="704" y="127"/>
                    <a:pt x="552" y="0"/>
                    <a:pt x="38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643;p48">
              <a:extLst>
                <a:ext uri="{FF2B5EF4-FFF2-40B4-BE49-F238E27FC236}">
                  <a16:creationId xmlns:a16="http://schemas.microsoft.com/office/drawing/2014/main" id="{5F8F8A07-274D-6E96-526D-1F4392275E11}"/>
                </a:ext>
              </a:extLst>
            </p:cNvPr>
            <p:cNvSpPr/>
            <p:nvPr/>
          </p:nvSpPr>
          <p:spPr>
            <a:xfrm>
              <a:off x="1441132" y="848428"/>
              <a:ext cx="20342" cy="31964"/>
            </a:xfrm>
            <a:custGeom>
              <a:avLst/>
              <a:gdLst/>
              <a:ahLst/>
              <a:cxnLst/>
              <a:rect l="l" t="t" r="r" b="b"/>
              <a:pathLst>
                <a:path w="371" h="583" extrusionOk="0">
                  <a:moveTo>
                    <a:pt x="322" y="1"/>
                  </a:moveTo>
                  <a:cubicBezTo>
                    <a:pt x="133" y="29"/>
                    <a:pt x="1" y="211"/>
                    <a:pt x="27" y="407"/>
                  </a:cubicBezTo>
                  <a:cubicBezTo>
                    <a:pt x="34" y="469"/>
                    <a:pt x="63" y="533"/>
                    <a:pt x="105" y="582"/>
                  </a:cubicBezTo>
                  <a:lnTo>
                    <a:pt x="370" y="337"/>
                  </a:lnTo>
                  <a:lnTo>
                    <a:pt x="328"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644;p48">
              <a:extLst>
                <a:ext uri="{FF2B5EF4-FFF2-40B4-BE49-F238E27FC236}">
                  <a16:creationId xmlns:a16="http://schemas.microsoft.com/office/drawing/2014/main" id="{011A5482-8FBC-F94E-6A28-B606F297F103}"/>
                </a:ext>
              </a:extLst>
            </p:cNvPr>
            <p:cNvSpPr/>
            <p:nvPr/>
          </p:nvSpPr>
          <p:spPr>
            <a:xfrm>
              <a:off x="1213807" y="956496"/>
              <a:ext cx="41506" cy="38873"/>
            </a:xfrm>
            <a:custGeom>
              <a:avLst/>
              <a:gdLst/>
              <a:ahLst/>
              <a:cxnLst/>
              <a:rect l="l" t="t" r="r" b="b"/>
              <a:pathLst>
                <a:path w="757" h="709" extrusionOk="0">
                  <a:moveTo>
                    <a:pt x="380" y="1"/>
                  </a:moveTo>
                  <a:cubicBezTo>
                    <a:pt x="364" y="1"/>
                    <a:pt x="347" y="2"/>
                    <a:pt x="330" y="4"/>
                  </a:cubicBezTo>
                  <a:cubicBezTo>
                    <a:pt x="140" y="33"/>
                    <a:pt x="1" y="208"/>
                    <a:pt x="29" y="404"/>
                  </a:cubicBezTo>
                  <a:cubicBezTo>
                    <a:pt x="54" y="582"/>
                    <a:pt x="208" y="709"/>
                    <a:pt x="377" y="709"/>
                  </a:cubicBezTo>
                  <a:cubicBezTo>
                    <a:pt x="394" y="709"/>
                    <a:pt x="411" y="708"/>
                    <a:pt x="428" y="705"/>
                  </a:cubicBezTo>
                  <a:cubicBezTo>
                    <a:pt x="624" y="676"/>
                    <a:pt x="757" y="502"/>
                    <a:pt x="728" y="305"/>
                  </a:cubicBezTo>
                  <a:cubicBezTo>
                    <a:pt x="710" y="127"/>
                    <a:pt x="556" y="1"/>
                    <a:pt x="380"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645;p48">
              <a:extLst>
                <a:ext uri="{FF2B5EF4-FFF2-40B4-BE49-F238E27FC236}">
                  <a16:creationId xmlns:a16="http://schemas.microsoft.com/office/drawing/2014/main" id="{DF8C4E50-AF0A-7B14-647D-2F4EED0FC82E}"/>
                </a:ext>
              </a:extLst>
            </p:cNvPr>
            <p:cNvSpPr/>
            <p:nvPr/>
          </p:nvSpPr>
          <p:spPr>
            <a:xfrm>
              <a:off x="1308991" y="943063"/>
              <a:ext cx="41506" cy="38873"/>
            </a:xfrm>
            <a:custGeom>
              <a:avLst/>
              <a:gdLst/>
              <a:ahLst/>
              <a:cxnLst/>
              <a:rect l="l" t="t" r="r" b="b"/>
              <a:pathLst>
                <a:path w="757" h="709" extrusionOk="0">
                  <a:moveTo>
                    <a:pt x="379" y="1"/>
                  </a:moveTo>
                  <a:cubicBezTo>
                    <a:pt x="363" y="1"/>
                    <a:pt x="346" y="2"/>
                    <a:pt x="330" y="4"/>
                  </a:cubicBezTo>
                  <a:cubicBezTo>
                    <a:pt x="142" y="32"/>
                    <a:pt x="1" y="214"/>
                    <a:pt x="29" y="404"/>
                  </a:cubicBezTo>
                  <a:cubicBezTo>
                    <a:pt x="55" y="583"/>
                    <a:pt x="208" y="708"/>
                    <a:pt x="376" y="708"/>
                  </a:cubicBezTo>
                  <a:cubicBezTo>
                    <a:pt x="393" y="708"/>
                    <a:pt x="410" y="707"/>
                    <a:pt x="428" y="705"/>
                  </a:cubicBezTo>
                  <a:cubicBezTo>
                    <a:pt x="624" y="684"/>
                    <a:pt x="757" y="501"/>
                    <a:pt x="730" y="306"/>
                  </a:cubicBezTo>
                  <a:cubicBezTo>
                    <a:pt x="710" y="132"/>
                    <a:pt x="556" y="1"/>
                    <a:pt x="379"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646;p48">
              <a:extLst>
                <a:ext uri="{FF2B5EF4-FFF2-40B4-BE49-F238E27FC236}">
                  <a16:creationId xmlns:a16="http://schemas.microsoft.com/office/drawing/2014/main" id="{D8AB0341-731B-74EA-153D-7125357AFF9C}"/>
                </a:ext>
              </a:extLst>
            </p:cNvPr>
            <p:cNvSpPr/>
            <p:nvPr/>
          </p:nvSpPr>
          <p:spPr>
            <a:xfrm>
              <a:off x="2381025" y="58341"/>
              <a:ext cx="502572" cy="526070"/>
            </a:xfrm>
            <a:custGeom>
              <a:avLst/>
              <a:gdLst/>
              <a:ahLst/>
              <a:cxnLst/>
              <a:rect l="l" t="t" r="r" b="b"/>
              <a:pathLst>
                <a:path w="9166" h="9595" extrusionOk="0">
                  <a:moveTo>
                    <a:pt x="6322" y="0"/>
                  </a:moveTo>
                  <a:lnTo>
                    <a:pt x="5860" y="225"/>
                  </a:lnTo>
                  <a:lnTo>
                    <a:pt x="5216" y="526"/>
                  </a:lnTo>
                  <a:lnTo>
                    <a:pt x="4277" y="981"/>
                  </a:lnTo>
                  <a:lnTo>
                    <a:pt x="3640" y="1289"/>
                  </a:lnTo>
                  <a:lnTo>
                    <a:pt x="2696" y="1744"/>
                  </a:lnTo>
                  <a:lnTo>
                    <a:pt x="2059" y="2052"/>
                  </a:lnTo>
                  <a:lnTo>
                    <a:pt x="1119" y="2501"/>
                  </a:lnTo>
                  <a:lnTo>
                    <a:pt x="482" y="2808"/>
                  </a:lnTo>
                  <a:lnTo>
                    <a:pt x="0" y="3040"/>
                  </a:lnTo>
                  <a:lnTo>
                    <a:pt x="398" y="3872"/>
                  </a:lnTo>
                  <a:lnTo>
                    <a:pt x="706" y="4511"/>
                  </a:lnTo>
                  <a:lnTo>
                    <a:pt x="1546" y="6260"/>
                  </a:lnTo>
                  <a:lnTo>
                    <a:pt x="1855" y="6897"/>
                  </a:lnTo>
                  <a:lnTo>
                    <a:pt x="2696" y="8648"/>
                  </a:lnTo>
                  <a:lnTo>
                    <a:pt x="2842" y="8956"/>
                  </a:lnTo>
                  <a:lnTo>
                    <a:pt x="3200" y="9006"/>
                  </a:lnTo>
                  <a:lnTo>
                    <a:pt x="5679" y="9384"/>
                  </a:lnTo>
                  <a:lnTo>
                    <a:pt x="5685" y="9384"/>
                  </a:lnTo>
                  <a:lnTo>
                    <a:pt x="5874" y="9411"/>
                  </a:lnTo>
                  <a:lnTo>
                    <a:pt x="7043" y="9594"/>
                  </a:lnTo>
                  <a:lnTo>
                    <a:pt x="7625" y="8586"/>
                  </a:lnTo>
                  <a:lnTo>
                    <a:pt x="7625" y="8577"/>
                  </a:lnTo>
                  <a:lnTo>
                    <a:pt x="7757" y="8347"/>
                  </a:lnTo>
                  <a:lnTo>
                    <a:pt x="8983" y="6225"/>
                  </a:lnTo>
                  <a:lnTo>
                    <a:pt x="9166" y="5910"/>
                  </a:lnTo>
                  <a:lnTo>
                    <a:pt x="9018" y="5610"/>
                  </a:lnTo>
                  <a:lnTo>
                    <a:pt x="8178" y="3852"/>
                  </a:lnTo>
                  <a:lnTo>
                    <a:pt x="7870" y="3215"/>
                  </a:lnTo>
                  <a:lnTo>
                    <a:pt x="7023" y="1464"/>
                  </a:lnTo>
                  <a:lnTo>
                    <a:pt x="6714" y="827"/>
                  </a:lnTo>
                  <a:lnTo>
                    <a:pt x="63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647;p48">
              <a:extLst>
                <a:ext uri="{FF2B5EF4-FFF2-40B4-BE49-F238E27FC236}">
                  <a16:creationId xmlns:a16="http://schemas.microsoft.com/office/drawing/2014/main" id="{2C539C5E-A1FD-7CDE-0380-7E7B418F2F0D}"/>
                </a:ext>
              </a:extLst>
            </p:cNvPr>
            <p:cNvSpPr/>
            <p:nvPr/>
          </p:nvSpPr>
          <p:spPr>
            <a:xfrm>
              <a:off x="2402848" y="268501"/>
              <a:ext cx="30376" cy="37173"/>
            </a:xfrm>
            <a:custGeom>
              <a:avLst/>
              <a:gdLst/>
              <a:ahLst/>
              <a:cxnLst/>
              <a:rect l="l" t="t" r="r" b="b"/>
              <a:pathLst>
                <a:path w="554" h="678" extrusionOk="0">
                  <a:moveTo>
                    <a:pt x="156" y="1"/>
                  </a:moveTo>
                  <a:cubicBezTo>
                    <a:pt x="104" y="1"/>
                    <a:pt x="51" y="13"/>
                    <a:pt x="0" y="39"/>
                  </a:cubicBezTo>
                  <a:lnTo>
                    <a:pt x="308" y="678"/>
                  </a:lnTo>
                  <a:cubicBezTo>
                    <a:pt x="484" y="585"/>
                    <a:pt x="553" y="375"/>
                    <a:pt x="469" y="200"/>
                  </a:cubicBezTo>
                  <a:cubicBezTo>
                    <a:pt x="409" y="76"/>
                    <a:pt x="285" y="1"/>
                    <a:pt x="1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648;p48">
              <a:extLst>
                <a:ext uri="{FF2B5EF4-FFF2-40B4-BE49-F238E27FC236}">
                  <a16:creationId xmlns:a16="http://schemas.microsoft.com/office/drawing/2014/main" id="{5F98D3A2-DCFB-85CB-B4BB-9E1A76C4532C}"/>
                </a:ext>
              </a:extLst>
            </p:cNvPr>
            <p:cNvSpPr/>
            <p:nvPr/>
          </p:nvSpPr>
          <p:spPr>
            <a:xfrm>
              <a:off x="2475826" y="226831"/>
              <a:ext cx="44193" cy="38873"/>
            </a:xfrm>
            <a:custGeom>
              <a:avLst/>
              <a:gdLst/>
              <a:ahLst/>
              <a:cxnLst/>
              <a:rect l="l" t="t" r="r" b="b"/>
              <a:pathLst>
                <a:path w="806" h="709" extrusionOk="0">
                  <a:moveTo>
                    <a:pt x="406" y="1"/>
                  </a:moveTo>
                  <a:cubicBezTo>
                    <a:pt x="354" y="1"/>
                    <a:pt x="302" y="12"/>
                    <a:pt x="252" y="36"/>
                  </a:cubicBezTo>
                  <a:cubicBezTo>
                    <a:pt x="69" y="120"/>
                    <a:pt x="0" y="330"/>
                    <a:pt x="84" y="505"/>
                  </a:cubicBezTo>
                  <a:cubicBezTo>
                    <a:pt x="144" y="636"/>
                    <a:pt x="269" y="708"/>
                    <a:pt x="399" y="708"/>
                  </a:cubicBezTo>
                  <a:cubicBezTo>
                    <a:pt x="451" y="708"/>
                    <a:pt x="503" y="697"/>
                    <a:pt x="553" y="673"/>
                  </a:cubicBezTo>
                  <a:cubicBezTo>
                    <a:pt x="735" y="589"/>
                    <a:pt x="805" y="379"/>
                    <a:pt x="721" y="204"/>
                  </a:cubicBezTo>
                  <a:cubicBezTo>
                    <a:pt x="661" y="74"/>
                    <a:pt x="536" y="1"/>
                    <a:pt x="40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649;p48">
              <a:extLst>
                <a:ext uri="{FF2B5EF4-FFF2-40B4-BE49-F238E27FC236}">
                  <a16:creationId xmlns:a16="http://schemas.microsoft.com/office/drawing/2014/main" id="{C468DE59-6A82-FFBB-FDF5-B67AF6E96257}"/>
                </a:ext>
              </a:extLst>
            </p:cNvPr>
            <p:cNvSpPr/>
            <p:nvPr/>
          </p:nvSpPr>
          <p:spPr>
            <a:xfrm>
              <a:off x="2562129" y="185106"/>
              <a:ext cx="44686" cy="38928"/>
            </a:xfrm>
            <a:custGeom>
              <a:avLst/>
              <a:gdLst/>
              <a:ahLst/>
              <a:cxnLst/>
              <a:rect l="l" t="t" r="r" b="b"/>
              <a:pathLst>
                <a:path w="815" h="710" extrusionOk="0">
                  <a:moveTo>
                    <a:pt x="404" y="0"/>
                  </a:moveTo>
                  <a:cubicBezTo>
                    <a:pt x="353" y="0"/>
                    <a:pt x="301" y="11"/>
                    <a:pt x="253" y="34"/>
                  </a:cubicBezTo>
                  <a:cubicBezTo>
                    <a:pt x="78" y="118"/>
                    <a:pt x="1" y="335"/>
                    <a:pt x="92" y="510"/>
                  </a:cubicBezTo>
                  <a:cubicBezTo>
                    <a:pt x="151" y="635"/>
                    <a:pt x="275" y="710"/>
                    <a:pt x="405" y="710"/>
                  </a:cubicBezTo>
                  <a:cubicBezTo>
                    <a:pt x="457" y="710"/>
                    <a:pt x="511" y="697"/>
                    <a:pt x="562" y="671"/>
                  </a:cubicBezTo>
                  <a:cubicBezTo>
                    <a:pt x="737" y="587"/>
                    <a:pt x="814" y="377"/>
                    <a:pt x="730" y="202"/>
                  </a:cubicBezTo>
                  <a:cubicBezTo>
                    <a:pt x="669" y="75"/>
                    <a:pt x="538" y="0"/>
                    <a:pt x="40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650;p48">
              <a:extLst>
                <a:ext uri="{FF2B5EF4-FFF2-40B4-BE49-F238E27FC236}">
                  <a16:creationId xmlns:a16="http://schemas.microsoft.com/office/drawing/2014/main" id="{FE3FDC61-CD5B-5660-4900-7A2DC32A0900}"/>
                </a:ext>
              </a:extLst>
            </p:cNvPr>
            <p:cNvSpPr/>
            <p:nvPr/>
          </p:nvSpPr>
          <p:spPr>
            <a:xfrm>
              <a:off x="2648979" y="143546"/>
              <a:ext cx="44193" cy="38763"/>
            </a:xfrm>
            <a:custGeom>
              <a:avLst/>
              <a:gdLst/>
              <a:ahLst/>
              <a:cxnLst/>
              <a:rect l="l" t="t" r="r" b="b"/>
              <a:pathLst>
                <a:path w="806" h="707" extrusionOk="0">
                  <a:moveTo>
                    <a:pt x="406" y="0"/>
                  </a:moveTo>
                  <a:cubicBezTo>
                    <a:pt x="355" y="0"/>
                    <a:pt x="302" y="12"/>
                    <a:pt x="252" y="36"/>
                  </a:cubicBezTo>
                  <a:cubicBezTo>
                    <a:pt x="77" y="120"/>
                    <a:pt x="0" y="330"/>
                    <a:pt x="84" y="505"/>
                  </a:cubicBezTo>
                  <a:cubicBezTo>
                    <a:pt x="145" y="631"/>
                    <a:pt x="276" y="707"/>
                    <a:pt x="409" y="707"/>
                  </a:cubicBezTo>
                  <a:cubicBezTo>
                    <a:pt x="460" y="707"/>
                    <a:pt x="512" y="696"/>
                    <a:pt x="560" y="673"/>
                  </a:cubicBezTo>
                  <a:cubicBezTo>
                    <a:pt x="734" y="589"/>
                    <a:pt x="805" y="372"/>
                    <a:pt x="721" y="197"/>
                  </a:cubicBezTo>
                  <a:cubicBezTo>
                    <a:pt x="661" y="72"/>
                    <a:pt x="536" y="0"/>
                    <a:pt x="40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651;p48">
              <a:extLst>
                <a:ext uri="{FF2B5EF4-FFF2-40B4-BE49-F238E27FC236}">
                  <a16:creationId xmlns:a16="http://schemas.microsoft.com/office/drawing/2014/main" id="{1A84EABB-25E2-9762-34EC-52572A0AD4C5}"/>
                </a:ext>
              </a:extLst>
            </p:cNvPr>
            <p:cNvSpPr/>
            <p:nvPr/>
          </p:nvSpPr>
          <p:spPr>
            <a:xfrm>
              <a:off x="2735775" y="103630"/>
              <a:ext cx="30376" cy="36954"/>
            </a:xfrm>
            <a:custGeom>
              <a:avLst/>
              <a:gdLst/>
              <a:ahLst/>
              <a:cxnLst/>
              <a:rect l="l" t="t" r="r" b="b"/>
              <a:pathLst>
                <a:path w="554" h="674" extrusionOk="0">
                  <a:moveTo>
                    <a:pt x="244" y="1"/>
                  </a:moveTo>
                  <a:cubicBezTo>
                    <a:pt x="69" y="85"/>
                    <a:pt x="0" y="295"/>
                    <a:pt x="84" y="476"/>
                  </a:cubicBezTo>
                  <a:cubicBezTo>
                    <a:pt x="144" y="601"/>
                    <a:pt x="269" y="673"/>
                    <a:pt x="399" y="673"/>
                  </a:cubicBezTo>
                  <a:cubicBezTo>
                    <a:pt x="451" y="673"/>
                    <a:pt x="503" y="662"/>
                    <a:pt x="553" y="638"/>
                  </a:cubicBezTo>
                  <a:lnTo>
                    <a:pt x="244"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652;p48">
              <a:extLst>
                <a:ext uri="{FF2B5EF4-FFF2-40B4-BE49-F238E27FC236}">
                  <a16:creationId xmlns:a16="http://schemas.microsoft.com/office/drawing/2014/main" id="{07C87B72-8C20-EBC3-0A62-A00C5EF6C455}"/>
                </a:ext>
              </a:extLst>
            </p:cNvPr>
            <p:cNvSpPr/>
            <p:nvPr/>
          </p:nvSpPr>
          <p:spPr>
            <a:xfrm>
              <a:off x="2407453" y="195414"/>
              <a:ext cx="39587" cy="28017"/>
            </a:xfrm>
            <a:custGeom>
              <a:avLst/>
              <a:gdLst/>
              <a:ahLst/>
              <a:cxnLst/>
              <a:rect l="l" t="t" r="r" b="b"/>
              <a:pathLst>
                <a:path w="722" h="511" extrusionOk="0">
                  <a:moveTo>
                    <a:pt x="637" y="1"/>
                  </a:moveTo>
                  <a:lnTo>
                    <a:pt x="0" y="308"/>
                  </a:lnTo>
                  <a:cubicBezTo>
                    <a:pt x="61" y="435"/>
                    <a:pt x="188" y="510"/>
                    <a:pt x="320" y="510"/>
                  </a:cubicBezTo>
                  <a:cubicBezTo>
                    <a:pt x="370" y="510"/>
                    <a:pt x="421" y="499"/>
                    <a:pt x="469" y="476"/>
                  </a:cubicBezTo>
                  <a:cubicBezTo>
                    <a:pt x="644" y="392"/>
                    <a:pt x="721" y="182"/>
                    <a:pt x="637"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653;p48">
              <a:extLst>
                <a:ext uri="{FF2B5EF4-FFF2-40B4-BE49-F238E27FC236}">
                  <a16:creationId xmlns:a16="http://schemas.microsoft.com/office/drawing/2014/main" id="{1033F6C2-FC20-7BE2-9824-35BCC88201F6}"/>
                </a:ext>
              </a:extLst>
            </p:cNvPr>
            <p:cNvSpPr/>
            <p:nvPr/>
          </p:nvSpPr>
          <p:spPr>
            <a:xfrm>
              <a:off x="2493865" y="153963"/>
              <a:ext cx="39587" cy="27688"/>
            </a:xfrm>
            <a:custGeom>
              <a:avLst/>
              <a:gdLst/>
              <a:ahLst/>
              <a:cxnLst/>
              <a:rect l="l" t="t" r="r" b="b"/>
              <a:pathLst>
                <a:path w="722" h="505" extrusionOk="0">
                  <a:moveTo>
                    <a:pt x="638" y="0"/>
                  </a:moveTo>
                  <a:lnTo>
                    <a:pt x="1" y="308"/>
                  </a:lnTo>
                  <a:cubicBezTo>
                    <a:pt x="61" y="433"/>
                    <a:pt x="185" y="505"/>
                    <a:pt x="318" y="505"/>
                  </a:cubicBezTo>
                  <a:cubicBezTo>
                    <a:pt x="371" y="505"/>
                    <a:pt x="425" y="493"/>
                    <a:pt x="476" y="469"/>
                  </a:cubicBezTo>
                  <a:cubicBezTo>
                    <a:pt x="651" y="385"/>
                    <a:pt x="722" y="175"/>
                    <a:pt x="63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654;p48">
              <a:extLst>
                <a:ext uri="{FF2B5EF4-FFF2-40B4-BE49-F238E27FC236}">
                  <a16:creationId xmlns:a16="http://schemas.microsoft.com/office/drawing/2014/main" id="{F1C4A62A-1025-77C9-ED11-61E67490FE7B}"/>
                </a:ext>
              </a:extLst>
            </p:cNvPr>
            <p:cNvSpPr/>
            <p:nvPr/>
          </p:nvSpPr>
          <p:spPr>
            <a:xfrm>
              <a:off x="2580606" y="112129"/>
              <a:ext cx="39587" cy="28017"/>
            </a:xfrm>
            <a:custGeom>
              <a:avLst/>
              <a:gdLst/>
              <a:ahLst/>
              <a:cxnLst/>
              <a:rect l="l" t="t" r="r" b="b"/>
              <a:pathLst>
                <a:path w="722" h="511" extrusionOk="0">
                  <a:moveTo>
                    <a:pt x="637" y="0"/>
                  </a:moveTo>
                  <a:lnTo>
                    <a:pt x="0" y="308"/>
                  </a:lnTo>
                  <a:cubicBezTo>
                    <a:pt x="61" y="435"/>
                    <a:pt x="188" y="510"/>
                    <a:pt x="320" y="510"/>
                  </a:cubicBezTo>
                  <a:cubicBezTo>
                    <a:pt x="370" y="510"/>
                    <a:pt x="421" y="499"/>
                    <a:pt x="469" y="476"/>
                  </a:cubicBezTo>
                  <a:cubicBezTo>
                    <a:pt x="645" y="392"/>
                    <a:pt x="721" y="175"/>
                    <a:pt x="637"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655;p48">
              <a:extLst>
                <a:ext uri="{FF2B5EF4-FFF2-40B4-BE49-F238E27FC236}">
                  <a16:creationId xmlns:a16="http://schemas.microsoft.com/office/drawing/2014/main" id="{5D24FDEC-BC29-51F1-1086-7CE8D1222399}"/>
                </a:ext>
              </a:extLst>
            </p:cNvPr>
            <p:cNvSpPr/>
            <p:nvPr/>
          </p:nvSpPr>
          <p:spPr>
            <a:xfrm>
              <a:off x="2667018" y="70678"/>
              <a:ext cx="39971" cy="27688"/>
            </a:xfrm>
            <a:custGeom>
              <a:avLst/>
              <a:gdLst/>
              <a:ahLst/>
              <a:cxnLst/>
              <a:rect l="l" t="t" r="r" b="b"/>
              <a:pathLst>
                <a:path w="729" h="505" extrusionOk="0">
                  <a:moveTo>
                    <a:pt x="644" y="0"/>
                  </a:moveTo>
                  <a:lnTo>
                    <a:pt x="0" y="301"/>
                  </a:lnTo>
                  <a:cubicBezTo>
                    <a:pt x="66" y="431"/>
                    <a:pt x="192" y="504"/>
                    <a:pt x="323" y="504"/>
                  </a:cubicBezTo>
                  <a:cubicBezTo>
                    <a:pt x="374" y="504"/>
                    <a:pt x="427" y="493"/>
                    <a:pt x="476" y="469"/>
                  </a:cubicBezTo>
                  <a:cubicBezTo>
                    <a:pt x="651" y="385"/>
                    <a:pt x="728" y="175"/>
                    <a:pt x="64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656;p48">
              <a:extLst>
                <a:ext uri="{FF2B5EF4-FFF2-40B4-BE49-F238E27FC236}">
                  <a16:creationId xmlns:a16="http://schemas.microsoft.com/office/drawing/2014/main" id="{3BFB7C85-A05E-DA53-626F-D77D941FB160}"/>
                </a:ext>
              </a:extLst>
            </p:cNvPr>
            <p:cNvSpPr/>
            <p:nvPr/>
          </p:nvSpPr>
          <p:spPr>
            <a:xfrm>
              <a:off x="2465792" y="315544"/>
              <a:ext cx="44248" cy="38873"/>
            </a:xfrm>
            <a:custGeom>
              <a:avLst/>
              <a:gdLst/>
              <a:ahLst/>
              <a:cxnLst/>
              <a:rect l="l" t="t" r="r" b="b"/>
              <a:pathLst>
                <a:path w="807" h="709" extrusionOk="0">
                  <a:moveTo>
                    <a:pt x="405" y="1"/>
                  </a:moveTo>
                  <a:cubicBezTo>
                    <a:pt x="352" y="1"/>
                    <a:pt x="298" y="12"/>
                    <a:pt x="246" y="36"/>
                  </a:cubicBezTo>
                  <a:cubicBezTo>
                    <a:pt x="71" y="120"/>
                    <a:pt x="0" y="330"/>
                    <a:pt x="84" y="505"/>
                  </a:cubicBezTo>
                  <a:cubicBezTo>
                    <a:pt x="144" y="635"/>
                    <a:pt x="269" y="708"/>
                    <a:pt x="400" y="708"/>
                  </a:cubicBezTo>
                  <a:cubicBezTo>
                    <a:pt x="452" y="708"/>
                    <a:pt x="505" y="697"/>
                    <a:pt x="555" y="673"/>
                  </a:cubicBezTo>
                  <a:cubicBezTo>
                    <a:pt x="730" y="589"/>
                    <a:pt x="807" y="379"/>
                    <a:pt x="723" y="204"/>
                  </a:cubicBezTo>
                  <a:cubicBezTo>
                    <a:pt x="663" y="73"/>
                    <a:pt x="538" y="1"/>
                    <a:pt x="40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657;p48">
              <a:extLst>
                <a:ext uri="{FF2B5EF4-FFF2-40B4-BE49-F238E27FC236}">
                  <a16:creationId xmlns:a16="http://schemas.microsoft.com/office/drawing/2014/main" id="{E716625E-93E1-F7DC-35A7-6D2A1B96E4E1}"/>
                </a:ext>
              </a:extLst>
            </p:cNvPr>
            <p:cNvSpPr/>
            <p:nvPr/>
          </p:nvSpPr>
          <p:spPr>
            <a:xfrm>
              <a:off x="2552204" y="273819"/>
              <a:ext cx="44577" cy="38928"/>
            </a:xfrm>
            <a:custGeom>
              <a:avLst/>
              <a:gdLst/>
              <a:ahLst/>
              <a:cxnLst/>
              <a:rect l="l" t="t" r="r" b="b"/>
              <a:pathLst>
                <a:path w="813" h="710" extrusionOk="0">
                  <a:moveTo>
                    <a:pt x="403" y="0"/>
                  </a:moveTo>
                  <a:cubicBezTo>
                    <a:pt x="352" y="0"/>
                    <a:pt x="301" y="11"/>
                    <a:pt x="253" y="34"/>
                  </a:cubicBezTo>
                  <a:cubicBezTo>
                    <a:pt x="78" y="118"/>
                    <a:pt x="0" y="335"/>
                    <a:pt x="85" y="510"/>
                  </a:cubicBezTo>
                  <a:cubicBezTo>
                    <a:pt x="149" y="635"/>
                    <a:pt x="274" y="710"/>
                    <a:pt x="404" y="710"/>
                  </a:cubicBezTo>
                  <a:cubicBezTo>
                    <a:pt x="457" y="710"/>
                    <a:pt x="510" y="697"/>
                    <a:pt x="560" y="671"/>
                  </a:cubicBezTo>
                  <a:cubicBezTo>
                    <a:pt x="735" y="587"/>
                    <a:pt x="812" y="377"/>
                    <a:pt x="728" y="202"/>
                  </a:cubicBezTo>
                  <a:cubicBezTo>
                    <a:pt x="663" y="75"/>
                    <a:pt x="535" y="0"/>
                    <a:pt x="40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658;p48">
              <a:extLst>
                <a:ext uri="{FF2B5EF4-FFF2-40B4-BE49-F238E27FC236}">
                  <a16:creationId xmlns:a16="http://schemas.microsoft.com/office/drawing/2014/main" id="{FE2C83AC-6697-F2FF-5F7B-8584C849F7A1}"/>
                </a:ext>
              </a:extLst>
            </p:cNvPr>
            <p:cNvSpPr/>
            <p:nvPr/>
          </p:nvSpPr>
          <p:spPr>
            <a:xfrm>
              <a:off x="2639000" y="232259"/>
              <a:ext cx="44193" cy="38818"/>
            </a:xfrm>
            <a:custGeom>
              <a:avLst/>
              <a:gdLst/>
              <a:ahLst/>
              <a:cxnLst/>
              <a:rect l="l" t="t" r="r" b="b"/>
              <a:pathLst>
                <a:path w="806" h="708" extrusionOk="0">
                  <a:moveTo>
                    <a:pt x="408" y="1"/>
                  </a:moveTo>
                  <a:cubicBezTo>
                    <a:pt x="356" y="1"/>
                    <a:pt x="303" y="12"/>
                    <a:pt x="253" y="36"/>
                  </a:cubicBezTo>
                  <a:cubicBezTo>
                    <a:pt x="76" y="120"/>
                    <a:pt x="1" y="330"/>
                    <a:pt x="85" y="505"/>
                  </a:cubicBezTo>
                  <a:cubicBezTo>
                    <a:pt x="145" y="632"/>
                    <a:pt x="273" y="707"/>
                    <a:pt x="407" y="707"/>
                  </a:cubicBezTo>
                  <a:cubicBezTo>
                    <a:pt x="458" y="707"/>
                    <a:pt x="510" y="696"/>
                    <a:pt x="560" y="673"/>
                  </a:cubicBezTo>
                  <a:cubicBezTo>
                    <a:pt x="735" y="589"/>
                    <a:pt x="806" y="379"/>
                    <a:pt x="722" y="196"/>
                  </a:cubicBezTo>
                  <a:cubicBezTo>
                    <a:pt x="662" y="71"/>
                    <a:pt x="538" y="1"/>
                    <a:pt x="40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659;p48">
              <a:extLst>
                <a:ext uri="{FF2B5EF4-FFF2-40B4-BE49-F238E27FC236}">
                  <a16:creationId xmlns:a16="http://schemas.microsoft.com/office/drawing/2014/main" id="{33F2F331-C08B-8B3D-C636-98FA639F24F2}"/>
                </a:ext>
              </a:extLst>
            </p:cNvPr>
            <p:cNvSpPr/>
            <p:nvPr/>
          </p:nvSpPr>
          <p:spPr>
            <a:xfrm>
              <a:off x="2725686" y="190424"/>
              <a:ext cx="44193" cy="38873"/>
            </a:xfrm>
            <a:custGeom>
              <a:avLst/>
              <a:gdLst/>
              <a:ahLst/>
              <a:cxnLst/>
              <a:rect l="l" t="t" r="r" b="b"/>
              <a:pathLst>
                <a:path w="806" h="709" extrusionOk="0">
                  <a:moveTo>
                    <a:pt x="400" y="0"/>
                  </a:moveTo>
                  <a:cubicBezTo>
                    <a:pt x="348" y="0"/>
                    <a:pt x="296" y="11"/>
                    <a:pt x="246" y="35"/>
                  </a:cubicBezTo>
                  <a:cubicBezTo>
                    <a:pt x="72" y="119"/>
                    <a:pt x="1" y="329"/>
                    <a:pt x="85" y="512"/>
                  </a:cubicBezTo>
                  <a:cubicBezTo>
                    <a:pt x="145" y="637"/>
                    <a:pt x="270" y="708"/>
                    <a:pt x="400" y="708"/>
                  </a:cubicBezTo>
                  <a:cubicBezTo>
                    <a:pt x="451" y="708"/>
                    <a:pt x="504" y="697"/>
                    <a:pt x="554" y="673"/>
                  </a:cubicBezTo>
                  <a:cubicBezTo>
                    <a:pt x="730" y="589"/>
                    <a:pt x="806" y="379"/>
                    <a:pt x="722" y="203"/>
                  </a:cubicBezTo>
                  <a:cubicBezTo>
                    <a:pt x="661" y="76"/>
                    <a:pt x="534" y="0"/>
                    <a:pt x="40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660;p48">
              <a:extLst>
                <a:ext uri="{FF2B5EF4-FFF2-40B4-BE49-F238E27FC236}">
                  <a16:creationId xmlns:a16="http://schemas.microsoft.com/office/drawing/2014/main" id="{5918C652-BF76-0B1F-039C-55DD5384077B}"/>
                </a:ext>
              </a:extLst>
            </p:cNvPr>
            <p:cNvSpPr/>
            <p:nvPr/>
          </p:nvSpPr>
          <p:spPr>
            <a:xfrm>
              <a:off x="2465792" y="399597"/>
              <a:ext cx="30814" cy="36899"/>
            </a:xfrm>
            <a:custGeom>
              <a:avLst/>
              <a:gdLst/>
              <a:ahLst/>
              <a:cxnLst/>
              <a:rect l="l" t="t" r="r" b="b"/>
              <a:pathLst>
                <a:path w="562" h="673" extrusionOk="0">
                  <a:moveTo>
                    <a:pt x="156" y="1"/>
                  </a:moveTo>
                  <a:cubicBezTo>
                    <a:pt x="103" y="1"/>
                    <a:pt x="50" y="12"/>
                    <a:pt x="0" y="36"/>
                  </a:cubicBezTo>
                  <a:lnTo>
                    <a:pt x="309" y="673"/>
                  </a:lnTo>
                  <a:cubicBezTo>
                    <a:pt x="484" y="589"/>
                    <a:pt x="561" y="379"/>
                    <a:pt x="477" y="197"/>
                  </a:cubicBezTo>
                  <a:cubicBezTo>
                    <a:pt x="413" y="72"/>
                    <a:pt x="287" y="1"/>
                    <a:pt x="1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661;p48">
              <a:extLst>
                <a:ext uri="{FF2B5EF4-FFF2-40B4-BE49-F238E27FC236}">
                  <a16:creationId xmlns:a16="http://schemas.microsoft.com/office/drawing/2014/main" id="{207E65F3-3AFB-3275-1789-9ACCBB5C24D4}"/>
                </a:ext>
              </a:extLst>
            </p:cNvPr>
            <p:cNvSpPr/>
            <p:nvPr/>
          </p:nvSpPr>
          <p:spPr>
            <a:xfrm>
              <a:off x="2538771" y="357872"/>
              <a:ext cx="44193" cy="38763"/>
            </a:xfrm>
            <a:custGeom>
              <a:avLst/>
              <a:gdLst/>
              <a:ahLst/>
              <a:cxnLst/>
              <a:rect l="l" t="t" r="r" b="b"/>
              <a:pathLst>
                <a:path w="806" h="707" extrusionOk="0">
                  <a:moveTo>
                    <a:pt x="401" y="0"/>
                  </a:moveTo>
                  <a:cubicBezTo>
                    <a:pt x="351" y="0"/>
                    <a:pt x="300" y="11"/>
                    <a:pt x="252" y="34"/>
                  </a:cubicBezTo>
                  <a:cubicBezTo>
                    <a:pt x="77" y="118"/>
                    <a:pt x="0" y="328"/>
                    <a:pt x="84" y="510"/>
                  </a:cubicBezTo>
                  <a:cubicBezTo>
                    <a:pt x="144" y="635"/>
                    <a:pt x="268" y="707"/>
                    <a:pt x="400" y="707"/>
                  </a:cubicBezTo>
                  <a:cubicBezTo>
                    <a:pt x="453" y="707"/>
                    <a:pt x="508" y="695"/>
                    <a:pt x="560" y="671"/>
                  </a:cubicBezTo>
                  <a:cubicBezTo>
                    <a:pt x="736" y="587"/>
                    <a:pt x="805" y="377"/>
                    <a:pt x="721" y="202"/>
                  </a:cubicBezTo>
                  <a:cubicBezTo>
                    <a:pt x="660" y="75"/>
                    <a:pt x="533" y="0"/>
                    <a:pt x="40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662;p48">
              <a:extLst>
                <a:ext uri="{FF2B5EF4-FFF2-40B4-BE49-F238E27FC236}">
                  <a16:creationId xmlns:a16="http://schemas.microsoft.com/office/drawing/2014/main" id="{F0F2C890-74B8-435F-6F79-1C598DE2FFC4}"/>
                </a:ext>
              </a:extLst>
            </p:cNvPr>
            <p:cNvSpPr/>
            <p:nvPr/>
          </p:nvSpPr>
          <p:spPr>
            <a:xfrm>
              <a:off x="2625567" y="316147"/>
              <a:ext cx="44193" cy="38928"/>
            </a:xfrm>
            <a:custGeom>
              <a:avLst/>
              <a:gdLst/>
              <a:ahLst/>
              <a:cxnLst/>
              <a:rect l="l" t="t" r="r" b="b"/>
              <a:pathLst>
                <a:path w="806" h="710" extrusionOk="0">
                  <a:moveTo>
                    <a:pt x="405" y="1"/>
                  </a:moveTo>
                  <a:cubicBezTo>
                    <a:pt x="352" y="1"/>
                    <a:pt x="298" y="13"/>
                    <a:pt x="246" y="39"/>
                  </a:cubicBezTo>
                  <a:cubicBezTo>
                    <a:pt x="69" y="123"/>
                    <a:pt x="0" y="333"/>
                    <a:pt x="84" y="508"/>
                  </a:cubicBezTo>
                  <a:cubicBezTo>
                    <a:pt x="145" y="634"/>
                    <a:pt x="272" y="710"/>
                    <a:pt x="404" y="710"/>
                  </a:cubicBezTo>
                  <a:cubicBezTo>
                    <a:pt x="454" y="710"/>
                    <a:pt x="505" y="699"/>
                    <a:pt x="553" y="676"/>
                  </a:cubicBezTo>
                  <a:cubicBezTo>
                    <a:pt x="728" y="592"/>
                    <a:pt x="805" y="375"/>
                    <a:pt x="721" y="200"/>
                  </a:cubicBezTo>
                  <a:cubicBezTo>
                    <a:pt x="661" y="76"/>
                    <a:pt x="537" y="1"/>
                    <a:pt x="40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663;p48">
              <a:extLst>
                <a:ext uri="{FF2B5EF4-FFF2-40B4-BE49-F238E27FC236}">
                  <a16:creationId xmlns:a16="http://schemas.microsoft.com/office/drawing/2014/main" id="{E413003C-7C97-4053-AA2F-B84E0F9402E9}"/>
                </a:ext>
              </a:extLst>
            </p:cNvPr>
            <p:cNvSpPr/>
            <p:nvPr/>
          </p:nvSpPr>
          <p:spPr>
            <a:xfrm>
              <a:off x="2711869" y="274477"/>
              <a:ext cx="44686" cy="38818"/>
            </a:xfrm>
            <a:custGeom>
              <a:avLst/>
              <a:gdLst/>
              <a:ahLst/>
              <a:cxnLst/>
              <a:rect l="l" t="t" r="r" b="b"/>
              <a:pathLst>
                <a:path w="815" h="708" extrusionOk="0">
                  <a:moveTo>
                    <a:pt x="406" y="1"/>
                  </a:moveTo>
                  <a:cubicBezTo>
                    <a:pt x="355" y="1"/>
                    <a:pt x="302" y="12"/>
                    <a:pt x="253" y="36"/>
                  </a:cubicBezTo>
                  <a:cubicBezTo>
                    <a:pt x="78" y="120"/>
                    <a:pt x="1" y="330"/>
                    <a:pt x="85" y="505"/>
                  </a:cubicBezTo>
                  <a:cubicBezTo>
                    <a:pt x="150" y="635"/>
                    <a:pt x="276" y="708"/>
                    <a:pt x="408" y="708"/>
                  </a:cubicBezTo>
                  <a:cubicBezTo>
                    <a:pt x="460" y="708"/>
                    <a:pt x="512" y="697"/>
                    <a:pt x="562" y="673"/>
                  </a:cubicBezTo>
                  <a:cubicBezTo>
                    <a:pt x="737" y="589"/>
                    <a:pt x="814" y="379"/>
                    <a:pt x="730" y="204"/>
                  </a:cubicBezTo>
                  <a:cubicBezTo>
                    <a:pt x="664" y="74"/>
                    <a:pt x="537" y="1"/>
                    <a:pt x="40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664;p48">
              <a:extLst>
                <a:ext uri="{FF2B5EF4-FFF2-40B4-BE49-F238E27FC236}">
                  <a16:creationId xmlns:a16="http://schemas.microsoft.com/office/drawing/2014/main" id="{FCFC7C0A-357E-BBB1-91EA-4F80908DF56A}"/>
                </a:ext>
              </a:extLst>
            </p:cNvPr>
            <p:cNvSpPr/>
            <p:nvPr/>
          </p:nvSpPr>
          <p:spPr>
            <a:xfrm>
              <a:off x="2798665" y="234562"/>
              <a:ext cx="30760" cy="36954"/>
            </a:xfrm>
            <a:custGeom>
              <a:avLst/>
              <a:gdLst/>
              <a:ahLst/>
              <a:cxnLst/>
              <a:rect l="l" t="t" r="r" b="b"/>
              <a:pathLst>
                <a:path w="561" h="674" extrusionOk="0">
                  <a:moveTo>
                    <a:pt x="253" y="1"/>
                  </a:moveTo>
                  <a:cubicBezTo>
                    <a:pt x="78" y="85"/>
                    <a:pt x="1" y="302"/>
                    <a:pt x="85" y="476"/>
                  </a:cubicBezTo>
                  <a:cubicBezTo>
                    <a:pt x="145" y="601"/>
                    <a:pt x="270" y="673"/>
                    <a:pt x="402" y="673"/>
                  </a:cubicBezTo>
                  <a:cubicBezTo>
                    <a:pt x="455" y="673"/>
                    <a:pt x="509" y="662"/>
                    <a:pt x="561" y="638"/>
                  </a:cubicBezTo>
                  <a:lnTo>
                    <a:pt x="25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665;p48">
              <a:extLst>
                <a:ext uri="{FF2B5EF4-FFF2-40B4-BE49-F238E27FC236}">
                  <a16:creationId xmlns:a16="http://schemas.microsoft.com/office/drawing/2014/main" id="{A519689F-5037-94AF-F625-BE5F8D1AC215}"/>
                </a:ext>
              </a:extLst>
            </p:cNvPr>
            <p:cNvSpPr/>
            <p:nvPr/>
          </p:nvSpPr>
          <p:spPr>
            <a:xfrm>
              <a:off x="2528792" y="446586"/>
              <a:ext cx="44193" cy="38763"/>
            </a:xfrm>
            <a:custGeom>
              <a:avLst/>
              <a:gdLst/>
              <a:ahLst/>
              <a:cxnLst/>
              <a:rect l="l" t="t" r="r" b="b"/>
              <a:pathLst>
                <a:path w="806" h="707" extrusionOk="0">
                  <a:moveTo>
                    <a:pt x="403" y="0"/>
                  </a:moveTo>
                  <a:cubicBezTo>
                    <a:pt x="352" y="0"/>
                    <a:pt x="301" y="11"/>
                    <a:pt x="253" y="34"/>
                  </a:cubicBezTo>
                  <a:cubicBezTo>
                    <a:pt x="78" y="118"/>
                    <a:pt x="1" y="335"/>
                    <a:pt x="85" y="510"/>
                  </a:cubicBezTo>
                  <a:cubicBezTo>
                    <a:pt x="145" y="635"/>
                    <a:pt x="269" y="707"/>
                    <a:pt x="402" y="707"/>
                  </a:cubicBezTo>
                  <a:cubicBezTo>
                    <a:pt x="454" y="707"/>
                    <a:pt x="509" y="695"/>
                    <a:pt x="560" y="671"/>
                  </a:cubicBezTo>
                  <a:cubicBezTo>
                    <a:pt x="735" y="587"/>
                    <a:pt x="806" y="377"/>
                    <a:pt x="722" y="202"/>
                  </a:cubicBezTo>
                  <a:cubicBezTo>
                    <a:pt x="661" y="75"/>
                    <a:pt x="534" y="0"/>
                    <a:pt x="40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666;p48">
              <a:extLst>
                <a:ext uri="{FF2B5EF4-FFF2-40B4-BE49-F238E27FC236}">
                  <a16:creationId xmlns:a16="http://schemas.microsoft.com/office/drawing/2014/main" id="{B31A4569-24AD-6722-4FDC-3D2F2F3C2F16}"/>
                </a:ext>
              </a:extLst>
            </p:cNvPr>
            <p:cNvSpPr/>
            <p:nvPr/>
          </p:nvSpPr>
          <p:spPr>
            <a:xfrm>
              <a:off x="2615533" y="405025"/>
              <a:ext cx="44248" cy="38818"/>
            </a:xfrm>
            <a:custGeom>
              <a:avLst/>
              <a:gdLst/>
              <a:ahLst/>
              <a:cxnLst/>
              <a:rect l="l" t="t" r="r" b="b"/>
              <a:pathLst>
                <a:path w="807" h="708" extrusionOk="0">
                  <a:moveTo>
                    <a:pt x="403" y="0"/>
                  </a:moveTo>
                  <a:cubicBezTo>
                    <a:pt x="349" y="0"/>
                    <a:pt x="296" y="12"/>
                    <a:pt x="245" y="36"/>
                  </a:cubicBezTo>
                  <a:cubicBezTo>
                    <a:pt x="71" y="120"/>
                    <a:pt x="0" y="330"/>
                    <a:pt x="84" y="505"/>
                  </a:cubicBezTo>
                  <a:cubicBezTo>
                    <a:pt x="145" y="632"/>
                    <a:pt x="272" y="707"/>
                    <a:pt x="404" y="707"/>
                  </a:cubicBezTo>
                  <a:cubicBezTo>
                    <a:pt x="455" y="707"/>
                    <a:pt x="506" y="696"/>
                    <a:pt x="555" y="673"/>
                  </a:cubicBezTo>
                  <a:cubicBezTo>
                    <a:pt x="729" y="589"/>
                    <a:pt x="807" y="372"/>
                    <a:pt x="723" y="196"/>
                  </a:cubicBezTo>
                  <a:cubicBezTo>
                    <a:pt x="663" y="71"/>
                    <a:pt x="535" y="0"/>
                    <a:pt x="40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667;p48">
              <a:extLst>
                <a:ext uri="{FF2B5EF4-FFF2-40B4-BE49-F238E27FC236}">
                  <a16:creationId xmlns:a16="http://schemas.microsoft.com/office/drawing/2014/main" id="{D859696C-2014-0B4F-D72C-7023EFA25886}"/>
                </a:ext>
              </a:extLst>
            </p:cNvPr>
            <p:cNvSpPr/>
            <p:nvPr/>
          </p:nvSpPr>
          <p:spPr>
            <a:xfrm>
              <a:off x="2701945" y="363136"/>
              <a:ext cx="44577" cy="38928"/>
            </a:xfrm>
            <a:custGeom>
              <a:avLst/>
              <a:gdLst/>
              <a:ahLst/>
              <a:cxnLst/>
              <a:rect l="l" t="t" r="r" b="b"/>
              <a:pathLst>
                <a:path w="813" h="710" extrusionOk="0">
                  <a:moveTo>
                    <a:pt x="406" y="0"/>
                  </a:moveTo>
                  <a:cubicBezTo>
                    <a:pt x="354" y="0"/>
                    <a:pt x="302" y="12"/>
                    <a:pt x="252" y="36"/>
                  </a:cubicBezTo>
                  <a:cubicBezTo>
                    <a:pt x="78" y="120"/>
                    <a:pt x="0" y="330"/>
                    <a:pt x="84" y="506"/>
                  </a:cubicBezTo>
                  <a:cubicBezTo>
                    <a:pt x="145" y="636"/>
                    <a:pt x="273" y="709"/>
                    <a:pt x="405" y="709"/>
                  </a:cubicBezTo>
                  <a:cubicBezTo>
                    <a:pt x="458" y="709"/>
                    <a:pt x="511" y="698"/>
                    <a:pt x="560" y="674"/>
                  </a:cubicBezTo>
                  <a:cubicBezTo>
                    <a:pt x="735" y="590"/>
                    <a:pt x="812" y="380"/>
                    <a:pt x="721" y="204"/>
                  </a:cubicBezTo>
                  <a:cubicBezTo>
                    <a:pt x="661" y="73"/>
                    <a:pt x="536" y="0"/>
                    <a:pt x="40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668;p48">
              <a:extLst>
                <a:ext uri="{FF2B5EF4-FFF2-40B4-BE49-F238E27FC236}">
                  <a16:creationId xmlns:a16="http://schemas.microsoft.com/office/drawing/2014/main" id="{3D7EFEE0-7267-6032-389B-FB1CF4E0F998}"/>
                </a:ext>
              </a:extLst>
            </p:cNvPr>
            <p:cNvSpPr/>
            <p:nvPr/>
          </p:nvSpPr>
          <p:spPr>
            <a:xfrm>
              <a:off x="2788740" y="321356"/>
              <a:ext cx="44193" cy="39147"/>
            </a:xfrm>
            <a:custGeom>
              <a:avLst/>
              <a:gdLst/>
              <a:ahLst/>
              <a:cxnLst/>
              <a:rect l="l" t="t" r="r" b="b"/>
              <a:pathLst>
                <a:path w="806" h="714" extrusionOk="0">
                  <a:moveTo>
                    <a:pt x="402" y="1"/>
                  </a:moveTo>
                  <a:cubicBezTo>
                    <a:pt x="351" y="1"/>
                    <a:pt x="301" y="11"/>
                    <a:pt x="253" y="35"/>
                  </a:cubicBezTo>
                  <a:cubicBezTo>
                    <a:pt x="69" y="125"/>
                    <a:pt x="0" y="335"/>
                    <a:pt x="84" y="512"/>
                  </a:cubicBezTo>
                  <a:cubicBezTo>
                    <a:pt x="145" y="638"/>
                    <a:pt x="272" y="714"/>
                    <a:pt x="404" y="714"/>
                  </a:cubicBezTo>
                  <a:cubicBezTo>
                    <a:pt x="454" y="714"/>
                    <a:pt x="505" y="703"/>
                    <a:pt x="553" y="680"/>
                  </a:cubicBezTo>
                  <a:cubicBezTo>
                    <a:pt x="735" y="587"/>
                    <a:pt x="805" y="377"/>
                    <a:pt x="721" y="203"/>
                  </a:cubicBezTo>
                  <a:cubicBezTo>
                    <a:pt x="661" y="76"/>
                    <a:pt x="533" y="1"/>
                    <a:pt x="40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669;p48">
              <a:extLst>
                <a:ext uri="{FF2B5EF4-FFF2-40B4-BE49-F238E27FC236}">
                  <a16:creationId xmlns:a16="http://schemas.microsoft.com/office/drawing/2014/main" id="{33108B13-2FE0-437E-2230-83784BFC630D}"/>
                </a:ext>
              </a:extLst>
            </p:cNvPr>
            <p:cNvSpPr/>
            <p:nvPr/>
          </p:nvSpPr>
          <p:spPr>
            <a:xfrm>
              <a:off x="2528792" y="530584"/>
              <a:ext cx="28457" cy="21547"/>
            </a:xfrm>
            <a:custGeom>
              <a:avLst/>
              <a:gdLst/>
              <a:ahLst/>
              <a:cxnLst/>
              <a:rect l="l" t="t" r="r" b="b"/>
              <a:pathLst>
                <a:path w="519" h="393" extrusionOk="0">
                  <a:moveTo>
                    <a:pt x="151" y="1"/>
                  </a:moveTo>
                  <a:cubicBezTo>
                    <a:pt x="100" y="1"/>
                    <a:pt x="49" y="12"/>
                    <a:pt x="1" y="35"/>
                  </a:cubicBezTo>
                  <a:lnTo>
                    <a:pt x="147" y="343"/>
                  </a:lnTo>
                  <a:lnTo>
                    <a:pt x="505" y="393"/>
                  </a:lnTo>
                  <a:cubicBezTo>
                    <a:pt x="518" y="329"/>
                    <a:pt x="505" y="267"/>
                    <a:pt x="476" y="203"/>
                  </a:cubicBezTo>
                  <a:cubicBezTo>
                    <a:pt x="415" y="76"/>
                    <a:pt x="285" y="1"/>
                    <a:pt x="15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670;p48">
              <a:extLst>
                <a:ext uri="{FF2B5EF4-FFF2-40B4-BE49-F238E27FC236}">
                  <a16:creationId xmlns:a16="http://schemas.microsoft.com/office/drawing/2014/main" id="{DEA44B2E-2A03-2DC0-13C7-4D3D9E8F0A4C}"/>
                </a:ext>
              </a:extLst>
            </p:cNvPr>
            <p:cNvSpPr/>
            <p:nvPr/>
          </p:nvSpPr>
          <p:spPr>
            <a:xfrm>
              <a:off x="2601661" y="488804"/>
              <a:ext cx="44686" cy="39037"/>
            </a:xfrm>
            <a:custGeom>
              <a:avLst/>
              <a:gdLst/>
              <a:ahLst/>
              <a:cxnLst/>
              <a:rect l="l" t="t" r="r" b="b"/>
              <a:pathLst>
                <a:path w="815" h="712" extrusionOk="0">
                  <a:moveTo>
                    <a:pt x="403" y="0"/>
                  </a:moveTo>
                  <a:cubicBezTo>
                    <a:pt x="353" y="0"/>
                    <a:pt x="302" y="11"/>
                    <a:pt x="253" y="34"/>
                  </a:cubicBezTo>
                  <a:cubicBezTo>
                    <a:pt x="78" y="125"/>
                    <a:pt x="1" y="335"/>
                    <a:pt x="85" y="510"/>
                  </a:cubicBezTo>
                  <a:cubicBezTo>
                    <a:pt x="146" y="636"/>
                    <a:pt x="277" y="712"/>
                    <a:pt x="412" y="712"/>
                  </a:cubicBezTo>
                  <a:cubicBezTo>
                    <a:pt x="463" y="712"/>
                    <a:pt x="514" y="701"/>
                    <a:pt x="562" y="678"/>
                  </a:cubicBezTo>
                  <a:cubicBezTo>
                    <a:pt x="737" y="587"/>
                    <a:pt x="814" y="377"/>
                    <a:pt x="724" y="202"/>
                  </a:cubicBezTo>
                  <a:cubicBezTo>
                    <a:pt x="663" y="75"/>
                    <a:pt x="536" y="0"/>
                    <a:pt x="40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671;p48">
              <a:extLst>
                <a:ext uri="{FF2B5EF4-FFF2-40B4-BE49-F238E27FC236}">
                  <a16:creationId xmlns:a16="http://schemas.microsoft.com/office/drawing/2014/main" id="{4143252B-18FC-2C28-E322-D8438F763930}"/>
                </a:ext>
              </a:extLst>
            </p:cNvPr>
            <p:cNvSpPr/>
            <p:nvPr/>
          </p:nvSpPr>
          <p:spPr>
            <a:xfrm>
              <a:off x="2688511" y="447244"/>
              <a:ext cx="44138" cy="38763"/>
            </a:xfrm>
            <a:custGeom>
              <a:avLst/>
              <a:gdLst/>
              <a:ahLst/>
              <a:cxnLst/>
              <a:rect l="l" t="t" r="r" b="b"/>
              <a:pathLst>
                <a:path w="805" h="707" extrusionOk="0">
                  <a:moveTo>
                    <a:pt x="406" y="1"/>
                  </a:moveTo>
                  <a:cubicBezTo>
                    <a:pt x="355" y="1"/>
                    <a:pt x="302" y="12"/>
                    <a:pt x="252" y="36"/>
                  </a:cubicBezTo>
                  <a:cubicBezTo>
                    <a:pt x="71" y="120"/>
                    <a:pt x="0" y="330"/>
                    <a:pt x="84" y="505"/>
                  </a:cubicBezTo>
                  <a:cubicBezTo>
                    <a:pt x="145" y="631"/>
                    <a:pt x="272" y="707"/>
                    <a:pt x="406" y="707"/>
                  </a:cubicBezTo>
                  <a:cubicBezTo>
                    <a:pt x="457" y="707"/>
                    <a:pt x="510" y="696"/>
                    <a:pt x="560" y="673"/>
                  </a:cubicBezTo>
                  <a:cubicBezTo>
                    <a:pt x="736" y="589"/>
                    <a:pt x="805" y="379"/>
                    <a:pt x="721" y="197"/>
                  </a:cubicBezTo>
                  <a:cubicBezTo>
                    <a:pt x="661" y="72"/>
                    <a:pt x="536" y="1"/>
                    <a:pt x="40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672;p48">
              <a:extLst>
                <a:ext uri="{FF2B5EF4-FFF2-40B4-BE49-F238E27FC236}">
                  <a16:creationId xmlns:a16="http://schemas.microsoft.com/office/drawing/2014/main" id="{2B975C80-D703-F69B-CFBA-8C98B5D6462F}"/>
                </a:ext>
              </a:extLst>
            </p:cNvPr>
            <p:cNvSpPr/>
            <p:nvPr/>
          </p:nvSpPr>
          <p:spPr>
            <a:xfrm>
              <a:off x="2775307" y="405464"/>
              <a:ext cx="44193" cy="38818"/>
            </a:xfrm>
            <a:custGeom>
              <a:avLst/>
              <a:gdLst/>
              <a:ahLst/>
              <a:cxnLst/>
              <a:rect l="l" t="t" r="r" b="b"/>
              <a:pathLst>
                <a:path w="806" h="708" extrusionOk="0">
                  <a:moveTo>
                    <a:pt x="396" y="1"/>
                  </a:moveTo>
                  <a:cubicBezTo>
                    <a:pt x="345" y="1"/>
                    <a:pt x="294" y="12"/>
                    <a:pt x="245" y="35"/>
                  </a:cubicBezTo>
                  <a:cubicBezTo>
                    <a:pt x="69" y="119"/>
                    <a:pt x="0" y="336"/>
                    <a:pt x="84" y="510"/>
                  </a:cubicBezTo>
                  <a:cubicBezTo>
                    <a:pt x="144" y="635"/>
                    <a:pt x="269" y="707"/>
                    <a:pt x="399" y="707"/>
                  </a:cubicBezTo>
                  <a:cubicBezTo>
                    <a:pt x="450" y="707"/>
                    <a:pt x="503" y="696"/>
                    <a:pt x="553" y="672"/>
                  </a:cubicBezTo>
                  <a:cubicBezTo>
                    <a:pt x="728" y="588"/>
                    <a:pt x="805" y="378"/>
                    <a:pt x="721" y="203"/>
                  </a:cubicBezTo>
                  <a:cubicBezTo>
                    <a:pt x="660" y="76"/>
                    <a:pt x="530" y="1"/>
                    <a:pt x="39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673;p48">
              <a:extLst>
                <a:ext uri="{FF2B5EF4-FFF2-40B4-BE49-F238E27FC236}">
                  <a16:creationId xmlns:a16="http://schemas.microsoft.com/office/drawing/2014/main" id="{E54DFFE8-BAA9-66E0-0696-BA65C32AEA33}"/>
                </a:ext>
              </a:extLst>
            </p:cNvPr>
            <p:cNvSpPr/>
            <p:nvPr/>
          </p:nvSpPr>
          <p:spPr>
            <a:xfrm>
              <a:off x="2678532" y="535902"/>
              <a:ext cx="44193" cy="38928"/>
            </a:xfrm>
            <a:custGeom>
              <a:avLst/>
              <a:gdLst/>
              <a:ahLst/>
              <a:cxnLst/>
              <a:rect l="l" t="t" r="r" b="b"/>
              <a:pathLst>
                <a:path w="806" h="710" extrusionOk="0">
                  <a:moveTo>
                    <a:pt x="407" y="0"/>
                  </a:moveTo>
                  <a:cubicBezTo>
                    <a:pt x="355" y="0"/>
                    <a:pt x="302" y="12"/>
                    <a:pt x="253" y="36"/>
                  </a:cubicBezTo>
                  <a:cubicBezTo>
                    <a:pt x="69" y="120"/>
                    <a:pt x="1" y="330"/>
                    <a:pt x="85" y="506"/>
                  </a:cubicBezTo>
                  <a:cubicBezTo>
                    <a:pt x="145" y="636"/>
                    <a:pt x="270" y="709"/>
                    <a:pt x="400" y="709"/>
                  </a:cubicBezTo>
                  <a:cubicBezTo>
                    <a:pt x="452" y="709"/>
                    <a:pt x="504" y="698"/>
                    <a:pt x="553" y="674"/>
                  </a:cubicBezTo>
                  <a:cubicBezTo>
                    <a:pt x="735" y="590"/>
                    <a:pt x="805" y="380"/>
                    <a:pt x="721" y="197"/>
                  </a:cubicBezTo>
                  <a:cubicBezTo>
                    <a:pt x="661" y="72"/>
                    <a:pt x="537" y="0"/>
                    <a:pt x="407"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674;p48">
              <a:extLst>
                <a:ext uri="{FF2B5EF4-FFF2-40B4-BE49-F238E27FC236}">
                  <a16:creationId xmlns:a16="http://schemas.microsoft.com/office/drawing/2014/main" id="{24E8BF34-9845-DF16-8596-8D39C5C7C990}"/>
                </a:ext>
              </a:extLst>
            </p:cNvPr>
            <p:cNvSpPr/>
            <p:nvPr/>
          </p:nvSpPr>
          <p:spPr>
            <a:xfrm>
              <a:off x="2764889" y="494122"/>
              <a:ext cx="44632" cy="38818"/>
            </a:xfrm>
            <a:custGeom>
              <a:avLst/>
              <a:gdLst/>
              <a:ahLst/>
              <a:cxnLst/>
              <a:rect l="l" t="t" r="r" b="b"/>
              <a:pathLst>
                <a:path w="814" h="708" extrusionOk="0">
                  <a:moveTo>
                    <a:pt x="403" y="1"/>
                  </a:moveTo>
                  <a:cubicBezTo>
                    <a:pt x="352" y="1"/>
                    <a:pt x="300" y="11"/>
                    <a:pt x="252" y="35"/>
                  </a:cubicBezTo>
                  <a:cubicBezTo>
                    <a:pt x="77" y="119"/>
                    <a:pt x="0" y="335"/>
                    <a:pt x="91" y="512"/>
                  </a:cubicBezTo>
                  <a:cubicBezTo>
                    <a:pt x="151" y="636"/>
                    <a:pt x="275" y="707"/>
                    <a:pt x="405" y="707"/>
                  </a:cubicBezTo>
                  <a:cubicBezTo>
                    <a:pt x="457" y="707"/>
                    <a:pt x="511" y="696"/>
                    <a:pt x="561" y="671"/>
                  </a:cubicBezTo>
                  <a:cubicBezTo>
                    <a:pt x="736" y="587"/>
                    <a:pt x="814" y="377"/>
                    <a:pt x="730" y="203"/>
                  </a:cubicBezTo>
                  <a:cubicBezTo>
                    <a:pt x="669" y="76"/>
                    <a:pt x="537" y="1"/>
                    <a:pt x="403"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675;p48">
              <a:extLst>
                <a:ext uri="{FF2B5EF4-FFF2-40B4-BE49-F238E27FC236}">
                  <a16:creationId xmlns:a16="http://schemas.microsoft.com/office/drawing/2014/main" id="{2B071B4D-EFDB-FFB1-5200-21B973096046}"/>
                </a:ext>
              </a:extLst>
            </p:cNvPr>
            <p:cNvSpPr/>
            <p:nvPr/>
          </p:nvSpPr>
          <p:spPr>
            <a:xfrm>
              <a:off x="1936794" y="259070"/>
              <a:ext cx="524065" cy="590218"/>
            </a:xfrm>
            <a:custGeom>
              <a:avLst/>
              <a:gdLst/>
              <a:ahLst/>
              <a:cxnLst/>
              <a:rect l="l" t="t" r="r" b="b"/>
              <a:pathLst>
                <a:path w="9558" h="10765" extrusionOk="0">
                  <a:moveTo>
                    <a:pt x="6623" y="1"/>
                  </a:moveTo>
                  <a:lnTo>
                    <a:pt x="0" y="2298"/>
                  </a:lnTo>
                  <a:lnTo>
                    <a:pt x="2934" y="10765"/>
                  </a:lnTo>
                  <a:lnTo>
                    <a:pt x="5818" y="8377"/>
                  </a:lnTo>
                  <a:lnTo>
                    <a:pt x="9557" y="8467"/>
                  </a:lnTo>
                  <a:lnTo>
                    <a:pt x="66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676;p48">
              <a:extLst>
                <a:ext uri="{FF2B5EF4-FFF2-40B4-BE49-F238E27FC236}">
                  <a16:creationId xmlns:a16="http://schemas.microsoft.com/office/drawing/2014/main" id="{9302EE8F-D4D6-BC7B-EF91-E13E7A8FB5F1}"/>
                </a:ext>
              </a:extLst>
            </p:cNvPr>
            <p:cNvSpPr/>
            <p:nvPr/>
          </p:nvSpPr>
          <p:spPr>
            <a:xfrm>
              <a:off x="1950940" y="300576"/>
              <a:ext cx="365990" cy="133286"/>
            </a:xfrm>
            <a:custGeom>
              <a:avLst/>
              <a:gdLst/>
              <a:ahLst/>
              <a:cxnLst/>
              <a:rect l="l" t="t" r="r" b="b"/>
              <a:pathLst>
                <a:path w="6675" h="2431" extrusionOk="0">
                  <a:moveTo>
                    <a:pt x="6632" y="0"/>
                  </a:moveTo>
                  <a:lnTo>
                    <a:pt x="1" y="2297"/>
                  </a:lnTo>
                  <a:lnTo>
                    <a:pt x="50" y="2430"/>
                  </a:lnTo>
                  <a:lnTo>
                    <a:pt x="6674" y="135"/>
                  </a:lnTo>
                  <a:lnTo>
                    <a:pt x="6632"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677;p48">
              <a:extLst>
                <a:ext uri="{FF2B5EF4-FFF2-40B4-BE49-F238E27FC236}">
                  <a16:creationId xmlns:a16="http://schemas.microsoft.com/office/drawing/2014/main" id="{9130DE7C-CB93-4E74-B69E-A6242326F03E}"/>
                </a:ext>
              </a:extLst>
            </p:cNvPr>
            <p:cNvSpPr/>
            <p:nvPr/>
          </p:nvSpPr>
          <p:spPr>
            <a:xfrm>
              <a:off x="1977039" y="375472"/>
              <a:ext cx="365935" cy="133669"/>
            </a:xfrm>
            <a:custGeom>
              <a:avLst/>
              <a:gdLst/>
              <a:ahLst/>
              <a:cxnLst/>
              <a:rect l="l" t="t" r="r" b="b"/>
              <a:pathLst>
                <a:path w="6674" h="2438" extrusionOk="0">
                  <a:moveTo>
                    <a:pt x="6632" y="0"/>
                  </a:moveTo>
                  <a:lnTo>
                    <a:pt x="1" y="2304"/>
                  </a:lnTo>
                  <a:lnTo>
                    <a:pt x="49" y="2437"/>
                  </a:lnTo>
                  <a:lnTo>
                    <a:pt x="6674" y="140"/>
                  </a:lnTo>
                  <a:lnTo>
                    <a:pt x="6632"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678;p48">
              <a:extLst>
                <a:ext uri="{FF2B5EF4-FFF2-40B4-BE49-F238E27FC236}">
                  <a16:creationId xmlns:a16="http://schemas.microsoft.com/office/drawing/2014/main" id="{34428415-5537-73A4-877E-E873F2A9A32C}"/>
                </a:ext>
              </a:extLst>
            </p:cNvPr>
            <p:cNvSpPr/>
            <p:nvPr/>
          </p:nvSpPr>
          <p:spPr>
            <a:xfrm>
              <a:off x="2003193" y="450753"/>
              <a:ext cx="365881" cy="133176"/>
            </a:xfrm>
            <a:custGeom>
              <a:avLst/>
              <a:gdLst/>
              <a:ahLst/>
              <a:cxnLst/>
              <a:rect l="l" t="t" r="r" b="b"/>
              <a:pathLst>
                <a:path w="6673" h="2429" extrusionOk="0">
                  <a:moveTo>
                    <a:pt x="6624" y="0"/>
                  </a:moveTo>
                  <a:lnTo>
                    <a:pt x="1" y="2296"/>
                  </a:lnTo>
                  <a:lnTo>
                    <a:pt x="50" y="2429"/>
                  </a:lnTo>
                  <a:lnTo>
                    <a:pt x="6673" y="133"/>
                  </a:lnTo>
                  <a:lnTo>
                    <a:pt x="6624"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679;p48">
              <a:extLst>
                <a:ext uri="{FF2B5EF4-FFF2-40B4-BE49-F238E27FC236}">
                  <a16:creationId xmlns:a16="http://schemas.microsoft.com/office/drawing/2014/main" id="{D253562D-6215-089C-D31D-FC222281AE83}"/>
                </a:ext>
              </a:extLst>
            </p:cNvPr>
            <p:cNvSpPr/>
            <p:nvPr/>
          </p:nvSpPr>
          <p:spPr>
            <a:xfrm>
              <a:off x="2029292" y="525594"/>
              <a:ext cx="365935" cy="133615"/>
            </a:xfrm>
            <a:custGeom>
              <a:avLst/>
              <a:gdLst/>
              <a:ahLst/>
              <a:cxnLst/>
              <a:rect l="l" t="t" r="r" b="b"/>
              <a:pathLst>
                <a:path w="6674" h="2437" extrusionOk="0">
                  <a:moveTo>
                    <a:pt x="6625" y="0"/>
                  </a:moveTo>
                  <a:lnTo>
                    <a:pt x="0" y="2297"/>
                  </a:lnTo>
                  <a:lnTo>
                    <a:pt x="42" y="2437"/>
                  </a:lnTo>
                  <a:lnTo>
                    <a:pt x="6674" y="139"/>
                  </a:lnTo>
                  <a:lnTo>
                    <a:pt x="6625"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680;p48">
              <a:extLst>
                <a:ext uri="{FF2B5EF4-FFF2-40B4-BE49-F238E27FC236}">
                  <a16:creationId xmlns:a16="http://schemas.microsoft.com/office/drawing/2014/main" id="{D4A5885C-1210-BC92-B288-994338A3A28E}"/>
                </a:ext>
              </a:extLst>
            </p:cNvPr>
            <p:cNvSpPr/>
            <p:nvPr/>
          </p:nvSpPr>
          <p:spPr>
            <a:xfrm>
              <a:off x="2055007" y="600820"/>
              <a:ext cx="365935" cy="133340"/>
            </a:xfrm>
            <a:custGeom>
              <a:avLst/>
              <a:gdLst/>
              <a:ahLst/>
              <a:cxnLst/>
              <a:rect l="l" t="t" r="r" b="b"/>
              <a:pathLst>
                <a:path w="6674" h="2432" extrusionOk="0">
                  <a:moveTo>
                    <a:pt x="6632" y="1"/>
                  </a:moveTo>
                  <a:lnTo>
                    <a:pt x="0" y="2297"/>
                  </a:lnTo>
                  <a:lnTo>
                    <a:pt x="49" y="2431"/>
                  </a:lnTo>
                  <a:lnTo>
                    <a:pt x="6674" y="134"/>
                  </a:lnTo>
                  <a:lnTo>
                    <a:pt x="6632"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681;p48">
              <a:extLst>
                <a:ext uri="{FF2B5EF4-FFF2-40B4-BE49-F238E27FC236}">
                  <a16:creationId xmlns:a16="http://schemas.microsoft.com/office/drawing/2014/main" id="{2FA3172C-C3F2-F018-4AB8-5FB306516800}"/>
                </a:ext>
              </a:extLst>
            </p:cNvPr>
            <p:cNvSpPr/>
            <p:nvPr/>
          </p:nvSpPr>
          <p:spPr>
            <a:xfrm>
              <a:off x="2081051" y="757466"/>
              <a:ext cx="127260" cy="51867"/>
            </a:xfrm>
            <a:custGeom>
              <a:avLst/>
              <a:gdLst/>
              <a:ahLst/>
              <a:cxnLst/>
              <a:rect l="l" t="t" r="r" b="b"/>
              <a:pathLst>
                <a:path w="2321" h="946" extrusionOk="0">
                  <a:moveTo>
                    <a:pt x="2320" y="1"/>
                  </a:moveTo>
                  <a:lnTo>
                    <a:pt x="1" y="806"/>
                  </a:lnTo>
                  <a:lnTo>
                    <a:pt x="51" y="945"/>
                  </a:lnTo>
                  <a:lnTo>
                    <a:pt x="2004" y="266"/>
                  </a:lnTo>
                  <a:lnTo>
                    <a:pt x="232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682;p48">
              <a:extLst>
                <a:ext uri="{FF2B5EF4-FFF2-40B4-BE49-F238E27FC236}">
                  <a16:creationId xmlns:a16="http://schemas.microsoft.com/office/drawing/2014/main" id="{3D234DF1-7E6A-8BBE-72B7-3D730C035BCD}"/>
                </a:ext>
              </a:extLst>
            </p:cNvPr>
            <p:cNvSpPr/>
            <p:nvPr/>
          </p:nvSpPr>
          <p:spPr>
            <a:xfrm>
              <a:off x="2317258" y="675661"/>
              <a:ext cx="129783" cy="44630"/>
            </a:xfrm>
            <a:custGeom>
              <a:avLst/>
              <a:gdLst/>
              <a:ahLst/>
              <a:cxnLst/>
              <a:rect l="l" t="t" r="r" b="b"/>
              <a:pathLst>
                <a:path w="2367" h="814" extrusionOk="0">
                  <a:moveTo>
                    <a:pt x="2318" y="1"/>
                  </a:moveTo>
                  <a:lnTo>
                    <a:pt x="0" y="806"/>
                  </a:lnTo>
                  <a:lnTo>
                    <a:pt x="414" y="814"/>
                  </a:lnTo>
                  <a:lnTo>
                    <a:pt x="2366" y="133"/>
                  </a:lnTo>
                  <a:lnTo>
                    <a:pt x="2318"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683;p48">
              <a:extLst>
                <a:ext uri="{FF2B5EF4-FFF2-40B4-BE49-F238E27FC236}">
                  <a16:creationId xmlns:a16="http://schemas.microsoft.com/office/drawing/2014/main" id="{BA0DDFB1-394A-F043-38B6-774D59520E93}"/>
                </a:ext>
              </a:extLst>
            </p:cNvPr>
            <p:cNvSpPr/>
            <p:nvPr/>
          </p:nvSpPr>
          <p:spPr>
            <a:xfrm>
              <a:off x="-61975" y="3"/>
              <a:ext cx="2876108" cy="585887"/>
            </a:xfrm>
            <a:custGeom>
              <a:avLst/>
              <a:gdLst/>
              <a:ahLst/>
              <a:cxnLst/>
              <a:rect l="l" t="t" r="r" b="b"/>
              <a:pathLst>
                <a:path w="52455" h="10686" extrusionOk="0">
                  <a:moveTo>
                    <a:pt x="52384" y="0"/>
                  </a:moveTo>
                  <a:cubicBezTo>
                    <a:pt x="49166" y="1974"/>
                    <a:pt x="33957" y="10529"/>
                    <a:pt x="11889" y="10529"/>
                  </a:cubicBezTo>
                  <a:cubicBezTo>
                    <a:pt x="8122" y="10529"/>
                    <a:pt x="4155" y="10279"/>
                    <a:pt x="13" y="9705"/>
                  </a:cubicBezTo>
                  <a:lnTo>
                    <a:pt x="0" y="9845"/>
                  </a:lnTo>
                  <a:cubicBezTo>
                    <a:pt x="4040" y="10406"/>
                    <a:pt x="8067" y="10685"/>
                    <a:pt x="12071" y="10685"/>
                  </a:cubicBezTo>
                  <a:cubicBezTo>
                    <a:pt x="19901" y="10685"/>
                    <a:pt x="27616" y="9608"/>
                    <a:pt x="35123" y="7472"/>
                  </a:cubicBezTo>
                  <a:cubicBezTo>
                    <a:pt x="44178" y="4887"/>
                    <a:pt x="50261" y="1471"/>
                    <a:pt x="52455" y="120"/>
                  </a:cubicBezTo>
                  <a:lnTo>
                    <a:pt x="523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263798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85"/>
                                        </p:tgtEl>
                                        <p:attrNameLst>
                                          <p:attrName>style.visibility</p:attrName>
                                        </p:attrNameLst>
                                      </p:cBhvr>
                                      <p:to>
                                        <p:strVal val="visible"/>
                                      </p:to>
                                    </p:set>
                                    <p:animEffect transition="in" filter="randombar(horizontal)">
                                      <p:cBhvr>
                                        <p:cTn id="7" dur="500"/>
                                        <p:tgtEl>
                                          <p:spTgt spid="1585"/>
                                        </p:tgtEl>
                                      </p:cBhvr>
                                    </p:animEffect>
                                  </p:childTnLst>
                                </p:cTn>
                              </p:par>
                              <p:par>
                                <p:cTn id="8" presetID="14" presetClass="entr" presetSubtype="10" fill="hold" nodeType="withEffect">
                                  <p:stCondLst>
                                    <p:cond delay="0"/>
                                  </p:stCondLst>
                                  <p:childTnLst>
                                    <p:set>
                                      <p:cBhvr>
                                        <p:cTn id="9" dur="1" fill="hold">
                                          <p:stCondLst>
                                            <p:cond delay="0"/>
                                          </p:stCondLst>
                                        </p:cTn>
                                        <p:tgtEl>
                                          <p:spTgt spid="1586"/>
                                        </p:tgtEl>
                                        <p:attrNameLst>
                                          <p:attrName>style.visibility</p:attrName>
                                        </p:attrNameLst>
                                      </p:cBhvr>
                                      <p:to>
                                        <p:strVal val="visible"/>
                                      </p:to>
                                    </p:set>
                                    <p:animEffect transition="in" filter="randombar(horizontal)">
                                      <p:cBhvr>
                                        <p:cTn id="10" dur="500"/>
                                        <p:tgtEl>
                                          <p:spTgt spid="1586"/>
                                        </p:tgtEl>
                                      </p:cBhvr>
                                    </p:animEffect>
                                  </p:childTnLst>
                                </p:cTn>
                              </p:par>
                              <p:par>
                                <p:cTn id="11" presetID="14" presetClass="entr" presetSubtype="10" fill="hold" nodeType="withEffect">
                                  <p:stCondLst>
                                    <p:cond delay="0"/>
                                  </p:stCondLst>
                                  <p:childTnLst>
                                    <p:set>
                                      <p:cBhvr>
                                        <p:cTn id="12" dur="1" fill="hold">
                                          <p:stCondLst>
                                            <p:cond delay="0"/>
                                          </p:stCondLst>
                                        </p:cTn>
                                        <p:tgtEl>
                                          <p:spTgt spid="1603"/>
                                        </p:tgtEl>
                                        <p:attrNameLst>
                                          <p:attrName>style.visibility</p:attrName>
                                        </p:attrNameLst>
                                      </p:cBhvr>
                                      <p:to>
                                        <p:strVal val="visible"/>
                                      </p:to>
                                    </p:set>
                                    <p:animEffect transition="in" filter="randombar(horizontal)">
                                      <p:cBhvr>
                                        <p:cTn id="13" dur="500"/>
                                        <p:tgtEl>
                                          <p:spTgt spid="1603"/>
                                        </p:tgtEl>
                                      </p:cBhvr>
                                    </p:animEffect>
                                  </p:childTnLst>
                                </p:cTn>
                              </p:par>
                              <p:par>
                                <p:cTn id="14" presetID="14" presetClass="entr" presetSubtype="10" fill="hold" nodeType="withEffect">
                                  <p:stCondLst>
                                    <p:cond delay="0"/>
                                  </p:stCondLst>
                                  <p:childTnLst>
                                    <p:set>
                                      <p:cBhvr>
                                        <p:cTn id="15" dur="1" fill="hold">
                                          <p:stCondLst>
                                            <p:cond delay="0"/>
                                          </p:stCondLst>
                                        </p:cTn>
                                        <p:tgtEl>
                                          <p:spTgt spid="1684"/>
                                        </p:tgtEl>
                                        <p:attrNameLst>
                                          <p:attrName>style.visibility</p:attrName>
                                        </p:attrNameLst>
                                      </p:cBhvr>
                                      <p:to>
                                        <p:strVal val="visible"/>
                                      </p:to>
                                    </p:set>
                                    <p:animEffect transition="in" filter="randombar(horizontal)">
                                      <p:cBhvr>
                                        <p:cTn id="16" dur="500"/>
                                        <p:tgtEl>
                                          <p:spTgt spid="168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705"/>
                                        </p:tgtEl>
                                        <p:attrNameLst>
                                          <p:attrName>style.visibility</p:attrName>
                                        </p:attrNameLst>
                                      </p:cBhvr>
                                      <p:to>
                                        <p:strVal val="visible"/>
                                      </p:to>
                                    </p:set>
                                    <p:animEffect transition="in" filter="randombar(horizontal)">
                                      <p:cBhvr>
                                        <p:cTn id="19" dur="500"/>
                                        <p:tgtEl>
                                          <p:spTgt spid="170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706"/>
                                        </p:tgtEl>
                                        <p:attrNameLst>
                                          <p:attrName>style.visibility</p:attrName>
                                        </p:attrNameLst>
                                      </p:cBhvr>
                                      <p:to>
                                        <p:strVal val="visible"/>
                                      </p:to>
                                    </p:set>
                                    <p:animEffect transition="in" filter="randombar(horizontal)">
                                      <p:cBhvr>
                                        <p:cTn id="22" dur="500"/>
                                        <p:tgtEl>
                                          <p:spTgt spid="1706"/>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707"/>
                                        </p:tgtEl>
                                        <p:attrNameLst>
                                          <p:attrName>style.visibility</p:attrName>
                                        </p:attrNameLst>
                                      </p:cBhvr>
                                      <p:to>
                                        <p:strVal val="visible"/>
                                      </p:to>
                                    </p:set>
                                    <p:animEffect transition="in" filter="randombar(horizontal)">
                                      <p:cBhvr>
                                        <p:cTn id="25" dur="500"/>
                                        <p:tgtEl>
                                          <p:spTgt spid="1707"/>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708"/>
                                        </p:tgtEl>
                                        <p:attrNameLst>
                                          <p:attrName>style.visibility</p:attrName>
                                        </p:attrNameLst>
                                      </p:cBhvr>
                                      <p:to>
                                        <p:strVal val="visible"/>
                                      </p:to>
                                    </p:set>
                                    <p:animEffect transition="in" filter="randombar(horizontal)">
                                      <p:cBhvr>
                                        <p:cTn id="28" dur="500"/>
                                        <p:tgtEl>
                                          <p:spTgt spid="1708"/>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709"/>
                                        </p:tgtEl>
                                        <p:attrNameLst>
                                          <p:attrName>style.visibility</p:attrName>
                                        </p:attrNameLst>
                                      </p:cBhvr>
                                      <p:to>
                                        <p:strVal val="visible"/>
                                      </p:to>
                                    </p:set>
                                    <p:animEffect transition="in" filter="randombar(horizontal)">
                                      <p:cBhvr>
                                        <p:cTn id="31" dur="500"/>
                                        <p:tgtEl>
                                          <p:spTgt spid="1709"/>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710"/>
                                        </p:tgtEl>
                                        <p:attrNameLst>
                                          <p:attrName>style.visibility</p:attrName>
                                        </p:attrNameLst>
                                      </p:cBhvr>
                                      <p:to>
                                        <p:strVal val="visible"/>
                                      </p:to>
                                    </p:set>
                                    <p:animEffect transition="in" filter="randombar(horizontal)">
                                      <p:cBhvr>
                                        <p:cTn id="34" dur="500"/>
                                        <p:tgtEl>
                                          <p:spTgt spid="171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randombar(horizontal)">
                                      <p:cBhvr>
                                        <p:cTn id="37" dur="500"/>
                                        <p:tgtEl>
                                          <p:spTgt spid="2"/>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randombar(horizontal)">
                                      <p:cBhvr>
                                        <p:cTn id="40" dur="500"/>
                                        <p:tgtEl>
                                          <p:spTgt spid="3"/>
                                        </p:tgtEl>
                                      </p:cBhvr>
                                    </p:animEffect>
                                  </p:childTnLst>
                                </p:cTn>
                              </p:par>
                              <p:par>
                                <p:cTn id="41" presetID="14" presetClass="entr" presetSubtype="1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randombar(horizontal)">
                                      <p:cBhvr>
                                        <p:cTn id="43" dur="500"/>
                                        <p:tgtEl>
                                          <p:spTgt spid="4"/>
                                        </p:tgtEl>
                                      </p:cBhvr>
                                    </p:animEffect>
                                  </p:childTnLst>
                                </p:cTn>
                              </p:par>
                              <p:par>
                                <p:cTn id="44" presetID="14" presetClass="entr" presetSubtype="10"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randombar(horizontal)">
                                      <p:cBhvr>
                                        <p:cTn id="46" dur="500"/>
                                        <p:tgtEl>
                                          <p:spTgt spid="5"/>
                                        </p:tgtEl>
                                      </p:cBhvr>
                                    </p:animEffect>
                                  </p:childTnLst>
                                </p:cTn>
                              </p:par>
                              <p:par>
                                <p:cTn id="47" presetID="14" presetClass="entr" presetSubtype="10" fill="hold" nodeType="withEffect">
                                  <p:stCondLst>
                                    <p:cond delay="0"/>
                                  </p:stCondLst>
                                  <p:childTnLst>
                                    <p:set>
                                      <p:cBhvr>
                                        <p:cTn id="48" dur="1" fill="hold">
                                          <p:stCondLst>
                                            <p:cond delay="0"/>
                                          </p:stCondLst>
                                        </p:cTn>
                                        <p:tgtEl>
                                          <p:spTgt spid="1748"/>
                                        </p:tgtEl>
                                        <p:attrNameLst>
                                          <p:attrName>style.visibility</p:attrName>
                                        </p:attrNameLst>
                                      </p:cBhvr>
                                      <p:to>
                                        <p:strVal val="visible"/>
                                      </p:to>
                                    </p:set>
                                    <p:animEffect transition="in" filter="randombar(horizontal)">
                                      <p:cBhvr>
                                        <p:cTn id="49" dur="500"/>
                                        <p:tgtEl>
                                          <p:spTgt spid="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5" grpId="0"/>
      <p:bldP spid="1705" grpId="0" animBg="1"/>
      <p:bldP spid="1706" grpId="0" animBg="1"/>
      <p:bldP spid="1707" grpId="0" animBg="1"/>
      <p:bldP spid="1708" grpId="0" animBg="1"/>
      <p:bldP spid="1709" grpId="0" animBg="1"/>
      <p:bldP spid="1710" grpId="0" animBg="1"/>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77"/>
        <p:cNvGrpSpPr/>
        <p:nvPr/>
      </p:nvGrpSpPr>
      <p:grpSpPr>
        <a:xfrm>
          <a:off x="0" y="0"/>
          <a:ext cx="0" cy="0"/>
          <a:chOff x="0" y="0"/>
          <a:chExt cx="0" cy="0"/>
        </a:xfrm>
      </p:grpSpPr>
      <p:sp>
        <p:nvSpPr>
          <p:cNvPr id="1978" name="Google Shape;1978;p52"/>
          <p:cNvSpPr txBox="1">
            <a:spLocks noGrp="1"/>
          </p:cNvSpPr>
          <p:nvPr>
            <p:ph type="title"/>
          </p:nvPr>
        </p:nvSpPr>
        <p:spPr>
          <a:xfrm>
            <a:off x="1325740" y="258650"/>
            <a:ext cx="7704000" cy="67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latin typeface="Times New Roman" panose="02020603050405020304" pitchFamily="18" charset="0"/>
                <a:cs typeface="Times New Roman" panose="02020603050405020304" pitchFamily="18" charset="0"/>
              </a:rPr>
              <a:t>Hoạt động luyện tập</a:t>
            </a:r>
            <a:endParaRPr sz="3600" b="1">
              <a:latin typeface="Times New Roman" panose="02020603050405020304" pitchFamily="18" charset="0"/>
              <a:cs typeface="Times New Roman" panose="02020603050405020304" pitchFamily="18" charset="0"/>
            </a:endParaRPr>
          </a:p>
        </p:txBody>
      </p:sp>
      <p:grpSp>
        <p:nvGrpSpPr>
          <p:cNvPr id="2008" name="Google Shape;2008;p52"/>
          <p:cNvGrpSpPr/>
          <p:nvPr/>
        </p:nvGrpSpPr>
        <p:grpSpPr>
          <a:xfrm>
            <a:off x="272783" y="223948"/>
            <a:ext cx="1012158" cy="1014904"/>
            <a:chOff x="4529055" y="2030129"/>
            <a:chExt cx="570455" cy="572002"/>
          </a:xfrm>
        </p:grpSpPr>
        <p:sp>
          <p:nvSpPr>
            <p:cNvPr id="2009" name="Google Shape;2009;p52"/>
            <p:cNvSpPr/>
            <p:nvPr/>
          </p:nvSpPr>
          <p:spPr>
            <a:xfrm>
              <a:off x="4598202" y="2030129"/>
              <a:ext cx="501307" cy="572002"/>
            </a:xfrm>
            <a:custGeom>
              <a:avLst/>
              <a:gdLst/>
              <a:ahLst/>
              <a:cxnLst/>
              <a:rect l="l" t="t" r="r" b="b"/>
              <a:pathLst>
                <a:path w="16196" h="18480" extrusionOk="0">
                  <a:moveTo>
                    <a:pt x="16196" y="1"/>
                  </a:moveTo>
                  <a:lnTo>
                    <a:pt x="392" y="9215"/>
                  </a:lnTo>
                  <a:lnTo>
                    <a:pt x="0" y="18480"/>
                  </a:lnTo>
                  <a:lnTo>
                    <a:pt x="16196" y="1"/>
                  </a:lnTo>
                  <a:close/>
                  <a:moveTo>
                    <a:pt x="0" y="18480"/>
                  </a:moveTo>
                  <a:lnTo>
                    <a:pt x="0" y="18480"/>
                  </a:lnTo>
                  <a:lnTo>
                    <a:pt x="0" y="1848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2"/>
            <p:cNvSpPr/>
            <p:nvPr/>
          </p:nvSpPr>
          <p:spPr>
            <a:xfrm>
              <a:off x="4598202" y="2391869"/>
              <a:ext cx="147179" cy="210260"/>
            </a:xfrm>
            <a:custGeom>
              <a:avLst/>
              <a:gdLst/>
              <a:ahLst/>
              <a:cxnLst/>
              <a:rect l="l" t="t" r="r" b="b"/>
              <a:pathLst>
                <a:path w="4755" h="6793" extrusionOk="0">
                  <a:moveTo>
                    <a:pt x="2906" y="0"/>
                  </a:moveTo>
                  <a:lnTo>
                    <a:pt x="0" y="6793"/>
                  </a:lnTo>
                  <a:lnTo>
                    <a:pt x="4754" y="1499"/>
                  </a:lnTo>
                  <a:lnTo>
                    <a:pt x="29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2"/>
            <p:cNvSpPr/>
            <p:nvPr/>
          </p:nvSpPr>
          <p:spPr>
            <a:xfrm>
              <a:off x="4529055" y="2030129"/>
              <a:ext cx="570455" cy="330542"/>
            </a:xfrm>
            <a:custGeom>
              <a:avLst/>
              <a:gdLst/>
              <a:ahLst/>
              <a:cxnLst/>
              <a:rect l="l" t="t" r="r" b="b"/>
              <a:pathLst>
                <a:path w="18430" h="10679" extrusionOk="0">
                  <a:moveTo>
                    <a:pt x="18430" y="1"/>
                  </a:moveTo>
                  <a:lnTo>
                    <a:pt x="344" y="7108"/>
                  </a:lnTo>
                  <a:cubicBezTo>
                    <a:pt x="63" y="7212"/>
                    <a:pt x="1" y="7583"/>
                    <a:pt x="231" y="7780"/>
                  </a:cubicBezTo>
                  <a:lnTo>
                    <a:pt x="3481" y="10582"/>
                  </a:lnTo>
                  <a:cubicBezTo>
                    <a:pt x="3556" y="10645"/>
                    <a:pt x="3652" y="10678"/>
                    <a:pt x="3747" y="10678"/>
                  </a:cubicBezTo>
                  <a:cubicBezTo>
                    <a:pt x="3828" y="10678"/>
                    <a:pt x="3909" y="10654"/>
                    <a:pt x="3977" y="10602"/>
                  </a:cubicBezTo>
                  <a:lnTo>
                    <a:pt x="18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2"/>
            <p:cNvSpPr/>
            <p:nvPr/>
          </p:nvSpPr>
          <p:spPr>
            <a:xfrm>
              <a:off x="4679700" y="2030129"/>
              <a:ext cx="419809" cy="533064"/>
            </a:xfrm>
            <a:custGeom>
              <a:avLst/>
              <a:gdLst/>
              <a:ahLst/>
              <a:cxnLst/>
              <a:rect l="l" t="t" r="r" b="b"/>
              <a:pathLst>
                <a:path w="13563" h="17222" extrusionOk="0">
                  <a:moveTo>
                    <a:pt x="13563" y="1"/>
                  </a:moveTo>
                  <a:lnTo>
                    <a:pt x="189" y="11267"/>
                  </a:lnTo>
                  <a:cubicBezTo>
                    <a:pt x="7" y="11422"/>
                    <a:pt x="1" y="11701"/>
                    <a:pt x="175" y="11869"/>
                  </a:cubicBezTo>
                  <a:lnTo>
                    <a:pt x="5854" y="17114"/>
                  </a:lnTo>
                  <a:cubicBezTo>
                    <a:pt x="5935" y="17187"/>
                    <a:pt x="6033" y="17221"/>
                    <a:pt x="6130" y="17221"/>
                  </a:cubicBezTo>
                  <a:cubicBezTo>
                    <a:pt x="6284" y="17221"/>
                    <a:pt x="6434" y="17133"/>
                    <a:pt x="6498" y="16974"/>
                  </a:cubicBezTo>
                  <a:lnTo>
                    <a:pt x="135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3" name="Google Shape;2013;p52"/>
          <p:cNvSpPr/>
          <p:nvPr/>
        </p:nvSpPr>
        <p:spPr>
          <a:xfrm rot="1455476">
            <a:off x="4617801" y="1589308"/>
            <a:ext cx="155521" cy="15563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2"/>
          <p:cNvSpPr/>
          <p:nvPr/>
        </p:nvSpPr>
        <p:spPr>
          <a:xfrm rot="1421918">
            <a:off x="6147554" y="1313438"/>
            <a:ext cx="201487" cy="201626"/>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2"/>
          <p:cNvSpPr/>
          <p:nvPr/>
        </p:nvSpPr>
        <p:spPr>
          <a:xfrm rot="1417684">
            <a:off x="4546263" y="3826939"/>
            <a:ext cx="190685" cy="190816"/>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2"/>
          <p:cNvSpPr/>
          <p:nvPr/>
        </p:nvSpPr>
        <p:spPr>
          <a:xfrm rot="135659">
            <a:off x="1425535" y="3506808"/>
            <a:ext cx="201487" cy="201626"/>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2"/>
          <p:cNvSpPr/>
          <p:nvPr/>
        </p:nvSpPr>
        <p:spPr>
          <a:xfrm rot="3310413">
            <a:off x="7081675" y="4468486"/>
            <a:ext cx="289236" cy="289442"/>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8" name="Google Shape;2018;p52"/>
          <p:cNvGrpSpPr/>
          <p:nvPr/>
        </p:nvGrpSpPr>
        <p:grpSpPr>
          <a:xfrm>
            <a:off x="5101222" y="2606270"/>
            <a:ext cx="278340" cy="345372"/>
            <a:chOff x="7200672" y="3119655"/>
            <a:chExt cx="278340" cy="345372"/>
          </a:xfrm>
        </p:grpSpPr>
        <p:sp>
          <p:nvSpPr>
            <p:cNvPr id="2019" name="Google Shape;2019;p52"/>
            <p:cNvSpPr/>
            <p:nvPr/>
          </p:nvSpPr>
          <p:spPr>
            <a:xfrm>
              <a:off x="7415729" y="3119655"/>
              <a:ext cx="63283" cy="345372"/>
            </a:xfrm>
            <a:custGeom>
              <a:avLst/>
              <a:gdLst/>
              <a:ahLst/>
              <a:cxnLst/>
              <a:rect l="l" t="t" r="r" b="b"/>
              <a:pathLst>
                <a:path w="1757" h="9589" extrusionOk="0">
                  <a:moveTo>
                    <a:pt x="0" y="0"/>
                  </a:moveTo>
                  <a:lnTo>
                    <a:pt x="0" y="9588"/>
                  </a:lnTo>
                  <a:lnTo>
                    <a:pt x="1503" y="9588"/>
                  </a:lnTo>
                  <a:cubicBezTo>
                    <a:pt x="1650" y="9588"/>
                    <a:pt x="1757" y="9474"/>
                    <a:pt x="1757" y="9334"/>
                  </a:cubicBezTo>
                  <a:lnTo>
                    <a:pt x="1757" y="254"/>
                  </a:lnTo>
                  <a:cubicBezTo>
                    <a:pt x="1757" y="114"/>
                    <a:pt x="1650" y="0"/>
                    <a:pt x="1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2"/>
            <p:cNvSpPr/>
            <p:nvPr/>
          </p:nvSpPr>
          <p:spPr>
            <a:xfrm>
              <a:off x="7227252" y="3119655"/>
              <a:ext cx="168454" cy="345372"/>
            </a:xfrm>
            <a:custGeom>
              <a:avLst/>
              <a:gdLst/>
              <a:ahLst/>
              <a:cxnLst/>
              <a:rect l="l" t="t" r="r" b="b"/>
              <a:pathLst>
                <a:path w="4677" h="9589" extrusionOk="0">
                  <a:moveTo>
                    <a:pt x="254" y="0"/>
                  </a:moveTo>
                  <a:cubicBezTo>
                    <a:pt x="115" y="0"/>
                    <a:pt x="0" y="114"/>
                    <a:pt x="0" y="254"/>
                  </a:cubicBezTo>
                  <a:lnTo>
                    <a:pt x="0" y="1140"/>
                  </a:lnTo>
                  <a:lnTo>
                    <a:pt x="451" y="1140"/>
                  </a:lnTo>
                  <a:cubicBezTo>
                    <a:pt x="607" y="1140"/>
                    <a:pt x="731" y="1270"/>
                    <a:pt x="731" y="1428"/>
                  </a:cubicBezTo>
                  <a:cubicBezTo>
                    <a:pt x="731" y="1575"/>
                    <a:pt x="607" y="1705"/>
                    <a:pt x="451" y="1705"/>
                  </a:cubicBezTo>
                  <a:lnTo>
                    <a:pt x="0" y="1705"/>
                  </a:lnTo>
                  <a:lnTo>
                    <a:pt x="0" y="2264"/>
                  </a:lnTo>
                  <a:lnTo>
                    <a:pt x="451" y="2264"/>
                  </a:lnTo>
                  <a:cubicBezTo>
                    <a:pt x="607" y="2264"/>
                    <a:pt x="731" y="2394"/>
                    <a:pt x="731" y="2550"/>
                  </a:cubicBezTo>
                  <a:cubicBezTo>
                    <a:pt x="731" y="2698"/>
                    <a:pt x="607" y="2829"/>
                    <a:pt x="451" y="2829"/>
                  </a:cubicBezTo>
                  <a:lnTo>
                    <a:pt x="0" y="2829"/>
                  </a:lnTo>
                  <a:lnTo>
                    <a:pt x="0" y="3387"/>
                  </a:lnTo>
                  <a:lnTo>
                    <a:pt x="451" y="3387"/>
                  </a:lnTo>
                  <a:cubicBezTo>
                    <a:pt x="607" y="3387"/>
                    <a:pt x="731" y="3519"/>
                    <a:pt x="731" y="3674"/>
                  </a:cubicBezTo>
                  <a:cubicBezTo>
                    <a:pt x="731" y="3822"/>
                    <a:pt x="607" y="3954"/>
                    <a:pt x="451" y="3954"/>
                  </a:cubicBezTo>
                  <a:lnTo>
                    <a:pt x="0" y="3954"/>
                  </a:lnTo>
                  <a:lnTo>
                    <a:pt x="0" y="4511"/>
                  </a:lnTo>
                  <a:lnTo>
                    <a:pt x="451" y="4511"/>
                  </a:lnTo>
                  <a:cubicBezTo>
                    <a:pt x="607" y="4511"/>
                    <a:pt x="731" y="4643"/>
                    <a:pt x="731" y="4798"/>
                  </a:cubicBezTo>
                  <a:cubicBezTo>
                    <a:pt x="731" y="4946"/>
                    <a:pt x="607" y="5078"/>
                    <a:pt x="451" y="5078"/>
                  </a:cubicBezTo>
                  <a:lnTo>
                    <a:pt x="0" y="5078"/>
                  </a:lnTo>
                  <a:lnTo>
                    <a:pt x="0" y="5635"/>
                  </a:lnTo>
                  <a:lnTo>
                    <a:pt x="451" y="5635"/>
                  </a:lnTo>
                  <a:cubicBezTo>
                    <a:pt x="607" y="5635"/>
                    <a:pt x="731" y="5767"/>
                    <a:pt x="731" y="5922"/>
                  </a:cubicBezTo>
                  <a:cubicBezTo>
                    <a:pt x="731" y="6070"/>
                    <a:pt x="607" y="6202"/>
                    <a:pt x="451" y="6202"/>
                  </a:cubicBezTo>
                  <a:lnTo>
                    <a:pt x="0" y="6202"/>
                  </a:lnTo>
                  <a:lnTo>
                    <a:pt x="0" y="6759"/>
                  </a:lnTo>
                  <a:lnTo>
                    <a:pt x="451" y="6759"/>
                  </a:lnTo>
                  <a:cubicBezTo>
                    <a:pt x="607" y="6759"/>
                    <a:pt x="731" y="6891"/>
                    <a:pt x="731" y="7047"/>
                  </a:cubicBezTo>
                  <a:cubicBezTo>
                    <a:pt x="731" y="7194"/>
                    <a:pt x="607" y="7324"/>
                    <a:pt x="451" y="7324"/>
                  </a:cubicBezTo>
                  <a:lnTo>
                    <a:pt x="0" y="7324"/>
                  </a:lnTo>
                  <a:lnTo>
                    <a:pt x="0" y="7883"/>
                  </a:lnTo>
                  <a:lnTo>
                    <a:pt x="451" y="7883"/>
                  </a:lnTo>
                  <a:cubicBezTo>
                    <a:pt x="607" y="7883"/>
                    <a:pt x="731" y="8013"/>
                    <a:pt x="731" y="8171"/>
                  </a:cubicBezTo>
                  <a:cubicBezTo>
                    <a:pt x="731" y="8319"/>
                    <a:pt x="607" y="8449"/>
                    <a:pt x="451" y="8449"/>
                  </a:cubicBezTo>
                  <a:lnTo>
                    <a:pt x="0" y="8449"/>
                  </a:lnTo>
                  <a:lnTo>
                    <a:pt x="0" y="9334"/>
                  </a:lnTo>
                  <a:cubicBezTo>
                    <a:pt x="0" y="9474"/>
                    <a:pt x="115" y="9588"/>
                    <a:pt x="254" y="9588"/>
                  </a:cubicBezTo>
                  <a:lnTo>
                    <a:pt x="4676" y="9588"/>
                  </a:lnTo>
                  <a:lnTo>
                    <a:pt x="4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2"/>
            <p:cNvSpPr/>
            <p:nvPr/>
          </p:nvSpPr>
          <p:spPr>
            <a:xfrm>
              <a:off x="7200672" y="3403578"/>
              <a:ext cx="26617" cy="20386"/>
            </a:xfrm>
            <a:custGeom>
              <a:avLst/>
              <a:gdLst/>
              <a:ahLst/>
              <a:cxnLst/>
              <a:rect l="l" t="t" r="r" b="b"/>
              <a:pathLst>
                <a:path w="739" h="566" extrusionOk="0">
                  <a:moveTo>
                    <a:pt x="287" y="0"/>
                  </a:moveTo>
                  <a:cubicBezTo>
                    <a:pt x="130" y="0"/>
                    <a:pt x="0" y="130"/>
                    <a:pt x="0" y="288"/>
                  </a:cubicBezTo>
                  <a:cubicBezTo>
                    <a:pt x="0" y="436"/>
                    <a:pt x="130" y="566"/>
                    <a:pt x="287" y="566"/>
                  </a:cubicBezTo>
                  <a:lnTo>
                    <a:pt x="738" y="566"/>
                  </a:lnTo>
                  <a:lnTo>
                    <a:pt x="7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2"/>
            <p:cNvSpPr/>
            <p:nvPr/>
          </p:nvSpPr>
          <p:spPr>
            <a:xfrm>
              <a:off x="7200672" y="3363094"/>
              <a:ext cx="26617" cy="20386"/>
            </a:xfrm>
            <a:custGeom>
              <a:avLst/>
              <a:gdLst/>
              <a:ahLst/>
              <a:cxnLst/>
              <a:rect l="l" t="t" r="r" b="b"/>
              <a:pathLst>
                <a:path w="739" h="566" extrusionOk="0">
                  <a:moveTo>
                    <a:pt x="287" y="0"/>
                  </a:moveTo>
                  <a:cubicBezTo>
                    <a:pt x="130" y="0"/>
                    <a:pt x="0" y="132"/>
                    <a:pt x="0" y="288"/>
                  </a:cubicBezTo>
                  <a:cubicBezTo>
                    <a:pt x="0" y="435"/>
                    <a:pt x="130" y="565"/>
                    <a:pt x="287" y="565"/>
                  </a:cubicBezTo>
                  <a:lnTo>
                    <a:pt x="738" y="565"/>
                  </a:lnTo>
                  <a:lnTo>
                    <a:pt x="7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2"/>
            <p:cNvSpPr/>
            <p:nvPr/>
          </p:nvSpPr>
          <p:spPr>
            <a:xfrm>
              <a:off x="7200672" y="3322611"/>
              <a:ext cx="26617" cy="20458"/>
            </a:xfrm>
            <a:custGeom>
              <a:avLst/>
              <a:gdLst/>
              <a:ahLst/>
              <a:cxnLst/>
              <a:rect l="l" t="t" r="r" b="b"/>
              <a:pathLst>
                <a:path w="739" h="568" extrusionOk="0">
                  <a:moveTo>
                    <a:pt x="287" y="0"/>
                  </a:moveTo>
                  <a:cubicBezTo>
                    <a:pt x="130" y="0"/>
                    <a:pt x="0" y="132"/>
                    <a:pt x="0" y="287"/>
                  </a:cubicBezTo>
                  <a:cubicBezTo>
                    <a:pt x="0" y="435"/>
                    <a:pt x="130" y="567"/>
                    <a:pt x="287" y="567"/>
                  </a:cubicBezTo>
                  <a:lnTo>
                    <a:pt x="738" y="567"/>
                  </a:lnTo>
                  <a:lnTo>
                    <a:pt x="7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2"/>
            <p:cNvSpPr/>
            <p:nvPr/>
          </p:nvSpPr>
          <p:spPr>
            <a:xfrm>
              <a:off x="7200672" y="3282092"/>
              <a:ext cx="26617" cy="20458"/>
            </a:xfrm>
            <a:custGeom>
              <a:avLst/>
              <a:gdLst/>
              <a:ahLst/>
              <a:cxnLst/>
              <a:rect l="l" t="t" r="r" b="b"/>
              <a:pathLst>
                <a:path w="739" h="568" extrusionOk="0">
                  <a:moveTo>
                    <a:pt x="287" y="1"/>
                  </a:moveTo>
                  <a:cubicBezTo>
                    <a:pt x="130" y="1"/>
                    <a:pt x="0" y="133"/>
                    <a:pt x="0" y="288"/>
                  </a:cubicBezTo>
                  <a:cubicBezTo>
                    <a:pt x="0" y="436"/>
                    <a:pt x="130" y="568"/>
                    <a:pt x="287" y="568"/>
                  </a:cubicBezTo>
                  <a:lnTo>
                    <a:pt x="738" y="568"/>
                  </a:lnTo>
                  <a:lnTo>
                    <a:pt x="7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2"/>
            <p:cNvSpPr/>
            <p:nvPr/>
          </p:nvSpPr>
          <p:spPr>
            <a:xfrm>
              <a:off x="7200672" y="3241609"/>
              <a:ext cx="26617" cy="20458"/>
            </a:xfrm>
            <a:custGeom>
              <a:avLst/>
              <a:gdLst/>
              <a:ahLst/>
              <a:cxnLst/>
              <a:rect l="l" t="t" r="r" b="b"/>
              <a:pathLst>
                <a:path w="739" h="568" extrusionOk="0">
                  <a:moveTo>
                    <a:pt x="287" y="1"/>
                  </a:moveTo>
                  <a:cubicBezTo>
                    <a:pt x="130" y="1"/>
                    <a:pt x="0" y="133"/>
                    <a:pt x="0" y="288"/>
                  </a:cubicBezTo>
                  <a:cubicBezTo>
                    <a:pt x="0" y="436"/>
                    <a:pt x="130" y="568"/>
                    <a:pt x="287" y="568"/>
                  </a:cubicBezTo>
                  <a:lnTo>
                    <a:pt x="738" y="568"/>
                  </a:lnTo>
                  <a:lnTo>
                    <a:pt x="7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2"/>
            <p:cNvSpPr/>
            <p:nvPr/>
          </p:nvSpPr>
          <p:spPr>
            <a:xfrm>
              <a:off x="7200672" y="3201198"/>
              <a:ext cx="26617" cy="20386"/>
            </a:xfrm>
            <a:custGeom>
              <a:avLst/>
              <a:gdLst/>
              <a:ahLst/>
              <a:cxnLst/>
              <a:rect l="l" t="t" r="r" b="b"/>
              <a:pathLst>
                <a:path w="739" h="566" extrusionOk="0">
                  <a:moveTo>
                    <a:pt x="287" y="0"/>
                  </a:moveTo>
                  <a:cubicBezTo>
                    <a:pt x="130" y="0"/>
                    <a:pt x="0" y="130"/>
                    <a:pt x="0" y="286"/>
                  </a:cubicBezTo>
                  <a:cubicBezTo>
                    <a:pt x="0" y="434"/>
                    <a:pt x="130" y="565"/>
                    <a:pt x="287" y="565"/>
                  </a:cubicBezTo>
                  <a:lnTo>
                    <a:pt x="738" y="565"/>
                  </a:lnTo>
                  <a:lnTo>
                    <a:pt x="7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2"/>
            <p:cNvSpPr/>
            <p:nvPr/>
          </p:nvSpPr>
          <p:spPr>
            <a:xfrm>
              <a:off x="7200672" y="3160715"/>
              <a:ext cx="26617" cy="20386"/>
            </a:xfrm>
            <a:custGeom>
              <a:avLst/>
              <a:gdLst/>
              <a:ahLst/>
              <a:cxnLst/>
              <a:rect l="l" t="t" r="r" b="b"/>
              <a:pathLst>
                <a:path w="739" h="566" extrusionOk="0">
                  <a:moveTo>
                    <a:pt x="287" y="0"/>
                  </a:moveTo>
                  <a:cubicBezTo>
                    <a:pt x="130" y="0"/>
                    <a:pt x="0" y="130"/>
                    <a:pt x="0" y="288"/>
                  </a:cubicBezTo>
                  <a:cubicBezTo>
                    <a:pt x="0" y="435"/>
                    <a:pt x="130" y="565"/>
                    <a:pt x="287" y="565"/>
                  </a:cubicBezTo>
                  <a:lnTo>
                    <a:pt x="738" y="565"/>
                  </a:lnTo>
                  <a:lnTo>
                    <a:pt x="7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2055;p53">
            <a:extLst>
              <a:ext uri="{FF2B5EF4-FFF2-40B4-BE49-F238E27FC236}">
                <a16:creationId xmlns:a16="http://schemas.microsoft.com/office/drawing/2014/main" id="{93C4D3D0-DD4A-781A-927F-3D6AC2B46B8C}"/>
              </a:ext>
            </a:extLst>
          </p:cNvPr>
          <p:cNvGrpSpPr/>
          <p:nvPr/>
        </p:nvGrpSpPr>
        <p:grpSpPr>
          <a:xfrm>
            <a:off x="6663720" y="-36223"/>
            <a:ext cx="2492848" cy="966849"/>
            <a:chOff x="6211327" y="-36220"/>
            <a:chExt cx="2945584" cy="1142442"/>
          </a:xfrm>
        </p:grpSpPr>
        <p:sp>
          <p:nvSpPr>
            <p:cNvPr id="3" name="Google Shape;2056;p53">
              <a:extLst>
                <a:ext uri="{FF2B5EF4-FFF2-40B4-BE49-F238E27FC236}">
                  <a16:creationId xmlns:a16="http://schemas.microsoft.com/office/drawing/2014/main" id="{0B526665-D318-2BB3-7425-1D4A16807E50}"/>
                </a:ext>
              </a:extLst>
            </p:cNvPr>
            <p:cNvSpPr/>
            <p:nvPr/>
          </p:nvSpPr>
          <p:spPr>
            <a:xfrm>
              <a:off x="6250918" y="14721"/>
              <a:ext cx="399409" cy="541878"/>
            </a:xfrm>
            <a:custGeom>
              <a:avLst/>
              <a:gdLst/>
              <a:ahLst/>
              <a:cxnLst/>
              <a:rect l="l" t="t" r="r" b="b"/>
              <a:pathLst>
                <a:path w="7072" h="9595" extrusionOk="0">
                  <a:moveTo>
                    <a:pt x="763" y="1"/>
                  </a:moveTo>
                  <a:lnTo>
                    <a:pt x="0" y="9595"/>
                  </a:lnTo>
                  <a:lnTo>
                    <a:pt x="7072" y="3068"/>
                  </a:lnTo>
                  <a:lnTo>
                    <a:pt x="7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057;p53">
              <a:extLst>
                <a:ext uri="{FF2B5EF4-FFF2-40B4-BE49-F238E27FC236}">
                  <a16:creationId xmlns:a16="http://schemas.microsoft.com/office/drawing/2014/main" id="{1E731B49-867F-5EC5-4C08-8DADA23409E8}"/>
                </a:ext>
              </a:extLst>
            </p:cNvPr>
            <p:cNvSpPr/>
            <p:nvPr/>
          </p:nvSpPr>
          <p:spPr>
            <a:xfrm>
              <a:off x="7632250" y="507134"/>
              <a:ext cx="391559" cy="530752"/>
            </a:xfrm>
            <a:custGeom>
              <a:avLst/>
              <a:gdLst/>
              <a:ahLst/>
              <a:cxnLst/>
              <a:rect l="l" t="t" r="r" b="b"/>
              <a:pathLst>
                <a:path w="6933" h="9398" extrusionOk="0">
                  <a:moveTo>
                    <a:pt x="1" y="0"/>
                  </a:moveTo>
                  <a:lnTo>
                    <a:pt x="2073" y="9398"/>
                  </a:lnTo>
                  <a:lnTo>
                    <a:pt x="6933" y="1093"/>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058;p53">
              <a:extLst>
                <a:ext uri="{FF2B5EF4-FFF2-40B4-BE49-F238E27FC236}">
                  <a16:creationId xmlns:a16="http://schemas.microsoft.com/office/drawing/2014/main" id="{94F8D7A3-65A5-A9A2-D7A3-761EEAB8261A}"/>
                </a:ext>
              </a:extLst>
            </p:cNvPr>
            <p:cNvSpPr/>
            <p:nvPr/>
          </p:nvSpPr>
          <p:spPr>
            <a:xfrm>
              <a:off x="6542738" y="220406"/>
              <a:ext cx="551333" cy="614561"/>
            </a:xfrm>
            <a:custGeom>
              <a:avLst/>
              <a:gdLst/>
              <a:ahLst/>
              <a:cxnLst/>
              <a:rect l="l" t="t" r="r" b="b"/>
              <a:pathLst>
                <a:path w="9762" h="10882" extrusionOk="0">
                  <a:moveTo>
                    <a:pt x="3214" y="0"/>
                  </a:moveTo>
                  <a:lnTo>
                    <a:pt x="1" y="8368"/>
                  </a:lnTo>
                  <a:lnTo>
                    <a:pt x="3740" y="8396"/>
                  </a:lnTo>
                  <a:lnTo>
                    <a:pt x="6548" y="10882"/>
                  </a:lnTo>
                  <a:lnTo>
                    <a:pt x="9761" y="2514"/>
                  </a:lnTo>
                  <a:lnTo>
                    <a:pt x="32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059;p53">
              <a:extLst>
                <a:ext uri="{FF2B5EF4-FFF2-40B4-BE49-F238E27FC236}">
                  <a16:creationId xmlns:a16="http://schemas.microsoft.com/office/drawing/2014/main" id="{06DFAEB1-81A4-79A1-DA53-1930F1F6C284}"/>
                </a:ext>
              </a:extLst>
            </p:cNvPr>
            <p:cNvSpPr/>
            <p:nvPr/>
          </p:nvSpPr>
          <p:spPr>
            <a:xfrm>
              <a:off x="6688620" y="249661"/>
              <a:ext cx="127809" cy="63308"/>
            </a:xfrm>
            <a:custGeom>
              <a:avLst/>
              <a:gdLst/>
              <a:ahLst/>
              <a:cxnLst/>
              <a:rect l="l" t="t" r="r" b="b"/>
              <a:pathLst>
                <a:path w="2263" h="1121" extrusionOk="0">
                  <a:moveTo>
                    <a:pt x="1984" y="0"/>
                  </a:moveTo>
                  <a:lnTo>
                    <a:pt x="107" y="834"/>
                  </a:lnTo>
                  <a:lnTo>
                    <a:pt x="1" y="1121"/>
                  </a:lnTo>
                  <a:lnTo>
                    <a:pt x="2263" y="113"/>
                  </a:lnTo>
                  <a:lnTo>
                    <a:pt x="1984"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060;p53">
              <a:extLst>
                <a:ext uri="{FF2B5EF4-FFF2-40B4-BE49-F238E27FC236}">
                  <a16:creationId xmlns:a16="http://schemas.microsoft.com/office/drawing/2014/main" id="{09751D55-9C0A-5B48-C9DF-13B836DD81BF}"/>
                </a:ext>
              </a:extLst>
            </p:cNvPr>
            <p:cNvSpPr/>
            <p:nvPr/>
          </p:nvSpPr>
          <p:spPr>
            <a:xfrm>
              <a:off x="6656259" y="282078"/>
              <a:ext cx="244491" cy="114701"/>
            </a:xfrm>
            <a:custGeom>
              <a:avLst/>
              <a:gdLst/>
              <a:ahLst/>
              <a:cxnLst/>
              <a:rect l="l" t="t" r="r" b="b"/>
              <a:pathLst>
                <a:path w="4329" h="2031" extrusionOk="0">
                  <a:moveTo>
                    <a:pt x="4047" y="1"/>
                  </a:moveTo>
                  <a:lnTo>
                    <a:pt x="112" y="1752"/>
                  </a:lnTo>
                  <a:lnTo>
                    <a:pt x="1" y="2031"/>
                  </a:lnTo>
                  <a:lnTo>
                    <a:pt x="4328" y="113"/>
                  </a:lnTo>
                  <a:lnTo>
                    <a:pt x="404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061;p53">
              <a:extLst>
                <a:ext uri="{FF2B5EF4-FFF2-40B4-BE49-F238E27FC236}">
                  <a16:creationId xmlns:a16="http://schemas.microsoft.com/office/drawing/2014/main" id="{FACC57C1-02CC-BB91-3383-765320514A00}"/>
                </a:ext>
              </a:extLst>
            </p:cNvPr>
            <p:cNvSpPr/>
            <p:nvPr/>
          </p:nvSpPr>
          <p:spPr>
            <a:xfrm>
              <a:off x="6623784" y="314551"/>
              <a:ext cx="361117" cy="166545"/>
            </a:xfrm>
            <a:custGeom>
              <a:avLst/>
              <a:gdLst/>
              <a:ahLst/>
              <a:cxnLst/>
              <a:rect l="l" t="t" r="r" b="b"/>
              <a:pathLst>
                <a:path w="6394" h="2949" extrusionOk="0">
                  <a:moveTo>
                    <a:pt x="6115" y="1"/>
                  </a:moveTo>
                  <a:lnTo>
                    <a:pt x="114" y="2668"/>
                  </a:lnTo>
                  <a:lnTo>
                    <a:pt x="1" y="2948"/>
                  </a:lnTo>
                  <a:lnTo>
                    <a:pt x="6394" y="111"/>
                  </a:lnTo>
                  <a:lnTo>
                    <a:pt x="6115"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062;p53">
              <a:extLst>
                <a:ext uri="{FF2B5EF4-FFF2-40B4-BE49-F238E27FC236}">
                  <a16:creationId xmlns:a16="http://schemas.microsoft.com/office/drawing/2014/main" id="{50992424-0B05-70CB-1E1E-3DD522AD5E3C}"/>
                </a:ext>
              </a:extLst>
            </p:cNvPr>
            <p:cNvSpPr/>
            <p:nvPr/>
          </p:nvSpPr>
          <p:spPr>
            <a:xfrm>
              <a:off x="6591818" y="346912"/>
              <a:ext cx="477404" cy="218332"/>
            </a:xfrm>
            <a:custGeom>
              <a:avLst/>
              <a:gdLst/>
              <a:ahLst/>
              <a:cxnLst/>
              <a:rect l="l" t="t" r="r" b="b"/>
              <a:pathLst>
                <a:path w="8453" h="3866" extrusionOk="0">
                  <a:moveTo>
                    <a:pt x="8165" y="1"/>
                  </a:moveTo>
                  <a:lnTo>
                    <a:pt x="105" y="3587"/>
                  </a:lnTo>
                  <a:lnTo>
                    <a:pt x="1" y="3866"/>
                  </a:lnTo>
                  <a:lnTo>
                    <a:pt x="8452" y="106"/>
                  </a:lnTo>
                  <a:lnTo>
                    <a:pt x="8165"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63;p53">
              <a:extLst>
                <a:ext uri="{FF2B5EF4-FFF2-40B4-BE49-F238E27FC236}">
                  <a16:creationId xmlns:a16="http://schemas.microsoft.com/office/drawing/2014/main" id="{0A209A3F-EF74-5337-11A6-78F1B55078B2}"/>
                </a:ext>
              </a:extLst>
            </p:cNvPr>
            <p:cNvSpPr/>
            <p:nvPr/>
          </p:nvSpPr>
          <p:spPr>
            <a:xfrm>
              <a:off x="6559343" y="405873"/>
              <a:ext cx="518125" cy="243690"/>
            </a:xfrm>
            <a:custGeom>
              <a:avLst/>
              <a:gdLst/>
              <a:ahLst/>
              <a:cxnLst/>
              <a:rect l="l" t="t" r="r" b="b"/>
              <a:pathLst>
                <a:path w="9174" h="4315" extrusionOk="0">
                  <a:moveTo>
                    <a:pt x="9173" y="0"/>
                  </a:moveTo>
                  <a:lnTo>
                    <a:pt x="105" y="4033"/>
                  </a:lnTo>
                  <a:lnTo>
                    <a:pt x="1" y="4314"/>
                  </a:lnTo>
                  <a:lnTo>
                    <a:pt x="9062" y="281"/>
                  </a:lnTo>
                  <a:lnTo>
                    <a:pt x="9173"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64;p53">
              <a:extLst>
                <a:ext uri="{FF2B5EF4-FFF2-40B4-BE49-F238E27FC236}">
                  <a16:creationId xmlns:a16="http://schemas.microsoft.com/office/drawing/2014/main" id="{C9D20843-7A88-8737-E8DB-53899A8F248B}"/>
                </a:ext>
              </a:extLst>
            </p:cNvPr>
            <p:cNvSpPr/>
            <p:nvPr/>
          </p:nvSpPr>
          <p:spPr>
            <a:xfrm>
              <a:off x="6588203" y="490135"/>
              <a:ext cx="456903" cy="203254"/>
            </a:xfrm>
            <a:custGeom>
              <a:avLst/>
              <a:gdLst/>
              <a:ahLst/>
              <a:cxnLst/>
              <a:rect l="l" t="t" r="r" b="b"/>
              <a:pathLst>
                <a:path w="8090" h="3599" extrusionOk="0">
                  <a:moveTo>
                    <a:pt x="8089" y="0"/>
                  </a:moveTo>
                  <a:lnTo>
                    <a:pt x="1" y="3598"/>
                  </a:lnTo>
                  <a:lnTo>
                    <a:pt x="518" y="3598"/>
                  </a:lnTo>
                  <a:lnTo>
                    <a:pt x="7977" y="279"/>
                  </a:lnTo>
                  <a:lnTo>
                    <a:pt x="8089"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5;p53">
              <a:extLst>
                <a:ext uri="{FF2B5EF4-FFF2-40B4-BE49-F238E27FC236}">
                  <a16:creationId xmlns:a16="http://schemas.microsoft.com/office/drawing/2014/main" id="{611D8483-BD41-A38E-0A43-9A47FB59B453}"/>
                </a:ext>
              </a:extLst>
            </p:cNvPr>
            <p:cNvSpPr/>
            <p:nvPr/>
          </p:nvSpPr>
          <p:spPr>
            <a:xfrm>
              <a:off x="6742048" y="574340"/>
              <a:ext cx="270584" cy="125431"/>
            </a:xfrm>
            <a:custGeom>
              <a:avLst/>
              <a:gdLst/>
              <a:ahLst/>
              <a:cxnLst/>
              <a:rect l="l" t="t" r="r" b="b"/>
              <a:pathLst>
                <a:path w="4791" h="2221" extrusionOk="0">
                  <a:moveTo>
                    <a:pt x="4790" y="0"/>
                  </a:moveTo>
                  <a:lnTo>
                    <a:pt x="1" y="2129"/>
                  </a:lnTo>
                  <a:lnTo>
                    <a:pt x="211" y="2129"/>
                  </a:lnTo>
                  <a:lnTo>
                    <a:pt x="315" y="2220"/>
                  </a:lnTo>
                  <a:lnTo>
                    <a:pt x="4678" y="281"/>
                  </a:lnTo>
                  <a:lnTo>
                    <a:pt x="4790"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66;p53">
              <a:extLst>
                <a:ext uri="{FF2B5EF4-FFF2-40B4-BE49-F238E27FC236}">
                  <a16:creationId xmlns:a16="http://schemas.microsoft.com/office/drawing/2014/main" id="{393E4D8D-BFB9-463F-24BE-473CDD7CA1AC}"/>
                </a:ext>
              </a:extLst>
            </p:cNvPr>
            <p:cNvSpPr/>
            <p:nvPr/>
          </p:nvSpPr>
          <p:spPr>
            <a:xfrm>
              <a:off x="6802536" y="658602"/>
              <a:ext cx="177622" cy="87819"/>
            </a:xfrm>
            <a:custGeom>
              <a:avLst/>
              <a:gdLst/>
              <a:ahLst/>
              <a:cxnLst/>
              <a:rect l="l" t="t" r="r" b="b"/>
              <a:pathLst>
                <a:path w="3145" h="1555" extrusionOk="0">
                  <a:moveTo>
                    <a:pt x="3145" y="0"/>
                  </a:moveTo>
                  <a:lnTo>
                    <a:pt x="0" y="1400"/>
                  </a:lnTo>
                  <a:lnTo>
                    <a:pt x="177" y="1555"/>
                  </a:lnTo>
                  <a:lnTo>
                    <a:pt x="3041" y="279"/>
                  </a:lnTo>
                  <a:lnTo>
                    <a:pt x="3145"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67;p53">
              <a:extLst>
                <a:ext uri="{FF2B5EF4-FFF2-40B4-BE49-F238E27FC236}">
                  <a16:creationId xmlns:a16="http://schemas.microsoft.com/office/drawing/2014/main" id="{5F84416D-25E7-FB31-E603-8C3A837F713C}"/>
                </a:ext>
              </a:extLst>
            </p:cNvPr>
            <p:cNvSpPr/>
            <p:nvPr/>
          </p:nvSpPr>
          <p:spPr>
            <a:xfrm>
              <a:off x="6854721" y="742808"/>
              <a:ext cx="93075" cy="49867"/>
            </a:xfrm>
            <a:custGeom>
              <a:avLst/>
              <a:gdLst/>
              <a:ahLst/>
              <a:cxnLst/>
              <a:rect l="l" t="t" r="r" b="b"/>
              <a:pathLst>
                <a:path w="1648" h="883" extrusionOk="0">
                  <a:moveTo>
                    <a:pt x="1648" y="0"/>
                  </a:moveTo>
                  <a:lnTo>
                    <a:pt x="1" y="729"/>
                  </a:lnTo>
                  <a:lnTo>
                    <a:pt x="184" y="882"/>
                  </a:lnTo>
                  <a:lnTo>
                    <a:pt x="1542" y="281"/>
                  </a:lnTo>
                  <a:lnTo>
                    <a:pt x="1648"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68;p53">
              <a:extLst>
                <a:ext uri="{FF2B5EF4-FFF2-40B4-BE49-F238E27FC236}">
                  <a16:creationId xmlns:a16="http://schemas.microsoft.com/office/drawing/2014/main" id="{F47E458D-4D2D-023B-9818-2F5D9F1CE497}"/>
                </a:ext>
              </a:extLst>
            </p:cNvPr>
            <p:cNvSpPr/>
            <p:nvPr/>
          </p:nvSpPr>
          <p:spPr>
            <a:xfrm>
              <a:off x="7084924" y="389269"/>
              <a:ext cx="476557" cy="539845"/>
            </a:xfrm>
            <a:custGeom>
              <a:avLst/>
              <a:gdLst/>
              <a:ahLst/>
              <a:cxnLst/>
              <a:rect l="l" t="t" r="r" b="b"/>
              <a:pathLst>
                <a:path w="8438" h="9559" extrusionOk="0">
                  <a:moveTo>
                    <a:pt x="1654" y="0"/>
                  </a:moveTo>
                  <a:lnTo>
                    <a:pt x="0" y="6351"/>
                  </a:lnTo>
                  <a:lnTo>
                    <a:pt x="2788" y="9559"/>
                  </a:lnTo>
                  <a:lnTo>
                    <a:pt x="6786" y="8124"/>
                  </a:lnTo>
                  <a:lnTo>
                    <a:pt x="8438" y="1771"/>
                  </a:lnTo>
                  <a:lnTo>
                    <a:pt x="16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9;p53">
              <a:extLst>
                <a:ext uri="{FF2B5EF4-FFF2-40B4-BE49-F238E27FC236}">
                  <a16:creationId xmlns:a16="http://schemas.microsoft.com/office/drawing/2014/main" id="{B1DF7A8C-21BF-AF3A-EB66-51C067BD20B6}"/>
                </a:ext>
              </a:extLst>
            </p:cNvPr>
            <p:cNvSpPr/>
            <p:nvPr/>
          </p:nvSpPr>
          <p:spPr>
            <a:xfrm>
              <a:off x="7154957" y="439928"/>
              <a:ext cx="27279" cy="39024"/>
            </a:xfrm>
            <a:custGeom>
              <a:avLst/>
              <a:gdLst/>
              <a:ahLst/>
              <a:cxnLst/>
              <a:rect l="l" t="t" r="r" b="b"/>
              <a:pathLst>
                <a:path w="483" h="691" extrusionOk="0">
                  <a:moveTo>
                    <a:pt x="182" y="0"/>
                  </a:moveTo>
                  <a:lnTo>
                    <a:pt x="0" y="679"/>
                  </a:lnTo>
                  <a:cubicBezTo>
                    <a:pt x="30" y="687"/>
                    <a:pt x="60" y="691"/>
                    <a:pt x="89" y="691"/>
                  </a:cubicBezTo>
                  <a:cubicBezTo>
                    <a:pt x="247" y="691"/>
                    <a:pt x="393" y="586"/>
                    <a:pt x="434" y="427"/>
                  </a:cubicBezTo>
                  <a:cubicBezTo>
                    <a:pt x="483" y="237"/>
                    <a:pt x="372" y="42"/>
                    <a:pt x="182"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0;p53">
              <a:extLst>
                <a:ext uri="{FF2B5EF4-FFF2-40B4-BE49-F238E27FC236}">
                  <a16:creationId xmlns:a16="http://schemas.microsoft.com/office/drawing/2014/main" id="{29230E0E-8062-2AC7-24F3-159DFE4FBC5A}"/>
                </a:ext>
              </a:extLst>
            </p:cNvPr>
            <p:cNvSpPr/>
            <p:nvPr/>
          </p:nvSpPr>
          <p:spPr>
            <a:xfrm>
              <a:off x="7233630" y="464156"/>
              <a:ext cx="44391" cy="39871"/>
            </a:xfrm>
            <a:custGeom>
              <a:avLst/>
              <a:gdLst/>
              <a:ahLst/>
              <a:cxnLst/>
              <a:rect l="l" t="t" r="r" b="b"/>
              <a:pathLst>
                <a:path w="786" h="706" extrusionOk="0">
                  <a:moveTo>
                    <a:pt x="395" y="0"/>
                  </a:moveTo>
                  <a:cubicBezTo>
                    <a:pt x="236" y="0"/>
                    <a:pt x="90" y="105"/>
                    <a:pt x="49" y="264"/>
                  </a:cubicBezTo>
                  <a:cubicBezTo>
                    <a:pt x="0" y="454"/>
                    <a:pt x="120" y="642"/>
                    <a:pt x="308" y="691"/>
                  </a:cubicBezTo>
                  <a:cubicBezTo>
                    <a:pt x="340" y="700"/>
                    <a:pt x="373" y="705"/>
                    <a:pt x="404" y="705"/>
                  </a:cubicBezTo>
                  <a:cubicBezTo>
                    <a:pt x="558" y="705"/>
                    <a:pt x="695" y="596"/>
                    <a:pt x="737" y="439"/>
                  </a:cubicBezTo>
                  <a:cubicBezTo>
                    <a:pt x="785" y="250"/>
                    <a:pt x="673" y="61"/>
                    <a:pt x="484" y="12"/>
                  </a:cubicBezTo>
                  <a:cubicBezTo>
                    <a:pt x="454" y="4"/>
                    <a:pt x="424"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71;p53">
              <a:extLst>
                <a:ext uri="{FF2B5EF4-FFF2-40B4-BE49-F238E27FC236}">
                  <a16:creationId xmlns:a16="http://schemas.microsoft.com/office/drawing/2014/main" id="{C20A7A5B-ADCD-9373-2A15-1DAF059EAE1C}"/>
                </a:ext>
              </a:extLst>
            </p:cNvPr>
            <p:cNvSpPr/>
            <p:nvPr/>
          </p:nvSpPr>
          <p:spPr>
            <a:xfrm>
              <a:off x="7329755" y="489062"/>
              <a:ext cx="44278" cy="40097"/>
            </a:xfrm>
            <a:custGeom>
              <a:avLst/>
              <a:gdLst/>
              <a:ahLst/>
              <a:cxnLst/>
              <a:rect l="l" t="t" r="r" b="b"/>
              <a:pathLst>
                <a:path w="784" h="710" extrusionOk="0">
                  <a:moveTo>
                    <a:pt x="385" y="1"/>
                  </a:moveTo>
                  <a:cubicBezTo>
                    <a:pt x="229" y="1"/>
                    <a:pt x="90" y="106"/>
                    <a:pt x="50" y="265"/>
                  </a:cubicBezTo>
                  <a:cubicBezTo>
                    <a:pt x="1" y="453"/>
                    <a:pt x="112" y="650"/>
                    <a:pt x="302" y="698"/>
                  </a:cubicBezTo>
                  <a:cubicBezTo>
                    <a:pt x="330" y="706"/>
                    <a:pt x="359" y="709"/>
                    <a:pt x="387" y="709"/>
                  </a:cubicBezTo>
                  <a:cubicBezTo>
                    <a:pt x="546" y="709"/>
                    <a:pt x="694" y="599"/>
                    <a:pt x="735" y="440"/>
                  </a:cubicBezTo>
                  <a:cubicBezTo>
                    <a:pt x="784" y="250"/>
                    <a:pt x="665" y="61"/>
                    <a:pt x="476" y="13"/>
                  </a:cubicBezTo>
                  <a:cubicBezTo>
                    <a:pt x="446" y="5"/>
                    <a:pt x="415" y="1"/>
                    <a:pt x="38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2;p53">
              <a:extLst>
                <a:ext uri="{FF2B5EF4-FFF2-40B4-BE49-F238E27FC236}">
                  <a16:creationId xmlns:a16="http://schemas.microsoft.com/office/drawing/2014/main" id="{84C66D68-88BB-918C-5BB3-4A7702D24235}"/>
                </a:ext>
              </a:extLst>
            </p:cNvPr>
            <p:cNvSpPr/>
            <p:nvPr/>
          </p:nvSpPr>
          <p:spPr>
            <a:xfrm>
              <a:off x="7425429" y="513968"/>
              <a:ext cx="44391" cy="40097"/>
            </a:xfrm>
            <a:custGeom>
              <a:avLst/>
              <a:gdLst/>
              <a:ahLst/>
              <a:cxnLst/>
              <a:rect l="l" t="t" r="r" b="b"/>
              <a:pathLst>
                <a:path w="786" h="710" extrusionOk="0">
                  <a:moveTo>
                    <a:pt x="394" y="1"/>
                  </a:moveTo>
                  <a:cubicBezTo>
                    <a:pt x="237" y="1"/>
                    <a:pt x="91" y="106"/>
                    <a:pt x="50" y="264"/>
                  </a:cubicBezTo>
                  <a:cubicBezTo>
                    <a:pt x="1" y="454"/>
                    <a:pt x="113" y="649"/>
                    <a:pt x="302" y="698"/>
                  </a:cubicBezTo>
                  <a:cubicBezTo>
                    <a:pt x="332" y="706"/>
                    <a:pt x="363" y="710"/>
                    <a:pt x="393" y="710"/>
                  </a:cubicBezTo>
                  <a:cubicBezTo>
                    <a:pt x="551" y="710"/>
                    <a:pt x="694" y="605"/>
                    <a:pt x="735" y="446"/>
                  </a:cubicBezTo>
                  <a:cubicBezTo>
                    <a:pt x="786" y="251"/>
                    <a:pt x="673" y="61"/>
                    <a:pt x="483" y="12"/>
                  </a:cubicBezTo>
                  <a:cubicBezTo>
                    <a:pt x="453" y="4"/>
                    <a:pt x="424" y="1"/>
                    <a:pt x="394"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73;p53">
              <a:extLst>
                <a:ext uri="{FF2B5EF4-FFF2-40B4-BE49-F238E27FC236}">
                  <a16:creationId xmlns:a16="http://schemas.microsoft.com/office/drawing/2014/main" id="{00874FDB-6800-7711-062D-F1F811F23DBC}"/>
                </a:ext>
              </a:extLst>
            </p:cNvPr>
            <p:cNvSpPr/>
            <p:nvPr/>
          </p:nvSpPr>
          <p:spPr>
            <a:xfrm>
              <a:off x="7521102" y="538930"/>
              <a:ext cx="27392" cy="39420"/>
            </a:xfrm>
            <a:custGeom>
              <a:avLst/>
              <a:gdLst/>
              <a:ahLst/>
              <a:cxnLst/>
              <a:rect l="l" t="t" r="r" b="b"/>
              <a:pathLst>
                <a:path w="485" h="698" extrusionOk="0">
                  <a:moveTo>
                    <a:pt x="393" y="0"/>
                  </a:moveTo>
                  <a:cubicBezTo>
                    <a:pt x="237" y="0"/>
                    <a:pt x="97" y="105"/>
                    <a:pt x="50" y="264"/>
                  </a:cubicBezTo>
                  <a:cubicBezTo>
                    <a:pt x="1" y="452"/>
                    <a:pt x="120" y="649"/>
                    <a:pt x="310" y="698"/>
                  </a:cubicBezTo>
                  <a:lnTo>
                    <a:pt x="485" y="12"/>
                  </a:lnTo>
                  <a:cubicBezTo>
                    <a:pt x="454" y="4"/>
                    <a:pt x="423" y="0"/>
                    <a:pt x="39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74;p53">
              <a:extLst>
                <a:ext uri="{FF2B5EF4-FFF2-40B4-BE49-F238E27FC236}">
                  <a16:creationId xmlns:a16="http://schemas.microsoft.com/office/drawing/2014/main" id="{BD2786C7-695E-1DAB-B9A0-34FEFD332773}"/>
                </a:ext>
              </a:extLst>
            </p:cNvPr>
            <p:cNvSpPr/>
            <p:nvPr/>
          </p:nvSpPr>
          <p:spPr>
            <a:xfrm>
              <a:off x="7204770" y="397232"/>
              <a:ext cx="41172" cy="24793"/>
            </a:xfrm>
            <a:custGeom>
              <a:avLst/>
              <a:gdLst/>
              <a:ahLst/>
              <a:cxnLst/>
              <a:rect l="l" t="t" r="r" b="b"/>
              <a:pathLst>
                <a:path w="729" h="439" extrusionOk="0">
                  <a:moveTo>
                    <a:pt x="43" y="0"/>
                  </a:moveTo>
                  <a:lnTo>
                    <a:pt x="43" y="0"/>
                  </a:lnTo>
                  <a:cubicBezTo>
                    <a:pt x="1" y="188"/>
                    <a:pt x="113" y="378"/>
                    <a:pt x="301" y="427"/>
                  </a:cubicBezTo>
                  <a:cubicBezTo>
                    <a:pt x="331" y="435"/>
                    <a:pt x="361" y="438"/>
                    <a:pt x="391" y="438"/>
                  </a:cubicBezTo>
                  <a:cubicBezTo>
                    <a:pt x="547" y="438"/>
                    <a:pt x="687" y="334"/>
                    <a:pt x="728" y="175"/>
                  </a:cubicBezTo>
                  <a:lnTo>
                    <a:pt x="43"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75;p53">
              <a:extLst>
                <a:ext uri="{FF2B5EF4-FFF2-40B4-BE49-F238E27FC236}">
                  <a16:creationId xmlns:a16="http://schemas.microsoft.com/office/drawing/2014/main" id="{57E564B6-7B0F-1B05-F045-81313CF1E830}"/>
                </a:ext>
              </a:extLst>
            </p:cNvPr>
            <p:cNvSpPr/>
            <p:nvPr/>
          </p:nvSpPr>
          <p:spPr>
            <a:xfrm>
              <a:off x="7300443" y="422082"/>
              <a:ext cx="41624" cy="24962"/>
            </a:xfrm>
            <a:custGeom>
              <a:avLst/>
              <a:gdLst/>
              <a:ahLst/>
              <a:cxnLst/>
              <a:rect l="l" t="t" r="r" b="b"/>
              <a:pathLst>
                <a:path w="737" h="442" extrusionOk="0">
                  <a:moveTo>
                    <a:pt x="49" y="1"/>
                  </a:moveTo>
                  <a:lnTo>
                    <a:pt x="49" y="1"/>
                  </a:lnTo>
                  <a:cubicBezTo>
                    <a:pt x="1" y="190"/>
                    <a:pt x="113" y="379"/>
                    <a:pt x="301" y="427"/>
                  </a:cubicBezTo>
                  <a:cubicBezTo>
                    <a:pt x="334" y="437"/>
                    <a:pt x="366" y="442"/>
                    <a:pt x="398" y="442"/>
                  </a:cubicBezTo>
                  <a:cubicBezTo>
                    <a:pt x="554" y="442"/>
                    <a:pt x="696" y="333"/>
                    <a:pt x="737" y="175"/>
                  </a:cubicBezTo>
                  <a:lnTo>
                    <a:pt x="49"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76;p53">
              <a:extLst>
                <a:ext uri="{FF2B5EF4-FFF2-40B4-BE49-F238E27FC236}">
                  <a16:creationId xmlns:a16="http://schemas.microsoft.com/office/drawing/2014/main" id="{7E9FC772-B916-E8F6-E86B-A5D2633B9FDD}"/>
                </a:ext>
              </a:extLst>
            </p:cNvPr>
            <p:cNvSpPr/>
            <p:nvPr/>
          </p:nvSpPr>
          <p:spPr>
            <a:xfrm>
              <a:off x="7396230" y="447044"/>
              <a:ext cx="41511" cy="25188"/>
            </a:xfrm>
            <a:custGeom>
              <a:avLst/>
              <a:gdLst/>
              <a:ahLst/>
              <a:cxnLst/>
              <a:rect l="l" t="t" r="r" b="b"/>
              <a:pathLst>
                <a:path w="735" h="446" extrusionOk="0">
                  <a:moveTo>
                    <a:pt x="49" y="1"/>
                  </a:moveTo>
                  <a:lnTo>
                    <a:pt x="49" y="1"/>
                  </a:lnTo>
                  <a:cubicBezTo>
                    <a:pt x="0" y="189"/>
                    <a:pt x="111" y="385"/>
                    <a:pt x="301" y="434"/>
                  </a:cubicBezTo>
                  <a:cubicBezTo>
                    <a:pt x="330" y="441"/>
                    <a:pt x="358" y="445"/>
                    <a:pt x="387" y="445"/>
                  </a:cubicBezTo>
                  <a:cubicBezTo>
                    <a:pt x="546" y="445"/>
                    <a:pt x="693" y="335"/>
                    <a:pt x="735" y="175"/>
                  </a:cubicBezTo>
                  <a:lnTo>
                    <a:pt x="49"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77;p53">
              <a:extLst>
                <a:ext uri="{FF2B5EF4-FFF2-40B4-BE49-F238E27FC236}">
                  <a16:creationId xmlns:a16="http://schemas.microsoft.com/office/drawing/2014/main" id="{BCB59D6B-8921-4B2D-8889-06449C03BBE7}"/>
                </a:ext>
              </a:extLst>
            </p:cNvPr>
            <p:cNvSpPr/>
            <p:nvPr/>
          </p:nvSpPr>
          <p:spPr>
            <a:xfrm>
              <a:off x="7491903" y="471893"/>
              <a:ext cx="41511" cy="25244"/>
            </a:xfrm>
            <a:custGeom>
              <a:avLst/>
              <a:gdLst/>
              <a:ahLst/>
              <a:cxnLst/>
              <a:rect l="l" t="t" r="r" b="b"/>
              <a:pathLst>
                <a:path w="735" h="447" extrusionOk="0">
                  <a:moveTo>
                    <a:pt x="56" y="1"/>
                  </a:moveTo>
                  <a:lnTo>
                    <a:pt x="56" y="1"/>
                  </a:lnTo>
                  <a:cubicBezTo>
                    <a:pt x="0" y="191"/>
                    <a:pt x="119" y="386"/>
                    <a:pt x="308" y="434"/>
                  </a:cubicBezTo>
                  <a:cubicBezTo>
                    <a:pt x="338" y="443"/>
                    <a:pt x="369" y="446"/>
                    <a:pt x="399" y="446"/>
                  </a:cubicBezTo>
                  <a:cubicBezTo>
                    <a:pt x="555" y="446"/>
                    <a:pt x="694" y="341"/>
                    <a:pt x="735" y="176"/>
                  </a:cubicBezTo>
                  <a:lnTo>
                    <a:pt x="56"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78;p53">
              <a:extLst>
                <a:ext uri="{FF2B5EF4-FFF2-40B4-BE49-F238E27FC236}">
                  <a16:creationId xmlns:a16="http://schemas.microsoft.com/office/drawing/2014/main" id="{785AF790-990E-5D1D-B83B-1FBDAFDB0A79}"/>
                </a:ext>
              </a:extLst>
            </p:cNvPr>
            <p:cNvSpPr/>
            <p:nvPr/>
          </p:nvSpPr>
          <p:spPr>
            <a:xfrm>
              <a:off x="7166817" y="527014"/>
              <a:ext cx="44391" cy="40097"/>
            </a:xfrm>
            <a:custGeom>
              <a:avLst/>
              <a:gdLst/>
              <a:ahLst/>
              <a:cxnLst/>
              <a:rect l="l" t="t" r="r" b="b"/>
              <a:pathLst>
                <a:path w="786" h="710" extrusionOk="0">
                  <a:moveTo>
                    <a:pt x="391" y="1"/>
                  </a:moveTo>
                  <a:cubicBezTo>
                    <a:pt x="235" y="1"/>
                    <a:pt x="90" y="106"/>
                    <a:pt x="49" y="265"/>
                  </a:cubicBezTo>
                  <a:cubicBezTo>
                    <a:pt x="0" y="453"/>
                    <a:pt x="113" y="650"/>
                    <a:pt x="301" y="699"/>
                  </a:cubicBezTo>
                  <a:cubicBezTo>
                    <a:pt x="331" y="706"/>
                    <a:pt x="361" y="710"/>
                    <a:pt x="391" y="710"/>
                  </a:cubicBezTo>
                  <a:cubicBezTo>
                    <a:pt x="549" y="710"/>
                    <a:pt x="694" y="605"/>
                    <a:pt x="735" y="447"/>
                  </a:cubicBezTo>
                  <a:cubicBezTo>
                    <a:pt x="785" y="257"/>
                    <a:pt x="673" y="62"/>
                    <a:pt x="483" y="13"/>
                  </a:cubicBezTo>
                  <a:cubicBezTo>
                    <a:pt x="452" y="5"/>
                    <a:pt x="422" y="1"/>
                    <a:pt x="39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79;p53">
              <a:extLst>
                <a:ext uri="{FF2B5EF4-FFF2-40B4-BE49-F238E27FC236}">
                  <a16:creationId xmlns:a16="http://schemas.microsoft.com/office/drawing/2014/main" id="{A0510493-4B2C-F90E-BABB-90688E0D7ECC}"/>
                </a:ext>
              </a:extLst>
            </p:cNvPr>
            <p:cNvSpPr/>
            <p:nvPr/>
          </p:nvSpPr>
          <p:spPr>
            <a:xfrm>
              <a:off x="7262490" y="551920"/>
              <a:ext cx="44391" cy="40097"/>
            </a:xfrm>
            <a:custGeom>
              <a:avLst/>
              <a:gdLst/>
              <a:ahLst/>
              <a:cxnLst/>
              <a:rect l="l" t="t" r="r" b="b"/>
              <a:pathLst>
                <a:path w="786" h="710" extrusionOk="0">
                  <a:moveTo>
                    <a:pt x="395" y="1"/>
                  </a:moveTo>
                  <a:cubicBezTo>
                    <a:pt x="237" y="1"/>
                    <a:pt x="92" y="106"/>
                    <a:pt x="49" y="264"/>
                  </a:cubicBezTo>
                  <a:cubicBezTo>
                    <a:pt x="0" y="454"/>
                    <a:pt x="120" y="649"/>
                    <a:pt x="310" y="698"/>
                  </a:cubicBezTo>
                  <a:cubicBezTo>
                    <a:pt x="340" y="706"/>
                    <a:pt x="370" y="710"/>
                    <a:pt x="400" y="710"/>
                  </a:cubicBezTo>
                  <a:cubicBezTo>
                    <a:pt x="555" y="710"/>
                    <a:pt x="696" y="605"/>
                    <a:pt x="736" y="446"/>
                  </a:cubicBezTo>
                  <a:cubicBezTo>
                    <a:pt x="785" y="258"/>
                    <a:pt x="673" y="61"/>
                    <a:pt x="484" y="12"/>
                  </a:cubicBezTo>
                  <a:cubicBezTo>
                    <a:pt x="454" y="5"/>
                    <a:pt x="424" y="1"/>
                    <a:pt x="39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080;p53">
              <a:extLst>
                <a:ext uri="{FF2B5EF4-FFF2-40B4-BE49-F238E27FC236}">
                  <a16:creationId xmlns:a16="http://schemas.microsoft.com/office/drawing/2014/main" id="{F7511FA7-DAEB-5A70-F8C9-39A262494B09}"/>
                </a:ext>
              </a:extLst>
            </p:cNvPr>
            <p:cNvSpPr/>
            <p:nvPr/>
          </p:nvSpPr>
          <p:spPr>
            <a:xfrm>
              <a:off x="7358615" y="576882"/>
              <a:ext cx="44278" cy="40097"/>
            </a:xfrm>
            <a:custGeom>
              <a:avLst/>
              <a:gdLst/>
              <a:ahLst/>
              <a:cxnLst/>
              <a:rect l="l" t="t" r="r" b="b"/>
              <a:pathLst>
                <a:path w="784" h="710" extrusionOk="0">
                  <a:moveTo>
                    <a:pt x="386" y="0"/>
                  </a:moveTo>
                  <a:cubicBezTo>
                    <a:pt x="230" y="0"/>
                    <a:pt x="90" y="105"/>
                    <a:pt x="49" y="264"/>
                  </a:cubicBezTo>
                  <a:cubicBezTo>
                    <a:pt x="1" y="453"/>
                    <a:pt x="112" y="649"/>
                    <a:pt x="302" y="698"/>
                  </a:cubicBezTo>
                  <a:cubicBezTo>
                    <a:pt x="331" y="706"/>
                    <a:pt x="361" y="709"/>
                    <a:pt x="391" y="709"/>
                  </a:cubicBezTo>
                  <a:cubicBezTo>
                    <a:pt x="548" y="709"/>
                    <a:pt x="694" y="604"/>
                    <a:pt x="735" y="446"/>
                  </a:cubicBezTo>
                  <a:cubicBezTo>
                    <a:pt x="784" y="256"/>
                    <a:pt x="666" y="61"/>
                    <a:pt x="476" y="12"/>
                  </a:cubicBezTo>
                  <a:cubicBezTo>
                    <a:pt x="446" y="4"/>
                    <a:pt x="415" y="0"/>
                    <a:pt x="38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081;p53">
              <a:extLst>
                <a:ext uri="{FF2B5EF4-FFF2-40B4-BE49-F238E27FC236}">
                  <a16:creationId xmlns:a16="http://schemas.microsoft.com/office/drawing/2014/main" id="{F22C03D9-2691-C5F2-0E0C-759379EC9C8E}"/>
                </a:ext>
              </a:extLst>
            </p:cNvPr>
            <p:cNvSpPr/>
            <p:nvPr/>
          </p:nvSpPr>
          <p:spPr>
            <a:xfrm>
              <a:off x="7454289" y="601788"/>
              <a:ext cx="44391" cy="40097"/>
            </a:xfrm>
            <a:custGeom>
              <a:avLst/>
              <a:gdLst/>
              <a:ahLst/>
              <a:cxnLst/>
              <a:rect l="l" t="t" r="r" b="b"/>
              <a:pathLst>
                <a:path w="786" h="710" extrusionOk="0">
                  <a:moveTo>
                    <a:pt x="395" y="0"/>
                  </a:moveTo>
                  <a:cubicBezTo>
                    <a:pt x="237" y="0"/>
                    <a:pt x="90" y="106"/>
                    <a:pt x="49" y="270"/>
                  </a:cubicBezTo>
                  <a:cubicBezTo>
                    <a:pt x="1" y="460"/>
                    <a:pt x="113" y="648"/>
                    <a:pt x="301" y="697"/>
                  </a:cubicBezTo>
                  <a:cubicBezTo>
                    <a:pt x="332" y="705"/>
                    <a:pt x="363" y="709"/>
                    <a:pt x="393" y="709"/>
                  </a:cubicBezTo>
                  <a:cubicBezTo>
                    <a:pt x="551" y="709"/>
                    <a:pt x="694" y="604"/>
                    <a:pt x="737" y="445"/>
                  </a:cubicBezTo>
                  <a:cubicBezTo>
                    <a:pt x="785"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082;p53">
              <a:extLst>
                <a:ext uri="{FF2B5EF4-FFF2-40B4-BE49-F238E27FC236}">
                  <a16:creationId xmlns:a16="http://schemas.microsoft.com/office/drawing/2014/main" id="{ABE832D5-D083-925D-8616-7B031E5DF3B9}"/>
                </a:ext>
              </a:extLst>
            </p:cNvPr>
            <p:cNvSpPr/>
            <p:nvPr/>
          </p:nvSpPr>
          <p:spPr>
            <a:xfrm>
              <a:off x="7117343" y="584676"/>
              <a:ext cx="27392" cy="39420"/>
            </a:xfrm>
            <a:custGeom>
              <a:avLst/>
              <a:gdLst/>
              <a:ahLst/>
              <a:cxnLst/>
              <a:rect l="l" t="t" r="r" b="b"/>
              <a:pathLst>
                <a:path w="485" h="698" extrusionOk="0">
                  <a:moveTo>
                    <a:pt x="176" y="0"/>
                  </a:moveTo>
                  <a:lnTo>
                    <a:pt x="1" y="686"/>
                  </a:lnTo>
                  <a:cubicBezTo>
                    <a:pt x="31" y="694"/>
                    <a:pt x="61" y="697"/>
                    <a:pt x="90" y="697"/>
                  </a:cubicBezTo>
                  <a:cubicBezTo>
                    <a:pt x="247" y="697"/>
                    <a:pt x="387" y="592"/>
                    <a:pt x="428" y="434"/>
                  </a:cubicBezTo>
                  <a:cubicBezTo>
                    <a:pt x="485" y="244"/>
                    <a:pt x="365" y="49"/>
                    <a:pt x="17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083;p53">
              <a:extLst>
                <a:ext uri="{FF2B5EF4-FFF2-40B4-BE49-F238E27FC236}">
                  <a16:creationId xmlns:a16="http://schemas.microsoft.com/office/drawing/2014/main" id="{E70343B6-DFAD-E356-C235-D12180E8DAD9}"/>
                </a:ext>
              </a:extLst>
            </p:cNvPr>
            <p:cNvSpPr/>
            <p:nvPr/>
          </p:nvSpPr>
          <p:spPr>
            <a:xfrm>
              <a:off x="7196016" y="608904"/>
              <a:ext cx="44391" cy="40097"/>
            </a:xfrm>
            <a:custGeom>
              <a:avLst/>
              <a:gdLst/>
              <a:ahLst/>
              <a:cxnLst/>
              <a:rect l="l" t="t" r="r" b="b"/>
              <a:pathLst>
                <a:path w="786" h="710" extrusionOk="0">
                  <a:moveTo>
                    <a:pt x="395" y="0"/>
                  </a:moveTo>
                  <a:cubicBezTo>
                    <a:pt x="237" y="0"/>
                    <a:pt x="92" y="105"/>
                    <a:pt x="50" y="264"/>
                  </a:cubicBezTo>
                  <a:cubicBezTo>
                    <a:pt x="1" y="454"/>
                    <a:pt x="114" y="648"/>
                    <a:pt x="302" y="697"/>
                  </a:cubicBezTo>
                  <a:cubicBezTo>
                    <a:pt x="332" y="705"/>
                    <a:pt x="363" y="709"/>
                    <a:pt x="394" y="709"/>
                  </a:cubicBezTo>
                  <a:cubicBezTo>
                    <a:pt x="551" y="709"/>
                    <a:pt x="696" y="604"/>
                    <a:pt x="737" y="445"/>
                  </a:cubicBezTo>
                  <a:cubicBezTo>
                    <a:pt x="786"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084;p53">
              <a:extLst>
                <a:ext uri="{FF2B5EF4-FFF2-40B4-BE49-F238E27FC236}">
                  <a16:creationId xmlns:a16="http://schemas.microsoft.com/office/drawing/2014/main" id="{832C07CB-E2B3-473E-83BD-7D1AFF5B6DBD}"/>
                </a:ext>
              </a:extLst>
            </p:cNvPr>
            <p:cNvSpPr/>
            <p:nvPr/>
          </p:nvSpPr>
          <p:spPr>
            <a:xfrm>
              <a:off x="7291802" y="633809"/>
              <a:ext cx="44278" cy="40097"/>
            </a:xfrm>
            <a:custGeom>
              <a:avLst/>
              <a:gdLst/>
              <a:ahLst/>
              <a:cxnLst/>
              <a:rect l="l" t="t" r="r" b="b"/>
              <a:pathLst>
                <a:path w="784" h="710" extrusionOk="0">
                  <a:moveTo>
                    <a:pt x="392" y="1"/>
                  </a:moveTo>
                  <a:cubicBezTo>
                    <a:pt x="235" y="1"/>
                    <a:pt x="90" y="105"/>
                    <a:pt x="49" y="265"/>
                  </a:cubicBezTo>
                  <a:cubicBezTo>
                    <a:pt x="1" y="453"/>
                    <a:pt x="112" y="649"/>
                    <a:pt x="301" y="698"/>
                  </a:cubicBezTo>
                  <a:cubicBezTo>
                    <a:pt x="332" y="706"/>
                    <a:pt x="363" y="710"/>
                    <a:pt x="393" y="710"/>
                  </a:cubicBezTo>
                  <a:cubicBezTo>
                    <a:pt x="553" y="710"/>
                    <a:pt x="694" y="605"/>
                    <a:pt x="735" y="446"/>
                  </a:cubicBezTo>
                  <a:cubicBezTo>
                    <a:pt x="784" y="256"/>
                    <a:pt x="673" y="61"/>
                    <a:pt x="483" y="13"/>
                  </a:cubicBezTo>
                  <a:cubicBezTo>
                    <a:pt x="453" y="4"/>
                    <a:pt x="422" y="1"/>
                    <a:pt x="39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085;p53">
              <a:extLst>
                <a:ext uri="{FF2B5EF4-FFF2-40B4-BE49-F238E27FC236}">
                  <a16:creationId xmlns:a16="http://schemas.microsoft.com/office/drawing/2014/main" id="{5D5B0B3C-E9F7-C439-9B5E-A64AEC5368E7}"/>
                </a:ext>
              </a:extLst>
            </p:cNvPr>
            <p:cNvSpPr/>
            <p:nvPr/>
          </p:nvSpPr>
          <p:spPr>
            <a:xfrm>
              <a:off x="7387871" y="658715"/>
              <a:ext cx="44391" cy="40097"/>
            </a:xfrm>
            <a:custGeom>
              <a:avLst/>
              <a:gdLst/>
              <a:ahLst/>
              <a:cxnLst/>
              <a:rect l="l" t="t" r="r" b="b"/>
              <a:pathLst>
                <a:path w="786" h="710" extrusionOk="0">
                  <a:moveTo>
                    <a:pt x="391" y="1"/>
                  </a:moveTo>
                  <a:cubicBezTo>
                    <a:pt x="233" y="1"/>
                    <a:pt x="90" y="111"/>
                    <a:pt x="49" y="271"/>
                  </a:cubicBezTo>
                  <a:cubicBezTo>
                    <a:pt x="0" y="461"/>
                    <a:pt x="113" y="649"/>
                    <a:pt x="301" y="698"/>
                  </a:cubicBezTo>
                  <a:cubicBezTo>
                    <a:pt x="332" y="706"/>
                    <a:pt x="362" y="710"/>
                    <a:pt x="392" y="710"/>
                  </a:cubicBezTo>
                  <a:cubicBezTo>
                    <a:pt x="548" y="710"/>
                    <a:pt x="688" y="605"/>
                    <a:pt x="736" y="445"/>
                  </a:cubicBezTo>
                  <a:cubicBezTo>
                    <a:pt x="785" y="257"/>
                    <a:pt x="666" y="61"/>
                    <a:pt x="476" y="12"/>
                  </a:cubicBezTo>
                  <a:cubicBezTo>
                    <a:pt x="447" y="4"/>
                    <a:pt x="419" y="1"/>
                    <a:pt x="39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086;p53">
              <a:extLst>
                <a:ext uri="{FF2B5EF4-FFF2-40B4-BE49-F238E27FC236}">
                  <a16:creationId xmlns:a16="http://schemas.microsoft.com/office/drawing/2014/main" id="{98199E9C-D2BD-28AB-430C-B60FE4651339}"/>
                </a:ext>
              </a:extLst>
            </p:cNvPr>
            <p:cNvSpPr/>
            <p:nvPr/>
          </p:nvSpPr>
          <p:spPr>
            <a:xfrm>
              <a:off x="7483544" y="683678"/>
              <a:ext cx="27392" cy="39420"/>
            </a:xfrm>
            <a:custGeom>
              <a:avLst/>
              <a:gdLst/>
              <a:ahLst/>
              <a:cxnLst/>
              <a:rect l="l" t="t" r="r" b="b"/>
              <a:pathLst>
                <a:path w="485" h="698" extrusionOk="0">
                  <a:moveTo>
                    <a:pt x="396" y="0"/>
                  </a:moveTo>
                  <a:cubicBezTo>
                    <a:pt x="237" y="0"/>
                    <a:pt x="92" y="110"/>
                    <a:pt x="51" y="271"/>
                  </a:cubicBezTo>
                  <a:cubicBezTo>
                    <a:pt x="0" y="459"/>
                    <a:pt x="113" y="649"/>
                    <a:pt x="303" y="697"/>
                  </a:cubicBezTo>
                  <a:lnTo>
                    <a:pt x="484" y="12"/>
                  </a:lnTo>
                  <a:cubicBezTo>
                    <a:pt x="455" y="4"/>
                    <a:pt x="425" y="0"/>
                    <a:pt x="39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087;p53">
              <a:extLst>
                <a:ext uri="{FF2B5EF4-FFF2-40B4-BE49-F238E27FC236}">
                  <a16:creationId xmlns:a16="http://schemas.microsoft.com/office/drawing/2014/main" id="{F7A2572C-4E34-913A-DD24-5E8ABE96BCEC}"/>
                </a:ext>
              </a:extLst>
            </p:cNvPr>
            <p:cNvSpPr/>
            <p:nvPr/>
          </p:nvSpPr>
          <p:spPr>
            <a:xfrm>
              <a:off x="7129203" y="671818"/>
              <a:ext cx="44391" cy="40041"/>
            </a:xfrm>
            <a:custGeom>
              <a:avLst/>
              <a:gdLst/>
              <a:ahLst/>
              <a:cxnLst/>
              <a:rect l="l" t="t" r="r" b="b"/>
              <a:pathLst>
                <a:path w="786" h="709" extrusionOk="0">
                  <a:moveTo>
                    <a:pt x="389" y="0"/>
                  </a:moveTo>
                  <a:cubicBezTo>
                    <a:pt x="233" y="0"/>
                    <a:pt x="91" y="110"/>
                    <a:pt x="50" y="271"/>
                  </a:cubicBezTo>
                  <a:cubicBezTo>
                    <a:pt x="1" y="459"/>
                    <a:pt x="113" y="649"/>
                    <a:pt x="302" y="697"/>
                  </a:cubicBezTo>
                  <a:cubicBezTo>
                    <a:pt x="332" y="705"/>
                    <a:pt x="361" y="709"/>
                    <a:pt x="391" y="709"/>
                  </a:cubicBezTo>
                  <a:cubicBezTo>
                    <a:pt x="547" y="709"/>
                    <a:pt x="687" y="604"/>
                    <a:pt x="729" y="445"/>
                  </a:cubicBezTo>
                  <a:cubicBezTo>
                    <a:pt x="786" y="255"/>
                    <a:pt x="666" y="67"/>
                    <a:pt x="476" y="12"/>
                  </a:cubicBezTo>
                  <a:cubicBezTo>
                    <a:pt x="447" y="4"/>
                    <a:pt x="418" y="0"/>
                    <a:pt x="389"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088;p53">
              <a:extLst>
                <a:ext uri="{FF2B5EF4-FFF2-40B4-BE49-F238E27FC236}">
                  <a16:creationId xmlns:a16="http://schemas.microsoft.com/office/drawing/2014/main" id="{96A4FCA3-C760-214F-8F70-5F66B193ABF0}"/>
                </a:ext>
              </a:extLst>
            </p:cNvPr>
            <p:cNvSpPr/>
            <p:nvPr/>
          </p:nvSpPr>
          <p:spPr>
            <a:xfrm>
              <a:off x="7224876" y="697062"/>
              <a:ext cx="44391" cy="39702"/>
            </a:xfrm>
            <a:custGeom>
              <a:avLst/>
              <a:gdLst/>
              <a:ahLst/>
              <a:cxnLst/>
              <a:rect l="l" t="t" r="r" b="b"/>
              <a:pathLst>
                <a:path w="786" h="703" extrusionOk="0">
                  <a:moveTo>
                    <a:pt x="395" y="0"/>
                  </a:moveTo>
                  <a:cubicBezTo>
                    <a:pt x="237" y="0"/>
                    <a:pt x="92" y="105"/>
                    <a:pt x="51" y="264"/>
                  </a:cubicBezTo>
                  <a:cubicBezTo>
                    <a:pt x="1" y="454"/>
                    <a:pt x="113" y="642"/>
                    <a:pt x="303" y="691"/>
                  </a:cubicBezTo>
                  <a:cubicBezTo>
                    <a:pt x="334" y="699"/>
                    <a:pt x="364" y="703"/>
                    <a:pt x="395" y="703"/>
                  </a:cubicBezTo>
                  <a:cubicBezTo>
                    <a:pt x="551" y="703"/>
                    <a:pt x="696" y="598"/>
                    <a:pt x="737" y="439"/>
                  </a:cubicBezTo>
                  <a:cubicBezTo>
                    <a:pt x="786" y="250"/>
                    <a:pt x="673" y="61"/>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089;p53">
              <a:extLst>
                <a:ext uri="{FF2B5EF4-FFF2-40B4-BE49-F238E27FC236}">
                  <a16:creationId xmlns:a16="http://schemas.microsoft.com/office/drawing/2014/main" id="{BA134E4A-78CC-1515-D892-589535B7CA7B}"/>
                </a:ext>
              </a:extLst>
            </p:cNvPr>
            <p:cNvSpPr/>
            <p:nvPr/>
          </p:nvSpPr>
          <p:spPr>
            <a:xfrm>
              <a:off x="7320662" y="722025"/>
              <a:ext cx="44278" cy="40041"/>
            </a:xfrm>
            <a:custGeom>
              <a:avLst/>
              <a:gdLst/>
              <a:ahLst/>
              <a:cxnLst/>
              <a:rect l="l" t="t" r="r" b="b"/>
              <a:pathLst>
                <a:path w="784" h="709" extrusionOk="0">
                  <a:moveTo>
                    <a:pt x="393" y="0"/>
                  </a:moveTo>
                  <a:cubicBezTo>
                    <a:pt x="236" y="0"/>
                    <a:pt x="90" y="104"/>
                    <a:pt x="49" y="264"/>
                  </a:cubicBezTo>
                  <a:cubicBezTo>
                    <a:pt x="0" y="452"/>
                    <a:pt x="111" y="649"/>
                    <a:pt x="301" y="697"/>
                  </a:cubicBezTo>
                  <a:cubicBezTo>
                    <a:pt x="331" y="705"/>
                    <a:pt x="361" y="708"/>
                    <a:pt x="390" y="708"/>
                  </a:cubicBezTo>
                  <a:cubicBezTo>
                    <a:pt x="552" y="708"/>
                    <a:pt x="694" y="598"/>
                    <a:pt x="735" y="439"/>
                  </a:cubicBezTo>
                  <a:cubicBezTo>
                    <a:pt x="784" y="249"/>
                    <a:pt x="673" y="61"/>
                    <a:pt x="483" y="12"/>
                  </a:cubicBezTo>
                  <a:cubicBezTo>
                    <a:pt x="453" y="4"/>
                    <a:pt x="423" y="0"/>
                    <a:pt x="39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090;p53">
              <a:extLst>
                <a:ext uri="{FF2B5EF4-FFF2-40B4-BE49-F238E27FC236}">
                  <a16:creationId xmlns:a16="http://schemas.microsoft.com/office/drawing/2014/main" id="{A907A287-946A-6119-4FA8-EE7FA9CA28E1}"/>
                </a:ext>
              </a:extLst>
            </p:cNvPr>
            <p:cNvSpPr/>
            <p:nvPr/>
          </p:nvSpPr>
          <p:spPr>
            <a:xfrm>
              <a:off x="7416731" y="746874"/>
              <a:ext cx="44335" cy="40154"/>
            </a:xfrm>
            <a:custGeom>
              <a:avLst/>
              <a:gdLst/>
              <a:ahLst/>
              <a:cxnLst/>
              <a:rect l="l" t="t" r="r" b="b"/>
              <a:pathLst>
                <a:path w="785" h="711" extrusionOk="0">
                  <a:moveTo>
                    <a:pt x="388" y="1"/>
                  </a:moveTo>
                  <a:cubicBezTo>
                    <a:pt x="232" y="1"/>
                    <a:pt x="91" y="106"/>
                    <a:pt x="49" y="264"/>
                  </a:cubicBezTo>
                  <a:cubicBezTo>
                    <a:pt x="0" y="454"/>
                    <a:pt x="113" y="649"/>
                    <a:pt x="301" y="699"/>
                  </a:cubicBezTo>
                  <a:cubicBezTo>
                    <a:pt x="331" y="707"/>
                    <a:pt x="361" y="711"/>
                    <a:pt x="390" y="711"/>
                  </a:cubicBezTo>
                  <a:cubicBezTo>
                    <a:pt x="547" y="711"/>
                    <a:pt x="688" y="605"/>
                    <a:pt x="736" y="439"/>
                  </a:cubicBezTo>
                  <a:cubicBezTo>
                    <a:pt x="785" y="251"/>
                    <a:pt x="666" y="61"/>
                    <a:pt x="477" y="12"/>
                  </a:cubicBezTo>
                  <a:cubicBezTo>
                    <a:pt x="448" y="4"/>
                    <a:pt x="418" y="1"/>
                    <a:pt x="38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091;p53">
              <a:extLst>
                <a:ext uri="{FF2B5EF4-FFF2-40B4-BE49-F238E27FC236}">
                  <a16:creationId xmlns:a16="http://schemas.microsoft.com/office/drawing/2014/main" id="{C63257CB-EC84-D837-CAD8-182BC79952F3}"/>
                </a:ext>
              </a:extLst>
            </p:cNvPr>
            <p:cNvSpPr/>
            <p:nvPr/>
          </p:nvSpPr>
          <p:spPr>
            <a:xfrm>
              <a:off x="7084924" y="729423"/>
              <a:ext cx="21857" cy="33998"/>
            </a:xfrm>
            <a:custGeom>
              <a:avLst/>
              <a:gdLst/>
              <a:ahLst/>
              <a:cxnLst/>
              <a:rect l="l" t="t" r="r" b="b"/>
              <a:pathLst>
                <a:path w="387" h="602" extrusionOk="0">
                  <a:moveTo>
                    <a:pt x="84" y="0"/>
                  </a:moveTo>
                  <a:lnTo>
                    <a:pt x="0" y="328"/>
                  </a:lnTo>
                  <a:lnTo>
                    <a:pt x="239" y="602"/>
                  </a:lnTo>
                  <a:cubicBezTo>
                    <a:pt x="281" y="560"/>
                    <a:pt x="323" y="504"/>
                    <a:pt x="336" y="434"/>
                  </a:cubicBezTo>
                  <a:cubicBezTo>
                    <a:pt x="387" y="244"/>
                    <a:pt x="274" y="56"/>
                    <a:pt x="8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92;p53">
              <a:extLst>
                <a:ext uri="{FF2B5EF4-FFF2-40B4-BE49-F238E27FC236}">
                  <a16:creationId xmlns:a16="http://schemas.microsoft.com/office/drawing/2014/main" id="{84E0E7E5-7FE5-4300-3D91-FC2F16D418B4}"/>
                </a:ext>
              </a:extLst>
            </p:cNvPr>
            <p:cNvSpPr/>
            <p:nvPr/>
          </p:nvSpPr>
          <p:spPr>
            <a:xfrm>
              <a:off x="7158063" y="753990"/>
              <a:ext cx="44391" cy="39758"/>
            </a:xfrm>
            <a:custGeom>
              <a:avLst/>
              <a:gdLst/>
              <a:ahLst/>
              <a:cxnLst/>
              <a:rect l="l" t="t" r="r" b="b"/>
              <a:pathLst>
                <a:path w="786" h="704" extrusionOk="0">
                  <a:moveTo>
                    <a:pt x="396" y="1"/>
                  </a:moveTo>
                  <a:cubicBezTo>
                    <a:pt x="239" y="1"/>
                    <a:pt x="99" y="106"/>
                    <a:pt x="58" y="264"/>
                  </a:cubicBezTo>
                  <a:cubicBezTo>
                    <a:pt x="1" y="454"/>
                    <a:pt x="120" y="642"/>
                    <a:pt x="310" y="691"/>
                  </a:cubicBezTo>
                  <a:cubicBezTo>
                    <a:pt x="340" y="699"/>
                    <a:pt x="371" y="703"/>
                    <a:pt x="401" y="703"/>
                  </a:cubicBezTo>
                  <a:cubicBezTo>
                    <a:pt x="556" y="703"/>
                    <a:pt x="696" y="598"/>
                    <a:pt x="737" y="439"/>
                  </a:cubicBezTo>
                  <a:cubicBezTo>
                    <a:pt x="786" y="251"/>
                    <a:pt x="673" y="61"/>
                    <a:pt x="485" y="12"/>
                  </a:cubicBezTo>
                  <a:cubicBezTo>
                    <a:pt x="455" y="4"/>
                    <a:pt x="425" y="1"/>
                    <a:pt x="39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93;p53">
              <a:extLst>
                <a:ext uri="{FF2B5EF4-FFF2-40B4-BE49-F238E27FC236}">
                  <a16:creationId xmlns:a16="http://schemas.microsoft.com/office/drawing/2014/main" id="{61E85AE5-8C1D-E620-375B-3C26462DB607}"/>
                </a:ext>
              </a:extLst>
            </p:cNvPr>
            <p:cNvSpPr/>
            <p:nvPr/>
          </p:nvSpPr>
          <p:spPr>
            <a:xfrm>
              <a:off x="7254245" y="778952"/>
              <a:ext cx="44278" cy="40041"/>
            </a:xfrm>
            <a:custGeom>
              <a:avLst/>
              <a:gdLst/>
              <a:ahLst/>
              <a:cxnLst/>
              <a:rect l="l" t="t" r="r" b="b"/>
              <a:pathLst>
                <a:path w="784" h="709" extrusionOk="0">
                  <a:moveTo>
                    <a:pt x="393" y="1"/>
                  </a:moveTo>
                  <a:cubicBezTo>
                    <a:pt x="235" y="1"/>
                    <a:pt x="90" y="104"/>
                    <a:pt x="49" y="264"/>
                  </a:cubicBezTo>
                  <a:cubicBezTo>
                    <a:pt x="0" y="452"/>
                    <a:pt x="111" y="649"/>
                    <a:pt x="301" y="698"/>
                  </a:cubicBezTo>
                  <a:cubicBezTo>
                    <a:pt x="329" y="705"/>
                    <a:pt x="358" y="709"/>
                    <a:pt x="387" y="709"/>
                  </a:cubicBezTo>
                  <a:cubicBezTo>
                    <a:pt x="545" y="709"/>
                    <a:pt x="693" y="599"/>
                    <a:pt x="735" y="439"/>
                  </a:cubicBezTo>
                  <a:cubicBezTo>
                    <a:pt x="783" y="249"/>
                    <a:pt x="672" y="61"/>
                    <a:pt x="482" y="12"/>
                  </a:cubicBezTo>
                  <a:cubicBezTo>
                    <a:pt x="452" y="4"/>
                    <a:pt x="422" y="1"/>
                    <a:pt x="393"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94;p53">
              <a:extLst>
                <a:ext uri="{FF2B5EF4-FFF2-40B4-BE49-F238E27FC236}">
                  <a16:creationId xmlns:a16="http://schemas.microsoft.com/office/drawing/2014/main" id="{A074F8E3-5A91-C229-E3D9-FEF0ADFA3EDD}"/>
                </a:ext>
              </a:extLst>
            </p:cNvPr>
            <p:cNvSpPr/>
            <p:nvPr/>
          </p:nvSpPr>
          <p:spPr>
            <a:xfrm>
              <a:off x="7349918" y="803858"/>
              <a:ext cx="44335" cy="40154"/>
            </a:xfrm>
            <a:custGeom>
              <a:avLst/>
              <a:gdLst/>
              <a:ahLst/>
              <a:cxnLst/>
              <a:rect l="l" t="t" r="r" b="b"/>
              <a:pathLst>
                <a:path w="785" h="711" extrusionOk="0">
                  <a:moveTo>
                    <a:pt x="394" y="0"/>
                  </a:moveTo>
                  <a:cubicBezTo>
                    <a:pt x="236" y="0"/>
                    <a:pt x="90" y="105"/>
                    <a:pt x="49" y="263"/>
                  </a:cubicBezTo>
                  <a:cubicBezTo>
                    <a:pt x="0" y="453"/>
                    <a:pt x="113" y="648"/>
                    <a:pt x="301" y="699"/>
                  </a:cubicBezTo>
                  <a:cubicBezTo>
                    <a:pt x="331" y="706"/>
                    <a:pt x="361" y="710"/>
                    <a:pt x="391" y="710"/>
                  </a:cubicBezTo>
                  <a:cubicBezTo>
                    <a:pt x="549" y="710"/>
                    <a:pt x="694" y="605"/>
                    <a:pt x="736" y="447"/>
                  </a:cubicBezTo>
                  <a:cubicBezTo>
                    <a:pt x="785" y="250"/>
                    <a:pt x="672" y="60"/>
                    <a:pt x="484" y="11"/>
                  </a:cubicBezTo>
                  <a:cubicBezTo>
                    <a:pt x="454" y="4"/>
                    <a:pt x="424" y="0"/>
                    <a:pt x="39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95;p53">
              <a:extLst>
                <a:ext uri="{FF2B5EF4-FFF2-40B4-BE49-F238E27FC236}">
                  <a16:creationId xmlns:a16="http://schemas.microsoft.com/office/drawing/2014/main" id="{F50D9E70-A748-44B5-3F7F-877A98426FDC}"/>
                </a:ext>
              </a:extLst>
            </p:cNvPr>
            <p:cNvSpPr/>
            <p:nvPr/>
          </p:nvSpPr>
          <p:spPr>
            <a:xfrm>
              <a:off x="7447568" y="828764"/>
              <a:ext cx="25415" cy="25978"/>
            </a:xfrm>
            <a:custGeom>
              <a:avLst/>
              <a:gdLst/>
              <a:ahLst/>
              <a:cxnLst/>
              <a:rect l="l" t="t" r="r" b="b"/>
              <a:pathLst>
                <a:path w="450" h="460" extrusionOk="0">
                  <a:moveTo>
                    <a:pt x="359" y="1"/>
                  </a:moveTo>
                  <a:cubicBezTo>
                    <a:pt x="203" y="1"/>
                    <a:pt x="63" y="105"/>
                    <a:pt x="22" y="264"/>
                  </a:cubicBezTo>
                  <a:cubicBezTo>
                    <a:pt x="0" y="333"/>
                    <a:pt x="0" y="404"/>
                    <a:pt x="22" y="459"/>
                  </a:cubicBezTo>
                  <a:lnTo>
                    <a:pt x="365" y="342"/>
                  </a:lnTo>
                  <a:lnTo>
                    <a:pt x="449" y="12"/>
                  </a:lnTo>
                  <a:cubicBezTo>
                    <a:pt x="419" y="5"/>
                    <a:pt x="389" y="1"/>
                    <a:pt x="359"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96;p53">
              <a:extLst>
                <a:ext uri="{FF2B5EF4-FFF2-40B4-BE49-F238E27FC236}">
                  <a16:creationId xmlns:a16="http://schemas.microsoft.com/office/drawing/2014/main" id="{8E427CB5-EC11-4E05-19DD-F73C078CA769}"/>
                </a:ext>
              </a:extLst>
            </p:cNvPr>
            <p:cNvSpPr/>
            <p:nvPr/>
          </p:nvSpPr>
          <p:spPr>
            <a:xfrm>
              <a:off x="7186923" y="841810"/>
              <a:ext cx="44391" cy="40154"/>
            </a:xfrm>
            <a:custGeom>
              <a:avLst/>
              <a:gdLst/>
              <a:ahLst/>
              <a:cxnLst/>
              <a:rect l="l" t="t" r="r" b="b"/>
              <a:pathLst>
                <a:path w="786" h="711" extrusionOk="0">
                  <a:moveTo>
                    <a:pt x="395" y="0"/>
                  </a:moveTo>
                  <a:cubicBezTo>
                    <a:pt x="239" y="0"/>
                    <a:pt x="99" y="105"/>
                    <a:pt x="58" y="264"/>
                  </a:cubicBezTo>
                  <a:cubicBezTo>
                    <a:pt x="1" y="454"/>
                    <a:pt x="120" y="649"/>
                    <a:pt x="310" y="699"/>
                  </a:cubicBezTo>
                  <a:cubicBezTo>
                    <a:pt x="339" y="707"/>
                    <a:pt x="369" y="710"/>
                    <a:pt x="398" y="710"/>
                  </a:cubicBezTo>
                  <a:cubicBezTo>
                    <a:pt x="554" y="710"/>
                    <a:pt x="696" y="605"/>
                    <a:pt x="737" y="447"/>
                  </a:cubicBezTo>
                  <a:cubicBezTo>
                    <a:pt x="785"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97;p53">
              <a:extLst>
                <a:ext uri="{FF2B5EF4-FFF2-40B4-BE49-F238E27FC236}">
                  <a16:creationId xmlns:a16="http://schemas.microsoft.com/office/drawing/2014/main" id="{BAD002F1-2740-6377-3E6E-3BCCDC1E5AFF}"/>
                </a:ext>
              </a:extLst>
            </p:cNvPr>
            <p:cNvSpPr/>
            <p:nvPr/>
          </p:nvSpPr>
          <p:spPr>
            <a:xfrm>
              <a:off x="7283048" y="866772"/>
              <a:ext cx="44391" cy="40041"/>
            </a:xfrm>
            <a:custGeom>
              <a:avLst/>
              <a:gdLst/>
              <a:ahLst/>
              <a:cxnLst/>
              <a:rect l="l" t="t" r="r" b="b"/>
              <a:pathLst>
                <a:path w="786" h="709" extrusionOk="0">
                  <a:moveTo>
                    <a:pt x="394" y="0"/>
                  </a:moveTo>
                  <a:cubicBezTo>
                    <a:pt x="236" y="0"/>
                    <a:pt x="91" y="104"/>
                    <a:pt x="50" y="264"/>
                  </a:cubicBezTo>
                  <a:cubicBezTo>
                    <a:pt x="1" y="452"/>
                    <a:pt x="114" y="648"/>
                    <a:pt x="302" y="697"/>
                  </a:cubicBezTo>
                  <a:cubicBezTo>
                    <a:pt x="332" y="705"/>
                    <a:pt x="362" y="709"/>
                    <a:pt x="392" y="709"/>
                  </a:cubicBezTo>
                  <a:cubicBezTo>
                    <a:pt x="550" y="709"/>
                    <a:pt x="694" y="605"/>
                    <a:pt x="735" y="445"/>
                  </a:cubicBezTo>
                  <a:cubicBezTo>
                    <a:pt x="786" y="257"/>
                    <a:pt x="673" y="60"/>
                    <a:pt x="483" y="12"/>
                  </a:cubicBezTo>
                  <a:cubicBezTo>
                    <a:pt x="453" y="4"/>
                    <a:pt x="423" y="0"/>
                    <a:pt x="39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98;p53">
              <a:extLst>
                <a:ext uri="{FF2B5EF4-FFF2-40B4-BE49-F238E27FC236}">
                  <a16:creationId xmlns:a16="http://schemas.microsoft.com/office/drawing/2014/main" id="{733BCEF2-5063-0E1A-6DFF-7C168888BFB9}"/>
                </a:ext>
              </a:extLst>
            </p:cNvPr>
            <p:cNvSpPr/>
            <p:nvPr/>
          </p:nvSpPr>
          <p:spPr>
            <a:xfrm>
              <a:off x="8596381" y="579084"/>
              <a:ext cx="415787" cy="516125"/>
            </a:xfrm>
            <a:custGeom>
              <a:avLst/>
              <a:gdLst/>
              <a:ahLst/>
              <a:cxnLst/>
              <a:rect l="l" t="t" r="r" b="b"/>
              <a:pathLst>
                <a:path w="7362" h="9139" extrusionOk="0">
                  <a:moveTo>
                    <a:pt x="7003" y="0"/>
                  </a:moveTo>
                  <a:lnTo>
                    <a:pt x="6492" y="29"/>
                  </a:lnTo>
                  <a:lnTo>
                    <a:pt x="5785" y="71"/>
                  </a:lnTo>
                  <a:lnTo>
                    <a:pt x="4741" y="126"/>
                  </a:lnTo>
                  <a:lnTo>
                    <a:pt x="4034" y="161"/>
                  </a:lnTo>
                  <a:lnTo>
                    <a:pt x="2992" y="225"/>
                  </a:lnTo>
                  <a:lnTo>
                    <a:pt x="2284" y="259"/>
                  </a:lnTo>
                  <a:lnTo>
                    <a:pt x="1241" y="316"/>
                  </a:lnTo>
                  <a:lnTo>
                    <a:pt x="533" y="358"/>
                  </a:lnTo>
                  <a:lnTo>
                    <a:pt x="1" y="385"/>
                  </a:lnTo>
                  <a:lnTo>
                    <a:pt x="51" y="1303"/>
                  </a:lnTo>
                  <a:lnTo>
                    <a:pt x="93" y="2010"/>
                  </a:lnTo>
                  <a:lnTo>
                    <a:pt x="197" y="3949"/>
                  </a:lnTo>
                  <a:lnTo>
                    <a:pt x="232" y="4657"/>
                  </a:lnTo>
                  <a:lnTo>
                    <a:pt x="345" y="6596"/>
                  </a:lnTo>
                  <a:lnTo>
                    <a:pt x="359" y="6939"/>
                  </a:lnTo>
                  <a:lnTo>
                    <a:pt x="666" y="7122"/>
                  </a:lnTo>
                  <a:lnTo>
                    <a:pt x="2809" y="8425"/>
                  </a:lnTo>
                  <a:lnTo>
                    <a:pt x="2984" y="8522"/>
                  </a:lnTo>
                  <a:lnTo>
                    <a:pt x="2984" y="8529"/>
                  </a:lnTo>
                  <a:lnTo>
                    <a:pt x="3992" y="9139"/>
                  </a:lnTo>
                  <a:lnTo>
                    <a:pt x="4916" y="8431"/>
                  </a:lnTo>
                  <a:lnTo>
                    <a:pt x="5126" y="8270"/>
                  </a:lnTo>
                  <a:lnTo>
                    <a:pt x="7074" y="6771"/>
                  </a:lnTo>
                  <a:lnTo>
                    <a:pt x="7361" y="6554"/>
                  </a:lnTo>
                  <a:lnTo>
                    <a:pt x="7346" y="6218"/>
                  </a:lnTo>
                  <a:lnTo>
                    <a:pt x="7242" y="4272"/>
                  </a:lnTo>
                  <a:lnTo>
                    <a:pt x="7200" y="3565"/>
                  </a:lnTo>
                  <a:lnTo>
                    <a:pt x="7094" y="1625"/>
                  </a:lnTo>
                  <a:lnTo>
                    <a:pt x="7052" y="918"/>
                  </a:lnTo>
                  <a:lnTo>
                    <a:pt x="70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9;p53">
              <a:extLst>
                <a:ext uri="{FF2B5EF4-FFF2-40B4-BE49-F238E27FC236}">
                  <a16:creationId xmlns:a16="http://schemas.microsoft.com/office/drawing/2014/main" id="{0B57F1D9-73E6-89F2-8413-F255836FD434}"/>
                </a:ext>
              </a:extLst>
            </p:cNvPr>
            <p:cNvSpPr/>
            <p:nvPr/>
          </p:nvSpPr>
          <p:spPr>
            <a:xfrm>
              <a:off x="8599205" y="652559"/>
              <a:ext cx="21800" cy="40097"/>
            </a:xfrm>
            <a:custGeom>
              <a:avLst/>
              <a:gdLst/>
              <a:ahLst/>
              <a:cxnLst/>
              <a:rect l="l" t="t" r="r" b="b"/>
              <a:pathLst>
                <a:path w="386" h="710" extrusionOk="0">
                  <a:moveTo>
                    <a:pt x="25" y="1"/>
                  </a:moveTo>
                  <a:cubicBezTo>
                    <a:pt x="17" y="1"/>
                    <a:pt x="9" y="1"/>
                    <a:pt x="1" y="2"/>
                  </a:cubicBezTo>
                  <a:lnTo>
                    <a:pt x="43" y="709"/>
                  </a:lnTo>
                  <a:cubicBezTo>
                    <a:pt x="238" y="696"/>
                    <a:pt x="386" y="534"/>
                    <a:pt x="379" y="338"/>
                  </a:cubicBezTo>
                  <a:cubicBezTo>
                    <a:pt x="365" y="151"/>
                    <a:pt x="209" y="1"/>
                    <a:pt x="2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0;p53">
              <a:extLst>
                <a:ext uri="{FF2B5EF4-FFF2-40B4-BE49-F238E27FC236}">
                  <a16:creationId xmlns:a16="http://schemas.microsoft.com/office/drawing/2014/main" id="{6FD359F1-426E-9A20-C5A4-0512CD9BC61F}"/>
                </a:ext>
              </a:extLst>
            </p:cNvPr>
            <p:cNvSpPr/>
            <p:nvPr/>
          </p:nvSpPr>
          <p:spPr>
            <a:xfrm>
              <a:off x="8678669" y="647081"/>
              <a:ext cx="41172" cy="40097"/>
            </a:xfrm>
            <a:custGeom>
              <a:avLst/>
              <a:gdLst/>
              <a:ahLst/>
              <a:cxnLst/>
              <a:rect l="l" t="t" r="r" b="b"/>
              <a:pathLst>
                <a:path w="729" h="710" extrusionOk="0">
                  <a:moveTo>
                    <a:pt x="356" y="1"/>
                  </a:moveTo>
                  <a:cubicBezTo>
                    <a:pt x="352" y="1"/>
                    <a:pt x="348" y="1"/>
                    <a:pt x="343" y="1"/>
                  </a:cubicBezTo>
                  <a:cubicBezTo>
                    <a:pt x="148" y="15"/>
                    <a:pt x="1" y="183"/>
                    <a:pt x="14" y="379"/>
                  </a:cubicBezTo>
                  <a:cubicBezTo>
                    <a:pt x="22" y="560"/>
                    <a:pt x="177" y="709"/>
                    <a:pt x="362" y="709"/>
                  </a:cubicBezTo>
                  <a:cubicBezTo>
                    <a:pt x="370" y="709"/>
                    <a:pt x="378" y="709"/>
                    <a:pt x="385" y="709"/>
                  </a:cubicBezTo>
                  <a:cubicBezTo>
                    <a:pt x="582" y="702"/>
                    <a:pt x="728" y="534"/>
                    <a:pt x="715" y="337"/>
                  </a:cubicBezTo>
                  <a:cubicBezTo>
                    <a:pt x="708" y="145"/>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01;p53">
              <a:extLst>
                <a:ext uri="{FF2B5EF4-FFF2-40B4-BE49-F238E27FC236}">
                  <a16:creationId xmlns:a16="http://schemas.microsoft.com/office/drawing/2014/main" id="{14FB00E8-6213-77D2-05F7-E263E7F1E5BB}"/>
                </a:ext>
              </a:extLst>
            </p:cNvPr>
            <p:cNvSpPr/>
            <p:nvPr/>
          </p:nvSpPr>
          <p:spPr>
            <a:xfrm>
              <a:off x="8777562" y="641942"/>
              <a:ext cx="41172" cy="40097"/>
            </a:xfrm>
            <a:custGeom>
              <a:avLst/>
              <a:gdLst/>
              <a:ahLst/>
              <a:cxnLst/>
              <a:rect l="l" t="t" r="r" b="b"/>
              <a:pathLst>
                <a:path w="729" h="710" extrusionOk="0">
                  <a:moveTo>
                    <a:pt x="371" y="0"/>
                  </a:moveTo>
                  <a:cubicBezTo>
                    <a:pt x="362" y="0"/>
                    <a:pt x="353" y="1"/>
                    <a:pt x="344" y="1"/>
                  </a:cubicBezTo>
                  <a:cubicBezTo>
                    <a:pt x="147" y="8"/>
                    <a:pt x="1" y="176"/>
                    <a:pt x="14" y="373"/>
                  </a:cubicBezTo>
                  <a:cubicBezTo>
                    <a:pt x="21" y="563"/>
                    <a:pt x="182" y="709"/>
                    <a:pt x="373" y="709"/>
                  </a:cubicBezTo>
                  <a:cubicBezTo>
                    <a:pt x="377" y="709"/>
                    <a:pt x="381" y="709"/>
                    <a:pt x="386" y="709"/>
                  </a:cubicBezTo>
                  <a:cubicBezTo>
                    <a:pt x="582" y="694"/>
                    <a:pt x="728" y="526"/>
                    <a:pt x="722" y="331"/>
                  </a:cubicBezTo>
                  <a:cubicBezTo>
                    <a:pt x="709" y="143"/>
                    <a:pt x="556" y="0"/>
                    <a:pt x="37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02;p53">
              <a:extLst>
                <a:ext uri="{FF2B5EF4-FFF2-40B4-BE49-F238E27FC236}">
                  <a16:creationId xmlns:a16="http://schemas.microsoft.com/office/drawing/2014/main" id="{40ABF415-B393-0C8A-1344-1DCD7C3D3DF7}"/>
                </a:ext>
              </a:extLst>
            </p:cNvPr>
            <p:cNvSpPr/>
            <p:nvPr/>
          </p:nvSpPr>
          <p:spPr>
            <a:xfrm>
              <a:off x="8876398" y="636351"/>
              <a:ext cx="41229" cy="40041"/>
            </a:xfrm>
            <a:custGeom>
              <a:avLst/>
              <a:gdLst/>
              <a:ahLst/>
              <a:cxnLst/>
              <a:rect l="l" t="t" r="r" b="b"/>
              <a:pathLst>
                <a:path w="730" h="709" extrusionOk="0">
                  <a:moveTo>
                    <a:pt x="368" y="0"/>
                  </a:moveTo>
                  <a:cubicBezTo>
                    <a:pt x="360" y="0"/>
                    <a:pt x="353" y="1"/>
                    <a:pt x="345" y="1"/>
                  </a:cubicBezTo>
                  <a:cubicBezTo>
                    <a:pt x="148" y="10"/>
                    <a:pt x="0" y="178"/>
                    <a:pt x="15" y="373"/>
                  </a:cubicBezTo>
                  <a:cubicBezTo>
                    <a:pt x="22" y="565"/>
                    <a:pt x="183" y="709"/>
                    <a:pt x="374" y="709"/>
                  </a:cubicBezTo>
                  <a:cubicBezTo>
                    <a:pt x="378" y="709"/>
                    <a:pt x="382" y="709"/>
                    <a:pt x="387" y="709"/>
                  </a:cubicBezTo>
                  <a:cubicBezTo>
                    <a:pt x="582" y="695"/>
                    <a:pt x="730" y="534"/>
                    <a:pt x="723" y="337"/>
                  </a:cubicBezTo>
                  <a:cubicBezTo>
                    <a:pt x="708" y="150"/>
                    <a:pt x="553"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03;p53">
              <a:extLst>
                <a:ext uri="{FF2B5EF4-FFF2-40B4-BE49-F238E27FC236}">
                  <a16:creationId xmlns:a16="http://schemas.microsoft.com/office/drawing/2014/main" id="{93CBF1A7-A02F-830A-9C89-FD55FDA00C6E}"/>
                </a:ext>
              </a:extLst>
            </p:cNvPr>
            <p:cNvSpPr/>
            <p:nvPr/>
          </p:nvSpPr>
          <p:spPr>
            <a:xfrm>
              <a:off x="8975290" y="630873"/>
              <a:ext cx="21800" cy="40097"/>
            </a:xfrm>
            <a:custGeom>
              <a:avLst/>
              <a:gdLst/>
              <a:ahLst/>
              <a:cxnLst/>
              <a:rect l="l" t="t" r="r" b="b"/>
              <a:pathLst>
                <a:path w="386" h="710" extrusionOk="0">
                  <a:moveTo>
                    <a:pt x="343" y="1"/>
                  </a:moveTo>
                  <a:cubicBezTo>
                    <a:pt x="155" y="14"/>
                    <a:pt x="0" y="182"/>
                    <a:pt x="14" y="372"/>
                  </a:cubicBezTo>
                  <a:cubicBezTo>
                    <a:pt x="22" y="561"/>
                    <a:pt x="177" y="709"/>
                    <a:pt x="361" y="709"/>
                  </a:cubicBezTo>
                  <a:cubicBezTo>
                    <a:pt x="369" y="709"/>
                    <a:pt x="377" y="709"/>
                    <a:pt x="385" y="708"/>
                  </a:cubicBezTo>
                  <a:lnTo>
                    <a:pt x="34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04;p53">
              <a:extLst>
                <a:ext uri="{FF2B5EF4-FFF2-40B4-BE49-F238E27FC236}">
                  <a16:creationId xmlns:a16="http://schemas.microsoft.com/office/drawing/2014/main" id="{48E5E2B3-1801-A697-DBDC-EB38599E204E}"/>
                </a:ext>
              </a:extLst>
            </p:cNvPr>
            <p:cNvSpPr/>
            <p:nvPr/>
          </p:nvSpPr>
          <p:spPr>
            <a:xfrm>
              <a:off x="8626484" y="596931"/>
              <a:ext cx="40777" cy="21065"/>
            </a:xfrm>
            <a:custGeom>
              <a:avLst/>
              <a:gdLst/>
              <a:ahLst/>
              <a:cxnLst/>
              <a:rect l="l" t="t" r="r" b="b"/>
              <a:pathLst>
                <a:path w="722" h="373" extrusionOk="0">
                  <a:moveTo>
                    <a:pt x="708" y="0"/>
                  </a:moveTo>
                  <a:lnTo>
                    <a:pt x="0" y="42"/>
                  </a:lnTo>
                  <a:cubicBezTo>
                    <a:pt x="13" y="229"/>
                    <a:pt x="162" y="372"/>
                    <a:pt x="347" y="372"/>
                  </a:cubicBezTo>
                  <a:cubicBezTo>
                    <a:pt x="355" y="372"/>
                    <a:pt x="363" y="372"/>
                    <a:pt x="372" y="371"/>
                  </a:cubicBezTo>
                  <a:cubicBezTo>
                    <a:pt x="568" y="363"/>
                    <a:pt x="721" y="195"/>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05;p53">
              <a:extLst>
                <a:ext uri="{FF2B5EF4-FFF2-40B4-BE49-F238E27FC236}">
                  <a16:creationId xmlns:a16="http://schemas.microsoft.com/office/drawing/2014/main" id="{95692CA4-2284-5D19-C1B0-E5F90A852055}"/>
                </a:ext>
              </a:extLst>
            </p:cNvPr>
            <p:cNvSpPr/>
            <p:nvPr/>
          </p:nvSpPr>
          <p:spPr>
            <a:xfrm>
              <a:off x="8725376" y="591791"/>
              <a:ext cx="40777" cy="20952"/>
            </a:xfrm>
            <a:custGeom>
              <a:avLst/>
              <a:gdLst/>
              <a:ahLst/>
              <a:cxnLst/>
              <a:rect l="l" t="t" r="r" b="b"/>
              <a:pathLst>
                <a:path w="722" h="371" extrusionOk="0">
                  <a:moveTo>
                    <a:pt x="708" y="0"/>
                  </a:moveTo>
                  <a:lnTo>
                    <a:pt x="0" y="34"/>
                  </a:lnTo>
                  <a:cubicBezTo>
                    <a:pt x="14" y="225"/>
                    <a:pt x="167" y="370"/>
                    <a:pt x="356" y="370"/>
                  </a:cubicBezTo>
                  <a:cubicBezTo>
                    <a:pt x="361" y="370"/>
                    <a:pt x="366" y="370"/>
                    <a:pt x="372" y="370"/>
                  </a:cubicBezTo>
                  <a:cubicBezTo>
                    <a:pt x="567" y="357"/>
                    <a:pt x="721" y="189"/>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06;p53">
              <a:extLst>
                <a:ext uri="{FF2B5EF4-FFF2-40B4-BE49-F238E27FC236}">
                  <a16:creationId xmlns:a16="http://schemas.microsoft.com/office/drawing/2014/main" id="{9C847ACD-EF6F-2553-2973-BF79B3BD3F27}"/>
                </a:ext>
              </a:extLst>
            </p:cNvPr>
            <p:cNvSpPr/>
            <p:nvPr/>
          </p:nvSpPr>
          <p:spPr>
            <a:xfrm>
              <a:off x="8824156" y="586200"/>
              <a:ext cx="40890" cy="21065"/>
            </a:xfrm>
            <a:custGeom>
              <a:avLst/>
              <a:gdLst/>
              <a:ahLst/>
              <a:cxnLst/>
              <a:rect l="l" t="t" r="r" b="b"/>
              <a:pathLst>
                <a:path w="724" h="373" extrusionOk="0">
                  <a:moveTo>
                    <a:pt x="708" y="0"/>
                  </a:moveTo>
                  <a:lnTo>
                    <a:pt x="1" y="35"/>
                  </a:lnTo>
                  <a:cubicBezTo>
                    <a:pt x="15" y="224"/>
                    <a:pt x="164" y="372"/>
                    <a:pt x="348" y="372"/>
                  </a:cubicBezTo>
                  <a:cubicBezTo>
                    <a:pt x="356" y="372"/>
                    <a:pt x="364" y="372"/>
                    <a:pt x="372" y="372"/>
                  </a:cubicBezTo>
                  <a:cubicBezTo>
                    <a:pt x="569" y="365"/>
                    <a:pt x="723" y="197"/>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07;p53">
              <a:extLst>
                <a:ext uri="{FF2B5EF4-FFF2-40B4-BE49-F238E27FC236}">
                  <a16:creationId xmlns:a16="http://schemas.microsoft.com/office/drawing/2014/main" id="{4F54EC8C-0BC4-8984-2B40-19F066BD08A2}"/>
                </a:ext>
              </a:extLst>
            </p:cNvPr>
            <p:cNvSpPr/>
            <p:nvPr/>
          </p:nvSpPr>
          <p:spPr>
            <a:xfrm>
              <a:off x="8923048" y="580666"/>
              <a:ext cx="40777" cy="21065"/>
            </a:xfrm>
            <a:custGeom>
              <a:avLst/>
              <a:gdLst/>
              <a:ahLst/>
              <a:cxnLst/>
              <a:rect l="l" t="t" r="r" b="b"/>
              <a:pathLst>
                <a:path w="722" h="373" extrusionOk="0">
                  <a:moveTo>
                    <a:pt x="708" y="1"/>
                  </a:moveTo>
                  <a:lnTo>
                    <a:pt x="1" y="43"/>
                  </a:lnTo>
                  <a:cubicBezTo>
                    <a:pt x="14" y="231"/>
                    <a:pt x="168" y="373"/>
                    <a:pt x="354" y="373"/>
                  </a:cubicBezTo>
                  <a:cubicBezTo>
                    <a:pt x="362" y="373"/>
                    <a:pt x="371" y="373"/>
                    <a:pt x="379" y="372"/>
                  </a:cubicBezTo>
                  <a:cubicBezTo>
                    <a:pt x="569" y="365"/>
                    <a:pt x="722" y="197"/>
                    <a:pt x="70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08;p53">
              <a:extLst>
                <a:ext uri="{FF2B5EF4-FFF2-40B4-BE49-F238E27FC236}">
                  <a16:creationId xmlns:a16="http://schemas.microsoft.com/office/drawing/2014/main" id="{4E8B6CCA-68AD-75BE-A28C-760F6AD505BC}"/>
                </a:ext>
              </a:extLst>
            </p:cNvPr>
            <p:cNvSpPr/>
            <p:nvPr/>
          </p:nvSpPr>
          <p:spPr>
            <a:xfrm>
              <a:off x="8633995" y="727729"/>
              <a:ext cx="41229" cy="40097"/>
            </a:xfrm>
            <a:custGeom>
              <a:avLst/>
              <a:gdLst/>
              <a:ahLst/>
              <a:cxnLst/>
              <a:rect l="l" t="t" r="r" b="b"/>
              <a:pathLst>
                <a:path w="730" h="710" extrusionOk="0">
                  <a:moveTo>
                    <a:pt x="368" y="1"/>
                  </a:moveTo>
                  <a:cubicBezTo>
                    <a:pt x="360" y="1"/>
                    <a:pt x="351" y="1"/>
                    <a:pt x="343" y="2"/>
                  </a:cubicBezTo>
                  <a:cubicBezTo>
                    <a:pt x="155" y="8"/>
                    <a:pt x="0" y="176"/>
                    <a:pt x="15" y="373"/>
                  </a:cubicBezTo>
                  <a:cubicBezTo>
                    <a:pt x="22" y="564"/>
                    <a:pt x="183" y="709"/>
                    <a:pt x="372" y="709"/>
                  </a:cubicBezTo>
                  <a:cubicBezTo>
                    <a:pt x="376" y="709"/>
                    <a:pt x="381" y="709"/>
                    <a:pt x="385" y="709"/>
                  </a:cubicBezTo>
                  <a:cubicBezTo>
                    <a:pt x="582" y="694"/>
                    <a:pt x="729" y="526"/>
                    <a:pt x="721" y="331"/>
                  </a:cubicBezTo>
                  <a:cubicBezTo>
                    <a:pt x="708" y="143"/>
                    <a:pt x="554" y="1"/>
                    <a:pt x="36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09;p53">
              <a:extLst>
                <a:ext uri="{FF2B5EF4-FFF2-40B4-BE49-F238E27FC236}">
                  <a16:creationId xmlns:a16="http://schemas.microsoft.com/office/drawing/2014/main" id="{3C010E02-76C5-9C89-E5BE-CF5DA3319E92}"/>
                </a:ext>
              </a:extLst>
            </p:cNvPr>
            <p:cNvSpPr/>
            <p:nvPr/>
          </p:nvSpPr>
          <p:spPr>
            <a:xfrm>
              <a:off x="8732888" y="722251"/>
              <a:ext cx="41116" cy="39984"/>
            </a:xfrm>
            <a:custGeom>
              <a:avLst/>
              <a:gdLst/>
              <a:ahLst/>
              <a:cxnLst/>
              <a:rect l="l" t="t" r="r" b="b"/>
              <a:pathLst>
                <a:path w="728" h="708" extrusionOk="0">
                  <a:moveTo>
                    <a:pt x="375" y="0"/>
                  </a:moveTo>
                  <a:cubicBezTo>
                    <a:pt x="367" y="0"/>
                    <a:pt x="358" y="0"/>
                    <a:pt x="350" y="1"/>
                  </a:cubicBezTo>
                  <a:cubicBezTo>
                    <a:pt x="155" y="8"/>
                    <a:pt x="0" y="176"/>
                    <a:pt x="14" y="371"/>
                  </a:cubicBezTo>
                  <a:cubicBezTo>
                    <a:pt x="20" y="562"/>
                    <a:pt x="179" y="707"/>
                    <a:pt x="369" y="707"/>
                  </a:cubicBezTo>
                  <a:cubicBezTo>
                    <a:pt x="374" y="707"/>
                    <a:pt x="380" y="707"/>
                    <a:pt x="385" y="707"/>
                  </a:cubicBezTo>
                  <a:cubicBezTo>
                    <a:pt x="582" y="693"/>
                    <a:pt x="728" y="532"/>
                    <a:pt x="721" y="337"/>
                  </a:cubicBezTo>
                  <a:cubicBezTo>
                    <a:pt x="708" y="149"/>
                    <a:pt x="555" y="0"/>
                    <a:pt x="37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10;p53">
              <a:extLst>
                <a:ext uri="{FF2B5EF4-FFF2-40B4-BE49-F238E27FC236}">
                  <a16:creationId xmlns:a16="http://schemas.microsoft.com/office/drawing/2014/main" id="{3E1C21CF-CBAE-BFFB-C595-7502769AD4E2}"/>
                </a:ext>
              </a:extLst>
            </p:cNvPr>
            <p:cNvSpPr/>
            <p:nvPr/>
          </p:nvSpPr>
          <p:spPr>
            <a:xfrm>
              <a:off x="8831780" y="716660"/>
              <a:ext cx="41116" cy="40097"/>
            </a:xfrm>
            <a:custGeom>
              <a:avLst/>
              <a:gdLst/>
              <a:ahLst/>
              <a:cxnLst/>
              <a:rect l="l" t="t" r="r" b="b"/>
              <a:pathLst>
                <a:path w="728" h="710" extrusionOk="0">
                  <a:moveTo>
                    <a:pt x="362" y="1"/>
                  </a:moveTo>
                  <a:cubicBezTo>
                    <a:pt x="358" y="1"/>
                    <a:pt x="354" y="1"/>
                    <a:pt x="350" y="1"/>
                  </a:cubicBezTo>
                  <a:cubicBezTo>
                    <a:pt x="153" y="16"/>
                    <a:pt x="0" y="184"/>
                    <a:pt x="14" y="379"/>
                  </a:cubicBezTo>
                  <a:cubicBezTo>
                    <a:pt x="20" y="561"/>
                    <a:pt x="175" y="709"/>
                    <a:pt x="361" y="709"/>
                  </a:cubicBezTo>
                  <a:cubicBezTo>
                    <a:pt x="369" y="709"/>
                    <a:pt x="377" y="709"/>
                    <a:pt x="385" y="708"/>
                  </a:cubicBezTo>
                  <a:cubicBezTo>
                    <a:pt x="580" y="702"/>
                    <a:pt x="728" y="534"/>
                    <a:pt x="721" y="337"/>
                  </a:cubicBezTo>
                  <a:cubicBezTo>
                    <a:pt x="706" y="146"/>
                    <a:pt x="545" y="1"/>
                    <a:pt x="36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11;p53">
              <a:extLst>
                <a:ext uri="{FF2B5EF4-FFF2-40B4-BE49-F238E27FC236}">
                  <a16:creationId xmlns:a16="http://schemas.microsoft.com/office/drawing/2014/main" id="{6BE4EF28-8A04-8E50-E6D5-AB7AF15A7FBF}"/>
                </a:ext>
              </a:extLst>
            </p:cNvPr>
            <p:cNvSpPr/>
            <p:nvPr/>
          </p:nvSpPr>
          <p:spPr>
            <a:xfrm>
              <a:off x="8930560" y="711520"/>
              <a:ext cx="41285" cy="40041"/>
            </a:xfrm>
            <a:custGeom>
              <a:avLst/>
              <a:gdLst/>
              <a:ahLst/>
              <a:cxnLst/>
              <a:rect l="l" t="t" r="r" b="b"/>
              <a:pathLst>
                <a:path w="731" h="709" extrusionOk="0">
                  <a:moveTo>
                    <a:pt x="377" y="0"/>
                  </a:moveTo>
                  <a:cubicBezTo>
                    <a:pt x="369" y="0"/>
                    <a:pt x="360" y="1"/>
                    <a:pt x="352" y="1"/>
                  </a:cubicBezTo>
                  <a:cubicBezTo>
                    <a:pt x="155" y="8"/>
                    <a:pt x="1" y="176"/>
                    <a:pt x="16" y="373"/>
                  </a:cubicBezTo>
                  <a:cubicBezTo>
                    <a:pt x="22" y="565"/>
                    <a:pt x="183" y="709"/>
                    <a:pt x="373" y="709"/>
                  </a:cubicBezTo>
                  <a:cubicBezTo>
                    <a:pt x="377" y="709"/>
                    <a:pt x="381" y="709"/>
                    <a:pt x="386" y="709"/>
                  </a:cubicBezTo>
                  <a:cubicBezTo>
                    <a:pt x="582" y="695"/>
                    <a:pt x="730" y="527"/>
                    <a:pt x="722" y="331"/>
                  </a:cubicBezTo>
                  <a:cubicBezTo>
                    <a:pt x="709" y="142"/>
                    <a:pt x="560" y="0"/>
                    <a:pt x="377"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12;p53">
              <a:extLst>
                <a:ext uri="{FF2B5EF4-FFF2-40B4-BE49-F238E27FC236}">
                  <a16:creationId xmlns:a16="http://schemas.microsoft.com/office/drawing/2014/main" id="{53CA7645-3B9C-8460-6F6D-2C628C1B4D93}"/>
                </a:ext>
              </a:extLst>
            </p:cNvPr>
            <p:cNvSpPr/>
            <p:nvPr/>
          </p:nvSpPr>
          <p:spPr>
            <a:xfrm>
              <a:off x="8607507" y="802108"/>
              <a:ext cx="21800" cy="39984"/>
            </a:xfrm>
            <a:custGeom>
              <a:avLst/>
              <a:gdLst/>
              <a:ahLst/>
              <a:cxnLst/>
              <a:rect l="l" t="t" r="r" b="b"/>
              <a:pathLst>
                <a:path w="386" h="708" extrusionOk="0">
                  <a:moveTo>
                    <a:pt x="13" y="0"/>
                  </a:moveTo>
                  <a:cubicBezTo>
                    <a:pt x="9" y="0"/>
                    <a:pt x="5" y="0"/>
                    <a:pt x="0" y="0"/>
                  </a:cubicBezTo>
                  <a:lnTo>
                    <a:pt x="35" y="708"/>
                  </a:lnTo>
                  <a:cubicBezTo>
                    <a:pt x="232" y="701"/>
                    <a:pt x="385" y="533"/>
                    <a:pt x="372" y="336"/>
                  </a:cubicBezTo>
                  <a:cubicBezTo>
                    <a:pt x="365" y="146"/>
                    <a:pt x="204" y="0"/>
                    <a:pt x="1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13;p53">
              <a:extLst>
                <a:ext uri="{FF2B5EF4-FFF2-40B4-BE49-F238E27FC236}">
                  <a16:creationId xmlns:a16="http://schemas.microsoft.com/office/drawing/2014/main" id="{D7EC1D74-8624-2FFB-50B8-1D9CB819336C}"/>
                </a:ext>
              </a:extLst>
            </p:cNvPr>
            <p:cNvSpPr/>
            <p:nvPr/>
          </p:nvSpPr>
          <p:spPr>
            <a:xfrm>
              <a:off x="8687028" y="796573"/>
              <a:ext cx="41172" cy="40097"/>
            </a:xfrm>
            <a:custGeom>
              <a:avLst/>
              <a:gdLst/>
              <a:ahLst/>
              <a:cxnLst/>
              <a:rect l="l" t="t" r="r" b="b"/>
              <a:pathLst>
                <a:path w="729" h="710" extrusionOk="0">
                  <a:moveTo>
                    <a:pt x="356" y="1"/>
                  </a:moveTo>
                  <a:cubicBezTo>
                    <a:pt x="352" y="1"/>
                    <a:pt x="348" y="1"/>
                    <a:pt x="343" y="1"/>
                  </a:cubicBezTo>
                  <a:cubicBezTo>
                    <a:pt x="147" y="14"/>
                    <a:pt x="0" y="182"/>
                    <a:pt x="7" y="379"/>
                  </a:cubicBezTo>
                  <a:cubicBezTo>
                    <a:pt x="20" y="567"/>
                    <a:pt x="175" y="709"/>
                    <a:pt x="354" y="709"/>
                  </a:cubicBezTo>
                  <a:cubicBezTo>
                    <a:pt x="362" y="709"/>
                    <a:pt x="370" y="709"/>
                    <a:pt x="379" y="708"/>
                  </a:cubicBezTo>
                  <a:cubicBezTo>
                    <a:pt x="574" y="702"/>
                    <a:pt x="728" y="534"/>
                    <a:pt x="715" y="337"/>
                  </a:cubicBezTo>
                  <a:cubicBezTo>
                    <a:pt x="706" y="145"/>
                    <a:pt x="546"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14;p53">
              <a:extLst>
                <a:ext uri="{FF2B5EF4-FFF2-40B4-BE49-F238E27FC236}">
                  <a16:creationId xmlns:a16="http://schemas.microsoft.com/office/drawing/2014/main" id="{608B20DC-0CF5-E848-D877-3AF9F74C5C4B}"/>
                </a:ext>
              </a:extLst>
            </p:cNvPr>
            <p:cNvSpPr/>
            <p:nvPr/>
          </p:nvSpPr>
          <p:spPr>
            <a:xfrm>
              <a:off x="8785807" y="791434"/>
              <a:ext cx="41285" cy="40041"/>
            </a:xfrm>
            <a:custGeom>
              <a:avLst/>
              <a:gdLst/>
              <a:ahLst/>
              <a:cxnLst/>
              <a:rect l="l" t="t" r="r" b="b"/>
              <a:pathLst>
                <a:path w="731" h="709" extrusionOk="0">
                  <a:moveTo>
                    <a:pt x="370" y="0"/>
                  </a:moveTo>
                  <a:cubicBezTo>
                    <a:pt x="362" y="0"/>
                    <a:pt x="353" y="0"/>
                    <a:pt x="344" y="1"/>
                  </a:cubicBezTo>
                  <a:cubicBezTo>
                    <a:pt x="149" y="8"/>
                    <a:pt x="1" y="176"/>
                    <a:pt x="8" y="373"/>
                  </a:cubicBezTo>
                  <a:cubicBezTo>
                    <a:pt x="22" y="563"/>
                    <a:pt x="184" y="709"/>
                    <a:pt x="373" y="709"/>
                  </a:cubicBezTo>
                  <a:cubicBezTo>
                    <a:pt x="377" y="709"/>
                    <a:pt x="381" y="709"/>
                    <a:pt x="386" y="709"/>
                  </a:cubicBezTo>
                  <a:cubicBezTo>
                    <a:pt x="576" y="694"/>
                    <a:pt x="730" y="525"/>
                    <a:pt x="715" y="331"/>
                  </a:cubicBezTo>
                  <a:cubicBezTo>
                    <a:pt x="709" y="149"/>
                    <a:pt x="555" y="0"/>
                    <a:pt x="37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15;p53">
              <a:extLst>
                <a:ext uri="{FF2B5EF4-FFF2-40B4-BE49-F238E27FC236}">
                  <a16:creationId xmlns:a16="http://schemas.microsoft.com/office/drawing/2014/main" id="{B0130059-772B-BAAF-3A06-59F8826756A2}"/>
                </a:ext>
              </a:extLst>
            </p:cNvPr>
            <p:cNvSpPr/>
            <p:nvPr/>
          </p:nvSpPr>
          <p:spPr>
            <a:xfrm>
              <a:off x="8884756" y="785842"/>
              <a:ext cx="41116" cy="40097"/>
            </a:xfrm>
            <a:custGeom>
              <a:avLst/>
              <a:gdLst/>
              <a:ahLst/>
              <a:cxnLst/>
              <a:rect l="l" t="t" r="r" b="b"/>
              <a:pathLst>
                <a:path w="728" h="710" extrusionOk="0">
                  <a:moveTo>
                    <a:pt x="356" y="1"/>
                  </a:moveTo>
                  <a:cubicBezTo>
                    <a:pt x="351" y="1"/>
                    <a:pt x="347" y="1"/>
                    <a:pt x="343" y="1"/>
                  </a:cubicBezTo>
                  <a:cubicBezTo>
                    <a:pt x="146" y="16"/>
                    <a:pt x="0" y="177"/>
                    <a:pt x="7" y="372"/>
                  </a:cubicBezTo>
                  <a:cubicBezTo>
                    <a:pt x="20" y="560"/>
                    <a:pt x="173" y="710"/>
                    <a:pt x="358" y="710"/>
                  </a:cubicBezTo>
                  <a:cubicBezTo>
                    <a:pt x="367" y="710"/>
                    <a:pt x="376" y="709"/>
                    <a:pt x="385" y="708"/>
                  </a:cubicBezTo>
                  <a:cubicBezTo>
                    <a:pt x="575" y="702"/>
                    <a:pt x="728" y="534"/>
                    <a:pt x="714" y="337"/>
                  </a:cubicBezTo>
                  <a:cubicBezTo>
                    <a:pt x="708" y="146"/>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16;p53">
              <a:extLst>
                <a:ext uri="{FF2B5EF4-FFF2-40B4-BE49-F238E27FC236}">
                  <a16:creationId xmlns:a16="http://schemas.microsoft.com/office/drawing/2014/main" id="{285723D9-40D2-4FCA-02E8-DA252739B572}"/>
                </a:ext>
              </a:extLst>
            </p:cNvPr>
            <p:cNvSpPr/>
            <p:nvPr/>
          </p:nvSpPr>
          <p:spPr>
            <a:xfrm>
              <a:off x="8983649" y="780364"/>
              <a:ext cx="21744" cy="40041"/>
            </a:xfrm>
            <a:custGeom>
              <a:avLst/>
              <a:gdLst/>
              <a:ahLst/>
              <a:cxnLst/>
              <a:rect l="l" t="t" r="r" b="b"/>
              <a:pathLst>
                <a:path w="385" h="709" extrusionOk="0">
                  <a:moveTo>
                    <a:pt x="343" y="1"/>
                  </a:moveTo>
                  <a:cubicBezTo>
                    <a:pt x="146" y="14"/>
                    <a:pt x="0" y="182"/>
                    <a:pt x="7" y="379"/>
                  </a:cubicBezTo>
                  <a:cubicBezTo>
                    <a:pt x="20" y="567"/>
                    <a:pt x="174" y="709"/>
                    <a:pt x="360" y="709"/>
                  </a:cubicBezTo>
                  <a:cubicBezTo>
                    <a:pt x="368" y="709"/>
                    <a:pt x="377" y="709"/>
                    <a:pt x="385" y="708"/>
                  </a:cubicBezTo>
                  <a:lnTo>
                    <a:pt x="34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2117;p53">
              <a:extLst>
                <a:ext uri="{FF2B5EF4-FFF2-40B4-BE49-F238E27FC236}">
                  <a16:creationId xmlns:a16="http://schemas.microsoft.com/office/drawing/2014/main" id="{67B2203D-B4CA-FEA6-F262-4DFED696963D}"/>
                </a:ext>
              </a:extLst>
            </p:cNvPr>
            <p:cNvSpPr/>
            <p:nvPr/>
          </p:nvSpPr>
          <p:spPr>
            <a:xfrm>
              <a:off x="8642297" y="877220"/>
              <a:ext cx="41172" cy="40097"/>
            </a:xfrm>
            <a:custGeom>
              <a:avLst/>
              <a:gdLst/>
              <a:ahLst/>
              <a:cxnLst/>
              <a:rect l="l" t="t" r="r" b="b"/>
              <a:pathLst>
                <a:path w="729" h="710" extrusionOk="0">
                  <a:moveTo>
                    <a:pt x="368" y="1"/>
                  </a:moveTo>
                  <a:cubicBezTo>
                    <a:pt x="360" y="1"/>
                    <a:pt x="352" y="1"/>
                    <a:pt x="344" y="1"/>
                  </a:cubicBezTo>
                  <a:cubicBezTo>
                    <a:pt x="147" y="8"/>
                    <a:pt x="1" y="176"/>
                    <a:pt x="8" y="373"/>
                  </a:cubicBezTo>
                  <a:cubicBezTo>
                    <a:pt x="21" y="563"/>
                    <a:pt x="182" y="709"/>
                    <a:pt x="373" y="709"/>
                  </a:cubicBezTo>
                  <a:cubicBezTo>
                    <a:pt x="377" y="709"/>
                    <a:pt x="381" y="709"/>
                    <a:pt x="386" y="709"/>
                  </a:cubicBezTo>
                  <a:cubicBezTo>
                    <a:pt x="582" y="694"/>
                    <a:pt x="729" y="526"/>
                    <a:pt x="715" y="337"/>
                  </a:cubicBezTo>
                  <a:cubicBezTo>
                    <a:pt x="709" y="149"/>
                    <a:pt x="554" y="1"/>
                    <a:pt x="36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2118;p53">
              <a:extLst>
                <a:ext uri="{FF2B5EF4-FFF2-40B4-BE49-F238E27FC236}">
                  <a16:creationId xmlns:a16="http://schemas.microsoft.com/office/drawing/2014/main" id="{1BFE77B8-401C-DC57-2C2F-91D94F6CC1AF}"/>
                </a:ext>
              </a:extLst>
            </p:cNvPr>
            <p:cNvSpPr/>
            <p:nvPr/>
          </p:nvSpPr>
          <p:spPr>
            <a:xfrm>
              <a:off x="8741133" y="871742"/>
              <a:ext cx="41229" cy="39984"/>
            </a:xfrm>
            <a:custGeom>
              <a:avLst/>
              <a:gdLst/>
              <a:ahLst/>
              <a:cxnLst/>
              <a:rect l="l" t="t" r="r" b="b"/>
              <a:pathLst>
                <a:path w="730" h="708" extrusionOk="0">
                  <a:moveTo>
                    <a:pt x="361" y="1"/>
                  </a:moveTo>
                  <a:cubicBezTo>
                    <a:pt x="355" y="1"/>
                    <a:pt x="350" y="1"/>
                    <a:pt x="345" y="1"/>
                  </a:cubicBezTo>
                  <a:cubicBezTo>
                    <a:pt x="148" y="14"/>
                    <a:pt x="0" y="176"/>
                    <a:pt x="9" y="371"/>
                  </a:cubicBezTo>
                  <a:cubicBezTo>
                    <a:pt x="22" y="558"/>
                    <a:pt x="175" y="708"/>
                    <a:pt x="360" y="708"/>
                  </a:cubicBezTo>
                  <a:cubicBezTo>
                    <a:pt x="369" y="708"/>
                    <a:pt x="378" y="707"/>
                    <a:pt x="387" y="707"/>
                  </a:cubicBezTo>
                  <a:cubicBezTo>
                    <a:pt x="582" y="700"/>
                    <a:pt x="730" y="532"/>
                    <a:pt x="715" y="337"/>
                  </a:cubicBezTo>
                  <a:cubicBezTo>
                    <a:pt x="708" y="146"/>
                    <a:pt x="549" y="1"/>
                    <a:pt x="36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2119;p53">
              <a:extLst>
                <a:ext uri="{FF2B5EF4-FFF2-40B4-BE49-F238E27FC236}">
                  <a16:creationId xmlns:a16="http://schemas.microsoft.com/office/drawing/2014/main" id="{F781BAE9-3198-07C1-8C9B-878EB72FDD80}"/>
                </a:ext>
              </a:extLst>
            </p:cNvPr>
            <p:cNvSpPr/>
            <p:nvPr/>
          </p:nvSpPr>
          <p:spPr>
            <a:xfrm>
              <a:off x="8840026" y="866151"/>
              <a:ext cx="41172" cy="40097"/>
            </a:xfrm>
            <a:custGeom>
              <a:avLst/>
              <a:gdLst/>
              <a:ahLst/>
              <a:cxnLst/>
              <a:rect l="l" t="t" r="r" b="b"/>
              <a:pathLst>
                <a:path w="729" h="710" extrusionOk="0">
                  <a:moveTo>
                    <a:pt x="356" y="1"/>
                  </a:moveTo>
                  <a:cubicBezTo>
                    <a:pt x="352" y="1"/>
                    <a:pt x="348" y="1"/>
                    <a:pt x="343" y="1"/>
                  </a:cubicBezTo>
                  <a:cubicBezTo>
                    <a:pt x="148" y="16"/>
                    <a:pt x="1" y="184"/>
                    <a:pt x="14" y="379"/>
                  </a:cubicBezTo>
                  <a:cubicBezTo>
                    <a:pt x="22" y="567"/>
                    <a:pt x="176" y="709"/>
                    <a:pt x="361" y="709"/>
                  </a:cubicBezTo>
                  <a:cubicBezTo>
                    <a:pt x="369" y="709"/>
                    <a:pt x="377" y="709"/>
                    <a:pt x="385" y="708"/>
                  </a:cubicBezTo>
                  <a:cubicBezTo>
                    <a:pt x="582" y="702"/>
                    <a:pt x="728" y="533"/>
                    <a:pt x="721" y="337"/>
                  </a:cubicBezTo>
                  <a:cubicBezTo>
                    <a:pt x="708" y="146"/>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2120;p53">
              <a:extLst>
                <a:ext uri="{FF2B5EF4-FFF2-40B4-BE49-F238E27FC236}">
                  <a16:creationId xmlns:a16="http://schemas.microsoft.com/office/drawing/2014/main" id="{1E10F5BF-85CD-BA7B-C2B9-85C004C9ACA5}"/>
                </a:ext>
              </a:extLst>
            </p:cNvPr>
            <p:cNvSpPr/>
            <p:nvPr/>
          </p:nvSpPr>
          <p:spPr>
            <a:xfrm>
              <a:off x="8938918" y="861012"/>
              <a:ext cx="41172" cy="40041"/>
            </a:xfrm>
            <a:custGeom>
              <a:avLst/>
              <a:gdLst/>
              <a:ahLst/>
              <a:cxnLst/>
              <a:rect l="l" t="t" r="r" b="b"/>
              <a:pathLst>
                <a:path w="729" h="709" extrusionOk="0">
                  <a:moveTo>
                    <a:pt x="368" y="0"/>
                  </a:moveTo>
                  <a:cubicBezTo>
                    <a:pt x="360" y="0"/>
                    <a:pt x="352" y="0"/>
                    <a:pt x="343" y="1"/>
                  </a:cubicBezTo>
                  <a:cubicBezTo>
                    <a:pt x="147" y="8"/>
                    <a:pt x="1" y="176"/>
                    <a:pt x="14" y="372"/>
                  </a:cubicBezTo>
                  <a:cubicBezTo>
                    <a:pt x="21" y="565"/>
                    <a:pt x="181" y="709"/>
                    <a:pt x="372" y="709"/>
                  </a:cubicBezTo>
                  <a:cubicBezTo>
                    <a:pt x="377" y="709"/>
                    <a:pt x="381" y="709"/>
                    <a:pt x="385" y="708"/>
                  </a:cubicBezTo>
                  <a:cubicBezTo>
                    <a:pt x="582" y="695"/>
                    <a:pt x="728" y="527"/>
                    <a:pt x="722" y="330"/>
                  </a:cubicBezTo>
                  <a:cubicBezTo>
                    <a:pt x="709" y="148"/>
                    <a:pt x="554"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2121;p53">
              <a:extLst>
                <a:ext uri="{FF2B5EF4-FFF2-40B4-BE49-F238E27FC236}">
                  <a16:creationId xmlns:a16="http://schemas.microsoft.com/office/drawing/2014/main" id="{5874995C-EC23-3653-74A2-A12F99C9A6F3}"/>
                </a:ext>
              </a:extLst>
            </p:cNvPr>
            <p:cNvSpPr/>
            <p:nvPr/>
          </p:nvSpPr>
          <p:spPr>
            <a:xfrm>
              <a:off x="8615866" y="951543"/>
              <a:ext cx="20897" cy="29819"/>
            </a:xfrm>
            <a:custGeom>
              <a:avLst/>
              <a:gdLst/>
              <a:ahLst/>
              <a:cxnLst/>
              <a:rect l="l" t="t" r="r" b="b"/>
              <a:pathLst>
                <a:path w="370" h="528" extrusionOk="0">
                  <a:moveTo>
                    <a:pt x="12" y="1"/>
                  </a:moveTo>
                  <a:cubicBezTo>
                    <a:pt x="8" y="1"/>
                    <a:pt x="4" y="1"/>
                    <a:pt x="0" y="1"/>
                  </a:cubicBezTo>
                  <a:lnTo>
                    <a:pt x="14" y="344"/>
                  </a:lnTo>
                  <a:lnTo>
                    <a:pt x="321" y="527"/>
                  </a:lnTo>
                  <a:cubicBezTo>
                    <a:pt x="356" y="478"/>
                    <a:pt x="370" y="408"/>
                    <a:pt x="370" y="337"/>
                  </a:cubicBezTo>
                  <a:cubicBezTo>
                    <a:pt x="357" y="147"/>
                    <a:pt x="196" y="1"/>
                    <a:pt x="1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2122;p53">
              <a:extLst>
                <a:ext uri="{FF2B5EF4-FFF2-40B4-BE49-F238E27FC236}">
                  <a16:creationId xmlns:a16="http://schemas.microsoft.com/office/drawing/2014/main" id="{9C2FD300-AD68-3635-C83C-9CB6F4F01044}"/>
                </a:ext>
              </a:extLst>
            </p:cNvPr>
            <p:cNvSpPr/>
            <p:nvPr/>
          </p:nvSpPr>
          <p:spPr>
            <a:xfrm>
              <a:off x="8694878" y="946403"/>
              <a:ext cx="41172" cy="40097"/>
            </a:xfrm>
            <a:custGeom>
              <a:avLst/>
              <a:gdLst/>
              <a:ahLst/>
              <a:cxnLst/>
              <a:rect l="l" t="t" r="r" b="b"/>
              <a:pathLst>
                <a:path w="729" h="710" extrusionOk="0">
                  <a:moveTo>
                    <a:pt x="376" y="1"/>
                  </a:moveTo>
                  <a:cubicBezTo>
                    <a:pt x="367" y="1"/>
                    <a:pt x="359" y="1"/>
                    <a:pt x="351" y="1"/>
                  </a:cubicBezTo>
                  <a:cubicBezTo>
                    <a:pt x="156" y="8"/>
                    <a:pt x="1" y="176"/>
                    <a:pt x="14" y="373"/>
                  </a:cubicBezTo>
                  <a:cubicBezTo>
                    <a:pt x="21" y="565"/>
                    <a:pt x="182" y="709"/>
                    <a:pt x="373" y="709"/>
                  </a:cubicBezTo>
                  <a:cubicBezTo>
                    <a:pt x="377" y="709"/>
                    <a:pt x="381" y="709"/>
                    <a:pt x="386" y="709"/>
                  </a:cubicBezTo>
                  <a:cubicBezTo>
                    <a:pt x="582" y="696"/>
                    <a:pt x="729" y="527"/>
                    <a:pt x="722" y="331"/>
                  </a:cubicBezTo>
                  <a:cubicBezTo>
                    <a:pt x="709" y="143"/>
                    <a:pt x="561" y="1"/>
                    <a:pt x="37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2123;p53">
              <a:extLst>
                <a:ext uri="{FF2B5EF4-FFF2-40B4-BE49-F238E27FC236}">
                  <a16:creationId xmlns:a16="http://schemas.microsoft.com/office/drawing/2014/main" id="{51F86734-89D8-F27F-80ED-944FF5156877}"/>
                </a:ext>
              </a:extLst>
            </p:cNvPr>
            <p:cNvSpPr/>
            <p:nvPr/>
          </p:nvSpPr>
          <p:spPr>
            <a:xfrm>
              <a:off x="8793827" y="940869"/>
              <a:ext cx="41116" cy="40097"/>
            </a:xfrm>
            <a:custGeom>
              <a:avLst/>
              <a:gdLst/>
              <a:ahLst/>
              <a:cxnLst/>
              <a:rect l="l" t="t" r="r" b="b"/>
              <a:pathLst>
                <a:path w="728" h="710" extrusionOk="0">
                  <a:moveTo>
                    <a:pt x="376" y="1"/>
                  </a:moveTo>
                  <a:cubicBezTo>
                    <a:pt x="367" y="1"/>
                    <a:pt x="359" y="1"/>
                    <a:pt x="350" y="2"/>
                  </a:cubicBezTo>
                  <a:cubicBezTo>
                    <a:pt x="153" y="9"/>
                    <a:pt x="0" y="177"/>
                    <a:pt x="14" y="373"/>
                  </a:cubicBezTo>
                  <a:cubicBezTo>
                    <a:pt x="20" y="564"/>
                    <a:pt x="181" y="710"/>
                    <a:pt x="372" y="710"/>
                  </a:cubicBezTo>
                  <a:cubicBezTo>
                    <a:pt x="376" y="710"/>
                    <a:pt x="381" y="710"/>
                    <a:pt x="385" y="709"/>
                  </a:cubicBezTo>
                  <a:cubicBezTo>
                    <a:pt x="580" y="694"/>
                    <a:pt x="728" y="533"/>
                    <a:pt x="721" y="338"/>
                  </a:cubicBezTo>
                  <a:cubicBezTo>
                    <a:pt x="707" y="150"/>
                    <a:pt x="560" y="1"/>
                    <a:pt x="37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2124;p53">
              <a:extLst>
                <a:ext uri="{FF2B5EF4-FFF2-40B4-BE49-F238E27FC236}">
                  <a16:creationId xmlns:a16="http://schemas.microsoft.com/office/drawing/2014/main" id="{4BC3FBB8-3ED7-9BFB-FC26-96993A4417A7}"/>
                </a:ext>
              </a:extLst>
            </p:cNvPr>
            <p:cNvSpPr/>
            <p:nvPr/>
          </p:nvSpPr>
          <p:spPr>
            <a:xfrm>
              <a:off x="8892607" y="935334"/>
              <a:ext cx="41624" cy="40097"/>
            </a:xfrm>
            <a:custGeom>
              <a:avLst/>
              <a:gdLst/>
              <a:ahLst/>
              <a:cxnLst/>
              <a:rect l="l" t="t" r="r" b="b"/>
              <a:pathLst>
                <a:path w="737" h="710" extrusionOk="0">
                  <a:moveTo>
                    <a:pt x="365" y="1"/>
                  </a:moveTo>
                  <a:cubicBezTo>
                    <a:pt x="360" y="1"/>
                    <a:pt x="356" y="1"/>
                    <a:pt x="352" y="1"/>
                  </a:cubicBezTo>
                  <a:cubicBezTo>
                    <a:pt x="155" y="16"/>
                    <a:pt x="1" y="184"/>
                    <a:pt x="16" y="372"/>
                  </a:cubicBezTo>
                  <a:cubicBezTo>
                    <a:pt x="28" y="560"/>
                    <a:pt x="176" y="709"/>
                    <a:pt x="359" y="709"/>
                  </a:cubicBezTo>
                  <a:cubicBezTo>
                    <a:pt x="368" y="709"/>
                    <a:pt x="377" y="709"/>
                    <a:pt x="385" y="708"/>
                  </a:cubicBezTo>
                  <a:cubicBezTo>
                    <a:pt x="582" y="702"/>
                    <a:pt x="737" y="534"/>
                    <a:pt x="721" y="337"/>
                  </a:cubicBezTo>
                  <a:cubicBezTo>
                    <a:pt x="708" y="146"/>
                    <a:pt x="554" y="1"/>
                    <a:pt x="36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2125;p53">
              <a:extLst>
                <a:ext uri="{FF2B5EF4-FFF2-40B4-BE49-F238E27FC236}">
                  <a16:creationId xmlns:a16="http://schemas.microsoft.com/office/drawing/2014/main" id="{CB5BDA6D-5761-2765-5D2A-5B625E366432}"/>
                </a:ext>
              </a:extLst>
            </p:cNvPr>
            <p:cNvSpPr/>
            <p:nvPr/>
          </p:nvSpPr>
          <p:spPr>
            <a:xfrm>
              <a:off x="8991499" y="930251"/>
              <a:ext cx="20671" cy="31231"/>
            </a:xfrm>
            <a:custGeom>
              <a:avLst/>
              <a:gdLst/>
              <a:ahLst/>
              <a:cxnLst/>
              <a:rect l="l" t="t" r="r" b="b"/>
              <a:pathLst>
                <a:path w="366" h="553" extrusionOk="0">
                  <a:moveTo>
                    <a:pt x="350" y="0"/>
                  </a:moveTo>
                  <a:cubicBezTo>
                    <a:pt x="155" y="7"/>
                    <a:pt x="1" y="175"/>
                    <a:pt x="14" y="371"/>
                  </a:cubicBezTo>
                  <a:cubicBezTo>
                    <a:pt x="21" y="442"/>
                    <a:pt x="43" y="504"/>
                    <a:pt x="78" y="553"/>
                  </a:cubicBezTo>
                  <a:lnTo>
                    <a:pt x="365" y="336"/>
                  </a:lnTo>
                  <a:lnTo>
                    <a:pt x="350"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2126;p53">
              <a:extLst>
                <a:ext uri="{FF2B5EF4-FFF2-40B4-BE49-F238E27FC236}">
                  <a16:creationId xmlns:a16="http://schemas.microsoft.com/office/drawing/2014/main" id="{3A7F9D97-B909-3247-B50A-1253FEE60E42}"/>
                </a:ext>
              </a:extLst>
            </p:cNvPr>
            <p:cNvSpPr/>
            <p:nvPr/>
          </p:nvSpPr>
          <p:spPr>
            <a:xfrm>
              <a:off x="8749492" y="1021234"/>
              <a:ext cx="41116" cy="39984"/>
            </a:xfrm>
            <a:custGeom>
              <a:avLst/>
              <a:gdLst/>
              <a:ahLst/>
              <a:cxnLst/>
              <a:rect l="l" t="t" r="r" b="b"/>
              <a:pathLst>
                <a:path w="728" h="708" extrusionOk="0">
                  <a:moveTo>
                    <a:pt x="359" y="0"/>
                  </a:moveTo>
                  <a:cubicBezTo>
                    <a:pt x="354" y="0"/>
                    <a:pt x="348" y="0"/>
                    <a:pt x="343" y="1"/>
                  </a:cubicBezTo>
                  <a:cubicBezTo>
                    <a:pt x="146" y="14"/>
                    <a:pt x="0" y="182"/>
                    <a:pt x="7" y="379"/>
                  </a:cubicBezTo>
                  <a:cubicBezTo>
                    <a:pt x="20" y="558"/>
                    <a:pt x="174" y="708"/>
                    <a:pt x="353" y="708"/>
                  </a:cubicBezTo>
                  <a:cubicBezTo>
                    <a:pt x="361" y="708"/>
                    <a:pt x="370" y="707"/>
                    <a:pt x="378" y="707"/>
                  </a:cubicBezTo>
                  <a:cubicBezTo>
                    <a:pt x="575" y="700"/>
                    <a:pt x="728" y="532"/>
                    <a:pt x="715" y="337"/>
                  </a:cubicBezTo>
                  <a:cubicBezTo>
                    <a:pt x="708" y="146"/>
                    <a:pt x="549" y="0"/>
                    <a:pt x="359"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2127;p53">
              <a:extLst>
                <a:ext uri="{FF2B5EF4-FFF2-40B4-BE49-F238E27FC236}">
                  <a16:creationId xmlns:a16="http://schemas.microsoft.com/office/drawing/2014/main" id="{FBAFE342-11F4-3D0A-DDA5-E087ED967712}"/>
                </a:ext>
              </a:extLst>
            </p:cNvPr>
            <p:cNvSpPr/>
            <p:nvPr/>
          </p:nvSpPr>
          <p:spPr>
            <a:xfrm>
              <a:off x="8848385" y="1015982"/>
              <a:ext cx="41172" cy="40041"/>
            </a:xfrm>
            <a:custGeom>
              <a:avLst/>
              <a:gdLst/>
              <a:ahLst/>
              <a:cxnLst/>
              <a:rect l="l" t="t" r="r" b="b"/>
              <a:pathLst>
                <a:path w="729" h="709" extrusionOk="0">
                  <a:moveTo>
                    <a:pt x="368" y="0"/>
                  </a:moveTo>
                  <a:cubicBezTo>
                    <a:pt x="360" y="0"/>
                    <a:pt x="351" y="1"/>
                    <a:pt x="343" y="1"/>
                  </a:cubicBezTo>
                  <a:cubicBezTo>
                    <a:pt x="147" y="10"/>
                    <a:pt x="0" y="178"/>
                    <a:pt x="7" y="373"/>
                  </a:cubicBezTo>
                  <a:cubicBezTo>
                    <a:pt x="20" y="565"/>
                    <a:pt x="181" y="709"/>
                    <a:pt x="366" y="709"/>
                  </a:cubicBezTo>
                  <a:cubicBezTo>
                    <a:pt x="370" y="709"/>
                    <a:pt x="374" y="709"/>
                    <a:pt x="379" y="709"/>
                  </a:cubicBezTo>
                  <a:cubicBezTo>
                    <a:pt x="573" y="695"/>
                    <a:pt x="728" y="527"/>
                    <a:pt x="715" y="331"/>
                  </a:cubicBezTo>
                  <a:cubicBezTo>
                    <a:pt x="707" y="144"/>
                    <a:pt x="552"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2128;p53">
              <a:extLst>
                <a:ext uri="{FF2B5EF4-FFF2-40B4-BE49-F238E27FC236}">
                  <a16:creationId xmlns:a16="http://schemas.microsoft.com/office/drawing/2014/main" id="{C4A1D9B1-599B-58FD-BE54-5D6B4030B267}"/>
                </a:ext>
              </a:extLst>
            </p:cNvPr>
            <p:cNvSpPr/>
            <p:nvPr/>
          </p:nvSpPr>
          <p:spPr>
            <a:xfrm>
              <a:off x="8080344" y="577560"/>
              <a:ext cx="425953" cy="528662"/>
            </a:xfrm>
            <a:custGeom>
              <a:avLst/>
              <a:gdLst/>
              <a:ahLst/>
              <a:cxnLst/>
              <a:rect l="l" t="t" r="r" b="b"/>
              <a:pathLst>
                <a:path w="7542" h="9361" extrusionOk="0">
                  <a:moveTo>
                    <a:pt x="540" y="0"/>
                  </a:moveTo>
                  <a:lnTo>
                    <a:pt x="0" y="8941"/>
                  </a:lnTo>
                  <a:lnTo>
                    <a:pt x="3578" y="7842"/>
                  </a:lnTo>
                  <a:lnTo>
                    <a:pt x="7003" y="9361"/>
                  </a:lnTo>
                  <a:lnTo>
                    <a:pt x="7541" y="420"/>
                  </a:lnTo>
                  <a:lnTo>
                    <a:pt x="5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2129;p53">
              <a:extLst>
                <a:ext uri="{FF2B5EF4-FFF2-40B4-BE49-F238E27FC236}">
                  <a16:creationId xmlns:a16="http://schemas.microsoft.com/office/drawing/2014/main" id="{1656C42C-BF9D-63E7-1567-4441CBA49F76}"/>
                </a:ext>
              </a:extLst>
            </p:cNvPr>
            <p:cNvSpPr/>
            <p:nvPr/>
          </p:nvSpPr>
          <p:spPr>
            <a:xfrm>
              <a:off x="8107566" y="622627"/>
              <a:ext cx="395964" cy="31682"/>
            </a:xfrm>
            <a:custGeom>
              <a:avLst/>
              <a:gdLst/>
              <a:ahLst/>
              <a:cxnLst/>
              <a:rect l="l" t="t" r="r" b="b"/>
              <a:pathLst>
                <a:path w="7011" h="561" extrusionOk="0">
                  <a:moveTo>
                    <a:pt x="9" y="0"/>
                  </a:moveTo>
                  <a:lnTo>
                    <a:pt x="1" y="140"/>
                  </a:lnTo>
                  <a:lnTo>
                    <a:pt x="6997" y="560"/>
                  </a:lnTo>
                  <a:lnTo>
                    <a:pt x="7010" y="421"/>
                  </a:lnTo>
                  <a:lnTo>
                    <a:pt x="9"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2130;p53">
              <a:extLst>
                <a:ext uri="{FF2B5EF4-FFF2-40B4-BE49-F238E27FC236}">
                  <a16:creationId xmlns:a16="http://schemas.microsoft.com/office/drawing/2014/main" id="{02934F23-0E9B-22B8-2063-042F8F5355D8}"/>
                </a:ext>
              </a:extLst>
            </p:cNvPr>
            <p:cNvSpPr/>
            <p:nvPr/>
          </p:nvSpPr>
          <p:spPr>
            <a:xfrm>
              <a:off x="8102483" y="704065"/>
              <a:ext cx="395907" cy="32021"/>
            </a:xfrm>
            <a:custGeom>
              <a:avLst/>
              <a:gdLst/>
              <a:ahLst/>
              <a:cxnLst/>
              <a:rect l="l" t="t" r="r" b="b"/>
              <a:pathLst>
                <a:path w="7010" h="567" extrusionOk="0">
                  <a:moveTo>
                    <a:pt x="7" y="0"/>
                  </a:moveTo>
                  <a:lnTo>
                    <a:pt x="0" y="147"/>
                  </a:lnTo>
                  <a:lnTo>
                    <a:pt x="7003" y="567"/>
                  </a:lnTo>
                  <a:lnTo>
                    <a:pt x="7010" y="427"/>
                  </a:lnTo>
                  <a:lnTo>
                    <a:pt x="7"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2131;p53">
              <a:extLst>
                <a:ext uri="{FF2B5EF4-FFF2-40B4-BE49-F238E27FC236}">
                  <a16:creationId xmlns:a16="http://schemas.microsoft.com/office/drawing/2014/main" id="{86136E28-F16F-8FFF-6C4C-0766746108DF}"/>
                </a:ext>
              </a:extLst>
            </p:cNvPr>
            <p:cNvSpPr/>
            <p:nvPr/>
          </p:nvSpPr>
          <p:spPr>
            <a:xfrm>
              <a:off x="8097739" y="785843"/>
              <a:ext cx="395907" cy="31795"/>
            </a:xfrm>
            <a:custGeom>
              <a:avLst/>
              <a:gdLst/>
              <a:ahLst/>
              <a:cxnLst/>
              <a:rect l="l" t="t" r="r" b="b"/>
              <a:pathLst>
                <a:path w="7010" h="563" extrusionOk="0">
                  <a:moveTo>
                    <a:pt x="7" y="1"/>
                  </a:moveTo>
                  <a:lnTo>
                    <a:pt x="0" y="142"/>
                  </a:lnTo>
                  <a:lnTo>
                    <a:pt x="7003" y="562"/>
                  </a:lnTo>
                  <a:lnTo>
                    <a:pt x="7010" y="421"/>
                  </a:lnTo>
                  <a:lnTo>
                    <a:pt x="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2132;p53">
              <a:extLst>
                <a:ext uri="{FF2B5EF4-FFF2-40B4-BE49-F238E27FC236}">
                  <a16:creationId xmlns:a16="http://schemas.microsoft.com/office/drawing/2014/main" id="{0574FAC8-3E8D-224A-C396-F8BA9E70DCE0}"/>
                </a:ext>
              </a:extLst>
            </p:cNvPr>
            <p:cNvSpPr/>
            <p:nvPr/>
          </p:nvSpPr>
          <p:spPr>
            <a:xfrm>
              <a:off x="8092600" y="867394"/>
              <a:ext cx="395907" cy="32021"/>
            </a:xfrm>
            <a:custGeom>
              <a:avLst/>
              <a:gdLst/>
              <a:ahLst/>
              <a:cxnLst/>
              <a:rect l="l" t="t" r="r" b="b"/>
              <a:pathLst>
                <a:path w="7010" h="567" extrusionOk="0">
                  <a:moveTo>
                    <a:pt x="7" y="1"/>
                  </a:moveTo>
                  <a:lnTo>
                    <a:pt x="0" y="147"/>
                  </a:lnTo>
                  <a:lnTo>
                    <a:pt x="7003" y="567"/>
                  </a:lnTo>
                  <a:lnTo>
                    <a:pt x="7010" y="427"/>
                  </a:lnTo>
                  <a:lnTo>
                    <a:pt x="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2133;p53">
              <a:extLst>
                <a:ext uri="{FF2B5EF4-FFF2-40B4-BE49-F238E27FC236}">
                  <a16:creationId xmlns:a16="http://schemas.microsoft.com/office/drawing/2014/main" id="{8855CE99-5155-1358-619D-07D330F21062}"/>
                </a:ext>
              </a:extLst>
            </p:cNvPr>
            <p:cNvSpPr/>
            <p:nvPr/>
          </p:nvSpPr>
          <p:spPr>
            <a:xfrm>
              <a:off x="8087856" y="949227"/>
              <a:ext cx="395907" cy="31739"/>
            </a:xfrm>
            <a:custGeom>
              <a:avLst/>
              <a:gdLst/>
              <a:ahLst/>
              <a:cxnLst/>
              <a:rect l="l" t="t" r="r" b="b"/>
              <a:pathLst>
                <a:path w="7010" h="562" extrusionOk="0">
                  <a:moveTo>
                    <a:pt x="7" y="0"/>
                  </a:moveTo>
                  <a:lnTo>
                    <a:pt x="0" y="141"/>
                  </a:lnTo>
                  <a:lnTo>
                    <a:pt x="7003" y="561"/>
                  </a:lnTo>
                  <a:lnTo>
                    <a:pt x="7010" y="420"/>
                  </a:lnTo>
                  <a:lnTo>
                    <a:pt x="7"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2134;p53">
              <a:extLst>
                <a:ext uri="{FF2B5EF4-FFF2-40B4-BE49-F238E27FC236}">
                  <a16:creationId xmlns:a16="http://schemas.microsoft.com/office/drawing/2014/main" id="{91DC3E02-A675-369C-99AA-E5DD8D6623CE}"/>
                </a:ext>
              </a:extLst>
            </p:cNvPr>
            <p:cNvSpPr/>
            <p:nvPr/>
          </p:nvSpPr>
          <p:spPr>
            <a:xfrm>
              <a:off x="8082716" y="1030722"/>
              <a:ext cx="138822" cy="15079"/>
            </a:xfrm>
            <a:custGeom>
              <a:avLst/>
              <a:gdLst/>
              <a:ahLst/>
              <a:cxnLst/>
              <a:rect l="l" t="t" r="r" b="b"/>
              <a:pathLst>
                <a:path w="2458" h="267" extrusionOk="0">
                  <a:moveTo>
                    <a:pt x="7" y="1"/>
                  </a:moveTo>
                  <a:lnTo>
                    <a:pt x="1" y="147"/>
                  </a:lnTo>
                  <a:lnTo>
                    <a:pt x="2066" y="266"/>
                  </a:lnTo>
                  <a:lnTo>
                    <a:pt x="2457" y="147"/>
                  </a:lnTo>
                  <a:lnTo>
                    <a:pt x="14"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2135;p53">
              <a:extLst>
                <a:ext uri="{FF2B5EF4-FFF2-40B4-BE49-F238E27FC236}">
                  <a16:creationId xmlns:a16="http://schemas.microsoft.com/office/drawing/2014/main" id="{0D3F74EB-2422-8C8C-BA9F-677F305035B3}"/>
                </a:ext>
              </a:extLst>
            </p:cNvPr>
            <p:cNvSpPr/>
            <p:nvPr/>
          </p:nvSpPr>
          <p:spPr>
            <a:xfrm>
              <a:off x="8340142" y="1046083"/>
              <a:ext cx="138539" cy="16717"/>
            </a:xfrm>
            <a:custGeom>
              <a:avLst/>
              <a:gdLst/>
              <a:ahLst/>
              <a:cxnLst/>
              <a:rect l="l" t="t" r="r" b="b"/>
              <a:pathLst>
                <a:path w="2453" h="296" extrusionOk="0">
                  <a:moveTo>
                    <a:pt x="0" y="1"/>
                  </a:moveTo>
                  <a:lnTo>
                    <a:pt x="378" y="169"/>
                  </a:lnTo>
                  <a:lnTo>
                    <a:pt x="2445" y="295"/>
                  </a:lnTo>
                  <a:lnTo>
                    <a:pt x="2452" y="149"/>
                  </a:lnTo>
                  <a:lnTo>
                    <a:pt x="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2136;p53">
              <a:extLst>
                <a:ext uri="{FF2B5EF4-FFF2-40B4-BE49-F238E27FC236}">
                  <a16:creationId xmlns:a16="http://schemas.microsoft.com/office/drawing/2014/main" id="{A4474462-9D50-5C2A-099D-0D50D20BCCAA}"/>
                </a:ext>
              </a:extLst>
            </p:cNvPr>
            <p:cNvSpPr/>
            <p:nvPr/>
          </p:nvSpPr>
          <p:spPr>
            <a:xfrm>
              <a:off x="6211327" y="-36220"/>
              <a:ext cx="2945584" cy="638676"/>
            </a:xfrm>
            <a:custGeom>
              <a:avLst/>
              <a:gdLst/>
              <a:ahLst/>
              <a:cxnLst/>
              <a:rect l="l" t="t" r="r" b="b"/>
              <a:pathLst>
                <a:path w="52155" h="11309" extrusionOk="0">
                  <a:moveTo>
                    <a:pt x="71" y="0"/>
                  </a:moveTo>
                  <a:lnTo>
                    <a:pt x="0" y="126"/>
                  </a:lnTo>
                  <a:cubicBezTo>
                    <a:pt x="14194" y="8200"/>
                    <a:pt x="27618" y="10574"/>
                    <a:pt x="36377" y="11140"/>
                  </a:cubicBezTo>
                  <a:cubicBezTo>
                    <a:pt x="38191" y="11260"/>
                    <a:pt x="39878" y="11309"/>
                    <a:pt x="41432" y="11309"/>
                  </a:cubicBezTo>
                  <a:cubicBezTo>
                    <a:pt x="48015" y="11309"/>
                    <a:pt x="52097" y="10448"/>
                    <a:pt x="52154" y="10440"/>
                  </a:cubicBezTo>
                  <a:lnTo>
                    <a:pt x="52119" y="10300"/>
                  </a:lnTo>
                  <a:cubicBezTo>
                    <a:pt x="52073" y="10311"/>
                    <a:pt x="48002" y="11166"/>
                    <a:pt x="41431" y="11166"/>
                  </a:cubicBezTo>
                  <a:cubicBezTo>
                    <a:pt x="39881" y="11166"/>
                    <a:pt x="38192" y="11118"/>
                    <a:pt x="36384" y="11001"/>
                  </a:cubicBezTo>
                  <a:cubicBezTo>
                    <a:pt x="27638" y="10433"/>
                    <a:pt x="14236" y="8060"/>
                    <a:pt x="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0" name="Google Shape;2739;p61">
            <a:extLst>
              <a:ext uri="{FF2B5EF4-FFF2-40B4-BE49-F238E27FC236}">
                <a16:creationId xmlns:a16="http://schemas.microsoft.com/office/drawing/2014/main" id="{193F7133-1ACE-F5B4-D56A-4F911F81B076}"/>
              </a:ext>
            </a:extLst>
          </p:cNvPr>
          <p:cNvGrpSpPr/>
          <p:nvPr/>
        </p:nvGrpSpPr>
        <p:grpSpPr>
          <a:xfrm>
            <a:off x="8525954" y="3736486"/>
            <a:ext cx="1320896" cy="917976"/>
            <a:chOff x="6326862" y="1948322"/>
            <a:chExt cx="973825" cy="676774"/>
          </a:xfrm>
        </p:grpSpPr>
        <p:sp>
          <p:nvSpPr>
            <p:cNvPr id="1941" name="Google Shape;2740;p61">
              <a:extLst>
                <a:ext uri="{FF2B5EF4-FFF2-40B4-BE49-F238E27FC236}">
                  <a16:creationId xmlns:a16="http://schemas.microsoft.com/office/drawing/2014/main" id="{25410266-B181-8873-C0AA-88B7602632F6}"/>
                </a:ext>
              </a:extLst>
            </p:cNvPr>
            <p:cNvSpPr/>
            <p:nvPr/>
          </p:nvSpPr>
          <p:spPr>
            <a:xfrm>
              <a:off x="6416593" y="2061979"/>
              <a:ext cx="709215" cy="544888"/>
            </a:xfrm>
            <a:custGeom>
              <a:avLst/>
              <a:gdLst/>
              <a:ahLst/>
              <a:cxnLst/>
              <a:rect l="l" t="t" r="r" b="b"/>
              <a:pathLst>
                <a:path w="22913" h="17604" extrusionOk="0">
                  <a:moveTo>
                    <a:pt x="19837" y="0"/>
                  </a:moveTo>
                  <a:lnTo>
                    <a:pt x="0" y="12934"/>
                  </a:lnTo>
                  <a:lnTo>
                    <a:pt x="3074" y="17604"/>
                  </a:lnTo>
                  <a:lnTo>
                    <a:pt x="22913" y="4671"/>
                  </a:lnTo>
                  <a:lnTo>
                    <a:pt x="198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2741;p61">
              <a:extLst>
                <a:ext uri="{FF2B5EF4-FFF2-40B4-BE49-F238E27FC236}">
                  <a16:creationId xmlns:a16="http://schemas.microsoft.com/office/drawing/2014/main" id="{2F9669F8-7D59-03E4-2211-8EFD86917BB6}"/>
                </a:ext>
              </a:extLst>
            </p:cNvPr>
            <p:cNvSpPr/>
            <p:nvPr/>
          </p:nvSpPr>
          <p:spPr>
            <a:xfrm>
              <a:off x="7030596" y="2028365"/>
              <a:ext cx="146158" cy="178194"/>
            </a:xfrm>
            <a:custGeom>
              <a:avLst/>
              <a:gdLst/>
              <a:ahLst/>
              <a:cxnLst/>
              <a:rect l="l" t="t" r="r" b="b"/>
              <a:pathLst>
                <a:path w="4722" h="5757" extrusionOk="0">
                  <a:moveTo>
                    <a:pt x="1647" y="1"/>
                  </a:moveTo>
                  <a:lnTo>
                    <a:pt x="0" y="1086"/>
                  </a:lnTo>
                  <a:lnTo>
                    <a:pt x="3076" y="5757"/>
                  </a:lnTo>
                  <a:lnTo>
                    <a:pt x="4721" y="4673"/>
                  </a:lnTo>
                  <a:lnTo>
                    <a:pt x="16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2742;p61">
              <a:extLst>
                <a:ext uri="{FF2B5EF4-FFF2-40B4-BE49-F238E27FC236}">
                  <a16:creationId xmlns:a16="http://schemas.microsoft.com/office/drawing/2014/main" id="{1BF2C915-A748-DA71-BDD3-F195E8BFE343}"/>
                </a:ext>
              </a:extLst>
            </p:cNvPr>
            <p:cNvSpPr/>
            <p:nvPr/>
          </p:nvSpPr>
          <p:spPr>
            <a:xfrm>
              <a:off x="7081574" y="1948322"/>
              <a:ext cx="219113" cy="224684"/>
            </a:xfrm>
            <a:custGeom>
              <a:avLst/>
              <a:gdLst/>
              <a:ahLst/>
              <a:cxnLst/>
              <a:rect l="l" t="t" r="r" b="b"/>
              <a:pathLst>
                <a:path w="7079" h="7259" extrusionOk="0">
                  <a:moveTo>
                    <a:pt x="3993" y="0"/>
                  </a:moveTo>
                  <a:cubicBezTo>
                    <a:pt x="3951" y="0"/>
                    <a:pt x="3909" y="13"/>
                    <a:pt x="3872" y="39"/>
                  </a:cubicBezTo>
                  <a:lnTo>
                    <a:pt x="0" y="2587"/>
                  </a:lnTo>
                  <a:lnTo>
                    <a:pt x="3074" y="7259"/>
                  </a:lnTo>
                  <a:lnTo>
                    <a:pt x="6946" y="4709"/>
                  </a:lnTo>
                  <a:cubicBezTo>
                    <a:pt x="7050" y="4639"/>
                    <a:pt x="7079" y="4499"/>
                    <a:pt x="7008" y="4393"/>
                  </a:cubicBezTo>
                  <a:lnTo>
                    <a:pt x="4180" y="101"/>
                  </a:lnTo>
                  <a:cubicBezTo>
                    <a:pt x="4136" y="36"/>
                    <a:pt x="4064" y="0"/>
                    <a:pt x="3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2743;p61">
              <a:extLst>
                <a:ext uri="{FF2B5EF4-FFF2-40B4-BE49-F238E27FC236}">
                  <a16:creationId xmlns:a16="http://schemas.microsoft.com/office/drawing/2014/main" id="{2B9029DA-4372-CF3F-0869-69FB727F821F}"/>
                </a:ext>
              </a:extLst>
            </p:cNvPr>
            <p:cNvSpPr/>
            <p:nvPr/>
          </p:nvSpPr>
          <p:spPr>
            <a:xfrm>
              <a:off x="6326862" y="2462286"/>
              <a:ext cx="184910" cy="162810"/>
            </a:xfrm>
            <a:custGeom>
              <a:avLst/>
              <a:gdLst/>
              <a:ahLst/>
              <a:cxnLst/>
              <a:rect l="l" t="t" r="r" b="b"/>
              <a:pathLst>
                <a:path w="5974" h="5260" extrusionOk="0">
                  <a:moveTo>
                    <a:pt x="2899" y="1"/>
                  </a:moveTo>
                  <a:lnTo>
                    <a:pt x="1" y="5259"/>
                  </a:lnTo>
                  <a:lnTo>
                    <a:pt x="5973" y="4671"/>
                  </a:lnTo>
                  <a:lnTo>
                    <a:pt x="28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2744;p61">
              <a:extLst>
                <a:ext uri="{FF2B5EF4-FFF2-40B4-BE49-F238E27FC236}">
                  <a16:creationId xmlns:a16="http://schemas.microsoft.com/office/drawing/2014/main" id="{3C7F179F-3A0E-5F1B-868C-1DB76A2E848A}"/>
                </a:ext>
              </a:extLst>
            </p:cNvPr>
            <p:cNvSpPr/>
            <p:nvPr/>
          </p:nvSpPr>
          <p:spPr>
            <a:xfrm>
              <a:off x="6326862" y="2566131"/>
              <a:ext cx="67043" cy="58965"/>
            </a:xfrm>
            <a:custGeom>
              <a:avLst/>
              <a:gdLst/>
              <a:ahLst/>
              <a:cxnLst/>
              <a:rect l="l" t="t" r="r" b="b"/>
              <a:pathLst>
                <a:path w="2166" h="1905" extrusionOk="0">
                  <a:moveTo>
                    <a:pt x="1051" y="0"/>
                  </a:moveTo>
                  <a:lnTo>
                    <a:pt x="1" y="1904"/>
                  </a:lnTo>
                  <a:lnTo>
                    <a:pt x="2165" y="1694"/>
                  </a:lnTo>
                  <a:lnTo>
                    <a:pt x="10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2745;p61">
              <a:extLst>
                <a:ext uri="{FF2B5EF4-FFF2-40B4-BE49-F238E27FC236}">
                  <a16:creationId xmlns:a16="http://schemas.microsoft.com/office/drawing/2014/main" id="{3C23A807-4432-DE41-33DD-B0B25ED92690}"/>
                </a:ext>
              </a:extLst>
            </p:cNvPr>
            <p:cNvSpPr/>
            <p:nvPr/>
          </p:nvSpPr>
          <p:spPr>
            <a:xfrm>
              <a:off x="6455810" y="2121593"/>
              <a:ext cx="630750" cy="425690"/>
            </a:xfrm>
            <a:custGeom>
              <a:avLst/>
              <a:gdLst/>
              <a:ahLst/>
              <a:cxnLst/>
              <a:rect l="l" t="t" r="r" b="b"/>
              <a:pathLst>
                <a:path w="20378" h="13753" extrusionOk="0">
                  <a:moveTo>
                    <a:pt x="19839" y="0"/>
                  </a:moveTo>
                  <a:lnTo>
                    <a:pt x="1" y="12934"/>
                  </a:lnTo>
                  <a:lnTo>
                    <a:pt x="533" y="13752"/>
                  </a:lnTo>
                  <a:lnTo>
                    <a:pt x="20377" y="820"/>
                  </a:lnTo>
                  <a:lnTo>
                    <a:pt x="198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5" name="Google Shape;3318;p64">
            <a:extLst>
              <a:ext uri="{FF2B5EF4-FFF2-40B4-BE49-F238E27FC236}">
                <a16:creationId xmlns:a16="http://schemas.microsoft.com/office/drawing/2014/main" id="{7498B021-0B48-7283-5451-DF91448074A9}"/>
              </a:ext>
            </a:extLst>
          </p:cNvPr>
          <p:cNvSpPr/>
          <p:nvPr/>
        </p:nvSpPr>
        <p:spPr>
          <a:xfrm>
            <a:off x="5846201" y="1391822"/>
            <a:ext cx="1003014" cy="659714"/>
          </a:xfrm>
          <a:custGeom>
            <a:avLst/>
            <a:gdLst/>
            <a:ahLst/>
            <a:cxnLst/>
            <a:rect l="l" t="t" r="r" b="b"/>
            <a:pathLst>
              <a:path w="49182" h="39873" extrusionOk="0">
                <a:moveTo>
                  <a:pt x="23224" y="0"/>
                </a:moveTo>
                <a:cubicBezTo>
                  <a:pt x="19756" y="0"/>
                  <a:pt x="16287" y="152"/>
                  <a:pt x="12828" y="388"/>
                </a:cubicBezTo>
                <a:cubicBezTo>
                  <a:pt x="10214" y="571"/>
                  <a:pt x="7478" y="875"/>
                  <a:pt x="5442" y="2547"/>
                </a:cubicBezTo>
                <a:cubicBezTo>
                  <a:pt x="3375" y="4218"/>
                  <a:pt x="2524" y="6984"/>
                  <a:pt x="1977" y="9598"/>
                </a:cubicBezTo>
                <a:cubicBezTo>
                  <a:pt x="730" y="15677"/>
                  <a:pt x="1" y="22456"/>
                  <a:pt x="1673" y="28474"/>
                </a:cubicBezTo>
                <a:cubicBezTo>
                  <a:pt x="2432" y="31301"/>
                  <a:pt x="4682" y="32061"/>
                  <a:pt x="7326" y="32638"/>
                </a:cubicBezTo>
                <a:cubicBezTo>
                  <a:pt x="8846" y="32972"/>
                  <a:pt x="10366" y="33246"/>
                  <a:pt x="11916" y="33520"/>
                </a:cubicBezTo>
                <a:cubicBezTo>
                  <a:pt x="11946" y="34583"/>
                  <a:pt x="12038" y="35647"/>
                  <a:pt x="12129" y="36742"/>
                </a:cubicBezTo>
                <a:cubicBezTo>
                  <a:pt x="12220" y="37866"/>
                  <a:pt x="12372" y="39082"/>
                  <a:pt x="13193" y="39872"/>
                </a:cubicBezTo>
                <a:cubicBezTo>
                  <a:pt x="13952" y="39508"/>
                  <a:pt x="14287" y="38626"/>
                  <a:pt x="14530" y="37836"/>
                </a:cubicBezTo>
                <a:cubicBezTo>
                  <a:pt x="14925" y="36559"/>
                  <a:pt x="15351" y="35313"/>
                  <a:pt x="15746" y="34036"/>
                </a:cubicBezTo>
                <a:cubicBezTo>
                  <a:pt x="20996" y="34687"/>
                  <a:pt x="26284" y="34936"/>
                  <a:pt x="31581" y="34936"/>
                </a:cubicBezTo>
                <a:cubicBezTo>
                  <a:pt x="32969" y="34936"/>
                  <a:pt x="34357" y="34919"/>
                  <a:pt x="35746" y="34887"/>
                </a:cubicBezTo>
                <a:cubicBezTo>
                  <a:pt x="38543" y="34827"/>
                  <a:pt x="41521" y="34644"/>
                  <a:pt x="43801" y="33003"/>
                </a:cubicBezTo>
                <a:cubicBezTo>
                  <a:pt x="46293" y="31210"/>
                  <a:pt x="47388" y="28079"/>
                  <a:pt x="47996" y="25100"/>
                </a:cubicBezTo>
                <a:cubicBezTo>
                  <a:pt x="49151" y="19629"/>
                  <a:pt x="49181" y="14188"/>
                  <a:pt x="48512" y="8686"/>
                </a:cubicBezTo>
                <a:cubicBezTo>
                  <a:pt x="48300" y="6954"/>
                  <a:pt x="47752" y="5768"/>
                  <a:pt x="46962" y="4857"/>
                </a:cubicBezTo>
                <a:cubicBezTo>
                  <a:pt x="45746" y="3489"/>
                  <a:pt x="43953" y="2790"/>
                  <a:pt x="41673" y="2121"/>
                </a:cubicBezTo>
                <a:cubicBezTo>
                  <a:pt x="38391" y="1118"/>
                  <a:pt x="34956" y="632"/>
                  <a:pt x="31552" y="328"/>
                </a:cubicBezTo>
                <a:cubicBezTo>
                  <a:pt x="28780" y="98"/>
                  <a:pt x="26002" y="0"/>
                  <a:pt x="23224" y="0"/>
                </a:cubicBezTo>
                <a:close/>
              </a:path>
            </a:pathLst>
          </a:custGeom>
          <a:solidFill>
            <a:srgbClr val="FFA4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947" name="图片 4" descr="5">
            <a:extLst>
              <a:ext uri="{FF2B5EF4-FFF2-40B4-BE49-F238E27FC236}">
                <a16:creationId xmlns:a16="http://schemas.microsoft.com/office/drawing/2014/main" id="{FF583005-4BE9-C43C-A02A-5E9433D6DDF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88902" y="1235235"/>
            <a:ext cx="5419998" cy="2487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 name="图片 3" descr="5">
            <a:extLst>
              <a:ext uri="{FF2B5EF4-FFF2-40B4-BE49-F238E27FC236}">
                <a16:creationId xmlns:a16="http://schemas.microsoft.com/office/drawing/2014/main" id="{864B378C-CEC7-0516-1F3D-2EE195FDD61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85048" y="3018440"/>
            <a:ext cx="1261123" cy="1074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9" name="文本框 9">
            <a:extLst>
              <a:ext uri="{FF2B5EF4-FFF2-40B4-BE49-F238E27FC236}">
                <a16:creationId xmlns:a16="http://schemas.microsoft.com/office/drawing/2014/main" id="{6B1ED4DC-399F-EA78-075F-62BAF9383755}"/>
              </a:ext>
            </a:extLst>
          </p:cNvPr>
          <p:cNvSpPr txBox="1">
            <a:spLocks noChangeArrowheads="1"/>
          </p:cNvSpPr>
          <p:nvPr/>
        </p:nvSpPr>
        <p:spPr bwMode="auto">
          <a:xfrm>
            <a:off x="4126158" y="1467560"/>
            <a:ext cx="466520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vi-VN" sz="2400" i="1">
                <a:latin typeface="+mj-lt"/>
              </a:rPr>
              <a:t>Dựa vào phần trao đổi, Hs về nhà chỉnh sửa và quay video bài thuyết trình sau đó gửi vào nhóm lớp (khuyến khích Hs kết hợp với các phương tiện hỗ trợ)</a:t>
            </a:r>
            <a:endParaRPr lang="en-US" sz="2400">
              <a:latin typeface="+mj-lt"/>
            </a:endParaRPr>
          </a:p>
        </p:txBody>
      </p:sp>
      <p:grpSp>
        <p:nvGrpSpPr>
          <p:cNvPr id="1950" name="Google Shape;821;p49">
            <a:extLst>
              <a:ext uri="{FF2B5EF4-FFF2-40B4-BE49-F238E27FC236}">
                <a16:creationId xmlns:a16="http://schemas.microsoft.com/office/drawing/2014/main" id="{C853CCCE-E36C-0649-15C6-AF7114664007}"/>
              </a:ext>
            </a:extLst>
          </p:cNvPr>
          <p:cNvGrpSpPr/>
          <p:nvPr/>
        </p:nvGrpSpPr>
        <p:grpSpPr>
          <a:xfrm flipH="1">
            <a:off x="1808009" y="2447778"/>
            <a:ext cx="1261122" cy="2695722"/>
            <a:chOff x="4962025" y="2116675"/>
            <a:chExt cx="279050" cy="570875"/>
          </a:xfrm>
        </p:grpSpPr>
        <p:sp>
          <p:nvSpPr>
            <p:cNvPr id="1951" name="Google Shape;822;p49">
              <a:extLst>
                <a:ext uri="{FF2B5EF4-FFF2-40B4-BE49-F238E27FC236}">
                  <a16:creationId xmlns:a16="http://schemas.microsoft.com/office/drawing/2014/main" id="{B7CCEA44-A528-C948-1B21-00EF363E56E6}"/>
                </a:ext>
              </a:extLst>
            </p:cNvPr>
            <p:cNvSpPr/>
            <p:nvPr/>
          </p:nvSpPr>
          <p:spPr>
            <a:xfrm>
              <a:off x="5104400" y="2668175"/>
              <a:ext cx="64500" cy="17600"/>
            </a:xfrm>
            <a:custGeom>
              <a:avLst/>
              <a:gdLst/>
              <a:ahLst/>
              <a:cxnLst/>
              <a:rect l="l" t="t" r="r" b="b"/>
              <a:pathLst>
                <a:path w="2580" h="704" extrusionOk="0">
                  <a:moveTo>
                    <a:pt x="205" y="0"/>
                  </a:moveTo>
                  <a:cubicBezTo>
                    <a:pt x="205" y="0"/>
                    <a:pt x="1" y="394"/>
                    <a:pt x="103" y="704"/>
                  </a:cubicBezTo>
                  <a:lnTo>
                    <a:pt x="2417" y="704"/>
                  </a:lnTo>
                  <a:cubicBezTo>
                    <a:pt x="2533" y="704"/>
                    <a:pt x="2579" y="542"/>
                    <a:pt x="2477" y="482"/>
                  </a:cubicBezTo>
                  <a:cubicBezTo>
                    <a:pt x="2023" y="204"/>
                    <a:pt x="1376" y="0"/>
                    <a:pt x="1376" y="0"/>
                  </a:cubicBezTo>
                  <a:close/>
                </a:path>
              </a:pathLst>
            </a:custGeom>
            <a:solidFill>
              <a:srgbClr val="FACC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52" name="Google Shape;823;p49">
              <a:extLst>
                <a:ext uri="{FF2B5EF4-FFF2-40B4-BE49-F238E27FC236}">
                  <a16:creationId xmlns:a16="http://schemas.microsoft.com/office/drawing/2014/main" id="{6FCBD723-A554-48E0-74C3-D40C79B9AD84}"/>
                </a:ext>
              </a:extLst>
            </p:cNvPr>
            <p:cNvSpPr/>
            <p:nvPr/>
          </p:nvSpPr>
          <p:spPr>
            <a:xfrm>
              <a:off x="5104400" y="2667600"/>
              <a:ext cx="65975" cy="19950"/>
            </a:xfrm>
            <a:custGeom>
              <a:avLst/>
              <a:gdLst/>
              <a:ahLst/>
              <a:cxnLst/>
              <a:rect l="l" t="t" r="r" b="b"/>
              <a:pathLst>
                <a:path w="2639" h="798" extrusionOk="0">
                  <a:moveTo>
                    <a:pt x="1537" y="0"/>
                  </a:moveTo>
                  <a:cubicBezTo>
                    <a:pt x="1522" y="0"/>
                    <a:pt x="1501" y="11"/>
                    <a:pt x="1478" y="23"/>
                  </a:cubicBezTo>
                  <a:cubicBezTo>
                    <a:pt x="1436" y="52"/>
                    <a:pt x="1362" y="111"/>
                    <a:pt x="1288" y="199"/>
                  </a:cubicBezTo>
                  <a:cubicBezTo>
                    <a:pt x="1136" y="364"/>
                    <a:pt x="922" y="464"/>
                    <a:pt x="690" y="464"/>
                  </a:cubicBezTo>
                  <a:cubicBezTo>
                    <a:pt x="675" y="464"/>
                    <a:pt x="660" y="464"/>
                    <a:pt x="644" y="463"/>
                  </a:cubicBezTo>
                  <a:lnTo>
                    <a:pt x="43" y="403"/>
                  </a:lnTo>
                  <a:lnTo>
                    <a:pt x="43" y="403"/>
                  </a:lnTo>
                  <a:cubicBezTo>
                    <a:pt x="43" y="403"/>
                    <a:pt x="1" y="593"/>
                    <a:pt x="57" y="741"/>
                  </a:cubicBezTo>
                  <a:lnTo>
                    <a:pt x="2477" y="797"/>
                  </a:lnTo>
                  <a:cubicBezTo>
                    <a:pt x="2519" y="797"/>
                    <a:pt x="2579" y="769"/>
                    <a:pt x="2593" y="727"/>
                  </a:cubicBezTo>
                  <a:cubicBezTo>
                    <a:pt x="2621" y="653"/>
                    <a:pt x="2639" y="533"/>
                    <a:pt x="2519" y="446"/>
                  </a:cubicBezTo>
                  <a:cubicBezTo>
                    <a:pt x="2343" y="315"/>
                    <a:pt x="1728" y="66"/>
                    <a:pt x="1552" y="6"/>
                  </a:cubicBezTo>
                  <a:cubicBezTo>
                    <a:pt x="1548" y="2"/>
                    <a:pt x="1543" y="0"/>
                    <a:pt x="1537" y="0"/>
                  </a:cubicBezTo>
                  <a:close/>
                </a:path>
              </a:pathLst>
            </a:custGeom>
            <a:solidFill>
              <a:srgbClr val="E65C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53" name="Google Shape;824;p49">
              <a:extLst>
                <a:ext uri="{FF2B5EF4-FFF2-40B4-BE49-F238E27FC236}">
                  <a16:creationId xmlns:a16="http://schemas.microsoft.com/office/drawing/2014/main" id="{E0CB1EED-46DC-3F73-0E39-3569CA9A1C0B}"/>
                </a:ext>
              </a:extLst>
            </p:cNvPr>
            <p:cNvSpPr/>
            <p:nvPr/>
          </p:nvSpPr>
          <p:spPr>
            <a:xfrm>
              <a:off x="5025275" y="2668175"/>
              <a:ext cx="64825" cy="17600"/>
            </a:xfrm>
            <a:custGeom>
              <a:avLst/>
              <a:gdLst/>
              <a:ahLst/>
              <a:cxnLst/>
              <a:rect l="l" t="t" r="r" b="b"/>
              <a:pathLst>
                <a:path w="2593" h="704" extrusionOk="0">
                  <a:moveTo>
                    <a:pt x="204" y="0"/>
                  </a:moveTo>
                  <a:cubicBezTo>
                    <a:pt x="204" y="0"/>
                    <a:pt x="0" y="394"/>
                    <a:pt x="102" y="704"/>
                  </a:cubicBezTo>
                  <a:lnTo>
                    <a:pt x="2417" y="704"/>
                  </a:lnTo>
                  <a:cubicBezTo>
                    <a:pt x="2533" y="704"/>
                    <a:pt x="2592" y="542"/>
                    <a:pt x="2490" y="482"/>
                  </a:cubicBezTo>
                  <a:cubicBezTo>
                    <a:pt x="2023" y="204"/>
                    <a:pt x="1375" y="0"/>
                    <a:pt x="1375" y="0"/>
                  </a:cubicBezTo>
                  <a:close/>
                </a:path>
              </a:pathLst>
            </a:custGeom>
            <a:solidFill>
              <a:srgbClr val="FACC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54" name="Google Shape;825;p49">
              <a:extLst>
                <a:ext uri="{FF2B5EF4-FFF2-40B4-BE49-F238E27FC236}">
                  <a16:creationId xmlns:a16="http://schemas.microsoft.com/office/drawing/2014/main" id="{07D37686-CA2E-9E28-366A-48E53CB30EDD}"/>
                </a:ext>
              </a:extLst>
            </p:cNvPr>
            <p:cNvSpPr/>
            <p:nvPr/>
          </p:nvSpPr>
          <p:spPr>
            <a:xfrm>
              <a:off x="5025625" y="2667600"/>
              <a:ext cx="65975" cy="19950"/>
            </a:xfrm>
            <a:custGeom>
              <a:avLst/>
              <a:gdLst/>
              <a:ahLst/>
              <a:cxnLst/>
              <a:rect l="l" t="t" r="r" b="b"/>
              <a:pathLst>
                <a:path w="2639" h="798" extrusionOk="0">
                  <a:moveTo>
                    <a:pt x="1536" y="0"/>
                  </a:moveTo>
                  <a:cubicBezTo>
                    <a:pt x="1521" y="0"/>
                    <a:pt x="1501" y="11"/>
                    <a:pt x="1481" y="23"/>
                  </a:cubicBezTo>
                  <a:cubicBezTo>
                    <a:pt x="1435" y="52"/>
                    <a:pt x="1361" y="111"/>
                    <a:pt x="1287" y="199"/>
                  </a:cubicBezTo>
                  <a:cubicBezTo>
                    <a:pt x="1139" y="364"/>
                    <a:pt x="922" y="464"/>
                    <a:pt x="690" y="464"/>
                  </a:cubicBezTo>
                  <a:cubicBezTo>
                    <a:pt x="674" y="464"/>
                    <a:pt x="659" y="464"/>
                    <a:pt x="644" y="463"/>
                  </a:cubicBezTo>
                  <a:lnTo>
                    <a:pt x="42" y="403"/>
                  </a:lnTo>
                  <a:lnTo>
                    <a:pt x="42" y="403"/>
                  </a:lnTo>
                  <a:cubicBezTo>
                    <a:pt x="42" y="403"/>
                    <a:pt x="0" y="593"/>
                    <a:pt x="56" y="741"/>
                  </a:cubicBezTo>
                  <a:lnTo>
                    <a:pt x="2476" y="797"/>
                  </a:lnTo>
                  <a:cubicBezTo>
                    <a:pt x="2519" y="797"/>
                    <a:pt x="2578" y="769"/>
                    <a:pt x="2592" y="727"/>
                  </a:cubicBezTo>
                  <a:cubicBezTo>
                    <a:pt x="2624" y="653"/>
                    <a:pt x="2638" y="533"/>
                    <a:pt x="2519" y="446"/>
                  </a:cubicBezTo>
                  <a:cubicBezTo>
                    <a:pt x="2343" y="315"/>
                    <a:pt x="1713" y="66"/>
                    <a:pt x="1551" y="6"/>
                  </a:cubicBezTo>
                  <a:cubicBezTo>
                    <a:pt x="1547" y="2"/>
                    <a:pt x="1542" y="0"/>
                    <a:pt x="1536" y="0"/>
                  </a:cubicBezTo>
                  <a:close/>
                </a:path>
              </a:pathLst>
            </a:custGeom>
            <a:solidFill>
              <a:srgbClr val="E65C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79" name="Google Shape;826;p49">
              <a:extLst>
                <a:ext uri="{FF2B5EF4-FFF2-40B4-BE49-F238E27FC236}">
                  <a16:creationId xmlns:a16="http://schemas.microsoft.com/office/drawing/2014/main" id="{F9FC5C25-B977-FEDA-1EEC-6F687E894287}"/>
                </a:ext>
              </a:extLst>
            </p:cNvPr>
            <p:cNvSpPr/>
            <p:nvPr/>
          </p:nvSpPr>
          <p:spPr>
            <a:xfrm>
              <a:off x="5027825" y="2501800"/>
              <a:ext cx="66325" cy="166400"/>
            </a:xfrm>
            <a:custGeom>
              <a:avLst/>
              <a:gdLst/>
              <a:ahLst/>
              <a:cxnLst/>
              <a:rect l="l" t="t" r="r" b="b"/>
              <a:pathLst>
                <a:path w="2653" h="6656" extrusionOk="0">
                  <a:moveTo>
                    <a:pt x="0" y="0"/>
                  </a:moveTo>
                  <a:lnTo>
                    <a:pt x="102" y="6655"/>
                  </a:lnTo>
                  <a:lnTo>
                    <a:pt x="1273" y="6655"/>
                  </a:lnTo>
                  <a:cubicBezTo>
                    <a:pt x="1273" y="6655"/>
                    <a:pt x="2652" y="2857"/>
                    <a:pt x="1847" y="0"/>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80" name="Google Shape;827;p49">
              <a:extLst>
                <a:ext uri="{FF2B5EF4-FFF2-40B4-BE49-F238E27FC236}">
                  <a16:creationId xmlns:a16="http://schemas.microsoft.com/office/drawing/2014/main" id="{CF10684C-EE2B-B414-6D13-3A2BA96AD249}"/>
                </a:ext>
              </a:extLst>
            </p:cNvPr>
            <p:cNvSpPr/>
            <p:nvPr/>
          </p:nvSpPr>
          <p:spPr>
            <a:xfrm>
              <a:off x="5106950" y="2501800"/>
              <a:ext cx="66325" cy="166400"/>
            </a:xfrm>
            <a:custGeom>
              <a:avLst/>
              <a:gdLst/>
              <a:ahLst/>
              <a:cxnLst/>
              <a:rect l="l" t="t" r="r" b="b"/>
              <a:pathLst>
                <a:path w="2653" h="6656" extrusionOk="0">
                  <a:moveTo>
                    <a:pt x="1" y="0"/>
                  </a:moveTo>
                  <a:lnTo>
                    <a:pt x="103" y="6655"/>
                  </a:lnTo>
                  <a:lnTo>
                    <a:pt x="1274" y="6655"/>
                  </a:lnTo>
                  <a:cubicBezTo>
                    <a:pt x="1274" y="6655"/>
                    <a:pt x="2653" y="2857"/>
                    <a:pt x="1847" y="0"/>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81" name="Google Shape;828;p49">
              <a:extLst>
                <a:ext uri="{FF2B5EF4-FFF2-40B4-BE49-F238E27FC236}">
                  <a16:creationId xmlns:a16="http://schemas.microsoft.com/office/drawing/2014/main" id="{AA5E8CEB-A9A6-21DD-9E91-CB929C32DD3A}"/>
                </a:ext>
              </a:extLst>
            </p:cNvPr>
            <p:cNvSpPr/>
            <p:nvPr/>
          </p:nvSpPr>
          <p:spPr>
            <a:xfrm>
              <a:off x="5025275" y="2493000"/>
              <a:ext cx="136325" cy="52800"/>
            </a:xfrm>
            <a:custGeom>
              <a:avLst/>
              <a:gdLst/>
              <a:ahLst/>
              <a:cxnLst/>
              <a:rect l="l" t="t" r="r" b="b"/>
              <a:pathLst>
                <a:path w="5453" h="2112" extrusionOk="0">
                  <a:moveTo>
                    <a:pt x="102" y="1"/>
                  </a:moveTo>
                  <a:cubicBezTo>
                    <a:pt x="102" y="1"/>
                    <a:pt x="70" y="307"/>
                    <a:pt x="42" y="704"/>
                  </a:cubicBezTo>
                  <a:cubicBezTo>
                    <a:pt x="0" y="1467"/>
                    <a:pt x="598" y="2111"/>
                    <a:pt x="1361" y="2111"/>
                  </a:cubicBezTo>
                  <a:lnTo>
                    <a:pt x="5364" y="2111"/>
                  </a:lnTo>
                  <a:cubicBezTo>
                    <a:pt x="5364" y="2111"/>
                    <a:pt x="5452" y="806"/>
                    <a:pt x="5318" y="1"/>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82" name="Google Shape;829;p49">
              <a:extLst>
                <a:ext uri="{FF2B5EF4-FFF2-40B4-BE49-F238E27FC236}">
                  <a16:creationId xmlns:a16="http://schemas.microsoft.com/office/drawing/2014/main" id="{726CE726-F3E9-CA76-BB7F-7B798B7BBF1F}"/>
                </a:ext>
              </a:extLst>
            </p:cNvPr>
            <p:cNvSpPr/>
            <p:nvPr/>
          </p:nvSpPr>
          <p:spPr>
            <a:xfrm>
              <a:off x="5035825" y="2494500"/>
              <a:ext cx="16900" cy="172200"/>
            </a:xfrm>
            <a:custGeom>
              <a:avLst/>
              <a:gdLst/>
              <a:ahLst/>
              <a:cxnLst/>
              <a:rect l="l" t="t" r="r" b="b"/>
              <a:pathLst>
                <a:path w="676" h="6888" extrusionOk="0">
                  <a:moveTo>
                    <a:pt x="675" y="0"/>
                  </a:moveTo>
                  <a:lnTo>
                    <a:pt x="352" y="528"/>
                  </a:lnTo>
                  <a:cubicBezTo>
                    <a:pt x="236" y="718"/>
                    <a:pt x="134" y="894"/>
                    <a:pt x="32" y="1070"/>
                  </a:cubicBezTo>
                  <a:lnTo>
                    <a:pt x="18" y="1084"/>
                  </a:lnTo>
                  <a:lnTo>
                    <a:pt x="18" y="1815"/>
                  </a:lnTo>
                  <a:lnTo>
                    <a:pt x="18" y="2533"/>
                  </a:lnTo>
                  <a:cubicBezTo>
                    <a:pt x="0" y="3018"/>
                    <a:pt x="0" y="3500"/>
                    <a:pt x="18" y="3986"/>
                  </a:cubicBezTo>
                  <a:lnTo>
                    <a:pt x="18" y="5435"/>
                  </a:lnTo>
                  <a:cubicBezTo>
                    <a:pt x="32" y="5920"/>
                    <a:pt x="32" y="6402"/>
                    <a:pt x="46" y="6888"/>
                  </a:cubicBezTo>
                  <a:cubicBezTo>
                    <a:pt x="60" y="6402"/>
                    <a:pt x="74" y="5920"/>
                    <a:pt x="74" y="5435"/>
                  </a:cubicBezTo>
                  <a:cubicBezTo>
                    <a:pt x="88" y="4953"/>
                    <a:pt x="88" y="4468"/>
                    <a:pt x="88" y="3986"/>
                  </a:cubicBezTo>
                  <a:lnTo>
                    <a:pt x="88" y="2533"/>
                  </a:lnTo>
                  <a:lnTo>
                    <a:pt x="88" y="1815"/>
                  </a:lnTo>
                  <a:lnTo>
                    <a:pt x="74" y="1097"/>
                  </a:lnTo>
                  <a:lnTo>
                    <a:pt x="74" y="1097"/>
                  </a:lnTo>
                  <a:cubicBezTo>
                    <a:pt x="176" y="908"/>
                    <a:pt x="282" y="732"/>
                    <a:pt x="369" y="542"/>
                  </a:cubicBezTo>
                  <a:lnTo>
                    <a:pt x="675" y="0"/>
                  </a:lnTo>
                  <a:close/>
                </a:path>
              </a:pathLst>
            </a:custGeom>
            <a:solidFill>
              <a:srgbClr val="47A8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83" name="Google Shape;830;p49">
              <a:extLst>
                <a:ext uri="{FF2B5EF4-FFF2-40B4-BE49-F238E27FC236}">
                  <a16:creationId xmlns:a16="http://schemas.microsoft.com/office/drawing/2014/main" id="{AE7C951D-9229-F06D-1CE8-3B6B4FF14695}"/>
                </a:ext>
              </a:extLst>
            </p:cNvPr>
            <p:cNvSpPr/>
            <p:nvPr/>
          </p:nvSpPr>
          <p:spPr>
            <a:xfrm>
              <a:off x="5030725" y="2494500"/>
              <a:ext cx="6250" cy="27100"/>
            </a:xfrm>
            <a:custGeom>
              <a:avLst/>
              <a:gdLst/>
              <a:ahLst/>
              <a:cxnLst/>
              <a:rect l="l" t="t" r="r" b="b"/>
              <a:pathLst>
                <a:path w="250" h="1084" extrusionOk="0">
                  <a:moveTo>
                    <a:pt x="0" y="0"/>
                  </a:moveTo>
                  <a:lnTo>
                    <a:pt x="0" y="0"/>
                  </a:lnTo>
                  <a:cubicBezTo>
                    <a:pt x="14" y="190"/>
                    <a:pt x="46" y="366"/>
                    <a:pt x="88" y="556"/>
                  </a:cubicBezTo>
                  <a:cubicBezTo>
                    <a:pt x="134" y="732"/>
                    <a:pt x="176" y="908"/>
                    <a:pt x="250" y="1084"/>
                  </a:cubicBezTo>
                  <a:cubicBezTo>
                    <a:pt x="250" y="894"/>
                    <a:pt x="204" y="718"/>
                    <a:pt x="162" y="528"/>
                  </a:cubicBezTo>
                  <a:cubicBezTo>
                    <a:pt x="116" y="352"/>
                    <a:pt x="74" y="176"/>
                    <a:pt x="0" y="0"/>
                  </a:cubicBezTo>
                  <a:close/>
                </a:path>
              </a:pathLst>
            </a:custGeom>
            <a:solidFill>
              <a:srgbClr val="47A8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84" name="Google Shape;831;p49">
              <a:extLst>
                <a:ext uri="{FF2B5EF4-FFF2-40B4-BE49-F238E27FC236}">
                  <a16:creationId xmlns:a16="http://schemas.microsoft.com/office/drawing/2014/main" id="{1AF6C0C6-69B9-F274-6D2D-74ABD26A4D68}"/>
                </a:ext>
              </a:extLst>
            </p:cNvPr>
            <p:cNvSpPr/>
            <p:nvPr/>
          </p:nvSpPr>
          <p:spPr>
            <a:xfrm>
              <a:off x="5080225" y="2536625"/>
              <a:ext cx="37750" cy="130775"/>
            </a:xfrm>
            <a:custGeom>
              <a:avLst/>
              <a:gdLst/>
              <a:ahLst/>
              <a:cxnLst/>
              <a:rect l="l" t="t" r="r" b="b"/>
              <a:pathLst>
                <a:path w="1510" h="5231" extrusionOk="0">
                  <a:moveTo>
                    <a:pt x="1464" y="0"/>
                  </a:moveTo>
                  <a:lnTo>
                    <a:pt x="732" y="190"/>
                  </a:lnTo>
                  <a:lnTo>
                    <a:pt x="0" y="366"/>
                  </a:lnTo>
                  <a:lnTo>
                    <a:pt x="0" y="366"/>
                  </a:lnTo>
                  <a:lnTo>
                    <a:pt x="732" y="218"/>
                  </a:lnTo>
                  <a:lnTo>
                    <a:pt x="1436" y="66"/>
                  </a:lnTo>
                  <a:lnTo>
                    <a:pt x="1436" y="66"/>
                  </a:lnTo>
                  <a:cubicBezTo>
                    <a:pt x="1436" y="492"/>
                    <a:pt x="1435" y="906"/>
                    <a:pt x="1422" y="1333"/>
                  </a:cubicBezTo>
                  <a:lnTo>
                    <a:pt x="1422" y="2638"/>
                  </a:lnTo>
                  <a:cubicBezTo>
                    <a:pt x="1436" y="3064"/>
                    <a:pt x="1436" y="3504"/>
                    <a:pt x="1436" y="3926"/>
                  </a:cubicBezTo>
                  <a:cubicBezTo>
                    <a:pt x="1450" y="4365"/>
                    <a:pt x="1450" y="4791"/>
                    <a:pt x="1464" y="5231"/>
                  </a:cubicBezTo>
                  <a:cubicBezTo>
                    <a:pt x="1478" y="4791"/>
                    <a:pt x="1495" y="4365"/>
                    <a:pt x="1495" y="3926"/>
                  </a:cubicBezTo>
                  <a:cubicBezTo>
                    <a:pt x="1495" y="3504"/>
                    <a:pt x="1509" y="3064"/>
                    <a:pt x="1509" y="2638"/>
                  </a:cubicBezTo>
                  <a:lnTo>
                    <a:pt x="1509" y="1333"/>
                  </a:lnTo>
                  <a:cubicBezTo>
                    <a:pt x="1509" y="894"/>
                    <a:pt x="1509" y="468"/>
                    <a:pt x="1495" y="28"/>
                  </a:cubicBezTo>
                  <a:lnTo>
                    <a:pt x="1495" y="0"/>
                  </a:lnTo>
                  <a:close/>
                </a:path>
              </a:pathLst>
            </a:custGeom>
            <a:solidFill>
              <a:srgbClr val="47A8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85" name="Google Shape;832;p49">
              <a:extLst>
                <a:ext uri="{FF2B5EF4-FFF2-40B4-BE49-F238E27FC236}">
                  <a16:creationId xmlns:a16="http://schemas.microsoft.com/office/drawing/2014/main" id="{DA2AF0F1-5E71-1B77-2023-0B009963786D}"/>
                </a:ext>
              </a:extLst>
            </p:cNvPr>
            <p:cNvSpPr/>
            <p:nvPr/>
          </p:nvSpPr>
          <p:spPr>
            <a:xfrm>
              <a:off x="5147575" y="2498900"/>
              <a:ext cx="11375" cy="26750"/>
            </a:xfrm>
            <a:custGeom>
              <a:avLst/>
              <a:gdLst/>
              <a:ahLst/>
              <a:cxnLst/>
              <a:rect l="l" t="t" r="r" b="b"/>
              <a:pathLst>
                <a:path w="455" h="1070" extrusionOk="0">
                  <a:moveTo>
                    <a:pt x="15" y="0"/>
                  </a:moveTo>
                  <a:cubicBezTo>
                    <a:pt x="1" y="102"/>
                    <a:pt x="1" y="204"/>
                    <a:pt x="1" y="306"/>
                  </a:cubicBezTo>
                  <a:cubicBezTo>
                    <a:pt x="15" y="408"/>
                    <a:pt x="33" y="510"/>
                    <a:pt x="61" y="616"/>
                  </a:cubicBezTo>
                  <a:cubicBezTo>
                    <a:pt x="89" y="718"/>
                    <a:pt x="120" y="820"/>
                    <a:pt x="191" y="908"/>
                  </a:cubicBezTo>
                  <a:cubicBezTo>
                    <a:pt x="251" y="996"/>
                    <a:pt x="353" y="1070"/>
                    <a:pt x="455" y="1070"/>
                  </a:cubicBezTo>
                  <a:cubicBezTo>
                    <a:pt x="353" y="1038"/>
                    <a:pt x="296" y="950"/>
                    <a:pt x="237" y="880"/>
                  </a:cubicBezTo>
                  <a:cubicBezTo>
                    <a:pt x="191" y="792"/>
                    <a:pt x="163" y="686"/>
                    <a:pt x="135" y="598"/>
                  </a:cubicBezTo>
                  <a:cubicBezTo>
                    <a:pt x="89" y="394"/>
                    <a:pt x="61" y="204"/>
                    <a:pt x="15" y="0"/>
                  </a:cubicBezTo>
                  <a:close/>
                </a:path>
              </a:pathLst>
            </a:custGeom>
            <a:solidFill>
              <a:srgbClr val="47A8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86" name="Google Shape;833;p49">
              <a:extLst>
                <a:ext uri="{FF2B5EF4-FFF2-40B4-BE49-F238E27FC236}">
                  <a16:creationId xmlns:a16="http://schemas.microsoft.com/office/drawing/2014/main" id="{C7E0C3BF-ADD8-AF8E-772C-41B2370DEB90}"/>
                </a:ext>
              </a:extLst>
            </p:cNvPr>
            <p:cNvSpPr/>
            <p:nvPr/>
          </p:nvSpPr>
          <p:spPr>
            <a:xfrm>
              <a:off x="5198150" y="2453075"/>
              <a:ext cx="42925" cy="49000"/>
            </a:xfrm>
            <a:custGeom>
              <a:avLst/>
              <a:gdLst/>
              <a:ahLst/>
              <a:cxnLst/>
              <a:rect l="l" t="t" r="r" b="b"/>
              <a:pathLst>
                <a:path w="1717" h="1960" extrusionOk="0">
                  <a:moveTo>
                    <a:pt x="1144" y="1"/>
                  </a:moveTo>
                  <a:cubicBezTo>
                    <a:pt x="1042" y="74"/>
                    <a:pt x="954" y="145"/>
                    <a:pt x="866" y="205"/>
                  </a:cubicBezTo>
                  <a:cubicBezTo>
                    <a:pt x="690" y="321"/>
                    <a:pt x="500" y="454"/>
                    <a:pt x="324" y="570"/>
                  </a:cubicBezTo>
                  <a:cubicBezTo>
                    <a:pt x="528" y="806"/>
                    <a:pt x="676" y="1010"/>
                    <a:pt x="764" y="1186"/>
                  </a:cubicBezTo>
                  <a:cubicBezTo>
                    <a:pt x="756" y="1187"/>
                    <a:pt x="748" y="1187"/>
                    <a:pt x="740" y="1187"/>
                  </a:cubicBezTo>
                  <a:cubicBezTo>
                    <a:pt x="641" y="1187"/>
                    <a:pt x="520" y="1140"/>
                    <a:pt x="416" y="1140"/>
                  </a:cubicBezTo>
                  <a:cubicBezTo>
                    <a:pt x="351" y="1140"/>
                    <a:pt x="293" y="1158"/>
                    <a:pt x="250" y="1218"/>
                  </a:cubicBezTo>
                  <a:cubicBezTo>
                    <a:pt x="190" y="1288"/>
                    <a:pt x="352" y="1348"/>
                    <a:pt x="412" y="1376"/>
                  </a:cubicBezTo>
                  <a:cubicBezTo>
                    <a:pt x="278" y="1524"/>
                    <a:pt x="162" y="1598"/>
                    <a:pt x="0" y="1685"/>
                  </a:cubicBezTo>
                  <a:cubicBezTo>
                    <a:pt x="126" y="1881"/>
                    <a:pt x="358" y="1959"/>
                    <a:pt x="608" y="1959"/>
                  </a:cubicBezTo>
                  <a:cubicBezTo>
                    <a:pt x="973" y="1959"/>
                    <a:pt x="1376" y="1792"/>
                    <a:pt x="1541" y="1583"/>
                  </a:cubicBezTo>
                  <a:cubicBezTo>
                    <a:pt x="1703" y="1348"/>
                    <a:pt x="1717" y="806"/>
                    <a:pt x="1527" y="556"/>
                  </a:cubicBezTo>
                  <a:cubicBezTo>
                    <a:pt x="1393" y="380"/>
                    <a:pt x="1277" y="191"/>
                    <a:pt x="1144" y="1"/>
                  </a:cubicBezTo>
                  <a:close/>
                </a:path>
              </a:pathLst>
            </a:custGeom>
            <a:solidFill>
              <a:srgbClr val="FF9E6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87" name="Google Shape;834;p49">
              <a:extLst>
                <a:ext uri="{FF2B5EF4-FFF2-40B4-BE49-F238E27FC236}">
                  <a16:creationId xmlns:a16="http://schemas.microsoft.com/office/drawing/2014/main" id="{A818EF53-EB94-E5EF-75C6-28D01D6CCCAA}"/>
                </a:ext>
              </a:extLst>
            </p:cNvPr>
            <p:cNvSpPr/>
            <p:nvPr/>
          </p:nvSpPr>
          <p:spPr>
            <a:xfrm>
              <a:off x="5123400" y="2350800"/>
              <a:ext cx="116200" cy="126825"/>
            </a:xfrm>
            <a:custGeom>
              <a:avLst/>
              <a:gdLst/>
              <a:ahLst/>
              <a:cxnLst/>
              <a:rect l="l" t="t" r="r" b="b"/>
              <a:pathLst>
                <a:path w="4648" h="5073" extrusionOk="0">
                  <a:moveTo>
                    <a:pt x="824" y="1"/>
                  </a:moveTo>
                  <a:lnTo>
                    <a:pt x="1" y="1351"/>
                  </a:lnTo>
                  <a:lnTo>
                    <a:pt x="3504" y="5073"/>
                  </a:lnTo>
                  <a:lnTo>
                    <a:pt x="4647" y="4781"/>
                  </a:lnTo>
                  <a:lnTo>
                    <a:pt x="2069" y="750"/>
                  </a:lnTo>
                  <a:cubicBezTo>
                    <a:pt x="1791" y="324"/>
                    <a:pt x="1334" y="46"/>
                    <a:pt x="824" y="1"/>
                  </a:cubicBezTo>
                  <a:close/>
                </a:path>
              </a:pathLst>
            </a:custGeom>
            <a:solidFill>
              <a:srgbClr val="FACC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88" name="Google Shape;835;p49">
              <a:extLst>
                <a:ext uri="{FF2B5EF4-FFF2-40B4-BE49-F238E27FC236}">
                  <a16:creationId xmlns:a16="http://schemas.microsoft.com/office/drawing/2014/main" id="{BAA5FF75-56A2-6C86-F127-E48F593CB1EC}"/>
                </a:ext>
              </a:extLst>
            </p:cNvPr>
            <p:cNvSpPr/>
            <p:nvPr/>
          </p:nvSpPr>
          <p:spPr>
            <a:xfrm>
              <a:off x="4980150" y="2343850"/>
              <a:ext cx="101850" cy="148675"/>
            </a:xfrm>
            <a:custGeom>
              <a:avLst/>
              <a:gdLst/>
              <a:ahLst/>
              <a:cxnLst/>
              <a:rect l="l" t="t" r="r" b="b"/>
              <a:pathLst>
                <a:path w="4074" h="5947" extrusionOk="0">
                  <a:moveTo>
                    <a:pt x="4033" y="1"/>
                  </a:moveTo>
                  <a:cubicBezTo>
                    <a:pt x="3772" y="1"/>
                    <a:pt x="2326" y="12"/>
                    <a:pt x="1699" y="265"/>
                  </a:cubicBezTo>
                  <a:cubicBezTo>
                    <a:pt x="1028" y="528"/>
                    <a:pt x="732" y="1700"/>
                    <a:pt x="968" y="1819"/>
                  </a:cubicBezTo>
                  <a:cubicBezTo>
                    <a:pt x="968" y="1819"/>
                    <a:pt x="1" y="5541"/>
                    <a:pt x="820" y="5850"/>
                  </a:cubicBezTo>
                  <a:cubicBezTo>
                    <a:pt x="1016" y="5920"/>
                    <a:pt x="1223" y="5946"/>
                    <a:pt x="1425" y="5946"/>
                  </a:cubicBezTo>
                  <a:cubicBezTo>
                    <a:pt x="2072" y="5946"/>
                    <a:pt x="2667" y="5675"/>
                    <a:pt x="2667" y="5675"/>
                  </a:cubicBezTo>
                  <a:lnTo>
                    <a:pt x="4074" y="1"/>
                  </a:lnTo>
                  <a:cubicBezTo>
                    <a:pt x="4074" y="1"/>
                    <a:pt x="4060" y="1"/>
                    <a:pt x="4033" y="1"/>
                  </a:cubicBezTo>
                  <a:close/>
                </a:path>
              </a:pathLst>
            </a:custGeom>
            <a:solidFill>
              <a:srgbClr val="47A8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89" name="Google Shape;836;p49">
              <a:extLst>
                <a:ext uri="{FF2B5EF4-FFF2-40B4-BE49-F238E27FC236}">
                  <a16:creationId xmlns:a16="http://schemas.microsoft.com/office/drawing/2014/main" id="{F5D49CFD-7A1D-F9B0-DA5E-EF1B61283AF5}"/>
                </a:ext>
              </a:extLst>
            </p:cNvPr>
            <p:cNvSpPr/>
            <p:nvPr/>
          </p:nvSpPr>
          <p:spPr>
            <a:xfrm>
              <a:off x="5005025" y="2388975"/>
              <a:ext cx="14725" cy="3275"/>
            </a:xfrm>
            <a:custGeom>
              <a:avLst/>
              <a:gdLst/>
              <a:ahLst/>
              <a:cxnLst/>
              <a:rect l="l" t="t" r="r" b="b"/>
              <a:pathLst>
                <a:path w="589" h="131" extrusionOk="0">
                  <a:moveTo>
                    <a:pt x="588" y="0"/>
                  </a:moveTo>
                  <a:cubicBezTo>
                    <a:pt x="546" y="14"/>
                    <a:pt x="486" y="28"/>
                    <a:pt x="441" y="28"/>
                  </a:cubicBezTo>
                  <a:cubicBezTo>
                    <a:pt x="398" y="28"/>
                    <a:pt x="339" y="42"/>
                    <a:pt x="296" y="42"/>
                  </a:cubicBezTo>
                  <a:lnTo>
                    <a:pt x="1" y="42"/>
                  </a:lnTo>
                  <a:cubicBezTo>
                    <a:pt x="47" y="71"/>
                    <a:pt x="89" y="102"/>
                    <a:pt x="149" y="116"/>
                  </a:cubicBezTo>
                  <a:cubicBezTo>
                    <a:pt x="177" y="116"/>
                    <a:pt x="223" y="130"/>
                    <a:pt x="265" y="130"/>
                  </a:cubicBezTo>
                  <a:cubicBezTo>
                    <a:pt x="282" y="130"/>
                    <a:pt x="296" y="116"/>
                    <a:pt x="296" y="116"/>
                  </a:cubicBezTo>
                  <a:cubicBezTo>
                    <a:pt x="413" y="116"/>
                    <a:pt x="515" y="88"/>
                    <a:pt x="588" y="0"/>
                  </a:cubicBezTo>
                  <a:close/>
                </a:path>
              </a:pathLst>
            </a:custGeom>
            <a:solidFill>
              <a:srgbClr val="146F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90" name="Google Shape;837;p49">
              <a:extLst>
                <a:ext uri="{FF2B5EF4-FFF2-40B4-BE49-F238E27FC236}">
                  <a16:creationId xmlns:a16="http://schemas.microsoft.com/office/drawing/2014/main" id="{39F79E4A-394C-E9BD-E562-4CBB7786FB20}"/>
                </a:ext>
              </a:extLst>
            </p:cNvPr>
            <p:cNvSpPr/>
            <p:nvPr/>
          </p:nvSpPr>
          <p:spPr>
            <a:xfrm>
              <a:off x="5021925" y="2340175"/>
              <a:ext cx="141875" cy="153550"/>
            </a:xfrm>
            <a:custGeom>
              <a:avLst/>
              <a:gdLst/>
              <a:ahLst/>
              <a:cxnLst/>
              <a:rect l="l" t="t" r="r" b="b"/>
              <a:pathLst>
                <a:path w="5675" h="6142" extrusionOk="0">
                  <a:moveTo>
                    <a:pt x="2157" y="0"/>
                  </a:moveTo>
                  <a:cubicBezTo>
                    <a:pt x="2157" y="0"/>
                    <a:pt x="1569" y="352"/>
                    <a:pt x="996" y="383"/>
                  </a:cubicBezTo>
                  <a:cubicBezTo>
                    <a:pt x="0" y="426"/>
                    <a:pt x="102" y="967"/>
                    <a:pt x="74" y="1569"/>
                  </a:cubicBezTo>
                  <a:cubicBezTo>
                    <a:pt x="46" y="2170"/>
                    <a:pt x="236" y="6142"/>
                    <a:pt x="236" y="6142"/>
                  </a:cubicBezTo>
                  <a:lnTo>
                    <a:pt x="5438" y="6142"/>
                  </a:lnTo>
                  <a:cubicBezTo>
                    <a:pt x="5438" y="6142"/>
                    <a:pt x="5642" y="2170"/>
                    <a:pt x="5614" y="1569"/>
                  </a:cubicBezTo>
                  <a:cubicBezTo>
                    <a:pt x="5586" y="967"/>
                    <a:pt x="5674" y="426"/>
                    <a:pt x="4689" y="383"/>
                  </a:cubicBezTo>
                  <a:cubicBezTo>
                    <a:pt x="4119" y="352"/>
                    <a:pt x="3532" y="0"/>
                    <a:pt x="3532" y="0"/>
                  </a:cubicBezTo>
                  <a:close/>
                </a:path>
              </a:pathLst>
            </a:custGeom>
            <a:solidFill>
              <a:srgbClr val="FACC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91" name="Google Shape;838;p49">
              <a:extLst>
                <a:ext uri="{FF2B5EF4-FFF2-40B4-BE49-F238E27FC236}">
                  <a16:creationId xmlns:a16="http://schemas.microsoft.com/office/drawing/2014/main" id="{DB6D23C8-5673-3339-815E-9BC14FF9B285}"/>
                </a:ext>
              </a:extLst>
            </p:cNvPr>
            <p:cNvSpPr/>
            <p:nvPr/>
          </p:nvSpPr>
          <p:spPr>
            <a:xfrm>
              <a:off x="5099225" y="2347900"/>
              <a:ext cx="60875" cy="124200"/>
            </a:xfrm>
            <a:custGeom>
              <a:avLst/>
              <a:gdLst/>
              <a:ahLst/>
              <a:cxnLst/>
              <a:rect l="l" t="t" r="r" b="b"/>
              <a:pathLst>
                <a:path w="2435" h="4968" extrusionOk="0">
                  <a:moveTo>
                    <a:pt x="1245" y="1"/>
                  </a:moveTo>
                  <a:cubicBezTo>
                    <a:pt x="1245" y="1"/>
                    <a:pt x="0" y="2125"/>
                    <a:pt x="588" y="3240"/>
                  </a:cubicBezTo>
                  <a:cubicBezTo>
                    <a:pt x="1175" y="4369"/>
                    <a:pt x="2420" y="4967"/>
                    <a:pt x="2420" y="4967"/>
                  </a:cubicBezTo>
                  <a:lnTo>
                    <a:pt x="2434" y="4236"/>
                  </a:lnTo>
                  <a:cubicBezTo>
                    <a:pt x="2434" y="4236"/>
                    <a:pt x="454" y="2843"/>
                    <a:pt x="2054" y="131"/>
                  </a:cubicBezTo>
                  <a:cubicBezTo>
                    <a:pt x="1879" y="74"/>
                    <a:pt x="1703" y="29"/>
                    <a:pt x="1509" y="15"/>
                  </a:cubicBezTo>
                  <a:lnTo>
                    <a:pt x="1245" y="1"/>
                  </a:lnTo>
                  <a:close/>
                </a:path>
              </a:pathLst>
            </a:custGeom>
            <a:solidFill>
              <a:srgbClr val="47A8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92" name="Google Shape;839;p49">
              <a:extLst>
                <a:ext uri="{FF2B5EF4-FFF2-40B4-BE49-F238E27FC236}">
                  <a16:creationId xmlns:a16="http://schemas.microsoft.com/office/drawing/2014/main" id="{C3E6A075-5BBE-33A1-00A2-F5C68C370D50}"/>
                </a:ext>
              </a:extLst>
            </p:cNvPr>
            <p:cNvSpPr/>
            <p:nvPr/>
          </p:nvSpPr>
          <p:spPr>
            <a:xfrm>
              <a:off x="5025975" y="2346400"/>
              <a:ext cx="67025" cy="125700"/>
            </a:xfrm>
            <a:custGeom>
              <a:avLst/>
              <a:gdLst/>
              <a:ahLst/>
              <a:cxnLst/>
              <a:rect l="l" t="t" r="r" b="b"/>
              <a:pathLst>
                <a:path w="2681" h="5028" extrusionOk="0">
                  <a:moveTo>
                    <a:pt x="1421" y="1"/>
                  </a:moveTo>
                  <a:lnTo>
                    <a:pt x="588" y="134"/>
                  </a:lnTo>
                  <a:cubicBezTo>
                    <a:pt x="2199" y="2846"/>
                    <a:pt x="0" y="4296"/>
                    <a:pt x="0" y="4296"/>
                  </a:cubicBezTo>
                  <a:lnTo>
                    <a:pt x="14" y="5027"/>
                  </a:lnTo>
                  <a:cubicBezTo>
                    <a:pt x="14" y="5027"/>
                    <a:pt x="1509" y="4429"/>
                    <a:pt x="2097" y="3300"/>
                  </a:cubicBezTo>
                  <a:cubicBezTo>
                    <a:pt x="2680" y="2185"/>
                    <a:pt x="1421" y="1"/>
                    <a:pt x="1421" y="1"/>
                  </a:cubicBezTo>
                  <a:close/>
                </a:path>
              </a:pathLst>
            </a:custGeom>
            <a:solidFill>
              <a:srgbClr val="47A8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93" name="Google Shape;840;p49">
              <a:extLst>
                <a:ext uri="{FF2B5EF4-FFF2-40B4-BE49-F238E27FC236}">
                  <a16:creationId xmlns:a16="http://schemas.microsoft.com/office/drawing/2014/main" id="{B074F793-C1C3-4181-3BD8-8C15F2FF8AB7}"/>
                </a:ext>
              </a:extLst>
            </p:cNvPr>
            <p:cNvSpPr/>
            <p:nvPr/>
          </p:nvSpPr>
          <p:spPr>
            <a:xfrm>
              <a:off x="5070650" y="2329600"/>
              <a:ext cx="42125" cy="35200"/>
            </a:xfrm>
            <a:custGeom>
              <a:avLst/>
              <a:gdLst/>
              <a:ahLst/>
              <a:cxnLst/>
              <a:rect l="l" t="t" r="r" b="b"/>
              <a:pathLst>
                <a:path w="1685" h="1408" extrusionOk="0">
                  <a:moveTo>
                    <a:pt x="0" y="1"/>
                  </a:moveTo>
                  <a:lnTo>
                    <a:pt x="0" y="571"/>
                  </a:lnTo>
                  <a:cubicBezTo>
                    <a:pt x="0" y="1025"/>
                    <a:pt x="366" y="1408"/>
                    <a:pt x="837" y="1408"/>
                  </a:cubicBezTo>
                  <a:cubicBezTo>
                    <a:pt x="1305" y="1408"/>
                    <a:pt x="1685" y="1025"/>
                    <a:pt x="1685" y="571"/>
                  </a:cubicBezTo>
                  <a:lnTo>
                    <a:pt x="1685" y="1"/>
                  </a:lnTo>
                  <a:close/>
                </a:path>
              </a:pathLst>
            </a:custGeom>
            <a:solidFill>
              <a:srgbClr val="FF9E6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94" name="Google Shape;841;p49">
              <a:extLst>
                <a:ext uri="{FF2B5EF4-FFF2-40B4-BE49-F238E27FC236}">
                  <a16:creationId xmlns:a16="http://schemas.microsoft.com/office/drawing/2014/main" id="{A30053B8-6B87-FE71-FCFC-FCAC50A6DD83}"/>
                </a:ext>
              </a:extLst>
            </p:cNvPr>
            <p:cNvSpPr/>
            <p:nvPr/>
          </p:nvSpPr>
          <p:spPr>
            <a:xfrm>
              <a:off x="5070650" y="2335075"/>
              <a:ext cx="42125" cy="9250"/>
            </a:xfrm>
            <a:custGeom>
              <a:avLst/>
              <a:gdLst/>
              <a:ahLst/>
              <a:cxnLst/>
              <a:rect l="l" t="t" r="r" b="b"/>
              <a:pathLst>
                <a:path w="1685" h="370" extrusionOk="0">
                  <a:moveTo>
                    <a:pt x="1685" y="0"/>
                  </a:moveTo>
                  <a:cubicBezTo>
                    <a:pt x="1467" y="46"/>
                    <a:pt x="1231" y="88"/>
                    <a:pt x="981" y="88"/>
                  </a:cubicBezTo>
                  <a:cubicBezTo>
                    <a:pt x="896" y="95"/>
                    <a:pt x="810" y="99"/>
                    <a:pt x="724" y="99"/>
                  </a:cubicBezTo>
                  <a:cubicBezTo>
                    <a:pt x="476" y="99"/>
                    <a:pt x="230" y="69"/>
                    <a:pt x="0" y="14"/>
                  </a:cubicBezTo>
                  <a:lnTo>
                    <a:pt x="0" y="292"/>
                  </a:lnTo>
                  <a:cubicBezTo>
                    <a:pt x="257" y="342"/>
                    <a:pt x="533" y="369"/>
                    <a:pt x="811" y="369"/>
                  </a:cubicBezTo>
                  <a:cubicBezTo>
                    <a:pt x="868" y="369"/>
                    <a:pt x="925" y="368"/>
                    <a:pt x="981" y="366"/>
                  </a:cubicBezTo>
                  <a:cubicBezTo>
                    <a:pt x="1231" y="352"/>
                    <a:pt x="1467" y="324"/>
                    <a:pt x="1685" y="278"/>
                  </a:cubicBezTo>
                  <a:lnTo>
                    <a:pt x="1685" y="0"/>
                  </a:lnTo>
                  <a:close/>
                </a:path>
              </a:pathLst>
            </a:custGeom>
            <a:solidFill>
              <a:srgbClr val="F57B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95" name="Google Shape;842;p49">
              <a:extLst>
                <a:ext uri="{FF2B5EF4-FFF2-40B4-BE49-F238E27FC236}">
                  <a16:creationId xmlns:a16="http://schemas.microsoft.com/office/drawing/2014/main" id="{126B742C-EEA5-85BB-2606-45E4F877DC67}"/>
                </a:ext>
              </a:extLst>
            </p:cNvPr>
            <p:cNvSpPr/>
            <p:nvPr/>
          </p:nvSpPr>
          <p:spPr>
            <a:xfrm>
              <a:off x="5083825" y="2360400"/>
              <a:ext cx="21650" cy="20850"/>
            </a:xfrm>
            <a:custGeom>
              <a:avLst/>
              <a:gdLst/>
              <a:ahLst/>
              <a:cxnLst/>
              <a:rect l="l" t="t" r="r" b="b"/>
              <a:pathLst>
                <a:path w="866" h="834" extrusionOk="0">
                  <a:moveTo>
                    <a:pt x="148" y="0"/>
                  </a:moveTo>
                  <a:cubicBezTo>
                    <a:pt x="60" y="0"/>
                    <a:pt x="1" y="70"/>
                    <a:pt x="15" y="158"/>
                  </a:cubicBezTo>
                  <a:lnTo>
                    <a:pt x="162" y="732"/>
                  </a:lnTo>
                  <a:cubicBezTo>
                    <a:pt x="177" y="792"/>
                    <a:pt x="236" y="834"/>
                    <a:pt x="296" y="834"/>
                  </a:cubicBezTo>
                  <a:lnTo>
                    <a:pt x="574" y="834"/>
                  </a:lnTo>
                  <a:cubicBezTo>
                    <a:pt x="630" y="834"/>
                    <a:pt x="676" y="792"/>
                    <a:pt x="690" y="732"/>
                  </a:cubicBezTo>
                  <a:lnTo>
                    <a:pt x="852" y="158"/>
                  </a:lnTo>
                  <a:cubicBezTo>
                    <a:pt x="866" y="70"/>
                    <a:pt x="806" y="0"/>
                    <a:pt x="718" y="0"/>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96" name="Google Shape;843;p49">
              <a:extLst>
                <a:ext uri="{FF2B5EF4-FFF2-40B4-BE49-F238E27FC236}">
                  <a16:creationId xmlns:a16="http://schemas.microsoft.com/office/drawing/2014/main" id="{6BB89791-E5E3-3AC6-59C3-9B466A1C8F5B}"/>
                </a:ext>
              </a:extLst>
            </p:cNvPr>
            <p:cNvSpPr/>
            <p:nvPr/>
          </p:nvSpPr>
          <p:spPr>
            <a:xfrm>
              <a:off x="5082775" y="2377975"/>
              <a:ext cx="23425" cy="109150"/>
            </a:xfrm>
            <a:custGeom>
              <a:avLst/>
              <a:gdLst/>
              <a:ahLst/>
              <a:cxnLst/>
              <a:rect l="l" t="t" r="r" b="b"/>
              <a:pathLst>
                <a:path w="937" h="4366" extrusionOk="0">
                  <a:moveTo>
                    <a:pt x="306" y="1"/>
                  </a:moveTo>
                  <a:lnTo>
                    <a:pt x="0" y="3750"/>
                  </a:lnTo>
                  <a:lnTo>
                    <a:pt x="454" y="4366"/>
                  </a:lnTo>
                  <a:lnTo>
                    <a:pt x="936" y="3750"/>
                  </a:lnTo>
                  <a:lnTo>
                    <a:pt x="630" y="1"/>
                  </a:ln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97" name="Google Shape;844;p49">
              <a:extLst>
                <a:ext uri="{FF2B5EF4-FFF2-40B4-BE49-F238E27FC236}">
                  <a16:creationId xmlns:a16="http://schemas.microsoft.com/office/drawing/2014/main" id="{2BDA39B6-40AB-C95B-0DAC-D249B10B15C1}"/>
                </a:ext>
              </a:extLst>
            </p:cNvPr>
            <p:cNvSpPr/>
            <p:nvPr/>
          </p:nvSpPr>
          <p:spPr>
            <a:xfrm>
              <a:off x="5061500" y="2339550"/>
              <a:ext cx="36325" cy="33825"/>
            </a:xfrm>
            <a:custGeom>
              <a:avLst/>
              <a:gdLst/>
              <a:ahLst/>
              <a:cxnLst/>
              <a:rect l="l" t="t" r="r" b="b"/>
              <a:pathLst>
                <a:path w="1453" h="1353" extrusionOk="0">
                  <a:moveTo>
                    <a:pt x="389" y="0"/>
                  </a:moveTo>
                  <a:cubicBezTo>
                    <a:pt x="370" y="0"/>
                    <a:pt x="352" y="4"/>
                    <a:pt x="338" y="11"/>
                  </a:cubicBezTo>
                  <a:lnTo>
                    <a:pt x="46" y="201"/>
                  </a:lnTo>
                  <a:cubicBezTo>
                    <a:pt x="14" y="233"/>
                    <a:pt x="0" y="289"/>
                    <a:pt x="14" y="335"/>
                  </a:cubicBezTo>
                  <a:cubicBezTo>
                    <a:pt x="162" y="575"/>
                    <a:pt x="468" y="1352"/>
                    <a:pt x="956" y="1352"/>
                  </a:cubicBezTo>
                  <a:cubicBezTo>
                    <a:pt x="1003" y="1352"/>
                    <a:pt x="1051" y="1345"/>
                    <a:pt x="1101" y="1330"/>
                  </a:cubicBezTo>
                  <a:cubicBezTo>
                    <a:pt x="1101" y="1330"/>
                    <a:pt x="1453" y="658"/>
                    <a:pt x="1277" y="510"/>
                  </a:cubicBezTo>
                  <a:cubicBezTo>
                    <a:pt x="1115" y="394"/>
                    <a:pt x="602" y="99"/>
                    <a:pt x="440" y="11"/>
                  </a:cubicBezTo>
                  <a:cubicBezTo>
                    <a:pt x="426" y="4"/>
                    <a:pt x="407" y="0"/>
                    <a:pt x="389" y="0"/>
                  </a:cubicBezTo>
                  <a:close/>
                </a:path>
              </a:pathLst>
            </a:custGeom>
            <a:solidFill>
              <a:srgbClr val="FACC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98" name="Google Shape;845;p49">
              <a:extLst>
                <a:ext uri="{FF2B5EF4-FFF2-40B4-BE49-F238E27FC236}">
                  <a16:creationId xmlns:a16="http://schemas.microsoft.com/office/drawing/2014/main" id="{6FA70A90-94B0-0C59-950D-C1527E0A4BA9}"/>
                </a:ext>
              </a:extLst>
            </p:cNvPr>
            <p:cNvSpPr/>
            <p:nvPr/>
          </p:nvSpPr>
          <p:spPr>
            <a:xfrm>
              <a:off x="5087175" y="2339550"/>
              <a:ext cx="36600" cy="33825"/>
            </a:xfrm>
            <a:custGeom>
              <a:avLst/>
              <a:gdLst/>
              <a:ahLst/>
              <a:cxnLst/>
              <a:rect l="l" t="t" r="r" b="b"/>
              <a:pathLst>
                <a:path w="1464" h="1353" extrusionOk="0">
                  <a:moveTo>
                    <a:pt x="1077" y="0"/>
                  </a:moveTo>
                  <a:cubicBezTo>
                    <a:pt x="1058" y="0"/>
                    <a:pt x="1040" y="4"/>
                    <a:pt x="1024" y="11"/>
                  </a:cubicBezTo>
                  <a:cubicBezTo>
                    <a:pt x="866" y="99"/>
                    <a:pt x="338" y="394"/>
                    <a:pt x="190" y="510"/>
                  </a:cubicBezTo>
                  <a:cubicBezTo>
                    <a:pt x="0" y="658"/>
                    <a:pt x="366" y="1330"/>
                    <a:pt x="366" y="1330"/>
                  </a:cubicBezTo>
                  <a:cubicBezTo>
                    <a:pt x="416" y="1345"/>
                    <a:pt x="464" y="1352"/>
                    <a:pt x="510" y="1352"/>
                  </a:cubicBezTo>
                  <a:cubicBezTo>
                    <a:pt x="996" y="1352"/>
                    <a:pt x="1301" y="575"/>
                    <a:pt x="1435" y="335"/>
                  </a:cubicBezTo>
                  <a:cubicBezTo>
                    <a:pt x="1464" y="289"/>
                    <a:pt x="1450" y="233"/>
                    <a:pt x="1407" y="201"/>
                  </a:cubicBezTo>
                  <a:lnTo>
                    <a:pt x="1129" y="11"/>
                  </a:lnTo>
                  <a:cubicBezTo>
                    <a:pt x="1114" y="4"/>
                    <a:pt x="1095" y="0"/>
                    <a:pt x="1077" y="0"/>
                  </a:cubicBezTo>
                  <a:close/>
                </a:path>
              </a:pathLst>
            </a:custGeom>
            <a:solidFill>
              <a:srgbClr val="FACC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99" name="Google Shape;846;p49">
              <a:extLst>
                <a:ext uri="{FF2B5EF4-FFF2-40B4-BE49-F238E27FC236}">
                  <a16:creationId xmlns:a16="http://schemas.microsoft.com/office/drawing/2014/main" id="{AEA6BEEF-C1D9-976F-4266-5C65052A6DCD}"/>
                </a:ext>
              </a:extLst>
            </p:cNvPr>
            <p:cNvSpPr/>
            <p:nvPr/>
          </p:nvSpPr>
          <p:spPr>
            <a:xfrm>
              <a:off x="5074325" y="2351950"/>
              <a:ext cx="19125" cy="22350"/>
            </a:xfrm>
            <a:custGeom>
              <a:avLst/>
              <a:gdLst/>
              <a:ahLst/>
              <a:cxnLst/>
              <a:rect l="l" t="t" r="r" b="b"/>
              <a:pathLst>
                <a:path w="765" h="894" extrusionOk="0">
                  <a:moveTo>
                    <a:pt x="732" y="0"/>
                  </a:moveTo>
                  <a:cubicBezTo>
                    <a:pt x="704" y="162"/>
                    <a:pt x="704" y="338"/>
                    <a:pt x="690" y="496"/>
                  </a:cubicBezTo>
                  <a:lnTo>
                    <a:pt x="690" y="482"/>
                  </a:lnTo>
                  <a:cubicBezTo>
                    <a:pt x="646" y="581"/>
                    <a:pt x="592" y="695"/>
                    <a:pt x="548" y="807"/>
                  </a:cubicBezTo>
                  <a:lnTo>
                    <a:pt x="548" y="807"/>
                  </a:lnTo>
                  <a:cubicBezTo>
                    <a:pt x="512" y="811"/>
                    <a:pt x="475" y="820"/>
                    <a:pt x="440" y="820"/>
                  </a:cubicBezTo>
                  <a:cubicBezTo>
                    <a:pt x="381" y="820"/>
                    <a:pt x="338" y="820"/>
                    <a:pt x="293" y="806"/>
                  </a:cubicBezTo>
                  <a:cubicBezTo>
                    <a:pt x="251" y="806"/>
                    <a:pt x="191" y="792"/>
                    <a:pt x="149" y="778"/>
                  </a:cubicBezTo>
                  <a:cubicBezTo>
                    <a:pt x="103" y="760"/>
                    <a:pt x="61" y="746"/>
                    <a:pt x="1" y="732"/>
                  </a:cubicBezTo>
                  <a:lnTo>
                    <a:pt x="1" y="732"/>
                  </a:lnTo>
                  <a:cubicBezTo>
                    <a:pt x="43" y="760"/>
                    <a:pt x="89" y="792"/>
                    <a:pt x="131" y="806"/>
                  </a:cubicBezTo>
                  <a:cubicBezTo>
                    <a:pt x="177" y="834"/>
                    <a:pt x="236" y="848"/>
                    <a:pt x="279" y="866"/>
                  </a:cubicBezTo>
                  <a:cubicBezTo>
                    <a:pt x="324" y="880"/>
                    <a:pt x="381" y="894"/>
                    <a:pt x="440" y="894"/>
                  </a:cubicBezTo>
                  <a:cubicBezTo>
                    <a:pt x="483" y="894"/>
                    <a:pt x="542" y="894"/>
                    <a:pt x="602" y="880"/>
                  </a:cubicBezTo>
                  <a:lnTo>
                    <a:pt x="616" y="866"/>
                  </a:lnTo>
                  <a:lnTo>
                    <a:pt x="616" y="848"/>
                  </a:lnTo>
                  <a:cubicBezTo>
                    <a:pt x="676" y="732"/>
                    <a:pt x="718" y="630"/>
                    <a:pt x="764" y="514"/>
                  </a:cubicBezTo>
                  <a:lnTo>
                    <a:pt x="764" y="496"/>
                  </a:lnTo>
                  <a:cubicBezTo>
                    <a:pt x="764" y="338"/>
                    <a:pt x="746" y="176"/>
                    <a:pt x="732" y="0"/>
                  </a:cubicBezTo>
                  <a:close/>
                </a:path>
              </a:pathLst>
            </a:custGeom>
            <a:solidFill>
              <a:srgbClr val="FA998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00" name="Google Shape;847;p49">
              <a:extLst>
                <a:ext uri="{FF2B5EF4-FFF2-40B4-BE49-F238E27FC236}">
                  <a16:creationId xmlns:a16="http://schemas.microsoft.com/office/drawing/2014/main" id="{8BF5DFA6-3DE5-2AE4-E40A-0129935D012C}"/>
                </a:ext>
              </a:extLst>
            </p:cNvPr>
            <p:cNvSpPr/>
            <p:nvPr/>
          </p:nvSpPr>
          <p:spPr>
            <a:xfrm>
              <a:off x="5092625" y="2364350"/>
              <a:ext cx="22800" cy="9950"/>
            </a:xfrm>
            <a:custGeom>
              <a:avLst/>
              <a:gdLst/>
              <a:ahLst/>
              <a:cxnLst/>
              <a:rect l="l" t="t" r="r" b="b"/>
              <a:pathLst>
                <a:path w="912" h="398" extrusionOk="0">
                  <a:moveTo>
                    <a:pt x="0" y="0"/>
                  </a:moveTo>
                  <a:cubicBezTo>
                    <a:pt x="32" y="120"/>
                    <a:pt x="74" y="236"/>
                    <a:pt x="120" y="352"/>
                  </a:cubicBezTo>
                  <a:lnTo>
                    <a:pt x="134" y="370"/>
                  </a:lnTo>
                  <a:cubicBezTo>
                    <a:pt x="222" y="398"/>
                    <a:pt x="278" y="398"/>
                    <a:pt x="352" y="398"/>
                  </a:cubicBezTo>
                  <a:cubicBezTo>
                    <a:pt x="426" y="398"/>
                    <a:pt x="500" y="384"/>
                    <a:pt x="574" y="352"/>
                  </a:cubicBezTo>
                  <a:cubicBezTo>
                    <a:pt x="630" y="338"/>
                    <a:pt x="704" y="296"/>
                    <a:pt x="750" y="264"/>
                  </a:cubicBezTo>
                  <a:cubicBezTo>
                    <a:pt x="778" y="236"/>
                    <a:pt x="806" y="222"/>
                    <a:pt x="838" y="194"/>
                  </a:cubicBezTo>
                  <a:cubicBezTo>
                    <a:pt x="866" y="176"/>
                    <a:pt x="894" y="148"/>
                    <a:pt x="911" y="120"/>
                  </a:cubicBezTo>
                  <a:lnTo>
                    <a:pt x="911" y="120"/>
                  </a:lnTo>
                  <a:cubicBezTo>
                    <a:pt x="880" y="134"/>
                    <a:pt x="852" y="148"/>
                    <a:pt x="824" y="162"/>
                  </a:cubicBezTo>
                  <a:lnTo>
                    <a:pt x="736" y="208"/>
                  </a:lnTo>
                  <a:cubicBezTo>
                    <a:pt x="676" y="236"/>
                    <a:pt x="602" y="264"/>
                    <a:pt x="542" y="282"/>
                  </a:cubicBezTo>
                  <a:cubicBezTo>
                    <a:pt x="486" y="296"/>
                    <a:pt x="412" y="310"/>
                    <a:pt x="352" y="324"/>
                  </a:cubicBezTo>
                  <a:cubicBezTo>
                    <a:pt x="303" y="324"/>
                    <a:pt x="241" y="324"/>
                    <a:pt x="186" y="315"/>
                  </a:cubicBezTo>
                  <a:lnTo>
                    <a:pt x="186" y="315"/>
                  </a:lnTo>
                  <a:cubicBezTo>
                    <a:pt x="131" y="202"/>
                    <a:pt x="72" y="103"/>
                    <a:pt x="0" y="0"/>
                  </a:cubicBezTo>
                  <a:close/>
                </a:path>
              </a:pathLst>
            </a:custGeom>
            <a:solidFill>
              <a:srgbClr val="FA998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01" name="Google Shape;848;p49">
              <a:extLst>
                <a:ext uri="{FF2B5EF4-FFF2-40B4-BE49-F238E27FC236}">
                  <a16:creationId xmlns:a16="http://schemas.microsoft.com/office/drawing/2014/main" id="{EB300035-13A9-D454-2B77-AFF8F0EBE1B0}"/>
                </a:ext>
              </a:extLst>
            </p:cNvPr>
            <p:cNvSpPr/>
            <p:nvPr/>
          </p:nvSpPr>
          <p:spPr>
            <a:xfrm>
              <a:off x="5086825" y="2400675"/>
              <a:ext cx="126375" cy="23500"/>
            </a:xfrm>
            <a:custGeom>
              <a:avLst/>
              <a:gdLst/>
              <a:ahLst/>
              <a:cxnLst/>
              <a:rect l="l" t="t" r="r" b="b"/>
              <a:pathLst>
                <a:path w="5055" h="940" extrusionOk="0">
                  <a:moveTo>
                    <a:pt x="0" y="0"/>
                  </a:moveTo>
                  <a:lnTo>
                    <a:pt x="0" y="939"/>
                  </a:lnTo>
                  <a:lnTo>
                    <a:pt x="5055" y="939"/>
                  </a:lnTo>
                  <a:lnTo>
                    <a:pt x="5055" y="0"/>
                  </a:lnTo>
                  <a:close/>
                </a:path>
              </a:pathLst>
            </a:custGeom>
            <a:solidFill>
              <a:srgbClr val="E65C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02" name="Google Shape;849;p49">
              <a:extLst>
                <a:ext uri="{FF2B5EF4-FFF2-40B4-BE49-F238E27FC236}">
                  <a16:creationId xmlns:a16="http://schemas.microsoft.com/office/drawing/2014/main" id="{0AE03B4B-B909-3277-04FE-09F664F42894}"/>
                </a:ext>
              </a:extLst>
            </p:cNvPr>
            <p:cNvSpPr/>
            <p:nvPr/>
          </p:nvSpPr>
          <p:spPr>
            <a:xfrm>
              <a:off x="5194100" y="2402875"/>
              <a:ext cx="1875" cy="19800"/>
            </a:xfrm>
            <a:custGeom>
              <a:avLst/>
              <a:gdLst/>
              <a:ahLst/>
              <a:cxnLst/>
              <a:rect l="l" t="t" r="r" b="b"/>
              <a:pathLst>
                <a:path w="75" h="792" extrusionOk="0">
                  <a:moveTo>
                    <a:pt x="32" y="0"/>
                  </a:moveTo>
                  <a:cubicBezTo>
                    <a:pt x="1" y="130"/>
                    <a:pt x="1" y="264"/>
                    <a:pt x="1" y="394"/>
                  </a:cubicBezTo>
                  <a:cubicBezTo>
                    <a:pt x="1" y="528"/>
                    <a:pt x="1" y="658"/>
                    <a:pt x="32" y="791"/>
                  </a:cubicBezTo>
                  <a:cubicBezTo>
                    <a:pt x="75" y="658"/>
                    <a:pt x="75" y="528"/>
                    <a:pt x="75" y="394"/>
                  </a:cubicBezTo>
                  <a:cubicBezTo>
                    <a:pt x="75" y="264"/>
                    <a:pt x="75" y="130"/>
                    <a:pt x="32" y="0"/>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03" name="Google Shape;850;p49">
              <a:extLst>
                <a:ext uri="{FF2B5EF4-FFF2-40B4-BE49-F238E27FC236}">
                  <a16:creationId xmlns:a16="http://schemas.microsoft.com/office/drawing/2014/main" id="{14D31FBB-56A8-7ACC-0A37-D53C978BED21}"/>
                </a:ext>
              </a:extLst>
            </p:cNvPr>
            <p:cNvSpPr/>
            <p:nvPr/>
          </p:nvSpPr>
          <p:spPr>
            <a:xfrm>
              <a:off x="5180550" y="2402875"/>
              <a:ext cx="1875" cy="19800"/>
            </a:xfrm>
            <a:custGeom>
              <a:avLst/>
              <a:gdLst/>
              <a:ahLst/>
              <a:cxnLst/>
              <a:rect l="l" t="t" r="r" b="b"/>
              <a:pathLst>
                <a:path w="75" h="792" extrusionOk="0">
                  <a:moveTo>
                    <a:pt x="33" y="0"/>
                  </a:moveTo>
                  <a:cubicBezTo>
                    <a:pt x="1" y="130"/>
                    <a:pt x="1" y="264"/>
                    <a:pt x="1" y="394"/>
                  </a:cubicBezTo>
                  <a:cubicBezTo>
                    <a:pt x="1" y="528"/>
                    <a:pt x="1" y="658"/>
                    <a:pt x="33" y="791"/>
                  </a:cubicBezTo>
                  <a:cubicBezTo>
                    <a:pt x="75" y="658"/>
                    <a:pt x="75" y="528"/>
                    <a:pt x="75" y="394"/>
                  </a:cubicBezTo>
                  <a:cubicBezTo>
                    <a:pt x="75" y="264"/>
                    <a:pt x="75" y="130"/>
                    <a:pt x="33" y="0"/>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04" name="Google Shape;851;p49">
              <a:extLst>
                <a:ext uri="{FF2B5EF4-FFF2-40B4-BE49-F238E27FC236}">
                  <a16:creationId xmlns:a16="http://schemas.microsoft.com/office/drawing/2014/main" id="{BDF71987-9C0A-3A02-1BFF-6945EDC4DB8C}"/>
                </a:ext>
              </a:extLst>
            </p:cNvPr>
            <p:cNvSpPr/>
            <p:nvPr/>
          </p:nvSpPr>
          <p:spPr>
            <a:xfrm>
              <a:off x="5166675" y="2402875"/>
              <a:ext cx="2225" cy="19800"/>
            </a:xfrm>
            <a:custGeom>
              <a:avLst/>
              <a:gdLst/>
              <a:ahLst/>
              <a:cxnLst/>
              <a:rect l="l" t="t" r="r" b="b"/>
              <a:pathLst>
                <a:path w="89" h="792" extrusionOk="0">
                  <a:moveTo>
                    <a:pt x="42" y="0"/>
                  </a:moveTo>
                  <a:cubicBezTo>
                    <a:pt x="14" y="130"/>
                    <a:pt x="14" y="264"/>
                    <a:pt x="0" y="394"/>
                  </a:cubicBezTo>
                  <a:cubicBezTo>
                    <a:pt x="14" y="528"/>
                    <a:pt x="14" y="658"/>
                    <a:pt x="42" y="791"/>
                  </a:cubicBezTo>
                  <a:cubicBezTo>
                    <a:pt x="88" y="658"/>
                    <a:pt x="88" y="528"/>
                    <a:pt x="88" y="394"/>
                  </a:cubicBezTo>
                  <a:cubicBezTo>
                    <a:pt x="88" y="264"/>
                    <a:pt x="88" y="130"/>
                    <a:pt x="42" y="0"/>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05" name="Google Shape;852;p49">
              <a:extLst>
                <a:ext uri="{FF2B5EF4-FFF2-40B4-BE49-F238E27FC236}">
                  <a16:creationId xmlns:a16="http://schemas.microsoft.com/office/drawing/2014/main" id="{39975F0B-33EC-BAD9-9A01-265C9FCB193F}"/>
                </a:ext>
              </a:extLst>
            </p:cNvPr>
            <p:cNvSpPr/>
            <p:nvPr/>
          </p:nvSpPr>
          <p:spPr>
            <a:xfrm>
              <a:off x="5098875" y="2402875"/>
              <a:ext cx="2225" cy="19800"/>
            </a:xfrm>
            <a:custGeom>
              <a:avLst/>
              <a:gdLst/>
              <a:ahLst/>
              <a:cxnLst/>
              <a:rect l="l" t="t" r="r" b="b"/>
              <a:pathLst>
                <a:path w="89" h="792" extrusionOk="0">
                  <a:moveTo>
                    <a:pt x="46" y="0"/>
                  </a:moveTo>
                  <a:cubicBezTo>
                    <a:pt x="0" y="130"/>
                    <a:pt x="0" y="264"/>
                    <a:pt x="0" y="394"/>
                  </a:cubicBezTo>
                  <a:cubicBezTo>
                    <a:pt x="0" y="528"/>
                    <a:pt x="0" y="658"/>
                    <a:pt x="46" y="791"/>
                  </a:cubicBezTo>
                  <a:cubicBezTo>
                    <a:pt x="74" y="658"/>
                    <a:pt x="74" y="528"/>
                    <a:pt x="88" y="394"/>
                  </a:cubicBezTo>
                  <a:cubicBezTo>
                    <a:pt x="74" y="264"/>
                    <a:pt x="74" y="130"/>
                    <a:pt x="46" y="0"/>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06" name="Google Shape;853;p49">
              <a:extLst>
                <a:ext uri="{FF2B5EF4-FFF2-40B4-BE49-F238E27FC236}">
                  <a16:creationId xmlns:a16="http://schemas.microsoft.com/office/drawing/2014/main" id="{58956ED2-E7A8-92FC-6B88-6CC30C23FEA4}"/>
                </a:ext>
              </a:extLst>
            </p:cNvPr>
            <p:cNvSpPr/>
            <p:nvPr/>
          </p:nvSpPr>
          <p:spPr>
            <a:xfrm>
              <a:off x="5079075" y="2424150"/>
              <a:ext cx="148025" cy="38100"/>
            </a:xfrm>
            <a:custGeom>
              <a:avLst/>
              <a:gdLst/>
              <a:ahLst/>
              <a:cxnLst/>
              <a:rect l="l" t="t" r="r" b="b"/>
              <a:pathLst>
                <a:path w="5921" h="1524" extrusionOk="0">
                  <a:moveTo>
                    <a:pt x="764" y="0"/>
                  </a:moveTo>
                  <a:cubicBezTo>
                    <a:pt x="352" y="0"/>
                    <a:pt x="1" y="334"/>
                    <a:pt x="1" y="760"/>
                  </a:cubicBezTo>
                  <a:cubicBezTo>
                    <a:pt x="1" y="1172"/>
                    <a:pt x="352" y="1523"/>
                    <a:pt x="764" y="1523"/>
                  </a:cubicBezTo>
                  <a:lnTo>
                    <a:pt x="5921" y="1523"/>
                  </a:lnTo>
                  <a:lnTo>
                    <a:pt x="5921" y="1333"/>
                  </a:lnTo>
                  <a:lnTo>
                    <a:pt x="5745" y="1333"/>
                  </a:lnTo>
                  <a:lnTo>
                    <a:pt x="5745" y="176"/>
                  </a:lnTo>
                  <a:lnTo>
                    <a:pt x="5921" y="176"/>
                  </a:lnTo>
                  <a:lnTo>
                    <a:pt x="5921" y="0"/>
                  </a:ln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07" name="Google Shape;854;p49">
              <a:extLst>
                <a:ext uri="{FF2B5EF4-FFF2-40B4-BE49-F238E27FC236}">
                  <a16:creationId xmlns:a16="http://schemas.microsoft.com/office/drawing/2014/main" id="{166E662C-611B-A16C-7460-8ABB84E810B1}"/>
                </a:ext>
              </a:extLst>
            </p:cNvPr>
            <p:cNvSpPr/>
            <p:nvPr/>
          </p:nvSpPr>
          <p:spPr>
            <a:xfrm>
              <a:off x="5087175" y="2428550"/>
              <a:ext cx="135975" cy="28950"/>
            </a:xfrm>
            <a:custGeom>
              <a:avLst/>
              <a:gdLst/>
              <a:ahLst/>
              <a:cxnLst/>
              <a:rect l="l" t="t" r="r" b="b"/>
              <a:pathLst>
                <a:path w="5439" h="1158" extrusionOk="0">
                  <a:moveTo>
                    <a:pt x="584" y="0"/>
                  </a:moveTo>
                  <a:cubicBezTo>
                    <a:pt x="264" y="0"/>
                    <a:pt x="0" y="264"/>
                    <a:pt x="0" y="584"/>
                  </a:cubicBezTo>
                  <a:cubicBezTo>
                    <a:pt x="0" y="908"/>
                    <a:pt x="264" y="1157"/>
                    <a:pt x="584" y="1157"/>
                  </a:cubicBezTo>
                  <a:lnTo>
                    <a:pt x="5438" y="1157"/>
                  </a:lnTo>
                  <a:lnTo>
                    <a:pt x="5438"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28" name="Google Shape;855;p49">
              <a:extLst>
                <a:ext uri="{FF2B5EF4-FFF2-40B4-BE49-F238E27FC236}">
                  <a16:creationId xmlns:a16="http://schemas.microsoft.com/office/drawing/2014/main" id="{804499A6-C8E9-EFA1-A47C-E24B20FDCE1F}"/>
                </a:ext>
              </a:extLst>
            </p:cNvPr>
            <p:cNvSpPr/>
            <p:nvPr/>
          </p:nvSpPr>
          <p:spPr>
            <a:xfrm>
              <a:off x="5110200" y="2432950"/>
              <a:ext cx="105200" cy="1775"/>
            </a:xfrm>
            <a:custGeom>
              <a:avLst/>
              <a:gdLst/>
              <a:ahLst/>
              <a:cxnLst/>
              <a:rect l="l" t="t" r="r" b="b"/>
              <a:pathLst>
                <a:path w="4208" h="71" extrusionOk="0">
                  <a:moveTo>
                    <a:pt x="1042" y="0"/>
                  </a:moveTo>
                  <a:cubicBezTo>
                    <a:pt x="690" y="14"/>
                    <a:pt x="353" y="14"/>
                    <a:pt x="1" y="28"/>
                  </a:cubicBezTo>
                  <a:cubicBezTo>
                    <a:pt x="353" y="56"/>
                    <a:pt x="690" y="56"/>
                    <a:pt x="1042" y="70"/>
                  </a:cubicBezTo>
                  <a:lnTo>
                    <a:pt x="3153" y="70"/>
                  </a:lnTo>
                  <a:lnTo>
                    <a:pt x="3680" y="56"/>
                  </a:lnTo>
                  <a:cubicBezTo>
                    <a:pt x="3856" y="42"/>
                    <a:pt x="4032" y="42"/>
                    <a:pt x="4208" y="28"/>
                  </a:cubicBezTo>
                  <a:cubicBezTo>
                    <a:pt x="4032" y="28"/>
                    <a:pt x="3856" y="28"/>
                    <a:pt x="3680" y="14"/>
                  </a:cubicBezTo>
                  <a:lnTo>
                    <a:pt x="3153" y="0"/>
                  </a:lnTo>
                  <a:close/>
                </a:path>
              </a:pathLst>
            </a:custGeom>
            <a:solidFill>
              <a:srgbClr val="FDEDE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29" name="Google Shape;856;p49">
              <a:extLst>
                <a:ext uri="{FF2B5EF4-FFF2-40B4-BE49-F238E27FC236}">
                  <a16:creationId xmlns:a16="http://schemas.microsoft.com/office/drawing/2014/main" id="{AB8AAFC3-6825-E6C2-3FE0-30C643970313}"/>
                </a:ext>
              </a:extLst>
            </p:cNvPr>
            <p:cNvSpPr/>
            <p:nvPr/>
          </p:nvSpPr>
          <p:spPr>
            <a:xfrm>
              <a:off x="5112750" y="2440250"/>
              <a:ext cx="20975" cy="1850"/>
            </a:xfrm>
            <a:custGeom>
              <a:avLst/>
              <a:gdLst/>
              <a:ahLst/>
              <a:cxnLst/>
              <a:rect l="l" t="t" r="r" b="b"/>
              <a:pathLst>
                <a:path w="839" h="74" extrusionOk="0">
                  <a:moveTo>
                    <a:pt x="427" y="0"/>
                  </a:moveTo>
                  <a:cubicBezTo>
                    <a:pt x="282" y="0"/>
                    <a:pt x="149" y="0"/>
                    <a:pt x="1" y="28"/>
                  </a:cubicBezTo>
                  <a:cubicBezTo>
                    <a:pt x="149" y="74"/>
                    <a:pt x="282" y="74"/>
                    <a:pt x="427" y="74"/>
                  </a:cubicBezTo>
                  <a:cubicBezTo>
                    <a:pt x="560" y="74"/>
                    <a:pt x="690" y="74"/>
                    <a:pt x="838" y="28"/>
                  </a:cubicBezTo>
                  <a:cubicBezTo>
                    <a:pt x="690" y="0"/>
                    <a:pt x="560" y="0"/>
                    <a:pt x="427" y="0"/>
                  </a:cubicBezTo>
                  <a:close/>
                </a:path>
              </a:pathLst>
            </a:custGeom>
            <a:solidFill>
              <a:srgbClr val="FDEDE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30" name="Google Shape;857;p49">
              <a:extLst>
                <a:ext uri="{FF2B5EF4-FFF2-40B4-BE49-F238E27FC236}">
                  <a16:creationId xmlns:a16="http://schemas.microsoft.com/office/drawing/2014/main" id="{34FC37A8-D149-E47D-F9DF-9DB10AFDF366}"/>
                </a:ext>
              </a:extLst>
            </p:cNvPr>
            <p:cNvSpPr/>
            <p:nvPr/>
          </p:nvSpPr>
          <p:spPr>
            <a:xfrm>
              <a:off x="5131150" y="2448675"/>
              <a:ext cx="41425" cy="2225"/>
            </a:xfrm>
            <a:custGeom>
              <a:avLst/>
              <a:gdLst/>
              <a:ahLst/>
              <a:cxnLst/>
              <a:rect l="l" t="t" r="r" b="b"/>
              <a:pathLst>
                <a:path w="1657" h="89" extrusionOk="0">
                  <a:moveTo>
                    <a:pt x="820" y="1"/>
                  </a:moveTo>
                  <a:cubicBezTo>
                    <a:pt x="542" y="1"/>
                    <a:pt x="278" y="15"/>
                    <a:pt x="0" y="43"/>
                  </a:cubicBezTo>
                  <a:cubicBezTo>
                    <a:pt x="278" y="75"/>
                    <a:pt x="542" y="89"/>
                    <a:pt x="820" y="89"/>
                  </a:cubicBezTo>
                  <a:cubicBezTo>
                    <a:pt x="1098" y="89"/>
                    <a:pt x="1375" y="75"/>
                    <a:pt x="1657" y="43"/>
                  </a:cubicBezTo>
                  <a:cubicBezTo>
                    <a:pt x="1375" y="15"/>
                    <a:pt x="1098" y="1"/>
                    <a:pt x="820" y="1"/>
                  </a:cubicBezTo>
                  <a:close/>
                </a:path>
              </a:pathLst>
            </a:custGeom>
            <a:solidFill>
              <a:srgbClr val="FDEDE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31" name="Google Shape;858;p49">
              <a:extLst>
                <a:ext uri="{FF2B5EF4-FFF2-40B4-BE49-F238E27FC236}">
                  <a16:creationId xmlns:a16="http://schemas.microsoft.com/office/drawing/2014/main" id="{B98B6FD1-FF9D-3FAB-EA13-35779FEF404F}"/>
                </a:ext>
              </a:extLst>
            </p:cNvPr>
            <p:cNvSpPr/>
            <p:nvPr/>
          </p:nvSpPr>
          <p:spPr>
            <a:xfrm>
              <a:off x="5157875" y="2462225"/>
              <a:ext cx="79175" cy="33000"/>
            </a:xfrm>
            <a:custGeom>
              <a:avLst/>
              <a:gdLst/>
              <a:ahLst/>
              <a:cxnLst/>
              <a:rect l="l" t="t" r="r" b="b"/>
              <a:pathLst>
                <a:path w="3167" h="1320" extrusionOk="0">
                  <a:moveTo>
                    <a:pt x="0" y="0"/>
                  </a:moveTo>
                  <a:lnTo>
                    <a:pt x="0" y="1319"/>
                  </a:lnTo>
                  <a:lnTo>
                    <a:pt x="2505" y="1319"/>
                  </a:lnTo>
                  <a:cubicBezTo>
                    <a:pt x="2874" y="1319"/>
                    <a:pt x="3166" y="1010"/>
                    <a:pt x="3166" y="658"/>
                  </a:cubicBezTo>
                  <a:cubicBezTo>
                    <a:pt x="3166" y="292"/>
                    <a:pt x="2874" y="0"/>
                    <a:pt x="2505" y="0"/>
                  </a:cubicBezTo>
                  <a:close/>
                </a:path>
              </a:pathLst>
            </a:custGeom>
            <a:solidFill>
              <a:srgbClr val="FEE3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32" name="Google Shape;859;p49">
              <a:extLst>
                <a:ext uri="{FF2B5EF4-FFF2-40B4-BE49-F238E27FC236}">
                  <a16:creationId xmlns:a16="http://schemas.microsoft.com/office/drawing/2014/main" id="{41CF5EC8-05C8-640F-0546-8BFEF7BB35FE}"/>
                </a:ext>
              </a:extLst>
            </p:cNvPr>
            <p:cNvSpPr/>
            <p:nvPr/>
          </p:nvSpPr>
          <p:spPr>
            <a:xfrm>
              <a:off x="5064050" y="2462225"/>
              <a:ext cx="114700" cy="33000"/>
            </a:xfrm>
            <a:custGeom>
              <a:avLst/>
              <a:gdLst/>
              <a:ahLst/>
              <a:cxnLst/>
              <a:rect l="l" t="t" r="r" b="b"/>
              <a:pathLst>
                <a:path w="4588" h="1320" extrusionOk="0">
                  <a:moveTo>
                    <a:pt x="0" y="0"/>
                  </a:moveTo>
                  <a:lnTo>
                    <a:pt x="0" y="190"/>
                  </a:lnTo>
                  <a:lnTo>
                    <a:pt x="3620" y="190"/>
                  </a:lnTo>
                  <a:lnTo>
                    <a:pt x="3620" y="1130"/>
                  </a:lnTo>
                  <a:lnTo>
                    <a:pt x="0" y="1130"/>
                  </a:lnTo>
                  <a:lnTo>
                    <a:pt x="0" y="1319"/>
                  </a:lnTo>
                  <a:lnTo>
                    <a:pt x="3929" y="1319"/>
                  </a:lnTo>
                  <a:cubicBezTo>
                    <a:pt x="4295" y="1319"/>
                    <a:pt x="4587" y="1010"/>
                    <a:pt x="4587" y="658"/>
                  </a:cubicBezTo>
                  <a:cubicBezTo>
                    <a:pt x="4587" y="292"/>
                    <a:pt x="4295" y="0"/>
                    <a:pt x="3929" y="0"/>
                  </a:cubicBezTo>
                  <a:close/>
                </a:path>
              </a:pathLst>
            </a:custGeom>
            <a:solidFill>
              <a:srgbClr val="E65C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33" name="Google Shape;860;p49">
              <a:extLst>
                <a:ext uri="{FF2B5EF4-FFF2-40B4-BE49-F238E27FC236}">
                  <a16:creationId xmlns:a16="http://schemas.microsoft.com/office/drawing/2014/main" id="{50162115-6741-BE47-4A1E-7B469438EBE8}"/>
                </a:ext>
              </a:extLst>
            </p:cNvPr>
            <p:cNvSpPr/>
            <p:nvPr/>
          </p:nvSpPr>
          <p:spPr>
            <a:xfrm>
              <a:off x="5069925" y="2466975"/>
              <a:ext cx="104075" cy="23500"/>
            </a:xfrm>
            <a:custGeom>
              <a:avLst/>
              <a:gdLst/>
              <a:ahLst/>
              <a:cxnLst/>
              <a:rect l="l" t="t" r="r" b="b"/>
              <a:pathLst>
                <a:path w="4163" h="940" extrusionOk="0">
                  <a:moveTo>
                    <a:pt x="1" y="0"/>
                  </a:moveTo>
                  <a:lnTo>
                    <a:pt x="1" y="940"/>
                  </a:lnTo>
                  <a:lnTo>
                    <a:pt x="3694" y="940"/>
                  </a:lnTo>
                  <a:cubicBezTo>
                    <a:pt x="3958" y="940"/>
                    <a:pt x="4162" y="718"/>
                    <a:pt x="4162" y="468"/>
                  </a:cubicBezTo>
                  <a:cubicBezTo>
                    <a:pt x="4162" y="204"/>
                    <a:pt x="3958" y="0"/>
                    <a:pt x="369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34" name="Google Shape;861;p49">
              <a:extLst>
                <a:ext uri="{FF2B5EF4-FFF2-40B4-BE49-F238E27FC236}">
                  <a16:creationId xmlns:a16="http://schemas.microsoft.com/office/drawing/2014/main" id="{7718952C-F0CE-3C9E-2316-5705BC515E86}"/>
                </a:ext>
              </a:extLst>
            </p:cNvPr>
            <p:cNvSpPr/>
            <p:nvPr/>
          </p:nvSpPr>
          <p:spPr>
            <a:xfrm>
              <a:off x="5212475" y="2464775"/>
              <a:ext cx="1875" cy="27900"/>
            </a:xfrm>
            <a:custGeom>
              <a:avLst/>
              <a:gdLst/>
              <a:ahLst/>
              <a:cxnLst/>
              <a:rect l="l" t="t" r="r" b="b"/>
              <a:pathLst>
                <a:path w="75" h="1116" extrusionOk="0">
                  <a:moveTo>
                    <a:pt x="29" y="0"/>
                  </a:moveTo>
                  <a:cubicBezTo>
                    <a:pt x="1" y="190"/>
                    <a:pt x="1" y="380"/>
                    <a:pt x="1" y="556"/>
                  </a:cubicBezTo>
                  <a:cubicBezTo>
                    <a:pt x="1" y="750"/>
                    <a:pt x="1" y="926"/>
                    <a:pt x="29" y="1115"/>
                  </a:cubicBezTo>
                  <a:cubicBezTo>
                    <a:pt x="75" y="926"/>
                    <a:pt x="75" y="750"/>
                    <a:pt x="75" y="556"/>
                  </a:cubicBezTo>
                  <a:cubicBezTo>
                    <a:pt x="75" y="380"/>
                    <a:pt x="75" y="190"/>
                    <a:pt x="29" y="0"/>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35" name="Google Shape;862;p49">
              <a:extLst>
                <a:ext uri="{FF2B5EF4-FFF2-40B4-BE49-F238E27FC236}">
                  <a16:creationId xmlns:a16="http://schemas.microsoft.com/office/drawing/2014/main" id="{F2EEBDDE-9CF8-CA31-AE58-F5113AC1540F}"/>
                </a:ext>
              </a:extLst>
            </p:cNvPr>
            <p:cNvSpPr/>
            <p:nvPr/>
          </p:nvSpPr>
          <p:spPr>
            <a:xfrm>
              <a:off x="5080925" y="2458525"/>
              <a:ext cx="70750" cy="48775"/>
            </a:xfrm>
            <a:custGeom>
              <a:avLst/>
              <a:gdLst/>
              <a:ahLst/>
              <a:cxnLst/>
              <a:rect l="l" t="t" r="r" b="b"/>
              <a:pathLst>
                <a:path w="2830" h="1951" extrusionOk="0">
                  <a:moveTo>
                    <a:pt x="940" y="1"/>
                  </a:moveTo>
                  <a:cubicBezTo>
                    <a:pt x="630" y="310"/>
                    <a:pt x="324" y="630"/>
                    <a:pt x="1" y="940"/>
                  </a:cubicBezTo>
                  <a:lnTo>
                    <a:pt x="236" y="1334"/>
                  </a:lnTo>
                  <a:cubicBezTo>
                    <a:pt x="352" y="1555"/>
                    <a:pt x="542" y="1731"/>
                    <a:pt x="764" y="1833"/>
                  </a:cubicBezTo>
                  <a:cubicBezTo>
                    <a:pt x="852" y="1879"/>
                    <a:pt x="940" y="1907"/>
                    <a:pt x="1042" y="1935"/>
                  </a:cubicBezTo>
                  <a:cubicBezTo>
                    <a:pt x="1087" y="1945"/>
                    <a:pt x="1146" y="1950"/>
                    <a:pt x="1215" y="1950"/>
                  </a:cubicBezTo>
                  <a:cubicBezTo>
                    <a:pt x="1741" y="1950"/>
                    <a:pt x="2829" y="1674"/>
                    <a:pt x="2727" y="1453"/>
                  </a:cubicBezTo>
                  <a:lnTo>
                    <a:pt x="2009" y="1306"/>
                  </a:lnTo>
                  <a:cubicBezTo>
                    <a:pt x="2097" y="1218"/>
                    <a:pt x="2139" y="1144"/>
                    <a:pt x="2051" y="1088"/>
                  </a:cubicBezTo>
                  <a:cubicBezTo>
                    <a:pt x="2003" y="1061"/>
                    <a:pt x="1945" y="1050"/>
                    <a:pt x="1882" y="1050"/>
                  </a:cubicBezTo>
                  <a:cubicBezTo>
                    <a:pt x="1699" y="1050"/>
                    <a:pt x="1484" y="1141"/>
                    <a:pt x="1408" y="1176"/>
                  </a:cubicBezTo>
                  <a:lnTo>
                    <a:pt x="1394" y="1176"/>
                  </a:lnTo>
                  <a:lnTo>
                    <a:pt x="940" y="1"/>
                  </a:lnTo>
                  <a:close/>
                </a:path>
              </a:pathLst>
            </a:custGeom>
            <a:solidFill>
              <a:srgbClr val="FF9E6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36" name="Google Shape;863;p49">
              <a:extLst>
                <a:ext uri="{FF2B5EF4-FFF2-40B4-BE49-F238E27FC236}">
                  <a16:creationId xmlns:a16="http://schemas.microsoft.com/office/drawing/2014/main" id="{542C3D4F-C775-B09A-2C75-1B6BB6D4B0AB}"/>
                </a:ext>
              </a:extLst>
            </p:cNvPr>
            <p:cNvSpPr/>
            <p:nvPr/>
          </p:nvSpPr>
          <p:spPr>
            <a:xfrm>
              <a:off x="5025625" y="2350450"/>
              <a:ext cx="89350" cy="143275"/>
            </a:xfrm>
            <a:custGeom>
              <a:avLst/>
              <a:gdLst/>
              <a:ahLst/>
              <a:cxnLst/>
              <a:rect l="l" t="t" r="r" b="b"/>
              <a:pathLst>
                <a:path w="3574" h="5731" extrusionOk="0">
                  <a:moveTo>
                    <a:pt x="602" y="1"/>
                  </a:moveTo>
                  <a:lnTo>
                    <a:pt x="0" y="1510"/>
                  </a:lnTo>
                  <a:lnTo>
                    <a:pt x="2403" y="5731"/>
                  </a:lnTo>
                  <a:lnTo>
                    <a:pt x="3574" y="5277"/>
                  </a:lnTo>
                  <a:lnTo>
                    <a:pt x="2009" y="1260"/>
                  </a:lnTo>
                  <a:cubicBezTo>
                    <a:pt x="1759" y="644"/>
                    <a:pt x="1231" y="176"/>
                    <a:pt x="602" y="1"/>
                  </a:cubicBezTo>
                  <a:close/>
                </a:path>
              </a:pathLst>
            </a:custGeom>
            <a:solidFill>
              <a:srgbClr val="FACC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37" name="Google Shape;864;p49">
              <a:extLst>
                <a:ext uri="{FF2B5EF4-FFF2-40B4-BE49-F238E27FC236}">
                  <a16:creationId xmlns:a16="http://schemas.microsoft.com/office/drawing/2014/main" id="{88F33C89-5652-EBB9-E941-2F61CAAA3E4A}"/>
                </a:ext>
              </a:extLst>
            </p:cNvPr>
            <p:cNvSpPr/>
            <p:nvPr/>
          </p:nvSpPr>
          <p:spPr>
            <a:xfrm>
              <a:off x="5029225" y="2399950"/>
              <a:ext cx="18750" cy="28175"/>
            </a:xfrm>
            <a:custGeom>
              <a:avLst/>
              <a:gdLst/>
              <a:ahLst/>
              <a:cxnLst/>
              <a:rect l="l" t="t" r="r" b="b"/>
              <a:pathLst>
                <a:path w="750" h="1127" extrusionOk="0">
                  <a:moveTo>
                    <a:pt x="0" y="1"/>
                  </a:moveTo>
                  <a:cubicBezTo>
                    <a:pt x="106" y="205"/>
                    <a:pt x="222" y="395"/>
                    <a:pt x="338" y="585"/>
                  </a:cubicBezTo>
                  <a:cubicBezTo>
                    <a:pt x="458" y="775"/>
                    <a:pt x="588" y="951"/>
                    <a:pt x="750" y="1127"/>
                  </a:cubicBezTo>
                  <a:cubicBezTo>
                    <a:pt x="648" y="923"/>
                    <a:pt x="528" y="733"/>
                    <a:pt x="412" y="543"/>
                  </a:cubicBezTo>
                  <a:cubicBezTo>
                    <a:pt x="282" y="353"/>
                    <a:pt x="148" y="177"/>
                    <a:pt x="0" y="1"/>
                  </a:cubicBezTo>
                  <a:close/>
                </a:path>
              </a:pathLst>
            </a:custGeom>
            <a:solidFill>
              <a:srgbClr val="FA998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38" name="Google Shape;865;p49">
              <a:extLst>
                <a:ext uri="{FF2B5EF4-FFF2-40B4-BE49-F238E27FC236}">
                  <a16:creationId xmlns:a16="http://schemas.microsoft.com/office/drawing/2014/main" id="{0D8E1D94-B2A3-DF1F-CDFD-FEE28502CD95}"/>
                </a:ext>
              </a:extLst>
            </p:cNvPr>
            <p:cNvSpPr/>
            <p:nvPr/>
          </p:nvSpPr>
          <p:spPr>
            <a:xfrm>
              <a:off x="5078725" y="2464075"/>
              <a:ext cx="28250" cy="14275"/>
            </a:xfrm>
            <a:custGeom>
              <a:avLst/>
              <a:gdLst/>
              <a:ahLst/>
              <a:cxnLst/>
              <a:rect l="l" t="t" r="r" b="b"/>
              <a:pathLst>
                <a:path w="1130" h="571" extrusionOk="0">
                  <a:moveTo>
                    <a:pt x="1130" y="0"/>
                  </a:moveTo>
                  <a:cubicBezTo>
                    <a:pt x="1028" y="42"/>
                    <a:pt x="908" y="88"/>
                    <a:pt x="792" y="130"/>
                  </a:cubicBezTo>
                  <a:lnTo>
                    <a:pt x="778" y="130"/>
                  </a:lnTo>
                  <a:lnTo>
                    <a:pt x="778" y="162"/>
                  </a:lnTo>
                  <a:cubicBezTo>
                    <a:pt x="767" y="245"/>
                    <a:pt x="753" y="338"/>
                    <a:pt x="740" y="432"/>
                  </a:cubicBezTo>
                  <a:lnTo>
                    <a:pt x="740" y="432"/>
                  </a:lnTo>
                  <a:cubicBezTo>
                    <a:pt x="656" y="375"/>
                    <a:pt x="570" y="328"/>
                    <a:pt x="483" y="278"/>
                  </a:cubicBezTo>
                  <a:lnTo>
                    <a:pt x="440" y="278"/>
                  </a:lnTo>
                  <a:cubicBezTo>
                    <a:pt x="293" y="366"/>
                    <a:pt x="148" y="440"/>
                    <a:pt x="1" y="528"/>
                  </a:cubicBezTo>
                  <a:cubicBezTo>
                    <a:pt x="157" y="484"/>
                    <a:pt x="313" y="430"/>
                    <a:pt x="454" y="359"/>
                  </a:cubicBezTo>
                  <a:lnTo>
                    <a:pt x="454" y="359"/>
                  </a:lnTo>
                  <a:cubicBezTo>
                    <a:pt x="551" y="414"/>
                    <a:pt x="649" y="471"/>
                    <a:pt x="746" y="542"/>
                  </a:cubicBezTo>
                  <a:lnTo>
                    <a:pt x="806" y="570"/>
                  </a:lnTo>
                  <a:lnTo>
                    <a:pt x="806" y="496"/>
                  </a:lnTo>
                  <a:cubicBezTo>
                    <a:pt x="819" y="400"/>
                    <a:pt x="833" y="291"/>
                    <a:pt x="834" y="182"/>
                  </a:cubicBezTo>
                  <a:lnTo>
                    <a:pt x="834" y="182"/>
                  </a:lnTo>
                  <a:cubicBezTo>
                    <a:pt x="932" y="124"/>
                    <a:pt x="1032" y="54"/>
                    <a:pt x="1130" y="0"/>
                  </a:cubicBezTo>
                  <a:close/>
                </a:path>
              </a:pathLst>
            </a:custGeom>
            <a:solidFill>
              <a:srgbClr val="FA998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39" name="Google Shape;866;p49">
              <a:extLst>
                <a:ext uri="{FF2B5EF4-FFF2-40B4-BE49-F238E27FC236}">
                  <a16:creationId xmlns:a16="http://schemas.microsoft.com/office/drawing/2014/main" id="{28C73AE3-22E2-3DBF-B489-46E3B59D13D6}"/>
                </a:ext>
              </a:extLst>
            </p:cNvPr>
            <p:cNvSpPr/>
            <p:nvPr/>
          </p:nvSpPr>
          <p:spPr>
            <a:xfrm>
              <a:off x="4994050" y="2143800"/>
              <a:ext cx="193925" cy="193650"/>
            </a:xfrm>
            <a:custGeom>
              <a:avLst/>
              <a:gdLst/>
              <a:ahLst/>
              <a:cxnLst/>
              <a:rect l="l" t="t" r="r" b="b"/>
              <a:pathLst>
                <a:path w="7757" h="7746" extrusionOk="0">
                  <a:moveTo>
                    <a:pt x="3908" y="0"/>
                  </a:moveTo>
                  <a:cubicBezTo>
                    <a:pt x="3886" y="0"/>
                    <a:pt x="3864" y="0"/>
                    <a:pt x="3841" y="0"/>
                  </a:cubicBezTo>
                  <a:cubicBezTo>
                    <a:pt x="662" y="29"/>
                    <a:pt x="0" y="2227"/>
                    <a:pt x="74" y="4267"/>
                  </a:cubicBezTo>
                  <a:cubicBezTo>
                    <a:pt x="88" y="4661"/>
                    <a:pt x="176" y="5059"/>
                    <a:pt x="324" y="5410"/>
                  </a:cubicBezTo>
                  <a:cubicBezTo>
                    <a:pt x="616" y="6142"/>
                    <a:pt x="1129" y="6758"/>
                    <a:pt x="1805" y="7183"/>
                  </a:cubicBezTo>
                  <a:cubicBezTo>
                    <a:pt x="2390" y="7541"/>
                    <a:pt x="3085" y="7745"/>
                    <a:pt x="3822" y="7745"/>
                  </a:cubicBezTo>
                  <a:cubicBezTo>
                    <a:pt x="3896" y="7745"/>
                    <a:pt x="3971" y="7743"/>
                    <a:pt x="4045" y="7739"/>
                  </a:cubicBezTo>
                  <a:cubicBezTo>
                    <a:pt x="4749" y="7711"/>
                    <a:pt x="5410" y="7503"/>
                    <a:pt x="5952" y="7152"/>
                  </a:cubicBezTo>
                  <a:cubicBezTo>
                    <a:pt x="6641" y="6729"/>
                    <a:pt x="7169" y="6114"/>
                    <a:pt x="7461" y="5379"/>
                  </a:cubicBezTo>
                  <a:cubicBezTo>
                    <a:pt x="7651" y="4925"/>
                    <a:pt x="7756" y="4411"/>
                    <a:pt x="7725" y="3884"/>
                  </a:cubicBezTo>
                  <a:cubicBezTo>
                    <a:pt x="7651" y="1876"/>
                    <a:pt x="6871" y="0"/>
                    <a:pt x="3908" y="0"/>
                  </a:cubicBezTo>
                  <a:close/>
                </a:path>
              </a:pathLst>
            </a:custGeom>
            <a:solidFill>
              <a:srgbClr val="FF9E6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40" name="Google Shape;867;p49">
              <a:extLst>
                <a:ext uri="{FF2B5EF4-FFF2-40B4-BE49-F238E27FC236}">
                  <a16:creationId xmlns:a16="http://schemas.microsoft.com/office/drawing/2014/main" id="{A4D03A6F-02CD-9214-1629-E29400A4DCFA}"/>
                </a:ext>
              </a:extLst>
            </p:cNvPr>
            <p:cNvSpPr/>
            <p:nvPr/>
          </p:nvSpPr>
          <p:spPr>
            <a:xfrm>
              <a:off x="4962025" y="2234775"/>
              <a:ext cx="61600" cy="47800"/>
            </a:xfrm>
            <a:custGeom>
              <a:avLst/>
              <a:gdLst/>
              <a:ahLst/>
              <a:cxnLst/>
              <a:rect l="l" t="t" r="r" b="b"/>
              <a:pathLst>
                <a:path w="2464" h="1912" extrusionOk="0">
                  <a:moveTo>
                    <a:pt x="1235" y="0"/>
                  </a:moveTo>
                  <a:cubicBezTo>
                    <a:pt x="533" y="0"/>
                    <a:pt x="0" y="768"/>
                    <a:pt x="434" y="1508"/>
                  </a:cubicBezTo>
                  <a:cubicBezTo>
                    <a:pt x="490" y="1610"/>
                    <a:pt x="578" y="1697"/>
                    <a:pt x="683" y="1754"/>
                  </a:cubicBezTo>
                  <a:cubicBezTo>
                    <a:pt x="869" y="1863"/>
                    <a:pt x="1056" y="1912"/>
                    <a:pt x="1232" y="1912"/>
                  </a:cubicBezTo>
                  <a:cubicBezTo>
                    <a:pt x="1933" y="1912"/>
                    <a:pt x="2463" y="1146"/>
                    <a:pt x="2031" y="407"/>
                  </a:cubicBezTo>
                  <a:cubicBezTo>
                    <a:pt x="1971" y="305"/>
                    <a:pt x="1883" y="217"/>
                    <a:pt x="1781" y="157"/>
                  </a:cubicBezTo>
                  <a:cubicBezTo>
                    <a:pt x="1596" y="48"/>
                    <a:pt x="1410" y="0"/>
                    <a:pt x="1235" y="0"/>
                  </a:cubicBezTo>
                  <a:close/>
                </a:path>
              </a:pathLst>
            </a:custGeom>
            <a:solidFill>
              <a:srgbClr val="FF9E6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50" name="Google Shape;868;p49">
              <a:extLst>
                <a:ext uri="{FF2B5EF4-FFF2-40B4-BE49-F238E27FC236}">
                  <a16:creationId xmlns:a16="http://schemas.microsoft.com/office/drawing/2014/main" id="{53427C24-2170-DBE9-00AE-DE1D7AACD2B1}"/>
                </a:ext>
              </a:extLst>
            </p:cNvPr>
            <p:cNvSpPr/>
            <p:nvPr/>
          </p:nvSpPr>
          <p:spPr>
            <a:xfrm>
              <a:off x="5159875" y="2234775"/>
              <a:ext cx="61250" cy="47800"/>
            </a:xfrm>
            <a:custGeom>
              <a:avLst/>
              <a:gdLst/>
              <a:ahLst/>
              <a:cxnLst/>
              <a:rect l="l" t="t" r="r" b="b"/>
              <a:pathLst>
                <a:path w="2450" h="1912" extrusionOk="0">
                  <a:moveTo>
                    <a:pt x="1228" y="0"/>
                  </a:moveTo>
                  <a:cubicBezTo>
                    <a:pt x="522" y="0"/>
                    <a:pt x="1" y="768"/>
                    <a:pt x="434" y="1508"/>
                  </a:cubicBezTo>
                  <a:cubicBezTo>
                    <a:pt x="490" y="1610"/>
                    <a:pt x="578" y="1697"/>
                    <a:pt x="684" y="1754"/>
                  </a:cubicBezTo>
                  <a:cubicBezTo>
                    <a:pt x="869" y="1863"/>
                    <a:pt x="1055" y="1912"/>
                    <a:pt x="1231" y="1912"/>
                  </a:cubicBezTo>
                  <a:cubicBezTo>
                    <a:pt x="1928" y="1912"/>
                    <a:pt x="2450" y="1146"/>
                    <a:pt x="2017" y="407"/>
                  </a:cubicBezTo>
                  <a:cubicBezTo>
                    <a:pt x="1957" y="305"/>
                    <a:pt x="1883" y="217"/>
                    <a:pt x="1781" y="157"/>
                  </a:cubicBezTo>
                  <a:cubicBezTo>
                    <a:pt x="1593" y="48"/>
                    <a:pt x="1405" y="0"/>
                    <a:pt x="1228" y="0"/>
                  </a:cubicBezTo>
                  <a:close/>
                </a:path>
              </a:pathLst>
            </a:custGeom>
            <a:solidFill>
              <a:srgbClr val="FF9E6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51" name="Google Shape;869;p49">
              <a:extLst>
                <a:ext uri="{FF2B5EF4-FFF2-40B4-BE49-F238E27FC236}">
                  <a16:creationId xmlns:a16="http://schemas.microsoft.com/office/drawing/2014/main" id="{C5E954B7-E2BB-A0EA-A472-4B9722330777}"/>
                </a:ext>
              </a:extLst>
            </p:cNvPr>
            <p:cNvSpPr/>
            <p:nvPr/>
          </p:nvSpPr>
          <p:spPr>
            <a:xfrm>
              <a:off x="4979100" y="2246775"/>
              <a:ext cx="25250" cy="16900"/>
            </a:xfrm>
            <a:custGeom>
              <a:avLst/>
              <a:gdLst/>
              <a:ahLst/>
              <a:cxnLst/>
              <a:rect l="l" t="t" r="r" b="b"/>
              <a:pathLst>
                <a:path w="1010" h="676" extrusionOk="0">
                  <a:moveTo>
                    <a:pt x="320" y="0"/>
                  </a:moveTo>
                  <a:cubicBezTo>
                    <a:pt x="204" y="0"/>
                    <a:pt x="88" y="29"/>
                    <a:pt x="0" y="88"/>
                  </a:cubicBezTo>
                  <a:cubicBezTo>
                    <a:pt x="218" y="117"/>
                    <a:pt x="422" y="148"/>
                    <a:pt x="598" y="236"/>
                  </a:cubicBezTo>
                  <a:cubicBezTo>
                    <a:pt x="686" y="278"/>
                    <a:pt x="760" y="338"/>
                    <a:pt x="820" y="412"/>
                  </a:cubicBezTo>
                  <a:cubicBezTo>
                    <a:pt x="894" y="482"/>
                    <a:pt x="950" y="570"/>
                    <a:pt x="1010" y="676"/>
                  </a:cubicBezTo>
                  <a:cubicBezTo>
                    <a:pt x="1010" y="556"/>
                    <a:pt x="996" y="440"/>
                    <a:pt x="936" y="338"/>
                  </a:cubicBezTo>
                  <a:cubicBezTo>
                    <a:pt x="908" y="278"/>
                    <a:pt x="862" y="236"/>
                    <a:pt x="820" y="190"/>
                  </a:cubicBezTo>
                  <a:cubicBezTo>
                    <a:pt x="774" y="148"/>
                    <a:pt x="732" y="102"/>
                    <a:pt x="672" y="74"/>
                  </a:cubicBezTo>
                  <a:cubicBezTo>
                    <a:pt x="570" y="29"/>
                    <a:pt x="440" y="0"/>
                    <a:pt x="320" y="0"/>
                  </a:cubicBezTo>
                  <a:close/>
                </a:path>
              </a:pathLst>
            </a:custGeom>
            <a:solidFill>
              <a:srgbClr val="F57B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52" name="Google Shape;870;p49">
              <a:extLst>
                <a:ext uri="{FF2B5EF4-FFF2-40B4-BE49-F238E27FC236}">
                  <a16:creationId xmlns:a16="http://schemas.microsoft.com/office/drawing/2014/main" id="{2A630F4C-7463-D2A7-1A99-B8D6E029D3DD}"/>
                </a:ext>
              </a:extLst>
            </p:cNvPr>
            <p:cNvSpPr/>
            <p:nvPr/>
          </p:nvSpPr>
          <p:spPr>
            <a:xfrm>
              <a:off x="4987450" y="2251875"/>
              <a:ext cx="9950" cy="22000"/>
            </a:xfrm>
            <a:custGeom>
              <a:avLst/>
              <a:gdLst/>
              <a:ahLst/>
              <a:cxnLst/>
              <a:rect l="l" t="t" r="r" b="b"/>
              <a:pathLst>
                <a:path w="398" h="880" extrusionOk="0">
                  <a:moveTo>
                    <a:pt x="398" y="0"/>
                  </a:moveTo>
                  <a:lnTo>
                    <a:pt x="398" y="0"/>
                  </a:lnTo>
                  <a:cubicBezTo>
                    <a:pt x="310" y="15"/>
                    <a:pt x="208" y="46"/>
                    <a:pt x="134" y="120"/>
                  </a:cubicBezTo>
                  <a:cubicBezTo>
                    <a:pt x="60" y="176"/>
                    <a:pt x="18" y="296"/>
                    <a:pt x="0" y="398"/>
                  </a:cubicBezTo>
                  <a:cubicBezTo>
                    <a:pt x="0" y="500"/>
                    <a:pt x="32" y="602"/>
                    <a:pt x="74" y="690"/>
                  </a:cubicBezTo>
                  <a:cubicBezTo>
                    <a:pt x="134" y="764"/>
                    <a:pt x="208" y="838"/>
                    <a:pt x="282" y="880"/>
                  </a:cubicBezTo>
                  <a:cubicBezTo>
                    <a:pt x="222" y="704"/>
                    <a:pt x="162" y="542"/>
                    <a:pt x="176" y="412"/>
                  </a:cubicBezTo>
                  <a:cubicBezTo>
                    <a:pt x="176" y="338"/>
                    <a:pt x="208" y="264"/>
                    <a:pt x="250" y="208"/>
                  </a:cubicBezTo>
                  <a:cubicBezTo>
                    <a:pt x="282" y="134"/>
                    <a:pt x="338" y="74"/>
                    <a:pt x="398" y="0"/>
                  </a:cubicBezTo>
                  <a:close/>
                </a:path>
              </a:pathLst>
            </a:custGeom>
            <a:solidFill>
              <a:srgbClr val="F57B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53" name="Google Shape;871;p49">
              <a:extLst>
                <a:ext uri="{FF2B5EF4-FFF2-40B4-BE49-F238E27FC236}">
                  <a16:creationId xmlns:a16="http://schemas.microsoft.com/office/drawing/2014/main" id="{94CE2350-DA13-958E-E64F-E71B93B46003}"/>
                </a:ext>
              </a:extLst>
            </p:cNvPr>
            <p:cNvSpPr/>
            <p:nvPr/>
          </p:nvSpPr>
          <p:spPr>
            <a:xfrm>
              <a:off x="5178725" y="2246775"/>
              <a:ext cx="25700" cy="16900"/>
            </a:xfrm>
            <a:custGeom>
              <a:avLst/>
              <a:gdLst/>
              <a:ahLst/>
              <a:cxnLst/>
              <a:rect l="l" t="t" r="r" b="b"/>
              <a:pathLst>
                <a:path w="1028" h="676" extrusionOk="0">
                  <a:moveTo>
                    <a:pt x="690" y="0"/>
                  </a:moveTo>
                  <a:cubicBezTo>
                    <a:pt x="573" y="0"/>
                    <a:pt x="457" y="29"/>
                    <a:pt x="338" y="74"/>
                  </a:cubicBezTo>
                  <a:cubicBezTo>
                    <a:pt x="296" y="102"/>
                    <a:pt x="236" y="148"/>
                    <a:pt x="194" y="190"/>
                  </a:cubicBezTo>
                  <a:cubicBezTo>
                    <a:pt x="148" y="236"/>
                    <a:pt x="106" y="278"/>
                    <a:pt x="88" y="338"/>
                  </a:cubicBezTo>
                  <a:cubicBezTo>
                    <a:pt x="18" y="440"/>
                    <a:pt x="0" y="556"/>
                    <a:pt x="0" y="676"/>
                  </a:cubicBezTo>
                  <a:cubicBezTo>
                    <a:pt x="74" y="570"/>
                    <a:pt x="120" y="482"/>
                    <a:pt x="194" y="412"/>
                  </a:cubicBezTo>
                  <a:cubicBezTo>
                    <a:pt x="264" y="338"/>
                    <a:pt x="338" y="278"/>
                    <a:pt x="426" y="236"/>
                  </a:cubicBezTo>
                  <a:cubicBezTo>
                    <a:pt x="602" y="148"/>
                    <a:pt x="809" y="117"/>
                    <a:pt x="1027" y="88"/>
                  </a:cubicBezTo>
                  <a:cubicBezTo>
                    <a:pt x="925" y="29"/>
                    <a:pt x="809" y="0"/>
                    <a:pt x="690" y="0"/>
                  </a:cubicBezTo>
                  <a:close/>
                </a:path>
              </a:pathLst>
            </a:custGeom>
            <a:solidFill>
              <a:srgbClr val="F57B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54" name="Google Shape;872;p49">
              <a:extLst>
                <a:ext uri="{FF2B5EF4-FFF2-40B4-BE49-F238E27FC236}">
                  <a16:creationId xmlns:a16="http://schemas.microsoft.com/office/drawing/2014/main" id="{258C1332-661D-840C-2FD5-A73F3BDFA88D}"/>
                </a:ext>
              </a:extLst>
            </p:cNvPr>
            <p:cNvSpPr/>
            <p:nvPr/>
          </p:nvSpPr>
          <p:spPr>
            <a:xfrm>
              <a:off x="5186100" y="2251875"/>
              <a:ext cx="9875" cy="22000"/>
            </a:xfrm>
            <a:custGeom>
              <a:avLst/>
              <a:gdLst/>
              <a:ahLst/>
              <a:cxnLst/>
              <a:rect l="l" t="t" r="r" b="b"/>
              <a:pathLst>
                <a:path w="395" h="880" extrusionOk="0">
                  <a:moveTo>
                    <a:pt x="1" y="0"/>
                  </a:moveTo>
                  <a:lnTo>
                    <a:pt x="1" y="0"/>
                  </a:lnTo>
                  <a:cubicBezTo>
                    <a:pt x="43" y="74"/>
                    <a:pt x="103" y="134"/>
                    <a:pt x="145" y="208"/>
                  </a:cubicBezTo>
                  <a:cubicBezTo>
                    <a:pt x="190" y="264"/>
                    <a:pt x="205" y="338"/>
                    <a:pt x="205" y="412"/>
                  </a:cubicBezTo>
                  <a:cubicBezTo>
                    <a:pt x="219" y="542"/>
                    <a:pt x="162" y="704"/>
                    <a:pt x="103" y="880"/>
                  </a:cubicBezTo>
                  <a:cubicBezTo>
                    <a:pt x="190" y="838"/>
                    <a:pt x="264" y="764"/>
                    <a:pt x="307" y="690"/>
                  </a:cubicBezTo>
                  <a:cubicBezTo>
                    <a:pt x="366" y="602"/>
                    <a:pt x="395" y="500"/>
                    <a:pt x="380" y="398"/>
                  </a:cubicBezTo>
                  <a:cubicBezTo>
                    <a:pt x="380" y="296"/>
                    <a:pt x="338" y="176"/>
                    <a:pt x="250" y="120"/>
                  </a:cubicBezTo>
                  <a:cubicBezTo>
                    <a:pt x="176" y="46"/>
                    <a:pt x="88" y="15"/>
                    <a:pt x="1" y="0"/>
                  </a:cubicBezTo>
                  <a:close/>
                </a:path>
              </a:pathLst>
            </a:custGeom>
            <a:solidFill>
              <a:srgbClr val="F57B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55" name="Google Shape;873;p49">
              <a:extLst>
                <a:ext uri="{FF2B5EF4-FFF2-40B4-BE49-F238E27FC236}">
                  <a16:creationId xmlns:a16="http://schemas.microsoft.com/office/drawing/2014/main" id="{466A246D-93C7-F285-84A5-78C3EAE72301}"/>
                </a:ext>
              </a:extLst>
            </p:cNvPr>
            <p:cNvSpPr/>
            <p:nvPr/>
          </p:nvSpPr>
          <p:spPr>
            <a:xfrm>
              <a:off x="4972500" y="2116675"/>
              <a:ext cx="229025" cy="131175"/>
            </a:xfrm>
            <a:custGeom>
              <a:avLst/>
              <a:gdLst/>
              <a:ahLst/>
              <a:cxnLst/>
              <a:rect l="l" t="t" r="r" b="b"/>
              <a:pathLst>
                <a:path w="9161" h="5247" extrusionOk="0">
                  <a:moveTo>
                    <a:pt x="3956" y="0"/>
                  </a:moveTo>
                  <a:cubicBezTo>
                    <a:pt x="3951" y="0"/>
                    <a:pt x="3945" y="1"/>
                    <a:pt x="3940" y="2"/>
                  </a:cubicBezTo>
                  <a:cubicBezTo>
                    <a:pt x="2477" y="498"/>
                    <a:pt x="1714" y="1729"/>
                    <a:pt x="1714" y="1729"/>
                  </a:cubicBezTo>
                  <a:cubicBezTo>
                    <a:pt x="1714" y="1729"/>
                    <a:pt x="1665" y="1723"/>
                    <a:pt x="1586" y="1723"/>
                  </a:cubicBezTo>
                  <a:cubicBezTo>
                    <a:pt x="1260" y="1723"/>
                    <a:pt x="408" y="1825"/>
                    <a:pt x="219" y="2872"/>
                  </a:cubicBezTo>
                  <a:cubicBezTo>
                    <a:pt x="0" y="4163"/>
                    <a:pt x="335" y="4839"/>
                    <a:pt x="335" y="4839"/>
                  </a:cubicBezTo>
                  <a:lnTo>
                    <a:pt x="556" y="4807"/>
                  </a:lnTo>
                  <a:cubicBezTo>
                    <a:pt x="594" y="4799"/>
                    <a:pt x="633" y="4795"/>
                    <a:pt x="671" y="4795"/>
                  </a:cubicBezTo>
                  <a:cubicBezTo>
                    <a:pt x="840" y="4795"/>
                    <a:pt x="1006" y="4869"/>
                    <a:pt x="1112" y="5000"/>
                  </a:cubicBezTo>
                  <a:cubicBezTo>
                    <a:pt x="1214" y="5116"/>
                    <a:pt x="1362" y="5233"/>
                    <a:pt x="1510" y="5247"/>
                  </a:cubicBezTo>
                  <a:cubicBezTo>
                    <a:pt x="1512" y="5247"/>
                    <a:pt x="1514" y="5247"/>
                    <a:pt x="1516" y="5247"/>
                  </a:cubicBezTo>
                  <a:cubicBezTo>
                    <a:pt x="1824" y="5247"/>
                    <a:pt x="2417" y="2932"/>
                    <a:pt x="2417" y="2932"/>
                  </a:cubicBezTo>
                  <a:cubicBezTo>
                    <a:pt x="2417" y="2932"/>
                    <a:pt x="3767" y="3359"/>
                    <a:pt x="4946" y="3359"/>
                  </a:cubicBezTo>
                  <a:cubicBezTo>
                    <a:pt x="4983" y="3359"/>
                    <a:pt x="5019" y="3359"/>
                    <a:pt x="5055" y="3358"/>
                  </a:cubicBezTo>
                  <a:cubicBezTo>
                    <a:pt x="5129" y="3358"/>
                    <a:pt x="5171" y="3270"/>
                    <a:pt x="5129" y="3210"/>
                  </a:cubicBezTo>
                  <a:lnTo>
                    <a:pt x="4953" y="2918"/>
                  </a:lnTo>
                  <a:lnTo>
                    <a:pt x="4953" y="2918"/>
                  </a:lnTo>
                  <a:cubicBezTo>
                    <a:pt x="4953" y="2918"/>
                    <a:pt x="5837" y="3037"/>
                    <a:pt x="6561" y="3037"/>
                  </a:cubicBezTo>
                  <a:cubicBezTo>
                    <a:pt x="6858" y="3037"/>
                    <a:pt x="7128" y="3017"/>
                    <a:pt x="7299" y="2960"/>
                  </a:cubicBezTo>
                  <a:cubicBezTo>
                    <a:pt x="7299" y="2960"/>
                    <a:pt x="7577" y="4705"/>
                    <a:pt x="8073" y="4955"/>
                  </a:cubicBezTo>
                  <a:cubicBezTo>
                    <a:pt x="8103" y="4969"/>
                    <a:pt x="8133" y="4976"/>
                    <a:pt x="8162" y="4976"/>
                  </a:cubicBezTo>
                  <a:cubicBezTo>
                    <a:pt x="8192" y="4976"/>
                    <a:pt x="8221" y="4969"/>
                    <a:pt x="8249" y="4955"/>
                  </a:cubicBezTo>
                  <a:lnTo>
                    <a:pt x="8587" y="4751"/>
                  </a:lnTo>
                  <a:cubicBezTo>
                    <a:pt x="8644" y="4741"/>
                    <a:pt x="8698" y="4737"/>
                    <a:pt x="8749" y="4737"/>
                  </a:cubicBezTo>
                  <a:cubicBezTo>
                    <a:pt x="8941" y="4737"/>
                    <a:pt x="9072" y="4793"/>
                    <a:pt x="9072" y="4793"/>
                  </a:cubicBezTo>
                  <a:cubicBezTo>
                    <a:pt x="9160" y="3885"/>
                    <a:pt x="8513" y="2770"/>
                    <a:pt x="8513" y="2770"/>
                  </a:cubicBezTo>
                  <a:lnTo>
                    <a:pt x="8513" y="2770"/>
                  </a:lnTo>
                  <a:lnTo>
                    <a:pt x="8910" y="2890"/>
                  </a:lnTo>
                  <a:cubicBezTo>
                    <a:pt x="8917" y="2892"/>
                    <a:pt x="8924" y="2893"/>
                    <a:pt x="8931" y="2893"/>
                  </a:cubicBezTo>
                  <a:cubicBezTo>
                    <a:pt x="8966" y="2893"/>
                    <a:pt x="8996" y="2865"/>
                    <a:pt x="8984" y="2830"/>
                  </a:cubicBezTo>
                  <a:cubicBezTo>
                    <a:pt x="8970" y="2714"/>
                    <a:pt x="8939" y="2608"/>
                    <a:pt x="8910" y="2492"/>
                  </a:cubicBezTo>
                  <a:cubicBezTo>
                    <a:pt x="8485" y="1131"/>
                    <a:pt x="7194" y="192"/>
                    <a:pt x="5773" y="178"/>
                  </a:cubicBezTo>
                  <a:cubicBezTo>
                    <a:pt x="5729" y="177"/>
                    <a:pt x="5687" y="176"/>
                    <a:pt x="5644" y="176"/>
                  </a:cubicBezTo>
                  <a:cubicBezTo>
                    <a:pt x="4573" y="176"/>
                    <a:pt x="3708" y="544"/>
                    <a:pt x="3708" y="544"/>
                  </a:cubicBezTo>
                  <a:lnTo>
                    <a:pt x="4014" y="104"/>
                  </a:lnTo>
                  <a:cubicBezTo>
                    <a:pt x="4056" y="62"/>
                    <a:pt x="4010" y="0"/>
                    <a:pt x="3956" y="0"/>
                  </a:cubicBezTo>
                  <a:close/>
                </a:path>
              </a:pathLst>
            </a:custGeom>
            <a:solidFill>
              <a:srgbClr val="4C2D2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56" name="Google Shape;874;p49">
              <a:extLst>
                <a:ext uri="{FF2B5EF4-FFF2-40B4-BE49-F238E27FC236}">
                  <a16:creationId xmlns:a16="http://schemas.microsoft.com/office/drawing/2014/main" id="{B02677CC-10E4-6BAA-0821-583241C3D086}"/>
                </a:ext>
              </a:extLst>
            </p:cNvPr>
            <p:cNvSpPr/>
            <p:nvPr/>
          </p:nvSpPr>
          <p:spPr>
            <a:xfrm>
              <a:off x="5016825" y="2161375"/>
              <a:ext cx="14625" cy="26775"/>
            </a:xfrm>
            <a:custGeom>
              <a:avLst/>
              <a:gdLst/>
              <a:ahLst/>
              <a:cxnLst/>
              <a:rect l="l" t="t" r="r" b="b"/>
              <a:pathLst>
                <a:path w="585" h="1071" extrusionOk="0">
                  <a:moveTo>
                    <a:pt x="0" y="1"/>
                  </a:moveTo>
                  <a:cubicBezTo>
                    <a:pt x="74" y="75"/>
                    <a:pt x="130" y="163"/>
                    <a:pt x="190" y="237"/>
                  </a:cubicBezTo>
                  <a:cubicBezTo>
                    <a:pt x="250" y="325"/>
                    <a:pt x="292" y="412"/>
                    <a:pt x="338" y="500"/>
                  </a:cubicBezTo>
                  <a:cubicBezTo>
                    <a:pt x="394" y="588"/>
                    <a:pt x="440" y="690"/>
                    <a:pt x="468" y="778"/>
                  </a:cubicBezTo>
                  <a:lnTo>
                    <a:pt x="528" y="926"/>
                  </a:lnTo>
                  <a:cubicBezTo>
                    <a:pt x="556" y="968"/>
                    <a:pt x="570" y="1014"/>
                    <a:pt x="584" y="1070"/>
                  </a:cubicBezTo>
                  <a:cubicBezTo>
                    <a:pt x="584" y="968"/>
                    <a:pt x="570" y="852"/>
                    <a:pt x="528" y="764"/>
                  </a:cubicBezTo>
                  <a:cubicBezTo>
                    <a:pt x="496" y="662"/>
                    <a:pt x="468" y="557"/>
                    <a:pt x="426" y="469"/>
                  </a:cubicBezTo>
                  <a:cubicBezTo>
                    <a:pt x="366" y="367"/>
                    <a:pt x="306" y="279"/>
                    <a:pt x="250" y="205"/>
                  </a:cubicBezTo>
                  <a:cubicBezTo>
                    <a:pt x="176" y="117"/>
                    <a:pt x="102" y="47"/>
                    <a:pt x="0" y="1"/>
                  </a:cubicBezTo>
                  <a:close/>
                </a:path>
              </a:pathLst>
            </a:custGeom>
            <a:solidFill>
              <a:srgbClr val="4F1C1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57" name="Google Shape;875;p49">
              <a:extLst>
                <a:ext uri="{FF2B5EF4-FFF2-40B4-BE49-F238E27FC236}">
                  <a16:creationId xmlns:a16="http://schemas.microsoft.com/office/drawing/2014/main" id="{D63E8E6E-7DA9-44A3-A825-717F48FF42B0}"/>
                </a:ext>
              </a:extLst>
            </p:cNvPr>
            <p:cNvSpPr/>
            <p:nvPr/>
          </p:nvSpPr>
          <p:spPr>
            <a:xfrm>
              <a:off x="5025275" y="2124000"/>
              <a:ext cx="86800" cy="38900"/>
            </a:xfrm>
            <a:custGeom>
              <a:avLst/>
              <a:gdLst/>
              <a:ahLst/>
              <a:cxnLst/>
              <a:rect l="l" t="t" r="r" b="b"/>
              <a:pathLst>
                <a:path w="3472" h="1556" extrusionOk="0">
                  <a:moveTo>
                    <a:pt x="3472" y="1"/>
                  </a:moveTo>
                  <a:lnTo>
                    <a:pt x="3472" y="1"/>
                  </a:lnTo>
                  <a:cubicBezTo>
                    <a:pt x="3148" y="15"/>
                    <a:pt x="2814" y="47"/>
                    <a:pt x="2504" y="135"/>
                  </a:cubicBezTo>
                  <a:lnTo>
                    <a:pt x="2388" y="149"/>
                  </a:lnTo>
                  <a:cubicBezTo>
                    <a:pt x="2343" y="163"/>
                    <a:pt x="2300" y="177"/>
                    <a:pt x="2269" y="191"/>
                  </a:cubicBezTo>
                  <a:lnTo>
                    <a:pt x="2037" y="265"/>
                  </a:lnTo>
                  <a:cubicBezTo>
                    <a:pt x="1875" y="325"/>
                    <a:pt x="1727" y="367"/>
                    <a:pt x="1583" y="441"/>
                  </a:cubicBezTo>
                  <a:cubicBezTo>
                    <a:pt x="1287" y="588"/>
                    <a:pt x="995" y="733"/>
                    <a:pt x="732" y="926"/>
                  </a:cubicBezTo>
                  <a:cubicBezTo>
                    <a:pt x="468" y="1116"/>
                    <a:pt x="218" y="1320"/>
                    <a:pt x="0" y="1556"/>
                  </a:cubicBezTo>
                  <a:cubicBezTo>
                    <a:pt x="116" y="1454"/>
                    <a:pt x="232" y="1348"/>
                    <a:pt x="366" y="1246"/>
                  </a:cubicBezTo>
                  <a:lnTo>
                    <a:pt x="570" y="1116"/>
                  </a:lnTo>
                  <a:lnTo>
                    <a:pt x="760" y="982"/>
                  </a:lnTo>
                  <a:cubicBezTo>
                    <a:pt x="1038" y="806"/>
                    <a:pt x="1319" y="645"/>
                    <a:pt x="1611" y="515"/>
                  </a:cubicBezTo>
                  <a:cubicBezTo>
                    <a:pt x="1759" y="455"/>
                    <a:pt x="1903" y="398"/>
                    <a:pt x="2051" y="339"/>
                  </a:cubicBezTo>
                  <a:cubicBezTo>
                    <a:pt x="2213" y="279"/>
                    <a:pt x="2357" y="237"/>
                    <a:pt x="2519" y="191"/>
                  </a:cubicBezTo>
                  <a:cubicBezTo>
                    <a:pt x="2592" y="177"/>
                    <a:pt x="2666" y="149"/>
                    <a:pt x="2754" y="135"/>
                  </a:cubicBezTo>
                  <a:lnTo>
                    <a:pt x="2990" y="89"/>
                  </a:lnTo>
                  <a:cubicBezTo>
                    <a:pt x="3060" y="61"/>
                    <a:pt x="3148" y="47"/>
                    <a:pt x="3222" y="47"/>
                  </a:cubicBezTo>
                  <a:cubicBezTo>
                    <a:pt x="3310" y="29"/>
                    <a:pt x="3384" y="15"/>
                    <a:pt x="3472" y="1"/>
                  </a:cubicBezTo>
                  <a:close/>
                </a:path>
              </a:pathLst>
            </a:custGeom>
            <a:solidFill>
              <a:srgbClr val="83443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58" name="Google Shape;876;p49">
              <a:extLst>
                <a:ext uri="{FF2B5EF4-FFF2-40B4-BE49-F238E27FC236}">
                  <a16:creationId xmlns:a16="http://schemas.microsoft.com/office/drawing/2014/main" id="{066C8853-E177-F6E5-1586-482D273CC7CA}"/>
                </a:ext>
              </a:extLst>
            </p:cNvPr>
            <p:cNvSpPr/>
            <p:nvPr/>
          </p:nvSpPr>
          <p:spPr>
            <a:xfrm>
              <a:off x="5032200" y="2161025"/>
              <a:ext cx="18675" cy="8475"/>
            </a:xfrm>
            <a:custGeom>
              <a:avLst/>
              <a:gdLst/>
              <a:ahLst/>
              <a:cxnLst/>
              <a:rect l="l" t="t" r="r" b="b"/>
              <a:pathLst>
                <a:path w="747" h="339" extrusionOk="0">
                  <a:moveTo>
                    <a:pt x="747" y="1"/>
                  </a:moveTo>
                  <a:cubicBezTo>
                    <a:pt x="616" y="1"/>
                    <a:pt x="469" y="43"/>
                    <a:pt x="353" y="103"/>
                  </a:cubicBezTo>
                  <a:cubicBezTo>
                    <a:pt x="219" y="163"/>
                    <a:pt x="103" y="237"/>
                    <a:pt x="1" y="339"/>
                  </a:cubicBezTo>
                  <a:cubicBezTo>
                    <a:pt x="131" y="293"/>
                    <a:pt x="251" y="237"/>
                    <a:pt x="381" y="177"/>
                  </a:cubicBezTo>
                  <a:cubicBezTo>
                    <a:pt x="497" y="117"/>
                    <a:pt x="631" y="75"/>
                    <a:pt x="747" y="1"/>
                  </a:cubicBezTo>
                  <a:close/>
                </a:path>
              </a:pathLst>
            </a:custGeom>
            <a:solidFill>
              <a:srgbClr val="83443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59" name="Google Shape;877;p49">
              <a:extLst>
                <a:ext uri="{FF2B5EF4-FFF2-40B4-BE49-F238E27FC236}">
                  <a16:creationId xmlns:a16="http://schemas.microsoft.com/office/drawing/2014/main" id="{C1BDB34C-40DF-67E0-D8A6-1FE7C5ED930F}"/>
                </a:ext>
              </a:extLst>
            </p:cNvPr>
            <p:cNvSpPr/>
            <p:nvPr/>
          </p:nvSpPr>
          <p:spPr>
            <a:xfrm>
              <a:off x="5039500" y="2164275"/>
              <a:ext cx="148475" cy="15075"/>
            </a:xfrm>
            <a:custGeom>
              <a:avLst/>
              <a:gdLst/>
              <a:ahLst/>
              <a:cxnLst/>
              <a:rect l="l" t="t" r="r" b="b"/>
              <a:pathLst>
                <a:path w="5939" h="603" extrusionOk="0">
                  <a:moveTo>
                    <a:pt x="2991" y="1"/>
                  </a:moveTo>
                  <a:cubicBezTo>
                    <a:pt x="2477" y="33"/>
                    <a:pt x="1964" y="107"/>
                    <a:pt x="1468" y="194"/>
                  </a:cubicBezTo>
                  <a:cubicBezTo>
                    <a:pt x="968" y="296"/>
                    <a:pt x="486" y="413"/>
                    <a:pt x="1" y="588"/>
                  </a:cubicBezTo>
                  <a:cubicBezTo>
                    <a:pt x="251" y="515"/>
                    <a:pt x="486" y="458"/>
                    <a:pt x="732" y="398"/>
                  </a:cubicBezTo>
                  <a:cubicBezTo>
                    <a:pt x="982" y="353"/>
                    <a:pt x="1232" y="296"/>
                    <a:pt x="1482" y="251"/>
                  </a:cubicBezTo>
                  <a:cubicBezTo>
                    <a:pt x="1981" y="177"/>
                    <a:pt x="2477" y="107"/>
                    <a:pt x="2991" y="89"/>
                  </a:cubicBezTo>
                  <a:cubicBezTo>
                    <a:pt x="3138" y="89"/>
                    <a:pt x="3283" y="75"/>
                    <a:pt x="3444" y="75"/>
                  </a:cubicBezTo>
                  <a:cubicBezTo>
                    <a:pt x="3796" y="75"/>
                    <a:pt x="4148" y="107"/>
                    <a:pt x="4500" y="149"/>
                  </a:cubicBezTo>
                  <a:cubicBezTo>
                    <a:pt x="4999" y="223"/>
                    <a:pt x="5481" y="370"/>
                    <a:pt x="5938" y="602"/>
                  </a:cubicBezTo>
                  <a:cubicBezTo>
                    <a:pt x="5717" y="472"/>
                    <a:pt x="5499" y="370"/>
                    <a:pt x="5249" y="282"/>
                  </a:cubicBezTo>
                  <a:cubicBezTo>
                    <a:pt x="5013" y="194"/>
                    <a:pt x="4764" y="135"/>
                    <a:pt x="4514" y="89"/>
                  </a:cubicBezTo>
                  <a:cubicBezTo>
                    <a:pt x="4268" y="47"/>
                    <a:pt x="4004" y="33"/>
                    <a:pt x="3754" y="19"/>
                  </a:cubicBezTo>
                  <a:cubicBezTo>
                    <a:pt x="3620" y="1"/>
                    <a:pt x="3490" y="1"/>
                    <a:pt x="3371" y="1"/>
                  </a:cubicBezTo>
                  <a:close/>
                </a:path>
              </a:pathLst>
            </a:custGeom>
            <a:solidFill>
              <a:srgbClr val="83443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60" name="Google Shape;878;p49">
              <a:extLst>
                <a:ext uri="{FF2B5EF4-FFF2-40B4-BE49-F238E27FC236}">
                  <a16:creationId xmlns:a16="http://schemas.microsoft.com/office/drawing/2014/main" id="{D3D11901-4572-2E13-7468-296409A69A9A}"/>
                </a:ext>
              </a:extLst>
            </p:cNvPr>
            <p:cNvSpPr/>
            <p:nvPr/>
          </p:nvSpPr>
          <p:spPr>
            <a:xfrm>
              <a:off x="5011625" y="2185575"/>
              <a:ext cx="9975" cy="19800"/>
            </a:xfrm>
            <a:custGeom>
              <a:avLst/>
              <a:gdLst/>
              <a:ahLst/>
              <a:cxnLst/>
              <a:rect l="l" t="t" r="r" b="b"/>
              <a:pathLst>
                <a:path w="399" h="792" extrusionOk="0">
                  <a:moveTo>
                    <a:pt x="398" y="0"/>
                  </a:moveTo>
                  <a:lnTo>
                    <a:pt x="398" y="0"/>
                  </a:lnTo>
                  <a:cubicBezTo>
                    <a:pt x="338" y="46"/>
                    <a:pt x="282" y="102"/>
                    <a:pt x="236" y="162"/>
                  </a:cubicBezTo>
                  <a:cubicBezTo>
                    <a:pt x="194" y="222"/>
                    <a:pt x="149" y="278"/>
                    <a:pt x="106" y="352"/>
                  </a:cubicBezTo>
                  <a:cubicBezTo>
                    <a:pt x="75" y="412"/>
                    <a:pt x="32" y="486"/>
                    <a:pt x="18" y="574"/>
                  </a:cubicBezTo>
                  <a:cubicBezTo>
                    <a:pt x="1" y="644"/>
                    <a:pt x="1" y="718"/>
                    <a:pt x="32" y="792"/>
                  </a:cubicBezTo>
                  <a:cubicBezTo>
                    <a:pt x="32" y="718"/>
                    <a:pt x="61" y="662"/>
                    <a:pt x="89" y="588"/>
                  </a:cubicBezTo>
                  <a:cubicBezTo>
                    <a:pt x="106" y="514"/>
                    <a:pt x="149" y="454"/>
                    <a:pt x="177" y="398"/>
                  </a:cubicBezTo>
                  <a:cubicBezTo>
                    <a:pt x="251" y="264"/>
                    <a:pt x="324" y="134"/>
                    <a:pt x="398" y="0"/>
                  </a:cubicBezTo>
                  <a:close/>
                </a:path>
              </a:pathLst>
            </a:custGeom>
            <a:solidFill>
              <a:srgbClr val="83443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61" name="Google Shape;879;p49">
              <a:extLst>
                <a:ext uri="{FF2B5EF4-FFF2-40B4-BE49-F238E27FC236}">
                  <a16:creationId xmlns:a16="http://schemas.microsoft.com/office/drawing/2014/main" id="{684C7407-BC88-A4ED-5FA0-9F11D769F413}"/>
                </a:ext>
              </a:extLst>
            </p:cNvPr>
            <p:cNvSpPr/>
            <p:nvPr/>
          </p:nvSpPr>
          <p:spPr>
            <a:xfrm>
              <a:off x="5006875" y="2172025"/>
              <a:ext cx="10675" cy="15075"/>
            </a:xfrm>
            <a:custGeom>
              <a:avLst/>
              <a:gdLst/>
              <a:ahLst/>
              <a:cxnLst/>
              <a:rect l="l" t="t" r="r" b="b"/>
              <a:pathLst>
                <a:path w="427" h="603" extrusionOk="0">
                  <a:moveTo>
                    <a:pt x="426" y="1"/>
                  </a:moveTo>
                  <a:lnTo>
                    <a:pt x="426" y="1"/>
                  </a:lnTo>
                  <a:cubicBezTo>
                    <a:pt x="367" y="29"/>
                    <a:pt x="310" y="74"/>
                    <a:pt x="265" y="117"/>
                  </a:cubicBezTo>
                  <a:cubicBezTo>
                    <a:pt x="222" y="148"/>
                    <a:pt x="177" y="205"/>
                    <a:pt x="135" y="250"/>
                  </a:cubicBezTo>
                  <a:cubicBezTo>
                    <a:pt x="103" y="307"/>
                    <a:pt x="61" y="352"/>
                    <a:pt x="47" y="412"/>
                  </a:cubicBezTo>
                  <a:cubicBezTo>
                    <a:pt x="15" y="482"/>
                    <a:pt x="1" y="542"/>
                    <a:pt x="1" y="602"/>
                  </a:cubicBezTo>
                  <a:cubicBezTo>
                    <a:pt x="61" y="500"/>
                    <a:pt x="135" y="394"/>
                    <a:pt x="208" y="307"/>
                  </a:cubicBezTo>
                  <a:cubicBezTo>
                    <a:pt x="279" y="205"/>
                    <a:pt x="353" y="103"/>
                    <a:pt x="426" y="1"/>
                  </a:cubicBezTo>
                  <a:close/>
                </a:path>
              </a:pathLst>
            </a:custGeom>
            <a:solidFill>
              <a:srgbClr val="83443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62" name="Google Shape;880;p49">
              <a:extLst>
                <a:ext uri="{FF2B5EF4-FFF2-40B4-BE49-F238E27FC236}">
                  <a16:creationId xmlns:a16="http://schemas.microsoft.com/office/drawing/2014/main" id="{55790D0A-0B0B-1A5A-31FA-E83F004F8F01}"/>
                </a:ext>
              </a:extLst>
            </p:cNvPr>
            <p:cNvSpPr/>
            <p:nvPr/>
          </p:nvSpPr>
          <p:spPr>
            <a:xfrm>
              <a:off x="5160425" y="2193300"/>
              <a:ext cx="11375" cy="31875"/>
            </a:xfrm>
            <a:custGeom>
              <a:avLst/>
              <a:gdLst/>
              <a:ahLst/>
              <a:cxnLst/>
              <a:rect l="l" t="t" r="r" b="b"/>
              <a:pathLst>
                <a:path w="455" h="1275" extrusionOk="0">
                  <a:moveTo>
                    <a:pt x="0" y="1"/>
                  </a:moveTo>
                  <a:cubicBezTo>
                    <a:pt x="46" y="103"/>
                    <a:pt x="88" y="205"/>
                    <a:pt x="134" y="307"/>
                  </a:cubicBezTo>
                  <a:cubicBezTo>
                    <a:pt x="176" y="409"/>
                    <a:pt x="222" y="528"/>
                    <a:pt x="250" y="630"/>
                  </a:cubicBezTo>
                  <a:cubicBezTo>
                    <a:pt x="292" y="732"/>
                    <a:pt x="338" y="834"/>
                    <a:pt x="366" y="951"/>
                  </a:cubicBezTo>
                  <a:cubicBezTo>
                    <a:pt x="398" y="1056"/>
                    <a:pt x="426" y="1158"/>
                    <a:pt x="454" y="1274"/>
                  </a:cubicBezTo>
                  <a:cubicBezTo>
                    <a:pt x="454" y="1158"/>
                    <a:pt x="454" y="1038"/>
                    <a:pt x="426" y="922"/>
                  </a:cubicBezTo>
                  <a:cubicBezTo>
                    <a:pt x="412" y="820"/>
                    <a:pt x="366" y="704"/>
                    <a:pt x="338" y="599"/>
                  </a:cubicBezTo>
                  <a:cubicBezTo>
                    <a:pt x="292" y="483"/>
                    <a:pt x="250" y="381"/>
                    <a:pt x="190" y="279"/>
                  </a:cubicBezTo>
                  <a:cubicBezTo>
                    <a:pt x="134" y="191"/>
                    <a:pt x="74" y="89"/>
                    <a:pt x="0" y="1"/>
                  </a:cubicBezTo>
                  <a:close/>
                </a:path>
              </a:pathLst>
            </a:custGeom>
            <a:solidFill>
              <a:srgbClr val="83443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63" name="Google Shape;881;p49">
              <a:extLst>
                <a:ext uri="{FF2B5EF4-FFF2-40B4-BE49-F238E27FC236}">
                  <a16:creationId xmlns:a16="http://schemas.microsoft.com/office/drawing/2014/main" id="{3D012A32-B384-6140-6A98-2719BA880AF6}"/>
                </a:ext>
              </a:extLst>
            </p:cNvPr>
            <p:cNvSpPr/>
            <p:nvPr/>
          </p:nvSpPr>
          <p:spPr>
            <a:xfrm>
              <a:off x="5035825" y="2249225"/>
              <a:ext cx="41425" cy="38050"/>
            </a:xfrm>
            <a:custGeom>
              <a:avLst/>
              <a:gdLst/>
              <a:ahLst/>
              <a:cxnLst/>
              <a:rect l="l" t="t" r="r" b="b"/>
              <a:pathLst>
                <a:path w="1657" h="1522" extrusionOk="0">
                  <a:moveTo>
                    <a:pt x="848" y="1"/>
                  </a:moveTo>
                  <a:cubicBezTo>
                    <a:pt x="497" y="1"/>
                    <a:pt x="182" y="236"/>
                    <a:pt x="106" y="592"/>
                  </a:cubicBezTo>
                  <a:cubicBezTo>
                    <a:pt x="0" y="1000"/>
                    <a:pt x="250" y="1411"/>
                    <a:pt x="661" y="1499"/>
                  </a:cubicBezTo>
                  <a:cubicBezTo>
                    <a:pt x="719" y="1514"/>
                    <a:pt x="777" y="1521"/>
                    <a:pt x="834" y="1521"/>
                  </a:cubicBezTo>
                  <a:cubicBezTo>
                    <a:pt x="1169" y="1521"/>
                    <a:pt x="1482" y="1280"/>
                    <a:pt x="1569" y="944"/>
                  </a:cubicBezTo>
                  <a:cubicBezTo>
                    <a:pt x="1657" y="532"/>
                    <a:pt x="1407" y="121"/>
                    <a:pt x="1013" y="19"/>
                  </a:cubicBezTo>
                  <a:cubicBezTo>
                    <a:pt x="958" y="7"/>
                    <a:pt x="902" y="1"/>
                    <a:pt x="848" y="1"/>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64" name="Google Shape;882;p49">
              <a:extLst>
                <a:ext uri="{FF2B5EF4-FFF2-40B4-BE49-F238E27FC236}">
                  <a16:creationId xmlns:a16="http://schemas.microsoft.com/office/drawing/2014/main" id="{B10A37F0-F060-CAA9-3382-800061B716D9}"/>
                </a:ext>
              </a:extLst>
            </p:cNvPr>
            <p:cNvSpPr/>
            <p:nvPr/>
          </p:nvSpPr>
          <p:spPr>
            <a:xfrm>
              <a:off x="5036950" y="2248625"/>
              <a:ext cx="39250" cy="39600"/>
            </a:xfrm>
            <a:custGeom>
              <a:avLst/>
              <a:gdLst/>
              <a:ahLst/>
              <a:cxnLst/>
              <a:rect l="l" t="t" r="r" b="b"/>
              <a:pathLst>
                <a:path w="1570" h="1584" extrusionOk="0">
                  <a:moveTo>
                    <a:pt x="792" y="57"/>
                  </a:moveTo>
                  <a:cubicBezTo>
                    <a:pt x="852" y="57"/>
                    <a:pt x="894" y="57"/>
                    <a:pt x="954" y="74"/>
                  </a:cubicBezTo>
                  <a:cubicBezTo>
                    <a:pt x="1292" y="162"/>
                    <a:pt x="1510" y="454"/>
                    <a:pt x="1510" y="778"/>
                  </a:cubicBezTo>
                  <a:cubicBezTo>
                    <a:pt x="1510" y="834"/>
                    <a:pt x="1510" y="894"/>
                    <a:pt x="1496" y="954"/>
                  </a:cubicBezTo>
                  <a:cubicBezTo>
                    <a:pt x="1408" y="1288"/>
                    <a:pt x="1116" y="1509"/>
                    <a:pt x="792" y="1509"/>
                  </a:cubicBezTo>
                  <a:cubicBezTo>
                    <a:pt x="732" y="1509"/>
                    <a:pt x="676" y="1509"/>
                    <a:pt x="616" y="1495"/>
                  </a:cubicBezTo>
                  <a:cubicBezTo>
                    <a:pt x="293" y="1421"/>
                    <a:pt x="61" y="1112"/>
                    <a:pt x="61" y="792"/>
                  </a:cubicBezTo>
                  <a:cubicBezTo>
                    <a:pt x="61" y="732"/>
                    <a:pt x="75" y="672"/>
                    <a:pt x="89" y="616"/>
                  </a:cubicBezTo>
                  <a:cubicBezTo>
                    <a:pt x="163" y="278"/>
                    <a:pt x="469" y="57"/>
                    <a:pt x="792" y="57"/>
                  </a:cubicBezTo>
                  <a:close/>
                  <a:moveTo>
                    <a:pt x="792" y="0"/>
                  </a:moveTo>
                  <a:cubicBezTo>
                    <a:pt x="441" y="0"/>
                    <a:pt x="117" y="250"/>
                    <a:pt x="29" y="602"/>
                  </a:cubicBezTo>
                  <a:cubicBezTo>
                    <a:pt x="15" y="672"/>
                    <a:pt x="1" y="732"/>
                    <a:pt x="1" y="792"/>
                  </a:cubicBezTo>
                  <a:cubicBezTo>
                    <a:pt x="1" y="1143"/>
                    <a:pt x="251" y="1464"/>
                    <a:pt x="602" y="1552"/>
                  </a:cubicBezTo>
                  <a:cubicBezTo>
                    <a:pt x="659" y="1569"/>
                    <a:pt x="718" y="1583"/>
                    <a:pt x="792" y="1583"/>
                  </a:cubicBezTo>
                  <a:cubicBezTo>
                    <a:pt x="1144" y="1583"/>
                    <a:pt x="1468" y="1333"/>
                    <a:pt x="1556" y="968"/>
                  </a:cubicBezTo>
                  <a:cubicBezTo>
                    <a:pt x="1570" y="908"/>
                    <a:pt x="1570" y="848"/>
                    <a:pt x="1570" y="778"/>
                  </a:cubicBezTo>
                  <a:cubicBezTo>
                    <a:pt x="1570" y="426"/>
                    <a:pt x="1334" y="102"/>
                    <a:pt x="968" y="14"/>
                  </a:cubicBezTo>
                  <a:cubicBezTo>
                    <a:pt x="908" y="0"/>
                    <a:pt x="852" y="0"/>
                    <a:pt x="7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65" name="Google Shape;883;p49">
              <a:extLst>
                <a:ext uri="{FF2B5EF4-FFF2-40B4-BE49-F238E27FC236}">
                  <a16:creationId xmlns:a16="http://schemas.microsoft.com/office/drawing/2014/main" id="{F28FF3F9-8FA6-B6E5-34DA-CF9BB6D7D269}"/>
                </a:ext>
              </a:extLst>
            </p:cNvPr>
            <p:cNvSpPr/>
            <p:nvPr/>
          </p:nvSpPr>
          <p:spPr>
            <a:xfrm>
              <a:off x="5036250" y="2250975"/>
              <a:ext cx="41000" cy="37800"/>
            </a:xfrm>
            <a:custGeom>
              <a:avLst/>
              <a:gdLst/>
              <a:ahLst/>
              <a:cxnLst/>
              <a:rect l="l" t="t" r="r" b="b"/>
              <a:pathLst>
                <a:path w="1640" h="1512" extrusionOk="0">
                  <a:moveTo>
                    <a:pt x="822" y="0"/>
                  </a:moveTo>
                  <a:cubicBezTo>
                    <a:pt x="486" y="0"/>
                    <a:pt x="178" y="242"/>
                    <a:pt x="103" y="578"/>
                  </a:cubicBezTo>
                  <a:cubicBezTo>
                    <a:pt x="1" y="990"/>
                    <a:pt x="247" y="1401"/>
                    <a:pt x="644" y="1489"/>
                  </a:cubicBezTo>
                  <a:cubicBezTo>
                    <a:pt x="707" y="1505"/>
                    <a:pt x="768" y="1512"/>
                    <a:pt x="829" y="1512"/>
                  </a:cubicBezTo>
                  <a:cubicBezTo>
                    <a:pt x="1168" y="1512"/>
                    <a:pt x="1465" y="1279"/>
                    <a:pt x="1552" y="930"/>
                  </a:cubicBezTo>
                  <a:cubicBezTo>
                    <a:pt x="1640" y="522"/>
                    <a:pt x="1408" y="110"/>
                    <a:pt x="996" y="22"/>
                  </a:cubicBezTo>
                  <a:cubicBezTo>
                    <a:pt x="938" y="7"/>
                    <a:pt x="880" y="0"/>
                    <a:pt x="82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66" name="Google Shape;884;p49">
              <a:extLst>
                <a:ext uri="{FF2B5EF4-FFF2-40B4-BE49-F238E27FC236}">
                  <a16:creationId xmlns:a16="http://schemas.microsoft.com/office/drawing/2014/main" id="{3E44F9AA-6A4E-43D1-89F0-BA323BDA0DC4}"/>
                </a:ext>
              </a:extLst>
            </p:cNvPr>
            <p:cNvSpPr/>
            <p:nvPr/>
          </p:nvSpPr>
          <p:spPr>
            <a:xfrm>
              <a:off x="5039500" y="2251800"/>
              <a:ext cx="26775" cy="24600"/>
            </a:xfrm>
            <a:custGeom>
              <a:avLst/>
              <a:gdLst/>
              <a:ahLst/>
              <a:cxnLst/>
              <a:rect l="l" t="t" r="r" b="b"/>
              <a:pathLst>
                <a:path w="1071" h="984" extrusionOk="0">
                  <a:moveTo>
                    <a:pt x="519" y="1"/>
                  </a:moveTo>
                  <a:cubicBezTo>
                    <a:pt x="306" y="1"/>
                    <a:pt x="123" y="148"/>
                    <a:pt x="61" y="369"/>
                  </a:cubicBezTo>
                  <a:cubicBezTo>
                    <a:pt x="1" y="633"/>
                    <a:pt x="163" y="897"/>
                    <a:pt x="426" y="971"/>
                  </a:cubicBezTo>
                  <a:cubicBezTo>
                    <a:pt x="461" y="979"/>
                    <a:pt x="497" y="983"/>
                    <a:pt x="532" y="983"/>
                  </a:cubicBezTo>
                  <a:cubicBezTo>
                    <a:pt x="746" y="983"/>
                    <a:pt x="950" y="832"/>
                    <a:pt x="1014" y="605"/>
                  </a:cubicBezTo>
                  <a:cubicBezTo>
                    <a:pt x="1070" y="341"/>
                    <a:pt x="908" y="77"/>
                    <a:pt x="645" y="18"/>
                  </a:cubicBezTo>
                  <a:cubicBezTo>
                    <a:pt x="602" y="6"/>
                    <a:pt x="560" y="1"/>
                    <a:pt x="51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67" name="Google Shape;885;p49">
              <a:extLst>
                <a:ext uri="{FF2B5EF4-FFF2-40B4-BE49-F238E27FC236}">
                  <a16:creationId xmlns:a16="http://schemas.microsoft.com/office/drawing/2014/main" id="{5F16E93B-BCB6-CF7E-C5E4-9CE29B277638}"/>
                </a:ext>
              </a:extLst>
            </p:cNvPr>
            <p:cNvSpPr/>
            <p:nvPr/>
          </p:nvSpPr>
          <p:spPr>
            <a:xfrm>
              <a:off x="5060000" y="2261200"/>
              <a:ext cx="9600" cy="6175"/>
            </a:xfrm>
            <a:custGeom>
              <a:avLst/>
              <a:gdLst/>
              <a:ahLst/>
              <a:cxnLst/>
              <a:rect l="l" t="t" r="r" b="b"/>
              <a:pathLst>
                <a:path w="384" h="247" extrusionOk="0">
                  <a:moveTo>
                    <a:pt x="161" y="0"/>
                  </a:moveTo>
                  <a:cubicBezTo>
                    <a:pt x="92" y="0"/>
                    <a:pt x="29" y="38"/>
                    <a:pt x="18" y="81"/>
                  </a:cubicBezTo>
                  <a:cubicBezTo>
                    <a:pt x="0" y="141"/>
                    <a:pt x="74" y="215"/>
                    <a:pt x="162" y="243"/>
                  </a:cubicBezTo>
                  <a:cubicBezTo>
                    <a:pt x="180" y="245"/>
                    <a:pt x="197" y="247"/>
                    <a:pt x="213" y="247"/>
                  </a:cubicBezTo>
                  <a:cubicBezTo>
                    <a:pt x="292" y="247"/>
                    <a:pt x="355" y="219"/>
                    <a:pt x="370" y="169"/>
                  </a:cubicBezTo>
                  <a:cubicBezTo>
                    <a:pt x="384" y="99"/>
                    <a:pt x="310" y="25"/>
                    <a:pt x="222" y="11"/>
                  </a:cubicBezTo>
                  <a:cubicBezTo>
                    <a:pt x="202" y="4"/>
                    <a:pt x="181" y="0"/>
                    <a:pt x="16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68" name="Google Shape;886;p49">
              <a:extLst>
                <a:ext uri="{FF2B5EF4-FFF2-40B4-BE49-F238E27FC236}">
                  <a16:creationId xmlns:a16="http://schemas.microsoft.com/office/drawing/2014/main" id="{3128CDBC-78C1-8D53-3576-7FABCC2698C0}"/>
                </a:ext>
              </a:extLst>
            </p:cNvPr>
            <p:cNvSpPr/>
            <p:nvPr/>
          </p:nvSpPr>
          <p:spPr>
            <a:xfrm>
              <a:off x="5110200" y="2246925"/>
              <a:ext cx="40400" cy="38150"/>
            </a:xfrm>
            <a:custGeom>
              <a:avLst/>
              <a:gdLst/>
              <a:ahLst/>
              <a:cxnLst/>
              <a:rect l="l" t="t" r="r" b="b"/>
              <a:pathLst>
                <a:path w="1616" h="1526" extrusionOk="0">
                  <a:moveTo>
                    <a:pt x="801" y="1"/>
                  </a:moveTo>
                  <a:cubicBezTo>
                    <a:pt x="764" y="1"/>
                    <a:pt x="727" y="3"/>
                    <a:pt x="690" y="9"/>
                  </a:cubicBezTo>
                  <a:cubicBezTo>
                    <a:pt x="279" y="68"/>
                    <a:pt x="1" y="462"/>
                    <a:pt x="61" y="874"/>
                  </a:cubicBezTo>
                  <a:cubicBezTo>
                    <a:pt x="115" y="1249"/>
                    <a:pt x="436" y="1525"/>
                    <a:pt x="805" y="1525"/>
                  </a:cubicBezTo>
                  <a:cubicBezTo>
                    <a:pt x="840" y="1525"/>
                    <a:pt x="876" y="1523"/>
                    <a:pt x="912" y="1518"/>
                  </a:cubicBezTo>
                  <a:cubicBezTo>
                    <a:pt x="1334" y="1444"/>
                    <a:pt x="1615" y="1064"/>
                    <a:pt x="1556" y="652"/>
                  </a:cubicBezTo>
                  <a:cubicBezTo>
                    <a:pt x="1488" y="268"/>
                    <a:pt x="1168" y="1"/>
                    <a:pt x="801" y="1"/>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69" name="Google Shape;887;p49">
              <a:extLst>
                <a:ext uri="{FF2B5EF4-FFF2-40B4-BE49-F238E27FC236}">
                  <a16:creationId xmlns:a16="http://schemas.microsoft.com/office/drawing/2014/main" id="{9C78947D-A069-B38F-D474-B77682868BA1}"/>
                </a:ext>
              </a:extLst>
            </p:cNvPr>
            <p:cNvSpPr/>
            <p:nvPr/>
          </p:nvSpPr>
          <p:spPr>
            <a:xfrm>
              <a:off x="5110550" y="2246075"/>
              <a:ext cx="39250" cy="39600"/>
            </a:xfrm>
            <a:custGeom>
              <a:avLst/>
              <a:gdLst/>
              <a:ahLst/>
              <a:cxnLst/>
              <a:rect l="l" t="t" r="r" b="b"/>
              <a:pathLst>
                <a:path w="1570" h="1584" extrusionOk="0">
                  <a:moveTo>
                    <a:pt x="792" y="57"/>
                  </a:moveTo>
                  <a:cubicBezTo>
                    <a:pt x="1144" y="57"/>
                    <a:pt x="1454" y="320"/>
                    <a:pt x="1514" y="686"/>
                  </a:cubicBezTo>
                  <a:lnTo>
                    <a:pt x="1514" y="792"/>
                  </a:lnTo>
                  <a:cubicBezTo>
                    <a:pt x="1514" y="1158"/>
                    <a:pt x="1264" y="1464"/>
                    <a:pt x="898" y="1523"/>
                  </a:cubicBezTo>
                  <a:lnTo>
                    <a:pt x="792" y="1523"/>
                  </a:lnTo>
                  <a:cubicBezTo>
                    <a:pt x="441" y="1523"/>
                    <a:pt x="135" y="1260"/>
                    <a:pt x="75" y="908"/>
                  </a:cubicBezTo>
                  <a:cubicBezTo>
                    <a:pt x="75" y="862"/>
                    <a:pt x="61" y="834"/>
                    <a:pt x="61" y="792"/>
                  </a:cubicBezTo>
                  <a:cubicBezTo>
                    <a:pt x="61" y="440"/>
                    <a:pt x="325" y="130"/>
                    <a:pt x="676" y="71"/>
                  </a:cubicBezTo>
                  <a:cubicBezTo>
                    <a:pt x="722" y="71"/>
                    <a:pt x="750" y="57"/>
                    <a:pt x="792" y="57"/>
                  </a:cubicBezTo>
                  <a:close/>
                  <a:moveTo>
                    <a:pt x="792" y="0"/>
                  </a:moveTo>
                  <a:cubicBezTo>
                    <a:pt x="750" y="0"/>
                    <a:pt x="705" y="14"/>
                    <a:pt x="676" y="14"/>
                  </a:cubicBezTo>
                  <a:cubicBezTo>
                    <a:pt x="282" y="71"/>
                    <a:pt x="1" y="408"/>
                    <a:pt x="1" y="792"/>
                  </a:cubicBezTo>
                  <a:cubicBezTo>
                    <a:pt x="1" y="834"/>
                    <a:pt x="19" y="862"/>
                    <a:pt x="19" y="908"/>
                  </a:cubicBezTo>
                  <a:cubicBezTo>
                    <a:pt x="75" y="1302"/>
                    <a:pt x="413" y="1583"/>
                    <a:pt x="792" y="1583"/>
                  </a:cubicBezTo>
                  <a:lnTo>
                    <a:pt x="912" y="1583"/>
                  </a:lnTo>
                  <a:cubicBezTo>
                    <a:pt x="1292" y="1523"/>
                    <a:pt x="1570" y="1186"/>
                    <a:pt x="1570" y="792"/>
                  </a:cubicBezTo>
                  <a:lnTo>
                    <a:pt x="1570" y="672"/>
                  </a:lnTo>
                  <a:cubicBezTo>
                    <a:pt x="1514" y="292"/>
                    <a:pt x="1176" y="0"/>
                    <a:pt x="7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70" name="Google Shape;888;p49">
              <a:extLst>
                <a:ext uri="{FF2B5EF4-FFF2-40B4-BE49-F238E27FC236}">
                  <a16:creationId xmlns:a16="http://schemas.microsoft.com/office/drawing/2014/main" id="{2BD97967-CD58-2CBC-ADF6-C0AEE94B4BEC}"/>
                </a:ext>
              </a:extLst>
            </p:cNvPr>
            <p:cNvSpPr/>
            <p:nvPr/>
          </p:nvSpPr>
          <p:spPr>
            <a:xfrm>
              <a:off x="5109850" y="2248675"/>
              <a:ext cx="40300" cy="37625"/>
            </a:xfrm>
            <a:custGeom>
              <a:avLst/>
              <a:gdLst/>
              <a:ahLst/>
              <a:cxnLst/>
              <a:rect l="l" t="t" r="r" b="b"/>
              <a:pathLst>
                <a:path w="1612" h="1505" extrusionOk="0">
                  <a:moveTo>
                    <a:pt x="818" y="1"/>
                  </a:moveTo>
                  <a:cubicBezTo>
                    <a:pt x="776" y="1"/>
                    <a:pt x="733" y="5"/>
                    <a:pt x="690" y="12"/>
                  </a:cubicBezTo>
                  <a:cubicBezTo>
                    <a:pt x="279" y="72"/>
                    <a:pt x="1" y="452"/>
                    <a:pt x="61" y="864"/>
                  </a:cubicBezTo>
                  <a:cubicBezTo>
                    <a:pt x="127" y="1229"/>
                    <a:pt x="439" y="1505"/>
                    <a:pt x="799" y="1505"/>
                  </a:cubicBezTo>
                  <a:cubicBezTo>
                    <a:pt x="841" y="1505"/>
                    <a:pt x="883" y="1501"/>
                    <a:pt x="926" y="1493"/>
                  </a:cubicBezTo>
                  <a:cubicBezTo>
                    <a:pt x="1320" y="1433"/>
                    <a:pt x="1612" y="1054"/>
                    <a:pt x="1542" y="642"/>
                  </a:cubicBezTo>
                  <a:cubicBezTo>
                    <a:pt x="1488" y="274"/>
                    <a:pt x="1178" y="1"/>
                    <a:pt x="81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71" name="Google Shape;889;p49">
              <a:extLst>
                <a:ext uri="{FF2B5EF4-FFF2-40B4-BE49-F238E27FC236}">
                  <a16:creationId xmlns:a16="http://schemas.microsoft.com/office/drawing/2014/main" id="{CCF51B5C-BB65-59F5-8A9C-8DB7D52652FF}"/>
                </a:ext>
              </a:extLst>
            </p:cNvPr>
            <p:cNvSpPr/>
            <p:nvPr/>
          </p:nvSpPr>
          <p:spPr>
            <a:xfrm>
              <a:off x="5112750" y="2249175"/>
              <a:ext cx="26075" cy="24525"/>
            </a:xfrm>
            <a:custGeom>
              <a:avLst/>
              <a:gdLst/>
              <a:ahLst/>
              <a:cxnLst/>
              <a:rect l="l" t="t" r="r" b="b"/>
              <a:pathLst>
                <a:path w="1043" h="981" extrusionOk="0">
                  <a:moveTo>
                    <a:pt x="532" y="1"/>
                  </a:moveTo>
                  <a:cubicBezTo>
                    <a:pt x="508" y="1"/>
                    <a:pt x="483" y="2"/>
                    <a:pt x="458" y="6"/>
                  </a:cubicBezTo>
                  <a:cubicBezTo>
                    <a:pt x="194" y="52"/>
                    <a:pt x="1" y="298"/>
                    <a:pt x="47" y="562"/>
                  </a:cubicBezTo>
                  <a:cubicBezTo>
                    <a:pt x="85" y="800"/>
                    <a:pt x="291" y="980"/>
                    <a:pt x="525" y="980"/>
                  </a:cubicBezTo>
                  <a:cubicBezTo>
                    <a:pt x="550" y="980"/>
                    <a:pt x="576" y="978"/>
                    <a:pt x="602" y="974"/>
                  </a:cubicBezTo>
                  <a:cubicBezTo>
                    <a:pt x="866" y="932"/>
                    <a:pt x="1042" y="682"/>
                    <a:pt x="1014" y="418"/>
                  </a:cubicBezTo>
                  <a:cubicBezTo>
                    <a:pt x="973" y="179"/>
                    <a:pt x="767" y="1"/>
                    <a:pt x="5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72" name="Google Shape;890;p49">
              <a:extLst>
                <a:ext uri="{FF2B5EF4-FFF2-40B4-BE49-F238E27FC236}">
                  <a16:creationId xmlns:a16="http://schemas.microsoft.com/office/drawing/2014/main" id="{F817B615-6B75-7CF9-3397-1C40E6BD965F}"/>
                </a:ext>
              </a:extLst>
            </p:cNvPr>
            <p:cNvSpPr/>
            <p:nvPr/>
          </p:nvSpPr>
          <p:spPr>
            <a:xfrm>
              <a:off x="5133350" y="2258125"/>
              <a:ext cx="8800" cy="5950"/>
            </a:xfrm>
            <a:custGeom>
              <a:avLst/>
              <a:gdLst/>
              <a:ahLst/>
              <a:cxnLst/>
              <a:rect l="l" t="t" r="r" b="b"/>
              <a:pathLst>
                <a:path w="352" h="238" extrusionOk="0">
                  <a:moveTo>
                    <a:pt x="176" y="0"/>
                  </a:moveTo>
                  <a:cubicBezTo>
                    <a:pt x="88" y="0"/>
                    <a:pt x="0" y="46"/>
                    <a:pt x="0" y="102"/>
                  </a:cubicBezTo>
                  <a:cubicBezTo>
                    <a:pt x="0" y="176"/>
                    <a:pt x="74" y="236"/>
                    <a:pt x="162" y="236"/>
                  </a:cubicBezTo>
                  <a:cubicBezTo>
                    <a:pt x="172" y="237"/>
                    <a:pt x="182" y="238"/>
                    <a:pt x="192" y="238"/>
                  </a:cubicBezTo>
                  <a:cubicBezTo>
                    <a:pt x="278" y="238"/>
                    <a:pt x="339" y="184"/>
                    <a:pt x="352" y="134"/>
                  </a:cubicBezTo>
                  <a:cubicBezTo>
                    <a:pt x="352" y="60"/>
                    <a:pt x="278" y="0"/>
                    <a:pt x="17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73" name="Google Shape;891;p49">
              <a:extLst>
                <a:ext uri="{FF2B5EF4-FFF2-40B4-BE49-F238E27FC236}">
                  <a16:creationId xmlns:a16="http://schemas.microsoft.com/office/drawing/2014/main" id="{BECEEB72-05C9-D614-17B3-1CDF9174380B}"/>
                </a:ext>
              </a:extLst>
            </p:cNvPr>
            <p:cNvSpPr/>
            <p:nvPr/>
          </p:nvSpPr>
          <p:spPr>
            <a:xfrm>
              <a:off x="5084975" y="2307625"/>
              <a:ext cx="11375" cy="4550"/>
            </a:xfrm>
            <a:custGeom>
              <a:avLst/>
              <a:gdLst/>
              <a:ahLst/>
              <a:cxnLst/>
              <a:rect l="l" t="t" r="r" b="b"/>
              <a:pathLst>
                <a:path w="455" h="182" extrusionOk="0">
                  <a:moveTo>
                    <a:pt x="14" y="1"/>
                  </a:moveTo>
                  <a:lnTo>
                    <a:pt x="0" y="15"/>
                  </a:lnTo>
                  <a:cubicBezTo>
                    <a:pt x="57" y="71"/>
                    <a:pt x="116" y="131"/>
                    <a:pt x="204" y="145"/>
                  </a:cubicBezTo>
                  <a:cubicBezTo>
                    <a:pt x="259" y="168"/>
                    <a:pt x="321" y="182"/>
                    <a:pt x="379" y="182"/>
                  </a:cubicBezTo>
                  <a:cubicBezTo>
                    <a:pt x="400" y="182"/>
                    <a:pt x="421" y="180"/>
                    <a:pt x="440" y="176"/>
                  </a:cubicBezTo>
                  <a:cubicBezTo>
                    <a:pt x="454" y="176"/>
                    <a:pt x="454" y="159"/>
                    <a:pt x="454" y="159"/>
                  </a:cubicBezTo>
                  <a:lnTo>
                    <a:pt x="440" y="145"/>
                  </a:lnTo>
                  <a:cubicBezTo>
                    <a:pt x="420" y="149"/>
                    <a:pt x="399" y="150"/>
                    <a:pt x="378" y="150"/>
                  </a:cubicBezTo>
                  <a:cubicBezTo>
                    <a:pt x="321" y="150"/>
                    <a:pt x="262" y="137"/>
                    <a:pt x="218" y="117"/>
                  </a:cubicBezTo>
                  <a:cubicBezTo>
                    <a:pt x="145" y="89"/>
                    <a:pt x="74" y="43"/>
                    <a:pt x="14" y="1"/>
                  </a:cubicBezTo>
                  <a:close/>
                </a:path>
              </a:pathLst>
            </a:custGeom>
            <a:solidFill>
              <a:srgbClr val="4C2D2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74" name="Google Shape;892;p49">
              <a:extLst>
                <a:ext uri="{FF2B5EF4-FFF2-40B4-BE49-F238E27FC236}">
                  <a16:creationId xmlns:a16="http://schemas.microsoft.com/office/drawing/2014/main" id="{B87077F5-AFFF-8A8E-4AF3-9B85DFB364AA}"/>
                </a:ext>
              </a:extLst>
            </p:cNvPr>
            <p:cNvSpPr/>
            <p:nvPr/>
          </p:nvSpPr>
          <p:spPr>
            <a:xfrm>
              <a:off x="5027175" y="2221025"/>
              <a:ext cx="45675" cy="24600"/>
            </a:xfrm>
            <a:custGeom>
              <a:avLst/>
              <a:gdLst/>
              <a:ahLst/>
              <a:cxnLst/>
              <a:rect l="l" t="t" r="r" b="b"/>
              <a:pathLst>
                <a:path w="1827" h="984" extrusionOk="0">
                  <a:moveTo>
                    <a:pt x="1289" y="1"/>
                  </a:moveTo>
                  <a:cubicBezTo>
                    <a:pt x="859" y="1"/>
                    <a:pt x="156" y="693"/>
                    <a:pt x="156" y="693"/>
                  </a:cubicBezTo>
                  <a:cubicBezTo>
                    <a:pt x="0" y="924"/>
                    <a:pt x="130" y="983"/>
                    <a:pt x="303" y="983"/>
                  </a:cubicBezTo>
                  <a:cubicBezTo>
                    <a:pt x="438" y="983"/>
                    <a:pt x="599" y="947"/>
                    <a:pt x="670" y="928"/>
                  </a:cubicBezTo>
                  <a:cubicBezTo>
                    <a:pt x="817" y="869"/>
                    <a:pt x="1827" y="387"/>
                    <a:pt x="1475" y="63"/>
                  </a:cubicBezTo>
                  <a:cubicBezTo>
                    <a:pt x="1423" y="19"/>
                    <a:pt x="1360" y="1"/>
                    <a:pt x="1289" y="1"/>
                  </a:cubicBezTo>
                  <a:close/>
                </a:path>
              </a:pathLst>
            </a:custGeom>
            <a:solidFill>
              <a:srgbClr val="4C2D2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75" name="Google Shape;893;p49">
              <a:extLst>
                <a:ext uri="{FF2B5EF4-FFF2-40B4-BE49-F238E27FC236}">
                  <a16:creationId xmlns:a16="http://schemas.microsoft.com/office/drawing/2014/main" id="{D2F6CBCB-E622-429A-A320-6F40E2112516}"/>
                </a:ext>
              </a:extLst>
            </p:cNvPr>
            <p:cNvSpPr/>
            <p:nvPr/>
          </p:nvSpPr>
          <p:spPr>
            <a:xfrm>
              <a:off x="5111700" y="2223650"/>
              <a:ext cx="47950" cy="21650"/>
            </a:xfrm>
            <a:custGeom>
              <a:avLst/>
              <a:gdLst/>
              <a:ahLst/>
              <a:cxnLst/>
              <a:rect l="l" t="t" r="r" b="b"/>
              <a:pathLst>
                <a:path w="1918" h="866" extrusionOk="0">
                  <a:moveTo>
                    <a:pt x="547" y="1"/>
                  </a:moveTo>
                  <a:cubicBezTo>
                    <a:pt x="456" y="1"/>
                    <a:pt x="378" y="26"/>
                    <a:pt x="324" y="88"/>
                  </a:cubicBezTo>
                  <a:cubicBezTo>
                    <a:pt x="1" y="440"/>
                    <a:pt x="1056" y="809"/>
                    <a:pt x="1218" y="837"/>
                  </a:cubicBezTo>
                  <a:cubicBezTo>
                    <a:pt x="1271" y="851"/>
                    <a:pt x="1375" y="866"/>
                    <a:pt x="1481" y="866"/>
                  </a:cubicBezTo>
                  <a:cubicBezTo>
                    <a:pt x="1697" y="866"/>
                    <a:pt x="1917" y="806"/>
                    <a:pt x="1700" y="560"/>
                  </a:cubicBezTo>
                  <a:cubicBezTo>
                    <a:pt x="1700" y="560"/>
                    <a:pt x="974" y="1"/>
                    <a:pt x="547" y="1"/>
                  </a:cubicBezTo>
                  <a:close/>
                </a:path>
              </a:pathLst>
            </a:custGeom>
            <a:solidFill>
              <a:srgbClr val="4C2D2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76" name="Google Shape;894;p49">
              <a:extLst>
                <a:ext uri="{FF2B5EF4-FFF2-40B4-BE49-F238E27FC236}">
                  <a16:creationId xmlns:a16="http://schemas.microsoft.com/office/drawing/2014/main" id="{0035CC5B-F95D-CD17-B342-61368C1A6582}"/>
                </a:ext>
              </a:extLst>
            </p:cNvPr>
            <p:cNvSpPr/>
            <p:nvPr/>
          </p:nvSpPr>
          <p:spPr>
            <a:xfrm>
              <a:off x="5090775" y="2245275"/>
              <a:ext cx="20250" cy="45500"/>
            </a:xfrm>
            <a:custGeom>
              <a:avLst/>
              <a:gdLst/>
              <a:ahLst/>
              <a:cxnLst/>
              <a:rect l="l" t="t" r="r" b="b"/>
              <a:pathLst>
                <a:path w="810" h="1820" extrusionOk="0">
                  <a:moveTo>
                    <a:pt x="74" y="1"/>
                  </a:moveTo>
                  <a:cubicBezTo>
                    <a:pt x="74" y="1"/>
                    <a:pt x="60" y="1"/>
                    <a:pt x="60" y="15"/>
                  </a:cubicBezTo>
                  <a:cubicBezTo>
                    <a:pt x="32" y="236"/>
                    <a:pt x="1" y="472"/>
                    <a:pt x="1" y="704"/>
                  </a:cubicBezTo>
                  <a:cubicBezTo>
                    <a:pt x="1" y="806"/>
                    <a:pt x="1" y="926"/>
                    <a:pt x="32" y="1042"/>
                  </a:cubicBezTo>
                  <a:cubicBezTo>
                    <a:pt x="32" y="1070"/>
                    <a:pt x="46" y="1102"/>
                    <a:pt x="60" y="1130"/>
                  </a:cubicBezTo>
                  <a:cubicBezTo>
                    <a:pt x="74" y="1158"/>
                    <a:pt x="88" y="1204"/>
                    <a:pt x="134" y="1218"/>
                  </a:cubicBezTo>
                  <a:cubicBezTo>
                    <a:pt x="208" y="1218"/>
                    <a:pt x="264" y="1204"/>
                    <a:pt x="324" y="1190"/>
                  </a:cubicBezTo>
                  <a:cubicBezTo>
                    <a:pt x="384" y="1175"/>
                    <a:pt x="440" y="1144"/>
                    <a:pt x="486" y="1130"/>
                  </a:cubicBezTo>
                  <a:cubicBezTo>
                    <a:pt x="528" y="1120"/>
                    <a:pt x="562" y="1110"/>
                    <a:pt x="594" y="1110"/>
                  </a:cubicBezTo>
                  <a:cubicBezTo>
                    <a:pt x="607" y="1110"/>
                    <a:pt x="620" y="1112"/>
                    <a:pt x="634" y="1116"/>
                  </a:cubicBezTo>
                  <a:cubicBezTo>
                    <a:pt x="676" y="1130"/>
                    <a:pt x="704" y="1175"/>
                    <a:pt x="722" y="1218"/>
                  </a:cubicBezTo>
                  <a:cubicBezTo>
                    <a:pt x="736" y="1246"/>
                    <a:pt x="736" y="1277"/>
                    <a:pt x="736" y="1306"/>
                  </a:cubicBezTo>
                  <a:lnTo>
                    <a:pt x="750" y="1334"/>
                  </a:lnTo>
                  <a:cubicBezTo>
                    <a:pt x="750" y="1351"/>
                    <a:pt x="736" y="1365"/>
                    <a:pt x="736" y="1380"/>
                  </a:cubicBezTo>
                  <a:cubicBezTo>
                    <a:pt x="736" y="1408"/>
                    <a:pt x="736" y="1422"/>
                    <a:pt x="722" y="1453"/>
                  </a:cubicBezTo>
                  <a:cubicBezTo>
                    <a:pt x="704" y="1482"/>
                    <a:pt x="704" y="1496"/>
                    <a:pt x="690" y="1527"/>
                  </a:cubicBezTo>
                  <a:cubicBezTo>
                    <a:pt x="662" y="1569"/>
                    <a:pt x="616" y="1615"/>
                    <a:pt x="574" y="1643"/>
                  </a:cubicBezTo>
                  <a:cubicBezTo>
                    <a:pt x="486" y="1703"/>
                    <a:pt x="384" y="1759"/>
                    <a:pt x="264" y="1791"/>
                  </a:cubicBezTo>
                  <a:lnTo>
                    <a:pt x="264" y="1805"/>
                  </a:lnTo>
                  <a:cubicBezTo>
                    <a:pt x="264" y="1819"/>
                    <a:pt x="264" y="1819"/>
                    <a:pt x="282" y="1819"/>
                  </a:cubicBezTo>
                  <a:cubicBezTo>
                    <a:pt x="398" y="1791"/>
                    <a:pt x="500" y="1745"/>
                    <a:pt x="602" y="1686"/>
                  </a:cubicBezTo>
                  <a:lnTo>
                    <a:pt x="736" y="1555"/>
                  </a:lnTo>
                  <a:cubicBezTo>
                    <a:pt x="750" y="1527"/>
                    <a:pt x="764" y="1496"/>
                    <a:pt x="778" y="1482"/>
                  </a:cubicBezTo>
                  <a:cubicBezTo>
                    <a:pt x="778" y="1453"/>
                    <a:pt x="792" y="1422"/>
                    <a:pt x="792" y="1380"/>
                  </a:cubicBezTo>
                  <a:cubicBezTo>
                    <a:pt x="810" y="1365"/>
                    <a:pt x="810" y="1351"/>
                    <a:pt x="810" y="1334"/>
                  </a:cubicBezTo>
                  <a:lnTo>
                    <a:pt x="810" y="1292"/>
                  </a:lnTo>
                  <a:cubicBezTo>
                    <a:pt x="792" y="1263"/>
                    <a:pt x="792" y="1232"/>
                    <a:pt x="778" y="1204"/>
                  </a:cubicBezTo>
                  <a:cubicBezTo>
                    <a:pt x="778" y="1175"/>
                    <a:pt x="764" y="1144"/>
                    <a:pt x="736" y="1116"/>
                  </a:cubicBezTo>
                  <a:cubicBezTo>
                    <a:pt x="722" y="1088"/>
                    <a:pt x="690" y="1070"/>
                    <a:pt x="662" y="1056"/>
                  </a:cubicBezTo>
                  <a:cubicBezTo>
                    <a:pt x="639" y="1047"/>
                    <a:pt x="617" y="1044"/>
                    <a:pt x="597" y="1044"/>
                  </a:cubicBezTo>
                  <a:cubicBezTo>
                    <a:pt x="551" y="1044"/>
                    <a:pt x="511" y="1060"/>
                    <a:pt x="472" y="1070"/>
                  </a:cubicBezTo>
                  <a:cubicBezTo>
                    <a:pt x="412" y="1088"/>
                    <a:pt x="352" y="1102"/>
                    <a:pt x="310" y="1116"/>
                  </a:cubicBezTo>
                  <a:cubicBezTo>
                    <a:pt x="266" y="1136"/>
                    <a:pt x="224" y="1149"/>
                    <a:pt x="187" y="1149"/>
                  </a:cubicBezTo>
                  <a:cubicBezTo>
                    <a:pt x="174" y="1149"/>
                    <a:pt x="161" y="1148"/>
                    <a:pt x="148" y="1144"/>
                  </a:cubicBezTo>
                  <a:cubicBezTo>
                    <a:pt x="134" y="1144"/>
                    <a:pt x="120" y="1130"/>
                    <a:pt x="120" y="1102"/>
                  </a:cubicBezTo>
                  <a:cubicBezTo>
                    <a:pt x="106" y="1088"/>
                    <a:pt x="88" y="1056"/>
                    <a:pt x="88" y="1028"/>
                  </a:cubicBezTo>
                  <a:cubicBezTo>
                    <a:pt x="60" y="926"/>
                    <a:pt x="60" y="806"/>
                    <a:pt x="60" y="704"/>
                  </a:cubicBezTo>
                  <a:lnTo>
                    <a:pt x="60" y="352"/>
                  </a:lnTo>
                  <a:cubicBezTo>
                    <a:pt x="74" y="236"/>
                    <a:pt x="74" y="134"/>
                    <a:pt x="88" y="15"/>
                  </a:cubicBezTo>
                  <a:cubicBezTo>
                    <a:pt x="88" y="1"/>
                    <a:pt x="88" y="1"/>
                    <a:pt x="74" y="1"/>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77" name="Google Shape;895;p49">
              <a:extLst>
                <a:ext uri="{FF2B5EF4-FFF2-40B4-BE49-F238E27FC236}">
                  <a16:creationId xmlns:a16="http://schemas.microsoft.com/office/drawing/2014/main" id="{9D12650A-F3A5-ED82-006A-2D1140A4F325}"/>
                </a:ext>
              </a:extLst>
            </p:cNvPr>
            <p:cNvSpPr/>
            <p:nvPr/>
          </p:nvSpPr>
          <p:spPr>
            <a:xfrm>
              <a:off x="5084175" y="2296500"/>
              <a:ext cx="21675" cy="12650"/>
            </a:xfrm>
            <a:custGeom>
              <a:avLst/>
              <a:gdLst/>
              <a:ahLst/>
              <a:cxnLst/>
              <a:rect l="l" t="t" r="r" b="b"/>
              <a:pathLst>
                <a:path w="867" h="506" extrusionOk="0">
                  <a:moveTo>
                    <a:pt x="288" y="1"/>
                  </a:moveTo>
                  <a:cubicBezTo>
                    <a:pt x="235" y="1"/>
                    <a:pt x="179" y="2"/>
                    <a:pt x="120" y="6"/>
                  </a:cubicBezTo>
                  <a:cubicBezTo>
                    <a:pt x="46" y="6"/>
                    <a:pt x="1" y="62"/>
                    <a:pt x="1" y="122"/>
                  </a:cubicBezTo>
                  <a:cubicBezTo>
                    <a:pt x="18" y="252"/>
                    <a:pt x="106" y="474"/>
                    <a:pt x="384" y="502"/>
                  </a:cubicBezTo>
                  <a:cubicBezTo>
                    <a:pt x="405" y="504"/>
                    <a:pt x="424" y="505"/>
                    <a:pt x="443" y="505"/>
                  </a:cubicBezTo>
                  <a:cubicBezTo>
                    <a:pt x="683" y="505"/>
                    <a:pt x="813" y="329"/>
                    <a:pt x="852" y="196"/>
                  </a:cubicBezTo>
                  <a:cubicBezTo>
                    <a:pt x="866" y="122"/>
                    <a:pt x="852" y="62"/>
                    <a:pt x="778" y="48"/>
                  </a:cubicBezTo>
                  <a:cubicBezTo>
                    <a:pt x="674" y="26"/>
                    <a:pt x="502" y="1"/>
                    <a:pt x="28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78" name="Google Shape;896;p49">
              <a:extLst>
                <a:ext uri="{FF2B5EF4-FFF2-40B4-BE49-F238E27FC236}">
                  <a16:creationId xmlns:a16="http://schemas.microsoft.com/office/drawing/2014/main" id="{7A83852F-038F-8C9F-5A77-B9AADCB80FB5}"/>
                </a:ext>
              </a:extLst>
            </p:cNvPr>
            <p:cNvSpPr/>
            <p:nvPr/>
          </p:nvSpPr>
          <p:spPr>
            <a:xfrm>
              <a:off x="5096325" y="2296625"/>
              <a:ext cx="6975" cy="5650"/>
            </a:xfrm>
            <a:custGeom>
              <a:avLst/>
              <a:gdLst/>
              <a:ahLst/>
              <a:cxnLst/>
              <a:rect l="l" t="t" r="r" b="b"/>
              <a:pathLst>
                <a:path w="279" h="226" extrusionOk="0">
                  <a:moveTo>
                    <a:pt x="14" y="1"/>
                  </a:moveTo>
                  <a:cubicBezTo>
                    <a:pt x="0" y="89"/>
                    <a:pt x="0" y="191"/>
                    <a:pt x="14" y="205"/>
                  </a:cubicBezTo>
                  <a:cubicBezTo>
                    <a:pt x="37" y="219"/>
                    <a:pt x="78" y="226"/>
                    <a:pt x="120" y="226"/>
                  </a:cubicBezTo>
                  <a:cubicBezTo>
                    <a:pt x="162" y="226"/>
                    <a:pt x="206" y="219"/>
                    <a:pt x="236" y="205"/>
                  </a:cubicBezTo>
                  <a:cubicBezTo>
                    <a:pt x="264" y="191"/>
                    <a:pt x="278" y="103"/>
                    <a:pt x="278" y="43"/>
                  </a:cubicBezTo>
                  <a:cubicBezTo>
                    <a:pt x="218" y="29"/>
                    <a:pt x="116" y="15"/>
                    <a:pt x="1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79" name="Google Shape;897;p49">
              <a:extLst>
                <a:ext uri="{FF2B5EF4-FFF2-40B4-BE49-F238E27FC236}">
                  <a16:creationId xmlns:a16="http://schemas.microsoft.com/office/drawing/2014/main" id="{E1572D2D-71C6-921A-4ED5-022315C29276}"/>
                </a:ext>
              </a:extLst>
            </p:cNvPr>
            <p:cNvSpPr/>
            <p:nvPr/>
          </p:nvSpPr>
          <p:spPr>
            <a:xfrm>
              <a:off x="5087525" y="2296625"/>
              <a:ext cx="6625" cy="3825"/>
            </a:xfrm>
            <a:custGeom>
              <a:avLst/>
              <a:gdLst/>
              <a:ahLst/>
              <a:cxnLst/>
              <a:rect l="l" t="t" r="r" b="b"/>
              <a:pathLst>
                <a:path w="265" h="153" extrusionOk="0">
                  <a:moveTo>
                    <a:pt x="0" y="1"/>
                  </a:moveTo>
                  <a:lnTo>
                    <a:pt x="0" y="131"/>
                  </a:lnTo>
                  <a:cubicBezTo>
                    <a:pt x="22" y="145"/>
                    <a:pt x="62" y="152"/>
                    <a:pt x="102" y="152"/>
                  </a:cubicBezTo>
                  <a:cubicBezTo>
                    <a:pt x="143" y="152"/>
                    <a:pt x="183" y="145"/>
                    <a:pt x="204" y="131"/>
                  </a:cubicBezTo>
                  <a:cubicBezTo>
                    <a:pt x="236" y="117"/>
                    <a:pt x="250" y="57"/>
                    <a:pt x="26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80" name="Google Shape;898;p49">
              <a:extLst>
                <a:ext uri="{FF2B5EF4-FFF2-40B4-BE49-F238E27FC236}">
                  <a16:creationId xmlns:a16="http://schemas.microsoft.com/office/drawing/2014/main" id="{85A7DE47-94BB-FB69-0C2F-D496319A9895}"/>
                </a:ext>
              </a:extLst>
            </p:cNvPr>
            <p:cNvSpPr/>
            <p:nvPr/>
          </p:nvSpPr>
          <p:spPr>
            <a:xfrm>
              <a:off x="5086025" y="2303575"/>
              <a:ext cx="13575" cy="5625"/>
            </a:xfrm>
            <a:custGeom>
              <a:avLst/>
              <a:gdLst/>
              <a:ahLst/>
              <a:cxnLst/>
              <a:rect l="l" t="t" r="r" b="b"/>
              <a:pathLst>
                <a:path w="543" h="225" extrusionOk="0">
                  <a:moveTo>
                    <a:pt x="162" y="0"/>
                  </a:moveTo>
                  <a:cubicBezTo>
                    <a:pt x="126" y="0"/>
                    <a:pt x="92" y="5"/>
                    <a:pt x="60" y="15"/>
                  </a:cubicBezTo>
                  <a:cubicBezTo>
                    <a:pt x="46" y="29"/>
                    <a:pt x="15" y="43"/>
                    <a:pt x="1" y="43"/>
                  </a:cubicBezTo>
                  <a:cubicBezTo>
                    <a:pt x="60" y="131"/>
                    <a:pt x="162" y="205"/>
                    <a:pt x="310" y="219"/>
                  </a:cubicBezTo>
                  <a:cubicBezTo>
                    <a:pt x="334" y="223"/>
                    <a:pt x="356" y="224"/>
                    <a:pt x="378" y="224"/>
                  </a:cubicBezTo>
                  <a:cubicBezTo>
                    <a:pt x="437" y="224"/>
                    <a:pt x="491" y="211"/>
                    <a:pt x="542" y="191"/>
                  </a:cubicBezTo>
                  <a:cubicBezTo>
                    <a:pt x="486" y="131"/>
                    <a:pt x="426" y="75"/>
                    <a:pt x="352" y="43"/>
                  </a:cubicBezTo>
                  <a:cubicBezTo>
                    <a:pt x="296" y="16"/>
                    <a:pt x="227" y="0"/>
                    <a:pt x="162" y="0"/>
                  </a:cubicBezTo>
                  <a:close/>
                </a:path>
              </a:pathLst>
            </a:custGeom>
            <a:solidFill>
              <a:srgbClr val="F069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2081" name="Google Shape;899;p49">
            <a:extLst>
              <a:ext uri="{FF2B5EF4-FFF2-40B4-BE49-F238E27FC236}">
                <a16:creationId xmlns:a16="http://schemas.microsoft.com/office/drawing/2014/main" id="{9BF7969B-E2E8-5DF6-D754-FA3255222A04}"/>
              </a:ext>
            </a:extLst>
          </p:cNvPr>
          <p:cNvGrpSpPr/>
          <p:nvPr/>
        </p:nvGrpSpPr>
        <p:grpSpPr>
          <a:xfrm>
            <a:off x="180226" y="2595090"/>
            <a:ext cx="1628855" cy="2552362"/>
            <a:chOff x="487575" y="4251100"/>
            <a:chExt cx="393550" cy="586300"/>
          </a:xfrm>
        </p:grpSpPr>
        <p:sp>
          <p:nvSpPr>
            <p:cNvPr id="2082" name="Google Shape;900;p49">
              <a:extLst>
                <a:ext uri="{FF2B5EF4-FFF2-40B4-BE49-F238E27FC236}">
                  <a16:creationId xmlns:a16="http://schemas.microsoft.com/office/drawing/2014/main" id="{D3A934CA-1562-234C-C39D-EA46166EEAE6}"/>
                </a:ext>
              </a:extLst>
            </p:cNvPr>
            <p:cNvSpPr/>
            <p:nvPr/>
          </p:nvSpPr>
          <p:spPr>
            <a:xfrm>
              <a:off x="598650" y="4253450"/>
              <a:ext cx="274125" cy="291450"/>
            </a:xfrm>
            <a:custGeom>
              <a:avLst/>
              <a:gdLst/>
              <a:ahLst/>
              <a:cxnLst/>
              <a:rect l="l" t="t" r="r" b="b"/>
              <a:pathLst>
                <a:path w="10965" h="11658" extrusionOk="0">
                  <a:moveTo>
                    <a:pt x="6460" y="0"/>
                  </a:moveTo>
                  <a:cubicBezTo>
                    <a:pt x="5511" y="0"/>
                    <a:pt x="4650" y="235"/>
                    <a:pt x="4176" y="637"/>
                  </a:cubicBezTo>
                  <a:cubicBezTo>
                    <a:pt x="3578" y="725"/>
                    <a:pt x="1523" y="1165"/>
                    <a:pt x="1143" y="2572"/>
                  </a:cubicBezTo>
                  <a:cubicBezTo>
                    <a:pt x="939" y="3377"/>
                    <a:pt x="1217" y="3891"/>
                    <a:pt x="1070" y="4946"/>
                  </a:cubicBezTo>
                  <a:cubicBezTo>
                    <a:pt x="1010" y="5340"/>
                    <a:pt x="482" y="5766"/>
                    <a:pt x="426" y="6191"/>
                  </a:cubicBezTo>
                  <a:cubicBezTo>
                    <a:pt x="352" y="6719"/>
                    <a:pt x="732" y="7246"/>
                    <a:pt x="658" y="7760"/>
                  </a:cubicBezTo>
                  <a:cubicBezTo>
                    <a:pt x="616" y="8154"/>
                    <a:pt x="148" y="8889"/>
                    <a:pt x="102" y="9241"/>
                  </a:cubicBezTo>
                  <a:cubicBezTo>
                    <a:pt x="0" y="10046"/>
                    <a:pt x="278" y="10384"/>
                    <a:pt x="412" y="10634"/>
                  </a:cubicBezTo>
                  <a:cubicBezTo>
                    <a:pt x="412" y="10634"/>
                    <a:pt x="602" y="10662"/>
                    <a:pt x="922" y="10722"/>
                  </a:cubicBezTo>
                  <a:cubicBezTo>
                    <a:pt x="924" y="10722"/>
                    <a:pt x="926" y="10723"/>
                    <a:pt x="928" y="10723"/>
                  </a:cubicBezTo>
                  <a:cubicBezTo>
                    <a:pt x="972" y="10723"/>
                    <a:pt x="1029" y="10568"/>
                    <a:pt x="1070" y="10426"/>
                  </a:cubicBezTo>
                  <a:cubicBezTo>
                    <a:pt x="1127" y="10271"/>
                    <a:pt x="1181" y="10119"/>
                    <a:pt x="1226" y="10119"/>
                  </a:cubicBezTo>
                  <a:cubicBezTo>
                    <a:pt x="1228" y="10119"/>
                    <a:pt x="1230" y="10120"/>
                    <a:pt x="1231" y="10120"/>
                  </a:cubicBezTo>
                  <a:cubicBezTo>
                    <a:pt x="1333" y="10134"/>
                    <a:pt x="1407" y="10810"/>
                    <a:pt x="1537" y="10824"/>
                  </a:cubicBezTo>
                  <a:cubicBezTo>
                    <a:pt x="2448" y="10968"/>
                    <a:pt x="3753" y="11130"/>
                    <a:pt x="4823" y="11130"/>
                  </a:cubicBezTo>
                  <a:lnTo>
                    <a:pt x="4837" y="11144"/>
                  </a:lnTo>
                  <a:cubicBezTo>
                    <a:pt x="5920" y="11555"/>
                    <a:pt x="7855" y="11643"/>
                    <a:pt x="9086" y="11657"/>
                  </a:cubicBezTo>
                  <a:cubicBezTo>
                    <a:pt x="9160" y="11657"/>
                    <a:pt x="9234" y="11496"/>
                    <a:pt x="9308" y="11337"/>
                  </a:cubicBezTo>
                  <a:cubicBezTo>
                    <a:pt x="9382" y="11176"/>
                    <a:pt x="9452" y="11014"/>
                    <a:pt x="9512" y="11014"/>
                  </a:cubicBezTo>
                  <a:cubicBezTo>
                    <a:pt x="9600" y="11014"/>
                    <a:pt x="9628" y="11657"/>
                    <a:pt x="9702" y="11657"/>
                  </a:cubicBezTo>
                  <a:cubicBezTo>
                    <a:pt x="10025" y="11657"/>
                    <a:pt x="10229" y="11643"/>
                    <a:pt x="10229" y="11643"/>
                  </a:cubicBezTo>
                  <a:cubicBezTo>
                    <a:pt x="10391" y="11439"/>
                    <a:pt x="10729" y="11144"/>
                    <a:pt x="10757" y="10324"/>
                  </a:cubicBezTo>
                  <a:cubicBezTo>
                    <a:pt x="10789" y="9973"/>
                    <a:pt x="10451" y="9167"/>
                    <a:pt x="10465" y="8770"/>
                  </a:cubicBezTo>
                  <a:cubicBezTo>
                    <a:pt x="10479" y="8259"/>
                    <a:pt x="10947" y="7802"/>
                    <a:pt x="10964" y="7261"/>
                  </a:cubicBezTo>
                  <a:cubicBezTo>
                    <a:pt x="10964" y="6835"/>
                    <a:pt x="10525" y="6339"/>
                    <a:pt x="10539" y="5927"/>
                  </a:cubicBezTo>
                  <a:cubicBezTo>
                    <a:pt x="10553" y="4872"/>
                    <a:pt x="10876" y="4418"/>
                    <a:pt x="10845" y="3581"/>
                  </a:cubicBezTo>
                  <a:cubicBezTo>
                    <a:pt x="10748" y="997"/>
                    <a:pt x="8416" y="0"/>
                    <a:pt x="6460" y="0"/>
                  </a:cubicBezTo>
                  <a:close/>
                </a:path>
              </a:pathLst>
            </a:custGeom>
            <a:solidFill>
              <a:srgbClr val="47A8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83" name="Google Shape;901;p49">
              <a:extLst>
                <a:ext uri="{FF2B5EF4-FFF2-40B4-BE49-F238E27FC236}">
                  <a16:creationId xmlns:a16="http://schemas.microsoft.com/office/drawing/2014/main" id="{E5AAD253-8B79-E2DA-F0A9-3D49FDBA8C94}"/>
                </a:ext>
              </a:extLst>
            </p:cNvPr>
            <p:cNvSpPr/>
            <p:nvPr/>
          </p:nvSpPr>
          <p:spPr>
            <a:xfrm>
              <a:off x="682175" y="4251100"/>
              <a:ext cx="23875" cy="31475"/>
            </a:xfrm>
            <a:custGeom>
              <a:avLst/>
              <a:gdLst/>
              <a:ahLst/>
              <a:cxnLst/>
              <a:rect l="l" t="t" r="r" b="b"/>
              <a:pathLst>
                <a:path w="955" h="1259" extrusionOk="0">
                  <a:moveTo>
                    <a:pt x="653" y="1"/>
                  </a:moveTo>
                  <a:cubicBezTo>
                    <a:pt x="636" y="1"/>
                    <a:pt x="618" y="4"/>
                    <a:pt x="602" y="13"/>
                  </a:cubicBezTo>
                  <a:cubicBezTo>
                    <a:pt x="529" y="56"/>
                    <a:pt x="529" y="158"/>
                    <a:pt x="529" y="246"/>
                  </a:cubicBezTo>
                  <a:cubicBezTo>
                    <a:pt x="543" y="509"/>
                    <a:pt x="557" y="759"/>
                    <a:pt x="557" y="1023"/>
                  </a:cubicBezTo>
                  <a:cubicBezTo>
                    <a:pt x="469" y="791"/>
                    <a:pt x="381" y="569"/>
                    <a:pt x="293" y="334"/>
                  </a:cubicBezTo>
                  <a:cubicBezTo>
                    <a:pt x="267" y="268"/>
                    <a:pt x="214" y="173"/>
                    <a:pt x="136" y="173"/>
                  </a:cubicBezTo>
                  <a:cubicBezTo>
                    <a:pt x="130" y="173"/>
                    <a:pt x="124" y="174"/>
                    <a:pt x="117" y="175"/>
                  </a:cubicBezTo>
                  <a:cubicBezTo>
                    <a:pt x="29" y="175"/>
                    <a:pt x="1" y="319"/>
                    <a:pt x="15" y="407"/>
                  </a:cubicBezTo>
                  <a:cubicBezTo>
                    <a:pt x="61" y="745"/>
                    <a:pt x="251" y="1055"/>
                    <a:pt x="529" y="1259"/>
                  </a:cubicBezTo>
                  <a:lnTo>
                    <a:pt x="806" y="1111"/>
                  </a:lnTo>
                  <a:cubicBezTo>
                    <a:pt x="923" y="833"/>
                    <a:pt x="954" y="509"/>
                    <a:pt x="866" y="217"/>
                  </a:cubicBezTo>
                  <a:cubicBezTo>
                    <a:pt x="852" y="158"/>
                    <a:pt x="821" y="101"/>
                    <a:pt x="778" y="56"/>
                  </a:cubicBezTo>
                  <a:cubicBezTo>
                    <a:pt x="746" y="25"/>
                    <a:pt x="698" y="1"/>
                    <a:pt x="653" y="1"/>
                  </a:cubicBezTo>
                  <a:close/>
                </a:path>
              </a:pathLst>
            </a:custGeom>
            <a:solidFill>
              <a:srgbClr val="47A8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84" name="Google Shape;902;p49">
              <a:extLst>
                <a:ext uri="{FF2B5EF4-FFF2-40B4-BE49-F238E27FC236}">
                  <a16:creationId xmlns:a16="http://schemas.microsoft.com/office/drawing/2014/main" id="{83E82921-9230-8A2B-3171-A9AEA36D0DDD}"/>
                </a:ext>
              </a:extLst>
            </p:cNvPr>
            <p:cNvSpPr/>
            <p:nvPr/>
          </p:nvSpPr>
          <p:spPr>
            <a:xfrm>
              <a:off x="594600" y="4273400"/>
              <a:ext cx="103000" cy="249150"/>
            </a:xfrm>
            <a:custGeom>
              <a:avLst/>
              <a:gdLst/>
              <a:ahLst/>
              <a:cxnLst/>
              <a:rect l="l" t="t" r="r" b="b"/>
              <a:pathLst>
                <a:path w="4120" h="9966" extrusionOk="0">
                  <a:moveTo>
                    <a:pt x="3783" y="0"/>
                  </a:moveTo>
                  <a:cubicBezTo>
                    <a:pt x="3376" y="0"/>
                    <a:pt x="2489" y="178"/>
                    <a:pt x="1981" y="585"/>
                  </a:cubicBezTo>
                  <a:cubicBezTo>
                    <a:pt x="1422" y="1056"/>
                    <a:pt x="1084" y="1700"/>
                    <a:pt x="1056" y="2343"/>
                  </a:cubicBezTo>
                  <a:cubicBezTo>
                    <a:pt x="1042" y="2593"/>
                    <a:pt x="1070" y="2857"/>
                    <a:pt x="1101" y="3107"/>
                  </a:cubicBezTo>
                  <a:cubicBezTo>
                    <a:pt x="1144" y="3592"/>
                    <a:pt x="1203" y="4032"/>
                    <a:pt x="996" y="4454"/>
                  </a:cubicBezTo>
                  <a:cubicBezTo>
                    <a:pt x="940" y="4574"/>
                    <a:pt x="866" y="4676"/>
                    <a:pt x="792" y="4792"/>
                  </a:cubicBezTo>
                  <a:cubicBezTo>
                    <a:pt x="676" y="4953"/>
                    <a:pt x="556" y="5129"/>
                    <a:pt x="500" y="5319"/>
                  </a:cubicBezTo>
                  <a:cubicBezTo>
                    <a:pt x="426" y="5657"/>
                    <a:pt x="542" y="5981"/>
                    <a:pt x="662" y="6301"/>
                  </a:cubicBezTo>
                  <a:cubicBezTo>
                    <a:pt x="778" y="6624"/>
                    <a:pt x="894" y="6948"/>
                    <a:pt x="820" y="7268"/>
                  </a:cubicBezTo>
                  <a:cubicBezTo>
                    <a:pt x="764" y="7461"/>
                    <a:pt x="644" y="7637"/>
                    <a:pt x="528" y="7813"/>
                  </a:cubicBezTo>
                  <a:cubicBezTo>
                    <a:pt x="454" y="7901"/>
                    <a:pt x="380" y="8003"/>
                    <a:pt x="338" y="8105"/>
                  </a:cubicBezTo>
                  <a:cubicBezTo>
                    <a:pt x="0" y="8693"/>
                    <a:pt x="102" y="9484"/>
                    <a:pt x="574" y="9966"/>
                  </a:cubicBezTo>
                  <a:lnTo>
                    <a:pt x="602" y="9952"/>
                  </a:lnTo>
                  <a:cubicBezTo>
                    <a:pt x="134" y="9466"/>
                    <a:pt x="46" y="8693"/>
                    <a:pt x="366" y="8119"/>
                  </a:cubicBezTo>
                  <a:cubicBezTo>
                    <a:pt x="426" y="8017"/>
                    <a:pt x="486" y="7929"/>
                    <a:pt x="556" y="7841"/>
                  </a:cubicBezTo>
                  <a:cubicBezTo>
                    <a:pt x="676" y="7666"/>
                    <a:pt x="806" y="7490"/>
                    <a:pt x="852" y="7268"/>
                  </a:cubicBezTo>
                  <a:cubicBezTo>
                    <a:pt x="940" y="6948"/>
                    <a:pt x="806" y="6610"/>
                    <a:pt x="690" y="6287"/>
                  </a:cubicBezTo>
                  <a:cubicBezTo>
                    <a:pt x="588" y="5981"/>
                    <a:pt x="454" y="5643"/>
                    <a:pt x="542" y="5333"/>
                  </a:cubicBezTo>
                  <a:cubicBezTo>
                    <a:pt x="588" y="5143"/>
                    <a:pt x="704" y="4968"/>
                    <a:pt x="820" y="4806"/>
                  </a:cubicBezTo>
                  <a:cubicBezTo>
                    <a:pt x="894" y="4704"/>
                    <a:pt x="968" y="4588"/>
                    <a:pt x="1028" y="4472"/>
                  </a:cubicBezTo>
                  <a:cubicBezTo>
                    <a:pt x="1232" y="4046"/>
                    <a:pt x="1189" y="3561"/>
                    <a:pt x="1130" y="3107"/>
                  </a:cubicBezTo>
                  <a:cubicBezTo>
                    <a:pt x="1101" y="2857"/>
                    <a:pt x="1084" y="2593"/>
                    <a:pt x="1084" y="2343"/>
                  </a:cubicBezTo>
                  <a:cubicBezTo>
                    <a:pt x="1116" y="1714"/>
                    <a:pt x="1453" y="1070"/>
                    <a:pt x="2009" y="616"/>
                  </a:cubicBezTo>
                  <a:cubicBezTo>
                    <a:pt x="2489" y="231"/>
                    <a:pt x="3327" y="40"/>
                    <a:pt x="3747" y="40"/>
                  </a:cubicBezTo>
                  <a:cubicBezTo>
                    <a:pt x="3776" y="40"/>
                    <a:pt x="3803" y="41"/>
                    <a:pt x="3828" y="43"/>
                  </a:cubicBezTo>
                  <a:cubicBezTo>
                    <a:pt x="3898" y="43"/>
                    <a:pt x="3958" y="57"/>
                    <a:pt x="3986" y="103"/>
                  </a:cubicBezTo>
                  <a:cubicBezTo>
                    <a:pt x="4046" y="163"/>
                    <a:pt x="4032" y="265"/>
                    <a:pt x="4032" y="381"/>
                  </a:cubicBezTo>
                  <a:cubicBezTo>
                    <a:pt x="4032" y="528"/>
                    <a:pt x="4017" y="673"/>
                    <a:pt x="4091" y="834"/>
                  </a:cubicBezTo>
                  <a:lnTo>
                    <a:pt x="4120" y="820"/>
                  </a:lnTo>
                  <a:cubicBezTo>
                    <a:pt x="4060" y="673"/>
                    <a:pt x="4060" y="514"/>
                    <a:pt x="4074" y="381"/>
                  </a:cubicBezTo>
                  <a:cubicBezTo>
                    <a:pt x="4074" y="251"/>
                    <a:pt x="4074" y="145"/>
                    <a:pt x="4017" y="75"/>
                  </a:cubicBezTo>
                  <a:cubicBezTo>
                    <a:pt x="3972" y="29"/>
                    <a:pt x="3915" y="1"/>
                    <a:pt x="3828" y="1"/>
                  </a:cubicBezTo>
                  <a:cubicBezTo>
                    <a:pt x="3813" y="0"/>
                    <a:pt x="3799" y="0"/>
                    <a:pt x="3783" y="0"/>
                  </a:cubicBezTo>
                  <a:close/>
                </a:path>
              </a:pathLst>
            </a:custGeom>
            <a:solidFill>
              <a:srgbClr val="47A8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85" name="Google Shape;903;p49">
              <a:extLst>
                <a:ext uri="{FF2B5EF4-FFF2-40B4-BE49-F238E27FC236}">
                  <a16:creationId xmlns:a16="http://schemas.microsoft.com/office/drawing/2014/main" id="{D87FDA6D-268E-4719-EA0B-F6A1E4258586}"/>
                </a:ext>
              </a:extLst>
            </p:cNvPr>
            <p:cNvSpPr/>
            <p:nvPr/>
          </p:nvSpPr>
          <p:spPr>
            <a:xfrm>
              <a:off x="772675" y="4261275"/>
              <a:ext cx="108450" cy="286625"/>
            </a:xfrm>
            <a:custGeom>
              <a:avLst/>
              <a:gdLst/>
              <a:ahLst/>
              <a:cxnLst/>
              <a:rect l="l" t="t" r="r" b="b"/>
              <a:pathLst>
                <a:path w="4338" h="11465" extrusionOk="0">
                  <a:moveTo>
                    <a:pt x="0" y="0"/>
                  </a:moveTo>
                  <a:lnTo>
                    <a:pt x="0" y="32"/>
                  </a:lnTo>
                  <a:cubicBezTo>
                    <a:pt x="792" y="88"/>
                    <a:pt x="1805" y="222"/>
                    <a:pt x="2653" y="736"/>
                  </a:cubicBezTo>
                  <a:cubicBezTo>
                    <a:pt x="3504" y="1232"/>
                    <a:pt x="4060" y="2097"/>
                    <a:pt x="4060" y="2948"/>
                  </a:cubicBezTo>
                  <a:cubicBezTo>
                    <a:pt x="4060" y="3328"/>
                    <a:pt x="3944" y="3708"/>
                    <a:pt x="3842" y="4077"/>
                  </a:cubicBezTo>
                  <a:cubicBezTo>
                    <a:pt x="3810" y="4193"/>
                    <a:pt x="3768" y="4295"/>
                    <a:pt x="3754" y="4397"/>
                  </a:cubicBezTo>
                  <a:cubicBezTo>
                    <a:pt x="3634" y="4795"/>
                    <a:pt x="3518" y="5379"/>
                    <a:pt x="3740" y="5878"/>
                  </a:cubicBezTo>
                  <a:cubicBezTo>
                    <a:pt x="3796" y="6026"/>
                    <a:pt x="3884" y="6156"/>
                    <a:pt x="3972" y="6290"/>
                  </a:cubicBezTo>
                  <a:cubicBezTo>
                    <a:pt x="4134" y="6554"/>
                    <a:pt x="4295" y="6817"/>
                    <a:pt x="4250" y="7109"/>
                  </a:cubicBezTo>
                  <a:cubicBezTo>
                    <a:pt x="4221" y="7331"/>
                    <a:pt x="4091" y="7489"/>
                    <a:pt x="3958" y="7683"/>
                  </a:cubicBezTo>
                  <a:cubicBezTo>
                    <a:pt x="3842" y="7827"/>
                    <a:pt x="3740" y="7975"/>
                    <a:pt x="3680" y="8151"/>
                  </a:cubicBezTo>
                  <a:cubicBezTo>
                    <a:pt x="3564" y="8488"/>
                    <a:pt x="3680" y="8826"/>
                    <a:pt x="3796" y="9160"/>
                  </a:cubicBezTo>
                  <a:cubicBezTo>
                    <a:pt x="3828" y="9294"/>
                    <a:pt x="3870" y="9424"/>
                    <a:pt x="3898" y="9543"/>
                  </a:cubicBezTo>
                  <a:cubicBezTo>
                    <a:pt x="4060" y="10201"/>
                    <a:pt x="3884" y="10936"/>
                    <a:pt x="3430" y="11446"/>
                  </a:cubicBezTo>
                  <a:lnTo>
                    <a:pt x="3458" y="11464"/>
                  </a:lnTo>
                  <a:cubicBezTo>
                    <a:pt x="3915" y="10950"/>
                    <a:pt x="4105" y="10215"/>
                    <a:pt x="3944" y="9543"/>
                  </a:cubicBezTo>
                  <a:cubicBezTo>
                    <a:pt x="3915" y="9410"/>
                    <a:pt x="3870" y="9280"/>
                    <a:pt x="3828" y="9160"/>
                  </a:cubicBezTo>
                  <a:cubicBezTo>
                    <a:pt x="3708" y="8826"/>
                    <a:pt x="3606" y="8488"/>
                    <a:pt x="3708" y="8151"/>
                  </a:cubicBezTo>
                  <a:cubicBezTo>
                    <a:pt x="3768" y="7989"/>
                    <a:pt x="3884" y="7841"/>
                    <a:pt x="3986" y="7697"/>
                  </a:cubicBezTo>
                  <a:cubicBezTo>
                    <a:pt x="4119" y="7521"/>
                    <a:pt x="4267" y="7345"/>
                    <a:pt x="4295" y="7109"/>
                  </a:cubicBezTo>
                  <a:cubicBezTo>
                    <a:pt x="4338" y="6803"/>
                    <a:pt x="4162" y="6539"/>
                    <a:pt x="4003" y="6276"/>
                  </a:cubicBezTo>
                  <a:cubicBezTo>
                    <a:pt x="3915" y="6142"/>
                    <a:pt x="3828" y="6012"/>
                    <a:pt x="3768" y="5864"/>
                  </a:cubicBezTo>
                  <a:cubicBezTo>
                    <a:pt x="3564" y="5379"/>
                    <a:pt x="3680" y="4809"/>
                    <a:pt x="3782" y="4411"/>
                  </a:cubicBezTo>
                  <a:cubicBezTo>
                    <a:pt x="3810" y="4309"/>
                    <a:pt x="3842" y="4193"/>
                    <a:pt x="3870" y="4091"/>
                  </a:cubicBezTo>
                  <a:cubicBezTo>
                    <a:pt x="3972" y="3725"/>
                    <a:pt x="4091" y="3328"/>
                    <a:pt x="4091" y="2948"/>
                  </a:cubicBezTo>
                  <a:cubicBezTo>
                    <a:pt x="4091" y="2083"/>
                    <a:pt x="3546" y="1217"/>
                    <a:pt x="2667" y="690"/>
                  </a:cubicBezTo>
                  <a:cubicBezTo>
                    <a:pt x="1805" y="190"/>
                    <a:pt x="792" y="60"/>
                    <a:pt x="0" y="0"/>
                  </a:cubicBezTo>
                  <a:close/>
                </a:path>
              </a:pathLst>
            </a:custGeom>
            <a:solidFill>
              <a:srgbClr val="47A8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86" name="Google Shape;904;p49">
              <a:extLst>
                <a:ext uri="{FF2B5EF4-FFF2-40B4-BE49-F238E27FC236}">
                  <a16:creationId xmlns:a16="http://schemas.microsoft.com/office/drawing/2014/main" id="{29C27650-E082-4B04-BEE4-76542E73142C}"/>
                </a:ext>
              </a:extLst>
            </p:cNvPr>
            <p:cNvSpPr/>
            <p:nvPr/>
          </p:nvSpPr>
          <p:spPr>
            <a:xfrm>
              <a:off x="616225" y="4284050"/>
              <a:ext cx="64150" cy="228225"/>
            </a:xfrm>
            <a:custGeom>
              <a:avLst/>
              <a:gdLst/>
              <a:ahLst/>
              <a:cxnLst/>
              <a:rect l="l" t="t" r="r" b="b"/>
              <a:pathLst>
                <a:path w="2566" h="9129" extrusionOk="0">
                  <a:moveTo>
                    <a:pt x="2551" y="0"/>
                  </a:moveTo>
                  <a:cubicBezTo>
                    <a:pt x="2171" y="190"/>
                    <a:pt x="1819" y="482"/>
                    <a:pt x="1556" y="820"/>
                  </a:cubicBezTo>
                  <a:cubicBezTo>
                    <a:pt x="1292" y="1158"/>
                    <a:pt x="1098" y="1566"/>
                    <a:pt x="1010" y="1991"/>
                  </a:cubicBezTo>
                  <a:cubicBezTo>
                    <a:pt x="922" y="2417"/>
                    <a:pt x="940" y="2857"/>
                    <a:pt x="1028" y="3282"/>
                  </a:cubicBezTo>
                  <a:cubicBezTo>
                    <a:pt x="1056" y="3384"/>
                    <a:pt x="1084" y="3486"/>
                    <a:pt x="1130" y="3588"/>
                  </a:cubicBezTo>
                  <a:cubicBezTo>
                    <a:pt x="1158" y="3694"/>
                    <a:pt x="1204" y="3796"/>
                    <a:pt x="1246" y="3898"/>
                  </a:cubicBezTo>
                  <a:cubicBezTo>
                    <a:pt x="1274" y="4000"/>
                    <a:pt x="1320" y="4102"/>
                    <a:pt x="1334" y="4204"/>
                  </a:cubicBezTo>
                  <a:cubicBezTo>
                    <a:pt x="1362" y="4309"/>
                    <a:pt x="1362" y="4411"/>
                    <a:pt x="1348" y="4513"/>
                  </a:cubicBezTo>
                  <a:cubicBezTo>
                    <a:pt x="1320" y="4615"/>
                    <a:pt x="1274" y="4717"/>
                    <a:pt x="1204" y="4791"/>
                  </a:cubicBezTo>
                  <a:cubicBezTo>
                    <a:pt x="1130" y="4865"/>
                    <a:pt x="1042" y="4939"/>
                    <a:pt x="954" y="4995"/>
                  </a:cubicBezTo>
                  <a:cubicBezTo>
                    <a:pt x="866" y="5069"/>
                    <a:pt x="778" y="5129"/>
                    <a:pt x="704" y="5203"/>
                  </a:cubicBezTo>
                  <a:cubicBezTo>
                    <a:pt x="616" y="5259"/>
                    <a:pt x="542" y="5347"/>
                    <a:pt x="483" y="5453"/>
                  </a:cubicBezTo>
                  <a:cubicBezTo>
                    <a:pt x="440" y="5541"/>
                    <a:pt x="412" y="5657"/>
                    <a:pt x="412" y="5759"/>
                  </a:cubicBezTo>
                  <a:cubicBezTo>
                    <a:pt x="395" y="5875"/>
                    <a:pt x="412" y="5980"/>
                    <a:pt x="440" y="6082"/>
                  </a:cubicBezTo>
                  <a:cubicBezTo>
                    <a:pt x="483" y="6300"/>
                    <a:pt x="571" y="6508"/>
                    <a:pt x="630" y="6712"/>
                  </a:cubicBezTo>
                  <a:cubicBezTo>
                    <a:pt x="645" y="6814"/>
                    <a:pt x="676" y="6916"/>
                    <a:pt x="676" y="7035"/>
                  </a:cubicBezTo>
                  <a:cubicBezTo>
                    <a:pt x="659" y="7137"/>
                    <a:pt x="645" y="7240"/>
                    <a:pt x="616" y="7342"/>
                  </a:cubicBezTo>
                  <a:cubicBezTo>
                    <a:pt x="542" y="7546"/>
                    <a:pt x="426" y="7721"/>
                    <a:pt x="307" y="7915"/>
                  </a:cubicBezTo>
                  <a:cubicBezTo>
                    <a:pt x="251" y="8003"/>
                    <a:pt x="191" y="8091"/>
                    <a:pt x="149" y="8193"/>
                  </a:cubicBezTo>
                  <a:cubicBezTo>
                    <a:pt x="103" y="8295"/>
                    <a:pt x="61" y="8397"/>
                    <a:pt x="43" y="8499"/>
                  </a:cubicBezTo>
                  <a:cubicBezTo>
                    <a:pt x="15" y="8601"/>
                    <a:pt x="1" y="8720"/>
                    <a:pt x="15" y="8822"/>
                  </a:cubicBezTo>
                  <a:cubicBezTo>
                    <a:pt x="29" y="8924"/>
                    <a:pt x="61" y="9040"/>
                    <a:pt x="131" y="9128"/>
                  </a:cubicBezTo>
                  <a:lnTo>
                    <a:pt x="149" y="9128"/>
                  </a:lnTo>
                  <a:lnTo>
                    <a:pt x="149" y="9114"/>
                  </a:lnTo>
                  <a:cubicBezTo>
                    <a:pt x="75" y="9026"/>
                    <a:pt x="43" y="8924"/>
                    <a:pt x="29" y="8822"/>
                  </a:cubicBezTo>
                  <a:cubicBezTo>
                    <a:pt x="15" y="8720"/>
                    <a:pt x="29" y="8601"/>
                    <a:pt x="61" y="8499"/>
                  </a:cubicBezTo>
                  <a:cubicBezTo>
                    <a:pt x="89" y="8397"/>
                    <a:pt x="117" y="8295"/>
                    <a:pt x="163" y="8207"/>
                  </a:cubicBezTo>
                  <a:cubicBezTo>
                    <a:pt x="219" y="8105"/>
                    <a:pt x="279" y="8017"/>
                    <a:pt x="324" y="7915"/>
                  </a:cubicBezTo>
                  <a:cubicBezTo>
                    <a:pt x="440" y="7739"/>
                    <a:pt x="557" y="7563"/>
                    <a:pt x="630" y="7342"/>
                  </a:cubicBezTo>
                  <a:cubicBezTo>
                    <a:pt x="676" y="7240"/>
                    <a:pt x="690" y="7137"/>
                    <a:pt x="690" y="7035"/>
                  </a:cubicBezTo>
                  <a:cubicBezTo>
                    <a:pt x="690" y="6916"/>
                    <a:pt x="676" y="6814"/>
                    <a:pt x="645" y="6698"/>
                  </a:cubicBezTo>
                  <a:cubicBezTo>
                    <a:pt x="602" y="6490"/>
                    <a:pt x="514" y="6286"/>
                    <a:pt x="469" y="6082"/>
                  </a:cubicBezTo>
                  <a:cubicBezTo>
                    <a:pt x="440" y="5980"/>
                    <a:pt x="426" y="5875"/>
                    <a:pt x="440" y="5759"/>
                  </a:cubicBezTo>
                  <a:cubicBezTo>
                    <a:pt x="440" y="5657"/>
                    <a:pt x="469" y="5555"/>
                    <a:pt x="514" y="5467"/>
                  </a:cubicBezTo>
                  <a:cubicBezTo>
                    <a:pt x="557" y="5365"/>
                    <a:pt x="630" y="5291"/>
                    <a:pt x="718" y="5217"/>
                  </a:cubicBezTo>
                  <a:cubicBezTo>
                    <a:pt x="806" y="5143"/>
                    <a:pt x="894" y="5083"/>
                    <a:pt x="982" y="5027"/>
                  </a:cubicBezTo>
                  <a:cubicBezTo>
                    <a:pt x="1070" y="4967"/>
                    <a:pt x="1158" y="4893"/>
                    <a:pt x="1232" y="4819"/>
                  </a:cubicBezTo>
                  <a:cubicBezTo>
                    <a:pt x="1306" y="4731"/>
                    <a:pt x="1348" y="4629"/>
                    <a:pt x="1380" y="4527"/>
                  </a:cubicBezTo>
                  <a:cubicBezTo>
                    <a:pt x="1408" y="4411"/>
                    <a:pt x="1394" y="4309"/>
                    <a:pt x="1380" y="4190"/>
                  </a:cubicBezTo>
                  <a:cubicBezTo>
                    <a:pt x="1348" y="4088"/>
                    <a:pt x="1320" y="3986"/>
                    <a:pt x="1274" y="3884"/>
                  </a:cubicBezTo>
                  <a:cubicBezTo>
                    <a:pt x="1186" y="3676"/>
                    <a:pt x="1116" y="3486"/>
                    <a:pt x="1070" y="3268"/>
                  </a:cubicBezTo>
                  <a:cubicBezTo>
                    <a:pt x="968" y="2857"/>
                    <a:pt x="954" y="2417"/>
                    <a:pt x="1042" y="1991"/>
                  </a:cubicBezTo>
                  <a:cubicBezTo>
                    <a:pt x="1218" y="1158"/>
                    <a:pt x="1802" y="408"/>
                    <a:pt x="2565" y="14"/>
                  </a:cubicBezTo>
                  <a:lnTo>
                    <a:pt x="2565" y="0"/>
                  </a:ln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87" name="Google Shape;905;p49">
              <a:extLst>
                <a:ext uri="{FF2B5EF4-FFF2-40B4-BE49-F238E27FC236}">
                  <a16:creationId xmlns:a16="http://schemas.microsoft.com/office/drawing/2014/main" id="{35F0B623-7422-B301-6E36-3AB17AA34CDD}"/>
                </a:ext>
              </a:extLst>
            </p:cNvPr>
            <p:cNvSpPr/>
            <p:nvPr/>
          </p:nvSpPr>
          <p:spPr>
            <a:xfrm>
              <a:off x="618075" y="4613750"/>
              <a:ext cx="175550" cy="192800"/>
            </a:xfrm>
            <a:custGeom>
              <a:avLst/>
              <a:gdLst/>
              <a:ahLst/>
              <a:cxnLst/>
              <a:rect l="l" t="t" r="r" b="b"/>
              <a:pathLst>
                <a:path w="7022" h="7712" extrusionOk="0">
                  <a:moveTo>
                    <a:pt x="3316" y="1"/>
                  </a:moveTo>
                  <a:cubicBezTo>
                    <a:pt x="1920" y="1"/>
                    <a:pt x="475" y="368"/>
                    <a:pt x="177" y="1072"/>
                  </a:cubicBezTo>
                  <a:cubicBezTo>
                    <a:pt x="1" y="1512"/>
                    <a:pt x="43" y="7284"/>
                    <a:pt x="43" y="7284"/>
                  </a:cubicBezTo>
                  <a:cubicBezTo>
                    <a:pt x="532" y="7615"/>
                    <a:pt x="951" y="7700"/>
                    <a:pt x="1250" y="7700"/>
                  </a:cubicBezTo>
                  <a:cubicBezTo>
                    <a:pt x="1562" y="7700"/>
                    <a:pt x="1745" y="7608"/>
                    <a:pt x="1745" y="7608"/>
                  </a:cubicBezTo>
                  <a:lnTo>
                    <a:pt x="3005" y="3489"/>
                  </a:lnTo>
                  <a:lnTo>
                    <a:pt x="3856" y="3345"/>
                  </a:lnTo>
                  <a:lnTo>
                    <a:pt x="5291" y="7682"/>
                  </a:lnTo>
                  <a:cubicBezTo>
                    <a:pt x="5411" y="7702"/>
                    <a:pt x="5532" y="7711"/>
                    <a:pt x="5650" y="7711"/>
                  </a:cubicBezTo>
                  <a:cubicBezTo>
                    <a:pt x="6380" y="7711"/>
                    <a:pt x="7022" y="7372"/>
                    <a:pt x="7022" y="7372"/>
                  </a:cubicBezTo>
                  <a:cubicBezTo>
                    <a:pt x="7022" y="7372"/>
                    <a:pt x="6536" y="2522"/>
                    <a:pt x="6142" y="1041"/>
                  </a:cubicBezTo>
                  <a:cubicBezTo>
                    <a:pt x="5948" y="338"/>
                    <a:pt x="4655" y="1"/>
                    <a:pt x="3316" y="1"/>
                  </a:cubicBezTo>
                  <a:close/>
                </a:path>
              </a:pathLst>
            </a:custGeom>
            <a:solidFill>
              <a:srgbClr val="B1D6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88" name="Google Shape;906;p49">
              <a:extLst>
                <a:ext uri="{FF2B5EF4-FFF2-40B4-BE49-F238E27FC236}">
                  <a16:creationId xmlns:a16="http://schemas.microsoft.com/office/drawing/2014/main" id="{549E9008-CABC-BDA5-1C81-08B4E8F161E9}"/>
                </a:ext>
              </a:extLst>
            </p:cNvPr>
            <p:cNvSpPr/>
            <p:nvPr/>
          </p:nvSpPr>
          <p:spPr>
            <a:xfrm>
              <a:off x="675600" y="4695150"/>
              <a:ext cx="57875" cy="8025"/>
            </a:xfrm>
            <a:custGeom>
              <a:avLst/>
              <a:gdLst/>
              <a:ahLst/>
              <a:cxnLst/>
              <a:rect l="l" t="t" r="r" b="b"/>
              <a:pathLst>
                <a:path w="2315" h="321" extrusionOk="0">
                  <a:moveTo>
                    <a:pt x="2315" y="1"/>
                  </a:moveTo>
                  <a:cubicBezTo>
                    <a:pt x="2315" y="1"/>
                    <a:pt x="2170" y="15"/>
                    <a:pt x="1949" y="29"/>
                  </a:cubicBezTo>
                  <a:cubicBezTo>
                    <a:pt x="1731" y="57"/>
                    <a:pt x="1449" y="89"/>
                    <a:pt x="1157" y="131"/>
                  </a:cubicBezTo>
                  <a:cubicBezTo>
                    <a:pt x="1010" y="145"/>
                    <a:pt x="865" y="159"/>
                    <a:pt x="732" y="177"/>
                  </a:cubicBezTo>
                  <a:cubicBezTo>
                    <a:pt x="588" y="205"/>
                    <a:pt x="468" y="219"/>
                    <a:pt x="352" y="233"/>
                  </a:cubicBezTo>
                  <a:cubicBezTo>
                    <a:pt x="250" y="247"/>
                    <a:pt x="162" y="265"/>
                    <a:pt x="88" y="279"/>
                  </a:cubicBezTo>
                  <a:cubicBezTo>
                    <a:pt x="28" y="279"/>
                    <a:pt x="0" y="293"/>
                    <a:pt x="0" y="293"/>
                  </a:cubicBezTo>
                  <a:lnTo>
                    <a:pt x="0" y="321"/>
                  </a:lnTo>
                  <a:cubicBezTo>
                    <a:pt x="0" y="321"/>
                    <a:pt x="28" y="307"/>
                    <a:pt x="102" y="307"/>
                  </a:cubicBezTo>
                  <a:cubicBezTo>
                    <a:pt x="162" y="307"/>
                    <a:pt x="250" y="293"/>
                    <a:pt x="366" y="279"/>
                  </a:cubicBezTo>
                  <a:cubicBezTo>
                    <a:pt x="468" y="265"/>
                    <a:pt x="602" y="247"/>
                    <a:pt x="732" y="233"/>
                  </a:cubicBezTo>
                  <a:cubicBezTo>
                    <a:pt x="865" y="219"/>
                    <a:pt x="1010" y="205"/>
                    <a:pt x="1157" y="191"/>
                  </a:cubicBezTo>
                  <a:cubicBezTo>
                    <a:pt x="1449" y="145"/>
                    <a:pt x="1745" y="103"/>
                    <a:pt x="1963" y="71"/>
                  </a:cubicBezTo>
                  <a:cubicBezTo>
                    <a:pt x="2170" y="43"/>
                    <a:pt x="2315" y="15"/>
                    <a:pt x="2315" y="15"/>
                  </a:cubicBezTo>
                  <a:lnTo>
                    <a:pt x="2315" y="1"/>
                  </a:lnTo>
                  <a:close/>
                </a:path>
              </a:pathLst>
            </a:custGeom>
            <a:solidFill>
              <a:srgbClr val="3779E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89" name="Google Shape;907;p49">
              <a:extLst>
                <a:ext uri="{FF2B5EF4-FFF2-40B4-BE49-F238E27FC236}">
                  <a16:creationId xmlns:a16="http://schemas.microsoft.com/office/drawing/2014/main" id="{8E14D4E0-358D-24A7-3950-68C7502B3A7B}"/>
                </a:ext>
              </a:extLst>
            </p:cNvPr>
            <p:cNvSpPr/>
            <p:nvPr/>
          </p:nvSpPr>
          <p:spPr>
            <a:xfrm>
              <a:off x="674450" y="4694025"/>
              <a:ext cx="60175" cy="9950"/>
            </a:xfrm>
            <a:custGeom>
              <a:avLst/>
              <a:gdLst/>
              <a:ahLst/>
              <a:cxnLst/>
              <a:rect l="l" t="t" r="r" b="b"/>
              <a:pathLst>
                <a:path w="2407" h="398" extrusionOk="0">
                  <a:moveTo>
                    <a:pt x="2392" y="0"/>
                  </a:moveTo>
                  <a:lnTo>
                    <a:pt x="2361" y="14"/>
                  </a:lnTo>
                  <a:cubicBezTo>
                    <a:pt x="2361" y="14"/>
                    <a:pt x="2216" y="28"/>
                    <a:pt x="1995" y="46"/>
                  </a:cubicBezTo>
                  <a:cubicBezTo>
                    <a:pt x="1777" y="74"/>
                    <a:pt x="1481" y="102"/>
                    <a:pt x="1189" y="148"/>
                  </a:cubicBezTo>
                  <a:lnTo>
                    <a:pt x="1203" y="148"/>
                  </a:lnTo>
                  <a:cubicBezTo>
                    <a:pt x="1056" y="162"/>
                    <a:pt x="911" y="176"/>
                    <a:pt x="764" y="190"/>
                  </a:cubicBezTo>
                  <a:cubicBezTo>
                    <a:pt x="634" y="222"/>
                    <a:pt x="500" y="236"/>
                    <a:pt x="398" y="250"/>
                  </a:cubicBezTo>
                  <a:cubicBezTo>
                    <a:pt x="296" y="264"/>
                    <a:pt x="194" y="278"/>
                    <a:pt x="134" y="292"/>
                  </a:cubicBezTo>
                  <a:cubicBezTo>
                    <a:pt x="74" y="292"/>
                    <a:pt x="32" y="310"/>
                    <a:pt x="32" y="310"/>
                  </a:cubicBezTo>
                  <a:lnTo>
                    <a:pt x="0" y="310"/>
                  </a:lnTo>
                  <a:lnTo>
                    <a:pt x="18" y="338"/>
                  </a:lnTo>
                  <a:lnTo>
                    <a:pt x="18" y="366"/>
                  </a:lnTo>
                  <a:lnTo>
                    <a:pt x="18" y="398"/>
                  </a:lnTo>
                  <a:lnTo>
                    <a:pt x="46" y="398"/>
                  </a:lnTo>
                  <a:cubicBezTo>
                    <a:pt x="46" y="398"/>
                    <a:pt x="88" y="380"/>
                    <a:pt x="148" y="380"/>
                  </a:cubicBezTo>
                  <a:cubicBezTo>
                    <a:pt x="208" y="380"/>
                    <a:pt x="310" y="366"/>
                    <a:pt x="412" y="352"/>
                  </a:cubicBezTo>
                  <a:cubicBezTo>
                    <a:pt x="514" y="338"/>
                    <a:pt x="648" y="324"/>
                    <a:pt x="778" y="310"/>
                  </a:cubicBezTo>
                  <a:cubicBezTo>
                    <a:pt x="926" y="292"/>
                    <a:pt x="1073" y="278"/>
                    <a:pt x="1217" y="264"/>
                  </a:cubicBezTo>
                  <a:lnTo>
                    <a:pt x="1203" y="264"/>
                  </a:lnTo>
                  <a:cubicBezTo>
                    <a:pt x="1495" y="222"/>
                    <a:pt x="1791" y="176"/>
                    <a:pt x="2009" y="148"/>
                  </a:cubicBezTo>
                  <a:cubicBezTo>
                    <a:pt x="2231" y="116"/>
                    <a:pt x="2375" y="88"/>
                    <a:pt x="2375" y="88"/>
                  </a:cubicBezTo>
                  <a:lnTo>
                    <a:pt x="2406" y="88"/>
                  </a:lnTo>
                  <a:lnTo>
                    <a:pt x="2392" y="28"/>
                  </a:lnTo>
                  <a:lnTo>
                    <a:pt x="2392" y="0"/>
                  </a:ln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90" name="Google Shape;908;p49">
              <a:extLst>
                <a:ext uri="{FF2B5EF4-FFF2-40B4-BE49-F238E27FC236}">
                  <a16:creationId xmlns:a16="http://schemas.microsoft.com/office/drawing/2014/main" id="{9F9A4673-9CF9-9B05-B03F-F08FDFD380E2}"/>
                </a:ext>
              </a:extLst>
            </p:cNvPr>
            <p:cNvSpPr/>
            <p:nvPr/>
          </p:nvSpPr>
          <p:spPr>
            <a:xfrm>
              <a:off x="700475" y="4636500"/>
              <a:ext cx="1525" cy="51650"/>
            </a:xfrm>
            <a:custGeom>
              <a:avLst/>
              <a:gdLst/>
              <a:ahLst/>
              <a:cxnLst/>
              <a:rect l="l" t="t" r="r" b="b"/>
              <a:pathLst>
                <a:path w="61" h="2066" extrusionOk="0">
                  <a:moveTo>
                    <a:pt x="1" y="1"/>
                  </a:moveTo>
                  <a:lnTo>
                    <a:pt x="1" y="324"/>
                  </a:lnTo>
                  <a:lnTo>
                    <a:pt x="1" y="1042"/>
                  </a:lnTo>
                  <a:lnTo>
                    <a:pt x="1" y="1408"/>
                  </a:lnTo>
                  <a:cubicBezTo>
                    <a:pt x="1" y="1538"/>
                    <a:pt x="15" y="1643"/>
                    <a:pt x="15" y="1745"/>
                  </a:cubicBezTo>
                  <a:cubicBezTo>
                    <a:pt x="15" y="1847"/>
                    <a:pt x="15" y="1921"/>
                    <a:pt x="32" y="1978"/>
                  </a:cubicBezTo>
                  <a:lnTo>
                    <a:pt x="32" y="2065"/>
                  </a:lnTo>
                  <a:lnTo>
                    <a:pt x="60" y="2065"/>
                  </a:lnTo>
                  <a:lnTo>
                    <a:pt x="60" y="1978"/>
                  </a:lnTo>
                  <a:lnTo>
                    <a:pt x="60" y="1745"/>
                  </a:lnTo>
                  <a:lnTo>
                    <a:pt x="60" y="1408"/>
                  </a:lnTo>
                  <a:lnTo>
                    <a:pt x="60" y="1042"/>
                  </a:lnTo>
                  <a:cubicBezTo>
                    <a:pt x="60" y="778"/>
                    <a:pt x="46" y="514"/>
                    <a:pt x="46" y="324"/>
                  </a:cubicBezTo>
                  <a:cubicBezTo>
                    <a:pt x="32" y="131"/>
                    <a:pt x="32" y="1"/>
                    <a:pt x="32" y="1"/>
                  </a:cubicBezTo>
                  <a:close/>
                </a:path>
              </a:pathLst>
            </a:custGeom>
            <a:solidFill>
              <a:srgbClr val="3779E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91" name="Google Shape;909;p49">
              <a:extLst>
                <a:ext uri="{FF2B5EF4-FFF2-40B4-BE49-F238E27FC236}">
                  <a16:creationId xmlns:a16="http://schemas.microsoft.com/office/drawing/2014/main" id="{1E49556B-F1F5-121F-ECE5-AC32B6979711}"/>
                </a:ext>
              </a:extLst>
            </p:cNvPr>
            <p:cNvSpPr/>
            <p:nvPr/>
          </p:nvSpPr>
          <p:spPr>
            <a:xfrm>
              <a:off x="699775" y="4635800"/>
              <a:ext cx="2925" cy="53150"/>
            </a:xfrm>
            <a:custGeom>
              <a:avLst/>
              <a:gdLst/>
              <a:ahLst/>
              <a:cxnLst/>
              <a:rect l="l" t="t" r="r" b="b"/>
              <a:pathLst>
                <a:path w="117" h="2126" extrusionOk="0">
                  <a:moveTo>
                    <a:pt x="0" y="1"/>
                  </a:moveTo>
                  <a:lnTo>
                    <a:pt x="0" y="29"/>
                  </a:lnTo>
                  <a:lnTo>
                    <a:pt x="0" y="352"/>
                  </a:lnTo>
                  <a:lnTo>
                    <a:pt x="0" y="528"/>
                  </a:lnTo>
                  <a:lnTo>
                    <a:pt x="0" y="1070"/>
                  </a:lnTo>
                  <a:lnTo>
                    <a:pt x="0" y="1436"/>
                  </a:lnTo>
                  <a:cubicBezTo>
                    <a:pt x="0" y="1566"/>
                    <a:pt x="15" y="1671"/>
                    <a:pt x="15" y="1773"/>
                  </a:cubicBezTo>
                  <a:cubicBezTo>
                    <a:pt x="15" y="1875"/>
                    <a:pt x="15" y="1949"/>
                    <a:pt x="29" y="2006"/>
                  </a:cubicBezTo>
                  <a:lnTo>
                    <a:pt x="29" y="2093"/>
                  </a:lnTo>
                  <a:lnTo>
                    <a:pt x="29" y="2125"/>
                  </a:lnTo>
                  <a:lnTo>
                    <a:pt x="117" y="2125"/>
                  </a:lnTo>
                  <a:lnTo>
                    <a:pt x="117" y="2093"/>
                  </a:lnTo>
                  <a:lnTo>
                    <a:pt x="117" y="2006"/>
                  </a:lnTo>
                  <a:lnTo>
                    <a:pt x="117" y="1773"/>
                  </a:lnTo>
                  <a:lnTo>
                    <a:pt x="117" y="1612"/>
                  </a:lnTo>
                  <a:lnTo>
                    <a:pt x="117" y="1436"/>
                  </a:lnTo>
                  <a:lnTo>
                    <a:pt x="117" y="1056"/>
                  </a:lnTo>
                  <a:cubicBezTo>
                    <a:pt x="117" y="806"/>
                    <a:pt x="102" y="542"/>
                    <a:pt x="102" y="352"/>
                  </a:cubicBezTo>
                  <a:cubicBezTo>
                    <a:pt x="88" y="159"/>
                    <a:pt x="88" y="29"/>
                    <a:pt x="88" y="29"/>
                  </a:cubicBezTo>
                  <a:lnTo>
                    <a:pt x="88" y="1"/>
                  </a:ln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92" name="Google Shape;910;p49">
              <a:extLst>
                <a:ext uri="{FF2B5EF4-FFF2-40B4-BE49-F238E27FC236}">
                  <a16:creationId xmlns:a16="http://schemas.microsoft.com/office/drawing/2014/main" id="{8EE89BCC-3921-16C3-4437-9B963CE4D060}"/>
                </a:ext>
              </a:extLst>
            </p:cNvPr>
            <p:cNvSpPr/>
            <p:nvPr/>
          </p:nvSpPr>
          <p:spPr>
            <a:xfrm>
              <a:off x="752525" y="4653400"/>
              <a:ext cx="22725" cy="29300"/>
            </a:xfrm>
            <a:custGeom>
              <a:avLst/>
              <a:gdLst/>
              <a:ahLst/>
              <a:cxnLst/>
              <a:rect l="l" t="t" r="r" b="b"/>
              <a:pathLst>
                <a:path w="909" h="1172" extrusionOk="0">
                  <a:moveTo>
                    <a:pt x="1" y="0"/>
                  </a:moveTo>
                  <a:cubicBezTo>
                    <a:pt x="1" y="0"/>
                    <a:pt x="15" y="28"/>
                    <a:pt x="15" y="70"/>
                  </a:cubicBezTo>
                  <a:cubicBezTo>
                    <a:pt x="29" y="88"/>
                    <a:pt x="29" y="116"/>
                    <a:pt x="43" y="144"/>
                  </a:cubicBezTo>
                  <a:cubicBezTo>
                    <a:pt x="43" y="176"/>
                    <a:pt x="61" y="204"/>
                    <a:pt x="75" y="232"/>
                  </a:cubicBezTo>
                  <a:cubicBezTo>
                    <a:pt x="75" y="264"/>
                    <a:pt x="89" y="306"/>
                    <a:pt x="103" y="334"/>
                  </a:cubicBezTo>
                  <a:cubicBezTo>
                    <a:pt x="117" y="380"/>
                    <a:pt x="149" y="408"/>
                    <a:pt x="163" y="454"/>
                  </a:cubicBezTo>
                  <a:cubicBezTo>
                    <a:pt x="191" y="496"/>
                    <a:pt x="205" y="542"/>
                    <a:pt x="237" y="570"/>
                  </a:cubicBezTo>
                  <a:cubicBezTo>
                    <a:pt x="265" y="616"/>
                    <a:pt x="293" y="644"/>
                    <a:pt x="325" y="686"/>
                  </a:cubicBezTo>
                  <a:cubicBezTo>
                    <a:pt x="353" y="732"/>
                    <a:pt x="381" y="760"/>
                    <a:pt x="413" y="792"/>
                  </a:cubicBezTo>
                  <a:cubicBezTo>
                    <a:pt x="441" y="834"/>
                    <a:pt x="469" y="862"/>
                    <a:pt x="515" y="894"/>
                  </a:cubicBezTo>
                  <a:cubicBezTo>
                    <a:pt x="543" y="922"/>
                    <a:pt x="571" y="950"/>
                    <a:pt x="602" y="981"/>
                  </a:cubicBezTo>
                  <a:cubicBezTo>
                    <a:pt x="631" y="996"/>
                    <a:pt x="659" y="1024"/>
                    <a:pt x="690" y="1038"/>
                  </a:cubicBezTo>
                  <a:cubicBezTo>
                    <a:pt x="719" y="1069"/>
                    <a:pt x="747" y="1083"/>
                    <a:pt x="778" y="1098"/>
                  </a:cubicBezTo>
                  <a:cubicBezTo>
                    <a:pt x="806" y="1112"/>
                    <a:pt x="821" y="1126"/>
                    <a:pt x="835" y="1126"/>
                  </a:cubicBezTo>
                  <a:cubicBezTo>
                    <a:pt x="880" y="1157"/>
                    <a:pt x="894" y="1171"/>
                    <a:pt x="894" y="1171"/>
                  </a:cubicBezTo>
                  <a:lnTo>
                    <a:pt x="908" y="1143"/>
                  </a:lnTo>
                  <a:cubicBezTo>
                    <a:pt x="908" y="1143"/>
                    <a:pt x="894" y="1126"/>
                    <a:pt x="866" y="1112"/>
                  </a:cubicBezTo>
                  <a:cubicBezTo>
                    <a:pt x="835" y="1098"/>
                    <a:pt x="821" y="1083"/>
                    <a:pt x="792" y="1069"/>
                  </a:cubicBezTo>
                  <a:cubicBezTo>
                    <a:pt x="778" y="1055"/>
                    <a:pt x="747" y="1038"/>
                    <a:pt x="719" y="1010"/>
                  </a:cubicBezTo>
                  <a:cubicBezTo>
                    <a:pt x="690" y="996"/>
                    <a:pt x="659" y="967"/>
                    <a:pt x="631" y="936"/>
                  </a:cubicBezTo>
                  <a:cubicBezTo>
                    <a:pt x="602" y="922"/>
                    <a:pt x="571" y="894"/>
                    <a:pt x="543" y="848"/>
                  </a:cubicBezTo>
                  <a:cubicBezTo>
                    <a:pt x="515" y="820"/>
                    <a:pt x="483" y="792"/>
                    <a:pt x="455" y="760"/>
                  </a:cubicBezTo>
                  <a:cubicBezTo>
                    <a:pt x="427" y="732"/>
                    <a:pt x="395" y="686"/>
                    <a:pt x="367" y="658"/>
                  </a:cubicBezTo>
                  <a:cubicBezTo>
                    <a:pt x="307" y="584"/>
                    <a:pt x="265" y="496"/>
                    <a:pt x="219" y="422"/>
                  </a:cubicBezTo>
                  <a:cubicBezTo>
                    <a:pt x="191" y="394"/>
                    <a:pt x="177" y="352"/>
                    <a:pt x="163" y="320"/>
                  </a:cubicBezTo>
                  <a:cubicBezTo>
                    <a:pt x="149" y="278"/>
                    <a:pt x="117" y="246"/>
                    <a:pt x="117" y="218"/>
                  </a:cubicBezTo>
                  <a:cubicBezTo>
                    <a:pt x="103" y="190"/>
                    <a:pt x="89" y="158"/>
                    <a:pt x="75" y="130"/>
                  </a:cubicBezTo>
                  <a:cubicBezTo>
                    <a:pt x="61" y="102"/>
                    <a:pt x="61" y="70"/>
                    <a:pt x="61" y="56"/>
                  </a:cubicBezTo>
                  <a:cubicBezTo>
                    <a:pt x="43" y="14"/>
                    <a:pt x="29" y="0"/>
                    <a:pt x="29" y="0"/>
                  </a:cubicBezTo>
                  <a:close/>
                </a:path>
              </a:pathLst>
            </a:custGeom>
            <a:solidFill>
              <a:srgbClr val="3779E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93" name="Google Shape;911;p49">
              <a:extLst>
                <a:ext uri="{FF2B5EF4-FFF2-40B4-BE49-F238E27FC236}">
                  <a16:creationId xmlns:a16="http://schemas.microsoft.com/office/drawing/2014/main" id="{69DFFAF4-AC3F-B400-4964-23E3AE1092E3}"/>
                </a:ext>
              </a:extLst>
            </p:cNvPr>
            <p:cNvSpPr/>
            <p:nvPr/>
          </p:nvSpPr>
          <p:spPr>
            <a:xfrm>
              <a:off x="751825" y="4652600"/>
              <a:ext cx="24575" cy="30800"/>
            </a:xfrm>
            <a:custGeom>
              <a:avLst/>
              <a:gdLst/>
              <a:ahLst/>
              <a:cxnLst/>
              <a:rect l="l" t="t" r="r" b="b"/>
              <a:pathLst>
                <a:path w="983" h="1232" extrusionOk="0">
                  <a:moveTo>
                    <a:pt x="228" y="485"/>
                  </a:moveTo>
                  <a:cubicBezTo>
                    <a:pt x="244" y="512"/>
                    <a:pt x="261" y="541"/>
                    <a:pt x="278" y="570"/>
                  </a:cubicBezTo>
                  <a:lnTo>
                    <a:pt x="278" y="570"/>
                  </a:lnTo>
                  <a:cubicBezTo>
                    <a:pt x="260" y="546"/>
                    <a:pt x="246" y="516"/>
                    <a:pt x="228" y="485"/>
                  </a:cubicBezTo>
                  <a:close/>
                  <a:moveTo>
                    <a:pt x="302" y="611"/>
                  </a:moveTo>
                  <a:cubicBezTo>
                    <a:pt x="316" y="633"/>
                    <a:pt x="330" y="654"/>
                    <a:pt x="344" y="675"/>
                  </a:cubicBezTo>
                  <a:lnTo>
                    <a:pt x="344" y="675"/>
                  </a:lnTo>
                  <a:cubicBezTo>
                    <a:pt x="328" y="653"/>
                    <a:pt x="313" y="633"/>
                    <a:pt x="302" y="611"/>
                  </a:cubicBezTo>
                  <a:close/>
                  <a:moveTo>
                    <a:pt x="29" y="0"/>
                  </a:moveTo>
                  <a:lnTo>
                    <a:pt x="1" y="14"/>
                  </a:lnTo>
                  <a:lnTo>
                    <a:pt x="1" y="46"/>
                  </a:lnTo>
                  <a:cubicBezTo>
                    <a:pt x="1" y="46"/>
                    <a:pt x="15" y="60"/>
                    <a:pt x="15" y="102"/>
                  </a:cubicBezTo>
                  <a:cubicBezTo>
                    <a:pt x="29" y="134"/>
                    <a:pt x="29" y="148"/>
                    <a:pt x="43" y="176"/>
                  </a:cubicBezTo>
                  <a:cubicBezTo>
                    <a:pt x="43" y="208"/>
                    <a:pt x="57" y="236"/>
                    <a:pt x="71" y="278"/>
                  </a:cubicBezTo>
                  <a:cubicBezTo>
                    <a:pt x="71" y="310"/>
                    <a:pt x="89" y="338"/>
                    <a:pt x="117" y="384"/>
                  </a:cubicBezTo>
                  <a:cubicBezTo>
                    <a:pt x="131" y="426"/>
                    <a:pt x="145" y="454"/>
                    <a:pt x="159" y="500"/>
                  </a:cubicBezTo>
                  <a:lnTo>
                    <a:pt x="177" y="500"/>
                  </a:lnTo>
                  <a:cubicBezTo>
                    <a:pt x="191" y="542"/>
                    <a:pt x="219" y="588"/>
                    <a:pt x="233" y="616"/>
                  </a:cubicBezTo>
                  <a:cubicBezTo>
                    <a:pt x="265" y="662"/>
                    <a:pt x="293" y="704"/>
                    <a:pt x="321" y="736"/>
                  </a:cubicBezTo>
                  <a:cubicBezTo>
                    <a:pt x="351" y="776"/>
                    <a:pt x="378" y="803"/>
                    <a:pt x="417" y="845"/>
                  </a:cubicBezTo>
                  <a:lnTo>
                    <a:pt x="417" y="845"/>
                  </a:lnTo>
                  <a:lnTo>
                    <a:pt x="409" y="852"/>
                  </a:lnTo>
                  <a:cubicBezTo>
                    <a:pt x="455" y="880"/>
                    <a:pt x="483" y="911"/>
                    <a:pt x="511" y="954"/>
                  </a:cubicBezTo>
                  <a:cubicBezTo>
                    <a:pt x="543" y="982"/>
                    <a:pt x="585" y="1013"/>
                    <a:pt x="616" y="1028"/>
                  </a:cubicBezTo>
                  <a:cubicBezTo>
                    <a:pt x="645" y="1056"/>
                    <a:pt x="673" y="1087"/>
                    <a:pt x="704" y="1101"/>
                  </a:cubicBezTo>
                  <a:cubicBezTo>
                    <a:pt x="732" y="1130"/>
                    <a:pt x="761" y="1144"/>
                    <a:pt x="792" y="1158"/>
                  </a:cubicBezTo>
                  <a:cubicBezTo>
                    <a:pt x="820" y="1175"/>
                    <a:pt x="834" y="1189"/>
                    <a:pt x="863" y="1189"/>
                  </a:cubicBezTo>
                  <a:cubicBezTo>
                    <a:pt x="894" y="1217"/>
                    <a:pt x="908" y="1217"/>
                    <a:pt x="908" y="1217"/>
                  </a:cubicBezTo>
                  <a:lnTo>
                    <a:pt x="936" y="1232"/>
                  </a:lnTo>
                  <a:lnTo>
                    <a:pt x="968" y="1189"/>
                  </a:lnTo>
                  <a:lnTo>
                    <a:pt x="982" y="1158"/>
                  </a:lnTo>
                  <a:lnTo>
                    <a:pt x="951" y="1144"/>
                  </a:lnTo>
                  <a:cubicBezTo>
                    <a:pt x="951" y="1144"/>
                    <a:pt x="936" y="1130"/>
                    <a:pt x="908" y="1115"/>
                  </a:cubicBezTo>
                  <a:cubicBezTo>
                    <a:pt x="880" y="1101"/>
                    <a:pt x="863" y="1087"/>
                    <a:pt x="849" y="1070"/>
                  </a:cubicBezTo>
                  <a:cubicBezTo>
                    <a:pt x="820" y="1056"/>
                    <a:pt x="792" y="1042"/>
                    <a:pt x="761" y="1013"/>
                  </a:cubicBezTo>
                  <a:cubicBezTo>
                    <a:pt x="747" y="999"/>
                    <a:pt x="718" y="968"/>
                    <a:pt x="687" y="954"/>
                  </a:cubicBezTo>
                  <a:cubicBezTo>
                    <a:pt x="659" y="926"/>
                    <a:pt x="630" y="894"/>
                    <a:pt x="585" y="866"/>
                  </a:cubicBezTo>
                  <a:cubicBezTo>
                    <a:pt x="557" y="838"/>
                    <a:pt x="528" y="806"/>
                    <a:pt x="497" y="778"/>
                  </a:cubicBezTo>
                  <a:cubicBezTo>
                    <a:pt x="469" y="736"/>
                    <a:pt x="441" y="704"/>
                    <a:pt x="409" y="662"/>
                  </a:cubicBezTo>
                  <a:cubicBezTo>
                    <a:pt x="367" y="588"/>
                    <a:pt x="307" y="514"/>
                    <a:pt x="265" y="440"/>
                  </a:cubicBezTo>
                  <a:cubicBezTo>
                    <a:pt x="247" y="412"/>
                    <a:pt x="233" y="366"/>
                    <a:pt x="219" y="338"/>
                  </a:cubicBezTo>
                  <a:lnTo>
                    <a:pt x="205" y="338"/>
                  </a:lnTo>
                  <a:cubicBezTo>
                    <a:pt x="191" y="296"/>
                    <a:pt x="177" y="264"/>
                    <a:pt x="159" y="236"/>
                  </a:cubicBezTo>
                  <a:cubicBezTo>
                    <a:pt x="145" y="208"/>
                    <a:pt x="145" y="176"/>
                    <a:pt x="131" y="148"/>
                  </a:cubicBezTo>
                  <a:cubicBezTo>
                    <a:pt x="117" y="120"/>
                    <a:pt x="117" y="102"/>
                    <a:pt x="103" y="88"/>
                  </a:cubicBezTo>
                  <a:lnTo>
                    <a:pt x="103" y="74"/>
                  </a:lnTo>
                  <a:cubicBezTo>
                    <a:pt x="103" y="46"/>
                    <a:pt x="89" y="14"/>
                    <a:pt x="89" y="14"/>
                  </a:cubicBezTo>
                  <a:lnTo>
                    <a:pt x="71" y="0"/>
                  </a:ln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94" name="Google Shape;912;p49">
              <a:extLst>
                <a:ext uri="{FF2B5EF4-FFF2-40B4-BE49-F238E27FC236}">
                  <a16:creationId xmlns:a16="http://schemas.microsoft.com/office/drawing/2014/main" id="{2E232E14-33F7-6470-5828-7FE8750BD370}"/>
                </a:ext>
              </a:extLst>
            </p:cNvPr>
            <p:cNvSpPr/>
            <p:nvPr/>
          </p:nvSpPr>
          <p:spPr>
            <a:xfrm>
              <a:off x="620275" y="4637550"/>
              <a:ext cx="29675" cy="48850"/>
            </a:xfrm>
            <a:custGeom>
              <a:avLst/>
              <a:gdLst/>
              <a:ahLst/>
              <a:cxnLst/>
              <a:rect l="l" t="t" r="r" b="b"/>
              <a:pathLst>
                <a:path w="1187" h="1954" extrusionOk="0">
                  <a:moveTo>
                    <a:pt x="1158" y="1"/>
                  </a:moveTo>
                  <a:cubicBezTo>
                    <a:pt x="1158" y="1"/>
                    <a:pt x="1158" y="33"/>
                    <a:pt x="1144" y="106"/>
                  </a:cubicBezTo>
                  <a:cubicBezTo>
                    <a:pt x="1144" y="135"/>
                    <a:pt x="1130" y="163"/>
                    <a:pt x="1130" y="208"/>
                  </a:cubicBezTo>
                  <a:cubicBezTo>
                    <a:pt x="1112" y="251"/>
                    <a:pt x="1098" y="310"/>
                    <a:pt x="1084" y="353"/>
                  </a:cubicBezTo>
                  <a:cubicBezTo>
                    <a:pt x="1070" y="412"/>
                    <a:pt x="1056" y="472"/>
                    <a:pt x="1042" y="529"/>
                  </a:cubicBezTo>
                  <a:cubicBezTo>
                    <a:pt x="1024" y="588"/>
                    <a:pt x="996" y="648"/>
                    <a:pt x="968" y="704"/>
                  </a:cubicBezTo>
                  <a:cubicBezTo>
                    <a:pt x="936" y="764"/>
                    <a:pt x="908" y="838"/>
                    <a:pt x="880" y="898"/>
                  </a:cubicBezTo>
                  <a:cubicBezTo>
                    <a:pt x="848" y="954"/>
                    <a:pt x="806" y="1028"/>
                    <a:pt x="778" y="1088"/>
                  </a:cubicBezTo>
                  <a:cubicBezTo>
                    <a:pt x="732" y="1144"/>
                    <a:pt x="704" y="1204"/>
                    <a:pt x="658" y="1264"/>
                  </a:cubicBezTo>
                  <a:cubicBezTo>
                    <a:pt x="616" y="1320"/>
                    <a:pt x="570" y="1380"/>
                    <a:pt x="528" y="1426"/>
                  </a:cubicBezTo>
                  <a:cubicBezTo>
                    <a:pt x="483" y="1482"/>
                    <a:pt x="440" y="1528"/>
                    <a:pt x="395" y="1570"/>
                  </a:cubicBezTo>
                  <a:cubicBezTo>
                    <a:pt x="366" y="1615"/>
                    <a:pt x="321" y="1658"/>
                    <a:pt x="278" y="1703"/>
                  </a:cubicBezTo>
                  <a:cubicBezTo>
                    <a:pt x="264" y="1717"/>
                    <a:pt x="233" y="1732"/>
                    <a:pt x="219" y="1746"/>
                  </a:cubicBezTo>
                  <a:cubicBezTo>
                    <a:pt x="205" y="1760"/>
                    <a:pt x="191" y="1791"/>
                    <a:pt x="176" y="1805"/>
                  </a:cubicBezTo>
                  <a:cubicBezTo>
                    <a:pt x="131" y="1819"/>
                    <a:pt x="103" y="1848"/>
                    <a:pt x="89" y="1865"/>
                  </a:cubicBezTo>
                  <a:cubicBezTo>
                    <a:pt x="29" y="1907"/>
                    <a:pt x="1" y="1936"/>
                    <a:pt x="1" y="1936"/>
                  </a:cubicBezTo>
                  <a:lnTo>
                    <a:pt x="15" y="1953"/>
                  </a:lnTo>
                  <a:cubicBezTo>
                    <a:pt x="15" y="1953"/>
                    <a:pt x="43" y="1936"/>
                    <a:pt x="103" y="1893"/>
                  </a:cubicBezTo>
                  <a:cubicBezTo>
                    <a:pt x="131" y="1879"/>
                    <a:pt x="162" y="1865"/>
                    <a:pt x="191" y="1834"/>
                  </a:cubicBezTo>
                  <a:cubicBezTo>
                    <a:pt x="233" y="1805"/>
                    <a:pt x="264" y="1777"/>
                    <a:pt x="307" y="1732"/>
                  </a:cubicBezTo>
                  <a:cubicBezTo>
                    <a:pt x="352" y="1703"/>
                    <a:pt x="395" y="1658"/>
                    <a:pt x="440" y="1615"/>
                  </a:cubicBezTo>
                  <a:cubicBezTo>
                    <a:pt x="483" y="1570"/>
                    <a:pt x="528" y="1513"/>
                    <a:pt x="570" y="1468"/>
                  </a:cubicBezTo>
                  <a:cubicBezTo>
                    <a:pt x="616" y="1408"/>
                    <a:pt x="658" y="1352"/>
                    <a:pt x="704" y="1292"/>
                  </a:cubicBezTo>
                  <a:cubicBezTo>
                    <a:pt x="746" y="1232"/>
                    <a:pt x="792" y="1176"/>
                    <a:pt x="820" y="1116"/>
                  </a:cubicBezTo>
                  <a:cubicBezTo>
                    <a:pt x="866" y="1042"/>
                    <a:pt x="894" y="986"/>
                    <a:pt x="922" y="926"/>
                  </a:cubicBezTo>
                  <a:cubicBezTo>
                    <a:pt x="968" y="852"/>
                    <a:pt x="996" y="792"/>
                    <a:pt x="1010" y="722"/>
                  </a:cubicBezTo>
                  <a:cubicBezTo>
                    <a:pt x="1042" y="662"/>
                    <a:pt x="1070" y="602"/>
                    <a:pt x="1084" y="546"/>
                  </a:cubicBezTo>
                  <a:cubicBezTo>
                    <a:pt x="1098" y="486"/>
                    <a:pt x="1112" y="427"/>
                    <a:pt x="1130" y="370"/>
                  </a:cubicBezTo>
                  <a:cubicBezTo>
                    <a:pt x="1144" y="310"/>
                    <a:pt x="1158" y="265"/>
                    <a:pt x="1158" y="223"/>
                  </a:cubicBezTo>
                  <a:cubicBezTo>
                    <a:pt x="1172" y="177"/>
                    <a:pt x="1172" y="135"/>
                    <a:pt x="1172" y="106"/>
                  </a:cubicBezTo>
                  <a:cubicBezTo>
                    <a:pt x="1186" y="47"/>
                    <a:pt x="1186" y="1"/>
                    <a:pt x="1186" y="1"/>
                  </a:cubicBezTo>
                  <a:close/>
                </a:path>
              </a:pathLst>
            </a:custGeom>
            <a:solidFill>
              <a:srgbClr val="3779E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95" name="Google Shape;913;p49">
              <a:extLst>
                <a:ext uri="{FF2B5EF4-FFF2-40B4-BE49-F238E27FC236}">
                  <a16:creationId xmlns:a16="http://schemas.microsoft.com/office/drawing/2014/main" id="{47A7BB78-CC65-196B-47F7-62F90794A6F7}"/>
                </a:ext>
              </a:extLst>
            </p:cNvPr>
            <p:cNvSpPr/>
            <p:nvPr/>
          </p:nvSpPr>
          <p:spPr>
            <a:xfrm>
              <a:off x="619125" y="4636850"/>
              <a:ext cx="31600" cy="50600"/>
            </a:xfrm>
            <a:custGeom>
              <a:avLst/>
              <a:gdLst/>
              <a:ahLst/>
              <a:cxnLst/>
              <a:rect l="l" t="t" r="r" b="b"/>
              <a:pathLst>
                <a:path w="1264" h="2024" extrusionOk="0">
                  <a:moveTo>
                    <a:pt x="1190" y="1"/>
                  </a:moveTo>
                  <a:lnTo>
                    <a:pt x="1176" y="29"/>
                  </a:lnTo>
                  <a:cubicBezTo>
                    <a:pt x="1176" y="29"/>
                    <a:pt x="1176" y="61"/>
                    <a:pt x="1158" y="117"/>
                  </a:cubicBezTo>
                  <a:cubicBezTo>
                    <a:pt x="1158" y="163"/>
                    <a:pt x="1158" y="191"/>
                    <a:pt x="1144" y="236"/>
                  </a:cubicBezTo>
                  <a:cubicBezTo>
                    <a:pt x="1130" y="279"/>
                    <a:pt x="1116" y="324"/>
                    <a:pt x="1102" y="381"/>
                  </a:cubicBezTo>
                  <a:cubicBezTo>
                    <a:pt x="1102" y="426"/>
                    <a:pt x="1070" y="486"/>
                    <a:pt x="1056" y="542"/>
                  </a:cubicBezTo>
                  <a:cubicBezTo>
                    <a:pt x="1042" y="602"/>
                    <a:pt x="1014" y="662"/>
                    <a:pt x="982" y="718"/>
                  </a:cubicBezTo>
                  <a:cubicBezTo>
                    <a:pt x="954" y="778"/>
                    <a:pt x="940" y="852"/>
                    <a:pt x="894" y="908"/>
                  </a:cubicBezTo>
                  <a:cubicBezTo>
                    <a:pt x="866" y="968"/>
                    <a:pt x="838" y="1042"/>
                    <a:pt x="792" y="1102"/>
                  </a:cubicBezTo>
                  <a:cubicBezTo>
                    <a:pt x="764" y="1158"/>
                    <a:pt x="718" y="1218"/>
                    <a:pt x="676" y="1278"/>
                  </a:cubicBezTo>
                  <a:cubicBezTo>
                    <a:pt x="648" y="1334"/>
                    <a:pt x="602" y="1380"/>
                    <a:pt x="560" y="1436"/>
                  </a:cubicBezTo>
                  <a:cubicBezTo>
                    <a:pt x="514" y="1496"/>
                    <a:pt x="472" y="1541"/>
                    <a:pt x="426" y="1584"/>
                  </a:cubicBezTo>
                  <a:cubicBezTo>
                    <a:pt x="384" y="1629"/>
                    <a:pt x="339" y="1672"/>
                    <a:pt x="310" y="1700"/>
                  </a:cubicBezTo>
                  <a:cubicBezTo>
                    <a:pt x="279" y="1731"/>
                    <a:pt x="265" y="1745"/>
                    <a:pt x="251" y="1760"/>
                  </a:cubicBezTo>
                  <a:cubicBezTo>
                    <a:pt x="237" y="1774"/>
                    <a:pt x="208" y="1788"/>
                    <a:pt x="191" y="1805"/>
                  </a:cubicBezTo>
                  <a:cubicBezTo>
                    <a:pt x="163" y="1833"/>
                    <a:pt x="135" y="1862"/>
                    <a:pt x="103" y="1876"/>
                  </a:cubicBezTo>
                  <a:cubicBezTo>
                    <a:pt x="61" y="1921"/>
                    <a:pt x="33" y="1935"/>
                    <a:pt x="33" y="1935"/>
                  </a:cubicBezTo>
                  <a:lnTo>
                    <a:pt x="1" y="1949"/>
                  </a:lnTo>
                  <a:lnTo>
                    <a:pt x="15" y="1981"/>
                  </a:lnTo>
                  <a:lnTo>
                    <a:pt x="47" y="1995"/>
                  </a:lnTo>
                  <a:lnTo>
                    <a:pt x="61" y="2023"/>
                  </a:lnTo>
                  <a:lnTo>
                    <a:pt x="75" y="2009"/>
                  </a:lnTo>
                  <a:cubicBezTo>
                    <a:pt x="75" y="2009"/>
                    <a:pt x="103" y="1981"/>
                    <a:pt x="163" y="1949"/>
                  </a:cubicBezTo>
                  <a:cubicBezTo>
                    <a:pt x="191" y="1935"/>
                    <a:pt x="222" y="1907"/>
                    <a:pt x="251" y="1876"/>
                  </a:cubicBezTo>
                  <a:cubicBezTo>
                    <a:pt x="296" y="1847"/>
                    <a:pt x="339" y="1819"/>
                    <a:pt x="384" y="1788"/>
                  </a:cubicBezTo>
                  <a:lnTo>
                    <a:pt x="375" y="1779"/>
                  </a:lnTo>
                  <a:lnTo>
                    <a:pt x="500" y="1658"/>
                  </a:lnTo>
                  <a:cubicBezTo>
                    <a:pt x="560" y="1612"/>
                    <a:pt x="602" y="1570"/>
                    <a:pt x="648" y="1510"/>
                  </a:cubicBezTo>
                  <a:cubicBezTo>
                    <a:pt x="689" y="1456"/>
                    <a:pt x="732" y="1412"/>
                    <a:pt x="773" y="1343"/>
                  </a:cubicBezTo>
                  <a:lnTo>
                    <a:pt x="773" y="1343"/>
                  </a:lnTo>
                  <a:lnTo>
                    <a:pt x="778" y="1348"/>
                  </a:lnTo>
                  <a:cubicBezTo>
                    <a:pt x="824" y="1278"/>
                    <a:pt x="852" y="1218"/>
                    <a:pt x="894" y="1158"/>
                  </a:cubicBezTo>
                  <a:cubicBezTo>
                    <a:pt x="924" y="1088"/>
                    <a:pt x="964" y="1034"/>
                    <a:pt x="995" y="966"/>
                  </a:cubicBezTo>
                  <a:lnTo>
                    <a:pt x="995" y="966"/>
                  </a:lnTo>
                  <a:lnTo>
                    <a:pt x="1000" y="968"/>
                  </a:lnTo>
                  <a:cubicBezTo>
                    <a:pt x="1042" y="894"/>
                    <a:pt x="1056" y="838"/>
                    <a:pt x="1088" y="764"/>
                  </a:cubicBezTo>
                  <a:cubicBezTo>
                    <a:pt x="1116" y="704"/>
                    <a:pt x="1144" y="630"/>
                    <a:pt x="1158" y="574"/>
                  </a:cubicBezTo>
                  <a:cubicBezTo>
                    <a:pt x="1176" y="514"/>
                    <a:pt x="1190" y="455"/>
                    <a:pt x="1204" y="398"/>
                  </a:cubicBezTo>
                  <a:cubicBezTo>
                    <a:pt x="1218" y="353"/>
                    <a:pt x="1232" y="293"/>
                    <a:pt x="1232" y="251"/>
                  </a:cubicBezTo>
                  <a:cubicBezTo>
                    <a:pt x="1246" y="205"/>
                    <a:pt x="1246" y="177"/>
                    <a:pt x="1246" y="134"/>
                  </a:cubicBezTo>
                  <a:cubicBezTo>
                    <a:pt x="1264" y="75"/>
                    <a:pt x="1264" y="29"/>
                    <a:pt x="1264" y="29"/>
                  </a:cubicBezTo>
                  <a:lnTo>
                    <a:pt x="1264" y="1"/>
                  </a:ln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96" name="Google Shape;914;p49">
              <a:extLst>
                <a:ext uri="{FF2B5EF4-FFF2-40B4-BE49-F238E27FC236}">
                  <a16:creationId xmlns:a16="http://schemas.microsoft.com/office/drawing/2014/main" id="{FA371F7C-6AE6-6C5E-6326-FBF76E91B188}"/>
                </a:ext>
              </a:extLst>
            </p:cNvPr>
            <p:cNvSpPr/>
            <p:nvPr/>
          </p:nvSpPr>
          <p:spPr>
            <a:xfrm>
              <a:off x="593900" y="4464625"/>
              <a:ext cx="205175" cy="196450"/>
            </a:xfrm>
            <a:custGeom>
              <a:avLst/>
              <a:gdLst/>
              <a:ahLst/>
              <a:cxnLst/>
              <a:rect l="l" t="t" r="r" b="b"/>
              <a:pathLst>
                <a:path w="8207" h="7858" extrusionOk="0">
                  <a:moveTo>
                    <a:pt x="6044" y="1"/>
                  </a:moveTo>
                  <a:cubicBezTo>
                    <a:pt x="5402" y="1"/>
                    <a:pt x="4623" y="411"/>
                    <a:pt x="4133" y="456"/>
                  </a:cubicBezTo>
                  <a:cubicBezTo>
                    <a:pt x="3660" y="412"/>
                    <a:pt x="2812" y="2"/>
                    <a:pt x="2150" y="2"/>
                  </a:cubicBezTo>
                  <a:cubicBezTo>
                    <a:pt x="1907" y="2"/>
                    <a:pt x="1689" y="57"/>
                    <a:pt x="1523" y="206"/>
                  </a:cubicBezTo>
                  <a:cubicBezTo>
                    <a:pt x="1200" y="484"/>
                    <a:pt x="0" y="6935"/>
                    <a:pt x="704" y="7389"/>
                  </a:cubicBezTo>
                  <a:cubicBezTo>
                    <a:pt x="1260" y="7741"/>
                    <a:pt x="2624" y="7857"/>
                    <a:pt x="4031" y="7857"/>
                  </a:cubicBezTo>
                  <a:cubicBezTo>
                    <a:pt x="5818" y="7857"/>
                    <a:pt x="6947" y="7741"/>
                    <a:pt x="7503" y="7389"/>
                  </a:cubicBezTo>
                  <a:cubicBezTo>
                    <a:pt x="8207" y="6935"/>
                    <a:pt x="6962" y="396"/>
                    <a:pt x="6596" y="147"/>
                  </a:cubicBezTo>
                  <a:cubicBezTo>
                    <a:pt x="6434" y="41"/>
                    <a:pt x="6246" y="1"/>
                    <a:pt x="6044" y="1"/>
                  </a:cubicBezTo>
                  <a:close/>
                </a:path>
              </a:pathLst>
            </a:custGeom>
            <a:solidFill>
              <a:srgbClr val="E65C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97" name="Google Shape;915;p49">
              <a:extLst>
                <a:ext uri="{FF2B5EF4-FFF2-40B4-BE49-F238E27FC236}">
                  <a16:creationId xmlns:a16="http://schemas.microsoft.com/office/drawing/2014/main" id="{95134BC9-9973-E0AB-BF7B-F49C6D943A25}"/>
                </a:ext>
              </a:extLst>
            </p:cNvPr>
            <p:cNvSpPr/>
            <p:nvPr/>
          </p:nvSpPr>
          <p:spPr>
            <a:xfrm>
              <a:off x="724300" y="4466050"/>
              <a:ext cx="79525" cy="85800"/>
            </a:xfrm>
            <a:custGeom>
              <a:avLst/>
              <a:gdLst/>
              <a:ahLst/>
              <a:cxnLst/>
              <a:rect l="l" t="t" r="r" b="b"/>
              <a:pathLst>
                <a:path w="3181" h="3432" extrusionOk="0">
                  <a:moveTo>
                    <a:pt x="757" y="0"/>
                  </a:moveTo>
                  <a:cubicBezTo>
                    <a:pt x="305" y="0"/>
                    <a:pt x="45" y="370"/>
                    <a:pt x="15" y="825"/>
                  </a:cubicBezTo>
                  <a:lnTo>
                    <a:pt x="15" y="927"/>
                  </a:lnTo>
                  <a:cubicBezTo>
                    <a:pt x="1" y="1075"/>
                    <a:pt x="47" y="1191"/>
                    <a:pt x="103" y="1307"/>
                  </a:cubicBezTo>
                  <a:cubicBezTo>
                    <a:pt x="177" y="1409"/>
                    <a:pt x="251" y="1514"/>
                    <a:pt x="310" y="1616"/>
                  </a:cubicBezTo>
                  <a:cubicBezTo>
                    <a:pt x="441" y="1820"/>
                    <a:pt x="574" y="2042"/>
                    <a:pt x="704" y="2246"/>
                  </a:cubicBezTo>
                  <a:cubicBezTo>
                    <a:pt x="820" y="2450"/>
                    <a:pt x="940" y="2672"/>
                    <a:pt x="1042" y="2861"/>
                  </a:cubicBezTo>
                  <a:cubicBezTo>
                    <a:pt x="1084" y="2963"/>
                    <a:pt x="1130" y="3065"/>
                    <a:pt x="1158" y="3153"/>
                  </a:cubicBezTo>
                  <a:cubicBezTo>
                    <a:pt x="1172" y="3167"/>
                    <a:pt x="1172" y="3185"/>
                    <a:pt x="1190" y="3213"/>
                  </a:cubicBezTo>
                  <a:cubicBezTo>
                    <a:pt x="1195" y="3224"/>
                    <a:pt x="1200" y="3226"/>
                    <a:pt x="1204" y="3226"/>
                  </a:cubicBezTo>
                  <a:cubicBezTo>
                    <a:pt x="1204" y="3226"/>
                    <a:pt x="1205" y="3226"/>
                    <a:pt x="1205" y="3226"/>
                  </a:cubicBezTo>
                  <a:lnTo>
                    <a:pt x="1205" y="3226"/>
                  </a:lnTo>
                  <a:cubicBezTo>
                    <a:pt x="1205" y="3227"/>
                    <a:pt x="1204" y="3227"/>
                    <a:pt x="1204" y="3227"/>
                  </a:cubicBezTo>
                  <a:cubicBezTo>
                    <a:pt x="1862" y="3329"/>
                    <a:pt x="2523" y="3389"/>
                    <a:pt x="3167" y="3431"/>
                  </a:cubicBezTo>
                  <a:cubicBezTo>
                    <a:pt x="3181" y="3361"/>
                    <a:pt x="3181" y="3287"/>
                    <a:pt x="3181" y="3227"/>
                  </a:cubicBezTo>
                  <a:cubicBezTo>
                    <a:pt x="3181" y="3139"/>
                    <a:pt x="3167" y="3051"/>
                    <a:pt x="3153" y="2992"/>
                  </a:cubicBezTo>
                  <a:cubicBezTo>
                    <a:pt x="3138" y="2861"/>
                    <a:pt x="2829" y="1792"/>
                    <a:pt x="2052" y="603"/>
                  </a:cubicBezTo>
                  <a:cubicBezTo>
                    <a:pt x="1658" y="121"/>
                    <a:pt x="894" y="2"/>
                    <a:pt x="806" y="2"/>
                  </a:cubicBezTo>
                  <a:cubicBezTo>
                    <a:pt x="789" y="1"/>
                    <a:pt x="773" y="0"/>
                    <a:pt x="757" y="0"/>
                  </a:cubicBezTo>
                  <a:close/>
                </a:path>
              </a:pathLst>
            </a:custGeom>
            <a:solidFill>
              <a:srgbClr val="E65C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98" name="Google Shape;916;p49">
              <a:extLst>
                <a:ext uri="{FF2B5EF4-FFF2-40B4-BE49-F238E27FC236}">
                  <a16:creationId xmlns:a16="http://schemas.microsoft.com/office/drawing/2014/main" id="{BFC67CF8-8F84-0FCD-AAD6-2B6A8E09FFB4}"/>
                </a:ext>
              </a:extLst>
            </p:cNvPr>
            <p:cNvSpPr/>
            <p:nvPr/>
          </p:nvSpPr>
          <p:spPr>
            <a:xfrm>
              <a:off x="584300" y="4811250"/>
              <a:ext cx="23875" cy="19800"/>
            </a:xfrm>
            <a:custGeom>
              <a:avLst/>
              <a:gdLst/>
              <a:ahLst/>
              <a:cxnLst/>
              <a:rect l="l" t="t" r="r" b="b"/>
              <a:pathLst>
                <a:path w="955" h="792" extrusionOk="0">
                  <a:moveTo>
                    <a:pt x="824" y="0"/>
                  </a:moveTo>
                  <a:lnTo>
                    <a:pt x="824" y="0"/>
                  </a:lnTo>
                  <a:cubicBezTo>
                    <a:pt x="1" y="162"/>
                    <a:pt x="149" y="689"/>
                    <a:pt x="149" y="689"/>
                  </a:cubicBezTo>
                  <a:cubicBezTo>
                    <a:pt x="384" y="735"/>
                    <a:pt x="514" y="763"/>
                    <a:pt x="792" y="791"/>
                  </a:cubicBezTo>
                  <a:cubicBezTo>
                    <a:pt x="912" y="545"/>
                    <a:pt x="954" y="281"/>
                    <a:pt x="824" y="0"/>
                  </a:cubicBezTo>
                  <a:close/>
                </a:path>
              </a:pathLst>
            </a:custGeom>
            <a:solidFill>
              <a:srgbClr val="FACC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99" name="Google Shape;917;p49">
              <a:extLst>
                <a:ext uri="{FF2B5EF4-FFF2-40B4-BE49-F238E27FC236}">
                  <a16:creationId xmlns:a16="http://schemas.microsoft.com/office/drawing/2014/main" id="{B222B1BD-10CE-6684-8277-4D76868B782F}"/>
                </a:ext>
              </a:extLst>
            </p:cNvPr>
            <p:cNvSpPr/>
            <p:nvPr/>
          </p:nvSpPr>
          <p:spPr>
            <a:xfrm>
              <a:off x="603750" y="4792150"/>
              <a:ext cx="60450" cy="39525"/>
            </a:xfrm>
            <a:custGeom>
              <a:avLst/>
              <a:gdLst/>
              <a:ahLst/>
              <a:cxnLst/>
              <a:rect l="l" t="t" r="r" b="b"/>
              <a:pathLst>
                <a:path w="2418" h="1581" extrusionOk="0">
                  <a:moveTo>
                    <a:pt x="863" y="1"/>
                  </a:moveTo>
                  <a:cubicBezTo>
                    <a:pt x="241" y="1"/>
                    <a:pt x="310" y="708"/>
                    <a:pt x="310" y="708"/>
                  </a:cubicBezTo>
                  <a:cubicBezTo>
                    <a:pt x="236" y="708"/>
                    <a:pt x="236" y="722"/>
                    <a:pt x="32" y="750"/>
                  </a:cubicBezTo>
                  <a:cubicBezTo>
                    <a:pt x="162" y="1014"/>
                    <a:pt x="120" y="1292"/>
                    <a:pt x="0" y="1541"/>
                  </a:cubicBezTo>
                  <a:cubicBezTo>
                    <a:pt x="364" y="1570"/>
                    <a:pt x="713" y="1580"/>
                    <a:pt x="1028" y="1580"/>
                  </a:cubicBezTo>
                  <a:cubicBezTo>
                    <a:pt x="1831" y="1580"/>
                    <a:pt x="2406" y="1513"/>
                    <a:pt x="2406" y="1513"/>
                  </a:cubicBezTo>
                  <a:lnTo>
                    <a:pt x="2406" y="662"/>
                  </a:lnTo>
                  <a:cubicBezTo>
                    <a:pt x="2418" y="392"/>
                    <a:pt x="2195" y="198"/>
                    <a:pt x="1947" y="198"/>
                  </a:cubicBezTo>
                  <a:cubicBezTo>
                    <a:pt x="1885" y="198"/>
                    <a:pt x="1821" y="210"/>
                    <a:pt x="1759" y="236"/>
                  </a:cubicBezTo>
                  <a:cubicBezTo>
                    <a:pt x="1569" y="324"/>
                    <a:pt x="1509" y="430"/>
                    <a:pt x="1481" y="500"/>
                  </a:cubicBezTo>
                  <a:cubicBezTo>
                    <a:pt x="1495" y="356"/>
                    <a:pt x="1319" y="32"/>
                    <a:pt x="939" y="4"/>
                  </a:cubicBezTo>
                  <a:cubicBezTo>
                    <a:pt x="913" y="2"/>
                    <a:pt x="888" y="1"/>
                    <a:pt x="863" y="1"/>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00" name="Google Shape;918;p49">
              <a:extLst>
                <a:ext uri="{FF2B5EF4-FFF2-40B4-BE49-F238E27FC236}">
                  <a16:creationId xmlns:a16="http://schemas.microsoft.com/office/drawing/2014/main" id="{0BC65D98-8C1C-20BE-1772-BB9BC5D3254D}"/>
                </a:ext>
              </a:extLst>
            </p:cNvPr>
            <p:cNvSpPr/>
            <p:nvPr/>
          </p:nvSpPr>
          <p:spPr>
            <a:xfrm>
              <a:off x="587300" y="4827775"/>
              <a:ext cx="76625" cy="9625"/>
            </a:xfrm>
            <a:custGeom>
              <a:avLst/>
              <a:gdLst/>
              <a:ahLst/>
              <a:cxnLst/>
              <a:rect l="l" t="t" r="r" b="b"/>
              <a:pathLst>
                <a:path w="3065" h="385" extrusionOk="0">
                  <a:moveTo>
                    <a:pt x="57" y="0"/>
                  </a:moveTo>
                  <a:cubicBezTo>
                    <a:pt x="1" y="0"/>
                    <a:pt x="74" y="218"/>
                    <a:pt x="74" y="218"/>
                  </a:cubicBezTo>
                  <a:cubicBezTo>
                    <a:pt x="564" y="346"/>
                    <a:pt x="1131" y="384"/>
                    <a:pt x="1638" y="384"/>
                  </a:cubicBezTo>
                  <a:cubicBezTo>
                    <a:pt x="2422" y="384"/>
                    <a:pt x="3064" y="292"/>
                    <a:pt x="3064" y="292"/>
                  </a:cubicBezTo>
                  <a:lnTo>
                    <a:pt x="3064" y="102"/>
                  </a:lnTo>
                  <a:cubicBezTo>
                    <a:pt x="3064" y="102"/>
                    <a:pt x="2620" y="146"/>
                    <a:pt x="1975" y="146"/>
                  </a:cubicBezTo>
                  <a:cubicBezTo>
                    <a:pt x="1430" y="146"/>
                    <a:pt x="742" y="115"/>
                    <a:pt x="57" y="0"/>
                  </a:cubicBezTo>
                  <a:close/>
                </a:path>
              </a:pathLst>
            </a:custGeom>
            <a:solidFill>
              <a:srgbClr val="FACC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01" name="Google Shape;919;p49">
              <a:extLst>
                <a:ext uri="{FF2B5EF4-FFF2-40B4-BE49-F238E27FC236}">
                  <a16:creationId xmlns:a16="http://schemas.microsoft.com/office/drawing/2014/main" id="{D1DE3822-9453-0F1B-507E-5DE57F917D06}"/>
                </a:ext>
              </a:extLst>
            </p:cNvPr>
            <p:cNvSpPr/>
            <p:nvPr/>
          </p:nvSpPr>
          <p:spPr>
            <a:xfrm>
              <a:off x="644450" y="4810525"/>
              <a:ext cx="11025" cy="11025"/>
            </a:xfrm>
            <a:custGeom>
              <a:avLst/>
              <a:gdLst/>
              <a:ahLst/>
              <a:cxnLst/>
              <a:rect l="l" t="t" r="r" b="b"/>
              <a:pathLst>
                <a:path w="441" h="441" extrusionOk="0">
                  <a:moveTo>
                    <a:pt x="219" y="1"/>
                  </a:moveTo>
                  <a:cubicBezTo>
                    <a:pt x="103" y="1"/>
                    <a:pt x="1" y="103"/>
                    <a:pt x="1" y="222"/>
                  </a:cubicBezTo>
                  <a:cubicBezTo>
                    <a:pt x="1" y="339"/>
                    <a:pt x="89" y="441"/>
                    <a:pt x="219" y="441"/>
                  </a:cubicBezTo>
                  <a:cubicBezTo>
                    <a:pt x="339" y="441"/>
                    <a:pt x="427" y="339"/>
                    <a:pt x="427" y="222"/>
                  </a:cubicBezTo>
                  <a:cubicBezTo>
                    <a:pt x="441" y="103"/>
                    <a:pt x="339" y="1"/>
                    <a:pt x="219" y="1"/>
                  </a:cubicBezTo>
                  <a:close/>
                </a:path>
              </a:pathLst>
            </a:custGeom>
            <a:solidFill>
              <a:srgbClr val="FACC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02" name="Google Shape;920;p49">
              <a:extLst>
                <a:ext uri="{FF2B5EF4-FFF2-40B4-BE49-F238E27FC236}">
                  <a16:creationId xmlns:a16="http://schemas.microsoft.com/office/drawing/2014/main" id="{4BFDDCCF-7E24-2C50-A4EC-D13F00244EA2}"/>
                </a:ext>
              </a:extLst>
            </p:cNvPr>
            <p:cNvSpPr/>
            <p:nvPr/>
          </p:nvSpPr>
          <p:spPr>
            <a:xfrm>
              <a:off x="610700" y="4809050"/>
              <a:ext cx="20950" cy="3700"/>
            </a:xfrm>
            <a:custGeom>
              <a:avLst/>
              <a:gdLst/>
              <a:ahLst/>
              <a:cxnLst/>
              <a:rect l="l" t="t" r="r" b="b"/>
              <a:pathLst>
                <a:path w="838" h="148" extrusionOk="0">
                  <a:moveTo>
                    <a:pt x="46" y="0"/>
                  </a:moveTo>
                  <a:cubicBezTo>
                    <a:pt x="32" y="0"/>
                    <a:pt x="0" y="32"/>
                    <a:pt x="0" y="46"/>
                  </a:cubicBezTo>
                  <a:cubicBezTo>
                    <a:pt x="0" y="74"/>
                    <a:pt x="18" y="88"/>
                    <a:pt x="46" y="88"/>
                  </a:cubicBezTo>
                  <a:lnTo>
                    <a:pt x="792" y="148"/>
                  </a:lnTo>
                  <a:cubicBezTo>
                    <a:pt x="823" y="148"/>
                    <a:pt x="837" y="120"/>
                    <a:pt x="837" y="106"/>
                  </a:cubicBezTo>
                  <a:cubicBezTo>
                    <a:pt x="837" y="74"/>
                    <a:pt x="823" y="60"/>
                    <a:pt x="809" y="60"/>
                  </a:cubicBezTo>
                  <a:lnTo>
                    <a:pt x="46" y="0"/>
                  </a:lnTo>
                  <a:close/>
                </a:path>
              </a:pathLst>
            </a:custGeom>
            <a:solidFill>
              <a:srgbClr val="FACC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03" name="Google Shape;921;p49">
              <a:extLst>
                <a:ext uri="{FF2B5EF4-FFF2-40B4-BE49-F238E27FC236}">
                  <a16:creationId xmlns:a16="http://schemas.microsoft.com/office/drawing/2014/main" id="{38A19BA6-933D-AC23-DD74-6853E7291001}"/>
                </a:ext>
              </a:extLst>
            </p:cNvPr>
            <p:cNvSpPr/>
            <p:nvPr/>
          </p:nvSpPr>
          <p:spPr>
            <a:xfrm>
              <a:off x="602700" y="4790575"/>
              <a:ext cx="30450" cy="18150"/>
            </a:xfrm>
            <a:custGeom>
              <a:avLst/>
              <a:gdLst/>
              <a:ahLst/>
              <a:cxnLst/>
              <a:rect l="l" t="t" r="r" b="b"/>
              <a:pathLst>
                <a:path w="1218" h="726" extrusionOk="0">
                  <a:moveTo>
                    <a:pt x="394" y="81"/>
                  </a:moveTo>
                  <a:cubicBezTo>
                    <a:pt x="394" y="81"/>
                    <a:pt x="408" y="81"/>
                    <a:pt x="408" y="95"/>
                  </a:cubicBezTo>
                  <a:cubicBezTo>
                    <a:pt x="426" y="95"/>
                    <a:pt x="440" y="124"/>
                    <a:pt x="454" y="141"/>
                  </a:cubicBezTo>
                  <a:cubicBezTo>
                    <a:pt x="496" y="211"/>
                    <a:pt x="528" y="299"/>
                    <a:pt x="542" y="405"/>
                  </a:cubicBezTo>
                  <a:cubicBezTo>
                    <a:pt x="542" y="433"/>
                    <a:pt x="556" y="461"/>
                    <a:pt x="556" y="493"/>
                  </a:cubicBezTo>
                  <a:lnTo>
                    <a:pt x="542" y="475"/>
                  </a:lnTo>
                  <a:cubicBezTo>
                    <a:pt x="468" y="373"/>
                    <a:pt x="408" y="271"/>
                    <a:pt x="380" y="155"/>
                  </a:cubicBezTo>
                  <a:cubicBezTo>
                    <a:pt x="366" y="124"/>
                    <a:pt x="366" y="95"/>
                    <a:pt x="380" y="81"/>
                  </a:cubicBezTo>
                  <a:close/>
                  <a:moveTo>
                    <a:pt x="130" y="285"/>
                  </a:moveTo>
                  <a:cubicBezTo>
                    <a:pt x="162" y="285"/>
                    <a:pt x="190" y="299"/>
                    <a:pt x="218" y="317"/>
                  </a:cubicBezTo>
                  <a:cubicBezTo>
                    <a:pt x="306" y="387"/>
                    <a:pt x="408" y="447"/>
                    <a:pt x="482" y="535"/>
                  </a:cubicBezTo>
                  <a:lnTo>
                    <a:pt x="496" y="549"/>
                  </a:lnTo>
                  <a:cubicBezTo>
                    <a:pt x="380" y="521"/>
                    <a:pt x="232" y="461"/>
                    <a:pt x="130" y="373"/>
                  </a:cubicBezTo>
                  <a:cubicBezTo>
                    <a:pt x="88" y="345"/>
                    <a:pt x="88" y="331"/>
                    <a:pt x="88" y="317"/>
                  </a:cubicBezTo>
                  <a:cubicBezTo>
                    <a:pt x="88" y="299"/>
                    <a:pt x="102" y="285"/>
                    <a:pt x="130" y="285"/>
                  </a:cubicBezTo>
                  <a:close/>
                  <a:moveTo>
                    <a:pt x="387" y="0"/>
                  </a:moveTo>
                  <a:cubicBezTo>
                    <a:pt x="365" y="0"/>
                    <a:pt x="343" y="7"/>
                    <a:pt x="320" y="22"/>
                  </a:cubicBezTo>
                  <a:cubicBezTo>
                    <a:pt x="292" y="36"/>
                    <a:pt x="264" y="95"/>
                    <a:pt x="292" y="183"/>
                  </a:cubicBezTo>
                  <a:cubicBezTo>
                    <a:pt x="306" y="229"/>
                    <a:pt x="320" y="271"/>
                    <a:pt x="352" y="299"/>
                  </a:cubicBezTo>
                  <a:cubicBezTo>
                    <a:pt x="320" y="285"/>
                    <a:pt x="292" y="271"/>
                    <a:pt x="264" y="243"/>
                  </a:cubicBezTo>
                  <a:cubicBezTo>
                    <a:pt x="218" y="229"/>
                    <a:pt x="176" y="197"/>
                    <a:pt x="130" y="197"/>
                  </a:cubicBezTo>
                  <a:cubicBezTo>
                    <a:pt x="74" y="197"/>
                    <a:pt x="14" y="243"/>
                    <a:pt x="0" y="299"/>
                  </a:cubicBezTo>
                  <a:cubicBezTo>
                    <a:pt x="0" y="373"/>
                    <a:pt x="56" y="419"/>
                    <a:pt x="74" y="433"/>
                  </a:cubicBezTo>
                  <a:cubicBezTo>
                    <a:pt x="144" y="493"/>
                    <a:pt x="232" y="549"/>
                    <a:pt x="352" y="595"/>
                  </a:cubicBezTo>
                  <a:cubicBezTo>
                    <a:pt x="352" y="623"/>
                    <a:pt x="366" y="637"/>
                    <a:pt x="380" y="637"/>
                  </a:cubicBezTo>
                  <a:lnTo>
                    <a:pt x="616" y="669"/>
                  </a:lnTo>
                  <a:lnTo>
                    <a:pt x="644" y="669"/>
                  </a:lnTo>
                  <a:lnTo>
                    <a:pt x="1171" y="725"/>
                  </a:lnTo>
                  <a:cubicBezTo>
                    <a:pt x="1200" y="725"/>
                    <a:pt x="1217" y="697"/>
                    <a:pt x="1217" y="683"/>
                  </a:cubicBezTo>
                  <a:cubicBezTo>
                    <a:pt x="1217" y="651"/>
                    <a:pt x="1200" y="637"/>
                    <a:pt x="1171" y="637"/>
                  </a:cubicBezTo>
                  <a:lnTo>
                    <a:pt x="690" y="581"/>
                  </a:lnTo>
                  <a:cubicBezTo>
                    <a:pt x="658" y="521"/>
                    <a:pt x="644" y="447"/>
                    <a:pt x="630" y="373"/>
                  </a:cubicBezTo>
                  <a:cubicBezTo>
                    <a:pt x="602" y="285"/>
                    <a:pt x="584" y="183"/>
                    <a:pt x="528" y="95"/>
                  </a:cubicBezTo>
                  <a:cubicBezTo>
                    <a:pt x="514" y="67"/>
                    <a:pt x="482" y="36"/>
                    <a:pt x="454" y="22"/>
                  </a:cubicBezTo>
                  <a:cubicBezTo>
                    <a:pt x="431" y="7"/>
                    <a:pt x="409" y="0"/>
                    <a:pt x="387" y="0"/>
                  </a:cubicBezTo>
                  <a:close/>
                </a:path>
              </a:pathLst>
            </a:custGeom>
            <a:solidFill>
              <a:srgbClr val="FACC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04" name="Google Shape;922;p49">
              <a:extLst>
                <a:ext uri="{FF2B5EF4-FFF2-40B4-BE49-F238E27FC236}">
                  <a16:creationId xmlns:a16="http://schemas.microsoft.com/office/drawing/2014/main" id="{B5D3EE96-7AC6-50C6-BE0F-DD338D3A3CDC}"/>
                </a:ext>
              </a:extLst>
            </p:cNvPr>
            <p:cNvSpPr/>
            <p:nvPr/>
          </p:nvSpPr>
          <p:spPr>
            <a:xfrm>
              <a:off x="804600" y="4810175"/>
              <a:ext cx="23775" cy="19825"/>
            </a:xfrm>
            <a:custGeom>
              <a:avLst/>
              <a:gdLst/>
              <a:ahLst/>
              <a:cxnLst/>
              <a:rect l="l" t="t" r="r" b="b"/>
              <a:pathLst>
                <a:path w="951" h="793" extrusionOk="0">
                  <a:moveTo>
                    <a:pt x="116" y="1"/>
                  </a:moveTo>
                  <a:lnTo>
                    <a:pt x="116" y="1"/>
                  </a:lnTo>
                  <a:cubicBezTo>
                    <a:pt x="0" y="265"/>
                    <a:pt x="28" y="543"/>
                    <a:pt x="159" y="792"/>
                  </a:cubicBezTo>
                  <a:cubicBezTo>
                    <a:pt x="440" y="764"/>
                    <a:pt x="556" y="732"/>
                    <a:pt x="806" y="676"/>
                  </a:cubicBezTo>
                  <a:cubicBezTo>
                    <a:pt x="806" y="676"/>
                    <a:pt x="950" y="163"/>
                    <a:pt x="116" y="1"/>
                  </a:cubicBezTo>
                  <a:close/>
                </a:path>
              </a:pathLst>
            </a:custGeom>
            <a:solidFill>
              <a:srgbClr val="FACC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05" name="Google Shape;923;p49">
              <a:extLst>
                <a:ext uri="{FF2B5EF4-FFF2-40B4-BE49-F238E27FC236}">
                  <a16:creationId xmlns:a16="http://schemas.microsoft.com/office/drawing/2014/main" id="{2307A11A-3337-EF9F-81D8-06595788DE71}"/>
                </a:ext>
              </a:extLst>
            </p:cNvPr>
            <p:cNvSpPr/>
            <p:nvPr/>
          </p:nvSpPr>
          <p:spPr>
            <a:xfrm>
              <a:off x="748500" y="4791025"/>
              <a:ext cx="60075" cy="39525"/>
            </a:xfrm>
            <a:custGeom>
              <a:avLst/>
              <a:gdLst/>
              <a:ahLst/>
              <a:cxnLst/>
              <a:rect l="l" t="t" r="r" b="b"/>
              <a:pathLst>
                <a:path w="2403" h="1581" extrusionOk="0">
                  <a:moveTo>
                    <a:pt x="1539" y="1"/>
                  </a:moveTo>
                  <a:cubicBezTo>
                    <a:pt x="1516" y="1"/>
                    <a:pt x="1492" y="2"/>
                    <a:pt x="1467" y="4"/>
                  </a:cubicBezTo>
                  <a:cubicBezTo>
                    <a:pt x="1101" y="35"/>
                    <a:pt x="925" y="341"/>
                    <a:pt x="939" y="503"/>
                  </a:cubicBezTo>
                  <a:cubicBezTo>
                    <a:pt x="908" y="429"/>
                    <a:pt x="851" y="313"/>
                    <a:pt x="644" y="225"/>
                  </a:cubicBezTo>
                  <a:cubicBezTo>
                    <a:pt x="584" y="199"/>
                    <a:pt x="524" y="187"/>
                    <a:pt x="464" y="187"/>
                  </a:cubicBezTo>
                  <a:cubicBezTo>
                    <a:pt x="219" y="187"/>
                    <a:pt x="0" y="393"/>
                    <a:pt x="0" y="665"/>
                  </a:cubicBezTo>
                  <a:lnTo>
                    <a:pt x="14" y="1498"/>
                  </a:lnTo>
                  <a:cubicBezTo>
                    <a:pt x="14" y="1498"/>
                    <a:pt x="623" y="1580"/>
                    <a:pt x="1464" y="1580"/>
                  </a:cubicBezTo>
                  <a:cubicBezTo>
                    <a:pt x="1754" y="1580"/>
                    <a:pt x="2072" y="1570"/>
                    <a:pt x="2403" y="1544"/>
                  </a:cubicBezTo>
                  <a:cubicBezTo>
                    <a:pt x="2287" y="1280"/>
                    <a:pt x="2258" y="1017"/>
                    <a:pt x="2374" y="753"/>
                  </a:cubicBezTo>
                  <a:cubicBezTo>
                    <a:pt x="2185" y="707"/>
                    <a:pt x="2185" y="707"/>
                    <a:pt x="2097" y="707"/>
                  </a:cubicBezTo>
                  <a:cubicBezTo>
                    <a:pt x="2097" y="707"/>
                    <a:pt x="2165" y="1"/>
                    <a:pt x="1539" y="1"/>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06" name="Google Shape;924;p49">
              <a:extLst>
                <a:ext uri="{FF2B5EF4-FFF2-40B4-BE49-F238E27FC236}">
                  <a16:creationId xmlns:a16="http://schemas.microsoft.com/office/drawing/2014/main" id="{4A38C997-D5E2-936A-18D5-83C3EED22C79}"/>
                </a:ext>
              </a:extLst>
            </p:cNvPr>
            <p:cNvSpPr/>
            <p:nvPr/>
          </p:nvSpPr>
          <p:spPr>
            <a:xfrm>
              <a:off x="755800" y="4809475"/>
              <a:ext cx="11000" cy="10575"/>
            </a:xfrm>
            <a:custGeom>
              <a:avLst/>
              <a:gdLst/>
              <a:ahLst/>
              <a:cxnLst/>
              <a:rect l="l" t="t" r="r" b="b"/>
              <a:pathLst>
                <a:path w="440" h="423" extrusionOk="0">
                  <a:moveTo>
                    <a:pt x="222" y="1"/>
                  </a:moveTo>
                  <a:cubicBezTo>
                    <a:pt x="106" y="1"/>
                    <a:pt x="0" y="89"/>
                    <a:pt x="0" y="205"/>
                  </a:cubicBezTo>
                  <a:cubicBezTo>
                    <a:pt x="0" y="335"/>
                    <a:pt x="88" y="423"/>
                    <a:pt x="222" y="423"/>
                  </a:cubicBezTo>
                  <a:cubicBezTo>
                    <a:pt x="338" y="423"/>
                    <a:pt x="426" y="335"/>
                    <a:pt x="440" y="219"/>
                  </a:cubicBezTo>
                  <a:cubicBezTo>
                    <a:pt x="440" y="89"/>
                    <a:pt x="338" y="1"/>
                    <a:pt x="222" y="1"/>
                  </a:cubicBezTo>
                  <a:close/>
                </a:path>
              </a:pathLst>
            </a:custGeom>
            <a:solidFill>
              <a:srgbClr val="FACC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07" name="Google Shape;925;p49">
              <a:extLst>
                <a:ext uri="{FF2B5EF4-FFF2-40B4-BE49-F238E27FC236}">
                  <a16:creationId xmlns:a16="http://schemas.microsoft.com/office/drawing/2014/main" id="{F942DB07-34DC-362B-8E0E-2AEDB2FE2C4F}"/>
                </a:ext>
              </a:extLst>
            </p:cNvPr>
            <p:cNvSpPr/>
            <p:nvPr/>
          </p:nvSpPr>
          <p:spPr>
            <a:xfrm>
              <a:off x="748500" y="4826625"/>
              <a:ext cx="76600" cy="9725"/>
            </a:xfrm>
            <a:custGeom>
              <a:avLst/>
              <a:gdLst/>
              <a:ahLst/>
              <a:cxnLst/>
              <a:rect l="l" t="t" r="r" b="b"/>
              <a:pathLst>
                <a:path w="3064" h="389" extrusionOk="0">
                  <a:moveTo>
                    <a:pt x="3018" y="1"/>
                  </a:moveTo>
                  <a:cubicBezTo>
                    <a:pt x="2318" y="116"/>
                    <a:pt x="1618" y="148"/>
                    <a:pt x="1068" y="148"/>
                  </a:cubicBezTo>
                  <a:cubicBezTo>
                    <a:pt x="434" y="148"/>
                    <a:pt x="0" y="106"/>
                    <a:pt x="0" y="106"/>
                  </a:cubicBezTo>
                  <a:lnTo>
                    <a:pt x="0" y="296"/>
                  </a:lnTo>
                  <a:cubicBezTo>
                    <a:pt x="0" y="296"/>
                    <a:pt x="648" y="388"/>
                    <a:pt x="1435" y="388"/>
                  </a:cubicBezTo>
                  <a:cubicBezTo>
                    <a:pt x="1946" y="388"/>
                    <a:pt x="2515" y="349"/>
                    <a:pt x="3004" y="222"/>
                  </a:cubicBezTo>
                  <a:cubicBezTo>
                    <a:pt x="3004" y="222"/>
                    <a:pt x="3064" y="1"/>
                    <a:pt x="3018" y="1"/>
                  </a:cubicBezTo>
                  <a:close/>
                </a:path>
              </a:pathLst>
            </a:custGeom>
            <a:solidFill>
              <a:srgbClr val="FACC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08" name="Google Shape;926;p49">
              <a:extLst>
                <a:ext uri="{FF2B5EF4-FFF2-40B4-BE49-F238E27FC236}">
                  <a16:creationId xmlns:a16="http://schemas.microsoft.com/office/drawing/2014/main" id="{9E208BFC-F2AD-47B3-6770-BCA2E4018F06}"/>
                </a:ext>
              </a:extLst>
            </p:cNvPr>
            <p:cNvSpPr/>
            <p:nvPr/>
          </p:nvSpPr>
          <p:spPr>
            <a:xfrm>
              <a:off x="780775" y="4807975"/>
              <a:ext cx="20850" cy="3300"/>
            </a:xfrm>
            <a:custGeom>
              <a:avLst/>
              <a:gdLst/>
              <a:ahLst/>
              <a:cxnLst/>
              <a:rect l="l" t="t" r="r" b="b"/>
              <a:pathLst>
                <a:path w="834" h="132" extrusionOk="0">
                  <a:moveTo>
                    <a:pt x="792" y="1"/>
                  </a:moveTo>
                  <a:lnTo>
                    <a:pt x="42" y="61"/>
                  </a:lnTo>
                  <a:cubicBezTo>
                    <a:pt x="14" y="61"/>
                    <a:pt x="0" y="75"/>
                    <a:pt x="0" y="103"/>
                  </a:cubicBezTo>
                  <a:cubicBezTo>
                    <a:pt x="0" y="117"/>
                    <a:pt x="28" y="131"/>
                    <a:pt x="42" y="131"/>
                  </a:cubicBezTo>
                  <a:lnTo>
                    <a:pt x="806" y="89"/>
                  </a:lnTo>
                  <a:cubicBezTo>
                    <a:pt x="820" y="89"/>
                    <a:pt x="834" y="75"/>
                    <a:pt x="834" y="43"/>
                  </a:cubicBezTo>
                  <a:cubicBezTo>
                    <a:pt x="834" y="15"/>
                    <a:pt x="820" y="1"/>
                    <a:pt x="792" y="1"/>
                  </a:cubicBezTo>
                  <a:close/>
                </a:path>
              </a:pathLst>
            </a:custGeom>
            <a:solidFill>
              <a:srgbClr val="FACC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09" name="Google Shape;927;p49">
              <a:extLst>
                <a:ext uri="{FF2B5EF4-FFF2-40B4-BE49-F238E27FC236}">
                  <a16:creationId xmlns:a16="http://schemas.microsoft.com/office/drawing/2014/main" id="{56900103-F7DC-6892-9C44-21E0B521D5A2}"/>
                </a:ext>
              </a:extLst>
            </p:cNvPr>
            <p:cNvSpPr/>
            <p:nvPr/>
          </p:nvSpPr>
          <p:spPr>
            <a:xfrm>
              <a:off x="779275" y="4789400"/>
              <a:ext cx="30800" cy="17900"/>
            </a:xfrm>
            <a:custGeom>
              <a:avLst/>
              <a:gdLst/>
              <a:ahLst/>
              <a:cxnLst/>
              <a:rect l="l" t="t" r="r" b="b"/>
              <a:pathLst>
                <a:path w="1232" h="716" extrusionOk="0">
                  <a:moveTo>
                    <a:pt x="852" y="83"/>
                  </a:moveTo>
                  <a:cubicBezTo>
                    <a:pt x="866" y="100"/>
                    <a:pt x="866" y="128"/>
                    <a:pt x="852" y="156"/>
                  </a:cubicBezTo>
                  <a:cubicBezTo>
                    <a:pt x="806" y="276"/>
                    <a:pt x="750" y="378"/>
                    <a:pt x="676" y="480"/>
                  </a:cubicBezTo>
                  <a:lnTo>
                    <a:pt x="662" y="494"/>
                  </a:lnTo>
                  <a:cubicBezTo>
                    <a:pt x="676" y="452"/>
                    <a:pt x="676" y="420"/>
                    <a:pt x="690" y="392"/>
                  </a:cubicBezTo>
                  <a:cubicBezTo>
                    <a:pt x="704" y="304"/>
                    <a:pt x="718" y="216"/>
                    <a:pt x="778" y="142"/>
                  </a:cubicBezTo>
                  <a:cubicBezTo>
                    <a:pt x="778" y="128"/>
                    <a:pt x="792" y="100"/>
                    <a:pt x="820" y="83"/>
                  </a:cubicBezTo>
                  <a:close/>
                  <a:moveTo>
                    <a:pt x="1101" y="290"/>
                  </a:moveTo>
                  <a:cubicBezTo>
                    <a:pt x="1115" y="290"/>
                    <a:pt x="1143" y="304"/>
                    <a:pt x="1143" y="318"/>
                  </a:cubicBezTo>
                  <a:cubicBezTo>
                    <a:pt x="1143" y="318"/>
                    <a:pt x="1129" y="346"/>
                    <a:pt x="1101" y="378"/>
                  </a:cubicBezTo>
                  <a:cubicBezTo>
                    <a:pt x="982" y="466"/>
                    <a:pt x="852" y="522"/>
                    <a:pt x="718" y="554"/>
                  </a:cubicBezTo>
                  <a:cubicBezTo>
                    <a:pt x="732" y="540"/>
                    <a:pt x="732" y="540"/>
                    <a:pt x="750" y="522"/>
                  </a:cubicBezTo>
                  <a:cubicBezTo>
                    <a:pt x="820" y="452"/>
                    <a:pt x="908" y="378"/>
                    <a:pt x="1013" y="318"/>
                  </a:cubicBezTo>
                  <a:cubicBezTo>
                    <a:pt x="1041" y="304"/>
                    <a:pt x="1070" y="290"/>
                    <a:pt x="1101" y="290"/>
                  </a:cubicBezTo>
                  <a:close/>
                  <a:moveTo>
                    <a:pt x="827" y="0"/>
                  </a:moveTo>
                  <a:cubicBezTo>
                    <a:pt x="807" y="0"/>
                    <a:pt x="790" y="5"/>
                    <a:pt x="778" y="12"/>
                  </a:cubicBezTo>
                  <a:cubicBezTo>
                    <a:pt x="732" y="40"/>
                    <a:pt x="718" y="69"/>
                    <a:pt x="704" y="100"/>
                  </a:cubicBezTo>
                  <a:cubicBezTo>
                    <a:pt x="644" y="188"/>
                    <a:pt x="616" y="290"/>
                    <a:pt x="602" y="378"/>
                  </a:cubicBezTo>
                  <a:cubicBezTo>
                    <a:pt x="588" y="452"/>
                    <a:pt x="574" y="522"/>
                    <a:pt x="542" y="582"/>
                  </a:cubicBezTo>
                  <a:lnTo>
                    <a:pt x="46" y="642"/>
                  </a:lnTo>
                  <a:cubicBezTo>
                    <a:pt x="28" y="642"/>
                    <a:pt x="0" y="656"/>
                    <a:pt x="14" y="684"/>
                  </a:cubicBezTo>
                  <a:cubicBezTo>
                    <a:pt x="14" y="698"/>
                    <a:pt x="28" y="716"/>
                    <a:pt x="46" y="716"/>
                  </a:cubicBezTo>
                  <a:lnTo>
                    <a:pt x="60" y="716"/>
                  </a:lnTo>
                  <a:lnTo>
                    <a:pt x="574" y="670"/>
                  </a:lnTo>
                  <a:lnTo>
                    <a:pt x="616" y="670"/>
                  </a:lnTo>
                  <a:lnTo>
                    <a:pt x="837" y="642"/>
                  </a:lnTo>
                  <a:cubicBezTo>
                    <a:pt x="866" y="642"/>
                    <a:pt x="880" y="628"/>
                    <a:pt x="880" y="596"/>
                  </a:cubicBezTo>
                  <a:cubicBezTo>
                    <a:pt x="982" y="554"/>
                    <a:pt x="1084" y="494"/>
                    <a:pt x="1158" y="434"/>
                  </a:cubicBezTo>
                  <a:cubicBezTo>
                    <a:pt x="1172" y="420"/>
                    <a:pt x="1231" y="378"/>
                    <a:pt x="1231" y="304"/>
                  </a:cubicBezTo>
                  <a:cubicBezTo>
                    <a:pt x="1217" y="244"/>
                    <a:pt x="1158" y="202"/>
                    <a:pt x="1101" y="202"/>
                  </a:cubicBezTo>
                  <a:cubicBezTo>
                    <a:pt x="1041" y="202"/>
                    <a:pt x="996" y="230"/>
                    <a:pt x="968" y="244"/>
                  </a:cubicBezTo>
                  <a:cubicBezTo>
                    <a:pt x="939" y="258"/>
                    <a:pt x="908" y="290"/>
                    <a:pt x="880" y="304"/>
                  </a:cubicBezTo>
                  <a:cubicBezTo>
                    <a:pt x="894" y="258"/>
                    <a:pt x="908" y="230"/>
                    <a:pt x="925" y="188"/>
                  </a:cubicBezTo>
                  <a:cubicBezTo>
                    <a:pt x="954" y="83"/>
                    <a:pt x="939" y="40"/>
                    <a:pt x="908" y="26"/>
                  </a:cubicBezTo>
                  <a:cubicBezTo>
                    <a:pt x="884" y="8"/>
                    <a:pt x="854" y="0"/>
                    <a:pt x="827" y="0"/>
                  </a:cubicBezTo>
                  <a:close/>
                </a:path>
              </a:pathLst>
            </a:custGeom>
            <a:solidFill>
              <a:srgbClr val="FACC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10" name="Google Shape;928;p49">
              <a:extLst>
                <a:ext uri="{FF2B5EF4-FFF2-40B4-BE49-F238E27FC236}">
                  <a16:creationId xmlns:a16="http://schemas.microsoft.com/office/drawing/2014/main" id="{1A466493-DBD4-8E11-E450-CE820F3E145E}"/>
                </a:ext>
              </a:extLst>
            </p:cNvPr>
            <p:cNvSpPr/>
            <p:nvPr/>
          </p:nvSpPr>
          <p:spPr>
            <a:xfrm>
              <a:off x="578850" y="4466050"/>
              <a:ext cx="79875" cy="85800"/>
            </a:xfrm>
            <a:custGeom>
              <a:avLst/>
              <a:gdLst/>
              <a:ahLst/>
              <a:cxnLst/>
              <a:rect l="l" t="t" r="r" b="b"/>
              <a:pathLst>
                <a:path w="3195" h="3432" extrusionOk="0">
                  <a:moveTo>
                    <a:pt x="2427" y="0"/>
                  </a:moveTo>
                  <a:cubicBezTo>
                    <a:pt x="2410" y="0"/>
                    <a:pt x="2393" y="1"/>
                    <a:pt x="2375" y="2"/>
                  </a:cubicBezTo>
                  <a:cubicBezTo>
                    <a:pt x="2301" y="2"/>
                    <a:pt x="1538" y="121"/>
                    <a:pt x="1144" y="603"/>
                  </a:cubicBezTo>
                  <a:cubicBezTo>
                    <a:pt x="367" y="1792"/>
                    <a:pt x="61" y="2861"/>
                    <a:pt x="29" y="2992"/>
                  </a:cubicBezTo>
                  <a:cubicBezTo>
                    <a:pt x="29" y="3051"/>
                    <a:pt x="15" y="3139"/>
                    <a:pt x="15" y="3227"/>
                  </a:cubicBezTo>
                  <a:cubicBezTo>
                    <a:pt x="1" y="3287"/>
                    <a:pt x="15" y="3361"/>
                    <a:pt x="15" y="3431"/>
                  </a:cubicBezTo>
                  <a:cubicBezTo>
                    <a:pt x="676" y="3389"/>
                    <a:pt x="1334" y="3329"/>
                    <a:pt x="1978" y="3227"/>
                  </a:cubicBezTo>
                  <a:cubicBezTo>
                    <a:pt x="1978" y="3224"/>
                    <a:pt x="1978" y="3223"/>
                    <a:pt x="1978" y="3223"/>
                  </a:cubicBezTo>
                  <a:cubicBezTo>
                    <a:pt x="1979" y="3223"/>
                    <a:pt x="1981" y="3226"/>
                    <a:pt x="1986" y="3226"/>
                  </a:cubicBezTo>
                  <a:cubicBezTo>
                    <a:pt x="1990" y="3226"/>
                    <a:pt x="1998" y="3224"/>
                    <a:pt x="2009" y="3213"/>
                  </a:cubicBezTo>
                  <a:cubicBezTo>
                    <a:pt x="2009" y="3185"/>
                    <a:pt x="2023" y="3167"/>
                    <a:pt x="2023" y="3153"/>
                  </a:cubicBezTo>
                  <a:cubicBezTo>
                    <a:pt x="2052" y="3065"/>
                    <a:pt x="2097" y="2963"/>
                    <a:pt x="2154" y="2861"/>
                  </a:cubicBezTo>
                  <a:cubicBezTo>
                    <a:pt x="2259" y="2672"/>
                    <a:pt x="2375" y="2450"/>
                    <a:pt x="2491" y="2246"/>
                  </a:cubicBezTo>
                  <a:cubicBezTo>
                    <a:pt x="2611" y="2042"/>
                    <a:pt x="2741" y="1820"/>
                    <a:pt x="2875" y="1616"/>
                  </a:cubicBezTo>
                  <a:cubicBezTo>
                    <a:pt x="2945" y="1514"/>
                    <a:pt x="3019" y="1409"/>
                    <a:pt x="3079" y="1307"/>
                  </a:cubicBezTo>
                  <a:cubicBezTo>
                    <a:pt x="3138" y="1191"/>
                    <a:pt x="3195" y="1075"/>
                    <a:pt x="3181" y="927"/>
                  </a:cubicBezTo>
                  <a:lnTo>
                    <a:pt x="3181" y="825"/>
                  </a:lnTo>
                  <a:cubicBezTo>
                    <a:pt x="3140" y="370"/>
                    <a:pt x="2893" y="0"/>
                    <a:pt x="2427" y="0"/>
                  </a:cubicBezTo>
                  <a:close/>
                </a:path>
              </a:pathLst>
            </a:custGeom>
            <a:solidFill>
              <a:srgbClr val="E65C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11" name="Google Shape;929;p49">
              <a:extLst>
                <a:ext uri="{FF2B5EF4-FFF2-40B4-BE49-F238E27FC236}">
                  <a16:creationId xmlns:a16="http://schemas.microsoft.com/office/drawing/2014/main" id="{F8303EF4-ECF9-7F72-C98D-AC201EB55966}"/>
                </a:ext>
              </a:extLst>
            </p:cNvPr>
            <p:cNvSpPr/>
            <p:nvPr/>
          </p:nvSpPr>
          <p:spPr>
            <a:xfrm>
              <a:off x="694675" y="4411775"/>
              <a:ext cx="61925" cy="76375"/>
            </a:xfrm>
            <a:custGeom>
              <a:avLst/>
              <a:gdLst/>
              <a:ahLst/>
              <a:cxnLst/>
              <a:rect l="l" t="t" r="r" b="b"/>
              <a:pathLst>
                <a:path w="2477" h="3055" extrusionOk="0">
                  <a:moveTo>
                    <a:pt x="1422" y="1"/>
                  </a:moveTo>
                  <a:cubicBezTo>
                    <a:pt x="1025" y="1"/>
                    <a:pt x="664" y="250"/>
                    <a:pt x="556" y="650"/>
                  </a:cubicBezTo>
                  <a:lnTo>
                    <a:pt x="145" y="2085"/>
                  </a:lnTo>
                  <a:cubicBezTo>
                    <a:pt x="0" y="2570"/>
                    <a:pt x="352" y="2834"/>
                    <a:pt x="820" y="2964"/>
                  </a:cubicBezTo>
                  <a:lnTo>
                    <a:pt x="880" y="2982"/>
                  </a:lnTo>
                  <a:cubicBezTo>
                    <a:pt x="1028" y="3028"/>
                    <a:pt x="1174" y="3055"/>
                    <a:pt x="1308" y="3055"/>
                  </a:cubicBezTo>
                  <a:cubicBezTo>
                    <a:pt x="1596" y="3055"/>
                    <a:pt x="1829" y="2930"/>
                    <a:pt x="1917" y="2598"/>
                  </a:cubicBezTo>
                  <a:lnTo>
                    <a:pt x="2329" y="1163"/>
                  </a:lnTo>
                  <a:cubicBezTo>
                    <a:pt x="2477" y="678"/>
                    <a:pt x="2199" y="182"/>
                    <a:pt x="1713" y="48"/>
                  </a:cubicBezTo>
                  <a:lnTo>
                    <a:pt x="1671" y="34"/>
                  </a:lnTo>
                  <a:cubicBezTo>
                    <a:pt x="1588" y="12"/>
                    <a:pt x="1504" y="1"/>
                    <a:pt x="1422" y="1"/>
                  </a:cubicBezTo>
                  <a:close/>
                </a:path>
              </a:pathLst>
            </a:custGeom>
            <a:solidFill>
              <a:srgbClr val="F7D2C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12" name="Google Shape;930;p49">
              <a:extLst>
                <a:ext uri="{FF2B5EF4-FFF2-40B4-BE49-F238E27FC236}">
                  <a16:creationId xmlns:a16="http://schemas.microsoft.com/office/drawing/2014/main" id="{4204F939-C7EC-3495-213B-4B55043910B4}"/>
                </a:ext>
              </a:extLst>
            </p:cNvPr>
            <p:cNvSpPr/>
            <p:nvPr/>
          </p:nvSpPr>
          <p:spPr>
            <a:xfrm>
              <a:off x="697925" y="4437500"/>
              <a:ext cx="52450" cy="27900"/>
            </a:xfrm>
            <a:custGeom>
              <a:avLst/>
              <a:gdLst/>
              <a:ahLst/>
              <a:cxnLst/>
              <a:rect l="l" t="t" r="r" b="b"/>
              <a:pathLst>
                <a:path w="2098" h="1116" extrusionOk="0">
                  <a:moveTo>
                    <a:pt x="310" y="1"/>
                  </a:moveTo>
                  <a:lnTo>
                    <a:pt x="62" y="895"/>
                  </a:lnTo>
                  <a:lnTo>
                    <a:pt x="324" y="1"/>
                  </a:lnTo>
                  <a:close/>
                  <a:moveTo>
                    <a:pt x="2097" y="500"/>
                  </a:moveTo>
                  <a:lnTo>
                    <a:pt x="1921" y="1087"/>
                  </a:lnTo>
                  <a:lnTo>
                    <a:pt x="2097" y="514"/>
                  </a:lnTo>
                  <a:lnTo>
                    <a:pt x="2097" y="500"/>
                  </a:lnTo>
                  <a:close/>
                  <a:moveTo>
                    <a:pt x="62" y="895"/>
                  </a:moveTo>
                  <a:lnTo>
                    <a:pt x="15" y="1056"/>
                  </a:lnTo>
                  <a:cubicBezTo>
                    <a:pt x="1" y="1073"/>
                    <a:pt x="1" y="1102"/>
                    <a:pt x="1" y="1116"/>
                  </a:cubicBezTo>
                  <a:lnTo>
                    <a:pt x="62" y="895"/>
                  </a:lnTo>
                  <a:close/>
                </a:path>
              </a:pathLst>
            </a:custGeom>
            <a:solidFill>
              <a:srgbClr val="BEAE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13" name="Google Shape;931;p49">
              <a:extLst>
                <a:ext uri="{FF2B5EF4-FFF2-40B4-BE49-F238E27FC236}">
                  <a16:creationId xmlns:a16="http://schemas.microsoft.com/office/drawing/2014/main" id="{A50E41A8-D2D6-F689-156B-8BD1D8EBB380}"/>
                </a:ext>
              </a:extLst>
            </p:cNvPr>
            <p:cNvSpPr/>
            <p:nvPr/>
          </p:nvSpPr>
          <p:spPr>
            <a:xfrm>
              <a:off x="745600" y="4464675"/>
              <a:ext cx="375" cy="1425"/>
            </a:xfrm>
            <a:custGeom>
              <a:avLst/>
              <a:gdLst/>
              <a:ahLst/>
              <a:cxnLst/>
              <a:rect l="l" t="t" r="r" b="b"/>
              <a:pathLst>
                <a:path w="15" h="57" extrusionOk="0">
                  <a:moveTo>
                    <a:pt x="14" y="0"/>
                  </a:moveTo>
                  <a:lnTo>
                    <a:pt x="0" y="57"/>
                  </a:lnTo>
                  <a:lnTo>
                    <a:pt x="0" y="57"/>
                  </a:lnTo>
                  <a:close/>
                </a:path>
              </a:pathLst>
            </a:custGeom>
            <a:solidFill>
              <a:srgbClr val="F0978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14" name="Google Shape;932;p49">
              <a:extLst>
                <a:ext uri="{FF2B5EF4-FFF2-40B4-BE49-F238E27FC236}">
                  <a16:creationId xmlns:a16="http://schemas.microsoft.com/office/drawing/2014/main" id="{CC3BA5CA-AB2F-62BA-E1EA-F9BDD87D39E5}"/>
                </a:ext>
              </a:extLst>
            </p:cNvPr>
            <p:cNvSpPr/>
            <p:nvPr/>
          </p:nvSpPr>
          <p:spPr>
            <a:xfrm>
              <a:off x="743400" y="4466075"/>
              <a:ext cx="2225" cy="8475"/>
            </a:xfrm>
            <a:custGeom>
              <a:avLst/>
              <a:gdLst/>
              <a:ahLst/>
              <a:cxnLst/>
              <a:rect l="l" t="t" r="r" b="b"/>
              <a:pathLst>
                <a:path w="89" h="339" extrusionOk="0">
                  <a:moveTo>
                    <a:pt x="88" y="1"/>
                  </a:moveTo>
                  <a:lnTo>
                    <a:pt x="0" y="338"/>
                  </a:lnTo>
                  <a:lnTo>
                    <a:pt x="0" y="338"/>
                  </a:lnTo>
                  <a:close/>
                </a:path>
              </a:pathLst>
            </a:custGeom>
            <a:solidFill>
              <a:srgbClr val="F0978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15" name="Google Shape;933;p49">
              <a:extLst>
                <a:ext uri="{FF2B5EF4-FFF2-40B4-BE49-F238E27FC236}">
                  <a16:creationId xmlns:a16="http://schemas.microsoft.com/office/drawing/2014/main" id="{C35E87CC-8065-C979-DEE9-85ADF6A70D57}"/>
                </a:ext>
              </a:extLst>
            </p:cNvPr>
            <p:cNvSpPr/>
            <p:nvPr/>
          </p:nvSpPr>
          <p:spPr>
            <a:xfrm>
              <a:off x="697925" y="4421400"/>
              <a:ext cx="55700" cy="53150"/>
            </a:xfrm>
            <a:custGeom>
              <a:avLst/>
              <a:gdLst/>
              <a:ahLst/>
              <a:cxnLst/>
              <a:rect l="l" t="t" r="r" b="b"/>
              <a:pathLst>
                <a:path w="2228" h="2126" extrusionOk="0">
                  <a:moveTo>
                    <a:pt x="1172" y="1"/>
                  </a:moveTo>
                  <a:cubicBezTo>
                    <a:pt x="792" y="1"/>
                    <a:pt x="426" y="251"/>
                    <a:pt x="324" y="645"/>
                  </a:cubicBezTo>
                  <a:lnTo>
                    <a:pt x="15" y="1700"/>
                  </a:lnTo>
                  <a:cubicBezTo>
                    <a:pt x="1" y="1717"/>
                    <a:pt x="1" y="1746"/>
                    <a:pt x="1" y="1760"/>
                  </a:cubicBezTo>
                  <a:cubicBezTo>
                    <a:pt x="352" y="1921"/>
                    <a:pt x="968" y="2125"/>
                    <a:pt x="1787" y="2125"/>
                  </a:cubicBezTo>
                  <a:lnTo>
                    <a:pt x="1819" y="2125"/>
                  </a:lnTo>
                  <a:lnTo>
                    <a:pt x="1907" y="1788"/>
                  </a:lnTo>
                  <a:lnTo>
                    <a:pt x="1921" y="1731"/>
                  </a:lnTo>
                  <a:lnTo>
                    <a:pt x="2097" y="1144"/>
                  </a:lnTo>
                  <a:cubicBezTo>
                    <a:pt x="2227" y="676"/>
                    <a:pt x="1949" y="177"/>
                    <a:pt x="1481" y="47"/>
                  </a:cubicBezTo>
                  <a:lnTo>
                    <a:pt x="1422" y="29"/>
                  </a:lnTo>
                  <a:cubicBezTo>
                    <a:pt x="1348" y="1"/>
                    <a:pt x="1260" y="1"/>
                    <a:pt x="1172" y="1"/>
                  </a:cubicBezTo>
                  <a:close/>
                </a:path>
              </a:pathLst>
            </a:custGeom>
            <a:solidFill>
              <a:srgbClr val="F5BB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16" name="Google Shape;934;p49">
              <a:extLst>
                <a:ext uri="{FF2B5EF4-FFF2-40B4-BE49-F238E27FC236}">
                  <a16:creationId xmlns:a16="http://schemas.microsoft.com/office/drawing/2014/main" id="{E866E7F7-B76F-8A97-809B-8D813219A791}"/>
                </a:ext>
              </a:extLst>
            </p:cNvPr>
            <p:cNvSpPr/>
            <p:nvPr/>
          </p:nvSpPr>
          <p:spPr>
            <a:xfrm>
              <a:off x="620275" y="4348750"/>
              <a:ext cx="63000" cy="55575"/>
            </a:xfrm>
            <a:custGeom>
              <a:avLst/>
              <a:gdLst/>
              <a:ahLst/>
              <a:cxnLst/>
              <a:rect l="l" t="t" r="r" b="b"/>
              <a:pathLst>
                <a:path w="2520" h="2223" extrusionOk="0">
                  <a:moveTo>
                    <a:pt x="1270" y="0"/>
                  </a:moveTo>
                  <a:cubicBezTo>
                    <a:pt x="898" y="0"/>
                    <a:pt x="532" y="189"/>
                    <a:pt x="321" y="532"/>
                  </a:cubicBezTo>
                  <a:cubicBezTo>
                    <a:pt x="1" y="1046"/>
                    <a:pt x="162" y="1735"/>
                    <a:pt x="672" y="2056"/>
                  </a:cubicBezTo>
                  <a:cubicBezTo>
                    <a:pt x="856" y="2168"/>
                    <a:pt x="1058" y="2222"/>
                    <a:pt x="1256" y="2222"/>
                  </a:cubicBezTo>
                  <a:cubicBezTo>
                    <a:pt x="1628" y="2222"/>
                    <a:pt x="1988" y="2034"/>
                    <a:pt x="2199" y="1690"/>
                  </a:cubicBezTo>
                  <a:cubicBezTo>
                    <a:pt x="2519" y="1176"/>
                    <a:pt x="2361" y="490"/>
                    <a:pt x="1847" y="167"/>
                  </a:cubicBezTo>
                  <a:cubicBezTo>
                    <a:pt x="1668" y="54"/>
                    <a:pt x="1468" y="0"/>
                    <a:pt x="1270" y="0"/>
                  </a:cubicBezTo>
                  <a:close/>
                </a:path>
              </a:pathLst>
            </a:custGeom>
            <a:solidFill>
              <a:srgbClr val="F4C4B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17" name="Google Shape;935;p49">
              <a:extLst>
                <a:ext uri="{FF2B5EF4-FFF2-40B4-BE49-F238E27FC236}">
                  <a16:creationId xmlns:a16="http://schemas.microsoft.com/office/drawing/2014/main" id="{483AC8F6-3837-B160-366E-89D1A3E1008C}"/>
                </a:ext>
              </a:extLst>
            </p:cNvPr>
            <p:cNvSpPr/>
            <p:nvPr/>
          </p:nvSpPr>
          <p:spPr>
            <a:xfrm>
              <a:off x="625025" y="4366100"/>
              <a:ext cx="47250" cy="38100"/>
            </a:xfrm>
            <a:custGeom>
              <a:avLst/>
              <a:gdLst/>
              <a:ahLst/>
              <a:cxnLst/>
              <a:rect l="l" t="t" r="r" b="b"/>
              <a:pathLst>
                <a:path w="1890" h="1524" extrusionOk="0">
                  <a:moveTo>
                    <a:pt x="820" y="0"/>
                  </a:moveTo>
                  <a:cubicBezTo>
                    <a:pt x="570" y="0"/>
                    <a:pt x="338" y="102"/>
                    <a:pt x="219" y="306"/>
                  </a:cubicBezTo>
                  <a:cubicBezTo>
                    <a:pt x="1" y="644"/>
                    <a:pt x="162" y="1129"/>
                    <a:pt x="570" y="1379"/>
                  </a:cubicBezTo>
                  <a:cubicBezTo>
                    <a:pt x="732" y="1481"/>
                    <a:pt x="908" y="1523"/>
                    <a:pt x="1070" y="1523"/>
                  </a:cubicBezTo>
                  <a:cubicBezTo>
                    <a:pt x="1320" y="1523"/>
                    <a:pt x="1555" y="1421"/>
                    <a:pt x="1685" y="1217"/>
                  </a:cubicBezTo>
                  <a:cubicBezTo>
                    <a:pt x="1889" y="866"/>
                    <a:pt x="1731" y="394"/>
                    <a:pt x="1334" y="148"/>
                  </a:cubicBezTo>
                  <a:cubicBezTo>
                    <a:pt x="1172" y="42"/>
                    <a:pt x="996" y="0"/>
                    <a:pt x="820" y="0"/>
                  </a:cubicBezTo>
                  <a:close/>
                </a:path>
              </a:pathLst>
            </a:custGeom>
            <a:solidFill>
              <a:srgbClr val="F4BAA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18" name="Google Shape;936;p49">
              <a:extLst>
                <a:ext uri="{FF2B5EF4-FFF2-40B4-BE49-F238E27FC236}">
                  <a16:creationId xmlns:a16="http://schemas.microsoft.com/office/drawing/2014/main" id="{D1BDDCCE-8A31-06F6-8F36-1DB4A9544A66}"/>
                </a:ext>
              </a:extLst>
            </p:cNvPr>
            <p:cNvSpPr/>
            <p:nvPr/>
          </p:nvSpPr>
          <p:spPr>
            <a:xfrm>
              <a:off x="629425" y="4366100"/>
              <a:ext cx="44350" cy="22000"/>
            </a:xfrm>
            <a:custGeom>
              <a:avLst/>
              <a:gdLst/>
              <a:ahLst/>
              <a:cxnLst/>
              <a:rect l="l" t="t" r="r" b="b"/>
              <a:pathLst>
                <a:path w="1774" h="880" extrusionOk="0">
                  <a:moveTo>
                    <a:pt x="542" y="0"/>
                  </a:moveTo>
                  <a:cubicBezTo>
                    <a:pt x="454" y="0"/>
                    <a:pt x="366" y="0"/>
                    <a:pt x="278" y="14"/>
                  </a:cubicBezTo>
                  <a:cubicBezTo>
                    <a:pt x="190" y="28"/>
                    <a:pt x="117" y="42"/>
                    <a:pt x="29" y="74"/>
                  </a:cubicBezTo>
                  <a:cubicBezTo>
                    <a:pt x="14" y="88"/>
                    <a:pt x="0" y="102"/>
                    <a:pt x="0" y="116"/>
                  </a:cubicBezTo>
                  <a:cubicBezTo>
                    <a:pt x="14" y="130"/>
                    <a:pt x="29" y="148"/>
                    <a:pt x="43" y="148"/>
                  </a:cubicBezTo>
                  <a:cubicBezTo>
                    <a:pt x="165" y="114"/>
                    <a:pt x="295" y="97"/>
                    <a:pt x="420" y="97"/>
                  </a:cubicBezTo>
                  <a:cubicBezTo>
                    <a:pt x="462" y="97"/>
                    <a:pt x="502" y="99"/>
                    <a:pt x="542" y="102"/>
                  </a:cubicBezTo>
                  <a:cubicBezTo>
                    <a:pt x="704" y="102"/>
                    <a:pt x="866" y="130"/>
                    <a:pt x="1010" y="190"/>
                  </a:cubicBezTo>
                  <a:cubicBezTo>
                    <a:pt x="1158" y="250"/>
                    <a:pt x="1305" y="338"/>
                    <a:pt x="1422" y="454"/>
                  </a:cubicBezTo>
                  <a:cubicBezTo>
                    <a:pt x="1481" y="514"/>
                    <a:pt x="1524" y="588"/>
                    <a:pt x="1569" y="644"/>
                  </a:cubicBezTo>
                  <a:cubicBezTo>
                    <a:pt x="1597" y="676"/>
                    <a:pt x="1611" y="718"/>
                    <a:pt x="1643" y="746"/>
                  </a:cubicBezTo>
                  <a:lnTo>
                    <a:pt x="1699" y="852"/>
                  </a:lnTo>
                  <a:lnTo>
                    <a:pt x="1699" y="866"/>
                  </a:lnTo>
                  <a:cubicBezTo>
                    <a:pt x="1713" y="880"/>
                    <a:pt x="1731" y="880"/>
                    <a:pt x="1759" y="880"/>
                  </a:cubicBezTo>
                  <a:cubicBezTo>
                    <a:pt x="1773" y="866"/>
                    <a:pt x="1773" y="834"/>
                    <a:pt x="1773" y="820"/>
                  </a:cubicBezTo>
                  <a:lnTo>
                    <a:pt x="1713" y="704"/>
                  </a:lnTo>
                  <a:cubicBezTo>
                    <a:pt x="1685" y="676"/>
                    <a:pt x="1671" y="630"/>
                    <a:pt x="1643" y="602"/>
                  </a:cubicBezTo>
                  <a:cubicBezTo>
                    <a:pt x="1597" y="528"/>
                    <a:pt x="1538" y="454"/>
                    <a:pt x="1481" y="394"/>
                  </a:cubicBezTo>
                  <a:cubicBezTo>
                    <a:pt x="1450" y="366"/>
                    <a:pt x="1422" y="324"/>
                    <a:pt x="1393" y="306"/>
                  </a:cubicBezTo>
                  <a:lnTo>
                    <a:pt x="1291" y="218"/>
                  </a:lnTo>
                  <a:cubicBezTo>
                    <a:pt x="1203" y="176"/>
                    <a:pt x="1130" y="130"/>
                    <a:pt x="1056" y="102"/>
                  </a:cubicBezTo>
                  <a:cubicBezTo>
                    <a:pt x="894" y="28"/>
                    <a:pt x="718" y="0"/>
                    <a:pt x="542" y="0"/>
                  </a:cubicBezTo>
                  <a:close/>
                </a:path>
              </a:pathLst>
            </a:custGeom>
            <a:solidFill>
              <a:srgbClr val="F4B1A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19" name="Google Shape;937;p49">
              <a:extLst>
                <a:ext uri="{FF2B5EF4-FFF2-40B4-BE49-F238E27FC236}">
                  <a16:creationId xmlns:a16="http://schemas.microsoft.com/office/drawing/2014/main" id="{56180819-0D1C-96D1-543B-8C1EC3D1D0D7}"/>
                </a:ext>
              </a:extLst>
            </p:cNvPr>
            <p:cNvSpPr/>
            <p:nvPr/>
          </p:nvSpPr>
          <p:spPr>
            <a:xfrm>
              <a:off x="643325" y="4381125"/>
              <a:ext cx="34500" cy="17425"/>
            </a:xfrm>
            <a:custGeom>
              <a:avLst/>
              <a:gdLst/>
              <a:ahLst/>
              <a:cxnLst/>
              <a:rect l="l" t="t" r="r" b="b"/>
              <a:pathLst>
                <a:path w="1380" h="697" extrusionOk="0">
                  <a:moveTo>
                    <a:pt x="426" y="1"/>
                  </a:moveTo>
                  <a:cubicBezTo>
                    <a:pt x="278" y="1"/>
                    <a:pt x="148" y="15"/>
                    <a:pt x="32" y="75"/>
                  </a:cubicBezTo>
                  <a:cubicBezTo>
                    <a:pt x="14" y="75"/>
                    <a:pt x="0" y="89"/>
                    <a:pt x="0" y="103"/>
                  </a:cubicBezTo>
                  <a:cubicBezTo>
                    <a:pt x="14" y="117"/>
                    <a:pt x="32" y="131"/>
                    <a:pt x="46" y="131"/>
                  </a:cubicBezTo>
                  <a:cubicBezTo>
                    <a:pt x="162" y="103"/>
                    <a:pt x="296" y="103"/>
                    <a:pt x="412" y="103"/>
                  </a:cubicBezTo>
                  <a:cubicBezTo>
                    <a:pt x="542" y="103"/>
                    <a:pt x="676" y="131"/>
                    <a:pt x="778" y="177"/>
                  </a:cubicBezTo>
                  <a:cubicBezTo>
                    <a:pt x="894" y="219"/>
                    <a:pt x="1013" y="293"/>
                    <a:pt x="1101" y="381"/>
                  </a:cubicBezTo>
                  <a:cubicBezTo>
                    <a:pt x="1143" y="426"/>
                    <a:pt x="1175" y="469"/>
                    <a:pt x="1217" y="514"/>
                  </a:cubicBezTo>
                  <a:cubicBezTo>
                    <a:pt x="1263" y="571"/>
                    <a:pt x="1291" y="630"/>
                    <a:pt x="1319" y="673"/>
                  </a:cubicBezTo>
                  <a:lnTo>
                    <a:pt x="1319" y="690"/>
                  </a:lnTo>
                  <a:cubicBezTo>
                    <a:pt x="1329" y="690"/>
                    <a:pt x="1340" y="696"/>
                    <a:pt x="1350" y="696"/>
                  </a:cubicBezTo>
                  <a:cubicBezTo>
                    <a:pt x="1355" y="696"/>
                    <a:pt x="1360" y="695"/>
                    <a:pt x="1365" y="690"/>
                  </a:cubicBezTo>
                  <a:cubicBezTo>
                    <a:pt x="1379" y="690"/>
                    <a:pt x="1379" y="673"/>
                    <a:pt x="1379" y="659"/>
                  </a:cubicBezTo>
                  <a:cubicBezTo>
                    <a:pt x="1351" y="602"/>
                    <a:pt x="1319" y="528"/>
                    <a:pt x="1277" y="483"/>
                  </a:cubicBezTo>
                  <a:cubicBezTo>
                    <a:pt x="1245" y="426"/>
                    <a:pt x="1203" y="367"/>
                    <a:pt x="1157" y="321"/>
                  </a:cubicBezTo>
                  <a:cubicBezTo>
                    <a:pt x="1115" y="265"/>
                    <a:pt x="1055" y="219"/>
                    <a:pt x="999" y="177"/>
                  </a:cubicBezTo>
                  <a:cubicBezTo>
                    <a:pt x="939" y="145"/>
                    <a:pt x="880" y="103"/>
                    <a:pt x="823" y="89"/>
                  </a:cubicBezTo>
                  <a:cubicBezTo>
                    <a:pt x="690" y="29"/>
                    <a:pt x="559" y="1"/>
                    <a:pt x="426" y="1"/>
                  </a:cubicBezTo>
                  <a:close/>
                </a:path>
              </a:pathLst>
            </a:custGeom>
            <a:solidFill>
              <a:srgbClr val="F4B1A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20" name="Google Shape;938;p49">
              <a:extLst>
                <a:ext uri="{FF2B5EF4-FFF2-40B4-BE49-F238E27FC236}">
                  <a16:creationId xmlns:a16="http://schemas.microsoft.com/office/drawing/2014/main" id="{A61D39A1-DDF8-DA1A-E023-EDAF00DE516C}"/>
                </a:ext>
              </a:extLst>
            </p:cNvPr>
            <p:cNvSpPr/>
            <p:nvPr/>
          </p:nvSpPr>
          <p:spPr>
            <a:xfrm>
              <a:off x="789200" y="4411275"/>
              <a:ext cx="58950" cy="55550"/>
            </a:xfrm>
            <a:custGeom>
              <a:avLst/>
              <a:gdLst/>
              <a:ahLst/>
              <a:cxnLst/>
              <a:rect l="l" t="t" r="r" b="b"/>
              <a:pathLst>
                <a:path w="2358" h="2222" extrusionOk="0">
                  <a:moveTo>
                    <a:pt x="1175" y="0"/>
                  </a:moveTo>
                  <a:cubicBezTo>
                    <a:pt x="637" y="0"/>
                    <a:pt x="169" y="399"/>
                    <a:pt x="89" y="948"/>
                  </a:cubicBezTo>
                  <a:cubicBezTo>
                    <a:pt x="1" y="1563"/>
                    <a:pt x="423" y="2122"/>
                    <a:pt x="1024" y="2210"/>
                  </a:cubicBezTo>
                  <a:cubicBezTo>
                    <a:pt x="1077" y="2218"/>
                    <a:pt x="1130" y="2222"/>
                    <a:pt x="1182" y="2222"/>
                  </a:cubicBezTo>
                  <a:cubicBezTo>
                    <a:pt x="1720" y="2222"/>
                    <a:pt x="2189" y="1818"/>
                    <a:pt x="2270" y="1257"/>
                  </a:cubicBezTo>
                  <a:cubicBezTo>
                    <a:pt x="2357" y="656"/>
                    <a:pt x="1935" y="100"/>
                    <a:pt x="1334" y="12"/>
                  </a:cubicBezTo>
                  <a:cubicBezTo>
                    <a:pt x="1281" y="4"/>
                    <a:pt x="1227" y="0"/>
                    <a:pt x="1175" y="0"/>
                  </a:cubicBezTo>
                  <a:close/>
                </a:path>
              </a:pathLst>
            </a:custGeom>
            <a:solidFill>
              <a:srgbClr val="F4C4B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21" name="Google Shape;939;p49">
              <a:extLst>
                <a:ext uri="{FF2B5EF4-FFF2-40B4-BE49-F238E27FC236}">
                  <a16:creationId xmlns:a16="http://schemas.microsoft.com/office/drawing/2014/main" id="{B7050547-5530-3908-EAD6-14F2874AD976}"/>
                </a:ext>
              </a:extLst>
            </p:cNvPr>
            <p:cNvSpPr/>
            <p:nvPr/>
          </p:nvSpPr>
          <p:spPr>
            <a:xfrm>
              <a:off x="792800" y="4429150"/>
              <a:ext cx="45500" cy="36600"/>
            </a:xfrm>
            <a:custGeom>
              <a:avLst/>
              <a:gdLst/>
              <a:ahLst/>
              <a:cxnLst/>
              <a:rect l="l" t="t" r="r" b="b"/>
              <a:pathLst>
                <a:path w="1820" h="1464" extrusionOk="0">
                  <a:moveTo>
                    <a:pt x="866" y="0"/>
                  </a:moveTo>
                  <a:cubicBezTo>
                    <a:pt x="455" y="0"/>
                    <a:pt x="121" y="264"/>
                    <a:pt x="61" y="616"/>
                  </a:cubicBezTo>
                  <a:cubicBezTo>
                    <a:pt x="1" y="1010"/>
                    <a:pt x="339" y="1390"/>
                    <a:pt x="806" y="1450"/>
                  </a:cubicBezTo>
                  <a:cubicBezTo>
                    <a:pt x="866" y="1450"/>
                    <a:pt x="912" y="1464"/>
                    <a:pt x="954" y="1464"/>
                  </a:cubicBezTo>
                  <a:cubicBezTo>
                    <a:pt x="1366" y="1464"/>
                    <a:pt x="1718" y="1200"/>
                    <a:pt x="1760" y="848"/>
                  </a:cubicBezTo>
                  <a:cubicBezTo>
                    <a:pt x="1820" y="454"/>
                    <a:pt x="1482" y="88"/>
                    <a:pt x="1014" y="14"/>
                  </a:cubicBezTo>
                  <a:cubicBezTo>
                    <a:pt x="968" y="14"/>
                    <a:pt x="926" y="0"/>
                    <a:pt x="866" y="0"/>
                  </a:cubicBezTo>
                  <a:close/>
                </a:path>
              </a:pathLst>
            </a:custGeom>
            <a:solidFill>
              <a:srgbClr val="F4BAA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22" name="Google Shape;940;p49">
              <a:extLst>
                <a:ext uri="{FF2B5EF4-FFF2-40B4-BE49-F238E27FC236}">
                  <a16:creationId xmlns:a16="http://schemas.microsoft.com/office/drawing/2014/main" id="{1B6CBC0B-D3DB-36D8-B9A0-22562F742953}"/>
                </a:ext>
              </a:extLst>
            </p:cNvPr>
            <p:cNvSpPr/>
            <p:nvPr/>
          </p:nvSpPr>
          <p:spPr>
            <a:xfrm>
              <a:off x="794650" y="4428700"/>
              <a:ext cx="46550" cy="19000"/>
            </a:xfrm>
            <a:custGeom>
              <a:avLst/>
              <a:gdLst/>
              <a:ahLst/>
              <a:cxnLst/>
              <a:rect l="l" t="t" r="r" b="b"/>
              <a:pathLst>
                <a:path w="1862" h="760" extrusionOk="0">
                  <a:moveTo>
                    <a:pt x="662" y="1"/>
                  </a:moveTo>
                  <a:cubicBezTo>
                    <a:pt x="616" y="1"/>
                    <a:pt x="574" y="18"/>
                    <a:pt x="528" y="18"/>
                  </a:cubicBezTo>
                  <a:cubicBezTo>
                    <a:pt x="441" y="18"/>
                    <a:pt x="353" y="46"/>
                    <a:pt x="279" y="75"/>
                  </a:cubicBezTo>
                  <a:cubicBezTo>
                    <a:pt x="237" y="75"/>
                    <a:pt x="191" y="106"/>
                    <a:pt x="149" y="120"/>
                  </a:cubicBezTo>
                  <a:lnTo>
                    <a:pt x="29" y="163"/>
                  </a:lnTo>
                  <a:cubicBezTo>
                    <a:pt x="15" y="177"/>
                    <a:pt x="1" y="194"/>
                    <a:pt x="15" y="208"/>
                  </a:cubicBezTo>
                  <a:cubicBezTo>
                    <a:pt x="15" y="236"/>
                    <a:pt x="47" y="236"/>
                    <a:pt x="61" y="236"/>
                  </a:cubicBezTo>
                  <a:lnTo>
                    <a:pt x="177" y="194"/>
                  </a:lnTo>
                  <a:cubicBezTo>
                    <a:pt x="222" y="177"/>
                    <a:pt x="251" y="163"/>
                    <a:pt x="293" y="148"/>
                  </a:cubicBezTo>
                  <a:cubicBezTo>
                    <a:pt x="381" y="134"/>
                    <a:pt x="455" y="120"/>
                    <a:pt x="543" y="106"/>
                  </a:cubicBezTo>
                  <a:cubicBezTo>
                    <a:pt x="574" y="103"/>
                    <a:pt x="605" y="101"/>
                    <a:pt x="636" y="101"/>
                  </a:cubicBezTo>
                  <a:cubicBezTo>
                    <a:pt x="766" y="101"/>
                    <a:pt x="895" y="129"/>
                    <a:pt x="1014" y="163"/>
                  </a:cubicBezTo>
                  <a:cubicBezTo>
                    <a:pt x="1172" y="208"/>
                    <a:pt x="1320" y="296"/>
                    <a:pt x="1436" y="398"/>
                  </a:cubicBezTo>
                  <a:cubicBezTo>
                    <a:pt x="1570" y="500"/>
                    <a:pt x="1686" y="616"/>
                    <a:pt x="1788" y="736"/>
                  </a:cubicBezTo>
                  <a:cubicBezTo>
                    <a:pt x="1798" y="752"/>
                    <a:pt x="1812" y="759"/>
                    <a:pt x="1825" y="759"/>
                  </a:cubicBezTo>
                  <a:cubicBezTo>
                    <a:pt x="1833" y="759"/>
                    <a:pt x="1842" y="756"/>
                    <a:pt x="1848" y="750"/>
                  </a:cubicBezTo>
                  <a:cubicBezTo>
                    <a:pt x="1862" y="736"/>
                    <a:pt x="1862" y="722"/>
                    <a:pt x="1848" y="704"/>
                  </a:cubicBezTo>
                  <a:cubicBezTo>
                    <a:pt x="1805" y="616"/>
                    <a:pt x="1760" y="560"/>
                    <a:pt x="1700" y="486"/>
                  </a:cubicBezTo>
                  <a:cubicBezTo>
                    <a:pt x="1644" y="426"/>
                    <a:pt x="1570" y="370"/>
                    <a:pt x="1510" y="310"/>
                  </a:cubicBezTo>
                  <a:cubicBezTo>
                    <a:pt x="1380" y="208"/>
                    <a:pt x="1218" y="120"/>
                    <a:pt x="1042" y="61"/>
                  </a:cubicBezTo>
                  <a:cubicBezTo>
                    <a:pt x="968" y="32"/>
                    <a:pt x="880" y="32"/>
                    <a:pt x="792" y="18"/>
                  </a:cubicBezTo>
                  <a:lnTo>
                    <a:pt x="662" y="1"/>
                  </a:lnTo>
                  <a:close/>
                </a:path>
              </a:pathLst>
            </a:custGeom>
            <a:solidFill>
              <a:srgbClr val="F4B1A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23" name="Google Shape;941;p49">
              <a:extLst>
                <a:ext uri="{FF2B5EF4-FFF2-40B4-BE49-F238E27FC236}">
                  <a16:creationId xmlns:a16="http://schemas.microsoft.com/office/drawing/2014/main" id="{AE351BCA-A570-ACFE-5C6F-D80FC129AF9E}"/>
                </a:ext>
              </a:extLst>
            </p:cNvPr>
            <p:cNvSpPr/>
            <p:nvPr/>
          </p:nvSpPr>
          <p:spPr>
            <a:xfrm>
              <a:off x="785150" y="4435300"/>
              <a:ext cx="35925" cy="14625"/>
            </a:xfrm>
            <a:custGeom>
              <a:avLst/>
              <a:gdLst/>
              <a:ahLst/>
              <a:cxnLst/>
              <a:rect l="l" t="t" r="r" b="b"/>
              <a:pathLst>
                <a:path w="1437" h="585" extrusionOk="0">
                  <a:moveTo>
                    <a:pt x="395" y="1"/>
                  </a:moveTo>
                  <a:cubicBezTo>
                    <a:pt x="321" y="18"/>
                    <a:pt x="265" y="32"/>
                    <a:pt x="205" y="46"/>
                  </a:cubicBezTo>
                  <a:cubicBezTo>
                    <a:pt x="131" y="74"/>
                    <a:pt x="75" y="106"/>
                    <a:pt x="15" y="134"/>
                  </a:cubicBezTo>
                  <a:cubicBezTo>
                    <a:pt x="1" y="134"/>
                    <a:pt x="1" y="148"/>
                    <a:pt x="1" y="162"/>
                  </a:cubicBezTo>
                  <a:cubicBezTo>
                    <a:pt x="1" y="172"/>
                    <a:pt x="8" y="184"/>
                    <a:pt x="17" y="184"/>
                  </a:cubicBezTo>
                  <a:cubicBezTo>
                    <a:pt x="21" y="184"/>
                    <a:pt x="25" y="182"/>
                    <a:pt x="29" y="176"/>
                  </a:cubicBezTo>
                  <a:lnTo>
                    <a:pt x="43" y="176"/>
                  </a:lnTo>
                  <a:cubicBezTo>
                    <a:pt x="103" y="162"/>
                    <a:pt x="163" y="134"/>
                    <a:pt x="219" y="120"/>
                  </a:cubicBezTo>
                  <a:cubicBezTo>
                    <a:pt x="279" y="120"/>
                    <a:pt x="339" y="89"/>
                    <a:pt x="409" y="89"/>
                  </a:cubicBezTo>
                  <a:cubicBezTo>
                    <a:pt x="429" y="86"/>
                    <a:pt x="450" y="85"/>
                    <a:pt x="471" y="85"/>
                  </a:cubicBezTo>
                  <a:cubicBezTo>
                    <a:pt x="572" y="85"/>
                    <a:pt x="679" y="111"/>
                    <a:pt x="778" y="134"/>
                  </a:cubicBezTo>
                  <a:cubicBezTo>
                    <a:pt x="894" y="176"/>
                    <a:pt x="996" y="236"/>
                    <a:pt x="1098" y="310"/>
                  </a:cubicBezTo>
                  <a:cubicBezTo>
                    <a:pt x="1200" y="398"/>
                    <a:pt x="1288" y="486"/>
                    <a:pt x="1376" y="574"/>
                  </a:cubicBezTo>
                  <a:cubicBezTo>
                    <a:pt x="1385" y="581"/>
                    <a:pt x="1393" y="584"/>
                    <a:pt x="1400" y="584"/>
                  </a:cubicBezTo>
                  <a:cubicBezTo>
                    <a:pt x="1408" y="584"/>
                    <a:pt x="1415" y="581"/>
                    <a:pt x="1422" y="574"/>
                  </a:cubicBezTo>
                  <a:cubicBezTo>
                    <a:pt x="1422" y="574"/>
                    <a:pt x="1436" y="560"/>
                    <a:pt x="1422" y="546"/>
                  </a:cubicBezTo>
                  <a:cubicBezTo>
                    <a:pt x="1362" y="426"/>
                    <a:pt x="1274" y="324"/>
                    <a:pt x="1172" y="236"/>
                  </a:cubicBezTo>
                  <a:cubicBezTo>
                    <a:pt x="1056" y="148"/>
                    <a:pt x="937" y="89"/>
                    <a:pt x="806" y="46"/>
                  </a:cubicBezTo>
                  <a:cubicBezTo>
                    <a:pt x="733" y="18"/>
                    <a:pt x="673" y="18"/>
                    <a:pt x="602" y="1"/>
                  </a:cubicBezTo>
                  <a:close/>
                </a:path>
              </a:pathLst>
            </a:custGeom>
            <a:solidFill>
              <a:srgbClr val="F4B1A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24" name="Google Shape;942;p49">
              <a:extLst>
                <a:ext uri="{FF2B5EF4-FFF2-40B4-BE49-F238E27FC236}">
                  <a16:creationId xmlns:a16="http://schemas.microsoft.com/office/drawing/2014/main" id="{D88CF225-28D4-B792-40CE-3EF3F4A3DDDD}"/>
                </a:ext>
              </a:extLst>
            </p:cNvPr>
            <p:cNvSpPr/>
            <p:nvPr/>
          </p:nvSpPr>
          <p:spPr>
            <a:xfrm>
              <a:off x="651050" y="4278825"/>
              <a:ext cx="203700" cy="184775"/>
            </a:xfrm>
            <a:custGeom>
              <a:avLst/>
              <a:gdLst/>
              <a:ahLst/>
              <a:cxnLst/>
              <a:rect l="l" t="t" r="r" b="b"/>
              <a:pathLst>
                <a:path w="8148" h="7391" extrusionOk="0">
                  <a:moveTo>
                    <a:pt x="4099" y="0"/>
                  </a:moveTo>
                  <a:cubicBezTo>
                    <a:pt x="2831" y="0"/>
                    <a:pt x="1601" y="688"/>
                    <a:pt x="954" y="1894"/>
                  </a:cubicBezTo>
                  <a:cubicBezTo>
                    <a:pt x="1" y="3639"/>
                    <a:pt x="321" y="5778"/>
                    <a:pt x="2343" y="6893"/>
                  </a:cubicBezTo>
                  <a:cubicBezTo>
                    <a:pt x="2978" y="7237"/>
                    <a:pt x="3578" y="7390"/>
                    <a:pt x="4133" y="7390"/>
                  </a:cubicBezTo>
                  <a:cubicBezTo>
                    <a:pt x="5464" y="7390"/>
                    <a:pt x="6535" y="6510"/>
                    <a:pt x="7198" y="5278"/>
                  </a:cubicBezTo>
                  <a:cubicBezTo>
                    <a:pt x="8147" y="3533"/>
                    <a:pt x="7504" y="1353"/>
                    <a:pt x="5773" y="428"/>
                  </a:cubicBezTo>
                  <a:cubicBezTo>
                    <a:pt x="5240" y="137"/>
                    <a:pt x="4665" y="0"/>
                    <a:pt x="4099" y="0"/>
                  </a:cubicBezTo>
                  <a:close/>
                </a:path>
              </a:pathLst>
            </a:custGeom>
            <a:solidFill>
              <a:srgbClr val="F7D2C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25" name="Google Shape;943;p49">
              <a:extLst>
                <a:ext uri="{FF2B5EF4-FFF2-40B4-BE49-F238E27FC236}">
                  <a16:creationId xmlns:a16="http://schemas.microsoft.com/office/drawing/2014/main" id="{E4EF7210-3DAA-072E-608A-DF7A03B86D31}"/>
                </a:ext>
              </a:extLst>
            </p:cNvPr>
            <p:cNvSpPr/>
            <p:nvPr/>
          </p:nvSpPr>
          <p:spPr>
            <a:xfrm>
              <a:off x="658700" y="4263275"/>
              <a:ext cx="213275" cy="141275"/>
            </a:xfrm>
            <a:custGeom>
              <a:avLst/>
              <a:gdLst/>
              <a:ahLst/>
              <a:cxnLst/>
              <a:rect l="l" t="t" r="r" b="b"/>
              <a:pathLst>
                <a:path w="8531" h="5651" extrusionOk="0">
                  <a:moveTo>
                    <a:pt x="3336" y="1"/>
                  </a:moveTo>
                  <a:cubicBezTo>
                    <a:pt x="3092" y="1"/>
                    <a:pt x="2862" y="23"/>
                    <a:pt x="2653" y="68"/>
                  </a:cubicBezTo>
                  <a:cubicBezTo>
                    <a:pt x="1292" y="360"/>
                    <a:pt x="1" y="1359"/>
                    <a:pt x="89" y="3558"/>
                  </a:cubicBezTo>
                  <a:cubicBezTo>
                    <a:pt x="89" y="3558"/>
                    <a:pt x="2037" y="3132"/>
                    <a:pt x="3388" y="1577"/>
                  </a:cubicBezTo>
                  <a:cubicBezTo>
                    <a:pt x="3388" y="1577"/>
                    <a:pt x="4619" y="4391"/>
                    <a:pt x="7198" y="5650"/>
                  </a:cubicBezTo>
                  <a:cubicBezTo>
                    <a:pt x="7198" y="5650"/>
                    <a:pt x="8531" y="3234"/>
                    <a:pt x="7402" y="1841"/>
                  </a:cubicBezTo>
                  <a:cubicBezTo>
                    <a:pt x="6435" y="663"/>
                    <a:pt x="4674" y="1"/>
                    <a:pt x="3336" y="1"/>
                  </a:cubicBezTo>
                  <a:close/>
                </a:path>
              </a:pathLst>
            </a:custGeom>
            <a:solidFill>
              <a:srgbClr val="47A8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26" name="Google Shape;944;p49">
              <a:extLst>
                <a:ext uri="{FF2B5EF4-FFF2-40B4-BE49-F238E27FC236}">
                  <a16:creationId xmlns:a16="http://schemas.microsoft.com/office/drawing/2014/main" id="{355ABB27-9E34-CA28-615A-6498CC630B72}"/>
                </a:ext>
              </a:extLst>
            </p:cNvPr>
            <p:cNvSpPr/>
            <p:nvPr/>
          </p:nvSpPr>
          <p:spPr>
            <a:xfrm>
              <a:off x="728000" y="4403125"/>
              <a:ext cx="23850" cy="13550"/>
            </a:xfrm>
            <a:custGeom>
              <a:avLst/>
              <a:gdLst/>
              <a:ahLst/>
              <a:cxnLst/>
              <a:rect l="l" t="t" r="r" b="b"/>
              <a:pathLst>
                <a:path w="954" h="542" extrusionOk="0">
                  <a:moveTo>
                    <a:pt x="29" y="0"/>
                  </a:moveTo>
                  <a:cubicBezTo>
                    <a:pt x="15" y="0"/>
                    <a:pt x="1" y="0"/>
                    <a:pt x="1" y="14"/>
                  </a:cubicBezTo>
                  <a:lnTo>
                    <a:pt x="1" y="28"/>
                  </a:lnTo>
                  <a:lnTo>
                    <a:pt x="1" y="74"/>
                  </a:lnTo>
                  <a:cubicBezTo>
                    <a:pt x="15" y="102"/>
                    <a:pt x="15" y="144"/>
                    <a:pt x="43" y="204"/>
                  </a:cubicBezTo>
                  <a:cubicBezTo>
                    <a:pt x="57" y="232"/>
                    <a:pt x="74" y="264"/>
                    <a:pt x="89" y="292"/>
                  </a:cubicBezTo>
                  <a:cubicBezTo>
                    <a:pt x="103" y="320"/>
                    <a:pt x="131" y="352"/>
                    <a:pt x="162" y="366"/>
                  </a:cubicBezTo>
                  <a:cubicBezTo>
                    <a:pt x="191" y="394"/>
                    <a:pt x="219" y="426"/>
                    <a:pt x="250" y="440"/>
                  </a:cubicBezTo>
                  <a:cubicBezTo>
                    <a:pt x="264" y="454"/>
                    <a:pt x="278" y="468"/>
                    <a:pt x="293" y="468"/>
                  </a:cubicBezTo>
                  <a:lnTo>
                    <a:pt x="352" y="496"/>
                  </a:lnTo>
                  <a:cubicBezTo>
                    <a:pt x="380" y="514"/>
                    <a:pt x="395" y="514"/>
                    <a:pt x="409" y="514"/>
                  </a:cubicBezTo>
                  <a:cubicBezTo>
                    <a:pt x="426" y="528"/>
                    <a:pt x="440" y="528"/>
                    <a:pt x="468" y="528"/>
                  </a:cubicBezTo>
                  <a:cubicBezTo>
                    <a:pt x="497" y="542"/>
                    <a:pt x="542" y="542"/>
                    <a:pt x="584" y="542"/>
                  </a:cubicBezTo>
                  <a:cubicBezTo>
                    <a:pt x="658" y="542"/>
                    <a:pt x="732" y="528"/>
                    <a:pt x="778" y="514"/>
                  </a:cubicBezTo>
                  <a:cubicBezTo>
                    <a:pt x="834" y="482"/>
                    <a:pt x="880" y="454"/>
                    <a:pt x="908" y="440"/>
                  </a:cubicBezTo>
                  <a:cubicBezTo>
                    <a:pt x="922" y="408"/>
                    <a:pt x="936" y="394"/>
                    <a:pt x="936" y="394"/>
                  </a:cubicBezTo>
                  <a:cubicBezTo>
                    <a:pt x="954" y="394"/>
                    <a:pt x="954" y="380"/>
                    <a:pt x="936" y="380"/>
                  </a:cubicBezTo>
                  <a:cubicBezTo>
                    <a:pt x="936" y="366"/>
                    <a:pt x="922" y="366"/>
                    <a:pt x="922" y="366"/>
                  </a:cubicBezTo>
                  <a:cubicBezTo>
                    <a:pt x="922" y="366"/>
                    <a:pt x="908" y="380"/>
                    <a:pt x="880" y="394"/>
                  </a:cubicBezTo>
                  <a:cubicBezTo>
                    <a:pt x="848" y="408"/>
                    <a:pt x="806" y="440"/>
                    <a:pt x="760" y="454"/>
                  </a:cubicBezTo>
                  <a:cubicBezTo>
                    <a:pt x="704" y="468"/>
                    <a:pt x="644" y="482"/>
                    <a:pt x="584" y="482"/>
                  </a:cubicBezTo>
                  <a:cubicBezTo>
                    <a:pt x="556" y="482"/>
                    <a:pt x="514" y="468"/>
                    <a:pt x="482" y="468"/>
                  </a:cubicBezTo>
                  <a:cubicBezTo>
                    <a:pt x="468" y="468"/>
                    <a:pt x="454" y="454"/>
                    <a:pt x="426" y="454"/>
                  </a:cubicBezTo>
                  <a:cubicBezTo>
                    <a:pt x="409" y="440"/>
                    <a:pt x="395" y="440"/>
                    <a:pt x="380" y="440"/>
                  </a:cubicBezTo>
                  <a:lnTo>
                    <a:pt x="338" y="408"/>
                  </a:lnTo>
                  <a:cubicBezTo>
                    <a:pt x="321" y="394"/>
                    <a:pt x="307" y="394"/>
                    <a:pt x="293" y="380"/>
                  </a:cubicBezTo>
                  <a:cubicBezTo>
                    <a:pt x="264" y="366"/>
                    <a:pt x="233" y="352"/>
                    <a:pt x="205" y="320"/>
                  </a:cubicBezTo>
                  <a:cubicBezTo>
                    <a:pt x="176" y="306"/>
                    <a:pt x="162" y="278"/>
                    <a:pt x="145" y="250"/>
                  </a:cubicBezTo>
                  <a:cubicBezTo>
                    <a:pt x="117" y="232"/>
                    <a:pt x="103" y="204"/>
                    <a:pt x="89" y="176"/>
                  </a:cubicBezTo>
                  <a:cubicBezTo>
                    <a:pt x="74" y="130"/>
                    <a:pt x="57" y="88"/>
                    <a:pt x="43" y="56"/>
                  </a:cubicBezTo>
                  <a:lnTo>
                    <a:pt x="43" y="28"/>
                  </a:lnTo>
                  <a:lnTo>
                    <a:pt x="43" y="14"/>
                  </a:lnTo>
                  <a:cubicBezTo>
                    <a:pt x="43" y="0"/>
                    <a:pt x="29" y="0"/>
                    <a:pt x="29" y="0"/>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27" name="Google Shape;945;p49">
              <a:extLst>
                <a:ext uri="{FF2B5EF4-FFF2-40B4-BE49-F238E27FC236}">
                  <a16:creationId xmlns:a16="http://schemas.microsoft.com/office/drawing/2014/main" id="{94B75C37-ABE8-A4C6-9BCF-31C1BB5574F8}"/>
                </a:ext>
              </a:extLst>
            </p:cNvPr>
            <p:cNvSpPr/>
            <p:nvPr/>
          </p:nvSpPr>
          <p:spPr>
            <a:xfrm>
              <a:off x="686750" y="4331800"/>
              <a:ext cx="53675" cy="19325"/>
            </a:xfrm>
            <a:custGeom>
              <a:avLst/>
              <a:gdLst/>
              <a:ahLst/>
              <a:cxnLst/>
              <a:rect l="l" t="t" r="r" b="b"/>
              <a:pathLst>
                <a:path w="2147" h="773" extrusionOk="0">
                  <a:moveTo>
                    <a:pt x="1541" y="0"/>
                  </a:moveTo>
                  <a:cubicBezTo>
                    <a:pt x="1080" y="0"/>
                    <a:pt x="360" y="391"/>
                    <a:pt x="360" y="391"/>
                  </a:cubicBezTo>
                  <a:cubicBezTo>
                    <a:pt x="0" y="699"/>
                    <a:pt x="527" y="773"/>
                    <a:pt x="756" y="773"/>
                  </a:cubicBezTo>
                  <a:cubicBezTo>
                    <a:pt x="778" y="773"/>
                    <a:pt x="798" y="772"/>
                    <a:pt x="813" y="771"/>
                  </a:cubicBezTo>
                  <a:cubicBezTo>
                    <a:pt x="975" y="771"/>
                    <a:pt x="2147" y="567"/>
                    <a:pt x="1869" y="141"/>
                  </a:cubicBezTo>
                  <a:cubicBezTo>
                    <a:pt x="1805" y="39"/>
                    <a:pt x="1686" y="0"/>
                    <a:pt x="1541" y="0"/>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28" name="Google Shape;946;p49">
              <a:extLst>
                <a:ext uri="{FF2B5EF4-FFF2-40B4-BE49-F238E27FC236}">
                  <a16:creationId xmlns:a16="http://schemas.microsoft.com/office/drawing/2014/main" id="{0BD0701C-0036-55A3-AEE8-AE0E30E0A791}"/>
                </a:ext>
              </a:extLst>
            </p:cNvPr>
            <p:cNvSpPr/>
            <p:nvPr/>
          </p:nvSpPr>
          <p:spPr>
            <a:xfrm>
              <a:off x="774875" y="4358500"/>
              <a:ext cx="37375" cy="36100"/>
            </a:xfrm>
            <a:custGeom>
              <a:avLst/>
              <a:gdLst/>
              <a:ahLst/>
              <a:cxnLst/>
              <a:rect l="l" t="t" r="r" b="b"/>
              <a:pathLst>
                <a:path w="1495" h="1444" extrusionOk="0">
                  <a:moveTo>
                    <a:pt x="562" y="1"/>
                  </a:moveTo>
                  <a:cubicBezTo>
                    <a:pt x="536" y="1"/>
                    <a:pt x="511" y="5"/>
                    <a:pt x="486" y="12"/>
                  </a:cubicBezTo>
                  <a:cubicBezTo>
                    <a:pt x="0" y="142"/>
                    <a:pt x="750" y="1068"/>
                    <a:pt x="866" y="1184"/>
                  </a:cubicBezTo>
                  <a:cubicBezTo>
                    <a:pt x="948" y="1257"/>
                    <a:pt x="1197" y="1443"/>
                    <a:pt x="1350" y="1443"/>
                  </a:cubicBezTo>
                  <a:cubicBezTo>
                    <a:pt x="1438" y="1443"/>
                    <a:pt x="1494" y="1381"/>
                    <a:pt x="1467" y="1198"/>
                  </a:cubicBezTo>
                  <a:cubicBezTo>
                    <a:pt x="1467" y="1198"/>
                    <a:pt x="1019" y="1"/>
                    <a:pt x="562" y="1"/>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29" name="Google Shape;947;p49">
              <a:extLst>
                <a:ext uri="{FF2B5EF4-FFF2-40B4-BE49-F238E27FC236}">
                  <a16:creationId xmlns:a16="http://schemas.microsoft.com/office/drawing/2014/main" id="{D55AB91D-9422-A945-9CF7-4211C27228F0}"/>
                </a:ext>
              </a:extLst>
            </p:cNvPr>
            <p:cNvSpPr/>
            <p:nvPr/>
          </p:nvSpPr>
          <p:spPr>
            <a:xfrm>
              <a:off x="740850" y="4357400"/>
              <a:ext cx="18650" cy="47150"/>
            </a:xfrm>
            <a:custGeom>
              <a:avLst/>
              <a:gdLst/>
              <a:ahLst/>
              <a:cxnLst/>
              <a:rect l="l" t="t" r="r" b="b"/>
              <a:pathLst>
                <a:path w="746" h="1886" extrusionOk="0">
                  <a:moveTo>
                    <a:pt x="489" y="0"/>
                  </a:moveTo>
                  <a:cubicBezTo>
                    <a:pt x="486" y="0"/>
                    <a:pt x="482" y="4"/>
                    <a:pt x="482" y="11"/>
                  </a:cubicBezTo>
                  <a:cubicBezTo>
                    <a:pt x="482" y="11"/>
                    <a:pt x="454" y="56"/>
                    <a:pt x="422" y="113"/>
                  </a:cubicBezTo>
                  <a:cubicBezTo>
                    <a:pt x="380" y="186"/>
                    <a:pt x="320" y="288"/>
                    <a:pt x="278" y="422"/>
                  </a:cubicBezTo>
                  <a:cubicBezTo>
                    <a:pt x="246" y="478"/>
                    <a:pt x="204" y="538"/>
                    <a:pt x="176" y="612"/>
                  </a:cubicBezTo>
                  <a:cubicBezTo>
                    <a:pt x="144" y="686"/>
                    <a:pt x="116" y="774"/>
                    <a:pt x="102" y="848"/>
                  </a:cubicBezTo>
                  <a:cubicBezTo>
                    <a:pt x="88" y="890"/>
                    <a:pt x="70" y="936"/>
                    <a:pt x="56" y="978"/>
                  </a:cubicBezTo>
                  <a:cubicBezTo>
                    <a:pt x="56" y="1024"/>
                    <a:pt x="42" y="1066"/>
                    <a:pt x="56" y="1126"/>
                  </a:cubicBezTo>
                  <a:cubicBezTo>
                    <a:pt x="56" y="1140"/>
                    <a:pt x="56" y="1168"/>
                    <a:pt x="88" y="1200"/>
                  </a:cubicBezTo>
                  <a:cubicBezTo>
                    <a:pt x="88" y="1214"/>
                    <a:pt x="102" y="1214"/>
                    <a:pt x="102" y="1214"/>
                  </a:cubicBezTo>
                  <a:cubicBezTo>
                    <a:pt x="102" y="1214"/>
                    <a:pt x="102" y="1228"/>
                    <a:pt x="116" y="1228"/>
                  </a:cubicBezTo>
                  <a:cubicBezTo>
                    <a:pt x="130" y="1228"/>
                    <a:pt x="144" y="1242"/>
                    <a:pt x="158" y="1242"/>
                  </a:cubicBezTo>
                  <a:cubicBezTo>
                    <a:pt x="204" y="1256"/>
                    <a:pt x="246" y="1270"/>
                    <a:pt x="292" y="1270"/>
                  </a:cubicBezTo>
                  <a:cubicBezTo>
                    <a:pt x="394" y="1270"/>
                    <a:pt x="482" y="1270"/>
                    <a:pt x="556" y="1287"/>
                  </a:cubicBezTo>
                  <a:cubicBezTo>
                    <a:pt x="598" y="1287"/>
                    <a:pt x="630" y="1316"/>
                    <a:pt x="658" y="1330"/>
                  </a:cubicBezTo>
                  <a:cubicBezTo>
                    <a:pt x="672" y="1358"/>
                    <a:pt x="672" y="1404"/>
                    <a:pt x="672" y="1446"/>
                  </a:cubicBezTo>
                  <a:cubicBezTo>
                    <a:pt x="672" y="1520"/>
                    <a:pt x="644" y="1593"/>
                    <a:pt x="616" y="1653"/>
                  </a:cubicBezTo>
                  <a:cubicBezTo>
                    <a:pt x="570" y="1710"/>
                    <a:pt x="510" y="1755"/>
                    <a:pt x="454" y="1783"/>
                  </a:cubicBezTo>
                  <a:cubicBezTo>
                    <a:pt x="394" y="1797"/>
                    <a:pt x="334" y="1815"/>
                    <a:pt x="278" y="1829"/>
                  </a:cubicBezTo>
                  <a:cubicBezTo>
                    <a:pt x="232" y="1843"/>
                    <a:pt x="176" y="1843"/>
                    <a:pt x="144" y="1843"/>
                  </a:cubicBezTo>
                  <a:lnTo>
                    <a:pt x="14" y="1843"/>
                  </a:lnTo>
                  <a:cubicBezTo>
                    <a:pt x="14" y="1843"/>
                    <a:pt x="0" y="1843"/>
                    <a:pt x="0" y="1857"/>
                  </a:cubicBezTo>
                  <a:lnTo>
                    <a:pt x="14" y="1871"/>
                  </a:lnTo>
                  <a:lnTo>
                    <a:pt x="42" y="1871"/>
                  </a:lnTo>
                  <a:cubicBezTo>
                    <a:pt x="70" y="1871"/>
                    <a:pt x="102" y="1885"/>
                    <a:pt x="144" y="1885"/>
                  </a:cubicBezTo>
                  <a:cubicBezTo>
                    <a:pt x="218" y="1885"/>
                    <a:pt x="334" y="1871"/>
                    <a:pt x="468" y="1829"/>
                  </a:cubicBezTo>
                  <a:cubicBezTo>
                    <a:pt x="542" y="1797"/>
                    <a:pt x="616" y="1755"/>
                    <a:pt x="658" y="1681"/>
                  </a:cubicBezTo>
                  <a:cubicBezTo>
                    <a:pt x="718" y="1622"/>
                    <a:pt x="746" y="1534"/>
                    <a:pt x="746" y="1446"/>
                  </a:cubicBezTo>
                  <a:cubicBezTo>
                    <a:pt x="746" y="1404"/>
                    <a:pt x="746" y="1344"/>
                    <a:pt x="704" y="1302"/>
                  </a:cubicBezTo>
                  <a:cubicBezTo>
                    <a:pt x="672" y="1256"/>
                    <a:pt x="630" y="1228"/>
                    <a:pt x="584" y="1214"/>
                  </a:cubicBezTo>
                  <a:cubicBezTo>
                    <a:pt x="482" y="1200"/>
                    <a:pt x="394" y="1200"/>
                    <a:pt x="306" y="1200"/>
                  </a:cubicBezTo>
                  <a:cubicBezTo>
                    <a:pt x="264" y="1200"/>
                    <a:pt x="218" y="1182"/>
                    <a:pt x="176" y="1182"/>
                  </a:cubicBezTo>
                  <a:cubicBezTo>
                    <a:pt x="176" y="1168"/>
                    <a:pt x="158" y="1168"/>
                    <a:pt x="144" y="1168"/>
                  </a:cubicBezTo>
                  <a:lnTo>
                    <a:pt x="144" y="1154"/>
                  </a:lnTo>
                  <a:lnTo>
                    <a:pt x="130" y="1154"/>
                  </a:lnTo>
                  <a:cubicBezTo>
                    <a:pt x="130" y="1154"/>
                    <a:pt x="116" y="1126"/>
                    <a:pt x="116" y="1112"/>
                  </a:cubicBezTo>
                  <a:cubicBezTo>
                    <a:pt x="116" y="1080"/>
                    <a:pt x="116" y="1038"/>
                    <a:pt x="130" y="992"/>
                  </a:cubicBezTo>
                  <a:cubicBezTo>
                    <a:pt x="130" y="950"/>
                    <a:pt x="144" y="904"/>
                    <a:pt x="158" y="862"/>
                  </a:cubicBezTo>
                  <a:cubicBezTo>
                    <a:pt x="204" y="714"/>
                    <a:pt x="264" y="552"/>
                    <a:pt x="320" y="436"/>
                  </a:cubicBezTo>
                  <a:cubicBezTo>
                    <a:pt x="366" y="303"/>
                    <a:pt x="422" y="201"/>
                    <a:pt x="454" y="144"/>
                  </a:cubicBezTo>
                  <a:cubicBezTo>
                    <a:pt x="482" y="70"/>
                    <a:pt x="496" y="25"/>
                    <a:pt x="496" y="25"/>
                  </a:cubicBezTo>
                  <a:cubicBezTo>
                    <a:pt x="510" y="11"/>
                    <a:pt x="510" y="11"/>
                    <a:pt x="496" y="11"/>
                  </a:cubicBezTo>
                  <a:cubicBezTo>
                    <a:pt x="496" y="4"/>
                    <a:pt x="493" y="0"/>
                    <a:pt x="489" y="0"/>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30" name="Google Shape;948;p49">
              <a:extLst>
                <a:ext uri="{FF2B5EF4-FFF2-40B4-BE49-F238E27FC236}">
                  <a16:creationId xmlns:a16="http://schemas.microsoft.com/office/drawing/2014/main" id="{15B1B406-762F-B2E7-B3AE-D766D89AFFB8}"/>
                </a:ext>
              </a:extLst>
            </p:cNvPr>
            <p:cNvSpPr/>
            <p:nvPr/>
          </p:nvSpPr>
          <p:spPr>
            <a:xfrm>
              <a:off x="764225" y="4388375"/>
              <a:ext cx="33800" cy="25400"/>
            </a:xfrm>
            <a:custGeom>
              <a:avLst/>
              <a:gdLst/>
              <a:ahLst/>
              <a:cxnLst/>
              <a:rect l="l" t="t" r="r" b="b"/>
              <a:pathLst>
                <a:path w="1352" h="1016" extrusionOk="0">
                  <a:moveTo>
                    <a:pt x="648" y="1"/>
                  </a:moveTo>
                  <a:cubicBezTo>
                    <a:pt x="537" y="1"/>
                    <a:pt x="424" y="27"/>
                    <a:pt x="324" y="77"/>
                  </a:cubicBezTo>
                  <a:cubicBezTo>
                    <a:pt x="163" y="165"/>
                    <a:pt x="32" y="326"/>
                    <a:pt x="1" y="516"/>
                  </a:cubicBezTo>
                  <a:cubicBezTo>
                    <a:pt x="1" y="530"/>
                    <a:pt x="1" y="544"/>
                    <a:pt x="15" y="544"/>
                  </a:cubicBezTo>
                  <a:cubicBezTo>
                    <a:pt x="32" y="544"/>
                    <a:pt x="47" y="544"/>
                    <a:pt x="47" y="530"/>
                  </a:cubicBezTo>
                  <a:cubicBezTo>
                    <a:pt x="89" y="354"/>
                    <a:pt x="222" y="224"/>
                    <a:pt x="367" y="165"/>
                  </a:cubicBezTo>
                  <a:cubicBezTo>
                    <a:pt x="452" y="126"/>
                    <a:pt x="541" y="107"/>
                    <a:pt x="628" y="107"/>
                  </a:cubicBezTo>
                  <a:cubicBezTo>
                    <a:pt x="706" y="107"/>
                    <a:pt x="782" y="122"/>
                    <a:pt x="852" y="150"/>
                  </a:cubicBezTo>
                  <a:cubicBezTo>
                    <a:pt x="926" y="179"/>
                    <a:pt x="1000" y="224"/>
                    <a:pt x="1056" y="281"/>
                  </a:cubicBezTo>
                  <a:cubicBezTo>
                    <a:pt x="1116" y="340"/>
                    <a:pt x="1158" y="414"/>
                    <a:pt x="1190" y="488"/>
                  </a:cubicBezTo>
                  <a:cubicBezTo>
                    <a:pt x="1264" y="646"/>
                    <a:pt x="1246" y="822"/>
                    <a:pt x="1158" y="970"/>
                  </a:cubicBezTo>
                  <a:lnTo>
                    <a:pt x="1158" y="1016"/>
                  </a:lnTo>
                  <a:cubicBezTo>
                    <a:pt x="1176" y="1016"/>
                    <a:pt x="1190" y="1016"/>
                    <a:pt x="1204" y="998"/>
                  </a:cubicBezTo>
                  <a:cubicBezTo>
                    <a:pt x="1320" y="854"/>
                    <a:pt x="1352" y="646"/>
                    <a:pt x="1292" y="456"/>
                  </a:cubicBezTo>
                  <a:cubicBezTo>
                    <a:pt x="1232" y="267"/>
                    <a:pt x="1070" y="119"/>
                    <a:pt x="894" y="48"/>
                  </a:cubicBezTo>
                  <a:cubicBezTo>
                    <a:pt x="818" y="16"/>
                    <a:pt x="733" y="1"/>
                    <a:pt x="648" y="1"/>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31" name="Google Shape;949;p49">
              <a:extLst>
                <a:ext uri="{FF2B5EF4-FFF2-40B4-BE49-F238E27FC236}">
                  <a16:creationId xmlns:a16="http://schemas.microsoft.com/office/drawing/2014/main" id="{E45C2742-351E-8D97-A548-3D44F9AE1FB0}"/>
                </a:ext>
              </a:extLst>
            </p:cNvPr>
            <p:cNvSpPr/>
            <p:nvPr/>
          </p:nvSpPr>
          <p:spPr>
            <a:xfrm>
              <a:off x="794650" y="4408925"/>
              <a:ext cx="9175" cy="4075"/>
            </a:xfrm>
            <a:custGeom>
              <a:avLst/>
              <a:gdLst/>
              <a:ahLst/>
              <a:cxnLst/>
              <a:rect l="l" t="t" r="r" b="b"/>
              <a:pathLst>
                <a:path w="367" h="163" extrusionOk="0">
                  <a:moveTo>
                    <a:pt x="61" y="0"/>
                  </a:moveTo>
                  <a:cubicBezTo>
                    <a:pt x="29" y="0"/>
                    <a:pt x="15" y="18"/>
                    <a:pt x="1" y="46"/>
                  </a:cubicBezTo>
                  <a:cubicBezTo>
                    <a:pt x="1" y="60"/>
                    <a:pt x="15" y="88"/>
                    <a:pt x="47" y="88"/>
                  </a:cubicBezTo>
                  <a:lnTo>
                    <a:pt x="324" y="162"/>
                  </a:lnTo>
                  <a:cubicBezTo>
                    <a:pt x="339" y="162"/>
                    <a:pt x="353" y="162"/>
                    <a:pt x="353" y="148"/>
                  </a:cubicBezTo>
                  <a:cubicBezTo>
                    <a:pt x="367" y="120"/>
                    <a:pt x="353" y="106"/>
                    <a:pt x="339" y="106"/>
                  </a:cubicBezTo>
                  <a:lnTo>
                    <a:pt x="75" y="0"/>
                  </a:ln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32" name="Google Shape;950;p49">
              <a:extLst>
                <a:ext uri="{FF2B5EF4-FFF2-40B4-BE49-F238E27FC236}">
                  <a16:creationId xmlns:a16="http://schemas.microsoft.com/office/drawing/2014/main" id="{BC686BD4-A508-1037-8458-4F0265E6C461}"/>
                </a:ext>
              </a:extLst>
            </p:cNvPr>
            <p:cNvSpPr/>
            <p:nvPr/>
          </p:nvSpPr>
          <p:spPr>
            <a:xfrm>
              <a:off x="795000" y="4406025"/>
              <a:ext cx="9625" cy="2575"/>
            </a:xfrm>
            <a:custGeom>
              <a:avLst/>
              <a:gdLst/>
              <a:ahLst/>
              <a:cxnLst/>
              <a:rect l="l" t="t" r="r" b="b"/>
              <a:pathLst>
                <a:path w="385" h="103" extrusionOk="0">
                  <a:moveTo>
                    <a:pt x="61" y="0"/>
                  </a:moveTo>
                  <a:cubicBezTo>
                    <a:pt x="33" y="0"/>
                    <a:pt x="1" y="28"/>
                    <a:pt x="1" y="46"/>
                  </a:cubicBezTo>
                  <a:cubicBezTo>
                    <a:pt x="1" y="74"/>
                    <a:pt x="33" y="102"/>
                    <a:pt x="61" y="102"/>
                  </a:cubicBezTo>
                  <a:lnTo>
                    <a:pt x="339" y="102"/>
                  </a:lnTo>
                  <a:cubicBezTo>
                    <a:pt x="353" y="102"/>
                    <a:pt x="367" y="88"/>
                    <a:pt x="367" y="74"/>
                  </a:cubicBezTo>
                  <a:cubicBezTo>
                    <a:pt x="384" y="60"/>
                    <a:pt x="367" y="46"/>
                    <a:pt x="339" y="46"/>
                  </a:cubicBezTo>
                  <a:lnTo>
                    <a:pt x="61" y="0"/>
                  </a:ln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33" name="Google Shape;951;p49">
              <a:extLst>
                <a:ext uri="{FF2B5EF4-FFF2-40B4-BE49-F238E27FC236}">
                  <a16:creationId xmlns:a16="http://schemas.microsoft.com/office/drawing/2014/main" id="{D6EFFD56-8EC0-4885-2099-B9615567735B}"/>
                </a:ext>
              </a:extLst>
            </p:cNvPr>
            <p:cNvSpPr/>
            <p:nvPr/>
          </p:nvSpPr>
          <p:spPr>
            <a:xfrm>
              <a:off x="795800" y="4401625"/>
              <a:ext cx="9175" cy="3375"/>
            </a:xfrm>
            <a:custGeom>
              <a:avLst/>
              <a:gdLst/>
              <a:ahLst/>
              <a:cxnLst/>
              <a:rect l="l" t="t" r="r" b="b"/>
              <a:pathLst>
                <a:path w="367" h="135" extrusionOk="0">
                  <a:moveTo>
                    <a:pt x="321" y="0"/>
                  </a:moveTo>
                  <a:lnTo>
                    <a:pt x="43" y="46"/>
                  </a:lnTo>
                  <a:lnTo>
                    <a:pt x="29" y="46"/>
                  </a:lnTo>
                  <a:cubicBezTo>
                    <a:pt x="15" y="46"/>
                    <a:pt x="1" y="74"/>
                    <a:pt x="1" y="102"/>
                  </a:cubicBezTo>
                  <a:cubicBezTo>
                    <a:pt x="1" y="116"/>
                    <a:pt x="29" y="134"/>
                    <a:pt x="57" y="134"/>
                  </a:cubicBezTo>
                  <a:lnTo>
                    <a:pt x="335" y="74"/>
                  </a:lnTo>
                  <a:cubicBezTo>
                    <a:pt x="352" y="74"/>
                    <a:pt x="366" y="60"/>
                    <a:pt x="366" y="28"/>
                  </a:cubicBezTo>
                  <a:cubicBezTo>
                    <a:pt x="366" y="14"/>
                    <a:pt x="352" y="0"/>
                    <a:pt x="321" y="0"/>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34" name="Google Shape;952;p49">
              <a:extLst>
                <a:ext uri="{FF2B5EF4-FFF2-40B4-BE49-F238E27FC236}">
                  <a16:creationId xmlns:a16="http://schemas.microsoft.com/office/drawing/2014/main" id="{BEC9DEFA-D956-01F4-223C-2CE8EA661E20}"/>
                </a:ext>
              </a:extLst>
            </p:cNvPr>
            <p:cNvSpPr/>
            <p:nvPr/>
          </p:nvSpPr>
          <p:spPr>
            <a:xfrm>
              <a:off x="695025" y="4360750"/>
              <a:ext cx="34050" cy="26550"/>
            </a:xfrm>
            <a:custGeom>
              <a:avLst/>
              <a:gdLst/>
              <a:ahLst/>
              <a:cxnLst/>
              <a:rect l="l" t="t" r="r" b="b"/>
              <a:pathLst>
                <a:path w="1362" h="1062" extrusionOk="0">
                  <a:moveTo>
                    <a:pt x="609" y="1"/>
                  </a:moveTo>
                  <a:cubicBezTo>
                    <a:pt x="508" y="1"/>
                    <a:pt x="409" y="23"/>
                    <a:pt x="321" y="67"/>
                  </a:cubicBezTo>
                  <a:cubicBezTo>
                    <a:pt x="145" y="154"/>
                    <a:pt x="15" y="344"/>
                    <a:pt x="0" y="538"/>
                  </a:cubicBezTo>
                  <a:cubicBezTo>
                    <a:pt x="0" y="552"/>
                    <a:pt x="0" y="566"/>
                    <a:pt x="15" y="566"/>
                  </a:cubicBezTo>
                  <a:cubicBezTo>
                    <a:pt x="29" y="566"/>
                    <a:pt x="43" y="566"/>
                    <a:pt x="43" y="552"/>
                  </a:cubicBezTo>
                  <a:cubicBezTo>
                    <a:pt x="88" y="376"/>
                    <a:pt x="219" y="228"/>
                    <a:pt x="366" y="169"/>
                  </a:cubicBezTo>
                  <a:cubicBezTo>
                    <a:pt x="440" y="140"/>
                    <a:pt x="528" y="112"/>
                    <a:pt x="616" y="112"/>
                  </a:cubicBezTo>
                  <a:cubicBezTo>
                    <a:pt x="704" y="112"/>
                    <a:pt x="778" y="126"/>
                    <a:pt x="866" y="169"/>
                  </a:cubicBezTo>
                  <a:cubicBezTo>
                    <a:pt x="1024" y="228"/>
                    <a:pt x="1144" y="362"/>
                    <a:pt x="1218" y="520"/>
                  </a:cubicBezTo>
                  <a:cubicBezTo>
                    <a:pt x="1274" y="668"/>
                    <a:pt x="1260" y="858"/>
                    <a:pt x="1186" y="1020"/>
                  </a:cubicBezTo>
                  <a:cubicBezTo>
                    <a:pt x="1172" y="1034"/>
                    <a:pt x="1172" y="1048"/>
                    <a:pt x="1186" y="1048"/>
                  </a:cubicBezTo>
                  <a:cubicBezTo>
                    <a:pt x="1193" y="1057"/>
                    <a:pt x="1201" y="1061"/>
                    <a:pt x="1209" y="1061"/>
                  </a:cubicBezTo>
                  <a:cubicBezTo>
                    <a:pt x="1217" y="1061"/>
                    <a:pt x="1225" y="1057"/>
                    <a:pt x="1232" y="1048"/>
                  </a:cubicBezTo>
                  <a:cubicBezTo>
                    <a:pt x="1334" y="890"/>
                    <a:pt x="1362" y="668"/>
                    <a:pt x="1305" y="478"/>
                  </a:cubicBezTo>
                  <a:cubicBezTo>
                    <a:pt x="1246" y="288"/>
                    <a:pt x="1084" y="140"/>
                    <a:pt x="908" y="67"/>
                  </a:cubicBezTo>
                  <a:cubicBezTo>
                    <a:pt x="813" y="23"/>
                    <a:pt x="710" y="1"/>
                    <a:pt x="609" y="1"/>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35" name="Google Shape;953;p49">
              <a:extLst>
                <a:ext uri="{FF2B5EF4-FFF2-40B4-BE49-F238E27FC236}">
                  <a16:creationId xmlns:a16="http://schemas.microsoft.com/office/drawing/2014/main" id="{8A2B65FF-977A-692A-FEC0-5D900D38D2E9}"/>
                </a:ext>
              </a:extLst>
            </p:cNvPr>
            <p:cNvSpPr/>
            <p:nvPr/>
          </p:nvSpPr>
          <p:spPr>
            <a:xfrm>
              <a:off x="688425" y="4366175"/>
              <a:ext cx="9175" cy="5575"/>
            </a:xfrm>
            <a:custGeom>
              <a:avLst/>
              <a:gdLst/>
              <a:ahLst/>
              <a:cxnLst/>
              <a:rect l="l" t="t" r="r" b="b"/>
              <a:pathLst>
                <a:path w="367" h="223" extrusionOk="0">
                  <a:moveTo>
                    <a:pt x="36" y="1"/>
                  </a:moveTo>
                  <a:cubicBezTo>
                    <a:pt x="29" y="1"/>
                    <a:pt x="22" y="4"/>
                    <a:pt x="15" y="11"/>
                  </a:cubicBezTo>
                  <a:cubicBezTo>
                    <a:pt x="1" y="25"/>
                    <a:pt x="15" y="57"/>
                    <a:pt x="29" y="57"/>
                  </a:cubicBezTo>
                  <a:lnTo>
                    <a:pt x="279" y="215"/>
                  </a:lnTo>
                  <a:cubicBezTo>
                    <a:pt x="287" y="221"/>
                    <a:pt x="296" y="223"/>
                    <a:pt x="304" y="223"/>
                  </a:cubicBezTo>
                  <a:cubicBezTo>
                    <a:pt x="324" y="223"/>
                    <a:pt x="343" y="211"/>
                    <a:pt x="352" y="201"/>
                  </a:cubicBezTo>
                  <a:cubicBezTo>
                    <a:pt x="367" y="173"/>
                    <a:pt x="352" y="145"/>
                    <a:pt x="321" y="127"/>
                  </a:cubicBezTo>
                  <a:lnTo>
                    <a:pt x="57" y="11"/>
                  </a:lnTo>
                  <a:cubicBezTo>
                    <a:pt x="50" y="4"/>
                    <a:pt x="43" y="1"/>
                    <a:pt x="36" y="1"/>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36" name="Google Shape;954;p49">
              <a:extLst>
                <a:ext uri="{FF2B5EF4-FFF2-40B4-BE49-F238E27FC236}">
                  <a16:creationId xmlns:a16="http://schemas.microsoft.com/office/drawing/2014/main" id="{5A052CF6-403C-9220-43B3-82775F03E04E}"/>
                </a:ext>
              </a:extLst>
            </p:cNvPr>
            <p:cNvSpPr/>
            <p:nvPr/>
          </p:nvSpPr>
          <p:spPr>
            <a:xfrm>
              <a:off x="691325" y="4362500"/>
              <a:ext cx="7775" cy="6775"/>
            </a:xfrm>
            <a:custGeom>
              <a:avLst/>
              <a:gdLst/>
              <a:ahLst/>
              <a:cxnLst/>
              <a:rect l="l" t="t" r="r" b="b"/>
              <a:pathLst>
                <a:path w="311" h="271" extrusionOk="0">
                  <a:moveTo>
                    <a:pt x="38" y="0"/>
                  </a:moveTo>
                  <a:cubicBezTo>
                    <a:pt x="30" y="0"/>
                    <a:pt x="22" y="4"/>
                    <a:pt x="15" y="11"/>
                  </a:cubicBezTo>
                  <a:cubicBezTo>
                    <a:pt x="1" y="28"/>
                    <a:pt x="1" y="42"/>
                    <a:pt x="15" y="56"/>
                  </a:cubicBezTo>
                  <a:lnTo>
                    <a:pt x="222" y="260"/>
                  </a:lnTo>
                  <a:lnTo>
                    <a:pt x="236" y="260"/>
                  </a:lnTo>
                  <a:cubicBezTo>
                    <a:pt x="243" y="267"/>
                    <a:pt x="254" y="271"/>
                    <a:pt x="265" y="271"/>
                  </a:cubicBezTo>
                  <a:cubicBezTo>
                    <a:pt x="275" y="271"/>
                    <a:pt x="286" y="267"/>
                    <a:pt x="293" y="260"/>
                  </a:cubicBezTo>
                  <a:cubicBezTo>
                    <a:pt x="310" y="232"/>
                    <a:pt x="310" y="204"/>
                    <a:pt x="293" y="186"/>
                  </a:cubicBezTo>
                  <a:lnTo>
                    <a:pt x="61" y="11"/>
                  </a:lnTo>
                  <a:cubicBezTo>
                    <a:pt x="54" y="4"/>
                    <a:pt x="46" y="0"/>
                    <a:pt x="38" y="0"/>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37" name="Google Shape;955;p49">
              <a:extLst>
                <a:ext uri="{FF2B5EF4-FFF2-40B4-BE49-F238E27FC236}">
                  <a16:creationId xmlns:a16="http://schemas.microsoft.com/office/drawing/2014/main" id="{3A1851AE-696A-8090-62D1-2EBD89199EC7}"/>
                </a:ext>
              </a:extLst>
            </p:cNvPr>
            <p:cNvSpPr/>
            <p:nvPr/>
          </p:nvSpPr>
          <p:spPr>
            <a:xfrm>
              <a:off x="694675" y="4358350"/>
              <a:ext cx="6625" cy="8025"/>
            </a:xfrm>
            <a:custGeom>
              <a:avLst/>
              <a:gdLst/>
              <a:ahLst/>
              <a:cxnLst/>
              <a:rect l="l" t="t" r="r" b="b"/>
              <a:pathLst>
                <a:path w="265" h="321" extrusionOk="0">
                  <a:moveTo>
                    <a:pt x="14" y="1"/>
                  </a:moveTo>
                  <a:cubicBezTo>
                    <a:pt x="0" y="18"/>
                    <a:pt x="0" y="32"/>
                    <a:pt x="14" y="46"/>
                  </a:cubicBezTo>
                  <a:lnTo>
                    <a:pt x="176" y="296"/>
                  </a:lnTo>
                  <a:lnTo>
                    <a:pt x="176" y="310"/>
                  </a:lnTo>
                  <a:cubicBezTo>
                    <a:pt x="183" y="317"/>
                    <a:pt x="194" y="321"/>
                    <a:pt x="204" y="321"/>
                  </a:cubicBezTo>
                  <a:cubicBezTo>
                    <a:pt x="215" y="321"/>
                    <a:pt x="226" y="317"/>
                    <a:pt x="233" y="310"/>
                  </a:cubicBezTo>
                  <a:cubicBezTo>
                    <a:pt x="264" y="296"/>
                    <a:pt x="264" y="265"/>
                    <a:pt x="247" y="236"/>
                  </a:cubicBezTo>
                  <a:lnTo>
                    <a:pt x="57" y="18"/>
                  </a:lnTo>
                  <a:cubicBezTo>
                    <a:pt x="43" y="1"/>
                    <a:pt x="29" y="1"/>
                    <a:pt x="14" y="1"/>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38" name="Google Shape;956;p49">
              <a:extLst>
                <a:ext uri="{FF2B5EF4-FFF2-40B4-BE49-F238E27FC236}">
                  <a16:creationId xmlns:a16="http://schemas.microsoft.com/office/drawing/2014/main" id="{A93039FB-E2DD-F6F6-C661-F026A7D2BB66}"/>
                </a:ext>
              </a:extLst>
            </p:cNvPr>
            <p:cNvSpPr/>
            <p:nvPr/>
          </p:nvSpPr>
          <p:spPr>
            <a:xfrm>
              <a:off x="806350" y="4264625"/>
              <a:ext cx="52450" cy="269625"/>
            </a:xfrm>
            <a:custGeom>
              <a:avLst/>
              <a:gdLst/>
              <a:ahLst/>
              <a:cxnLst/>
              <a:rect l="l" t="t" r="r" b="b"/>
              <a:pathLst>
                <a:path w="2098" h="10785" extrusionOk="0">
                  <a:moveTo>
                    <a:pt x="18" y="0"/>
                  </a:moveTo>
                  <a:lnTo>
                    <a:pt x="1" y="14"/>
                  </a:lnTo>
                  <a:cubicBezTo>
                    <a:pt x="940" y="394"/>
                    <a:pt x="1671" y="1217"/>
                    <a:pt x="1921" y="2184"/>
                  </a:cubicBezTo>
                  <a:cubicBezTo>
                    <a:pt x="2041" y="2666"/>
                    <a:pt x="2055" y="3180"/>
                    <a:pt x="1953" y="3662"/>
                  </a:cubicBezTo>
                  <a:cubicBezTo>
                    <a:pt x="1907" y="3912"/>
                    <a:pt x="1819" y="4147"/>
                    <a:pt x="1759" y="4397"/>
                  </a:cubicBezTo>
                  <a:cubicBezTo>
                    <a:pt x="1689" y="4629"/>
                    <a:pt x="1629" y="4879"/>
                    <a:pt x="1615" y="5129"/>
                  </a:cubicBezTo>
                  <a:cubicBezTo>
                    <a:pt x="1601" y="5378"/>
                    <a:pt x="1629" y="5642"/>
                    <a:pt x="1745" y="5878"/>
                  </a:cubicBezTo>
                  <a:cubicBezTo>
                    <a:pt x="1805" y="5980"/>
                    <a:pt x="1865" y="6096"/>
                    <a:pt x="1921" y="6198"/>
                  </a:cubicBezTo>
                  <a:cubicBezTo>
                    <a:pt x="1981" y="6318"/>
                    <a:pt x="2023" y="6434"/>
                    <a:pt x="2023" y="6550"/>
                  </a:cubicBezTo>
                  <a:cubicBezTo>
                    <a:pt x="2023" y="6624"/>
                    <a:pt x="2009" y="6683"/>
                    <a:pt x="1995" y="6740"/>
                  </a:cubicBezTo>
                  <a:cubicBezTo>
                    <a:pt x="1981" y="6799"/>
                    <a:pt x="1953" y="6859"/>
                    <a:pt x="1921" y="6901"/>
                  </a:cubicBezTo>
                  <a:cubicBezTo>
                    <a:pt x="1865" y="7021"/>
                    <a:pt x="1791" y="7109"/>
                    <a:pt x="1717" y="7211"/>
                  </a:cubicBezTo>
                  <a:cubicBezTo>
                    <a:pt x="1643" y="7313"/>
                    <a:pt x="1569" y="7415"/>
                    <a:pt x="1527" y="7531"/>
                  </a:cubicBezTo>
                  <a:cubicBezTo>
                    <a:pt x="1482" y="7665"/>
                    <a:pt x="1467" y="7795"/>
                    <a:pt x="1482" y="7914"/>
                  </a:cubicBezTo>
                  <a:cubicBezTo>
                    <a:pt x="1513" y="8164"/>
                    <a:pt x="1629" y="8396"/>
                    <a:pt x="1731" y="8632"/>
                  </a:cubicBezTo>
                  <a:cubicBezTo>
                    <a:pt x="1777" y="8734"/>
                    <a:pt x="1819" y="8850"/>
                    <a:pt x="1847" y="8984"/>
                  </a:cubicBezTo>
                  <a:cubicBezTo>
                    <a:pt x="1879" y="9100"/>
                    <a:pt x="1907" y="9219"/>
                    <a:pt x="1921" y="9350"/>
                  </a:cubicBezTo>
                  <a:cubicBezTo>
                    <a:pt x="1967" y="9849"/>
                    <a:pt x="1847" y="10363"/>
                    <a:pt x="1584" y="10785"/>
                  </a:cubicBezTo>
                  <a:lnTo>
                    <a:pt x="1601" y="10785"/>
                  </a:lnTo>
                  <a:cubicBezTo>
                    <a:pt x="1865" y="10363"/>
                    <a:pt x="1981" y="9849"/>
                    <a:pt x="1935" y="9350"/>
                  </a:cubicBezTo>
                  <a:cubicBezTo>
                    <a:pt x="1921" y="9219"/>
                    <a:pt x="1907" y="9100"/>
                    <a:pt x="1879" y="8970"/>
                  </a:cubicBezTo>
                  <a:cubicBezTo>
                    <a:pt x="1847" y="8850"/>
                    <a:pt x="1805" y="8734"/>
                    <a:pt x="1745" y="8618"/>
                  </a:cubicBezTo>
                  <a:cubicBezTo>
                    <a:pt x="1657" y="8382"/>
                    <a:pt x="1541" y="8164"/>
                    <a:pt x="1513" y="7914"/>
                  </a:cubicBezTo>
                  <a:cubicBezTo>
                    <a:pt x="1482" y="7795"/>
                    <a:pt x="1496" y="7665"/>
                    <a:pt x="1541" y="7549"/>
                  </a:cubicBezTo>
                  <a:cubicBezTo>
                    <a:pt x="1584" y="7429"/>
                    <a:pt x="1657" y="7327"/>
                    <a:pt x="1731" y="7225"/>
                  </a:cubicBezTo>
                  <a:cubicBezTo>
                    <a:pt x="1805" y="7123"/>
                    <a:pt x="1893" y="7035"/>
                    <a:pt x="1953" y="6916"/>
                  </a:cubicBezTo>
                  <a:cubicBezTo>
                    <a:pt x="1981" y="6859"/>
                    <a:pt x="2009" y="6799"/>
                    <a:pt x="2023" y="6740"/>
                  </a:cubicBezTo>
                  <a:cubicBezTo>
                    <a:pt x="2041" y="6683"/>
                    <a:pt x="2055" y="6624"/>
                    <a:pt x="2055" y="6550"/>
                  </a:cubicBezTo>
                  <a:cubicBezTo>
                    <a:pt x="2055" y="6434"/>
                    <a:pt x="2009" y="6300"/>
                    <a:pt x="1953" y="6184"/>
                  </a:cubicBezTo>
                  <a:cubicBezTo>
                    <a:pt x="1893" y="6082"/>
                    <a:pt x="1833" y="5966"/>
                    <a:pt x="1777" y="5860"/>
                  </a:cubicBezTo>
                  <a:cubicBezTo>
                    <a:pt x="1657" y="5642"/>
                    <a:pt x="1629" y="5378"/>
                    <a:pt x="1643" y="5129"/>
                  </a:cubicBezTo>
                  <a:cubicBezTo>
                    <a:pt x="1671" y="4629"/>
                    <a:pt x="1893" y="4175"/>
                    <a:pt x="1995" y="3679"/>
                  </a:cubicBezTo>
                  <a:cubicBezTo>
                    <a:pt x="2097" y="3180"/>
                    <a:pt x="2083" y="2666"/>
                    <a:pt x="1953" y="2184"/>
                  </a:cubicBezTo>
                  <a:cubicBezTo>
                    <a:pt x="1879" y="1935"/>
                    <a:pt x="1791" y="1699"/>
                    <a:pt x="1671" y="1481"/>
                  </a:cubicBezTo>
                  <a:cubicBezTo>
                    <a:pt x="1555" y="1259"/>
                    <a:pt x="1408" y="1055"/>
                    <a:pt x="1232" y="865"/>
                  </a:cubicBezTo>
                  <a:cubicBezTo>
                    <a:pt x="912" y="482"/>
                    <a:pt x="486" y="190"/>
                    <a:pt x="18" y="0"/>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39" name="Google Shape;957;p49">
              <a:extLst>
                <a:ext uri="{FF2B5EF4-FFF2-40B4-BE49-F238E27FC236}">
                  <a16:creationId xmlns:a16="http://schemas.microsoft.com/office/drawing/2014/main" id="{9817E091-3E26-8A21-60D6-A4919D1130E3}"/>
                </a:ext>
              </a:extLst>
            </p:cNvPr>
            <p:cNvSpPr/>
            <p:nvPr/>
          </p:nvSpPr>
          <p:spPr>
            <a:xfrm>
              <a:off x="818500" y="4415950"/>
              <a:ext cx="14700" cy="108100"/>
            </a:xfrm>
            <a:custGeom>
              <a:avLst/>
              <a:gdLst/>
              <a:ahLst/>
              <a:cxnLst/>
              <a:rect l="l" t="t" r="r" b="b"/>
              <a:pathLst>
                <a:path w="588" h="4324" extrusionOk="0">
                  <a:moveTo>
                    <a:pt x="264" y="1"/>
                  </a:moveTo>
                  <a:lnTo>
                    <a:pt x="264" y="15"/>
                  </a:lnTo>
                  <a:cubicBezTo>
                    <a:pt x="306" y="29"/>
                    <a:pt x="338" y="57"/>
                    <a:pt x="380" y="103"/>
                  </a:cubicBezTo>
                  <a:cubicBezTo>
                    <a:pt x="412" y="131"/>
                    <a:pt x="440" y="177"/>
                    <a:pt x="454" y="219"/>
                  </a:cubicBezTo>
                  <a:cubicBezTo>
                    <a:pt x="514" y="307"/>
                    <a:pt x="528" y="395"/>
                    <a:pt x="542" y="497"/>
                  </a:cubicBezTo>
                  <a:cubicBezTo>
                    <a:pt x="556" y="687"/>
                    <a:pt x="514" y="880"/>
                    <a:pt x="426" y="1056"/>
                  </a:cubicBezTo>
                  <a:cubicBezTo>
                    <a:pt x="352" y="1232"/>
                    <a:pt x="250" y="1408"/>
                    <a:pt x="162" y="1584"/>
                  </a:cubicBezTo>
                  <a:cubicBezTo>
                    <a:pt x="74" y="1759"/>
                    <a:pt x="14" y="1949"/>
                    <a:pt x="14" y="2153"/>
                  </a:cubicBezTo>
                  <a:cubicBezTo>
                    <a:pt x="0" y="2357"/>
                    <a:pt x="74" y="2551"/>
                    <a:pt x="148" y="2727"/>
                  </a:cubicBezTo>
                  <a:cubicBezTo>
                    <a:pt x="236" y="2917"/>
                    <a:pt x="324" y="3079"/>
                    <a:pt x="394" y="3269"/>
                  </a:cubicBezTo>
                  <a:cubicBezTo>
                    <a:pt x="468" y="3444"/>
                    <a:pt x="528" y="3634"/>
                    <a:pt x="500" y="3824"/>
                  </a:cubicBezTo>
                  <a:cubicBezTo>
                    <a:pt x="482" y="3926"/>
                    <a:pt x="454" y="4014"/>
                    <a:pt x="412" y="4102"/>
                  </a:cubicBezTo>
                  <a:cubicBezTo>
                    <a:pt x="380" y="4148"/>
                    <a:pt x="366" y="4190"/>
                    <a:pt x="324" y="4222"/>
                  </a:cubicBezTo>
                  <a:cubicBezTo>
                    <a:pt x="292" y="4264"/>
                    <a:pt x="250" y="4292"/>
                    <a:pt x="218" y="4310"/>
                  </a:cubicBezTo>
                  <a:lnTo>
                    <a:pt x="204" y="4324"/>
                  </a:lnTo>
                  <a:lnTo>
                    <a:pt x="218" y="4324"/>
                  </a:lnTo>
                  <a:cubicBezTo>
                    <a:pt x="264" y="4310"/>
                    <a:pt x="306" y="4278"/>
                    <a:pt x="338" y="4236"/>
                  </a:cubicBezTo>
                  <a:cubicBezTo>
                    <a:pt x="380" y="4204"/>
                    <a:pt x="412" y="4162"/>
                    <a:pt x="426" y="4116"/>
                  </a:cubicBezTo>
                  <a:cubicBezTo>
                    <a:pt x="482" y="4028"/>
                    <a:pt x="514" y="3926"/>
                    <a:pt x="528" y="3838"/>
                  </a:cubicBezTo>
                  <a:cubicBezTo>
                    <a:pt x="556" y="3634"/>
                    <a:pt x="500" y="3430"/>
                    <a:pt x="426" y="3254"/>
                  </a:cubicBezTo>
                  <a:cubicBezTo>
                    <a:pt x="352" y="3061"/>
                    <a:pt x="250" y="2903"/>
                    <a:pt x="176" y="2709"/>
                  </a:cubicBezTo>
                  <a:cubicBezTo>
                    <a:pt x="102" y="2533"/>
                    <a:pt x="42" y="2343"/>
                    <a:pt x="42" y="2153"/>
                  </a:cubicBezTo>
                  <a:cubicBezTo>
                    <a:pt x="42" y="1964"/>
                    <a:pt x="116" y="1774"/>
                    <a:pt x="190" y="1598"/>
                  </a:cubicBezTo>
                  <a:cubicBezTo>
                    <a:pt x="278" y="1422"/>
                    <a:pt x="380" y="1246"/>
                    <a:pt x="454" y="1070"/>
                  </a:cubicBezTo>
                  <a:cubicBezTo>
                    <a:pt x="542" y="894"/>
                    <a:pt x="588" y="687"/>
                    <a:pt x="570" y="483"/>
                  </a:cubicBezTo>
                  <a:cubicBezTo>
                    <a:pt x="556" y="395"/>
                    <a:pt x="528" y="293"/>
                    <a:pt x="482" y="205"/>
                  </a:cubicBezTo>
                  <a:cubicBezTo>
                    <a:pt x="454" y="159"/>
                    <a:pt x="426" y="117"/>
                    <a:pt x="394" y="89"/>
                  </a:cubicBezTo>
                  <a:cubicBezTo>
                    <a:pt x="352" y="43"/>
                    <a:pt x="324" y="15"/>
                    <a:pt x="278" y="1"/>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40" name="Google Shape;958;p49">
              <a:extLst>
                <a:ext uri="{FF2B5EF4-FFF2-40B4-BE49-F238E27FC236}">
                  <a16:creationId xmlns:a16="http://schemas.microsoft.com/office/drawing/2014/main" id="{9F67A413-E19B-0937-4A63-5D0A9B095321}"/>
                </a:ext>
              </a:extLst>
            </p:cNvPr>
            <p:cNvSpPr/>
            <p:nvPr/>
          </p:nvSpPr>
          <p:spPr>
            <a:xfrm>
              <a:off x="657650" y="4404525"/>
              <a:ext cx="13575" cy="103000"/>
            </a:xfrm>
            <a:custGeom>
              <a:avLst/>
              <a:gdLst/>
              <a:ahLst/>
              <a:cxnLst/>
              <a:rect l="l" t="t" r="r" b="b"/>
              <a:pathLst>
                <a:path w="543" h="4120" extrusionOk="0">
                  <a:moveTo>
                    <a:pt x="338" y="0"/>
                  </a:moveTo>
                  <a:cubicBezTo>
                    <a:pt x="190" y="106"/>
                    <a:pt x="88" y="282"/>
                    <a:pt x="43" y="458"/>
                  </a:cubicBezTo>
                  <a:cubicBezTo>
                    <a:pt x="1" y="648"/>
                    <a:pt x="1" y="838"/>
                    <a:pt x="29" y="1013"/>
                  </a:cubicBezTo>
                  <a:cubicBezTo>
                    <a:pt x="103" y="1379"/>
                    <a:pt x="278" y="1703"/>
                    <a:pt x="395" y="2055"/>
                  </a:cubicBezTo>
                  <a:cubicBezTo>
                    <a:pt x="454" y="2216"/>
                    <a:pt x="497" y="2406"/>
                    <a:pt x="497" y="2582"/>
                  </a:cubicBezTo>
                  <a:cubicBezTo>
                    <a:pt x="514" y="2758"/>
                    <a:pt x="468" y="2948"/>
                    <a:pt x="380" y="3110"/>
                  </a:cubicBezTo>
                  <a:cubicBezTo>
                    <a:pt x="307" y="3272"/>
                    <a:pt x="190" y="3416"/>
                    <a:pt x="131" y="3578"/>
                  </a:cubicBezTo>
                  <a:cubicBezTo>
                    <a:pt x="88" y="3666"/>
                    <a:pt x="74" y="3768"/>
                    <a:pt x="74" y="3856"/>
                  </a:cubicBezTo>
                  <a:cubicBezTo>
                    <a:pt x="88" y="3944"/>
                    <a:pt x="117" y="4046"/>
                    <a:pt x="176" y="4119"/>
                  </a:cubicBezTo>
                  <a:lnTo>
                    <a:pt x="190" y="4119"/>
                  </a:lnTo>
                  <a:lnTo>
                    <a:pt x="190" y="4105"/>
                  </a:lnTo>
                  <a:cubicBezTo>
                    <a:pt x="131" y="4032"/>
                    <a:pt x="103" y="3944"/>
                    <a:pt x="103" y="3856"/>
                  </a:cubicBezTo>
                  <a:cubicBezTo>
                    <a:pt x="103" y="3768"/>
                    <a:pt x="117" y="3680"/>
                    <a:pt x="145" y="3592"/>
                  </a:cubicBezTo>
                  <a:cubicBezTo>
                    <a:pt x="219" y="3430"/>
                    <a:pt x="321" y="3286"/>
                    <a:pt x="409" y="3110"/>
                  </a:cubicBezTo>
                  <a:cubicBezTo>
                    <a:pt x="497" y="2948"/>
                    <a:pt x="542" y="2758"/>
                    <a:pt x="542" y="2582"/>
                  </a:cubicBezTo>
                  <a:cubicBezTo>
                    <a:pt x="528" y="2392"/>
                    <a:pt x="482" y="2216"/>
                    <a:pt x="426" y="2041"/>
                  </a:cubicBezTo>
                  <a:cubicBezTo>
                    <a:pt x="321" y="1689"/>
                    <a:pt x="131" y="1365"/>
                    <a:pt x="57" y="1013"/>
                  </a:cubicBezTo>
                  <a:cubicBezTo>
                    <a:pt x="29" y="824"/>
                    <a:pt x="29" y="648"/>
                    <a:pt x="74" y="472"/>
                  </a:cubicBezTo>
                  <a:cubicBezTo>
                    <a:pt x="117" y="296"/>
                    <a:pt x="205" y="120"/>
                    <a:pt x="352" y="18"/>
                  </a:cubicBezTo>
                  <a:lnTo>
                    <a:pt x="352" y="0"/>
                  </a:ln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41" name="Google Shape;959;p49">
              <a:extLst>
                <a:ext uri="{FF2B5EF4-FFF2-40B4-BE49-F238E27FC236}">
                  <a16:creationId xmlns:a16="http://schemas.microsoft.com/office/drawing/2014/main" id="{7E2D0743-8FB6-2558-0858-C77A6EA9CB19}"/>
                </a:ext>
              </a:extLst>
            </p:cNvPr>
            <p:cNvSpPr/>
            <p:nvPr/>
          </p:nvSpPr>
          <p:spPr>
            <a:xfrm>
              <a:off x="746650" y="4285100"/>
              <a:ext cx="80650" cy="93850"/>
            </a:xfrm>
            <a:custGeom>
              <a:avLst/>
              <a:gdLst/>
              <a:ahLst/>
              <a:cxnLst/>
              <a:rect l="l" t="t" r="r" b="b"/>
              <a:pathLst>
                <a:path w="3226" h="3754" extrusionOk="0">
                  <a:moveTo>
                    <a:pt x="0" y="1"/>
                  </a:moveTo>
                  <a:lnTo>
                    <a:pt x="0" y="15"/>
                  </a:lnTo>
                  <a:cubicBezTo>
                    <a:pt x="148" y="412"/>
                    <a:pt x="338" y="778"/>
                    <a:pt x="560" y="1144"/>
                  </a:cubicBezTo>
                  <a:cubicBezTo>
                    <a:pt x="778" y="1496"/>
                    <a:pt x="1027" y="1833"/>
                    <a:pt x="1291" y="2157"/>
                  </a:cubicBezTo>
                  <a:cubicBezTo>
                    <a:pt x="1847" y="2787"/>
                    <a:pt x="2494" y="3328"/>
                    <a:pt x="3212" y="3754"/>
                  </a:cubicBezTo>
                  <a:lnTo>
                    <a:pt x="3226" y="3740"/>
                  </a:lnTo>
                  <a:cubicBezTo>
                    <a:pt x="2508" y="3300"/>
                    <a:pt x="1861" y="2755"/>
                    <a:pt x="1319" y="2125"/>
                  </a:cubicBezTo>
                  <a:cubicBezTo>
                    <a:pt x="1056" y="1819"/>
                    <a:pt x="806" y="1482"/>
                    <a:pt x="588" y="1130"/>
                  </a:cubicBezTo>
                  <a:cubicBezTo>
                    <a:pt x="366" y="764"/>
                    <a:pt x="176" y="398"/>
                    <a:pt x="14" y="15"/>
                  </a:cubicBezTo>
                  <a:lnTo>
                    <a:pt x="0" y="1"/>
                  </a:ln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42" name="Google Shape;960;p49">
              <a:extLst>
                <a:ext uri="{FF2B5EF4-FFF2-40B4-BE49-F238E27FC236}">
                  <a16:creationId xmlns:a16="http://schemas.microsoft.com/office/drawing/2014/main" id="{CA638F0D-A679-E110-6847-13D7529A23D8}"/>
                </a:ext>
              </a:extLst>
            </p:cNvPr>
            <p:cNvSpPr/>
            <p:nvPr/>
          </p:nvSpPr>
          <p:spPr>
            <a:xfrm>
              <a:off x="774525" y="4291700"/>
              <a:ext cx="60875" cy="61575"/>
            </a:xfrm>
            <a:custGeom>
              <a:avLst/>
              <a:gdLst/>
              <a:ahLst/>
              <a:cxnLst/>
              <a:rect l="l" t="t" r="r" b="b"/>
              <a:pathLst>
                <a:path w="2435" h="2463" extrusionOk="0">
                  <a:moveTo>
                    <a:pt x="0" y="0"/>
                  </a:moveTo>
                  <a:lnTo>
                    <a:pt x="0" y="15"/>
                  </a:lnTo>
                  <a:cubicBezTo>
                    <a:pt x="130" y="278"/>
                    <a:pt x="278" y="514"/>
                    <a:pt x="454" y="750"/>
                  </a:cubicBezTo>
                  <a:cubicBezTo>
                    <a:pt x="630" y="982"/>
                    <a:pt x="820" y="1218"/>
                    <a:pt x="1027" y="1422"/>
                  </a:cubicBezTo>
                  <a:cubicBezTo>
                    <a:pt x="1435" y="1833"/>
                    <a:pt x="1907" y="2185"/>
                    <a:pt x="2417" y="2463"/>
                  </a:cubicBezTo>
                  <a:lnTo>
                    <a:pt x="2434" y="2463"/>
                  </a:lnTo>
                  <a:lnTo>
                    <a:pt x="2434" y="2449"/>
                  </a:lnTo>
                  <a:cubicBezTo>
                    <a:pt x="1921" y="2157"/>
                    <a:pt x="1450" y="1805"/>
                    <a:pt x="1056" y="1393"/>
                  </a:cubicBezTo>
                  <a:cubicBezTo>
                    <a:pt x="852" y="1189"/>
                    <a:pt x="658" y="968"/>
                    <a:pt x="482" y="732"/>
                  </a:cubicBezTo>
                  <a:cubicBezTo>
                    <a:pt x="306" y="500"/>
                    <a:pt x="148" y="264"/>
                    <a:pt x="14" y="0"/>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43" name="Google Shape;961;p49">
              <a:extLst>
                <a:ext uri="{FF2B5EF4-FFF2-40B4-BE49-F238E27FC236}">
                  <a16:creationId xmlns:a16="http://schemas.microsoft.com/office/drawing/2014/main" id="{DCB7FC5B-DEFC-8281-7228-960012C84D46}"/>
                </a:ext>
              </a:extLst>
            </p:cNvPr>
            <p:cNvSpPr/>
            <p:nvPr/>
          </p:nvSpPr>
          <p:spPr>
            <a:xfrm>
              <a:off x="788425" y="4275250"/>
              <a:ext cx="56475" cy="78025"/>
            </a:xfrm>
            <a:custGeom>
              <a:avLst/>
              <a:gdLst/>
              <a:ahLst/>
              <a:cxnLst/>
              <a:rect l="l" t="t" r="r" b="b"/>
              <a:pathLst>
                <a:path w="2259" h="3121" extrusionOk="0">
                  <a:moveTo>
                    <a:pt x="14" y="1"/>
                  </a:moveTo>
                  <a:lnTo>
                    <a:pt x="0" y="15"/>
                  </a:lnTo>
                  <a:cubicBezTo>
                    <a:pt x="310" y="159"/>
                    <a:pt x="602" y="335"/>
                    <a:pt x="851" y="542"/>
                  </a:cubicBezTo>
                  <a:cubicBezTo>
                    <a:pt x="1115" y="746"/>
                    <a:pt x="1351" y="996"/>
                    <a:pt x="1541" y="1260"/>
                  </a:cubicBezTo>
                  <a:cubicBezTo>
                    <a:pt x="1935" y="1802"/>
                    <a:pt x="2184" y="2445"/>
                    <a:pt x="2244" y="3107"/>
                  </a:cubicBezTo>
                  <a:lnTo>
                    <a:pt x="2258" y="3121"/>
                  </a:lnTo>
                  <a:lnTo>
                    <a:pt x="2258" y="3107"/>
                  </a:lnTo>
                  <a:cubicBezTo>
                    <a:pt x="2244" y="2769"/>
                    <a:pt x="2170" y="2445"/>
                    <a:pt x="2037" y="2125"/>
                  </a:cubicBezTo>
                  <a:cubicBezTo>
                    <a:pt x="1921" y="1816"/>
                    <a:pt x="1759" y="1524"/>
                    <a:pt x="1569" y="1246"/>
                  </a:cubicBezTo>
                  <a:cubicBezTo>
                    <a:pt x="1379" y="968"/>
                    <a:pt x="1143" y="732"/>
                    <a:pt x="879" y="511"/>
                  </a:cubicBezTo>
                  <a:cubicBezTo>
                    <a:pt x="616" y="307"/>
                    <a:pt x="324" y="131"/>
                    <a:pt x="14" y="1"/>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44" name="Google Shape;962;p49">
              <a:extLst>
                <a:ext uri="{FF2B5EF4-FFF2-40B4-BE49-F238E27FC236}">
                  <a16:creationId xmlns:a16="http://schemas.microsoft.com/office/drawing/2014/main" id="{334BBBAD-5A17-1506-E313-130436E9889E}"/>
                </a:ext>
              </a:extLst>
            </p:cNvPr>
            <p:cNvSpPr/>
            <p:nvPr/>
          </p:nvSpPr>
          <p:spPr>
            <a:xfrm>
              <a:off x="659050" y="4275600"/>
              <a:ext cx="78825" cy="57200"/>
            </a:xfrm>
            <a:custGeom>
              <a:avLst/>
              <a:gdLst/>
              <a:ahLst/>
              <a:cxnLst/>
              <a:rect l="l" t="t" r="r" b="b"/>
              <a:pathLst>
                <a:path w="3153" h="2288" extrusionOk="0">
                  <a:moveTo>
                    <a:pt x="3153" y="1"/>
                  </a:moveTo>
                  <a:lnTo>
                    <a:pt x="3138" y="15"/>
                  </a:lnTo>
                  <a:cubicBezTo>
                    <a:pt x="2875" y="630"/>
                    <a:pt x="2435" y="1186"/>
                    <a:pt x="1893" y="1584"/>
                  </a:cubicBezTo>
                  <a:cubicBezTo>
                    <a:pt x="1615" y="1774"/>
                    <a:pt x="1306" y="1935"/>
                    <a:pt x="1000" y="2051"/>
                  </a:cubicBezTo>
                  <a:cubicBezTo>
                    <a:pt x="676" y="2185"/>
                    <a:pt x="339" y="2255"/>
                    <a:pt x="1" y="2273"/>
                  </a:cubicBezTo>
                  <a:lnTo>
                    <a:pt x="1" y="2287"/>
                  </a:lnTo>
                  <a:cubicBezTo>
                    <a:pt x="353" y="2273"/>
                    <a:pt x="690" y="2213"/>
                    <a:pt x="1014" y="2080"/>
                  </a:cubicBezTo>
                  <a:cubicBezTo>
                    <a:pt x="1320" y="1978"/>
                    <a:pt x="1629" y="1802"/>
                    <a:pt x="1907" y="1612"/>
                  </a:cubicBezTo>
                  <a:cubicBezTo>
                    <a:pt x="2185" y="1408"/>
                    <a:pt x="2435" y="1172"/>
                    <a:pt x="2639" y="894"/>
                  </a:cubicBezTo>
                  <a:cubicBezTo>
                    <a:pt x="2861" y="630"/>
                    <a:pt x="3036" y="338"/>
                    <a:pt x="3153" y="15"/>
                  </a:cubicBezTo>
                  <a:lnTo>
                    <a:pt x="3153" y="1"/>
                  </a:ln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45" name="Google Shape;963;p49">
              <a:extLst>
                <a:ext uri="{FF2B5EF4-FFF2-40B4-BE49-F238E27FC236}">
                  <a16:creationId xmlns:a16="http://schemas.microsoft.com/office/drawing/2014/main" id="{37C7577A-7B50-C52B-F5C2-201A24AC1167}"/>
                </a:ext>
              </a:extLst>
            </p:cNvPr>
            <p:cNvSpPr/>
            <p:nvPr/>
          </p:nvSpPr>
          <p:spPr>
            <a:xfrm>
              <a:off x="673400" y="4284400"/>
              <a:ext cx="49450" cy="32200"/>
            </a:xfrm>
            <a:custGeom>
              <a:avLst/>
              <a:gdLst/>
              <a:ahLst/>
              <a:cxnLst/>
              <a:rect l="l" t="t" r="r" b="b"/>
              <a:pathLst>
                <a:path w="1978" h="1288" extrusionOk="0">
                  <a:moveTo>
                    <a:pt x="1977" y="0"/>
                  </a:moveTo>
                  <a:cubicBezTo>
                    <a:pt x="1611" y="145"/>
                    <a:pt x="1259" y="338"/>
                    <a:pt x="922" y="542"/>
                  </a:cubicBezTo>
                  <a:cubicBezTo>
                    <a:pt x="763" y="644"/>
                    <a:pt x="602" y="760"/>
                    <a:pt x="440" y="894"/>
                  </a:cubicBezTo>
                  <a:cubicBezTo>
                    <a:pt x="292" y="1010"/>
                    <a:pt x="130" y="1144"/>
                    <a:pt x="0" y="1288"/>
                  </a:cubicBezTo>
                  <a:lnTo>
                    <a:pt x="14" y="1288"/>
                  </a:lnTo>
                  <a:cubicBezTo>
                    <a:pt x="162" y="1158"/>
                    <a:pt x="306" y="1042"/>
                    <a:pt x="454" y="908"/>
                  </a:cubicBezTo>
                  <a:cubicBezTo>
                    <a:pt x="616" y="792"/>
                    <a:pt x="778" y="690"/>
                    <a:pt x="939" y="570"/>
                  </a:cubicBezTo>
                  <a:cubicBezTo>
                    <a:pt x="1274" y="352"/>
                    <a:pt x="1625" y="176"/>
                    <a:pt x="1977" y="15"/>
                  </a:cubicBezTo>
                  <a:lnTo>
                    <a:pt x="1977" y="0"/>
                  </a:ln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46" name="Google Shape;964;p49">
              <a:extLst>
                <a:ext uri="{FF2B5EF4-FFF2-40B4-BE49-F238E27FC236}">
                  <a16:creationId xmlns:a16="http://schemas.microsoft.com/office/drawing/2014/main" id="{F9B589F4-7D52-E50B-5564-916E902DA620}"/>
                </a:ext>
              </a:extLst>
            </p:cNvPr>
            <p:cNvSpPr/>
            <p:nvPr/>
          </p:nvSpPr>
          <p:spPr>
            <a:xfrm>
              <a:off x="510700" y="4351050"/>
              <a:ext cx="115050" cy="195700"/>
            </a:xfrm>
            <a:custGeom>
              <a:avLst/>
              <a:gdLst/>
              <a:ahLst/>
              <a:cxnLst/>
              <a:rect l="l" t="t" r="r" b="b"/>
              <a:pathLst>
                <a:path w="4602" h="7828" extrusionOk="0">
                  <a:moveTo>
                    <a:pt x="1" y="1"/>
                  </a:moveTo>
                  <a:lnTo>
                    <a:pt x="1010" y="6536"/>
                  </a:lnTo>
                  <a:lnTo>
                    <a:pt x="4602" y="7827"/>
                  </a:lnTo>
                  <a:cubicBezTo>
                    <a:pt x="4602" y="7827"/>
                    <a:pt x="3546" y="1570"/>
                    <a:pt x="3546" y="1556"/>
                  </a:cubicBezTo>
                  <a:cubicBezTo>
                    <a:pt x="2111" y="574"/>
                    <a:pt x="1" y="1"/>
                    <a:pt x="1" y="1"/>
                  </a:cubicBezTo>
                  <a:close/>
                </a:path>
              </a:pathLst>
            </a:custGeom>
            <a:solidFill>
              <a:srgbClr val="B1D6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47" name="Google Shape;965;p49">
              <a:extLst>
                <a:ext uri="{FF2B5EF4-FFF2-40B4-BE49-F238E27FC236}">
                  <a16:creationId xmlns:a16="http://schemas.microsoft.com/office/drawing/2014/main" id="{373C190F-F79A-B6B3-7CD5-821E88C275D9}"/>
                </a:ext>
              </a:extLst>
            </p:cNvPr>
            <p:cNvSpPr/>
            <p:nvPr/>
          </p:nvSpPr>
          <p:spPr>
            <a:xfrm>
              <a:off x="507800" y="4355450"/>
              <a:ext cx="118300" cy="193850"/>
            </a:xfrm>
            <a:custGeom>
              <a:avLst/>
              <a:gdLst/>
              <a:ahLst/>
              <a:cxnLst/>
              <a:rect l="l" t="t" r="r" b="b"/>
              <a:pathLst>
                <a:path w="4732" h="7754" extrusionOk="0">
                  <a:moveTo>
                    <a:pt x="1" y="1"/>
                  </a:moveTo>
                  <a:lnTo>
                    <a:pt x="908" y="6434"/>
                  </a:lnTo>
                  <a:lnTo>
                    <a:pt x="4732" y="7753"/>
                  </a:lnTo>
                  <a:cubicBezTo>
                    <a:pt x="4732" y="7753"/>
                    <a:pt x="3677" y="1496"/>
                    <a:pt x="3677" y="1482"/>
                  </a:cubicBezTo>
                  <a:cubicBezTo>
                    <a:pt x="2153" y="486"/>
                    <a:pt x="1" y="1"/>
                    <a:pt x="1" y="1"/>
                  </a:cubicBezTo>
                  <a:close/>
                </a:path>
              </a:pathLst>
            </a:custGeom>
            <a:solidFill>
              <a:srgbClr val="B1D6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48" name="Google Shape;966;p49">
              <a:extLst>
                <a:ext uri="{FF2B5EF4-FFF2-40B4-BE49-F238E27FC236}">
                  <a16:creationId xmlns:a16="http://schemas.microsoft.com/office/drawing/2014/main" id="{5A8291F0-8A0F-6D90-D9EB-B0E6F1718B56}"/>
                </a:ext>
              </a:extLst>
            </p:cNvPr>
            <p:cNvSpPr/>
            <p:nvPr/>
          </p:nvSpPr>
          <p:spPr>
            <a:xfrm>
              <a:off x="501925" y="4359850"/>
              <a:ext cx="124175" cy="192000"/>
            </a:xfrm>
            <a:custGeom>
              <a:avLst/>
              <a:gdLst/>
              <a:ahLst/>
              <a:cxnLst/>
              <a:rect l="l" t="t" r="r" b="b"/>
              <a:pathLst>
                <a:path w="4967" h="7680" extrusionOk="0">
                  <a:moveTo>
                    <a:pt x="0" y="1"/>
                  </a:moveTo>
                  <a:lnTo>
                    <a:pt x="1143" y="6346"/>
                  </a:lnTo>
                  <a:lnTo>
                    <a:pt x="4967" y="7679"/>
                  </a:lnTo>
                  <a:cubicBezTo>
                    <a:pt x="4967" y="7679"/>
                    <a:pt x="3929" y="1408"/>
                    <a:pt x="3929" y="1393"/>
                  </a:cubicBezTo>
                  <a:cubicBezTo>
                    <a:pt x="2578" y="528"/>
                    <a:pt x="0" y="1"/>
                    <a:pt x="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49" name="Google Shape;967;p49">
              <a:extLst>
                <a:ext uri="{FF2B5EF4-FFF2-40B4-BE49-F238E27FC236}">
                  <a16:creationId xmlns:a16="http://schemas.microsoft.com/office/drawing/2014/main" id="{B5FCE5DD-D76E-772A-625E-B40BA6287AEC}"/>
                </a:ext>
              </a:extLst>
            </p:cNvPr>
            <p:cNvSpPr/>
            <p:nvPr/>
          </p:nvSpPr>
          <p:spPr>
            <a:xfrm>
              <a:off x="599700" y="4323175"/>
              <a:ext cx="107400" cy="223225"/>
            </a:xfrm>
            <a:custGeom>
              <a:avLst/>
              <a:gdLst/>
              <a:ahLst/>
              <a:cxnLst/>
              <a:rect l="l" t="t" r="r" b="b"/>
              <a:pathLst>
                <a:path w="4296" h="8929" extrusionOk="0">
                  <a:moveTo>
                    <a:pt x="2948" y="1"/>
                  </a:moveTo>
                  <a:cubicBezTo>
                    <a:pt x="2948" y="1"/>
                    <a:pt x="1101" y="1320"/>
                    <a:pt x="1" y="2671"/>
                  </a:cubicBezTo>
                  <a:cubicBezTo>
                    <a:pt x="18" y="2685"/>
                    <a:pt x="1161" y="8928"/>
                    <a:pt x="1161" y="8928"/>
                  </a:cubicBezTo>
                  <a:lnTo>
                    <a:pt x="4295" y="6656"/>
                  </a:lnTo>
                  <a:lnTo>
                    <a:pt x="2948" y="1"/>
                  </a:lnTo>
                  <a:close/>
                </a:path>
              </a:pathLst>
            </a:custGeom>
            <a:solidFill>
              <a:srgbClr val="B1D6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50" name="Google Shape;968;p49">
              <a:extLst>
                <a:ext uri="{FF2B5EF4-FFF2-40B4-BE49-F238E27FC236}">
                  <a16:creationId xmlns:a16="http://schemas.microsoft.com/office/drawing/2014/main" id="{19189E12-DBF6-ECAE-D73E-08FF356A945D}"/>
                </a:ext>
              </a:extLst>
            </p:cNvPr>
            <p:cNvSpPr/>
            <p:nvPr/>
          </p:nvSpPr>
          <p:spPr>
            <a:xfrm>
              <a:off x="600150" y="4327575"/>
              <a:ext cx="113200" cy="221375"/>
            </a:xfrm>
            <a:custGeom>
              <a:avLst/>
              <a:gdLst/>
              <a:ahLst/>
              <a:cxnLst/>
              <a:rect l="l" t="t" r="r" b="b"/>
              <a:pathLst>
                <a:path w="4528" h="8855" extrusionOk="0">
                  <a:moveTo>
                    <a:pt x="3236" y="1"/>
                  </a:moveTo>
                  <a:cubicBezTo>
                    <a:pt x="3236" y="1"/>
                    <a:pt x="1185" y="1204"/>
                    <a:pt x="0" y="2597"/>
                  </a:cubicBezTo>
                  <a:cubicBezTo>
                    <a:pt x="14" y="2597"/>
                    <a:pt x="1157" y="8854"/>
                    <a:pt x="1157" y="8854"/>
                  </a:cubicBezTo>
                  <a:lnTo>
                    <a:pt x="4527" y="6480"/>
                  </a:lnTo>
                  <a:lnTo>
                    <a:pt x="3236" y="1"/>
                  </a:lnTo>
                  <a:close/>
                </a:path>
              </a:pathLst>
            </a:custGeom>
            <a:solidFill>
              <a:srgbClr val="B1D6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51" name="Google Shape;969;p49">
              <a:extLst>
                <a:ext uri="{FF2B5EF4-FFF2-40B4-BE49-F238E27FC236}">
                  <a16:creationId xmlns:a16="http://schemas.microsoft.com/office/drawing/2014/main" id="{3DA763F0-25D5-09E5-93EC-07068937ABBB}"/>
                </a:ext>
              </a:extLst>
            </p:cNvPr>
            <p:cNvSpPr/>
            <p:nvPr/>
          </p:nvSpPr>
          <p:spPr>
            <a:xfrm>
              <a:off x="600850" y="4331275"/>
              <a:ext cx="113200" cy="219875"/>
            </a:xfrm>
            <a:custGeom>
              <a:avLst/>
              <a:gdLst/>
              <a:ahLst/>
              <a:cxnLst/>
              <a:rect l="l" t="t" r="r" b="b"/>
              <a:pathLst>
                <a:path w="4528" h="8795" extrusionOk="0">
                  <a:moveTo>
                    <a:pt x="3458" y="0"/>
                  </a:moveTo>
                  <a:cubicBezTo>
                    <a:pt x="3458" y="0"/>
                    <a:pt x="1055" y="1319"/>
                    <a:pt x="0" y="2536"/>
                  </a:cubicBezTo>
                  <a:cubicBezTo>
                    <a:pt x="0" y="2551"/>
                    <a:pt x="1157" y="8794"/>
                    <a:pt x="1157" y="8794"/>
                  </a:cubicBezTo>
                  <a:lnTo>
                    <a:pt x="4527" y="6434"/>
                  </a:lnTo>
                  <a:lnTo>
                    <a:pt x="3458"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52" name="Google Shape;970;p49">
              <a:extLst>
                <a:ext uri="{FF2B5EF4-FFF2-40B4-BE49-F238E27FC236}">
                  <a16:creationId xmlns:a16="http://schemas.microsoft.com/office/drawing/2014/main" id="{DAEE932B-10F9-B200-F3B6-DB167E22ECED}"/>
                </a:ext>
              </a:extLst>
            </p:cNvPr>
            <p:cNvSpPr/>
            <p:nvPr/>
          </p:nvSpPr>
          <p:spPr>
            <a:xfrm>
              <a:off x="493525" y="4364850"/>
              <a:ext cx="131425" cy="200300"/>
            </a:xfrm>
            <a:custGeom>
              <a:avLst/>
              <a:gdLst/>
              <a:ahLst/>
              <a:cxnLst/>
              <a:rect l="l" t="t" r="r" b="b"/>
              <a:pathLst>
                <a:path w="5257" h="8012" extrusionOk="0">
                  <a:moveTo>
                    <a:pt x="155" y="1"/>
                  </a:moveTo>
                  <a:cubicBezTo>
                    <a:pt x="48" y="1"/>
                    <a:pt x="1" y="128"/>
                    <a:pt x="26" y="314"/>
                  </a:cubicBezTo>
                  <a:lnTo>
                    <a:pt x="1142" y="6586"/>
                  </a:lnTo>
                  <a:cubicBezTo>
                    <a:pt x="1170" y="6793"/>
                    <a:pt x="1303" y="6983"/>
                    <a:pt x="1419" y="7011"/>
                  </a:cubicBezTo>
                  <a:lnTo>
                    <a:pt x="5071" y="8007"/>
                  </a:lnTo>
                  <a:cubicBezTo>
                    <a:pt x="5082" y="8010"/>
                    <a:pt x="5093" y="8012"/>
                    <a:pt x="5104" y="8012"/>
                  </a:cubicBezTo>
                  <a:cubicBezTo>
                    <a:pt x="5200" y="8012"/>
                    <a:pt x="5256" y="7885"/>
                    <a:pt x="5215" y="7701"/>
                  </a:cubicBezTo>
                  <a:lnTo>
                    <a:pt x="4117" y="1429"/>
                  </a:lnTo>
                  <a:cubicBezTo>
                    <a:pt x="4072" y="1222"/>
                    <a:pt x="3956" y="1032"/>
                    <a:pt x="3839" y="1004"/>
                  </a:cubicBezTo>
                  <a:lnTo>
                    <a:pt x="188" y="5"/>
                  </a:lnTo>
                  <a:cubicBezTo>
                    <a:pt x="177" y="2"/>
                    <a:pt x="166" y="1"/>
                    <a:pt x="155" y="1"/>
                  </a:cubicBezTo>
                  <a:close/>
                </a:path>
              </a:pathLst>
            </a:custGeom>
            <a:solidFill>
              <a:srgbClr val="E65C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53" name="Google Shape;971;p49">
              <a:extLst>
                <a:ext uri="{FF2B5EF4-FFF2-40B4-BE49-F238E27FC236}">
                  <a16:creationId xmlns:a16="http://schemas.microsoft.com/office/drawing/2014/main" id="{CEA44864-AC2E-78B5-D80A-5E3F5E3AF90D}"/>
                </a:ext>
              </a:extLst>
            </p:cNvPr>
            <p:cNvSpPr/>
            <p:nvPr/>
          </p:nvSpPr>
          <p:spPr>
            <a:xfrm>
              <a:off x="494675" y="4366700"/>
              <a:ext cx="130275" cy="198450"/>
            </a:xfrm>
            <a:custGeom>
              <a:avLst/>
              <a:gdLst/>
              <a:ahLst/>
              <a:cxnLst/>
              <a:rect l="l" t="t" r="r" b="b"/>
              <a:pathLst>
                <a:path w="5211" h="7938" extrusionOk="0">
                  <a:moveTo>
                    <a:pt x="156" y="1"/>
                  </a:moveTo>
                  <a:cubicBezTo>
                    <a:pt x="56" y="1"/>
                    <a:pt x="1" y="124"/>
                    <a:pt x="26" y="300"/>
                  </a:cubicBezTo>
                  <a:lnTo>
                    <a:pt x="1124" y="6526"/>
                  </a:lnTo>
                  <a:cubicBezTo>
                    <a:pt x="1169" y="6733"/>
                    <a:pt x="1285" y="6909"/>
                    <a:pt x="1405" y="6937"/>
                  </a:cubicBezTo>
                  <a:lnTo>
                    <a:pt x="5025" y="7933"/>
                  </a:lnTo>
                  <a:cubicBezTo>
                    <a:pt x="5036" y="7936"/>
                    <a:pt x="5047" y="7938"/>
                    <a:pt x="5058" y="7938"/>
                  </a:cubicBezTo>
                  <a:cubicBezTo>
                    <a:pt x="5154" y="7938"/>
                    <a:pt x="5210" y="7811"/>
                    <a:pt x="5169" y="7627"/>
                  </a:cubicBezTo>
                  <a:lnTo>
                    <a:pt x="4085" y="1397"/>
                  </a:lnTo>
                  <a:cubicBezTo>
                    <a:pt x="4043" y="1207"/>
                    <a:pt x="3924" y="1017"/>
                    <a:pt x="3808" y="986"/>
                  </a:cubicBezTo>
                  <a:lnTo>
                    <a:pt x="188" y="4"/>
                  </a:lnTo>
                  <a:cubicBezTo>
                    <a:pt x="177" y="2"/>
                    <a:pt x="167" y="1"/>
                    <a:pt x="156" y="1"/>
                  </a:cubicBezTo>
                  <a:close/>
                </a:path>
              </a:pathLst>
            </a:custGeom>
            <a:solidFill>
              <a:srgbClr val="FEE3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54" name="Google Shape;972;p49">
              <a:extLst>
                <a:ext uri="{FF2B5EF4-FFF2-40B4-BE49-F238E27FC236}">
                  <a16:creationId xmlns:a16="http://schemas.microsoft.com/office/drawing/2014/main" id="{A999D533-D7C7-27C0-0291-8F5325605920}"/>
                </a:ext>
              </a:extLst>
            </p:cNvPr>
            <p:cNvSpPr/>
            <p:nvPr/>
          </p:nvSpPr>
          <p:spPr>
            <a:xfrm>
              <a:off x="605600" y="4334400"/>
              <a:ext cx="120575" cy="227975"/>
            </a:xfrm>
            <a:custGeom>
              <a:avLst/>
              <a:gdLst/>
              <a:ahLst/>
              <a:cxnLst/>
              <a:rect l="l" t="t" r="r" b="b"/>
              <a:pathLst>
                <a:path w="4823" h="9119" extrusionOk="0">
                  <a:moveTo>
                    <a:pt x="3507" y="1"/>
                  </a:moveTo>
                  <a:cubicBezTo>
                    <a:pt x="3486" y="1"/>
                    <a:pt x="3465" y="8"/>
                    <a:pt x="3444" y="23"/>
                  </a:cubicBezTo>
                  <a:lnTo>
                    <a:pt x="162" y="2102"/>
                  </a:lnTo>
                  <a:cubicBezTo>
                    <a:pt x="60" y="2162"/>
                    <a:pt x="0" y="2383"/>
                    <a:pt x="28" y="2573"/>
                  </a:cubicBezTo>
                  <a:lnTo>
                    <a:pt x="1129" y="8859"/>
                  </a:lnTo>
                  <a:cubicBezTo>
                    <a:pt x="1162" y="9021"/>
                    <a:pt x="1234" y="9119"/>
                    <a:pt x="1319" y="9119"/>
                  </a:cubicBezTo>
                  <a:cubicBezTo>
                    <a:pt x="1343" y="9119"/>
                    <a:pt x="1368" y="9111"/>
                    <a:pt x="1393" y="9095"/>
                  </a:cubicBezTo>
                  <a:lnTo>
                    <a:pt x="4661" y="7026"/>
                  </a:lnTo>
                  <a:cubicBezTo>
                    <a:pt x="4763" y="6956"/>
                    <a:pt x="4823" y="6749"/>
                    <a:pt x="4795" y="6545"/>
                  </a:cubicBezTo>
                  <a:lnTo>
                    <a:pt x="3694" y="255"/>
                  </a:lnTo>
                  <a:cubicBezTo>
                    <a:pt x="3660" y="105"/>
                    <a:pt x="3587" y="1"/>
                    <a:pt x="3507" y="1"/>
                  </a:cubicBezTo>
                  <a:close/>
                </a:path>
              </a:pathLst>
            </a:custGeom>
            <a:solidFill>
              <a:srgbClr val="E65C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55" name="Google Shape;973;p49">
              <a:extLst>
                <a:ext uri="{FF2B5EF4-FFF2-40B4-BE49-F238E27FC236}">
                  <a16:creationId xmlns:a16="http://schemas.microsoft.com/office/drawing/2014/main" id="{F86C66B9-EA72-62C2-D02E-352D7C9569AC}"/>
                </a:ext>
              </a:extLst>
            </p:cNvPr>
            <p:cNvSpPr/>
            <p:nvPr/>
          </p:nvSpPr>
          <p:spPr>
            <a:xfrm>
              <a:off x="605950" y="4336375"/>
              <a:ext cx="119525" cy="226000"/>
            </a:xfrm>
            <a:custGeom>
              <a:avLst/>
              <a:gdLst/>
              <a:ahLst/>
              <a:cxnLst/>
              <a:rect l="l" t="t" r="r" b="b"/>
              <a:pathLst>
                <a:path w="4781" h="9040" extrusionOk="0">
                  <a:moveTo>
                    <a:pt x="3461" y="1"/>
                  </a:moveTo>
                  <a:cubicBezTo>
                    <a:pt x="3441" y="1"/>
                    <a:pt x="3421" y="6"/>
                    <a:pt x="3402" y="18"/>
                  </a:cubicBezTo>
                  <a:lnTo>
                    <a:pt x="162" y="2083"/>
                  </a:lnTo>
                  <a:cubicBezTo>
                    <a:pt x="46" y="2143"/>
                    <a:pt x="0" y="2361"/>
                    <a:pt x="32" y="2551"/>
                  </a:cubicBezTo>
                  <a:lnTo>
                    <a:pt x="1115" y="8780"/>
                  </a:lnTo>
                  <a:cubicBezTo>
                    <a:pt x="1148" y="8942"/>
                    <a:pt x="1220" y="9040"/>
                    <a:pt x="1298" y="9040"/>
                  </a:cubicBezTo>
                  <a:cubicBezTo>
                    <a:pt x="1320" y="9040"/>
                    <a:pt x="1343" y="9032"/>
                    <a:pt x="1365" y="9016"/>
                  </a:cubicBezTo>
                  <a:lnTo>
                    <a:pt x="4619" y="6965"/>
                  </a:lnTo>
                  <a:cubicBezTo>
                    <a:pt x="4721" y="6905"/>
                    <a:pt x="4781" y="6684"/>
                    <a:pt x="4749" y="6494"/>
                  </a:cubicBezTo>
                  <a:lnTo>
                    <a:pt x="3651" y="264"/>
                  </a:lnTo>
                  <a:cubicBezTo>
                    <a:pt x="3626" y="99"/>
                    <a:pt x="3545" y="1"/>
                    <a:pt x="3461" y="1"/>
                  </a:cubicBezTo>
                  <a:close/>
                </a:path>
              </a:pathLst>
            </a:custGeom>
            <a:solidFill>
              <a:srgbClr val="FEE3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56" name="Google Shape;974;p49">
              <a:extLst>
                <a:ext uri="{FF2B5EF4-FFF2-40B4-BE49-F238E27FC236}">
                  <a16:creationId xmlns:a16="http://schemas.microsoft.com/office/drawing/2014/main" id="{651F5062-D563-748F-1A27-E8F1A1B93AD2}"/>
                </a:ext>
              </a:extLst>
            </p:cNvPr>
            <p:cNvSpPr/>
            <p:nvPr/>
          </p:nvSpPr>
          <p:spPr>
            <a:xfrm>
              <a:off x="586150" y="4384325"/>
              <a:ext cx="58325" cy="183400"/>
            </a:xfrm>
            <a:custGeom>
              <a:avLst/>
              <a:gdLst/>
              <a:ahLst/>
              <a:cxnLst/>
              <a:rect l="l" t="t" r="r" b="b"/>
              <a:pathLst>
                <a:path w="2333" h="7336" extrusionOk="0">
                  <a:moveTo>
                    <a:pt x="966" y="1"/>
                  </a:moveTo>
                  <a:cubicBezTo>
                    <a:pt x="957" y="1"/>
                    <a:pt x="949" y="2"/>
                    <a:pt x="940" y="3"/>
                  </a:cubicBezTo>
                  <a:lnTo>
                    <a:pt x="149" y="193"/>
                  </a:lnTo>
                  <a:cubicBezTo>
                    <a:pt x="61" y="225"/>
                    <a:pt x="1" y="327"/>
                    <a:pt x="15" y="414"/>
                  </a:cubicBezTo>
                  <a:lnTo>
                    <a:pt x="1218" y="7186"/>
                  </a:lnTo>
                  <a:cubicBezTo>
                    <a:pt x="1231" y="7278"/>
                    <a:pt x="1303" y="7335"/>
                    <a:pt x="1382" y="7335"/>
                  </a:cubicBezTo>
                  <a:cubicBezTo>
                    <a:pt x="1391" y="7335"/>
                    <a:pt x="1399" y="7335"/>
                    <a:pt x="1408" y="7333"/>
                  </a:cubicBezTo>
                  <a:lnTo>
                    <a:pt x="2185" y="7140"/>
                  </a:lnTo>
                  <a:cubicBezTo>
                    <a:pt x="2273" y="7112"/>
                    <a:pt x="2333" y="7024"/>
                    <a:pt x="2319" y="6922"/>
                  </a:cubicBezTo>
                  <a:lnTo>
                    <a:pt x="1130" y="151"/>
                  </a:lnTo>
                  <a:cubicBezTo>
                    <a:pt x="1117" y="59"/>
                    <a:pt x="1044" y="1"/>
                    <a:pt x="966" y="1"/>
                  </a:cubicBezTo>
                  <a:close/>
                </a:path>
              </a:pathLst>
            </a:custGeom>
            <a:solidFill>
              <a:srgbClr val="FA998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57" name="Google Shape;975;p49">
              <a:extLst>
                <a:ext uri="{FF2B5EF4-FFF2-40B4-BE49-F238E27FC236}">
                  <a16:creationId xmlns:a16="http://schemas.microsoft.com/office/drawing/2014/main" id="{EA6E9AEE-0446-7AA3-160D-FF19B958D732}"/>
                </a:ext>
              </a:extLst>
            </p:cNvPr>
            <p:cNvSpPr/>
            <p:nvPr/>
          </p:nvSpPr>
          <p:spPr>
            <a:xfrm>
              <a:off x="487575" y="4414100"/>
              <a:ext cx="35200" cy="47625"/>
            </a:xfrm>
            <a:custGeom>
              <a:avLst/>
              <a:gdLst/>
              <a:ahLst/>
              <a:cxnLst/>
              <a:rect l="l" t="t" r="r" b="b"/>
              <a:pathLst>
                <a:path w="1408" h="1905" extrusionOk="0">
                  <a:moveTo>
                    <a:pt x="450" y="1"/>
                  </a:moveTo>
                  <a:cubicBezTo>
                    <a:pt x="276" y="1"/>
                    <a:pt x="75" y="469"/>
                    <a:pt x="75" y="469"/>
                  </a:cubicBezTo>
                  <a:cubicBezTo>
                    <a:pt x="75" y="469"/>
                    <a:pt x="1" y="1394"/>
                    <a:pt x="264" y="1728"/>
                  </a:cubicBezTo>
                  <a:cubicBezTo>
                    <a:pt x="359" y="1856"/>
                    <a:pt x="532" y="1904"/>
                    <a:pt x="712" y="1904"/>
                  </a:cubicBezTo>
                  <a:cubicBezTo>
                    <a:pt x="1007" y="1904"/>
                    <a:pt x="1323" y="1775"/>
                    <a:pt x="1351" y="1658"/>
                  </a:cubicBezTo>
                  <a:cubicBezTo>
                    <a:pt x="1377" y="1538"/>
                    <a:pt x="1103" y="1515"/>
                    <a:pt x="889" y="1515"/>
                  </a:cubicBezTo>
                  <a:cubicBezTo>
                    <a:pt x="760" y="1515"/>
                    <a:pt x="653" y="1524"/>
                    <a:pt x="648" y="1524"/>
                  </a:cubicBezTo>
                  <a:lnTo>
                    <a:pt x="648" y="1524"/>
                  </a:lnTo>
                  <a:cubicBezTo>
                    <a:pt x="661" y="1523"/>
                    <a:pt x="1408" y="1462"/>
                    <a:pt x="1394" y="1260"/>
                  </a:cubicBezTo>
                  <a:cubicBezTo>
                    <a:pt x="1386" y="1151"/>
                    <a:pt x="1146" y="1125"/>
                    <a:pt x="926" y="1125"/>
                  </a:cubicBezTo>
                  <a:cubicBezTo>
                    <a:pt x="736" y="1125"/>
                    <a:pt x="560" y="1144"/>
                    <a:pt x="560" y="1144"/>
                  </a:cubicBezTo>
                  <a:cubicBezTo>
                    <a:pt x="560" y="1144"/>
                    <a:pt x="1306" y="1042"/>
                    <a:pt x="1278" y="792"/>
                  </a:cubicBezTo>
                  <a:cubicBezTo>
                    <a:pt x="1259" y="698"/>
                    <a:pt x="1121" y="669"/>
                    <a:pt x="962" y="669"/>
                  </a:cubicBezTo>
                  <a:cubicBezTo>
                    <a:pt x="810" y="669"/>
                    <a:pt x="639" y="695"/>
                    <a:pt x="535" y="714"/>
                  </a:cubicBezTo>
                  <a:lnTo>
                    <a:pt x="535" y="714"/>
                  </a:lnTo>
                  <a:cubicBezTo>
                    <a:pt x="763" y="667"/>
                    <a:pt x="1316" y="538"/>
                    <a:pt x="1232" y="409"/>
                  </a:cubicBezTo>
                  <a:cubicBezTo>
                    <a:pt x="1202" y="356"/>
                    <a:pt x="1105" y="339"/>
                    <a:pt x="988" y="339"/>
                  </a:cubicBezTo>
                  <a:cubicBezTo>
                    <a:pt x="753" y="339"/>
                    <a:pt x="440" y="409"/>
                    <a:pt x="440" y="409"/>
                  </a:cubicBezTo>
                  <a:cubicBezTo>
                    <a:pt x="440" y="409"/>
                    <a:pt x="634" y="15"/>
                    <a:pt x="458" y="1"/>
                  </a:cubicBezTo>
                  <a:cubicBezTo>
                    <a:pt x="455" y="1"/>
                    <a:pt x="453" y="1"/>
                    <a:pt x="450" y="1"/>
                  </a:cubicBezTo>
                  <a:close/>
                </a:path>
              </a:pathLst>
            </a:custGeom>
            <a:solidFill>
              <a:srgbClr val="F7D2C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58" name="Google Shape;976;p49">
              <a:extLst>
                <a:ext uri="{FF2B5EF4-FFF2-40B4-BE49-F238E27FC236}">
                  <a16:creationId xmlns:a16="http://schemas.microsoft.com/office/drawing/2014/main" id="{111953EF-C525-A1F6-E948-7749224BF400}"/>
                </a:ext>
              </a:extLst>
            </p:cNvPr>
            <p:cNvSpPr/>
            <p:nvPr/>
          </p:nvSpPr>
          <p:spPr>
            <a:xfrm>
              <a:off x="700825" y="4470100"/>
              <a:ext cx="47350" cy="46575"/>
            </a:xfrm>
            <a:custGeom>
              <a:avLst/>
              <a:gdLst/>
              <a:ahLst/>
              <a:cxnLst/>
              <a:rect l="l" t="t" r="r" b="b"/>
              <a:pathLst>
                <a:path w="1894" h="1863" extrusionOk="0">
                  <a:moveTo>
                    <a:pt x="958" y="0"/>
                  </a:moveTo>
                  <a:cubicBezTo>
                    <a:pt x="765" y="0"/>
                    <a:pt x="571" y="62"/>
                    <a:pt x="412" y="191"/>
                  </a:cubicBezTo>
                  <a:cubicBezTo>
                    <a:pt x="46" y="487"/>
                    <a:pt x="1" y="1029"/>
                    <a:pt x="296" y="1394"/>
                  </a:cubicBezTo>
                  <a:lnTo>
                    <a:pt x="690" y="1862"/>
                  </a:lnTo>
                  <a:cubicBezTo>
                    <a:pt x="1042" y="1658"/>
                    <a:pt x="1601" y="1247"/>
                    <a:pt x="1893" y="515"/>
                  </a:cubicBezTo>
                  <a:lnTo>
                    <a:pt x="1513" y="191"/>
                  </a:lnTo>
                  <a:cubicBezTo>
                    <a:pt x="1356" y="66"/>
                    <a:pt x="1157" y="0"/>
                    <a:pt x="958" y="0"/>
                  </a:cubicBezTo>
                  <a:close/>
                </a:path>
              </a:pathLst>
            </a:custGeom>
            <a:solidFill>
              <a:srgbClr val="F7D2C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59" name="Google Shape;977;p49">
              <a:extLst>
                <a:ext uri="{FF2B5EF4-FFF2-40B4-BE49-F238E27FC236}">
                  <a16:creationId xmlns:a16="http://schemas.microsoft.com/office/drawing/2014/main" id="{E354F0B5-C59A-E307-A1E7-75609226E4DB}"/>
                </a:ext>
              </a:extLst>
            </p:cNvPr>
            <p:cNvSpPr/>
            <p:nvPr/>
          </p:nvSpPr>
          <p:spPr>
            <a:xfrm>
              <a:off x="718075" y="4482975"/>
              <a:ext cx="97550" cy="96100"/>
            </a:xfrm>
            <a:custGeom>
              <a:avLst/>
              <a:gdLst/>
              <a:ahLst/>
              <a:cxnLst/>
              <a:rect l="l" t="t" r="r" b="b"/>
              <a:pathLst>
                <a:path w="3902" h="3844" extrusionOk="0">
                  <a:moveTo>
                    <a:pt x="1203" y="0"/>
                  </a:moveTo>
                  <a:cubicBezTo>
                    <a:pt x="911" y="732"/>
                    <a:pt x="352" y="1143"/>
                    <a:pt x="0" y="1347"/>
                  </a:cubicBezTo>
                  <a:lnTo>
                    <a:pt x="1703" y="3416"/>
                  </a:lnTo>
                  <a:cubicBezTo>
                    <a:pt x="1745" y="3475"/>
                    <a:pt x="1791" y="3532"/>
                    <a:pt x="1847" y="3577"/>
                  </a:cubicBezTo>
                  <a:cubicBezTo>
                    <a:pt x="2060" y="3757"/>
                    <a:pt x="2321" y="3844"/>
                    <a:pt x="2581" y="3844"/>
                  </a:cubicBezTo>
                  <a:cubicBezTo>
                    <a:pt x="2913" y="3844"/>
                    <a:pt x="3245" y="3702"/>
                    <a:pt x="3475" y="3430"/>
                  </a:cubicBezTo>
                  <a:cubicBezTo>
                    <a:pt x="3901" y="2948"/>
                    <a:pt x="3827" y="2213"/>
                    <a:pt x="3342" y="1805"/>
                  </a:cubicBezTo>
                  <a:lnTo>
                    <a:pt x="1203" y="0"/>
                  </a:lnTo>
                  <a:close/>
                </a:path>
              </a:pathLst>
            </a:custGeom>
            <a:solidFill>
              <a:srgbClr val="E65C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60" name="Google Shape;978;p49">
              <a:extLst>
                <a:ext uri="{FF2B5EF4-FFF2-40B4-BE49-F238E27FC236}">
                  <a16:creationId xmlns:a16="http://schemas.microsoft.com/office/drawing/2014/main" id="{69B70125-5D7C-D4F8-12CF-4A20B3B56521}"/>
                </a:ext>
              </a:extLst>
            </p:cNvPr>
            <p:cNvSpPr/>
            <p:nvPr/>
          </p:nvSpPr>
          <p:spPr>
            <a:xfrm>
              <a:off x="684725" y="4450975"/>
              <a:ext cx="50950" cy="52475"/>
            </a:xfrm>
            <a:custGeom>
              <a:avLst/>
              <a:gdLst/>
              <a:ahLst/>
              <a:cxnLst/>
              <a:rect l="l" t="t" r="r" b="b"/>
              <a:pathLst>
                <a:path w="2038" h="2099" extrusionOk="0">
                  <a:moveTo>
                    <a:pt x="1312" y="1"/>
                  </a:moveTo>
                  <a:cubicBezTo>
                    <a:pt x="1304" y="1"/>
                    <a:pt x="1298" y="3"/>
                    <a:pt x="1292" y="7"/>
                  </a:cubicBezTo>
                  <a:cubicBezTo>
                    <a:pt x="1158" y="109"/>
                    <a:pt x="1246" y="503"/>
                    <a:pt x="1246" y="503"/>
                  </a:cubicBezTo>
                  <a:cubicBezTo>
                    <a:pt x="1246" y="503"/>
                    <a:pt x="325" y="548"/>
                    <a:pt x="163" y="752"/>
                  </a:cubicBezTo>
                  <a:cubicBezTo>
                    <a:pt x="1" y="974"/>
                    <a:pt x="205" y="1118"/>
                    <a:pt x="205" y="1118"/>
                  </a:cubicBezTo>
                  <a:cubicBezTo>
                    <a:pt x="205" y="1118"/>
                    <a:pt x="15" y="1308"/>
                    <a:pt x="265" y="1544"/>
                  </a:cubicBezTo>
                  <a:cubicBezTo>
                    <a:pt x="265" y="1544"/>
                    <a:pt x="103" y="1808"/>
                    <a:pt x="367" y="1941"/>
                  </a:cubicBezTo>
                  <a:cubicBezTo>
                    <a:pt x="598" y="2062"/>
                    <a:pt x="791" y="2098"/>
                    <a:pt x="939" y="2098"/>
                  </a:cubicBezTo>
                  <a:cubicBezTo>
                    <a:pt x="1168" y="2098"/>
                    <a:pt x="1292" y="2012"/>
                    <a:pt x="1292" y="2012"/>
                  </a:cubicBezTo>
                  <a:lnTo>
                    <a:pt x="2038" y="869"/>
                  </a:lnTo>
                  <a:cubicBezTo>
                    <a:pt x="2038" y="869"/>
                    <a:pt x="1475" y="1"/>
                    <a:pt x="1312" y="1"/>
                  </a:cubicBezTo>
                  <a:close/>
                </a:path>
              </a:pathLst>
            </a:custGeom>
            <a:solidFill>
              <a:srgbClr val="F7D2C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61" name="Google Shape;979;p49">
              <a:extLst>
                <a:ext uri="{FF2B5EF4-FFF2-40B4-BE49-F238E27FC236}">
                  <a16:creationId xmlns:a16="http://schemas.microsoft.com/office/drawing/2014/main" id="{C89F1FE7-AF5B-DFE6-6BA7-9C9DD3B4F257}"/>
                </a:ext>
              </a:extLst>
            </p:cNvPr>
            <p:cNvSpPr/>
            <p:nvPr/>
          </p:nvSpPr>
          <p:spPr>
            <a:xfrm>
              <a:off x="686575" y="4450350"/>
              <a:ext cx="49450" cy="53575"/>
            </a:xfrm>
            <a:custGeom>
              <a:avLst/>
              <a:gdLst/>
              <a:ahLst/>
              <a:cxnLst/>
              <a:rect l="l" t="t" r="r" b="b"/>
              <a:pathLst>
                <a:path w="1978" h="2143" extrusionOk="0">
                  <a:moveTo>
                    <a:pt x="1218" y="0"/>
                  </a:moveTo>
                  <a:lnTo>
                    <a:pt x="1186" y="32"/>
                  </a:lnTo>
                  <a:lnTo>
                    <a:pt x="1172" y="46"/>
                  </a:lnTo>
                  <a:cubicBezTo>
                    <a:pt x="1158" y="74"/>
                    <a:pt x="1144" y="88"/>
                    <a:pt x="1144" y="102"/>
                  </a:cubicBezTo>
                  <a:cubicBezTo>
                    <a:pt x="1116" y="176"/>
                    <a:pt x="1116" y="250"/>
                    <a:pt x="1130" y="324"/>
                  </a:cubicBezTo>
                  <a:cubicBezTo>
                    <a:pt x="1130" y="387"/>
                    <a:pt x="1130" y="451"/>
                    <a:pt x="1139" y="503"/>
                  </a:cubicBezTo>
                  <a:lnTo>
                    <a:pt x="1139" y="503"/>
                  </a:lnTo>
                  <a:cubicBezTo>
                    <a:pt x="1021" y="514"/>
                    <a:pt x="911" y="515"/>
                    <a:pt x="792" y="528"/>
                  </a:cubicBezTo>
                  <a:cubicBezTo>
                    <a:pt x="659" y="542"/>
                    <a:pt x="528" y="573"/>
                    <a:pt x="395" y="602"/>
                  </a:cubicBezTo>
                  <a:cubicBezTo>
                    <a:pt x="338" y="616"/>
                    <a:pt x="279" y="630"/>
                    <a:pt x="219" y="661"/>
                  </a:cubicBezTo>
                  <a:cubicBezTo>
                    <a:pt x="177" y="675"/>
                    <a:pt x="149" y="690"/>
                    <a:pt x="117" y="704"/>
                  </a:cubicBezTo>
                  <a:cubicBezTo>
                    <a:pt x="89" y="718"/>
                    <a:pt x="75" y="749"/>
                    <a:pt x="43" y="777"/>
                  </a:cubicBezTo>
                  <a:cubicBezTo>
                    <a:pt x="29" y="806"/>
                    <a:pt x="15" y="851"/>
                    <a:pt x="1" y="879"/>
                  </a:cubicBezTo>
                  <a:lnTo>
                    <a:pt x="1" y="981"/>
                  </a:lnTo>
                  <a:cubicBezTo>
                    <a:pt x="13" y="1047"/>
                    <a:pt x="51" y="1101"/>
                    <a:pt x="98" y="1142"/>
                  </a:cubicBezTo>
                  <a:lnTo>
                    <a:pt x="98" y="1142"/>
                  </a:lnTo>
                  <a:cubicBezTo>
                    <a:pt x="77" y="1172"/>
                    <a:pt x="57" y="1198"/>
                    <a:pt x="43" y="1231"/>
                  </a:cubicBezTo>
                  <a:cubicBezTo>
                    <a:pt x="29" y="1277"/>
                    <a:pt x="29" y="1319"/>
                    <a:pt x="43" y="1365"/>
                  </a:cubicBezTo>
                  <a:cubicBezTo>
                    <a:pt x="43" y="1407"/>
                    <a:pt x="61" y="1453"/>
                    <a:pt x="89" y="1481"/>
                  </a:cubicBezTo>
                  <a:cubicBezTo>
                    <a:pt x="103" y="1509"/>
                    <a:pt x="117" y="1527"/>
                    <a:pt x="131" y="1541"/>
                  </a:cubicBezTo>
                  <a:lnTo>
                    <a:pt x="154" y="1572"/>
                  </a:lnTo>
                  <a:lnTo>
                    <a:pt x="154" y="1572"/>
                  </a:lnTo>
                  <a:cubicBezTo>
                    <a:pt x="128" y="1625"/>
                    <a:pt x="117" y="1678"/>
                    <a:pt x="117" y="1745"/>
                  </a:cubicBezTo>
                  <a:cubicBezTo>
                    <a:pt x="117" y="1805"/>
                    <a:pt x="149" y="1878"/>
                    <a:pt x="191" y="1921"/>
                  </a:cubicBezTo>
                  <a:cubicBezTo>
                    <a:pt x="236" y="1966"/>
                    <a:pt x="293" y="1995"/>
                    <a:pt x="353" y="2023"/>
                  </a:cubicBezTo>
                  <a:cubicBezTo>
                    <a:pt x="395" y="2037"/>
                    <a:pt x="455" y="2068"/>
                    <a:pt x="514" y="2082"/>
                  </a:cubicBezTo>
                  <a:cubicBezTo>
                    <a:pt x="630" y="2125"/>
                    <a:pt x="747" y="2142"/>
                    <a:pt x="880" y="2142"/>
                  </a:cubicBezTo>
                  <a:cubicBezTo>
                    <a:pt x="996" y="2142"/>
                    <a:pt x="1116" y="2111"/>
                    <a:pt x="1232" y="2054"/>
                  </a:cubicBezTo>
                  <a:lnTo>
                    <a:pt x="1232" y="2037"/>
                  </a:lnTo>
                  <a:cubicBezTo>
                    <a:pt x="1232" y="2023"/>
                    <a:pt x="1218" y="2023"/>
                    <a:pt x="1218" y="2023"/>
                  </a:cubicBezTo>
                  <a:cubicBezTo>
                    <a:pt x="1116" y="2082"/>
                    <a:pt x="996" y="2111"/>
                    <a:pt x="880" y="2111"/>
                  </a:cubicBezTo>
                  <a:cubicBezTo>
                    <a:pt x="764" y="2111"/>
                    <a:pt x="645" y="2082"/>
                    <a:pt x="528" y="2037"/>
                  </a:cubicBezTo>
                  <a:cubicBezTo>
                    <a:pt x="469" y="2023"/>
                    <a:pt x="426" y="2009"/>
                    <a:pt x="367" y="1980"/>
                  </a:cubicBezTo>
                  <a:cubicBezTo>
                    <a:pt x="307" y="1949"/>
                    <a:pt x="265" y="1921"/>
                    <a:pt x="219" y="1893"/>
                  </a:cubicBezTo>
                  <a:cubicBezTo>
                    <a:pt x="191" y="1847"/>
                    <a:pt x="163" y="1790"/>
                    <a:pt x="163" y="1745"/>
                  </a:cubicBezTo>
                  <a:cubicBezTo>
                    <a:pt x="163" y="1685"/>
                    <a:pt x="177" y="1629"/>
                    <a:pt x="205" y="1583"/>
                  </a:cubicBezTo>
                  <a:lnTo>
                    <a:pt x="205" y="1555"/>
                  </a:lnTo>
                  <a:lnTo>
                    <a:pt x="163" y="1509"/>
                  </a:lnTo>
                  <a:cubicBezTo>
                    <a:pt x="149" y="1495"/>
                    <a:pt x="131" y="1481"/>
                    <a:pt x="131" y="1467"/>
                  </a:cubicBezTo>
                  <a:cubicBezTo>
                    <a:pt x="103" y="1421"/>
                    <a:pt x="89" y="1393"/>
                    <a:pt x="89" y="1365"/>
                  </a:cubicBezTo>
                  <a:cubicBezTo>
                    <a:pt x="89" y="1319"/>
                    <a:pt x="89" y="1291"/>
                    <a:pt x="103" y="1245"/>
                  </a:cubicBezTo>
                  <a:cubicBezTo>
                    <a:pt x="103" y="1217"/>
                    <a:pt x="131" y="1189"/>
                    <a:pt x="149" y="1157"/>
                  </a:cubicBezTo>
                  <a:cubicBezTo>
                    <a:pt x="163" y="1143"/>
                    <a:pt x="163" y="1129"/>
                    <a:pt x="149" y="1115"/>
                  </a:cubicBezTo>
                  <a:cubicBezTo>
                    <a:pt x="103" y="1087"/>
                    <a:pt x="61" y="1027"/>
                    <a:pt x="61" y="981"/>
                  </a:cubicBezTo>
                  <a:cubicBezTo>
                    <a:pt x="43" y="925"/>
                    <a:pt x="61" y="865"/>
                    <a:pt x="103" y="806"/>
                  </a:cubicBezTo>
                  <a:cubicBezTo>
                    <a:pt x="117" y="763"/>
                    <a:pt x="177" y="735"/>
                    <a:pt x="236" y="704"/>
                  </a:cubicBezTo>
                  <a:cubicBezTo>
                    <a:pt x="293" y="690"/>
                    <a:pt x="353" y="661"/>
                    <a:pt x="412" y="647"/>
                  </a:cubicBezTo>
                  <a:cubicBezTo>
                    <a:pt x="543" y="616"/>
                    <a:pt x="659" y="602"/>
                    <a:pt x="792" y="588"/>
                  </a:cubicBezTo>
                  <a:cubicBezTo>
                    <a:pt x="922" y="573"/>
                    <a:pt x="1056" y="559"/>
                    <a:pt x="1172" y="559"/>
                  </a:cubicBezTo>
                  <a:lnTo>
                    <a:pt x="1186" y="559"/>
                  </a:lnTo>
                  <a:cubicBezTo>
                    <a:pt x="1204" y="559"/>
                    <a:pt x="1204" y="542"/>
                    <a:pt x="1204" y="528"/>
                  </a:cubicBezTo>
                  <a:cubicBezTo>
                    <a:pt x="1186" y="454"/>
                    <a:pt x="1186" y="383"/>
                    <a:pt x="1172" y="324"/>
                  </a:cubicBezTo>
                  <a:cubicBezTo>
                    <a:pt x="1172" y="250"/>
                    <a:pt x="1172" y="176"/>
                    <a:pt x="1186" y="120"/>
                  </a:cubicBezTo>
                  <a:cubicBezTo>
                    <a:pt x="1204" y="102"/>
                    <a:pt x="1204" y="88"/>
                    <a:pt x="1218" y="74"/>
                  </a:cubicBezTo>
                  <a:lnTo>
                    <a:pt x="1232" y="60"/>
                  </a:lnTo>
                  <a:lnTo>
                    <a:pt x="1260" y="60"/>
                  </a:lnTo>
                  <a:cubicBezTo>
                    <a:pt x="1274" y="74"/>
                    <a:pt x="1292" y="74"/>
                    <a:pt x="1306" y="88"/>
                  </a:cubicBezTo>
                  <a:cubicBezTo>
                    <a:pt x="1362" y="134"/>
                    <a:pt x="1408" y="176"/>
                    <a:pt x="1450" y="236"/>
                  </a:cubicBezTo>
                  <a:cubicBezTo>
                    <a:pt x="1538" y="338"/>
                    <a:pt x="1626" y="440"/>
                    <a:pt x="1714" y="559"/>
                  </a:cubicBezTo>
                  <a:cubicBezTo>
                    <a:pt x="1802" y="675"/>
                    <a:pt x="1876" y="792"/>
                    <a:pt x="1950" y="911"/>
                  </a:cubicBezTo>
                  <a:lnTo>
                    <a:pt x="1978" y="911"/>
                  </a:lnTo>
                  <a:lnTo>
                    <a:pt x="1978" y="894"/>
                  </a:lnTo>
                  <a:cubicBezTo>
                    <a:pt x="1907" y="763"/>
                    <a:pt x="1833" y="647"/>
                    <a:pt x="1746" y="542"/>
                  </a:cubicBezTo>
                  <a:cubicBezTo>
                    <a:pt x="1672" y="426"/>
                    <a:pt x="1584" y="310"/>
                    <a:pt x="1496" y="208"/>
                  </a:cubicBezTo>
                  <a:cubicBezTo>
                    <a:pt x="1436" y="148"/>
                    <a:pt x="1394" y="88"/>
                    <a:pt x="1334" y="46"/>
                  </a:cubicBezTo>
                  <a:cubicBezTo>
                    <a:pt x="1320" y="32"/>
                    <a:pt x="1306" y="32"/>
                    <a:pt x="1292" y="14"/>
                  </a:cubicBezTo>
                  <a:cubicBezTo>
                    <a:pt x="1274" y="0"/>
                    <a:pt x="1246" y="0"/>
                    <a:pt x="1218" y="0"/>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62" name="Google Shape;980;p49">
              <a:extLst>
                <a:ext uri="{FF2B5EF4-FFF2-40B4-BE49-F238E27FC236}">
                  <a16:creationId xmlns:a16="http://schemas.microsoft.com/office/drawing/2014/main" id="{2D4B577F-3A27-FCDB-183D-608DBD078A56}"/>
                </a:ext>
              </a:extLst>
            </p:cNvPr>
            <p:cNvSpPr/>
            <p:nvPr/>
          </p:nvSpPr>
          <p:spPr>
            <a:xfrm>
              <a:off x="644800" y="4384500"/>
              <a:ext cx="39950" cy="44900"/>
            </a:xfrm>
            <a:custGeom>
              <a:avLst/>
              <a:gdLst/>
              <a:ahLst/>
              <a:cxnLst/>
              <a:rect l="l" t="t" r="r" b="b"/>
              <a:pathLst>
                <a:path w="1598" h="1796" extrusionOk="0">
                  <a:moveTo>
                    <a:pt x="1285" y="52"/>
                  </a:moveTo>
                  <a:cubicBezTo>
                    <a:pt x="1372" y="52"/>
                    <a:pt x="1440" y="113"/>
                    <a:pt x="1450" y="218"/>
                  </a:cubicBezTo>
                  <a:lnTo>
                    <a:pt x="1524" y="713"/>
                  </a:lnTo>
                  <a:cubicBezTo>
                    <a:pt x="1556" y="875"/>
                    <a:pt x="1468" y="1065"/>
                    <a:pt x="1334" y="1139"/>
                  </a:cubicBezTo>
                  <a:lnTo>
                    <a:pt x="427" y="1698"/>
                  </a:lnTo>
                  <a:cubicBezTo>
                    <a:pt x="384" y="1726"/>
                    <a:pt x="342" y="1739"/>
                    <a:pt x="304" y="1739"/>
                  </a:cubicBezTo>
                  <a:cubicBezTo>
                    <a:pt x="222" y="1739"/>
                    <a:pt x="158" y="1680"/>
                    <a:pt x="149" y="1579"/>
                  </a:cubicBezTo>
                  <a:lnTo>
                    <a:pt x="75" y="1065"/>
                  </a:lnTo>
                  <a:cubicBezTo>
                    <a:pt x="43" y="921"/>
                    <a:pt x="131" y="731"/>
                    <a:pt x="265" y="657"/>
                  </a:cubicBezTo>
                  <a:lnTo>
                    <a:pt x="1172" y="84"/>
                  </a:lnTo>
                  <a:cubicBezTo>
                    <a:pt x="1211" y="62"/>
                    <a:pt x="1250" y="52"/>
                    <a:pt x="1285" y="52"/>
                  </a:cubicBezTo>
                  <a:close/>
                  <a:moveTo>
                    <a:pt x="1307" y="1"/>
                  </a:moveTo>
                  <a:cubicBezTo>
                    <a:pt x="1265" y="1"/>
                    <a:pt x="1219" y="14"/>
                    <a:pt x="1172" y="42"/>
                  </a:cubicBezTo>
                  <a:lnTo>
                    <a:pt x="265" y="597"/>
                  </a:lnTo>
                  <a:cubicBezTo>
                    <a:pt x="103" y="699"/>
                    <a:pt x="1" y="921"/>
                    <a:pt x="29" y="1097"/>
                  </a:cubicBezTo>
                  <a:lnTo>
                    <a:pt x="103" y="1593"/>
                  </a:lnTo>
                  <a:cubicBezTo>
                    <a:pt x="122" y="1727"/>
                    <a:pt x="199" y="1795"/>
                    <a:pt x="294" y="1795"/>
                  </a:cubicBezTo>
                  <a:cubicBezTo>
                    <a:pt x="336" y="1795"/>
                    <a:pt x="381" y="1782"/>
                    <a:pt x="427" y="1755"/>
                  </a:cubicBezTo>
                  <a:lnTo>
                    <a:pt x="1334" y="1185"/>
                  </a:lnTo>
                  <a:cubicBezTo>
                    <a:pt x="1496" y="1097"/>
                    <a:pt x="1598" y="875"/>
                    <a:pt x="1570" y="699"/>
                  </a:cubicBezTo>
                  <a:lnTo>
                    <a:pt x="1496" y="186"/>
                  </a:lnTo>
                  <a:cubicBezTo>
                    <a:pt x="1477" y="65"/>
                    <a:pt x="1401" y="1"/>
                    <a:pt x="1307" y="1"/>
                  </a:cubicBezTo>
                  <a:close/>
                </a:path>
              </a:pathLst>
            </a:custGeom>
            <a:solidFill>
              <a:srgbClr val="E65C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63" name="Google Shape;981;p49">
              <a:extLst>
                <a:ext uri="{FF2B5EF4-FFF2-40B4-BE49-F238E27FC236}">
                  <a16:creationId xmlns:a16="http://schemas.microsoft.com/office/drawing/2014/main" id="{ADC9C258-2D82-E964-B878-E5D24D275C44}"/>
                </a:ext>
              </a:extLst>
            </p:cNvPr>
            <p:cNvSpPr/>
            <p:nvPr/>
          </p:nvSpPr>
          <p:spPr>
            <a:xfrm>
              <a:off x="645875" y="4385800"/>
              <a:ext cx="37825" cy="42200"/>
            </a:xfrm>
            <a:custGeom>
              <a:avLst/>
              <a:gdLst/>
              <a:ahLst/>
              <a:cxnLst/>
              <a:rect l="l" t="t" r="r" b="b"/>
              <a:pathLst>
                <a:path w="1513" h="1688" extrusionOk="0">
                  <a:moveTo>
                    <a:pt x="1242" y="0"/>
                  </a:moveTo>
                  <a:cubicBezTo>
                    <a:pt x="1207" y="0"/>
                    <a:pt x="1168" y="10"/>
                    <a:pt x="1129" y="32"/>
                  </a:cubicBezTo>
                  <a:lnTo>
                    <a:pt x="222" y="605"/>
                  </a:lnTo>
                  <a:cubicBezTo>
                    <a:pt x="88" y="679"/>
                    <a:pt x="0" y="869"/>
                    <a:pt x="32" y="1013"/>
                  </a:cubicBezTo>
                  <a:lnTo>
                    <a:pt x="106" y="1527"/>
                  </a:lnTo>
                  <a:cubicBezTo>
                    <a:pt x="115" y="1628"/>
                    <a:pt x="179" y="1687"/>
                    <a:pt x="261" y="1687"/>
                  </a:cubicBezTo>
                  <a:cubicBezTo>
                    <a:pt x="299" y="1687"/>
                    <a:pt x="341" y="1674"/>
                    <a:pt x="384" y="1646"/>
                  </a:cubicBezTo>
                  <a:lnTo>
                    <a:pt x="1291" y="1087"/>
                  </a:lnTo>
                  <a:cubicBezTo>
                    <a:pt x="1425" y="1013"/>
                    <a:pt x="1513" y="823"/>
                    <a:pt x="1481" y="661"/>
                  </a:cubicBezTo>
                  <a:lnTo>
                    <a:pt x="1407" y="166"/>
                  </a:lnTo>
                  <a:cubicBezTo>
                    <a:pt x="1397" y="61"/>
                    <a:pt x="1329" y="0"/>
                    <a:pt x="1242" y="0"/>
                  </a:cubicBezTo>
                  <a:close/>
                </a:path>
              </a:pathLst>
            </a:custGeom>
            <a:solidFill>
              <a:srgbClr val="F8F7E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64" name="Google Shape;982;p49">
              <a:extLst>
                <a:ext uri="{FF2B5EF4-FFF2-40B4-BE49-F238E27FC236}">
                  <a16:creationId xmlns:a16="http://schemas.microsoft.com/office/drawing/2014/main" id="{6323B444-B06E-60A8-C0A0-AF7AA7979540}"/>
                </a:ext>
              </a:extLst>
            </p:cNvPr>
            <p:cNvSpPr/>
            <p:nvPr/>
          </p:nvSpPr>
          <p:spPr>
            <a:xfrm>
              <a:off x="652900" y="4388775"/>
              <a:ext cx="24550" cy="15425"/>
            </a:xfrm>
            <a:custGeom>
              <a:avLst/>
              <a:gdLst/>
              <a:ahLst/>
              <a:cxnLst/>
              <a:rect l="l" t="t" r="r" b="b"/>
              <a:pathLst>
                <a:path w="982" h="617" extrusionOk="0">
                  <a:moveTo>
                    <a:pt x="982" y="1"/>
                  </a:moveTo>
                  <a:lnTo>
                    <a:pt x="950" y="15"/>
                  </a:lnTo>
                  <a:lnTo>
                    <a:pt x="950" y="32"/>
                  </a:lnTo>
                  <a:lnTo>
                    <a:pt x="982" y="15"/>
                  </a:lnTo>
                  <a:lnTo>
                    <a:pt x="982" y="1"/>
                  </a:lnTo>
                  <a:close/>
                  <a:moveTo>
                    <a:pt x="936" y="32"/>
                  </a:moveTo>
                  <a:lnTo>
                    <a:pt x="908" y="47"/>
                  </a:lnTo>
                  <a:lnTo>
                    <a:pt x="908" y="61"/>
                  </a:lnTo>
                  <a:lnTo>
                    <a:pt x="936" y="47"/>
                  </a:lnTo>
                  <a:lnTo>
                    <a:pt x="936" y="32"/>
                  </a:lnTo>
                  <a:close/>
                  <a:moveTo>
                    <a:pt x="880" y="61"/>
                  </a:moveTo>
                  <a:lnTo>
                    <a:pt x="848" y="75"/>
                  </a:lnTo>
                  <a:lnTo>
                    <a:pt x="862" y="89"/>
                  </a:lnTo>
                  <a:lnTo>
                    <a:pt x="880" y="75"/>
                  </a:lnTo>
                  <a:lnTo>
                    <a:pt x="880" y="61"/>
                  </a:lnTo>
                  <a:close/>
                  <a:moveTo>
                    <a:pt x="834" y="89"/>
                  </a:moveTo>
                  <a:lnTo>
                    <a:pt x="806" y="103"/>
                  </a:lnTo>
                  <a:lnTo>
                    <a:pt x="806" y="120"/>
                  </a:lnTo>
                  <a:lnTo>
                    <a:pt x="834" y="103"/>
                  </a:lnTo>
                  <a:lnTo>
                    <a:pt x="834" y="89"/>
                  </a:lnTo>
                  <a:close/>
                  <a:moveTo>
                    <a:pt x="570" y="251"/>
                  </a:moveTo>
                  <a:lnTo>
                    <a:pt x="556" y="265"/>
                  </a:lnTo>
                  <a:lnTo>
                    <a:pt x="556" y="279"/>
                  </a:lnTo>
                  <a:lnTo>
                    <a:pt x="585" y="265"/>
                  </a:lnTo>
                  <a:lnTo>
                    <a:pt x="570" y="251"/>
                  </a:lnTo>
                  <a:close/>
                  <a:moveTo>
                    <a:pt x="528" y="279"/>
                  </a:moveTo>
                  <a:lnTo>
                    <a:pt x="497" y="296"/>
                  </a:lnTo>
                  <a:lnTo>
                    <a:pt x="497" y="310"/>
                  </a:lnTo>
                  <a:lnTo>
                    <a:pt x="528" y="296"/>
                  </a:lnTo>
                  <a:lnTo>
                    <a:pt x="528" y="279"/>
                  </a:lnTo>
                  <a:close/>
                  <a:moveTo>
                    <a:pt x="483" y="310"/>
                  </a:moveTo>
                  <a:lnTo>
                    <a:pt x="454" y="324"/>
                  </a:lnTo>
                  <a:lnTo>
                    <a:pt x="454" y="338"/>
                  </a:lnTo>
                  <a:lnTo>
                    <a:pt x="483" y="324"/>
                  </a:lnTo>
                  <a:lnTo>
                    <a:pt x="483" y="310"/>
                  </a:lnTo>
                  <a:close/>
                  <a:moveTo>
                    <a:pt x="423" y="338"/>
                  </a:moveTo>
                  <a:lnTo>
                    <a:pt x="395" y="353"/>
                  </a:lnTo>
                  <a:lnTo>
                    <a:pt x="395" y="367"/>
                  </a:lnTo>
                  <a:lnTo>
                    <a:pt x="423" y="353"/>
                  </a:lnTo>
                  <a:lnTo>
                    <a:pt x="423" y="338"/>
                  </a:lnTo>
                  <a:close/>
                  <a:moveTo>
                    <a:pt x="176" y="500"/>
                  </a:moveTo>
                  <a:lnTo>
                    <a:pt x="145" y="514"/>
                  </a:lnTo>
                  <a:lnTo>
                    <a:pt x="145" y="528"/>
                  </a:lnTo>
                  <a:lnTo>
                    <a:pt x="176" y="514"/>
                  </a:lnTo>
                  <a:lnTo>
                    <a:pt x="176" y="500"/>
                  </a:lnTo>
                  <a:close/>
                  <a:moveTo>
                    <a:pt x="117" y="528"/>
                  </a:moveTo>
                  <a:lnTo>
                    <a:pt x="103" y="542"/>
                  </a:lnTo>
                  <a:lnTo>
                    <a:pt x="103" y="560"/>
                  </a:lnTo>
                  <a:lnTo>
                    <a:pt x="131" y="542"/>
                  </a:lnTo>
                  <a:lnTo>
                    <a:pt x="117" y="528"/>
                  </a:lnTo>
                  <a:close/>
                  <a:moveTo>
                    <a:pt x="71" y="560"/>
                  </a:moveTo>
                  <a:lnTo>
                    <a:pt x="43" y="574"/>
                  </a:lnTo>
                  <a:lnTo>
                    <a:pt x="43" y="588"/>
                  </a:lnTo>
                  <a:lnTo>
                    <a:pt x="71" y="574"/>
                  </a:lnTo>
                  <a:lnTo>
                    <a:pt x="71" y="560"/>
                  </a:lnTo>
                  <a:close/>
                  <a:moveTo>
                    <a:pt x="29" y="588"/>
                  </a:moveTo>
                  <a:lnTo>
                    <a:pt x="1" y="602"/>
                  </a:lnTo>
                  <a:lnTo>
                    <a:pt x="1" y="616"/>
                  </a:lnTo>
                  <a:lnTo>
                    <a:pt x="29" y="602"/>
                  </a:lnTo>
                  <a:lnTo>
                    <a:pt x="29" y="588"/>
                  </a:lnTo>
                  <a:close/>
                </a:path>
              </a:pathLst>
            </a:custGeom>
            <a:solidFill>
              <a:srgbClr val="FEE3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65" name="Google Shape;983;p49">
              <a:extLst>
                <a:ext uri="{FF2B5EF4-FFF2-40B4-BE49-F238E27FC236}">
                  <a16:creationId xmlns:a16="http://schemas.microsoft.com/office/drawing/2014/main" id="{20A6D294-3026-EBC7-EB10-0BC04D76D882}"/>
                </a:ext>
              </a:extLst>
            </p:cNvPr>
            <p:cNvSpPr/>
            <p:nvPr/>
          </p:nvSpPr>
          <p:spPr>
            <a:xfrm>
              <a:off x="649925" y="4396175"/>
              <a:ext cx="26050" cy="16100"/>
            </a:xfrm>
            <a:custGeom>
              <a:avLst/>
              <a:gdLst/>
              <a:ahLst/>
              <a:cxnLst/>
              <a:rect l="l" t="t" r="r" b="b"/>
              <a:pathLst>
                <a:path w="1042" h="644" extrusionOk="0">
                  <a:moveTo>
                    <a:pt x="1027" y="0"/>
                  </a:moveTo>
                  <a:lnTo>
                    <a:pt x="1013" y="14"/>
                  </a:lnTo>
                  <a:lnTo>
                    <a:pt x="1041" y="0"/>
                  </a:lnTo>
                  <a:close/>
                  <a:moveTo>
                    <a:pt x="981" y="28"/>
                  </a:moveTo>
                  <a:lnTo>
                    <a:pt x="953" y="42"/>
                  </a:lnTo>
                  <a:lnTo>
                    <a:pt x="953" y="57"/>
                  </a:lnTo>
                  <a:lnTo>
                    <a:pt x="981" y="42"/>
                  </a:lnTo>
                  <a:lnTo>
                    <a:pt x="981" y="28"/>
                  </a:lnTo>
                  <a:close/>
                  <a:moveTo>
                    <a:pt x="939" y="57"/>
                  </a:moveTo>
                  <a:lnTo>
                    <a:pt x="911" y="71"/>
                  </a:lnTo>
                  <a:lnTo>
                    <a:pt x="911" y="88"/>
                  </a:lnTo>
                  <a:lnTo>
                    <a:pt x="939" y="71"/>
                  </a:lnTo>
                  <a:lnTo>
                    <a:pt x="939" y="57"/>
                  </a:lnTo>
                  <a:close/>
                  <a:moveTo>
                    <a:pt x="879" y="88"/>
                  </a:moveTo>
                  <a:lnTo>
                    <a:pt x="851" y="102"/>
                  </a:lnTo>
                  <a:lnTo>
                    <a:pt x="851" y="116"/>
                  </a:lnTo>
                  <a:lnTo>
                    <a:pt x="879" y="102"/>
                  </a:lnTo>
                  <a:lnTo>
                    <a:pt x="879" y="88"/>
                  </a:lnTo>
                  <a:close/>
                  <a:moveTo>
                    <a:pt x="837" y="116"/>
                  </a:moveTo>
                  <a:lnTo>
                    <a:pt x="806" y="144"/>
                  </a:lnTo>
                  <a:lnTo>
                    <a:pt x="837" y="130"/>
                  </a:lnTo>
                  <a:lnTo>
                    <a:pt x="837" y="116"/>
                  </a:lnTo>
                  <a:close/>
                  <a:moveTo>
                    <a:pt x="777" y="159"/>
                  </a:moveTo>
                  <a:lnTo>
                    <a:pt x="749" y="176"/>
                  </a:lnTo>
                  <a:lnTo>
                    <a:pt x="763" y="176"/>
                  </a:lnTo>
                  <a:lnTo>
                    <a:pt x="777" y="159"/>
                  </a:lnTo>
                  <a:close/>
                  <a:moveTo>
                    <a:pt x="573" y="278"/>
                  </a:moveTo>
                  <a:lnTo>
                    <a:pt x="559" y="292"/>
                  </a:lnTo>
                  <a:lnTo>
                    <a:pt x="559" y="306"/>
                  </a:lnTo>
                  <a:lnTo>
                    <a:pt x="587" y="292"/>
                  </a:lnTo>
                  <a:lnTo>
                    <a:pt x="573" y="278"/>
                  </a:lnTo>
                  <a:close/>
                  <a:moveTo>
                    <a:pt x="528" y="306"/>
                  </a:moveTo>
                  <a:lnTo>
                    <a:pt x="499" y="320"/>
                  </a:lnTo>
                  <a:lnTo>
                    <a:pt x="499" y="334"/>
                  </a:lnTo>
                  <a:lnTo>
                    <a:pt x="528" y="320"/>
                  </a:lnTo>
                  <a:lnTo>
                    <a:pt x="528" y="306"/>
                  </a:lnTo>
                  <a:close/>
                  <a:moveTo>
                    <a:pt x="485" y="334"/>
                  </a:moveTo>
                  <a:lnTo>
                    <a:pt x="454" y="352"/>
                  </a:lnTo>
                  <a:lnTo>
                    <a:pt x="454" y="366"/>
                  </a:lnTo>
                  <a:lnTo>
                    <a:pt x="485" y="352"/>
                  </a:lnTo>
                  <a:lnTo>
                    <a:pt x="485" y="334"/>
                  </a:lnTo>
                  <a:close/>
                  <a:moveTo>
                    <a:pt x="426" y="366"/>
                  </a:moveTo>
                  <a:lnTo>
                    <a:pt x="397" y="394"/>
                  </a:lnTo>
                  <a:lnTo>
                    <a:pt x="397" y="394"/>
                  </a:lnTo>
                  <a:lnTo>
                    <a:pt x="426" y="380"/>
                  </a:lnTo>
                  <a:lnTo>
                    <a:pt x="426" y="366"/>
                  </a:lnTo>
                  <a:close/>
                  <a:moveTo>
                    <a:pt x="324" y="440"/>
                  </a:moveTo>
                  <a:lnTo>
                    <a:pt x="295" y="454"/>
                  </a:lnTo>
                  <a:lnTo>
                    <a:pt x="310" y="454"/>
                  </a:lnTo>
                  <a:lnTo>
                    <a:pt x="324" y="440"/>
                  </a:lnTo>
                  <a:close/>
                  <a:moveTo>
                    <a:pt x="222" y="496"/>
                  </a:moveTo>
                  <a:lnTo>
                    <a:pt x="208" y="510"/>
                  </a:lnTo>
                  <a:lnTo>
                    <a:pt x="208" y="528"/>
                  </a:lnTo>
                  <a:lnTo>
                    <a:pt x="222" y="496"/>
                  </a:lnTo>
                  <a:close/>
                  <a:moveTo>
                    <a:pt x="176" y="528"/>
                  </a:moveTo>
                  <a:lnTo>
                    <a:pt x="148" y="542"/>
                  </a:lnTo>
                  <a:lnTo>
                    <a:pt x="148" y="556"/>
                  </a:lnTo>
                  <a:lnTo>
                    <a:pt x="176" y="542"/>
                  </a:lnTo>
                  <a:lnTo>
                    <a:pt x="176" y="528"/>
                  </a:lnTo>
                  <a:close/>
                  <a:moveTo>
                    <a:pt x="120" y="556"/>
                  </a:moveTo>
                  <a:lnTo>
                    <a:pt x="102" y="570"/>
                  </a:lnTo>
                  <a:lnTo>
                    <a:pt x="102" y="584"/>
                  </a:lnTo>
                  <a:lnTo>
                    <a:pt x="120" y="570"/>
                  </a:lnTo>
                  <a:lnTo>
                    <a:pt x="120" y="556"/>
                  </a:lnTo>
                  <a:close/>
                  <a:moveTo>
                    <a:pt x="74" y="584"/>
                  </a:moveTo>
                  <a:lnTo>
                    <a:pt x="46" y="598"/>
                  </a:lnTo>
                  <a:lnTo>
                    <a:pt x="46" y="616"/>
                  </a:lnTo>
                  <a:lnTo>
                    <a:pt x="74" y="598"/>
                  </a:lnTo>
                  <a:lnTo>
                    <a:pt x="74" y="584"/>
                  </a:lnTo>
                  <a:close/>
                  <a:moveTo>
                    <a:pt x="32" y="616"/>
                  </a:moveTo>
                  <a:lnTo>
                    <a:pt x="0" y="644"/>
                  </a:lnTo>
                  <a:lnTo>
                    <a:pt x="32" y="630"/>
                  </a:lnTo>
                  <a:lnTo>
                    <a:pt x="32" y="616"/>
                  </a:lnTo>
                  <a:close/>
                </a:path>
              </a:pathLst>
            </a:custGeom>
            <a:solidFill>
              <a:srgbClr val="FEE3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66" name="Google Shape;984;p49">
              <a:extLst>
                <a:ext uri="{FF2B5EF4-FFF2-40B4-BE49-F238E27FC236}">
                  <a16:creationId xmlns:a16="http://schemas.microsoft.com/office/drawing/2014/main" id="{7F76F212-8CD3-5879-28A8-27741A2AB3C6}"/>
                </a:ext>
              </a:extLst>
            </p:cNvPr>
            <p:cNvSpPr/>
            <p:nvPr/>
          </p:nvSpPr>
          <p:spPr>
            <a:xfrm>
              <a:off x="650700" y="4400125"/>
              <a:ext cx="28600" cy="18050"/>
            </a:xfrm>
            <a:custGeom>
              <a:avLst/>
              <a:gdLst/>
              <a:ahLst/>
              <a:cxnLst/>
              <a:rect l="l" t="t" r="r" b="b"/>
              <a:pathLst>
                <a:path w="1144" h="722" extrusionOk="0">
                  <a:moveTo>
                    <a:pt x="1144" y="1"/>
                  </a:moveTo>
                  <a:lnTo>
                    <a:pt x="1112" y="18"/>
                  </a:lnTo>
                  <a:lnTo>
                    <a:pt x="1112" y="32"/>
                  </a:lnTo>
                  <a:lnTo>
                    <a:pt x="1144" y="18"/>
                  </a:lnTo>
                  <a:lnTo>
                    <a:pt x="1144" y="1"/>
                  </a:lnTo>
                  <a:close/>
                  <a:moveTo>
                    <a:pt x="1084" y="32"/>
                  </a:moveTo>
                  <a:lnTo>
                    <a:pt x="1056" y="60"/>
                  </a:lnTo>
                  <a:lnTo>
                    <a:pt x="1070" y="60"/>
                  </a:lnTo>
                  <a:lnTo>
                    <a:pt x="1084" y="46"/>
                  </a:lnTo>
                  <a:lnTo>
                    <a:pt x="1084" y="32"/>
                  </a:lnTo>
                  <a:close/>
                  <a:moveTo>
                    <a:pt x="880" y="162"/>
                  </a:moveTo>
                  <a:lnTo>
                    <a:pt x="862" y="176"/>
                  </a:lnTo>
                  <a:lnTo>
                    <a:pt x="862" y="194"/>
                  </a:lnTo>
                  <a:lnTo>
                    <a:pt x="880" y="162"/>
                  </a:lnTo>
                  <a:close/>
                  <a:moveTo>
                    <a:pt x="834" y="194"/>
                  </a:moveTo>
                  <a:lnTo>
                    <a:pt x="806" y="208"/>
                  </a:lnTo>
                  <a:lnTo>
                    <a:pt x="806" y="222"/>
                  </a:lnTo>
                  <a:lnTo>
                    <a:pt x="834" y="208"/>
                  </a:lnTo>
                  <a:lnTo>
                    <a:pt x="834" y="194"/>
                  </a:lnTo>
                  <a:close/>
                  <a:moveTo>
                    <a:pt x="775" y="222"/>
                  </a:moveTo>
                  <a:lnTo>
                    <a:pt x="760" y="236"/>
                  </a:lnTo>
                  <a:lnTo>
                    <a:pt x="760" y="250"/>
                  </a:lnTo>
                  <a:lnTo>
                    <a:pt x="792" y="236"/>
                  </a:lnTo>
                  <a:lnTo>
                    <a:pt x="775" y="222"/>
                  </a:lnTo>
                  <a:close/>
                  <a:moveTo>
                    <a:pt x="732" y="250"/>
                  </a:moveTo>
                  <a:lnTo>
                    <a:pt x="704" y="264"/>
                  </a:lnTo>
                  <a:lnTo>
                    <a:pt x="704" y="282"/>
                  </a:lnTo>
                  <a:lnTo>
                    <a:pt x="732" y="264"/>
                  </a:lnTo>
                  <a:lnTo>
                    <a:pt x="732" y="250"/>
                  </a:lnTo>
                  <a:close/>
                  <a:moveTo>
                    <a:pt x="687" y="282"/>
                  </a:moveTo>
                  <a:lnTo>
                    <a:pt x="658" y="310"/>
                  </a:lnTo>
                  <a:lnTo>
                    <a:pt x="687" y="296"/>
                  </a:lnTo>
                  <a:lnTo>
                    <a:pt x="687" y="282"/>
                  </a:lnTo>
                  <a:close/>
                  <a:moveTo>
                    <a:pt x="630" y="324"/>
                  </a:moveTo>
                  <a:lnTo>
                    <a:pt x="599" y="338"/>
                  </a:lnTo>
                  <a:lnTo>
                    <a:pt x="616" y="338"/>
                  </a:lnTo>
                  <a:lnTo>
                    <a:pt x="630" y="324"/>
                  </a:lnTo>
                  <a:close/>
                  <a:moveTo>
                    <a:pt x="483" y="412"/>
                  </a:moveTo>
                  <a:lnTo>
                    <a:pt x="454" y="426"/>
                  </a:lnTo>
                  <a:lnTo>
                    <a:pt x="454" y="440"/>
                  </a:lnTo>
                  <a:lnTo>
                    <a:pt x="483" y="412"/>
                  </a:lnTo>
                  <a:close/>
                  <a:moveTo>
                    <a:pt x="423" y="440"/>
                  </a:moveTo>
                  <a:lnTo>
                    <a:pt x="409" y="458"/>
                  </a:lnTo>
                  <a:lnTo>
                    <a:pt x="409" y="472"/>
                  </a:lnTo>
                  <a:lnTo>
                    <a:pt x="423" y="458"/>
                  </a:lnTo>
                  <a:lnTo>
                    <a:pt x="423" y="440"/>
                  </a:lnTo>
                  <a:close/>
                  <a:moveTo>
                    <a:pt x="381" y="472"/>
                  </a:moveTo>
                  <a:lnTo>
                    <a:pt x="352" y="486"/>
                  </a:lnTo>
                  <a:lnTo>
                    <a:pt x="352" y="500"/>
                  </a:lnTo>
                  <a:lnTo>
                    <a:pt x="381" y="486"/>
                  </a:lnTo>
                  <a:lnTo>
                    <a:pt x="381" y="472"/>
                  </a:lnTo>
                  <a:close/>
                  <a:moveTo>
                    <a:pt x="321" y="500"/>
                  </a:moveTo>
                  <a:lnTo>
                    <a:pt x="307" y="514"/>
                  </a:lnTo>
                  <a:lnTo>
                    <a:pt x="307" y="528"/>
                  </a:lnTo>
                  <a:lnTo>
                    <a:pt x="335" y="514"/>
                  </a:lnTo>
                  <a:lnTo>
                    <a:pt x="321" y="500"/>
                  </a:lnTo>
                  <a:close/>
                  <a:moveTo>
                    <a:pt x="279" y="528"/>
                  </a:moveTo>
                  <a:lnTo>
                    <a:pt x="247" y="560"/>
                  </a:lnTo>
                  <a:lnTo>
                    <a:pt x="247" y="560"/>
                  </a:lnTo>
                  <a:lnTo>
                    <a:pt x="279" y="546"/>
                  </a:lnTo>
                  <a:lnTo>
                    <a:pt x="279" y="528"/>
                  </a:lnTo>
                  <a:close/>
                  <a:moveTo>
                    <a:pt x="71" y="662"/>
                  </a:moveTo>
                  <a:lnTo>
                    <a:pt x="57" y="676"/>
                  </a:lnTo>
                  <a:lnTo>
                    <a:pt x="57" y="690"/>
                  </a:lnTo>
                  <a:lnTo>
                    <a:pt x="71" y="662"/>
                  </a:lnTo>
                  <a:close/>
                  <a:moveTo>
                    <a:pt x="29" y="690"/>
                  </a:moveTo>
                  <a:lnTo>
                    <a:pt x="1" y="704"/>
                  </a:lnTo>
                  <a:lnTo>
                    <a:pt x="1" y="722"/>
                  </a:lnTo>
                  <a:lnTo>
                    <a:pt x="29" y="704"/>
                  </a:lnTo>
                  <a:lnTo>
                    <a:pt x="29" y="690"/>
                  </a:lnTo>
                  <a:close/>
                </a:path>
              </a:pathLst>
            </a:custGeom>
            <a:solidFill>
              <a:srgbClr val="FEE3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67" name="Google Shape;985;p49">
              <a:extLst>
                <a:ext uri="{FF2B5EF4-FFF2-40B4-BE49-F238E27FC236}">
                  <a16:creationId xmlns:a16="http://schemas.microsoft.com/office/drawing/2014/main" id="{0F001F39-34F0-8947-90DC-6A56DA014220}"/>
                </a:ext>
              </a:extLst>
            </p:cNvPr>
            <p:cNvSpPr/>
            <p:nvPr/>
          </p:nvSpPr>
          <p:spPr>
            <a:xfrm>
              <a:off x="655450" y="4406025"/>
              <a:ext cx="24550" cy="15400"/>
            </a:xfrm>
            <a:custGeom>
              <a:avLst/>
              <a:gdLst/>
              <a:ahLst/>
              <a:cxnLst/>
              <a:rect l="l" t="t" r="r" b="b"/>
              <a:pathLst>
                <a:path w="982" h="616" extrusionOk="0">
                  <a:moveTo>
                    <a:pt x="982" y="0"/>
                  </a:moveTo>
                  <a:lnTo>
                    <a:pt x="954" y="14"/>
                  </a:lnTo>
                  <a:lnTo>
                    <a:pt x="954" y="28"/>
                  </a:lnTo>
                  <a:lnTo>
                    <a:pt x="982" y="0"/>
                  </a:lnTo>
                  <a:close/>
                  <a:moveTo>
                    <a:pt x="922" y="28"/>
                  </a:moveTo>
                  <a:lnTo>
                    <a:pt x="908" y="46"/>
                  </a:lnTo>
                  <a:lnTo>
                    <a:pt x="908" y="60"/>
                  </a:lnTo>
                  <a:lnTo>
                    <a:pt x="936" y="46"/>
                  </a:lnTo>
                  <a:lnTo>
                    <a:pt x="922" y="28"/>
                  </a:lnTo>
                  <a:close/>
                  <a:moveTo>
                    <a:pt x="880" y="60"/>
                  </a:moveTo>
                  <a:lnTo>
                    <a:pt x="848" y="74"/>
                  </a:lnTo>
                  <a:lnTo>
                    <a:pt x="848" y="88"/>
                  </a:lnTo>
                  <a:lnTo>
                    <a:pt x="880" y="74"/>
                  </a:lnTo>
                  <a:lnTo>
                    <a:pt x="880" y="60"/>
                  </a:lnTo>
                  <a:close/>
                  <a:moveTo>
                    <a:pt x="834" y="88"/>
                  </a:moveTo>
                  <a:lnTo>
                    <a:pt x="806" y="102"/>
                  </a:lnTo>
                  <a:lnTo>
                    <a:pt x="806" y="116"/>
                  </a:lnTo>
                  <a:lnTo>
                    <a:pt x="834" y="102"/>
                  </a:lnTo>
                  <a:lnTo>
                    <a:pt x="834" y="88"/>
                  </a:lnTo>
                  <a:close/>
                  <a:moveTo>
                    <a:pt x="778" y="116"/>
                  </a:moveTo>
                  <a:lnTo>
                    <a:pt x="746" y="148"/>
                  </a:lnTo>
                  <a:lnTo>
                    <a:pt x="746" y="148"/>
                  </a:lnTo>
                  <a:lnTo>
                    <a:pt x="778" y="134"/>
                  </a:lnTo>
                  <a:lnTo>
                    <a:pt x="778" y="116"/>
                  </a:lnTo>
                  <a:close/>
                  <a:moveTo>
                    <a:pt x="672" y="190"/>
                  </a:moveTo>
                  <a:lnTo>
                    <a:pt x="644" y="204"/>
                  </a:lnTo>
                  <a:lnTo>
                    <a:pt x="658" y="204"/>
                  </a:lnTo>
                  <a:lnTo>
                    <a:pt x="672" y="190"/>
                  </a:lnTo>
                  <a:close/>
                  <a:moveTo>
                    <a:pt x="570" y="250"/>
                  </a:moveTo>
                  <a:lnTo>
                    <a:pt x="556" y="264"/>
                  </a:lnTo>
                  <a:lnTo>
                    <a:pt x="556" y="278"/>
                  </a:lnTo>
                  <a:lnTo>
                    <a:pt x="570" y="250"/>
                  </a:lnTo>
                  <a:close/>
                  <a:moveTo>
                    <a:pt x="528" y="278"/>
                  </a:moveTo>
                  <a:lnTo>
                    <a:pt x="497" y="292"/>
                  </a:lnTo>
                  <a:lnTo>
                    <a:pt x="497" y="310"/>
                  </a:lnTo>
                  <a:lnTo>
                    <a:pt x="528" y="292"/>
                  </a:lnTo>
                  <a:lnTo>
                    <a:pt x="528" y="278"/>
                  </a:lnTo>
                  <a:close/>
                  <a:moveTo>
                    <a:pt x="468" y="310"/>
                  </a:moveTo>
                  <a:lnTo>
                    <a:pt x="454" y="324"/>
                  </a:lnTo>
                  <a:lnTo>
                    <a:pt x="454" y="338"/>
                  </a:lnTo>
                  <a:lnTo>
                    <a:pt x="483" y="324"/>
                  </a:lnTo>
                  <a:lnTo>
                    <a:pt x="468" y="310"/>
                  </a:lnTo>
                  <a:close/>
                  <a:moveTo>
                    <a:pt x="426" y="338"/>
                  </a:moveTo>
                  <a:lnTo>
                    <a:pt x="395" y="352"/>
                  </a:lnTo>
                  <a:lnTo>
                    <a:pt x="395" y="366"/>
                  </a:lnTo>
                  <a:lnTo>
                    <a:pt x="426" y="352"/>
                  </a:lnTo>
                  <a:lnTo>
                    <a:pt x="426" y="338"/>
                  </a:lnTo>
                  <a:close/>
                  <a:moveTo>
                    <a:pt x="381" y="366"/>
                  </a:moveTo>
                  <a:lnTo>
                    <a:pt x="352" y="398"/>
                  </a:lnTo>
                  <a:lnTo>
                    <a:pt x="381" y="380"/>
                  </a:lnTo>
                  <a:lnTo>
                    <a:pt x="381" y="366"/>
                  </a:lnTo>
                  <a:close/>
                  <a:moveTo>
                    <a:pt x="219" y="468"/>
                  </a:moveTo>
                  <a:lnTo>
                    <a:pt x="191" y="486"/>
                  </a:lnTo>
                  <a:lnTo>
                    <a:pt x="205" y="486"/>
                  </a:lnTo>
                  <a:lnTo>
                    <a:pt x="219" y="468"/>
                  </a:lnTo>
                  <a:close/>
                  <a:moveTo>
                    <a:pt x="176" y="500"/>
                  </a:moveTo>
                  <a:lnTo>
                    <a:pt x="145" y="514"/>
                  </a:lnTo>
                  <a:lnTo>
                    <a:pt x="145" y="528"/>
                  </a:lnTo>
                  <a:lnTo>
                    <a:pt x="176" y="500"/>
                  </a:lnTo>
                  <a:close/>
                  <a:moveTo>
                    <a:pt x="117" y="528"/>
                  </a:moveTo>
                  <a:lnTo>
                    <a:pt x="103" y="542"/>
                  </a:lnTo>
                  <a:lnTo>
                    <a:pt x="103" y="556"/>
                  </a:lnTo>
                  <a:lnTo>
                    <a:pt x="117" y="542"/>
                  </a:lnTo>
                  <a:lnTo>
                    <a:pt x="117" y="528"/>
                  </a:lnTo>
                  <a:close/>
                  <a:moveTo>
                    <a:pt x="74" y="556"/>
                  </a:moveTo>
                  <a:lnTo>
                    <a:pt x="43" y="574"/>
                  </a:lnTo>
                  <a:lnTo>
                    <a:pt x="43" y="588"/>
                  </a:lnTo>
                  <a:lnTo>
                    <a:pt x="74" y="574"/>
                  </a:lnTo>
                  <a:lnTo>
                    <a:pt x="74" y="556"/>
                  </a:lnTo>
                  <a:close/>
                  <a:moveTo>
                    <a:pt x="15" y="588"/>
                  </a:moveTo>
                  <a:lnTo>
                    <a:pt x="1" y="602"/>
                  </a:lnTo>
                  <a:lnTo>
                    <a:pt x="1" y="616"/>
                  </a:lnTo>
                  <a:lnTo>
                    <a:pt x="29" y="602"/>
                  </a:lnTo>
                  <a:lnTo>
                    <a:pt x="15" y="588"/>
                  </a:lnTo>
                  <a:close/>
                </a:path>
              </a:pathLst>
            </a:custGeom>
            <a:solidFill>
              <a:srgbClr val="FEE3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68" name="Google Shape;986;p49">
              <a:extLst>
                <a:ext uri="{FF2B5EF4-FFF2-40B4-BE49-F238E27FC236}">
                  <a16:creationId xmlns:a16="http://schemas.microsoft.com/office/drawing/2014/main" id="{1D499982-D500-03C7-3911-45F74032F1E9}"/>
                </a:ext>
              </a:extLst>
            </p:cNvPr>
            <p:cNvSpPr/>
            <p:nvPr/>
          </p:nvSpPr>
          <p:spPr>
            <a:xfrm>
              <a:off x="641125" y="4476475"/>
              <a:ext cx="41075" cy="25950"/>
            </a:xfrm>
            <a:custGeom>
              <a:avLst/>
              <a:gdLst/>
              <a:ahLst/>
              <a:cxnLst/>
              <a:rect l="l" t="t" r="r" b="b"/>
              <a:pathLst>
                <a:path w="1643" h="1038" extrusionOk="0">
                  <a:moveTo>
                    <a:pt x="1018" y="0"/>
                  </a:moveTo>
                  <a:cubicBezTo>
                    <a:pt x="775" y="0"/>
                    <a:pt x="837" y="436"/>
                    <a:pt x="837" y="436"/>
                  </a:cubicBezTo>
                  <a:cubicBezTo>
                    <a:pt x="837" y="436"/>
                    <a:pt x="685" y="139"/>
                    <a:pt x="508" y="139"/>
                  </a:cubicBezTo>
                  <a:cubicBezTo>
                    <a:pt x="452" y="139"/>
                    <a:pt x="394" y="168"/>
                    <a:pt x="338" y="246"/>
                  </a:cubicBezTo>
                  <a:cubicBezTo>
                    <a:pt x="0" y="728"/>
                    <a:pt x="925" y="1037"/>
                    <a:pt x="925" y="1037"/>
                  </a:cubicBezTo>
                  <a:cubicBezTo>
                    <a:pt x="925" y="1037"/>
                    <a:pt x="1643" y="158"/>
                    <a:pt x="1087" y="10"/>
                  </a:cubicBezTo>
                  <a:cubicBezTo>
                    <a:pt x="1062" y="3"/>
                    <a:pt x="1039" y="0"/>
                    <a:pt x="1018" y="0"/>
                  </a:cubicBezTo>
                  <a:close/>
                </a:path>
              </a:pathLst>
            </a:custGeom>
            <a:solidFill>
              <a:srgbClr val="E65C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69" name="Google Shape;987;p49">
              <a:extLst>
                <a:ext uri="{FF2B5EF4-FFF2-40B4-BE49-F238E27FC236}">
                  <a16:creationId xmlns:a16="http://schemas.microsoft.com/office/drawing/2014/main" id="{551388F1-DBF7-8E07-2659-4D7B22877631}"/>
                </a:ext>
              </a:extLst>
            </p:cNvPr>
            <p:cNvSpPr/>
            <p:nvPr/>
          </p:nvSpPr>
          <p:spPr>
            <a:xfrm>
              <a:off x="643775" y="4510450"/>
              <a:ext cx="26875" cy="25350"/>
            </a:xfrm>
            <a:custGeom>
              <a:avLst/>
              <a:gdLst/>
              <a:ahLst/>
              <a:cxnLst/>
              <a:rect l="l" t="t" r="r" b="b"/>
              <a:pathLst>
                <a:path w="1075" h="1014" extrusionOk="0">
                  <a:moveTo>
                    <a:pt x="655" y="0"/>
                  </a:moveTo>
                  <a:cubicBezTo>
                    <a:pt x="625" y="0"/>
                    <a:pt x="592" y="5"/>
                    <a:pt x="556" y="16"/>
                  </a:cubicBezTo>
                  <a:cubicBezTo>
                    <a:pt x="218" y="104"/>
                    <a:pt x="541" y="498"/>
                    <a:pt x="541" y="498"/>
                  </a:cubicBezTo>
                  <a:cubicBezTo>
                    <a:pt x="541" y="498"/>
                    <a:pt x="368" y="394"/>
                    <a:pt x="223" y="394"/>
                  </a:cubicBezTo>
                  <a:cubicBezTo>
                    <a:pt x="125" y="394"/>
                    <a:pt x="39" y="441"/>
                    <a:pt x="28" y="600"/>
                  </a:cubicBezTo>
                  <a:cubicBezTo>
                    <a:pt x="0" y="945"/>
                    <a:pt x="329" y="1014"/>
                    <a:pt x="596" y="1014"/>
                  </a:cubicBezTo>
                  <a:cubicBezTo>
                    <a:pt x="772" y="1014"/>
                    <a:pt x="921" y="983"/>
                    <a:pt x="921" y="983"/>
                  </a:cubicBezTo>
                  <a:cubicBezTo>
                    <a:pt x="921" y="983"/>
                    <a:pt x="1075" y="0"/>
                    <a:pt x="655" y="0"/>
                  </a:cubicBezTo>
                  <a:close/>
                </a:path>
              </a:pathLst>
            </a:custGeom>
            <a:solidFill>
              <a:srgbClr val="FA998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70" name="Google Shape;988;p49">
              <a:extLst>
                <a:ext uri="{FF2B5EF4-FFF2-40B4-BE49-F238E27FC236}">
                  <a16:creationId xmlns:a16="http://schemas.microsoft.com/office/drawing/2014/main" id="{92645199-627E-6C0E-83F7-330B7011AACF}"/>
                </a:ext>
              </a:extLst>
            </p:cNvPr>
            <p:cNvSpPr/>
            <p:nvPr/>
          </p:nvSpPr>
          <p:spPr>
            <a:xfrm>
              <a:off x="666100" y="4351225"/>
              <a:ext cx="39950" cy="26250"/>
            </a:xfrm>
            <a:custGeom>
              <a:avLst/>
              <a:gdLst/>
              <a:ahLst/>
              <a:cxnLst/>
              <a:rect l="l" t="t" r="r" b="b"/>
              <a:pathLst>
                <a:path w="1598" h="1050" extrusionOk="0">
                  <a:moveTo>
                    <a:pt x="975" y="0"/>
                  </a:moveTo>
                  <a:cubicBezTo>
                    <a:pt x="719" y="0"/>
                    <a:pt x="820" y="433"/>
                    <a:pt x="820" y="433"/>
                  </a:cubicBezTo>
                  <a:cubicBezTo>
                    <a:pt x="820" y="433"/>
                    <a:pt x="649" y="168"/>
                    <a:pt x="478" y="168"/>
                  </a:cubicBezTo>
                  <a:cubicBezTo>
                    <a:pt x="418" y="168"/>
                    <a:pt x="359" y="200"/>
                    <a:pt x="306" y="286"/>
                  </a:cubicBezTo>
                  <a:cubicBezTo>
                    <a:pt x="0" y="785"/>
                    <a:pt x="936" y="1049"/>
                    <a:pt x="936" y="1049"/>
                  </a:cubicBezTo>
                  <a:cubicBezTo>
                    <a:pt x="936" y="1049"/>
                    <a:pt x="1597" y="127"/>
                    <a:pt x="1038" y="8"/>
                  </a:cubicBezTo>
                  <a:cubicBezTo>
                    <a:pt x="1015" y="3"/>
                    <a:pt x="994" y="0"/>
                    <a:pt x="975" y="0"/>
                  </a:cubicBezTo>
                  <a:close/>
                </a:path>
              </a:pathLst>
            </a:custGeom>
            <a:solidFill>
              <a:srgbClr val="FA998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24268699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55"/>
                                        </p:tgtEl>
                                        <p:attrNameLst>
                                          <p:attrName>style.visibility</p:attrName>
                                        </p:attrNameLst>
                                      </p:cBhvr>
                                      <p:to>
                                        <p:strVal val="visible"/>
                                      </p:to>
                                    </p:set>
                                    <p:animEffect transition="in" filter="barn(inVertical)">
                                      <p:cBhvr>
                                        <p:cTn id="7" dur="500"/>
                                        <p:tgtEl>
                                          <p:spTgt spid="195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81"/>
                                        </p:tgtEl>
                                        <p:attrNameLst>
                                          <p:attrName>style.visibility</p:attrName>
                                        </p:attrNameLst>
                                      </p:cBhvr>
                                      <p:to>
                                        <p:strVal val="visible"/>
                                      </p:to>
                                    </p:set>
                                    <p:animEffect transition="in" filter="fade">
                                      <p:cBhvr>
                                        <p:cTn id="12" dur="1000"/>
                                        <p:tgtEl>
                                          <p:spTgt spid="2081"/>
                                        </p:tgtEl>
                                      </p:cBhvr>
                                    </p:animEffect>
                                    <p:anim calcmode="lin" valueType="num">
                                      <p:cBhvr>
                                        <p:cTn id="13" dur="1000" fill="hold"/>
                                        <p:tgtEl>
                                          <p:spTgt spid="2081"/>
                                        </p:tgtEl>
                                        <p:attrNameLst>
                                          <p:attrName>ppt_x</p:attrName>
                                        </p:attrNameLst>
                                      </p:cBhvr>
                                      <p:tavLst>
                                        <p:tav tm="0">
                                          <p:val>
                                            <p:strVal val="#ppt_x"/>
                                          </p:val>
                                        </p:tav>
                                        <p:tav tm="100000">
                                          <p:val>
                                            <p:strVal val="#ppt_x"/>
                                          </p:val>
                                        </p:tav>
                                      </p:tavLst>
                                    </p:anim>
                                    <p:anim calcmode="lin" valueType="num">
                                      <p:cBhvr>
                                        <p:cTn id="14" dur="1000" fill="hold"/>
                                        <p:tgtEl>
                                          <p:spTgt spid="208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50"/>
                                        </p:tgtEl>
                                        <p:attrNameLst>
                                          <p:attrName>style.visibility</p:attrName>
                                        </p:attrNameLst>
                                      </p:cBhvr>
                                      <p:to>
                                        <p:strVal val="visible"/>
                                      </p:to>
                                    </p:set>
                                    <p:animEffect transition="in" filter="fade">
                                      <p:cBhvr>
                                        <p:cTn id="17" dur="1000"/>
                                        <p:tgtEl>
                                          <p:spTgt spid="1950"/>
                                        </p:tgtEl>
                                      </p:cBhvr>
                                    </p:animEffect>
                                    <p:anim calcmode="lin" valueType="num">
                                      <p:cBhvr>
                                        <p:cTn id="18" dur="1000" fill="hold"/>
                                        <p:tgtEl>
                                          <p:spTgt spid="1950"/>
                                        </p:tgtEl>
                                        <p:attrNameLst>
                                          <p:attrName>ppt_x</p:attrName>
                                        </p:attrNameLst>
                                      </p:cBhvr>
                                      <p:tavLst>
                                        <p:tav tm="0">
                                          <p:val>
                                            <p:strVal val="#ppt_x"/>
                                          </p:val>
                                        </p:tav>
                                        <p:tav tm="100000">
                                          <p:val>
                                            <p:strVal val="#ppt_x"/>
                                          </p:val>
                                        </p:tav>
                                      </p:tavLst>
                                    </p:anim>
                                    <p:anim calcmode="lin" valueType="num">
                                      <p:cBhvr>
                                        <p:cTn id="19" dur="1000" fill="hold"/>
                                        <p:tgtEl>
                                          <p:spTgt spid="195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947"/>
                                        </p:tgtEl>
                                        <p:attrNameLst>
                                          <p:attrName>style.visibility</p:attrName>
                                        </p:attrNameLst>
                                      </p:cBhvr>
                                      <p:to>
                                        <p:strVal val="visible"/>
                                      </p:to>
                                    </p:set>
                                    <p:animEffect transition="in" filter="fade">
                                      <p:cBhvr>
                                        <p:cTn id="24" dur="1000"/>
                                        <p:tgtEl>
                                          <p:spTgt spid="1947"/>
                                        </p:tgtEl>
                                      </p:cBhvr>
                                    </p:animEffect>
                                    <p:anim calcmode="lin" valueType="num">
                                      <p:cBhvr>
                                        <p:cTn id="25" dur="1000" fill="hold"/>
                                        <p:tgtEl>
                                          <p:spTgt spid="1947"/>
                                        </p:tgtEl>
                                        <p:attrNameLst>
                                          <p:attrName>ppt_x</p:attrName>
                                        </p:attrNameLst>
                                      </p:cBhvr>
                                      <p:tavLst>
                                        <p:tav tm="0">
                                          <p:val>
                                            <p:strVal val="#ppt_x"/>
                                          </p:val>
                                        </p:tav>
                                        <p:tav tm="100000">
                                          <p:val>
                                            <p:strVal val="#ppt_x"/>
                                          </p:val>
                                        </p:tav>
                                      </p:tavLst>
                                    </p:anim>
                                    <p:anim calcmode="lin" valueType="num">
                                      <p:cBhvr>
                                        <p:cTn id="26" dur="1000" fill="hold"/>
                                        <p:tgtEl>
                                          <p:spTgt spid="194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948"/>
                                        </p:tgtEl>
                                        <p:attrNameLst>
                                          <p:attrName>style.visibility</p:attrName>
                                        </p:attrNameLst>
                                      </p:cBhvr>
                                      <p:to>
                                        <p:strVal val="visible"/>
                                      </p:to>
                                    </p:set>
                                    <p:anim calcmode="lin" valueType="num">
                                      <p:cBhvr additive="base">
                                        <p:cTn id="31" dur="500" fill="hold"/>
                                        <p:tgtEl>
                                          <p:spTgt spid="1948"/>
                                        </p:tgtEl>
                                        <p:attrNameLst>
                                          <p:attrName>ppt_x</p:attrName>
                                        </p:attrNameLst>
                                      </p:cBhvr>
                                      <p:tavLst>
                                        <p:tav tm="0">
                                          <p:val>
                                            <p:strVal val="0-#ppt_w/2"/>
                                          </p:val>
                                        </p:tav>
                                        <p:tav tm="100000">
                                          <p:val>
                                            <p:strVal val="#ppt_x"/>
                                          </p:val>
                                        </p:tav>
                                      </p:tavLst>
                                    </p:anim>
                                    <p:anim calcmode="lin" valueType="num">
                                      <p:cBhvr additive="base">
                                        <p:cTn id="32" dur="500" fill="hold"/>
                                        <p:tgtEl>
                                          <p:spTgt spid="194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1" presetClass="entr" presetSubtype="0" fill="hold" grpId="0" nodeType="clickEffect">
                                  <p:stCondLst>
                                    <p:cond delay="0"/>
                                  </p:stCondLst>
                                  <p:iterate type="lt">
                                    <p:tmPct val="10000"/>
                                  </p:iterate>
                                  <p:childTnLst>
                                    <p:set>
                                      <p:cBhvr>
                                        <p:cTn id="36" dur="1" fill="hold">
                                          <p:stCondLst>
                                            <p:cond delay="0"/>
                                          </p:stCondLst>
                                        </p:cTn>
                                        <p:tgtEl>
                                          <p:spTgt spid="1949"/>
                                        </p:tgtEl>
                                        <p:attrNameLst>
                                          <p:attrName>style.visibility</p:attrName>
                                        </p:attrNameLst>
                                      </p:cBhvr>
                                      <p:to>
                                        <p:strVal val="visible"/>
                                      </p:to>
                                    </p:set>
                                    <p:anim calcmode="lin" valueType="num">
                                      <p:cBhvr>
                                        <p:cTn id="37" dur="500" fill="hold"/>
                                        <p:tgtEl>
                                          <p:spTgt spid="1949"/>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949"/>
                                        </p:tgtEl>
                                        <p:attrNameLst>
                                          <p:attrName>ppt_y</p:attrName>
                                        </p:attrNameLst>
                                      </p:cBhvr>
                                      <p:tavLst>
                                        <p:tav tm="0">
                                          <p:val>
                                            <p:strVal val="#ppt_y"/>
                                          </p:val>
                                        </p:tav>
                                        <p:tav tm="100000">
                                          <p:val>
                                            <p:strVal val="#ppt_y"/>
                                          </p:val>
                                        </p:tav>
                                      </p:tavLst>
                                    </p:anim>
                                    <p:anim calcmode="lin" valueType="num">
                                      <p:cBhvr>
                                        <p:cTn id="39" dur="500" fill="hold"/>
                                        <p:tgtEl>
                                          <p:spTgt spid="1949"/>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949"/>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 grpId="0" animBg="1"/>
      <p:bldP spid="194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0"/>
        <p:cNvGrpSpPr/>
        <p:nvPr/>
      </p:nvGrpSpPr>
      <p:grpSpPr>
        <a:xfrm>
          <a:off x="0" y="0"/>
          <a:ext cx="0" cy="0"/>
          <a:chOff x="0" y="0"/>
          <a:chExt cx="0" cy="0"/>
        </a:xfrm>
      </p:grpSpPr>
      <p:sp>
        <p:nvSpPr>
          <p:cNvPr id="1585" name="Google Shape;1585;p48"/>
          <p:cNvSpPr txBox="1">
            <a:spLocks noGrp="1"/>
          </p:cNvSpPr>
          <p:nvPr>
            <p:ph type="title"/>
          </p:nvPr>
        </p:nvSpPr>
        <p:spPr>
          <a:xfrm>
            <a:off x="1992230" y="1214620"/>
            <a:ext cx="4986900" cy="143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6000"/>
              <a:t>H</a:t>
            </a:r>
            <a:r>
              <a:rPr lang="en" sz="6000"/>
              <a:t>oạt động mở đầu</a:t>
            </a:r>
            <a:endParaRPr sz="6000"/>
          </a:p>
        </p:txBody>
      </p:sp>
      <p:grpSp>
        <p:nvGrpSpPr>
          <p:cNvPr id="1586" name="Google Shape;1586;p48"/>
          <p:cNvGrpSpPr/>
          <p:nvPr/>
        </p:nvGrpSpPr>
        <p:grpSpPr>
          <a:xfrm>
            <a:off x="3460180" y="306275"/>
            <a:ext cx="2071120" cy="894497"/>
            <a:chOff x="1728390" y="3488202"/>
            <a:chExt cx="1438977" cy="621524"/>
          </a:xfrm>
        </p:grpSpPr>
        <p:sp>
          <p:nvSpPr>
            <p:cNvPr id="1587" name="Google Shape;1587;p48"/>
            <p:cNvSpPr/>
            <p:nvPr/>
          </p:nvSpPr>
          <p:spPr>
            <a:xfrm>
              <a:off x="2043764" y="3760768"/>
              <a:ext cx="688167" cy="333142"/>
            </a:xfrm>
            <a:custGeom>
              <a:avLst/>
              <a:gdLst/>
              <a:ahLst/>
              <a:cxnLst/>
              <a:rect l="l" t="t" r="r" b="b"/>
              <a:pathLst>
                <a:path w="22233" h="10763" extrusionOk="0">
                  <a:moveTo>
                    <a:pt x="0" y="1"/>
                  </a:moveTo>
                  <a:lnTo>
                    <a:pt x="0" y="8010"/>
                  </a:lnTo>
                  <a:cubicBezTo>
                    <a:pt x="0" y="8010"/>
                    <a:pt x="104" y="8005"/>
                    <a:pt x="300" y="8005"/>
                  </a:cubicBezTo>
                  <a:cubicBezTo>
                    <a:pt x="1440" y="8005"/>
                    <a:pt x="5723" y="8193"/>
                    <a:pt x="11112" y="10763"/>
                  </a:cubicBezTo>
                  <a:cubicBezTo>
                    <a:pt x="11112" y="10763"/>
                    <a:pt x="16368" y="8010"/>
                    <a:pt x="22169" y="8010"/>
                  </a:cubicBezTo>
                  <a:cubicBezTo>
                    <a:pt x="22190" y="8010"/>
                    <a:pt x="22211" y="8010"/>
                    <a:pt x="22232" y="8010"/>
                  </a:cubicBezTo>
                  <a:lnTo>
                    <a:pt x="222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8"/>
            <p:cNvSpPr/>
            <p:nvPr/>
          </p:nvSpPr>
          <p:spPr>
            <a:xfrm>
              <a:off x="1728390" y="3488202"/>
              <a:ext cx="1351169" cy="366849"/>
            </a:xfrm>
            <a:custGeom>
              <a:avLst/>
              <a:gdLst/>
              <a:ahLst/>
              <a:cxnLst/>
              <a:rect l="l" t="t" r="r" b="b"/>
              <a:pathLst>
                <a:path w="43653" h="11852" extrusionOk="0">
                  <a:moveTo>
                    <a:pt x="21805" y="1"/>
                  </a:moveTo>
                  <a:cubicBezTo>
                    <a:pt x="21616" y="1"/>
                    <a:pt x="21428" y="28"/>
                    <a:pt x="21246" y="81"/>
                  </a:cubicBezTo>
                  <a:lnTo>
                    <a:pt x="434" y="6019"/>
                  </a:lnTo>
                  <a:cubicBezTo>
                    <a:pt x="0" y="6145"/>
                    <a:pt x="14" y="6768"/>
                    <a:pt x="456" y="6874"/>
                  </a:cubicBezTo>
                  <a:lnTo>
                    <a:pt x="21392" y="11796"/>
                  </a:lnTo>
                  <a:cubicBezTo>
                    <a:pt x="21542" y="11834"/>
                    <a:pt x="21696" y="11852"/>
                    <a:pt x="21849" y="11852"/>
                  </a:cubicBezTo>
                  <a:cubicBezTo>
                    <a:pt x="22038" y="11852"/>
                    <a:pt x="22226" y="11825"/>
                    <a:pt x="22407" y="11775"/>
                  </a:cubicBezTo>
                  <a:lnTo>
                    <a:pt x="43212" y="6355"/>
                  </a:lnTo>
                  <a:cubicBezTo>
                    <a:pt x="43652" y="6229"/>
                    <a:pt x="43639" y="5605"/>
                    <a:pt x="43197" y="5501"/>
                  </a:cubicBezTo>
                  <a:lnTo>
                    <a:pt x="22261" y="53"/>
                  </a:lnTo>
                  <a:cubicBezTo>
                    <a:pt x="22110" y="18"/>
                    <a:pt x="21958" y="1"/>
                    <a:pt x="218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8"/>
            <p:cNvSpPr/>
            <p:nvPr/>
          </p:nvSpPr>
          <p:spPr>
            <a:xfrm>
              <a:off x="2383590" y="3647606"/>
              <a:ext cx="585621" cy="323392"/>
            </a:xfrm>
            <a:custGeom>
              <a:avLst/>
              <a:gdLst/>
              <a:ahLst/>
              <a:cxnLst/>
              <a:rect l="l" t="t" r="r" b="b"/>
              <a:pathLst>
                <a:path w="18920" h="10448" extrusionOk="0">
                  <a:moveTo>
                    <a:pt x="138" y="1"/>
                  </a:moveTo>
                  <a:cubicBezTo>
                    <a:pt x="69" y="1"/>
                    <a:pt x="13" y="49"/>
                    <a:pt x="7" y="119"/>
                  </a:cubicBezTo>
                  <a:cubicBezTo>
                    <a:pt x="0" y="190"/>
                    <a:pt x="49" y="254"/>
                    <a:pt x="120" y="260"/>
                  </a:cubicBezTo>
                  <a:cubicBezTo>
                    <a:pt x="4467" y="778"/>
                    <a:pt x="12934" y="1976"/>
                    <a:pt x="13851" y="2801"/>
                  </a:cubicBezTo>
                  <a:cubicBezTo>
                    <a:pt x="14236" y="3159"/>
                    <a:pt x="14593" y="4126"/>
                    <a:pt x="14999" y="5253"/>
                  </a:cubicBezTo>
                  <a:cubicBezTo>
                    <a:pt x="15784" y="7438"/>
                    <a:pt x="16764" y="10160"/>
                    <a:pt x="18767" y="10448"/>
                  </a:cubicBezTo>
                  <a:lnTo>
                    <a:pt x="18787" y="10448"/>
                  </a:lnTo>
                  <a:cubicBezTo>
                    <a:pt x="18851" y="10448"/>
                    <a:pt x="18906" y="10406"/>
                    <a:pt x="18913" y="10344"/>
                  </a:cubicBezTo>
                  <a:cubicBezTo>
                    <a:pt x="18920" y="10266"/>
                    <a:pt x="18871" y="10202"/>
                    <a:pt x="18801" y="10189"/>
                  </a:cubicBezTo>
                  <a:cubicBezTo>
                    <a:pt x="16960" y="9923"/>
                    <a:pt x="16008" y="7283"/>
                    <a:pt x="15245" y="5169"/>
                  </a:cubicBezTo>
                  <a:cubicBezTo>
                    <a:pt x="14824" y="4006"/>
                    <a:pt x="14460" y="3005"/>
                    <a:pt x="14026" y="2613"/>
                  </a:cubicBezTo>
                  <a:cubicBezTo>
                    <a:pt x="12821" y="1521"/>
                    <a:pt x="666" y="64"/>
                    <a:pt x="155" y="2"/>
                  </a:cubicBezTo>
                  <a:cubicBezTo>
                    <a:pt x="149" y="1"/>
                    <a:pt x="144" y="1"/>
                    <a:pt x="1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8"/>
            <p:cNvSpPr/>
            <p:nvPr/>
          </p:nvSpPr>
          <p:spPr>
            <a:xfrm>
              <a:off x="2997995" y="3993189"/>
              <a:ext cx="115143" cy="116536"/>
            </a:xfrm>
            <a:custGeom>
              <a:avLst/>
              <a:gdLst/>
              <a:ahLst/>
              <a:cxnLst/>
              <a:rect l="l" t="t" r="r" b="b"/>
              <a:pathLst>
                <a:path w="3720" h="3765" extrusionOk="0">
                  <a:moveTo>
                    <a:pt x="112" y="0"/>
                  </a:moveTo>
                  <a:cubicBezTo>
                    <a:pt x="104" y="0"/>
                    <a:pt x="94" y="1"/>
                    <a:pt x="85" y="4"/>
                  </a:cubicBezTo>
                  <a:cubicBezTo>
                    <a:pt x="36" y="12"/>
                    <a:pt x="1" y="68"/>
                    <a:pt x="16" y="116"/>
                  </a:cubicBezTo>
                  <a:cubicBezTo>
                    <a:pt x="29" y="187"/>
                    <a:pt x="436" y="1748"/>
                    <a:pt x="3552" y="3751"/>
                  </a:cubicBezTo>
                  <a:cubicBezTo>
                    <a:pt x="3572" y="3758"/>
                    <a:pt x="3587" y="3765"/>
                    <a:pt x="3607" y="3765"/>
                  </a:cubicBezTo>
                  <a:cubicBezTo>
                    <a:pt x="3643" y="3765"/>
                    <a:pt x="3671" y="3751"/>
                    <a:pt x="3691" y="3716"/>
                  </a:cubicBezTo>
                  <a:cubicBezTo>
                    <a:pt x="3720" y="3674"/>
                    <a:pt x="3706" y="3610"/>
                    <a:pt x="3656" y="3583"/>
                  </a:cubicBezTo>
                  <a:cubicBezTo>
                    <a:pt x="618" y="1635"/>
                    <a:pt x="204" y="88"/>
                    <a:pt x="204" y="74"/>
                  </a:cubicBezTo>
                  <a:cubicBezTo>
                    <a:pt x="193" y="28"/>
                    <a:pt x="157" y="0"/>
                    <a:pt x="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8"/>
            <p:cNvSpPr/>
            <p:nvPr/>
          </p:nvSpPr>
          <p:spPr>
            <a:xfrm>
              <a:off x="3006909" y="3969511"/>
              <a:ext cx="160458" cy="29683"/>
            </a:xfrm>
            <a:custGeom>
              <a:avLst/>
              <a:gdLst/>
              <a:ahLst/>
              <a:cxnLst/>
              <a:rect l="l" t="t" r="r" b="b"/>
              <a:pathLst>
                <a:path w="5184" h="959" extrusionOk="0">
                  <a:moveTo>
                    <a:pt x="1358" y="1"/>
                  </a:moveTo>
                  <a:cubicBezTo>
                    <a:pt x="506" y="1"/>
                    <a:pt x="103" y="174"/>
                    <a:pt x="71" y="189"/>
                  </a:cubicBezTo>
                  <a:cubicBezTo>
                    <a:pt x="22" y="209"/>
                    <a:pt x="0" y="264"/>
                    <a:pt x="22" y="315"/>
                  </a:cubicBezTo>
                  <a:cubicBezTo>
                    <a:pt x="37" y="351"/>
                    <a:pt x="72" y="371"/>
                    <a:pt x="109" y="371"/>
                  </a:cubicBezTo>
                  <a:cubicBezTo>
                    <a:pt x="122" y="371"/>
                    <a:pt x="135" y="369"/>
                    <a:pt x="148" y="364"/>
                  </a:cubicBezTo>
                  <a:cubicBezTo>
                    <a:pt x="155" y="360"/>
                    <a:pt x="536" y="201"/>
                    <a:pt x="1352" y="201"/>
                  </a:cubicBezTo>
                  <a:cubicBezTo>
                    <a:pt x="2149" y="201"/>
                    <a:pt x="3360" y="353"/>
                    <a:pt x="5042" y="952"/>
                  </a:cubicBezTo>
                  <a:cubicBezTo>
                    <a:pt x="5049" y="959"/>
                    <a:pt x="5064" y="959"/>
                    <a:pt x="5070" y="959"/>
                  </a:cubicBezTo>
                  <a:cubicBezTo>
                    <a:pt x="5112" y="959"/>
                    <a:pt x="5148" y="930"/>
                    <a:pt x="5161" y="895"/>
                  </a:cubicBezTo>
                  <a:cubicBezTo>
                    <a:pt x="5183" y="846"/>
                    <a:pt x="5154" y="790"/>
                    <a:pt x="5106" y="769"/>
                  </a:cubicBezTo>
                  <a:cubicBezTo>
                    <a:pt x="3400" y="160"/>
                    <a:pt x="2174" y="1"/>
                    <a:pt x="13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8"/>
            <p:cNvSpPr/>
            <p:nvPr/>
          </p:nvSpPr>
          <p:spPr>
            <a:xfrm>
              <a:off x="3001276" y="3994830"/>
              <a:ext cx="121396" cy="106879"/>
            </a:xfrm>
            <a:custGeom>
              <a:avLst/>
              <a:gdLst/>
              <a:ahLst/>
              <a:cxnLst/>
              <a:rect l="l" t="t" r="r" b="b"/>
              <a:pathLst>
                <a:path w="3922" h="3453" extrusionOk="0">
                  <a:moveTo>
                    <a:pt x="111" y="0"/>
                  </a:moveTo>
                  <a:cubicBezTo>
                    <a:pt x="94" y="0"/>
                    <a:pt x="77" y="5"/>
                    <a:pt x="63" y="15"/>
                  </a:cubicBezTo>
                  <a:cubicBezTo>
                    <a:pt x="14" y="35"/>
                    <a:pt x="1" y="99"/>
                    <a:pt x="29" y="141"/>
                  </a:cubicBezTo>
                  <a:cubicBezTo>
                    <a:pt x="63" y="211"/>
                    <a:pt x="1016" y="1863"/>
                    <a:pt x="3760" y="3438"/>
                  </a:cubicBezTo>
                  <a:cubicBezTo>
                    <a:pt x="3775" y="3453"/>
                    <a:pt x="3789" y="3453"/>
                    <a:pt x="3811" y="3453"/>
                  </a:cubicBezTo>
                  <a:cubicBezTo>
                    <a:pt x="3837" y="3453"/>
                    <a:pt x="3873" y="3438"/>
                    <a:pt x="3895" y="3404"/>
                  </a:cubicBezTo>
                  <a:cubicBezTo>
                    <a:pt x="3921" y="3362"/>
                    <a:pt x="3901" y="3298"/>
                    <a:pt x="3859" y="3270"/>
                  </a:cubicBezTo>
                  <a:cubicBezTo>
                    <a:pt x="1164" y="1724"/>
                    <a:pt x="204" y="63"/>
                    <a:pt x="197" y="50"/>
                  </a:cubicBezTo>
                  <a:cubicBezTo>
                    <a:pt x="179" y="18"/>
                    <a:pt x="144" y="0"/>
                    <a:pt x="1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8"/>
            <p:cNvSpPr/>
            <p:nvPr/>
          </p:nvSpPr>
          <p:spPr>
            <a:xfrm>
              <a:off x="3004092" y="3993066"/>
              <a:ext cx="128360" cy="99543"/>
            </a:xfrm>
            <a:custGeom>
              <a:avLst/>
              <a:gdLst/>
              <a:ahLst/>
              <a:cxnLst/>
              <a:rect l="l" t="t" r="r" b="b"/>
              <a:pathLst>
                <a:path w="4147" h="3216" extrusionOk="0">
                  <a:moveTo>
                    <a:pt x="106" y="0"/>
                  </a:moveTo>
                  <a:cubicBezTo>
                    <a:pt x="83" y="0"/>
                    <a:pt x="61" y="7"/>
                    <a:pt x="43" y="23"/>
                  </a:cubicBezTo>
                  <a:cubicBezTo>
                    <a:pt x="7" y="58"/>
                    <a:pt x="1" y="120"/>
                    <a:pt x="36" y="162"/>
                  </a:cubicBezTo>
                  <a:cubicBezTo>
                    <a:pt x="49" y="176"/>
                    <a:pt x="1493" y="1913"/>
                    <a:pt x="3992" y="3201"/>
                  </a:cubicBezTo>
                  <a:cubicBezTo>
                    <a:pt x="4005" y="3209"/>
                    <a:pt x="4020" y="3216"/>
                    <a:pt x="4034" y="3216"/>
                  </a:cubicBezTo>
                  <a:cubicBezTo>
                    <a:pt x="4069" y="3216"/>
                    <a:pt x="4104" y="3194"/>
                    <a:pt x="4118" y="3159"/>
                  </a:cubicBezTo>
                  <a:cubicBezTo>
                    <a:pt x="4146" y="3110"/>
                    <a:pt x="4125" y="3054"/>
                    <a:pt x="4076" y="3033"/>
                  </a:cubicBezTo>
                  <a:cubicBezTo>
                    <a:pt x="1619" y="1759"/>
                    <a:pt x="197" y="58"/>
                    <a:pt x="182" y="36"/>
                  </a:cubicBezTo>
                  <a:cubicBezTo>
                    <a:pt x="163" y="12"/>
                    <a:pt x="134" y="0"/>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8"/>
            <p:cNvSpPr/>
            <p:nvPr/>
          </p:nvSpPr>
          <p:spPr>
            <a:xfrm>
              <a:off x="3007095" y="3986504"/>
              <a:ext cx="144641" cy="73605"/>
            </a:xfrm>
            <a:custGeom>
              <a:avLst/>
              <a:gdLst/>
              <a:ahLst/>
              <a:cxnLst/>
              <a:rect l="l" t="t" r="r" b="b"/>
              <a:pathLst>
                <a:path w="4673" h="2378" extrusionOk="0">
                  <a:moveTo>
                    <a:pt x="117" y="1"/>
                  </a:moveTo>
                  <a:cubicBezTo>
                    <a:pt x="80" y="1"/>
                    <a:pt x="45" y="17"/>
                    <a:pt x="30" y="52"/>
                  </a:cubicBezTo>
                  <a:cubicBezTo>
                    <a:pt x="1" y="102"/>
                    <a:pt x="23" y="157"/>
                    <a:pt x="72" y="186"/>
                  </a:cubicBezTo>
                  <a:lnTo>
                    <a:pt x="4518" y="2371"/>
                  </a:lnTo>
                  <a:cubicBezTo>
                    <a:pt x="4532" y="2377"/>
                    <a:pt x="4547" y="2377"/>
                    <a:pt x="4560" y="2377"/>
                  </a:cubicBezTo>
                  <a:cubicBezTo>
                    <a:pt x="4596" y="2377"/>
                    <a:pt x="4631" y="2356"/>
                    <a:pt x="4651" y="2320"/>
                  </a:cubicBezTo>
                  <a:cubicBezTo>
                    <a:pt x="4673" y="2272"/>
                    <a:pt x="4651" y="2216"/>
                    <a:pt x="4602" y="2194"/>
                  </a:cubicBezTo>
                  <a:lnTo>
                    <a:pt x="162" y="10"/>
                  </a:lnTo>
                  <a:cubicBezTo>
                    <a:pt x="148" y="4"/>
                    <a:pt x="132" y="1"/>
                    <a:pt x="1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8"/>
            <p:cNvSpPr/>
            <p:nvPr/>
          </p:nvSpPr>
          <p:spPr>
            <a:xfrm>
              <a:off x="3006290" y="3988732"/>
              <a:ext cx="139998" cy="82612"/>
            </a:xfrm>
            <a:custGeom>
              <a:avLst/>
              <a:gdLst/>
              <a:ahLst/>
              <a:cxnLst/>
              <a:rect l="l" t="t" r="r" b="b"/>
              <a:pathLst>
                <a:path w="4523" h="2669" extrusionOk="0">
                  <a:moveTo>
                    <a:pt x="106" y="0"/>
                  </a:moveTo>
                  <a:cubicBezTo>
                    <a:pt x="77" y="0"/>
                    <a:pt x="47" y="13"/>
                    <a:pt x="27" y="37"/>
                  </a:cubicBezTo>
                  <a:cubicBezTo>
                    <a:pt x="0" y="79"/>
                    <a:pt x="7" y="141"/>
                    <a:pt x="49" y="176"/>
                  </a:cubicBezTo>
                  <a:cubicBezTo>
                    <a:pt x="750" y="736"/>
                    <a:pt x="4215" y="2578"/>
                    <a:pt x="4363" y="2655"/>
                  </a:cubicBezTo>
                  <a:cubicBezTo>
                    <a:pt x="4376" y="2662"/>
                    <a:pt x="4396" y="2668"/>
                    <a:pt x="4412" y="2668"/>
                  </a:cubicBezTo>
                  <a:cubicBezTo>
                    <a:pt x="4447" y="2668"/>
                    <a:pt x="4480" y="2648"/>
                    <a:pt x="4496" y="2613"/>
                  </a:cubicBezTo>
                  <a:cubicBezTo>
                    <a:pt x="4522" y="2564"/>
                    <a:pt x="4502" y="2509"/>
                    <a:pt x="4454" y="2480"/>
                  </a:cubicBezTo>
                  <a:cubicBezTo>
                    <a:pt x="4418" y="2467"/>
                    <a:pt x="861" y="576"/>
                    <a:pt x="168" y="22"/>
                  </a:cubicBezTo>
                  <a:cubicBezTo>
                    <a:pt x="150" y="7"/>
                    <a:pt x="128" y="0"/>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8"/>
            <p:cNvSpPr/>
            <p:nvPr/>
          </p:nvSpPr>
          <p:spPr>
            <a:xfrm>
              <a:off x="3000192" y="3988639"/>
              <a:ext cx="140462" cy="94003"/>
            </a:xfrm>
            <a:custGeom>
              <a:avLst/>
              <a:gdLst/>
              <a:ahLst/>
              <a:cxnLst/>
              <a:rect l="l" t="t" r="r" b="b"/>
              <a:pathLst>
                <a:path w="4538" h="3037" extrusionOk="0">
                  <a:moveTo>
                    <a:pt x="111" y="0"/>
                  </a:moveTo>
                  <a:cubicBezTo>
                    <a:pt x="87" y="0"/>
                    <a:pt x="62" y="9"/>
                    <a:pt x="42" y="25"/>
                  </a:cubicBezTo>
                  <a:cubicBezTo>
                    <a:pt x="0" y="60"/>
                    <a:pt x="0" y="124"/>
                    <a:pt x="36" y="166"/>
                  </a:cubicBezTo>
                  <a:cubicBezTo>
                    <a:pt x="932" y="1132"/>
                    <a:pt x="4237" y="2945"/>
                    <a:pt x="4383" y="3023"/>
                  </a:cubicBezTo>
                  <a:cubicBezTo>
                    <a:pt x="4398" y="3029"/>
                    <a:pt x="4412" y="3036"/>
                    <a:pt x="4425" y="3036"/>
                  </a:cubicBezTo>
                  <a:cubicBezTo>
                    <a:pt x="4461" y="3036"/>
                    <a:pt x="4496" y="3016"/>
                    <a:pt x="4509" y="2987"/>
                  </a:cubicBezTo>
                  <a:cubicBezTo>
                    <a:pt x="4538" y="2939"/>
                    <a:pt x="4524" y="2875"/>
                    <a:pt x="4476" y="2855"/>
                  </a:cubicBezTo>
                  <a:cubicBezTo>
                    <a:pt x="4440" y="2833"/>
                    <a:pt x="1051" y="977"/>
                    <a:pt x="182" y="33"/>
                  </a:cubicBezTo>
                  <a:cubicBezTo>
                    <a:pt x="164" y="11"/>
                    <a:pt x="138" y="0"/>
                    <a:pt x="1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8"/>
            <p:cNvSpPr/>
            <p:nvPr/>
          </p:nvSpPr>
          <p:spPr>
            <a:xfrm>
              <a:off x="3010376" y="3975825"/>
              <a:ext cx="156496" cy="35688"/>
            </a:xfrm>
            <a:custGeom>
              <a:avLst/>
              <a:gdLst/>
              <a:ahLst/>
              <a:cxnLst/>
              <a:rect l="l" t="t" r="r" b="b"/>
              <a:pathLst>
                <a:path w="5056" h="1153" extrusionOk="0">
                  <a:moveTo>
                    <a:pt x="670" y="0"/>
                  </a:moveTo>
                  <a:cubicBezTo>
                    <a:pt x="316" y="0"/>
                    <a:pt x="116" y="29"/>
                    <a:pt x="92" y="34"/>
                  </a:cubicBezTo>
                  <a:cubicBezTo>
                    <a:pt x="36" y="40"/>
                    <a:pt x="1" y="89"/>
                    <a:pt x="8" y="138"/>
                  </a:cubicBezTo>
                  <a:cubicBezTo>
                    <a:pt x="14" y="190"/>
                    <a:pt x="55" y="223"/>
                    <a:pt x="106" y="223"/>
                  </a:cubicBezTo>
                  <a:cubicBezTo>
                    <a:pt x="111" y="223"/>
                    <a:pt x="115" y="222"/>
                    <a:pt x="120" y="222"/>
                  </a:cubicBezTo>
                  <a:cubicBezTo>
                    <a:pt x="124" y="222"/>
                    <a:pt x="302" y="198"/>
                    <a:pt x="629" y="198"/>
                  </a:cubicBezTo>
                  <a:cubicBezTo>
                    <a:pt x="1377" y="198"/>
                    <a:pt x="2902" y="323"/>
                    <a:pt x="4910" y="1146"/>
                  </a:cubicBezTo>
                  <a:cubicBezTo>
                    <a:pt x="4916" y="1153"/>
                    <a:pt x="4930" y="1153"/>
                    <a:pt x="4945" y="1153"/>
                  </a:cubicBezTo>
                  <a:cubicBezTo>
                    <a:pt x="4979" y="1153"/>
                    <a:pt x="5021" y="1133"/>
                    <a:pt x="5036" y="1097"/>
                  </a:cubicBezTo>
                  <a:cubicBezTo>
                    <a:pt x="5056" y="1049"/>
                    <a:pt x="5029" y="993"/>
                    <a:pt x="4979" y="971"/>
                  </a:cubicBezTo>
                  <a:cubicBezTo>
                    <a:pt x="2967" y="138"/>
                    <a:pt x="1448" y="0"/>
                    <a:pt x="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8"/>
            <p:cNvSpPr/>
            <p:nvPr/>
          </p:nvSpPr>
          <p:spPr>
            <a:xfrm>
              <a:off x="3010809" y="3979880"/>
              <a:ext cx="154763" cy="45129"/>
            </a:xfrm>
            <a:custGeom>
              <a:avLst/>
              <a:gdLst/>
              <a:ahLst/>
              <a:cxnLst/>
              <a:rect l="l" t="t" r="r" b="b"/>
              <a:pathLst>
                <a:path w="5000" h="1458" extrusionOk="0">
                  <a:moveTo>
                    <a:pt x="106" y="0"/>
                  </a:moveTo>
                  <a:cubicBezTo>
                    <a:pt x="49" y="0"/>
                    <a:pt x="7" y="42"/>
                    <a:pt x="0" y="98"/>
                  </a:cubicBezTo>
                  <a:cubicBezTo>
                    <a:pt x="0" y="148"/>
                    <a:pt x="42" y="197"/>
                    <a:pt x="99" y="197"/>
                  </a:cubicBezTo>
                  <a:cubicBezTo>
                    <a:pt x="120" y="197"/>
                    <a:pt x="2340" y="281"/>
                    <a:pt x="4847" y="1450"/>
                  </a:cubicBezTo>
                  <a:cubicBezTo>
                    <a:pt x="4860" y="1457"/>
                    <a:pt x="4874" y="1457"/>
                    <a:pt x="4889" y="1457"/>
                  </a:cubicBezTo>
                  <a:cubicBezTo>
                    <a:pt x="4923" y="1457"/>
                    <a:pt x="4958" y="1435"/>
                    <a:pt x="4980" y="1400"/>
                  </a:cubicBezTo>
                  <a:cubicBezTo>
                    <a:pt x="5000" y="1351"/>
                    <a:pt x="4980" y="1296"/>
                    <a:pt x="4931" y="1274"/>
                  </a:cubicBezTo>
                  <a:cubicBezTo>
                    <a:pt x="2388" y="84"/>
                    <a:pt x="126" y="0"/>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8"/>
            <p:cNvSpPr/>
            <p:nvPr/>
          </p:nvSpPr>
          <p:spPr>
            <a:xfrm>
              <a:off x="3008426" y="3984337"/>
              <a:ext cx="148727" cy="64691"/>
            </a:xfrm>
            <a:custGeom>
              <a:avLst/>
              <a:gdLst/>
              <a:ahLst/>
              <a:cxnLst/>
              <a:rect l="l" t="t" r="r" b="b"/>
              <a:pathLst>
                <a:path w="4805" h="2090" extrusionOk="0">
                  <a:moveTo>
                    <a:pt x="108" y="0"/>
                  </a:moveTo>
                  <a:cubicBezTo>
                    <a:pt x="63" y="0"/>
                    <a:pt x="26" y="32"/>
                    <a:pt x="15" y="73"/>
                  </a:cubicBezTo>
                  <a:cubicBezTo>
                    <a:pt x="0" y="130"/>
                    <a:pt x="29" y="179"/>
                    <a:pt x="84" y="192"/>
                  </a:cubicBezTo>
                  <a:cubicBezTo>
                    <a:pt x="946" y="402"/>
                    <a:pt x="4615" y="2063"/>
                    <a:pt x="4657" y="2076"/>
                  </a:cubicBezTo>
                  <a:cubicBezTo>
                    <a:pt x="4672" y="2083"/>
                    <a:pt x="4679" y="2089"/>
                    <a:pt x="4692" y="2089"/>
                  </a:cubicBezTo>
                  <a:cubicBezTo>
                    <a:pt x="4734" y="2089"/>
                    <a:pt x="4769" y="2069"/>
                    <a:pt x="4783" y="2034"/>
                  </a:cubicBezTo>
                  <a:cubicBezTo>
                    <a:pt x="4805" y="1985"/>
                    <a:pt x="4783" y="1921"/>
                    <a:pt x="4734" y="1901"/>
                  </a:cubicBezTo>
                  <a:cubicBezTo>
                    <a:pt x="4579" y="1831"/>
                    <a:pt x="1008" y="214"/>
                    <a:pt x="134" y="4"/>
                  </a:cubicBezTo>
                  <a:cubicBezTo>
                    <a:pt x="125" y="2"/>
                    <a:pt x="116" y="0"/>
                    <a:pt x="1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8"/>
            <p:cNvSpPr/>
            <p:nvPr/>
          </p:nvSpPr>
          <p:spPr>
            <a:xfrm>
              <a:off x="3004990" y="3979632"/>
              <a:ext cx="157796" cy="58160"/>
            </a:xfrm>
            <a:custGeom>
              <a:avLst/>
              <a:gdLst/>
              <a:ahLst/>
              <a:cxnLst/>
              <a:rect l="l" t="t" r="r" b="b"/>
              <a:pathLst>
                <a:path w="5098" h="1879" extrusionOk="0">
                  <a:moveTo>
                    <a:pt x="94" y="1"/>
                  </a:moveTo>
                  <a:cubicBezTo>
                    <a:pt x="49" y="1"/>
                    <a:pt x="6" y="40"/>
                    <a:pt x="0" y="85"/>
                  </a:cubicBezTo>
                  <a:cubicBezTo>
                    <a:pt x="0" y="141"/>
                    <a:pt x="35" y="190"/>
                    <a:pt x="91" y="190"/>
                  </a:cubicBezTo>
                  <a:cubicBezTo>
                    <a:pt x="1371" y="302"/>
                    <a:pt x="4909" y="1850"/>
                    <a:pt x="4943" y="1863"/>
                  </a:cubicBezTo>
                  <a:cubicBezTo>
                    <a:pt x="4958" y="1870"/>
                    <a:pt x="4971" y="1879"/>
                    <a:pt x="4985" y="1879"/>
                  </a:cubicBezTo>
                  <a:cubicBezTo>
                    <a:pt x="5020" y="1879"/>
                    <a:pt x="5055" y="1850"/>
                    <a:pt x="5077" y="1815"/>
                  </a:cubicBezTo>
                  <a:cubicBezTo>
                    <a:pt x="5097" y="1766"/>
                    <a:pt x="5077" y="1710"/>
                    <a:pt x="5027" y="1689"/>
                  </a:cubicBezTo>
                  <a:cubicBezTo>
                    <a:pt x="4880" y="1626"/>
                    <a:pt x="1422" y="114"/>
                    <a:pt x="104" y="1"/>
                  </a:cubicBezTo>
                  <a:cubicBezTo>
                    <a:pt x="101" y="1"/>
                    <a:pt x="97"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8"/>
            <p:cNvSpPr/>
            <p:nvPr/>
          </p:nvSpPr>
          <p:spPr>
            <a:xfrm>
              <a:off x="2959459" y="3954406"/>
              <a:ext cx="66145" cy="57788"/>
            </a:xfrm>
            <a:custGeom>
              <a:avLst/>
              <a:gdLst/>
              <a:ahLst/>
              <a:cxnLst/>
              <a:rect l="l" t="t" r="r" b="b"/>
              <a:pathLst>
                <a:path w="2137" h="1867" extrusionOk="0">
                  <a:moveTo>
                    <a:pt x="839" y="0"/>
                  </a:moveTo>
                  <a:cubicBezTo>
                    <a:pt x="569" y="0"/>
                    <a:pt x="307" y="150"/>
                    <a:pt x="182" y="410"/>
                  </a:cubicBezTo>
                  <a:cubicBezTo>
                    <a:pt x="1" y="768"/>
                    <a:pt x="154" y="1208"/>
                    <a:pt x="512" y="1391"/>
                  </a:cubicBezTo>
                  <a:lnTo>
                    <a:pt x="1491" y="1867"/>
                  </a:lnTo>
                  <a:cubicBezTo>
                    <a:pt x="1491" y="1867"/>
                    <a:pt x="2128" y="1307"/>
                    <a:pt x="2137" y="558"/>
                  </a:cubicBezTo>
                  <a:lnTo>
                    <a:pt x="1155" y="74"/>
                  </a:lnTo>
                  <a:cubicBezTo>
                    <a:pt x="1054" y="24"/>
                    <a:pt x="946" y="0"/>
                    <a:pt x="8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8"/>
            <p:cNvSpPr/>
            <p:nvPr/>
          </p:nvSpPr>
          <p:spPr>
            <a:xfrm>
              <a:off x="2348057" y="3629437"/>
              <a:ext cx="111615" cy="42250"/>
            </a:xfrm>
            <a:custGeom>
              <a:avLst/>
              <a:gdLst/>
              <a:ahLst/>
              <a:cxnLst/>
              <a:rect l="l" t="t" r="r" b="b"/>
              <a:pathLst>
                <a:path w="3606" h="1365" extrusionOk="0">
                  <a:moveTo>
                    <a:pt x="1807" y="0"/>
                  </a:moveTo>
                  <a:cubicBezTo>
                    <a:pt x="812" y="0"/>
                    <a:pt x="1" y="301"/>
                    <a:pt x="1" y="679"/>
                  </a:cubicBezTo>
                  <a:cubicBezTo>
                    <a:pt x="1" y="1057"/>
                    <a:pt x="812" y="1365"/>
                    <a:pt x="1807" y="1365"/>
                  </a:cubicBezTo>
                  <a:cubicBezTo>
                    <a:pt x="2800" y="1365"/>
                    <a:pt x="3605" y="1057"/>
                    <a:pt x="3605" y="679"/>
                  </a:cubicBezTo>
                  <a:cubicBezTo>
                    <a:pt x="3605" y="301"/>
                    <a:pt x="2800" y="0"/>
                    <a:pt x="1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3" name="Google Shape;1603;p48"/>
          <p:cNvGrpSpPr/>
          <p:nvPr/>
        </p:nvGrpSpPr>
        <p:grpSpPr>
          <a:xfrm flipH="1">
            <a:off x="6282943" y="-240598"/>
            <a:ext cx="3238657" cy="1179451"/>
            <a:chOff x="-61975" y="3"/>
            <a:chExt cx="2945572" cy="1072716"/>
          </a:xfrm>
        </p:grpSpPr>
        <p:sp>
          <p:nvSpPr>
            <p:cNvPr id="1604" name="Google Shape;1604;p48"/>
            <p:cNvSpPr/>
            <p:nvPr/>
          </p:nvSpPr>
          <p:spPr>
            <a:xfrm>
              <a:off x="98512" y="557834"/>
              <a:ext cx="383920" cy="501452"/>
            </a:xfrm>
            <a:custGeom>
              <a:avLst/>
              <a:gdLst/>
              <a:ahLst/>
              <a:cxnLst/>
              <a:rect l="l" t="t" r="r" b="b"/>
              <a:pathLst>
                <a:path w="7002" h="9146" extrusionOk="0">
                  <a:moveTo>
                    <a:pt x="0" y="0"/>
                  </a:moveTo>
                  <a:lnTo>
                    <a:pt x="2983" y="9146"/>
                  </a:lnTo>
                  <a:lnTo>
                    <a:pt x="7002" y="40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8"/>
            <p:cNvSpPr/>
            <p:nvPr/>
          </p:nvSpPr>
          <p:spPr>
            <a:xfrm>
              <a:off x="1481760" y="409631"/>
              <a:ext cx="373612" cy="522616"/>
            </a:xfrm>
            <a:custGeom>
              <a:avLst/>
              <a:gdLst/>
              <a:ahLst/>
              <a:cxnLst/>
              <a:rect l="l" t="t" r="r" b="b"/>
              <a:pathLst>
                <a:path w="6814" h="9532" extrusionOk="0">
                  <a:moveTo>
                    <a:pt x="6814" y="1"/>
                  </a:moveTo>
                  <a:lnTo>
                    <a:pt x="1" y="1653"/>
                  </a:lnTo>
                  <a:lnTo>
                    <a:pt x="5520" y="9531"/>
                  </a:lnTo>
                  <a:lnTo>
                    <a:pt x="68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8"/>
            <p:cNvSpPr/>
            <p:nvPr/>
          </p:nvSpPr>
          <p:spPr>
            <a:xfrm>
              <a:off x="560728" y="571267"/>
              <a:ext cx="397792" cy="501452"/>
            </a:xfrm>
            <a:custGeom>
              <a:avLst/>
              <a:gdLst/>
              <a:ahLst/>
              <a:cxnLst/>
              <a:rect l="l" t="t" r="r" b="b"/>
              <a:pathLst>
                <a:path w="7255" h="9146" extrusionOk="0">
                  <a:moveTo>
                    <a:pt x="7010" y="1"/>
                  </a:moveTo>
                  <a:lnTo>
                    <a:pt x="6541" y="14"/>
                  </a:lnTo>
                  <a:lnTo>
                    <a:pt x="6240" y="21"/>
                  </a:lnTo>
                  <a:lnTo>
                    <a:pt x="4944" y="56"/>
                  </a:lnTo>
                  <a:lnTo>
                    <a:pt x="4643" y="63"/>
                  </a:lnTo>
                  <a:lnTo>
                    <a:pt x="3348" y="98"/>
                  </a:lnTo>
                  <a:lnTo>
                    <a:pt x="3047" y="113"/>
                  </a:lnTo>
                  <a:lnTo>
                    <a:pt x="1751" y="147"/>
                  </a:lnTo>
                  <a:lnTo>
                    <a:pt x="1450" y="155"/>
                  </a:lnTo>
                  <a:lnTo>
                    <a:pt x="155" y="189"/>
                  </a:lnTo>
                  <a:lnTo>
                    <a:pt x="0" y="189"/>
                  </a:lnTo>
                  <a:lnTo>
                    <a:pt x="8" y="343"/>
                  </a:lnTo>
                  <a:lnTo>
                    <a:pt x="42" y="1639"/>
                  </a:lnTo>
                  <a:lnTo>
                    <a:pt x="50" y="1940"/>
                  </a:lnTo>
                  <a:lnTo>
                    <a:pt x="84" y="3236"/>
                  </a:lnTo>
                  <a:lnTo>
                    <a:pt x="92" y="3536"/>
                  </a:lnTo>
                  <a:lnTo>
                    <a:pt x="126" y="4832"/>
                  </a:lnTo>
                  <a:lnTo>
                    <a:pt x="135" y="5133"/>
                  </a:lnTo>
                  <a:lnTo>
                    <a:pt x="168" y="6429"/>
                  </a:lnTo>
                  <a:lnTo>
                    <a:pt x="177" y="6729"/>
                  </a:lnTo>
                  <a:lnTo>
                    <a:pt x="210" y="8025"/>
                  </a:lnTo>
                  <a:lnTo>
                    <a:pt x="219" y="8326"/>
                  </a:lnTo>
                  <a:lnTo>
                    <a:pt x="245" y="9146"/>
                  </a:lnTo>
                  <a:lnTo>
                    <a:pt x="995" y="8843"/>
                  </a:lnTo>
                  <a:lnTo>
                    <a:pt x="1471" y="8649"/>
                  </a:lnTo>
                  <a:lnTo>
                    <a:pt x="3516" y="7822"/>
                  </a:lnTo>
                  <a:lnTo>
                    <a:pt x="3712" y="7744"/>
                  </a:lnTo>
                  <a:lnTo>
                    <a:pt x="3845" y="7786"/>
                  </a:lnTo>
                  <a:lnTo>
                    <a:pt x="4798" y="8116"/>
                  </a:lnTo>
                  <a:lnTo>
                    <a:pt x="5022" y="8186"/>
                  </a:lnTo>
                  <a:lnTo>
                    <a:pt x="5966" y="8516"/>
                  </a:lnTo>
                  <a:lnTo>
                    <a:pt x="6191" y="8591"/>
                  </a:lnTo>
                  <a:lnTo>
                    <a:pt x="7142" y="8921"/>
                  </a:lnTo>
                  <a:lnTo>
                    <a:pt x="7255" y="8956"/>
                  </a:lnTo>
                  <a:lnTo>
                    <a:pt x="7248" y="8810"/>
                  </a:lnTo>
                  <a:lnTo>
                    <a:pt x="7213" y="7514"/>
                  </a:lnTo>
                  <a:lnTo>
                    <a:pt x="7206" y="7213"/>
                  </a:lnTo>
                  <a:lnTo>
                    <a:pt x="7206" y="7205"/>
                  </a:lnTo>
                  <a:lnTo>
                    <a:pt x="7171" y="5918"/>
                  </a:lnTo>
                  <a:lnTo>
                    <a:pt x="7164" y="5617"/>
                  </a:lnTo>
                  <a:lnTo>
                    <a:pt x="7164" y="5608"/>
                  </a:lnTo>
                  <a:lnTo>
                    <a:pt x="7129" y="4321"/>
                  </a:lnTo>
                  <a:lnTo>
                    <a:pt x="7122" y="4020"/>
                  </a:lnTo>
                  <a:lnTo>
                    <a:pt x="7087" y="2725"/>
                  </a:lnTo>
                  <a:lnTo>
                    <a:pt x="7080" y="2424"/>
                  </a:lnTo>
                  <a:lnTo>
                    <a:pt x="7045" y="1128"/>
                  </a:lnTo>
                  <a:lnTo>
                    <a:pt x="7038" y="827"/>
                  </a:lnTo>
                  <a:lnTo>
                    <a:pt x="7038" y="819"/>
                  </a:lnTo>
                  <a:lnTo>
                    <a:pt x="701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8"/>
            <p:cNvSpPr/>
            <p:nvPr/>
          </p:nvSpPr>
          <p:spPr>
            <a:xfrm>
              <a:off x="560728" y="581575"/>
              <a:ext cx="8499" cy="8553"/>
            </a:xfrm>
            <a:custGeom>
              <a:avLst/>
              <a:gdLst/>
              <a:ahLst/>
              <a:cxnLst/>
              <a:rect l="l" t="t" r="r" b="b"/>
              <a:pathLst>
                <a:path w="155" h="156" extrusionOk="0">
                  <a:moveTo>
                    <a:pt x="0" y="1"/>
                  </a:moveTo>
                  <a:lnTo>
                    <a:pt x="8" y="155"/>
                  </a:lnTo>
                  <a:lnTo>
                    <a:pt x="155"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8"/>
            <p:cNvSpPr/>
            <p:nvPr/>
          </p:nvSpPr>
          <p:spPr>
            <a:xfrm>
              <a:off x="563031" y="579272"/>
              <a:ext cx="93759" cy="98361"/>
            </a:xfrm>
            <a:custGeom>
              <a:avLst/>
              <a:gdLst/>
              <a:ahLst/>
              <a:cxnLst/>
              <a:rect l="l" t="t" r="r" b="b"/>
              <a:pathLst>
                <a:path w="1710" h="1794" extrusionOk="0">
                  <a:moveTo>
                    <a:pt x="1709" y="1"/>
                  </a:moveTo>
                  <a:lnTo>
                    <a:pt x="1408" y="9"/>
                  </a:lnTo>
                  <a:lnTo>
                    <a:pt x="0" y="1493"/>
                  </a:lnTo>
                  <a:lnTo>
                    <a:pt x="8" y="1794"/>
                  </a:lnTo>
                  <a:lnTo>
                    <a:pt x="1709"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8"/>
            <p:cNvSpPr/>
            <p:nvPr/>
          </p:nvSpPr>
          <p:spPr>
            <a:xfrm>
              <a:off x="565334" y="576640"/>
              <a:ext cx="178965" cy="188552"/>
            </a:xfrm>
            <a:custGeom>
              <a:avLst/>
              <a:gdLst/>
              <a:ahLst/>
              <a:cxnLst/>
              <a:rect l="l" t="t" r="r" b="b"/>
              <a:pathLst>
                <a:path w="3264" h="3439" extrusionOk="0">
                  <a:moveTo>
                    <a:pt x="3264" y="0"/>
                  </a:moveTo>
                  <a:lnTo>
                    <a:pt x="2963" y="15"/>
                  </a:lnTo>
                  <a:lnTo>
                    <a:pt x="0" y="3138"/>
                  </a:lnTo>
                  <a:lnTo>
                    <a:pt x="8" y="3438"/>
                  </a:lnTo>
                  <a:lnTo>
                    <a:pt x="3264"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8"/>
            <p:cNvSpPr/>
            <p:nvPr/>
          </p:nvSpPr>
          <p:spPr>
            <a:xfrm>
              <a:off x="567637" y="574282"/>
              <a:ext cx="264226" cy="278414"/>
            </a:xfrm>
            <a:custGeom>
              <a:avLst/>
              <a:gdLst/>
              <a:ahLst/>
              <a:cxnLst/>
              <a:rect l="l" t="t" r="r" b="b"/>
              <a:pathLst>
                <a:path w="4819" h="5078" extrusionOk="0">
                  <a:moveTo>
                    <a:pt x="4818" y="1"/>
                  </a:moveTo>
                  <a:lnTo>
                    <a:pt x="4517" y="8"/>
                  </a:lnTo>
                  <a:lnTo>
                    <a:pt x="0" y="4777"/>
                  </a:lnTo>
                  <a:lnTo>
                    <a:pt x="9" y="5078"/>
                  </a:lnTo>
                  <a:lnTo>
                    <a:pt x="4818"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8"/>
            <p:cNvSpPr/>
            <p:nvPr/>
          </p:nvSpPr>
          <p:spPr>
            <a:xfrm>
              <a:off x="569939" y="571980"/>
              <a:ext cx="349432" cy="368276"/>
            </a:xfrm>
            <a:custGeom>
              <a:avLst/>
              <a:gdLst/>
              <a:ahLst/>
              <a:cxnLst/>
              <a:rect l="l" t="t" r="r" b="b"/>
              <a:pathLst>
                <a:path w="6373" h="6717" extrusionOk="0">
                  <a:moveTo>
                    <a:pt x="6373" y="1"/>
                  </a:moveTo>
                  <a:lnTo>
                    <a:pt x="6072" y="8"/>
                  </a:lnTo>
                  <a:lnTo>
                    <a:pt x="0" y="6416"/>
                  </a:lnTo>
                  <a:lnTo>
                    <a:pt x="9" y="6716"/>
                  </a:lnTo>
                  <a:lnTo>
                    <a:pt x="637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8"/>
            <p:cNvSpPr/>
            <p:nvPr/>
          </p:nvSpPr>
          <p:spPr>
            <a:xfrm>
              <a:off x="572242" y="616610"/>
              <a:ext cx="374763" cy="411151"/>
            </a:xfrm>
            <a:custGeom>
              <a:avLst/>
              <a:gdLst/>
              <a:ahLst/>
              <a:cxnLst/>
              <a:rect l="l" t="t" r="r" b="b"/>
              <a:pathLst>
                <a:path w="6835" h="7499" extrusionOk="0">
                  <a:moveTo>
                    <a:pt x="6828" y="0"/>
                  </a:moveTo>
                  <a:lnTo>
                    <a:pt x="0" y="7198"/>
                  </a:lnTo>
                  <a:lnTo>
                    <a:pt x="9" y="7499"/>
                  </a:lnTo>
                  <a:lnTo>
                    <a:pt x="6835" y="301"/>
                  </a:lnTo>
                  <a:lnTo>
                    <a:pt x="6828"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8"/>
            <p:cNvSpPr/>
            <p:nvPr/>
          </p:nvSpPr>
          <p:spPr>
            <a:xfrm>
              <a:off x="615229" y="704118"/>
              <a:ext cx="334079" cy="352047"/>
            </a:xfrm>
            <a:custGeom>
              <a:avLst/>
              <a:gdLst/>
              <a:ahLst/>
              <a:cxnLst/>
              <a:rect l="l" t="t" r="r" b="b"/>
              <a:pathLst>
                <a:path w="6093" h="6421" extrusionOk="0">
                  <a:moveTo>
                    <a:pt x="6086" y="1"/>
                  </a:moveTo>
                  <a:lnTo>
                    <a:pt x="1" y="6420"/>
                  </a:lnTo>
                  <a:lnTo>
                    <a:pt x="477" y="6226"/>
                  </a:lnTo>
                  <a:lnTo>
                    <a:pt x="6093" y="302"/>
                  </a:lnTo>
                  <a:lnTo>
                    <a:pt x="6086"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8"/>
            <p:cNvSpPr/>
            <p:nvPr/>
          </p:nvSpPr>
          <p:spPr>
            <a:xfrm>
              <a:off x="753455" y="791680"/>
              <a:ext cx="198156" cy="208454"/>
            </a:xfrm>
            <a:custGeom>
              <a:avLst/>
              <a:gdLst/>
              <a:ahLst/>
              <a:cxnLst/>
              <a:rect l="l" t="t" r="r" b="b"/>
              <a:pathLst>
                <a:path w="3614" h="3802" extrusionOk="0">
                  <a:moveTo>
                    <a:pt x="3607" y="0"/>
                  </a:moveTo>
                  <a:lnTo>
                    <a:pt x="1" y="3802"/>
                  </a:lnTo>
                  <a:lnTo>
                    <a:pt x="197" y="3724"/>
                  </a:lnTo>
                  <a:lnTo>
                    <a:pt x="330" y="3766"/>
                  </a:lnTo>
                  <a:lnTo>
                    <a:pt x="3614" y="301"/>
                  </a:lnTo>
                  <a:lnTo>
                    <a:pt x="3607"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8"/>
            <p:cNvSpPr/>
            <p:nvPr/>
          </p:nvSpPr>
          <p:spPr>
            <a:xfrm>
              <a:off x="823747" y="879187"/>
              <a:ext cx="130166" cy="140962"/>
            </a:xfrm>
            <a:custGeom>
              <a:avLst/>
              <a:gdLst/>
              <a:ahLst/>
              <a:cxnLst/>
              <a:rect l="l" t="t" r="r" b="b"/>
              <a:pathLst>
                <a:path w="2374" h="2571" extrusionOk="0">
                  <a:moveTo>
                    <a:pt x="2367" y="1"/>
                  </a:moveTo>
                  <a:lnTo>
                    <a:pt x="1" y="2500"/>
                  </a:lnTo>
                  <a:lnTo>
                    <a:pt x="225" y="2570"/>
                  </a:lnTo>
                  <a:lnTo>
                    <a:pt x="2374" y="302"/>
                  </a:lnTo>
                  <a:lnTo>
                    <a:pt x="236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8"/>
            <p:cNvSpPr/>
            <p:nvPr/>
          </p:nvSpPr>
          <p:spPr>
            <a:xfrm>
              <a:off x="1030620" y="510626"/>
              <a:ext cx="430854" cy="513295"/>
            </a:xfrm>
            <a:custGeom>
              <a:avLst/>
              <a:gdLst/>
              <a:ahLst/>
              <a:cxnLst/>
              <a:rect l="l" t="t" r="r" b="b"/>
              <a:pathLst>
                <a:path w="7858" h="9362" extrusionOk="0">
                  <a:moveTo>
                    <a:pt x="6948" y="1"/>
                  </a:moveTo>
                  <a:lnTo>
                    <a:pt x="6444" y="70"/>
                  </a:lnTo>
                  <a:lnTo>
                    <a:pt x="5743" y="169"/>
                  </a:lnTo>
                  <a:lnTo>
                    <a:pt x="4706" y="315"/>
                  </a:lnTo>
                  <a:lnTo>
                    <a:pt x="4007" y="412"/>
                  </a:lnTo>
                  <a:lnTo>
                    <a:pt x="2970" y="560"/>
                  </a:lnTo>
                  <a:lnTo>
                    <a:pt x="2270" y="658"/>
                  </a:lnTo>
                  <a:lnTo>
                    <a:pt x="1234" y="806"/>
                  </a:lnTo>
                  <a:lnTo>
                    <a:pt x="534" y="903"/>
                  </a:lnTo>
                  <a:lnTo>
                    <a:pt x="1" y="974"/>
                  </a:lnTo>
                  <a:lnTo>
                    <a:pt x="127" y="1883"/>
                  </a:lnTo>
                  <a:lnTo>
                    <a:pt x="135" y="1883"/>
                  </a:lnTo>
                  <a:lnTo>
                    <a:pt x="226" y="2584"/>
                  </a:lnTo>
                  <a:lnTo>
                    <a:pt x="233" y="2584"/>
                  </a:lnTo>
                  <a:lnTo>
                    <a:pt x="498" y="4510"/>
                  </a:lnTo>
                  <a:lnTo>
                    <a:pt x="597" y="5210"/>
                  </a:lnTo>
                  <a:lnTo>
                    <a:pt x="863" y="7135"/>
                  </a:lnTo>
                  <a:lnTo>
                    <a:pt x="912" y="7471"/>
                  </a:lnTo>
                  <a:lnTo>
                    <a:pt x="1241" y="7632"/>
                  </a:lnTo>
                  <a:lnTo>
                    <a:pt x="3481" y="8746"/>
                  </a:lnTo>
                  <a:lnTo>
                    <a:pt x="3664" y="8837"/>
                  </a:lnTo>
                  <a:lnTo>
                    <a:pt x="4721" y="9361"/>
                  </a:lnTo>
                  <a:lnTo>
                    <a:pt x="5582" y="8578"/>
                  </a:lnTo>
                  <a:lnTo>
                    <a:pt x="5778" y="8395"/>
                  </a:lnTo>
                  <a:lnTo>
                    <a:pt x="7592" y="6743"/>
                  </a:lnTo>
                  <a:lnTo>
                    <a:pt x="7857" y="6498"/>
                  </a:lnTo>
                  <a:lnTo>
                    <a:pt x="7815" y="6162"/>
                  </a:lnTo>
                  <a:lnTo>
                    <a:pt x="7543" y="4236"/>
                  </a:lnTo>
                  <a:lnTo>
                    <a:pt x="7446" y="3537"/>
                  </a:lnTo>
                  <a:lnTo>
                    <a:pt x="7178" y="1611"/>
                  </a:lnTo>
                  <a:lnTo>
                    <a:pt x="7081" y="910"/>
                  </a:lnTo>
                  <a:lnTo>
                    <a:pt x="69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8"/>
            <p:cNvSpPr/>
            <p:nvPr/>
          </p:nvSpPr>
          <p:spPr>
            <a:xfrm>
              <a:off x="1038022" y="613650"/>
              <a:ext cx="23083" cy="38653"/>
            </a:xfrm>
            <a:custGeom>
              <a:avLst/>
              <a:gdLst/>
              <a:ahLst/>
              <a:cxnLst/>
              <a:rect l="l" t="t" r="r" b="b"/>
              <a:pathLst>
                <a:path w="421" h="705" extrusionOk="0">
                  <a:moveTo>
                    <a:pt x="47" y="1"/>
                  </a:moveTo>
                  <a:cubicBezTo>
                    <a:pt x="32" y="1"/>
                    <a:pt x="16" y="2"/>
                    <a:pt x="0" y="4"/>
                  </a:cubicBezTo>
                  <a:lnTo>
                    <a:pt x="91" y="705"/>
                  </a:lnTo>
                  <a:lnTo>
                    <a:pt x="98" y="705"/>
                  </a:lnTo>
                  <a:cubicBezTo>
                    <a:pt x="286" y="685"/>
                    <a:pt x="420" y="501"/>
                    <a:pt x="399" y="306"/>
                  </a:cubicBezTo>
                  <a:cubicBezTo>
                    <a:pt x="372" y="132"/>
                    <a:pt x="218" y="1"/>
                    <a:pt x="47"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8"/>
            <p:cNvSpPr/>
            <p:nvPr/>
          </p:nvSpPr>
          <p:spPr>
            <a:xfrm>
              <a:off x="1115113" y="600326"/>
              <a:ext cx="41177" cy="39037"/>
            </a:xfrm>
            <a:custGeom>
              <a:avLst/>
              <a:gdLst/>
              <a:ahLst/>
              <a:cxnLst/>
              <a:rect l="l" t="t" r="r" b="b"/>
              <a:pathLst>
                <a:path w="751" h="712" extrusionOk="0">
                  <a:moveTo>
                    <a:pt x="365" y="1"/>
                  </a:moveTo>
                  <a:cubicBezTo>
                    <a:pt x="352" y="1"/>
                    <a:pt x="338" y="2"/>
                    <a:pt x="324" y="3"/>
                  </a:cubicBezTo>
                  <a:cubicBezTo>
                    <a:pt x="134" y="30"/>
                    <a:pt x="1" y="213"/>
                    <a:pt x="23" y="408"/>
                  </a:cubicBezTo>
                  <a:cubicBezTo>
                    <a:pt x="48" y="584"/>
                    <a:pt x="207" y="711"/>
                    <a:pt x="386" y="711"/>
                  </a:cubicBezTo>
                  <a:cubicBezTo>
                    <a:pt x="400" y="711"/>
                    <a:pt x="414" y="711"/>
                    <a:pt x="428" y="709"/>
                  </a:cubicBezTo>
                  <a:cubicBezTo>
                    <a:pt x="618" y="682"/>
                    <a:pt x="750" y="499"/>
                    <a:pt x="729" y="311"/>
                  </a:cubicBezTo>
                  <a:cubicBezTo>
                    <a:pt x="704" y="128"/>
                    <a:pt x="544" y="1"/>
                    <a:pt x="36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8"/>
            <p:cNvSpPr/>
            <p:nvPr/>
          </p:nvSpPr>
          <p:spPr>
            <a:xfrm>
              <a:off x="1210298" y="587167"/>
              <a:ext cx="41177" cy="38873"/>
            </a:xfrm>
            <a:custGeom>
              <a:avLst/>
              <a:gdLst/>
              <a:ahLst/>
              <a:cxnLst/>
              <a:rect l="l" t="t" r="r" b="b"/>
              <a:pathLst>
                <a:path w="751" h="709" extrusionOk="0">
                  <a:moveTo>
                    <a:pt x="377" y="1"/>
                  </a:moveTo>
                  <a:cubicBezTo>
                    <a:pt x="359" y="1"/>
                    <a:pt x="341" y="2"/>
                    <a:pt x="324" y="5"/>
                  </a:cubicBezTo>
                  <a:cubicBezTo>
                    <a:pt x="135" y="33"/>
                    <a:pt x="1" y="208"/>
                    <a:pt x="23" y="403"/>
                  </a:cubicBezTo>
                  <a:cubicBezTo>
                    <a:pt x="49" y="577"/>
                    <a:pt x="204" y="709"/>
                    <a:pt x="381" y="709"/>
                  </a:cubicBezTo>
                  <a:cubicBezTo>
                    <a:pt x="397" y="709"/>
                    <a:pt x="413" y="708"/>
                    <a:pt x="429" y="705"/>
                  </a:cubicBezTo>
                  <a:cubicBezTo>
                    <a:pt x="618" y="677"/>
                    <a:pt x="750" y="495"/>
                    <a:pt x="730" y="305"/>
                  </a:cubicBezTo>
                  <a:cubicBezTo>
                    <a:pt x="704" y="127"/>
                    <a:pt x="552" y="1"/>
                    <a:pt x="377"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8"/>
            <p:cNvSpPr/>
            <p:nvPr/>
          </p:nvSpPr>
          <p:spPr>
            <a:xfrm>
              <a:off x="1305592" y="573734"/>
              <a:ext cx="41177" cy="38873"/>
            </a:xfrm>
            <a:custGeom>
              <a:avLst/>
              <a:gdLst/>
              <a:ahLst/>
              <a:cxnLst/>
              <a:rect l="l" t="t" r="r" b="b"/>
              <a:pathLst>
                <a:path w="751" h="709" extrusionOk="0">
                  <a:moveTo>
                    <a:pt x="381" y="0"/>
                  </a:moveTo>
                  <a:cubicBezTo>
                    <a:pt x="364" y="0"/>
                    <a:pt x="347" y="2"/>
                    <a:pt x="330" y="4"/>
                  </a:cubicBezTo>
                  <a:cubicBezTo>
                    <a:pt x="133" y="33"/>
                    <a:pt x="1" y="208"/>
                    <a:pt x="21" y="404"/>
                  </a:cubicBezTo>
                  <a:cubicBezTo>
                    <a:pt x="47" y="582"/>
                    <a:pt x="201" y="709"/>
                    <a:pt x="377" y="709"/>
                  </a:cubicBezTo>
                  <a:cubicBezTo>
                    <a:pt x="393" y="709"/>
                    <a:pt x="410" y="707"/>
                    <a:pt x="427" y="705"/>
                  </a:cubicBezTo>
                  <a:cubicBezTo>
                    <a:pt x="616" y="676"/>
                    <a:pt x="750" y="502"/>
                    <a:pt x="728" y="305"/>
                  </a:cubicBezTo>
                  <a:cubicBezTo>
                    <a:pt x="702" y="128"/>
                    <a:pt x="550" y="0"/>
                    <a:pt x="38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8"/>
            <p:cNvSpPr/>
            <p:nvPr/>
          </p:nvSpPr>
          <p:spPr>
            <a:xfrm>
              <a:off x="1400777" y="560466"/>
              <a:ext cx="23467" cy="38708"/>
            </a:xfrm>
            <a:custGeom>
              <a:avLst/>
              <a:gdLst/>
              <a:ahLst/>
              <a:cxnLst/>
              <a:rect l="l" t="t" r="r" b="b"/>
              <a:pathLst>
                <a:path w="428" h="706" extrusionOk="0">
                  <a:moveTo>
                    <a:pt x="330" y="1"/>
                  </a:moveTo>
                  <a:cubicBezTo>
                    <a:pt x="133" y="29"/>
                    <a:pt x="1" y="211"/>
                    <a:pt x="22" y="401"/>
                  </a:cubicBezTo>
                  <a:cubicBezTo>
                    <a:pt x="47" y="578"/>
                    <a:pt x="201" y="706"/>
                    <a:pt x="375" y="706"/>
                  </a:cubicBezTo>
                  <a:cubicBezTo>
                    <a:pt x="392" y="706"/>
                    <a:pt x="410" y="704"/>
                    <a:pt x="427" y="702"/>
                  </a:cubicBezTo>
                  <a:lnTo>
                    <a:pt x="33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8"/>
            <p:cNvSpPr/>
            <p:nvPr/>
          </p:nvSpPr>
          <p:spPr>
            <a:xfrm>
              <a:off x="1059844" y="554763"/>
              <a:ext cx="39971" cy="22095"/>
            </a:xfrm>
            <a:custGeom>
              <a:avLst/>
              <a:gdLst/>
              <a:ahLst/>
              <a:cxnLst/>
              <a:rect l="l" t="t" r="r" b="b"/>
              <a:pathLst>
                <a:path w="729" h="403" extrusionOk="0">
                  <a:moveTo>
                    <a:pt x="701" y="1"/>
                  </a:moveTo>
                  <a:lnTo>
                    <a:pt x="1" y="98"/>
                  </a:lnTo>
                  <a:cubicBezTo>
                    <a:pt x="27" y="271"/>
                    <a:pt x="174" y="403"/>
                    <a:pt x="349" y="403"/>
                  </a:cubicBezTo>
                  <a:cubicBezTo>
                    <a:pt x="366" y="403"/>
                    <a:pt x="383" y="402"/>
                    <a:pt x="400" y="399"/>
                  </a:cubicBezTo>
                  <a:cubicBezTo>
                    <a:pt x="589" y="372"/>
                    <a:pt x="728" y="189"/>
                    <a:pt x="70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8"/>
            <p:cNvSpPr/>
            <p:nvPr/>
          </p:nvSpPr>
          <p:spPr>
            <a:xfrm>
              <a:off x="1155029" y="541330"/>
              <a:ext cx="40026" cy="22095"/>
            </a:xfrm>
            <a:custGeom>
              <a:avLst/>
              <a:gdLst/>
              <a:ahLst/>
              <a:cxnLst/>
              <a:rect l="l" t="t" r="r" b="b"/>
              <a:pathLst>
                <a:path w="730" h="403" extrusionOk="0">
                  <a:moveTo>
                    <a:pt x="701" y="0"/>
                  </a:moveTo>
                  <a:lnTo>
                    <a:pt x="1" y="98"/>
                  </a:lnTo>
                  <a:cubicBezTo>
                    <a:pt x="26" y="277"/>
                    <a:pt x="173" y="403"/>
                    <a:pt x="347" y="403"/>
                  </a:cubicBezTo>
                  <a:cubicBezTo>
                    <a:pt x="365" y="403"/>
                    <a:pt x="383" y="401"/>
                    <a:pt x="400" y="399"/>
                  </a:cubicBezTo>
                  <a:cubicBezTo>
                    <a:pt x="589" y="372"/>
                    <a:pt x="730" y="197"/>
                    <a:pt x="70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8"/>
            <p:cNvSpPr/>
            <p:nvPr/>
          </p:nvSpPr>
          <p:spPr>
            <a:xfrm>
              <a:off x="1250324" y="527897"/>
              <a:ext cx="39916" cy="22150"/>
            </a:xfrm>
            <a:custGeom>
              <a:avLst/>
              <a:gdLst/>
              <a:ahLst/>
              <a:cxnLst/>
              <a:rect l="l" t="t" r="r" b="b"/>
              <a:pathLst>
                <a:path w="728" h="404" extrusionOk="0">
                  <a:moveTo>
                    <a:pt x="699" y="0"/>
                  </a:moveTo>
                  <a:lnTo>
                    <a:pt x="0" y="97"/>
                  </a:lnTo>
                  <a:cubicBezTo>
                    <a:pt x="25" y="277"/>
                    <a:pt x="174" y="403"/>
                    <a:pt x="348" y="403"/>
                  </a:cubicBezTo>
                  <a:cubicBezTo>
                    <a:pt x="365" y="403"/>
                    <a:pt x="382" y="402"/>
                    <a:pt x="398" y="400"/>
                  </a:cubicBezTo>
                  <a:cubicBezTo>
                    <a:pt x="588" y="371"/>
                    <a:pt x="728" y="197"/>
                    <a:pt x="699"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8"/>
            <p:cNvSpPr/>
            <p:nvPr/>
          </p:nvSpPr>
          <p:spPr>
            <a:xfrm>
              <a:off x="1345508" y="514409"/>
              <a:ext cx="39916" cy="22205"/>
            </a:xfrm>
            <a:custGeom>
              <a:avLst/>
              <a:gdLst/>
              <a:ahLst/>
              <a:cxnLst/>
              <a:rect l="l" t="t" r="r" b="b"/>
              <a:pathLst>
                <a:path w="728" h="405" extrusionOk="0">
                  <a:moveTo>
                    <a:pt x="701" y="1"/>
                  </a:moveTo>
                  <a:lnTo>
                    <a:pt x="0" y="100"/>
                  </a:lnTo>
                  <a:cubicBezTo>
                    <a:pt x="26" y="278"/>
                    <a:pt x="174" y="404"/>
                    <a:pt x="350" y="404"/>
                  </a:cubicBezTo>
                  <a:cubicBezTo>
                    <a:pt x="366" y="404"/>
                    <a:pt x="383" y="403"/>
                    <a:pt x="400" y="401"/>
                  </a:cubicBezTo>
                  <a:cubicBezTo>
                    <a:pt x="588" y="379"/>
                    <a:pt x="728" y="197"/>
                    <a:pt x="70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8"/>
            <p:cNvSpPr/>
            <p:nvPr/>
          </p:nvSpPr>
          <p:spPr>
            <a:xfrm>
              <a:off x="1078267" y="682022"/>
              <a:ext cx="41506" cy="38818"/>
            </a:xfrm>
            <a:custGeom>
              <a:avLst/>
              <a:gdLst/>
              <a:ahLst/>
              <a:cxnLst/>
              <a:rect l="l" t="t" r="r" b="b"/>
              <a:pathLst>
                <a:path w="757" h="708" extrusionOk="0">
                  <a:moveTo>
                    <a:pt x="383" y="0"/>
                  </a:moveTo>
                  <a:cubicBezTo>
                    <a:pt x="365" y="0"/>
                    <a:pt x="348" y="1"/>
                    <a:pt x="330" y="4"/>
                  </a:cubicBezTo>
                  <a:cubicBezTo>
                    <a:pt x="140" y="26"/>
                    <a:pt x="1" y="207"/>
                    <a:pt x="29" y="404"/>
                  </a:cubicBezTo>
                  <a:cubicBezTo>
                    <a:pt x="54" y="576"/>
                    <a:pt x="210" y="708"/>
                    <a:pt x="381" y="708"/>
                  </a:cubicBezTo>
                  <a:cubicBezTo>
                    <a:pt x="396" y="708"/>
                    <a:pt x="412" y="707"/>
                    <a:pt x="427" y="705"/>
                  </a:cubicBezTo>
                  <a:cubicBezTo>
                    <a:pt x="624" y="676"/>
                    <a:pt x="757" y="495"/>
                    <a:pt x="728" y="305"/>
                  </a:cubicBezTo>
                  <a:cubicBezTo>
                    <a:pt x="704" y="127"/>
                    <a:pt x="557" y="0"/>
                    <a:pt x="38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8"/>
            <p:cNvSpPr/>
            <p:nvPr/>
          </p:nvSpPr>
          <p:spPr>
            <a:xfrm>
              <a:off x="1173452" y="668588"/>
              <a:ext cx="41506" cy="38873"/>
            </a:xfrm>
            <a:custGeom>
              <a:avLst/>
              <a:gdLst/>
              <a:ahLst/>
              <a:cxnLst/>
              <a:rect l="l" t="t" r="r" b="b"/>
              <a:pathLst>
                <a:path w="757" h="709" extrusionOk="0">
                  <a:moveTo>
                    <a:pt x="380" y="0"/>
                  </a:moveTo>
                  <a:cubicBezTo>
                    <a:pt x="364" y="0"/>
                    <a:pt x="347" y="1"/>
                    <a:pt x="330" y="4"/>
                  </a:cubicBezTo>
                  <a:cubicBezTo>
                    <a:pt x="142" y="32"/>
                    <a:pt x="1" y="207"/>
                    <a:pt x="29" y="404"/>
                  </a:cubicBezTo>
                  <a:cubicBezTo>
                    <a:pt x="55" y="581"/>
                    <a:pt x="208" y="708"/>
                    <a:pt x="378" y="708"/>
                  </a:cubicBezTo>
                  <a:cubicBezTo>
                    <a:pt x="395" y="708"/>
                    <a:pt x="412" y="707"/>
                    <a:pt x="429" y="704"/>
                  </a:cubicBezTo>
                  <a:cubicBezTo>
                    <a:pt x="624" y="676"/>
                    <a:pt x="757" y="501"/>
                    <a:pt x="730" y="304"/>
                  </a:cubicBezTo>
                  <a:cubicBezTo>
                    <a:pt x="704" y="126"/>
                    <a:pt x="556" y="0"/>
                    <a:pt x="38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8"/>
            <p:cNvSpPr/>
            <p:nvPr/>
          </p:nvSpPr>
          <p:spPr>
            <a:xfrm>
              <a:off x="1268746" y="655100"/>
              <a:ext cx="41506" cy="38873"/>
            </a:xfrm>
            <a:custGeom>
              <a:avLst/>
              <a:gdLst/>
              <a:ahLst/>
              <a:cxnLst/>
              <a:rect l="l" t="t" r="r" b="b"/>
              <a:pathLst>
                <a:path w="757" h="709" extrusionOk="0">
                  <a:moveTo>
                    <a:pt x="378" y="1"/>
                  </a:moveTo>
                  <a:cubicBezTo>
                    <a:pt x="362" y="1"/>
                    <a:pt x="346" y="2"/>
                    <a:pt x="330" y="4"/>
                  </a:cubicBezTo>
                  <a:cubicBezTo>
                    <a:pt x="140" y="33"/>
                    <a:pt x="0" y="214"/>
                    <a:pt x="27" y="404"/>
                  </a:cubicBezTo>
                  <a:cubicBezTo>
                    <a:pt x="53" y="583"/>
                    <a:pt x="205" y="709"/>
                    <a:pt x="376" y="709"/>
                  </a:cubicBezTo>
                  <a:cubicBezTo>
                    <a:pt x="393" y="709"/>
                    <a:pt x="410" y="708"/>
                    <a:pt x="427" y="705"/>
                  </a:cubicBezTo>
                  <a:cubicBezTo>
                    <a:pt x="624" y="676"/>
                    <a:pt x="757" y="502"/>
                    <a:pt x="728" y="307"/>
                  </a:cubicBezTo>
                  <a:cubicBezTo>
                    <a:pt x="702" y="133"/>
                    <a:pt x="553" y="1"/>
                    <a:pt x="37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8"/>
            <p:cNvSpPr/>
            <p:nvPr/>
          </p:nvSpPr>
          <p:spPr>
            <a:xfrm>
              <a:off x="1363931" y="641832"/>
              <a:ext cx="41506" cy="38982"/>
            </a:xfrm>
            <a:custGeom>
              <a:avLst/>
              <a:gdLst/>
              <a:ahLst/>
              <a:cxnLst/>
              <a:rect l="l" t="t" r="r" b="b"/>
              <a:pathLst>
                <a:path w="757" h="711" extrusionOk="0">
                  <a:moveTo>
                    <a:pt x="372" y="0"/>
                  </a:moveTo>
                  <a:cubicBezTo>
                    <a:pt x="358" y="0"/>
                    <a:pt x="344" y="1"/>
                    <a:pt x="330" y="3"/>
                  </a:cubicBezTo>
                  <a:cubicBezTo>
                    <a:pt x="140" y="29"/>
                    <a:pt x="0" y="213"/>
                    <a:pt x="29" y="401"/>
                  </a:cubicBezTo>
                  <a:cubicBezTo>
                    <a:pt x="54" y="583"/>
                    <a:pt x="213" y="711"/>
                    <a:pt x="387" y="711"/>
                  </a:cubicBezTo>
                  <a:cubicBezTo>
                    <a:pt x="400" y="711"/>
                    <a:pt x="414" y="710"/>
                    <a:pt x="427" y="708"/>
                  </a:cubicBezTo>
                  <a:cubicBezTo>
                    <a:pt x="624" y="681"/>
                    <a:pt x="757" y="498"/>
                    <a:pt x="728" y="303"/>
                  </a:cubicBezTo>
                  <a:cubicBezTo>
                    <a:pt x="709" y="127"/>
                    <a:pt x="552" y="0"/>
                    <a:pt x="372"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8"/>
            <p:cNvSpPr/>
            <p:nvPr/>
          </p:nvSpPr>
          <p:spPr>
            <a:xfrm>
              <a:off x="1057925" y="757631"/>
              <a:ext cx="23467" cy="38708"/>
            </a:xfrm>
            <a:custGeom>
              <a:avLst/>
              <a:gdLst/>
              <a:ahLst/>
              <a:cxnLst/>
              <a:rect l="l" t="t" r="r" b="b"/>
              <a:pathLst>
                <a:path w="428" h="706" extrusionOk="0">
                  <a:moveTo>
                    <a:pt x="51" y="1"/>
                  </a:moveTo>
                  <a:cubicBezTo>
                    <a:pt x="34" y="1"/>
                    <a:pt x="17" y="2"/>
                    <a:pt x="0" y="5"/>
                  </a:cubicBezTo>
                  <a:lnTo>
                    <a:pt x="99" y="705"/>
                  </a:lnTo>
                  <a:cubicBezTo>
                    <a:pt x="294" y="684"/>
                    <a:pt x="427" y="502"/>
                    <a:pt x="400" y="305"/>
                  </a:cubicBezTo>
                  <a:cubicBezTo>
                    <a:pt x="374" y="134"/>
                    <a:pt x="226" y="1"/>
                    <a:pt x="5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8"/>
            <p:cNvSpPr/>
            <p:nvPr/>
          </p:nvSpPr>
          <p:spPr>
            <a:xfrm>
              <a:off x="1135126" y="744581"/>
              <a:ext cx="41506" cy="38873"/>
            </a:xfrm>
            <a:custGeom>
              <a:avLst/>
              <a:gdLst/>
              <a:ahLst/>
              <a:cxnLst/>
              <a:rect l="l" t="t" r="r" b="b"/>
              <a:pathLst>
                <a:path w="757" h="709" extrusionOk="0">
                  <a:moveTo>
                    <a:pt x="380" y="1"/>
                  </a:moveTo>
                  <a:cubicBezTo>
                    <a:pt x="363" y="1"/>
                    <a:pt x="347" y="2"/>
                    <a:pt x="330" y="4"/>
                  </a:cubicBezTo>
                  <a:cubicBezTo>
                    <a:pt x="133" y="26"/>
                    <a:pt x="1" y="207"/>
                    <a:pt x="27" y="404"/>
                  </a:cubicBezTo>
                  <a:cubicBezTo>
                    <a:pt x="54" y="576"/>
                    <a:pt x="201" y="708"/>
                    <a:pt x="377" y="708"/>
                  </a:cubicBezTo>
                  <a:cubicBezTo>
                    <a:pt x="393" y="708"/>
                    <a:pt x="410" y="707"/>
                    <a:pt x="427" y="705"/>
                  </a:cubicBezTo>
                  <a:cubicBezTo>
                    <a:pt x="624" y="676"/>
                    <a:pt x="757" y="495"/>
                    <a:pt x="728" y="305"/>
                  </a:cubicBezTo>
                  <a:cubicBezTo>
                    <a:pt x="702" y="127"/>
                    <a:pt x="554" y="1"/>
                    <a:pt x="380"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8"/>
            <p:cNvSpPr/>
            <p:nvPr/>
          </p:nvSpPr>
          <p:spPr>
            <a:xfrm>
              <a:off x="1230311" y="731148"/>
              <a:ext cx="41506" cy="38873"/>
            </a:xfrm>
            <a:custGeom>
              <a:avLst/>
              <a:gdLst/>
              <a:ahLst/>
              <a:cxnLst/>
              <a:rect l="l" t="t" r="r" b="b"/>
              <a:pathLst>
                <a:path w="757" h="709" extrusionOk="0">
                  <a:moveTo>
                    <a:pt x="380" y="0"/>
                  </a:moveTo>
                  <a:cubicBezTo>
                    <a:pt x="364" y="0"/>
                    <a:pt x="347" y="1"/>
                    <a:pt x="330" y="4"/>
                  </a:cubicBezTo>
                  <a:cubicBezTo>
                    <a:pt x="133" y="32"/>
                    <a:pt x="1" y="207"/>
                    <a:pt x="29" y="404"/>
                  </a:cubicBezTo>
                  <a:cubicBezTo>
                    <a:pt x="54" y="582"/>
                    <a:pt x="202" y="708"/>
                    <a:pt x="375" y="708"/>
                  </a:cubicBezTo>
                  <a:cubicBezTo>
                    <a:pt x="392" y="708"/>
                    <a:pt x="410" y="707"/>
                    <a:pt x="427" y="704"/>
                  </a:cubicBezTo>
                  <a:cubicBezTo>
                    <a:pt x="624" y="676"/>
                    <a:pt x="757" y="494"/>
                    <a:pt x="728" y="306"/>
                  </a:cubicBezTo>
                  <a:cubicBezTo>
                    <a:pt x="704" y="126"/>
                    <a:pt x="556" y="0"/>
                    <a:pt x="38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8"/>
            <p:cNvSpPr/>
            <p:nvPr/>
          </p:nvSpPr>
          <p:spPr>
            <a:xfrm>
              <a:off x="1325495" y="717770"/>
              <a:ext cx="41506" cy="38763"/>
            </a:xfrm>
            <a:custGeom>
              <a:avLst/>
              <a:gdLst/>
              <a:ahLst/>
              <a:cxnLst/>
              <a:rect l="l" t="t" r="r" b="b"/>
              <a:pathLst>
                <a:path w="757" h="707" extrusionOk="0">
                  <a:moveTo>
                    <a:pt x="383" y="0"/>
                  </a:moveTo>
                  <a:cubicBezTo>
                    <a:pt x="366" y="0"/>
                    <a:pt x="348" y="1"/>
                    <a:pt x="330" y="4"/>
                  </a:cubicBezTo>
                  <a:cubicBezTo>
                    <a:pt x="135" y="31"/>
                    <a:pt x="1" y="206"/>
                    <a:pt x="29" y="402"/>
                  </a:cubicBezTo>
                  <a:cubicBezTo>
                    <a:pt x="55" y="581"/>
                    <a:pt x="202" y="707"/>
                    <a:pt x="376" y="707"/>
                  </a:cubicBezTo>
                  <a:cubicBezTo>
                    <a:pt x="393" y="707"/>
                    <a:pt x="411" y="706"/>
                    <a:pt x="429" y="703"/>
                  </a:cubicBezTo>
                  <a:cubicBezTo>
                    <a:pt x="624" y="676"/>
                    <a:pt x="757" y="500"/>
                    <a:pt x="730" y="305"/>
                  </a:cubicBezTo>
                  <a:cubicBezTo>
                    <a:pt x="704" y="126"/>
                    <a:pt x="557" y="0"/>
                    <a:pt x="38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8"/>
            <p:cNvSpPr/>
            <p:nvPr/>
          </p:nvSpPr>
          <p:spPr>
            <a:xfrm>
              <a:off x="1420790" y="704501"/>
              <a:ext cx="23467" cy="38599"/>
            </a:xfrm>
            <a:custGeom>
              <a:avLst/>
              <a:gdLst/>
              <a:ahLst/>
              <a:cxnLst/>
              <a:rect l="l" t="t" r="r" b="b"/>
              <a:pathLst>
                <a:path w="428" h="704" extrusionOk="0">
                  <a:moveTo>
                    <a:pt x="330" y="1"/>
                  </a:moveTo>
                  <a:cubicBezTo>
                    <a:pt x="133" y="27"/>
                    <a:pt x="0" y="211"/>
                    <a:pt x="27" y="399"/>
                  </a:cubicBezTo>
                  <a:cubicBezTo>
                    <a:pt x="53" y="578"/>
                    <a:pt x="200" y="704"/>
                    <a:pt x="374" y="704"/>
                  </a:cubicBezTo>
                  <a:cubicBezTo>
                    <a:pt x="391" y="704"/>
                    <a:pt x="409" y="702"/>
                    <a:pt x="427" y="700"/>
                  </a:cubicBezTo>
                  <a:lnTo>
                    <a:pt x="33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8"/>
            <p:cNvSpPr/>
            <p:nvPr/>
          </p:nvSpPr>
          <p:spPr>
            <a:xfrm>
              <a:off x="1098664" y="826003"/>
              <a:ext cx="41506" cy="38818"/>
            </a:xfrm>
            <a:custGeom>
              <a:avLst/>
              <a:gdLst/>
              <a:ahLst/>
              <a:cxnLst/>
              <a:rect l="l" t="t" r="r" b="b"/>
              <a:pathLst>
                <a:path w="757" h="708" extrusionOk="0">
                  <a:moveTo>
                    <a:pt x="381" y="1"/>
                  </a:moveTo>
                  <a:cubicBezTo>
                    <a:pt x="364" y="1"/>
                    <a:pt x="347" y="2"/>
                    <a:pt x="329" y="5"/>
                  </a:cubicBezTo>
                  <a:cubicBezTo>
                    <a:pt x="133" y="31"/>
                    <a:pt x="0" y="206"/>
                    <a:pt x="29" y="403"/>
                  </a:cubicBezTo>
                  <a:cubicBezTo>
                    <a:pt x="53" y="576"/>
                    <a:pt x="201" y="707"/>
                    <a:pt x="376" y="707"/>
                  </a:cubicBezTo>
                  <a:cubicBezTo>
                    <a:pt x="393" y="707"/>
                    <a:pt x="410" y="706"/>
                    <a:pt x="427" y="704"/>
                  </a:cubicBezTo>
                  <a:cubicBezTo>
                    <a:pt x="617" y="677"/>
                    <a:pt x="756" y="494"/>
                    <a:pt x="728" y="305"/>
                  </a:cubicBezTo>
                  <a:cubicBezTo>
                    <a:pt x="703" y="127"/>
                    <a:pt x="550" y="1"/>
                    <a:pt x="38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8"/>
            <p:cNvSpPr/>
            <p:nvPr/>
          </p:nvSpPr>
          <p:spPr>
            <a:xfrm>
              <a:off x="1193849" y="812569"/>
              <a:ext cx="41506" cy="38818"/>
            </a:xfrm>
            <a:custGeom>
              <a:avLst/>
              <a:gdLst/>
              <a:ahLst/>
              <a:cxnLst/>
              <a:rect l="l" t="t" r="r" b="b"/>
              <a:pathLst>
                <a:path w="757" h="708" extrusionOk="0">
                  <a:moveTo>
                    <a:pt x="381" y="0"/>
                  </a:moveTo>
                  <a:cubicBezTo>
                    <a:pt x="364" y="0"/>
                    <a:pt x="347" y="2"/>
                    <a:pt x="329" y="4"/>
                  </a:cubicBezTo>
                  <a:cubicBezTo>
                    <a:pt x="133" y="31"/>
                    <a:pt x="0" y="208"/>
                    <a:pt x="29" y="402"/>
                  </a:cubicBezTo>
                  <a:cubicBezTo>
                    <a:pt x="55" y="581"/>
                    <a:pt x="201" y="707"/>
                    <a:pt x="374" y="707"/>
                  </a:cubicBezTo>
                  <a:cubicBezTo>
                    <a:pt x="392" y="707"/>
                    <a:pt x="409" y="706"/>
                    <a:pt x="427" y="703"/>
                  </a:cubicBezTo>
                  <a:cubicBezTo>
                    <a:pt x="617" y="676"/>
                    <a:pt x="756" y="502"/>
                    <a:pt x="729" y="305"/>
                  </a:cubicBezTo>
                  <a:cubicBezTo>
                    <a:pt x="703" y="126"/>
                    <a:pt x="551" y="0"/>
                    <a:pt x="38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8"/>
            <p:cNvSpPr/>
            <p:nvPr/>
          </p:nvSpPr>
          <p:spPr>
            <a:xfrm>
              <a:off x="1289088" y="799136"/>
              <a:ext cx="41506" cy="38873"/>
            </a:xfrm>
            <a:custGeom>
              <a:avLst/>
              <a:gdLst/>
              <a:ahLst/>
              <a:cxnLst/>
              <a:rect l="l" t="t" r="r" b="b"/>
              <a:pathLst>
                <a:path w="757" h="709" extrusionOk="0">
                  <a:moveTo>
                    <a:pt x="378" y="0"/>
                  </a:moveTo>
                  <a:cubicBezTo>
                    <a:pt x="361" y="0"/>
                    <a:pt x="345" y="1"/>
                    <a:pt x="328" y="4"/>
                  </a:cubicBezTo>
                  <a:cubicBezTo>
                    <a:pt x="133" y="32"/>
                    <a:pt x="1" y="214"/>
                    <a:pt x="28" y="402"/>
                  </a:cubicBezTo>
                  <a:cubicBezTo>
                    <a:pt x="54" y="582"/>
                    <a:pt x="202" y="708"/>
                    <a:pt x="377" y="708"/>
                  </a:cubicBezTo>
                  <a:cubicBezTo>
                    <a:pt x="394" y="708"/>
                    <a:pt x="411" y="707"/>
                    <a:pt x="428" y="705"/>
                  </a:cubicBezTo>
                  <a:cubicBezTo>
                    <a:pt x="623" y="676"/>
                    <a:pt x="757" y="501"/>
                    <a:pt x="728" y="305"/>
                  </a:cubicBezTo>
                  <a:cubicBezTo>
                    <a:pt x="702" y="133"/>
                    <a:pt x="549" y="0"/>
                    <a:pt x="37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8"/>
            <p:cNvSpPr/>
            <p:nvPr/>
          </p:nvSpPr>
          <p:spPr>
            <a:xfrm>
              <a:off x="1384273" y="785758"/>
              <a:ext cx="41506" cy="39092"/>
            </a:xfrm>
            <a:custGeom>
              <a:avLst/>
              <a:gdLst/>
              <a:ahLst/>
              <a:cxnLst/>
              <a:rect l="l" t="t" r="r" b="b"/>
              <a:pathLst>
                <a:path w="757" h="713" extrusionOk="0">
                  <a:moveTo>
                    <a:pt x="368" y="0"/>
                  </a:moveTo>
                  <a:cubicBezTo>
                    <a:pt x="355" y="0"/>
                    <a:pt x="343" y="1"/>
                    <a:pt x="330" y="2"/>
                  </a:cubicBezTo>
                  <a:cubicBezTo>
                    <a:pt x="133" y="31"/>
                    <a:pt x="1" y="213"/>
                    <a:pt x="29" y="409"/>
                  </a:cubicBezTo>
                  <a:cubicBezTo>
                    <a:pt x="54" y="585"/>
                    <a:pt x="208" y="712"/>
                    <a:pt x="388" y="712"/>
                  </a:cubicBezTo>
                  <a:cubicBezTo>
                    <a:pt x="401" y="712"/>
                    <a:pt x="414" y="711"/>
                    <a:pt x="428" y="710"/>
                  </a:cubicBezTo>
                  <a:cubicBezTo>
                    <a:pt x="624" y="681"/>
                    <a:pt x="757" y="500"/>
                    <a:pt x="728" y="310"/>
                  </a:cubicBezTo>
                  <a:cubicBezTo>
                    <a:pt x="703" y="128"/>
                    <a:pt x="542"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8"/>
            <p:cNvSpPr/>
            <p:nvPr/>
          </p:nvSpPr>
          <p:spPr>
            <a:xfrm>
              <a:off x="1077884" y="901612"/>
              <a:ext cx="22754" cy="27523"/>
            </a:xfrm>
            <a:custGeom>
              <a:avLst/>
              <a:gdLst/>
              <a:ahLst/>
              <a:cxnLst/>
              <a:rect l="l" t="t" r="r" b="b"/>
              <a:pathLst>
                <a:path w="415" h="502" extrusionOk="0">
                  <a:moveTo>
                    <a:pt x="50" y="0"/>
                  </a:moveTo>
                  <a:cubicBezTo>
                    <a:pt x="34" y="0"/>
                    <a:pt x="17" y="1"/>
                    <a:pt x="1" y="4"/>
                  </a:cubicBezTo>
                  <a:lnTo>
                    <a:pt x="50" y="340"/>
                  </a:lnTo>
                  <a:lnTo>
                    <a:pt x="379" y="501"/>
                  </a:lnTo>
                  <a:cubicBezTo>
                    <a:pt x="399" y="446"/>
                    <a:pt x="414" y="375"/>
                    <a:pt x="408" y="306"/>
                  </a:cubicBezTo>
                  <a:cubicBezTo>
                    <a:pt x="381" y="132"/>
                    <a:pt x="227" y="0"/>
                    <a:pt x="5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8"/>
            <p:cNvSpPr/>
            <p:nvPr/>
          </p:nvSpPr>
          <p:spPr>
            <a:xfrm>
              <a:off x="1155468" y="888562"/>
              <a:ext cx="41561" cy="38818"/>
            </a:xfrm>
            <a:custGeom>
              <a:avLst/>
              <a:gdLst/>
              <a:ahLst/>
              <a:cxnLst/>
              <a:rect l="l" t="t" r="r" b="b"/>
              <a:pathLst>
                <a:path w="758" h="708" extrusionOk="0">
                  <a:moveTo>
                    <a:pt x="380" y="1"/>
                  </a:moveTo>
                  <a:cubicBezTo>
                    <a:pt x="363" y="1"/>
                    <a:pt x="346" y="2"/>
                    <a:pt x="329" y="5"/>
                  </a:cubicBezTo>
                  <a:cubicBezTo>
                    <a:pt x="134" y="25"/>
                    <a:pt x="1" y="208"/>
                    <a:pt x="21" y="403"/>
                  </a:cubicBezTo>
                  <a:cubicBezTo>
                    <a:pt x="47" y="576"/>
                    <a:pt x="201" y="707"/>
                    <a:pt x="376" y="707"/>
                  </a:cubicBezTo>
                  <a:cubicBezTo>
                    <a:pt x="393" y="707"/>
                    <a:pt x="411" y="706"/>
                    <a:pt x="428" y="704"/>
                  </a:cubicBezTo>
                  <a:cubicBezTo>
                    <a:pt x="616" y="677"/>
                    <a:pt x="757" y="494"/>
                    <a:pt x="729" y="305"/>
                  </a:cubicBezTo>
                  <a:cubicBezTo>
                    <a:pt x="703" y="127"/>
                    <a:pt x="550" y="1"/>
                    <a:pt x="380"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8"/>
            <p:cNvSpPr/>
            <p:nvPr/>
          </p:nvSpPr>
          <p:spPr>
            <a:xfrm>
              <a:off x="1250652" y="875129"/>
              <a:ext cx="41561" cy="38873"/>
            </a:xfrm>
            <a:custGeom>
              <a:avLst/>
              <a:gdLst/>
              <a:ahLst/>
              <a:cxnLst/>
              <a:rect l="l" t="t" r="r" b="b"/>
              <a:pathLst>
                <a:path w="758" h="709" extrusionOk="0">
                  <a:moveTo>
                    <a:pt x="381" y="0"/>
                  </a:moveTo>
                  <a:cubicBezTo>
                    <a:pt x="365" y="0"/>
                    <a:pt x="347" y="2"/>
                    <a:pt x="330" y="4"/>
                  </a:cubicBezTo>
                  <a:cubicBezTo>
                    <a:pt x="134" y="33"/>
                    <a:pt x="1" y="208"/>
                    <a:pt x="29" y="403"/>
                  </a:cubicBezTo>
                  <a:cubicBezTo>
                    <a:pt x="48" y="582"/>
                    <a:pt x="201" y="709"/>
                    <a:pt x="377" y="709"/>
                  </a:cubicBezTo>
                  <a:cubicBezTo>
                    <a:pt x="394" y="709"/>
                    <a:pt x="411" y="707"/>
                    <a:pt x="428" y="705"/>
                  </a:cubicBezTo>
                  <a:cubicBezTo>
                    <a:pt x="618" y="676"/>
                    <a:pt x="757" y="502"/>
                    <a:pt x="729" y="305"/>
                  </a:cubicBezTo>
                  <a:cubicBezTo>
                    <a:pt x="704" y="126"/>
                    <a:pt x="551" y="0"/>
                    <a:pt x="38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8"/>
            <p:cNvSpPr/>
            <p:nvPr/>
          </p:nvSpPr>
          <p:spPr>
            <a:xfrm>
              <a:off x="1345837" y="861696"/>
              <a:ext cx="41561" cy="38873"/>
            </a:xfrm>
            <a:custGeom>
              <a:avLst/>
              <a:gdLst/>
              <a:ahLst/>
              <a:cxnLst/>
              <a:rect l="l" t="t" r="r" b="b"/>
              <a:pathLst>
                <a:path w="758" h="709" extrusionOk="0">
                  <a:moveTo>
                    <a:pt x="381" y="0"/>
                  </a:moveTo>
                  <a:cubicBezTo>
                    <a:pt x="364" y="0"/>
                    <a:pt x="347" y="1"/>
                    <a:pt x="330" y="4"/>
                  </a:cubicBezTo>
                  <a:cubicBezTo>
                    <a:pt x="134" y="32"/>
                    <a:pt x="1" y="214"/>
                    <a:pt x="29" y="404"/>
                  </a:cubicBezTo>
                  <a:cubicBezTo>
                    <a:pt x="48" y="582"/>
                    <a:pt x="202" y="708"/>
                    <a:pt x="378" y="708"/>
                  </a:cubicBezTo>
                  <a:cubicBezTo>
                    <a:pt x="394" y="708"/>
                    <a:pt x="411" y="707"/>
                    <a:pt x="428" y="705"/>
                  </a:cubicBezTo>
                  <a:cubicBezTo>
                    <a:pt x="618" y="676"/>
                    <a:pt x="757" y="501"/>
                    <a:pt x="730" y="305"/>
                  </a:cubicBezTo>
                  <a:cubicBezTo>
                    <a:pt x="704" y="127"/>
                    <a:pt x="552" y="0"/>
                    <a:pt x="38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8"/>
            <p:cNvSpPr/>
            <p:nvPr/>
          </p:nvSpPr>
          <p:spPr>
            <a:xfrm>
              <a:off x="1441132" y="848428"/>
              <a:ext cx="20342" cy="31964"/>
            </a:xfrm>
            <a:custGeom>
              <a:avLst/>
              <a:gdLst/>
              <a:ahLst/>
              <a:cxnLst/>
              <a:rect l="l" t="t" r="r" b="b"/>
              <a:pathLst>
                <a:path w="371" h="583" extrusionOk="0">
                  <a:moveTo>
                    <a:pt x="322" y="1"/>
                  </a:moveTo>
                  <a:cubicBezTo>
                    <a:pt x="133" y="29"/>
                    <a:pt x="1" y="211"/>
                    <a:pt x="27" y="407"/>
                  </a:cubicBezTo>
                  <a:cubicBezTo>
                    <a:pt x="34" y="469"/>
                    <a:pt x="63" y="533"/>
                    <a:pt x="105" y="582"/>
                  </a:cubicBezTo>
                  <a:lnTo>
                    <a:pt x="370" y="337"/>
                  </a:lnTo>
                  <a:lnTo>
                    <a:pt x="328"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8"/>
            <p:cNvSpPr/>
            <p:nvPr/>
          </p:nvSpPr>
          <p:spPr>
            <a:xfrm>
              <a:off x="1213807" y="956496"/>
              <a:ext cx="41506" cy="38873"/>
            </a:xfrm>
            <a:custGeom>
              <a:avLst/>
              <a:gdLst/>
              <a:ahLst/>
              <a:cxnLst/>
              <a:rect l="l" t="t" r="r" b="b"/>
              <a:pathLst>
                <a:path w="757" h="709" extrusionOk="0">
                  <a:moveTo>
                    <a:pt x="380" y="1"/>
                  </a:moveTo>
                  <a:cubicBezTo>
                    <a:pt x="364" y="1"/>
                    <a:pt x="347" y="2"/>
                    <a:pt x="330" y="4"/>
                  </a:cubicBezTo>
                  <a:cubicBezTo>
                    <a:pt x="140" y="33"/>
                    <a:pt x="1" y="208"/>
                    <a:pt x="29" y="404"/>
                  </a:cubicBezTo>
                  <a:cubicBezTo>
                    <a:pt x="54" y="582"/>
                    <a:pt x="208" y="709"/>
                    <a:pt x="377" y="709"/>
                  </a:cubicBezTo>
                  <a:cubicBezTo>
                    <a:pt x="394" y="709"/>
                    <a:pt x="411" y="708"/>
                    <a:pt x="428" y="705"/>
                  </a:cubicBezTo>
                  <a:cubicBezTo>
                    <a:pt x="624" y="676"/>
                    <a:pt x="757" y="502"/>
                    <a:pt x="728" y="305"/>
                  </a:cubicBezTo>
                  <a:cubicBezTo>
                    <a:pt x="710" y="127"/>
                    <a:pt x="556" y="1"/>
                    <a:pt x="380"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8"/>
            <p:cNvSpPr/>
            <p:nvPr/>
          </p:nvSpPr>
          <p:spPr>
            <a:xfrm>
              <a:off x="1308991" y="943063"/>
              <a:ext cx="41506" cy="38873"/>
            </a:xfrm>
            <a:custGeom>
              <a:avLst/>
              <a:gdLst/>
              <a:ahLst/>
              <a:cxnLst/>
              <a:rect l="l" t="t" r="r" b="b"/>
              <a:pathLst>
                <a:path w="757" h="709" extrusionOk="0">
                  <a:moveTo>
                    <a:pt x="379" y="1"/>
                  </a:moveTo>
                  <a:cubicBezTo>
                    <a:pt x="363" y="1"/>
                    <a:pt x="346" y="2"/>
                    <a:pt x="330" y="4"/>
                  </a:cubicBezTo>
                  <a:cubicBezTo>
                    <a:pt x="142" y="32"/>
                    <a:pt x="1" y="214"/>
                    <a:pt x="29" y="404"/>
                  </a:cubicBezTo>
                  <a:cubicBezTo>
                    <a:pt x="55" y="583"/>
                    <a:pt x="208" y="708"/>
                    <a:pt x="376" y="708"/>
                  </a:cubicBezTo>
                  <a:cubicBezTo>
                    <a:pt x="393" y="708"/>
                    <a:pt x="410" y="707"/>
                    <a:pt x="428" y="705"/>
                  </a:cubicBezTo>
                  <a:cubicBezTo>
                    <a:pt x="624" y="684"/>
                    <a:pt x="757" y="501"/>
                    <a:pt x="730" y="306"/>
                  </a:cubicBezTo>
                  <a:cubicBezTo>
                    <a:pt x="710" y="132"/>
                    <a:pt x="556" y="1"/>
                    <a:pt x="379"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8"/>
            <p:cNvSpPr/>
            <p:nvPr/>
          </p:nvSpPr>
          <p:spPr>
            <a:xfrm>
              <a:off x="2381025" y="58341"/>
              <a:ext cx="502572" cy="526070"/>
            </a:xfrm>
            <a:custGeom>
              <a:avLst/>
              <a:gdLst/>
              <a:ahLst/>
              <a:cxnLst/>
              <a:rect l="l" t="t" r="r" b="b"/>
              <a:pathLst>
                <a:path w="9166" h="9595" extrusionOk="0">
                  <a:moveTo>
                    <a:pt x="6322" y="0"/>
                  </a:moveTo>
                  <a:lnTo>
                    <a:pt x="5860" y="225"/>
                  </a:lnTo>
                  <a:lnTo>
                    <a:pt x="5216" y="526"/>
                  </a:lnTo>
                  <a:lnTo>
                    <a:pt x="4277" y="981"/>
                  </a:lnTo>
                  <a:lnTo>
                    <a:pt x="3640" y="1289"/>
                  </a:lnTo>
                  <a:lnTo>
                    <a:pt x="2696" y="1744"/>
                  </a:lnTo>
                  <a:lnTo>
                    <a:pt x="2059" y="2052"/>
                  </a:lnTo>
                  <a:lnTo>
                    <a:pt x="1119" y="2501"/>
                  </a:lnTo>
                  <a:lnTo>
                    <a:pt x="482" y="2808"/>
                  </a:lnTo>
                  <a:lnTo>
                    <a:pt x="0" y="3040"/>
                  </a:lnTo>
                  <a:lnTo>
                    <a:pt x="398" y="3872"/>
                  </a:lnTo>
                  <a:lnTo>
                    <a:pt x="706" y="4511"/>
                  </a:lnTo>
                  <a:lnTo>
                    <a:pt x="1546" y="6260"/>
                  </a:lnTo>
                  <a:lnTo>
                    <a:pt x="1855" y="6897"/>
                  </a:lnTo>
                  <a:lnTo>
                    <a:pt x="2696" y="8648"/>
                  </a:lnTo>
                  <a:lnTo>
                    <a:pt x="2842" y="8956"/>
                  </a:lnTo>
                  <a:lnTo>
                    <a:pt x="3200" y="9006"/>
                  </a:lnTo>
                  <a:lnTo>
                    <a:pt x="5679" y="9384"/>
                  </a:lnTo>
                  <a:lnTo>
                    <a:pt x="5685" y="9384"/>
                  </a:lnTo>
                  <a:lnTo>
                    <a:pt x="5874" y="9411"/>
                  </a:lnTo>
                  <a:lnTo>
                    <a:pt x="7043" y="9594"/>
                  </a:lnTo>
                  <a:lnTo>
                    <a:pt x="7625" y="8586"/>
                  </a:lnTo>
                  <a:lnTo>
                    <a:pt x="7625" y="8577"/>
                  </a:lnTo>
                  <a:lnTo>
                    <a:pt x="7757" y="8347"/>
                  </a:lnTo>
                  <a:lnTo>
                    <a:pt x="8983" y="6225"/>
                  </a:lnTo>
                  <a:lnTo>
                    <a:pt x="9166" y="5910"/>
                  </a:lnTo>
                  <a:lnTo>
                    <a:pt x="9018" y="5610"/>
                  </a:lnTo>
                  <a:lnTo>
                    <a:pt x="8178" y="3852"/>
                  </a:lnTo>
                  <a:lnTo>
                    <a:pt x="7870" y="3215"/>
                  </a:lnTo>
                  <a:lnTo>
                    <a:pt x="7023" y="1464"/>
                  </a:lnTo>
                  <a:lnTo>
                    <a:pt x="6714" y="827"/>
                  </a:lnTo>
                  <a:lnTo>
                    <a:pt x="63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8"/>
            <p:cNvSpPr/>
            <p:nvPr/>
          </p:nvSpPr>
          <p:spPr>
            <a:xfrm>
              <a:off x="2402848" y="268501"/>
              <a:ext cx="30376" cy="37173"/>
            </a:xfrm>
            <a:custGeom>
              <a:avLst/>
              <a:gdLst/>
              <a:ahLst/>
              <a:cxnLst/>
              <a:rect l="l" t="t" r="r" b="b"/>
              <a:pathLst>
                <a:path w="554" h="678" extrusionOk="0">
                  <a:moveTo>
                    <a:pt x="156" y="1"/>
                  </a:moveTo>
                  <a:cubicBezTo>
                    <a:pt x="104" y="1"/>
                    <a:pt x="51" y="13"/>
                    <a:pt x="0" y="39"/>
                  </a:cubicBezTo>
                  <a:lnTo>
                    <a:pt x="308" y="678"/>
                  </a:lnTo>
                  <a:cubicBezTo>
                    <a:pt x="484" y="585"/>
                    <a:pt x="553" y="375"/>
                    <a:pt x="469" y="200"/>
                  </a:cubicBezTo>
                  <a:cubicBezTo>
                    <a:pt x="409" y="76"/>
                    <a:pt x="285" y="1"/>
                    <a:pt x="1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8"/>
            <p:cNvSpPr/>
            <p:nvPr/>
          </p:nvSpPr>
          <p:spPr>
            <a:xfrm>
              <a:off x="2475826" y="226831"/>
              <a:ext cx="44193" cy="38873"/>
            </a:xfrm>
            <a:custGeom>
              <a:avLst/>
              <a:gdLst/>
              <a:ahLst/>
              <a:cxnLst/>
              <a:rect l="l" t="t" r="r" b="b"/>
              <a:pathLst>
                <a:path w="806" h="709" extrusionOk="0">
                  <a:moveTo>
                    <a:pt x="406" y="1"/>
                  </a:moveTo>
                  <a:cubicBezTo>
                    <a:pt x="354" y="1"/>
                    <a:pt x="302" y="12"/>
                    <a:pt x="252" y="36"/>
                  </a:cubicBezTo>
                  <a:cubicBezTo>
                    <a:pt x="69" y="120"/>
                    <a:pt x="0" y="330"/>
                    <a:pt x="84" y="505"/>
                  </a:cubicBezTo>
                  <a:cubicBezTo>
                    <a:pt x="144" y="636"/>
                    <a:pt x="269" y="708"/>
                    <a:pt x="399" y="708"/>
                  </a:cubicBezTo>
                  <a:cubicBezTo>
                    <a:pt x="451" y="708"/>
                    <a:pt x="503" y="697"/>
                    <a:pt x="553" y="673"/>
                  </a:cubicBezTo>
                  <a:cubicBezTo>
                    <a:pt x="735" y="589"/>
                    <a:pt x="805" y="379"/>
                    <a:pt x="721" y="204"/>
                  </a:cubicBezTo>
                  <a:cubicBezTo>
                    <a:pt x="661" y="74"/>
                    <a:pt x="536" y="1"/>
                    <a:pt x="40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8"/>
            <p:cNvSpPr/>
            <p:nvPr/>
          </p:nvSpPr>
          <p:spPr>
            <a:xfrm>
              <a:off x="2562129" y="185106"/>
              <a:ext cx="44686" cy="38928"/>
            </a:xfrm>
            <a:custGeom>
              <a:avLst/>
              <a:gdLst/>
              <a:ahLst/>
              <a:cxnLst/>
              <a:rect l="l" t="t" r="r" b="b"/>
              <a:pathLst>
                <a:path w="815" h="710" extrusionOk="0">
                  <a:moveTo>
                    <a:pt x="404" y="0"/>
                  </a:moveTo>
                  <a:cubicBezTo>
                    <a:pt x="353" y="0"/>
                    <a:pt x="301" y="11"/>
                    <a:pt x="253" y="34"/>
                  </a:cubicBezTo>
                  <a:cubicBezTo>
                    <a:pt x="78" y="118"/>
                    <a:pt x="1" y="335"/>
                    <a:pt x="92" y="510"/>
                  </a:cubicBezTo>
                  <a:cubicBezTo>
                    <a:pt x="151" y="635"/>
                    <a:pt x="275" y="710"/>
                    <a:pt x="405" y="710"/>
                  </a:cubicBezTo>
                  <a:cubicBezTo>
                    <a:pt x="457" y="710"/>
                    <a:pt x="511" y="697"/>
                    <a:pt x="562" y="671"/>
                  </a:cubicBezTo>
                  <a:cubicBezTo>
                    <a:pt x="737" y="587"/>
                    <a:pt x="814" y="377"/>
                    <a:pt x="730" y="202"/>
                  </a:cubicBezTo>
                  <a:cubicBezTo>
                    <a:pt x="669" y="75"/>
                    <a:pt x="538" y="0"/>
                    <a:pt x="40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8"/>
            <p:cNvSpPr/>
            <p:nvPr/>
          </p:nvSpPr>
          <p:spPr>
            <a:xfrm>
              <a:off x="2648979" y="143546"/>
              <a:ext cx="44193" cy="38763"/>
            </a:xfrm>
            <a:custGeom>
              <a:avLst/>
              <a:gdLst/>
              <a:ahLst/>
              <a:cxnLst/>
              <a:rect l="l" t="t" r="r" b="b"/>
              <a:pathLst>
                <a:path w="806" h="707" extrusionOk="0">
                  <a:moveTo>
                    <a:pt x="406" y="0"/>
                  </a:moveTo>
                  <a:cubicBezTo>
                    <a:pt x="355" y="0"/>
                    <a:pt x="302" y="12"/>
                    <a:pt x="252" y="36"/>
                  </a:cubicBezTo>
                  <a:cubicBezTo>
                    <a:pt x="77" y="120"/>
                    <a:pt x="0" y="330"/>
                    <a:pt x="84" y="505"/>
                  </a:cubicBezTo>
                  <a:cubicBezTo>
                    <a:pt x="145" y="631"/>
                    <a:pt x="276" y="707"/>
                    <a:pt x="409" y="707"/>
                  </a:cubicBezTo>
                  <a:cubicBezTo>
                    <a:pt x="460" y="707"/>
                    <a:pt x="512" y="696"/>
                    <a:pt x="560" y="673"/>
                  </a:cubicBezTo>
                  <a:cubicBezTo>
                    <a:pt x="734" y="589"/>
                    <a:pt x="805" y="372"/>
                    <a:pt x="721" y="197"/>
                  </a:cubicBezTo>
                  <a:cubicBezTo>
                    <a:pt x="661" y="72"/>
                    <a:pt x="536" y="0"/>
                    <a:pt x="40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8"/>
            <p:cNvSpPr/>
            <p:nvPr/>
          </p:nvSpPr>
          <p:spPr>
            <a:xfrm>
              <a:off x="2735775" y="103630"/>
              <a:ext cx="30376" cy="36954"/>
            </a:xfrm>
            <a:custGeom>
              <a:avLst/>
              <a:gdLst/>
              <a:ahLst/>
              <a:cxnLst/>
              <a:rect l="l" t="t" r="r" b="b"/>
              <a:pathLst>
                <a:path w="554" h="674" extrusionOk="0">
                  <a:moveTo>
                    <a:pt x="244" y="1"/>
                  </a:moveTo>
                  <a:cubicBezTo>
                    <a:pt x="69" y="85"/>
                    <a:pt x="0" y="295"/>
                    <a:pt x="84" y="476"/>
                  </a:cubicBezTo>
                  <a:cubicBezTo>
                    <a:pt x="144" y="601"/>
                    <a:pt x="269" y="673"/>
                    <a:pt x="399" y="673"/>
                  </a:cubicBezTo>
                  <a:cubicBezTo>
                    <a:pt x="451" y="673"/>
                    <a:pt x="503" y="662"/>
                    <a:pt x="553" y="638"/>
                  </a:cubicBezTo>
                  <a:lnTo>
                    <a:pt x="244"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8"/>
            <p:cNvSpPr/>
            <p:nvPr/>
          </p:nvSpPr>
          <p:spPr>
            <a:xfrm>
              <a:off x="2407453" y="195414"/>
              <a:ext cx="39587" cy="28017"/>
            </a:xfrm>
            <a:custGeom>
              <a:avLst/>
              <a:gdLst/>
              <a:ahLst/>
              <a:cxnLst/>
              <a:rect l="l" t="t" r="r" b="b"/>
              <a:pathLst>
                <a:path w="722" h="511" extrusionOk="0">
                  <a:moveTo>
                    <a:pt x="637" y="1"/>
                  </a:moveTo>
                  <a:lnTo>
                    <a:pt x="0" y="308"/>
                  </a:lnTo>
                  <a:cubicBezTo>
                    <a:pt x="61" y="435"/>
                    <a:pt x="188" y="510"/>
                    <a:pt x="320" y="510"/>
                  </a:cubicBezTo>
                  <a:cubicBezTo>
                    <a:pt x="370" y="510"/>
                    <a:pt x="421" y="499"/>
                    <a:pt x="469" y="476"/>
                  </a:cubicBezTo>
                  <a:cubicBezTo>
                    <a:pt x="644" y="392"/>
                    <a:pt x="721" y="182"/>
                    <a:pt x="637"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8"/>
            <p:cNvSpPr/>
            <p:nvPr/>
          </p:nvSpPr>
          <p:spPr>
            <a:xfrm>
              <a:off x="2493865" y="153963"/>
              <a:ext cx="39587" cy="27688"/>
            </a:xfrm>
            <a:custGeom>
              <a:avLst/>
              <a:gdLst/>
              <a:ahLst/>
              <a:cxnLst/>
              <a:rect l="l" t="t" r="r" b="b"/>
              <a:pathLst>
                <a:path w="722" h="505" extrusionOk="0">
                  <a:moveTo>
                    <a:pt x="638" y="0"/>
                  </a:moveTo>
                  <a:lnTo>
                    <a:pt x="1" y="308"/>
                  </a:lnTo>
                  <a:cubicBezTo>
                    <a:pt x="61" y="433"/>
                    <a:pt x="185" y="505"/>
                    <a:pt x="318" y="505"/>
                  </a:cubicBezTo>
                  <a:cubicBezTo>
                    <a:pt x="371" y="505"/>
                    <a:pt x="425" y="493"/>
                    <a:pt x="476" y="469"/>
                  </a:cubicBezTo>
                  <a:cubicBezTo>
                    <a:pt x="651" y="385"/>
                    <a:pt x="722" y="175"/>
                    <a:pt x="63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8"/>
            <p:cNvSpPr/>
            <p:nvPr/>
          </p:nvSpPr>
          <p:spPr>
            <a:xfrm>
              <a:off x="2580606" y="112129"/>
              <a:ext cx="39587" cy="28017"/>
            </a:xfrm>
            <a:custGeom>
              <a:avLst/>
              <a:gdLst/>
              <a:ahLst/>
              <a:cxnLst/>
              <a:rect l="l" t="t" r="r" b="b"/>
              <a:pathLst>
                <a:path w="722" h="511" extrusionOk="0">
                  <a:moveTo>
                    <a:pt x="637" y="0"/>
                  </a:moveTo>
                  <a:lnTo>
                    <a:pt x="0" y="308"/>
                  </a:lnTo>
                  <a:cubicBezTo>
                    <a:pt x="61" y="435"/>
                    <a:pt x="188" y="510"/>
                    <a:pt x="320" y="510"/>
                  </a:cubicBezTo>
                  <a:cubicBezTo>
                    <a:pt x="370" y="510"/>
                    <a:pt x="421" y="499"/>
                    <a:pt x="469" y="476"/>
                  </a:cubicBezTo>
                  <a:cubicBezTo>
                    <a:pt x="645" y="392"/>
                    <a:pt x="721" y="175"/>
                    <a:pt x="637"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8"/>
            <p:cNvSpPr/>
            <p:nvPr/>
          </p:nvSpPr>
          <p:spPr>
            <a:xfrm>
              <a:off x="2667018" y="70678"/>
              <a:ext cx="39971" cy="27688"/>
            </a:xfrm>
            <a:custGeom>
              <a:avLst/>
              <a:gdLst/>
              <a:ahLst/>
              <a:cxnLst/>
              <a:rect l="l" t="t" r="r" b="b"/>
              <a:pathLst>
                <a:path w="729" h="505" extrusionOk="0">
                  <a:moveTo>
                    <a:pt x="644" y="0"/>
                  </a:moveTo>
                  <a:lnTo>
                    <a:pt x="0" y="301"/>
                  </a:lnTo>
                  <a:cubicBezTo>
                    <a:pt x="66" y="431"/>
                    <a:pt x="192" y="504"/>
                    <a:pt x="323" y="504"/>
                  </a:cubicBezTo>
                  <a:cubicBezTo>
                    <a:pt x="374" y="504"/>
                    <a:pt x="427" y="493"/>
                    <a:pt x="476" y="469"/>
                  </a:cubicBezTo>
                  <a:cubicBezTo>
                    <a:pt x="651" y="385"/>
                    <a:pt x="728" y="175"/>
                    <a:pt x="64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8"/>
            <p:cNvSpPr/>
            <p:nvPr/>
          </p:nvSpPr>
          <p:spPr>
            <a:xfrm>
              <a:off x="2465792" y="315544"/>
              <a:ext cx="44248" cy="38873"/>
            </a:xfrm>
            <a:custGeom>
              <a:avLst/>
              <a:gdLst/>
              <a:ahLst/>
              <a:cxnLst/>
              <a:rect l="l" t="t" r="r" b="b"/>
              <a:pathLst>
                <a:path w="807" h="709" extrusionOk="0">
                  <a:moveTo>
                    <a:pt x="405" y="1"/>
                  </a:moveTo>
                  <a:cubicBezTo>
                    <a:pt x="352" y="1"/>
                    <a:pt x="298" y="12"/>
                    <a:pt x="246" y="36"/>
                  </a:cubicBezTo>
                  <a:cubicBezTo>
                    <a:pt x="71" y="120"/>
                    <a:pt x="0" y="330"/>
                    <a:pt x="84" y="505"/>
                  </a:cubicBezTo>
                  <a:cubicBezTo>
                    <a:pt x="144" y="635"/>
                    <a:pt x="269" y="708"/>
                    <a:pt x="400" y="708"/>
                  </a:cubicBezTo>
                  <a:cubicBezTo>
                    <a:pt x="452" y="708"/>
                    <a:pt x="505" y="697"/>
                    <a:pt x="555" y="673"/>
                  </a:cubicBezTo>
                  <a:cubicBezTo>
                    <a:pt x="730" y="589"/>
                    <a:pt x="807" y="379"/>
                    <a:pt x="723" y="204"/>
                  </a:cubicBezTo>
                  <a:cubicBezTo>
                    <a:pt x="663" y="73"/>
                    <a:pt x="538" y="1"/>
                    <a:pt x="40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8"/>
            <p:cNvSpPr/>
            <p:nvPr/>
          </p:nvSpPr>
          <p:spPr>
            <a:xfrm>
              <a:off x="2552204" y="273819"/>
              <a:ext cx="44577" cy="38928"/>
            </a:xfrm>
            <a:custGeom>
              <a:avLst/>
              <a:gdLst/>
              <a:ahLst/>
              <a:cxnLst/>
              <a:rect l="l" t="t" r="r" b="b"/>
              <a:pathLst>
                <a:path w="813" h="710" extrusionOk="0">
                  <a:moveTo>
                    <a:pt x="403" y="0"/>
                  </a:moveTo>
                  <a:cubicBezTo>
                    <a:pt x="352" y="0"/>
                    <a:pt x="301" y="11"/>
                    <a:pt x="253" y="34"/>
                  </a:cubicBezTo>
                  <a:cubicBezTo>
                    <a:pt x="78" y="118"/>
                    <a:pt x="0" y="335"/>
                    <a:pt x="85" y="510"/>
                  </a:cubicBezTo>
                  <a:cubicBezTo>
                    <a:pt x="149" y="635"/>
                    <a:pt x="274" y="710"/>
                    <a:pt x="404" y="710"/>
                  </a:cubicBezTo>
                  <a:cubicBezTo>
                    <a:pt x="457" y="710"/>
                    <a:pt x="510" y="697"/>
                    <a:pt x="560" y="671"/>
                  </a:cubicBezTo>
                  <a:cubicBezTo>
                    <a:pt x="735" y="587"/>
                    <a:pt x="812" y="377"/>
                    <a:pt x="728" y="202"/>
                  </a:cubicBezTo>
                  <a:cubicBezTo>
                    <a:pt x="663" y="75"/>
                    <a:pt x="535" y="0"/>
                    <a:pt x="40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8"/>
            <p:cNvSpPr/>
            <p:nvPr/>
          </p:nvSpPr>
          <p:spPr>
            <a:xfrm>
              <a:off x="2639000" y="232259"/>
              <a:ext cx="44193" cy="38818"/>
            </a:xfrm>
            <a:custGeom>
              <a:avLst/>
              <a:gdLst/>
              <a:ahLst/>
              <a:cxnLst/>
              <a:rect l="l" t="t" r="r" b="b"/>
              <a:pathLst>
                <a:path w="806" h="708" extrusionOk="0">
                  <a:moveTo>
                    <a:pt x="408" y="1"/>
                  </a:moveTo>
                  <a:cubicBezTo>
                    <a:pt x="356" y="1"/>
                    <a:pt x="303" y="12"/>
                    <a:pt x="253" y="36"/>
                  </a:cubicBezTo>
                  <a:cubicBezTo>
                    <a:pt x="76" y="120"/>
                    <a:pt x="1" y="330"/>
                    <a:pt x="85" y="505"/>
                  </a:cubicBezTo>
                  <a:cubicBezTo>
                    <a:pt x="145" y="632"/>
                    <a:pt x="273" y="707"/>
                    <a:pt x="407" y="707"/>
                  </a:cubicBezTo>
                  <a:cubicBezTo>
                    <a:pt x="458" y="707"/>
                    <a:pt x="510" y="696"/>
                    <a:pt x="560" y="673"/>
                  </a:cubicBezTo>
                  <a:cubicBezTo>
                    <a:pt x="735" y="589"/>
                    <a:pt x="806" y="379"/>
                    <a:pt x="722" y="196"/>
                  </a:cubicBezTo>
                  <a:cubicBezTo>
                    <a:pt x="662" y="71"/>
                    <a:pt x="538" y="1"/>
                    <a:pt x="40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8"/>
            <p:cNvSpPr/>
            <p:nvPr/>
          </p:nvSpPr>
          <p:spPr>
            <a:xfrm>
              <a:off x="2725686" y="190424"/>
              <a:ext cx="44193" cy="38873"/>
            </a:xfrm>
            <a:custGeom>
              <a:avLst/>
              <a:gdLst/>
              <a:ahLst/>
              <a:cxnLst/>
              <a:rect l="l" t="t" r="r" b="b"/>
              <a:pathLst>
                <a:path w="806" h="709" extrusionOk="0">
                  <a:moveTo>
                    <a:pt x="400" y="0"/>
                  </a:moveTo>
                  <a:cubicBezTo>
                    <a:pt x="348" y="0"/>
                    <a:pt x="296" y="11"/>
                    <a:pt x="246" y="35"/>
                  </a:cubicBezTo>
                  <a:cubicBezTo>
                    <a:pt x="72" y="119"/>
                    <a:pt x="1" y="329"/>
                    <a:pt x="85" y="512"/>
                  </a:cubicBezTo>
                  <a:cubicBezTo>
                    <a:pt x="145" y="637"/>
                    <a:pt x="270" y="708"/>
                    <a:pt x="400" y="708"/>
                  </a:cubicBezTo>
                  <a:cubicBezTo>
                    <a:pt x="451" y="708"/>
                    <a:pt x="504" y="697"/>
                    <a:pt x="554" y="673"/>
                  </a:cubicBezTo>
                  <a:cubicBezTo>
                    <a:pt x="730" y="589"/>
                    <a:pt x="806" y="379"/>
                    <a:pt x="722" y="203"/>
                  </a:cubicBezTo>
                  <a:cubicBezTo>
                    <a:pt x="661" y="76"/>
                    <a:pt x="534" y="0"/>
                    <a:pt x="40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8"/>
            <p:cNvSpPr/>
            <p:nvPr/>
          </p:nvSpPr>
          <p:spPr>
            <a:xfrm>
              <a:off x="2465792" y="399597"/>
              <a:ext cx="30814" cy="36899"/>
            </a:xfrm>
            <a:custGeom>
              <a:avLst/>
              <a:gdLst/>
              <a:ahLst/>
              <a:cxnLst/>
              <a:rect l="l" t="t" r="r" b="b"/>
              <a:pathLst>
                <a:path w="562" h="673" extrusionOk="0">
                  <a:moveTo>
                    <a:pt x="156" y="1"/>
                  </a:moveTo>
                  <a:cubicBezTo>
                    <a:pt x="103" y="1"/>
                    <a:pt x="50" y="12"/>
                    <a:pt x="0" y="36"/>
                  </a:cubicBezTo>
                  <a:lnTo>
                    <a:pt x="309" y="673"/>
                  </a:lnTo>
                  <a:cubicBezTo>
                    <a:pt x="484" y="589"/>
                    <a:pt x="561" y="379"/>
                    <a:pt x="477" y="197"/>
                  </a:cubicBezTo>
                  <a:cubicBezTo>
                    <a:pt x="413" y="72"/>
                    <a:pt x="287" y="1"/>
                    <a:pt x="1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8"/>
            <p:cNvSpPr/>
            <p:nvPr/>
          </p:nvSpPr>
          <p:spPr>
            <a:xfrm>
              <a:off x="2538771" y="357872"/>
              <a:ext cx="44193" cy="38763"/>
            </a:xfrm>
            <a:custGeom>
              <a:avLst/>
              <a:gdLst/>
              <a:ahLst/>
              <a:cxnLst/>
              <a:rect l="l" t="t" r="r" b="b"/>
              <a:pathLst>
                <a:path w="806" h="707" extrusionOk="0">
                  <a:moveTo>
                    <a:pt x="401" y="0"/>
                  </a:moveTo>
                  <a:cubicBezTo>
                    <a:pt x="351" y="0"/>
                    <a:pt x="300" y="11"/>
                    <a:pt x="252" y="34"/>
                  </a:cubicBezTo>
                  <a:cubicBezTo>
                    <a:pt x="77" y="118"/>
                    <a:pt x="0" y="328"/>
                    <a:pt x="84" y="510"/>
                  </a:cubicBezTo>
                  <a:cubicBezTo>
                    <a:pt x="144" y="635"/>
                    <a:pt x="268" y="707"/>
                    <a:pt x="400" y="707"/>
                  </a:cubicBezTo>
                  <a:cubicBezTo>
                    <a:pt x="453" y="707"/>
                    <a:pt x="508" y="695"/>
                    <a:pt x="560" y="671"/>
                  </a:cubicBezTo>
                  <a:cubicBezTo>
                    <a:pt x="736" y="587"/>
                    <a:pt x="805" y="377"/>
                    <a:pt x="721" y="202"/>
                  </a:cubicBezTo>
                  <a:cubicBezTo>
                    <a:pt x="660" y="75"/>
                    <a:pt x="533" y="0"/>
                    <a:pt x="40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8"/>
            <p:cNvSpPr/>
            <p:nvPr/>
          </p:nvSpPr>
          <p:spPr>
            <a:xfrm>
              <a:off x="2625567" y="316147"/>
              <a:ext cx="44193" cy="38928"/>
            </a:xfrm>
            <a:custGeom>
              <a:avLst/>
              <a:gdLst/>
              <a:ahLst/>
              <a:cxnLst/>
              <a:rect l="l" t="t" r="r" b="b"/>
              <a:pathLst>
                <a:path w="806" h="710" extrusionOk="0">
                  <a:moveTo>
                    <a:pt x="405" y="1"/>
                  </a:moveTo>
                  <a:cubicBezTo>
                    <a:pt x="352" y="1"/>
                    <a:pt x="298" y="13"/>
                    <a:pt x="246" y="39"/>
                  </a:cubicBezTo>
                  <a:cubicBezTo>
                    <a:pt x="69" y="123"/>
                    <a:pt x="0" y="333"/>
                    <a:pt x="84" y="508"/>
                  </a:cubicBezTo>
                  <a:cubicBezTo>
                    <a:pt x="145" y="634"/>
                    <a:pt x="272" y="710"/>
                    <a:pt x="404" y="710"/>
                  </a:cubicBezTo>
                  <a:cubicBezTo>
                    <a:pt x="454" y="710"/>
                    <a:pt x="505" y="699"/>
                    <a:pt x="553" y="676"/>
                  </a:cubicBezTo>
                  <a:cubicBezTo>
                    <a:pt x="728" y="592"/>
                    <a:pt x="805" y="375"/>
                    <a:pt x="721" y="200"/>
                  </a:cubicBezTo>
                  <a:cubicBezTo>
                    <a:pt x="661" y="76"/>
                    <a:pt x="537" y="1"/>
                    <a:pt x="40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8"/>
            <p:cNvSpPr/>
            <p:nvPr/>
          </p:nvSpPr>
          <p:spPr>
            <a:xfrm>
              <a:off x="2711869" y="274477"/>
              <a:ext cx="44686" cy="38818"/>
            </a:xfrm>
            <a:custGeom>
              <a:avLst/>
              <a:gdLst/>
              <a:ahLst/>
              <a:cxnLst/>
              <a:rect l="l" t="t" r="r" b="b"/>
              <a:pathLst>
                <a:path w="815" h="708" extrusionOk="0">
                  <a:moveTo>
                    <a:pt x="406" y="1"/>
                  </a:moveTo>
                  <a:cubicBezTo>
                    <a:pt x="355" y="1"/>
                    <a:pt x="302" y="12"/>
                    <a:pt x="253" y="36"/>
                  </a:cubicBezTo>
                  <a:cubicBezTo>
                    <a:pt x="78" y="120"/>
                    <a:pt x="1" y="330"/>
                    <a:pt x="85" y="505"/>
                  </a:cubicBezTo>
                  <a:cubicBezTo>
                    <a:pt x="150" y="635"/>
                    <a:pt x="276" y="708"/>
                    <a:pt x="408" y="708"/>
                  </a:cubicBezTo>
                  <a:cubicBezTo>
                    <a:pt x="460" y="708"/>
                    <a:pt x="512" y="697"/>
                    <a:pt x="562" y="673"/>
                  </a:cubicBezTo>
                  <a:cubicBezTo>
                    <a:pt x="737" y="589"/>
                    <a:pt x="814" y="379"/>
                    <a:pt x="730" y="204"/>
                  </a:cubicBezTo>
                  <a:cubicBezTo>
                    <a:pt x="664" y="74"/>
                    <a:pt x="537" y="1"/>
                    <a:pt x="40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8"/>
            <p:cNvSpPr/>
            <p:nvPr/>
          </p:nvSpPr>
          <p:spPr>
            <a:xfrm>
              <a:off x="2798665" y="234562"/>
              <a:ext cx="30760" cy="36954"/>
            </a:xfrm>
            <a:custGeom>
              <a:avLst/>
              <a:gdLst/>
              <a:ahLst/>
              <a:cxnLst/>
              <a:rect l="l" t="t" r="r" b="b"/>
              <a:pathLst>
                <a:path w="561" h="674" extrusionOk="0">
                  <a:moveTo>
                    <a:pt x="253" y="1"/>
                  </a:moveTo>
                  <a:cubicBezTo>
                    <a:pt x="78" y="85"/>
                    <a:pt x="1" y="302"/>
                    <a:pt x="85" y="476"/>
                  </a:cubicBezTo>
                  <a:cubicBezTo>
                    <a:pt x="145" y="601"/>
                    <a:pt x="270" y="673"/>
                    <a:pt x="402" y="673"/>
                  </a:cubicBezTo>
                  <a:cubicBezTo>
                    <a:pt x="455" y="673"/>
                    <a:pt x="509" y="662"/>
                    <a:pt x="561" y="638"/>
                  </a:cubicBezTo>
                  <a:lnTo>
                    <a:pt x="25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8"/>
            <p:cNvSpPr/>
            <p:nvPr/>
          </p:nvSpPr>
          <p:spPr>
            <a:xfrm>
              <a:off x="2528792" y="446586"/>
              <a:ext cx="44193" cy="38763"/>
            </a:xfrm>
            <a:custGeom>
              <a:avLst/>
              <a:gdLst/>
              <a:ahLst/>
              <a:cxnLst/>
              <a:rect l="l" t="t" r="r" b="b"/>
              <a:pathLst>
                <a:path w="806" h="707" extrusionOk="0">
                  <a:moveTo>
                    <a:pt x="403" y="0"/>
                  </a:moveTo>
                  <a:cubicBezTo>
                    <a:pt x="352" y="0"/>
                    <a:pt x="301" y="11"/>
                    <a:pt x="253" y="34"/>
                  </a:cubicBezTo>
                  <a:cubicBezTo>
                    <a:pt x="78" y="118"/>
                    <a:pt x="1" y="335"/>
                    <a:pt x="85" y="510"/>
                  </a:cubicBezTo>
                  <a:cubicBezTo>
                    <a:pt x="145" y="635"/>
                    <a:pt x="269" y="707"/>
                    <a:pt x="402" y="707"/>
                  </a:cubicBezTo>
                  <a:cubicBezTo>
                    <a:pt x="454" y="707"/>
                    <a:pt x="509" y="695"/>
                    <a:pt x="560" y="671"/>
                  </a:cubicBezTo>
                  <a:cubicBezTo>
                    <a:pt x="735" y="587"/>
                    <a:pt x="806" y="377"/>
                    <a:pt x="722" y="202"/>
                  </a:cubicBezTo>
                  <a:cubicBezTo>
                    <a:pt x="661" y="75"/>
                    <a:pt x="534" y="0"/>
                    <a:pt x="40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8"/>
            <p:cNvSpPr/>
            <p:nvPr/>
          </p:nvSpPr>
          <p:spPr>
            <a:xfrm>
              <a:off x="2615533" y="405025"/>
              <a:ext cx="44248" cy="38818"/>
            </a:xfrm>
            <a:custGeom>
              <a:avLst/>
              <a:gdLst/>
              <a:ahLst/>
              <a:cxnLst/>
              <a:rect l="l" t="t" r="r" b="b"/>
              <a:pathLst>
                <a:path w="807" h="708" extrusionOk="0">
                  <a:moveTo>
                    <a:pt x="403" y="0"/>
                  </a:moveTo>
                  <a:cubicBezTo>
                    <a:pt x="349" y="0"/>
                    <a:pt x="296" y="12"/>
                    <a:pt x="245" y="36"/>
                  </a:cubicBezTo>
                  <a:cubicBezTo>
                    <a:pt x="71" y="120"/>
                    <a:pt x="0" y="330"/>
                    <a:pt x="84" y="505"/>
                  </a:cubicBezTo>
                  <a:cubicBezTo>
                    <a:pt x="145" y="632"/>
                    <a:pt x="272" y="707"/>
                    <a:pt x="404" y="707"/>
                  </a:cubicBezTo>
                  <a:cubicBezTo>
                    <a:pt x="455" y="707"/>
                    <a:pt x="506" y="696"/>
                    <a:pt x="555" y="673"/>
                  </a:cubicBezTo>
                  <a:cubicBezTo>
                    <a:pt x="729" y="589"/>
                    <a:pt x="807" y="372"/>
                    <a:pt x="723" y="196"/>
                  </a:cubicBezTo>
                  <a:cubicBezTo>
                    <a:pt x="663" y="71"/>
                    <a:pt x="535" y="0"/>
                    <a:pt x="40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8"/>
            <p:cNvSpPr/>
            <p:nvPr/>
          </p:nvSpPr>
          <p:spPr>
            <a:xfrm>
              <a:off x="2701945" y="363136"/>
              <a:ext cx="44577" cy="38928"/>
            </a:xfrm>
            <a:custGeom>
              <a:avLst/>
              <a:gdLst/>
              <a:ahLst/>
              <a:cxnLst/>
              <a:rect l="l" t="t" r="r" b="b"/>
              <a:pathLst>
                <a:path w="813" h="710" extrusionOk="0">
                  <a:moveTo>
                    <a:pt x="406" y="0"/>
                  </a:moveTo>
                  <a:cubicBezTo>
                    <a:pt x="354" y="0"/>
                    <a:pt x="302" y="12"/>
                    <a:pt x="252" y="36"/>
                  </a:cubicBezTo>
                  <a:cubicBezTo>
                    <a:pt x="78" y="120"/>
                    <a:pt x="0" y="330"/>
                    <a:pt x="84" y="506"/>
                  </a:cubicBezTo>
                  <a:cubicBezTo>
                    <a:pt x="145" y="636"/>
                    <a:pt x="273" y="709"/>
                    <a:pt x="405" y="709"/>
                  </a:cubicBezTo>
                  <a:cubicBezTo>
                    <a:pt x="458" y="709"/>
                    <a:pt x="511" y="698"/>
                    <a:pt x="560" y="674"/>
                  </a:cubicBezTo>
                  <a:cubicBezTo>
                    <a:pt x="735" y="590"/>
                    <a:pt x="812" y="380"/>
                    <a:pt x="721" y="204"/>
                  </a:cubicBezTo>
                  <a:cubicBezTo>
                    <a:pt x="661" y="73"/>
                    <a:pt x="536" y="0"/>
                    <a:pt x="40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8"/>
            <p:cNvSpPr/>
            <p:nvPr/>
          </p:nvSpPr>
          <p:spPr>
            <a:xfrm>
              <a:off x="2788740" y="321356"/>
              <a:ext cx="44193" cy="39147"/>
            </a:xfrm>
            <a:custGeom>
              <a:avLst/>
              <a:gdLst/>
              <a:ahLst/>
              <a:cxnLst/>
              <a:rect l="l" t="t" r="r" b="b"/>
              <a:pathLst>
                <a:path w="806" h="714" extrusionOk="0">
                  <a:moveTo>
                    <a:pt x="402" y="1"/>
                  </a:moveTo>
                  <a:cubicBezTo>
                    <a:pt x="351" y="1"/>
                    <a:pt x="301" y="11"/>
                    <a:pt x="253" y="35"/>
                  </a:cubicBezTo>
                  <a:cubicBezTo>
                    <a:pt x="69" y="125"/>
                    <a:pt x="0" y="335"/>
                    <a:pt x="84" y="512"/>
                  </a:cubicBezTo>
                  <a:cubicBezTo>
                    <a:pt x="145" y="638"/>
                    <a:pt x="272" y="714"/>
                    <a:pt x="404" y="714"/>
                  </a:cubicBezTo>
                  <a:cubicBezTo>
                    <a:pt x="454" y="714"/>
                    <a:pt x="505" y="703"/>
                    <a:pt x="553" y="680"/>
                  </a:cubicBezTo>
                  <a:cubicBezTo>
                    <a:pt x="735" y="587"/>
                    <a:pt x="805" y="377"/>
                    <a:pt x="721" y="203"/>
                  </a:cubicBezTo>
                  <a:cubicBezTo>
                    <a:pt x="661" y="76"/>
                    <a:pt x="533" y="1"/>
                    <a:pt x="40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8"/>
            <p:cNvSpPr/>
            <p:nvPr/>
          </p:nvSpPr>
          <p:spPr>
            <a:xfrm>
              <a:off x="2528792" y="530584"/>
              <a:ext cx="28457" cy="21547"/>
            </a:xfrm>
            <a:custGeom>
              <a:avLst/>
              <a:gdLst/>
              <a:ahLst/>
              <a:cxnLst/>
              <a:rect l="l" t="t" r="r" b="b"/>
              <a:pathLst>
                <a:path w="519" h="393" extrusionOk="0">
                  <a:moveTo>
                    <a:pt x="151" y="1"/>
                  </a:moveTo>
                  <a:cubicBezTo>
                    <a:pt x="100" y="1"/>
                    <a:pt x="49" y="12"/>
                    <a:pt x="1" y="35"/>
                  </a:cubicBezTo>
                  <a:lnTo>
                    <a:pt x="147" y="343"/>
                  </a:lnTo>
                  <a:lnTo>
                    <a:pt x="505" y="393"/>
                  </a:lnTo>
                  <a:cubicBezTo>
                    <a:pt x="518" y="329"/>
                    <a:pt x="505" y="267"/>
                    <a:pt x="476" y="203"/>
                  </a:cubicBezTo>
                  <a:cubicBezTo>
                    <a:pt x="415" y="76"/>
                    <a:pt x="285" y="1"/>
                    <a:pt x="15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8"/>
            <p:cNvSpPr/>
            <p:nvPr/>
          </p:nvSpPr>
          <p:spPr>
            <a:xfrm>
              <a:off x="2601661" y="488804"/>
              <a:ext cx="44686" cy="39037"/>
            </a:xfrm>
            <a:custGeom>
              <a:avLst/>
              <a:gdLst/>
              <a:ahLst/>
              <a:cxnLst/>
              <a:rect l="l" t="t" r="r" b="b"/>
              <a:pathLst>
                <a:path w="815" h="712" extrusionOk="0">
                  <a:moveTo>
                    <a:pt x="403" y="0"/>
                  </a:moveTo>
                  <a:cubicBezTo>
                    <a:pt x="353" y="0"/>
                    <a:pt x="302" y="11"/>
                    <a:pt x="253" y="34"/>
                  </a:cubicBezTo>
                  <a:cubicBezTo>
                    <a:pt x="78" y="125"/>
                    <a:pt x="1" y="335"/>
                    <a:pt x="85" y="510"/>
                  </a:cubicBezTo>
                  <a:cubicBezTo>
                    <a:pt x="146" y="636"/>
                    <a:pt x="277" y="712"/>
                    <a:pt x="412" y="712"/>
                  </a:cubicBezTo>
                  <a:cubicBezTo>
                    <a:pt x="463" y="712"/>
                    <a:pt x="514" y="701"/>
                    <a:pt x="562" y="678"/>
                  </a:cubicBezTo>
                  <a:cubicBezTo>
                    <a:pt x="737" y="587"/>
                    <a:pt x="814" y="377"/>
                    <a:pt x="724" y="202"/>
                  </a:cubicBezTo>
                  <a:cubicBezTo>
                    <a:pt x="663" y="75"/>
                    <a:pt x="536" y="0"/>
                    <a:pt x="40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8"/>
            <p:cNvSpPr/>
            <p:nvPr/>
          </p:nvSpPr>
          <p:spPr>
            <a:xfrm>
              <a:off x="2688511" y="447244"/>
              <a:ext cx="44138" cy="38763"/>
            </a:xfrm>
            <a:custGeom>
              <a:avLst/>
              <a:gdLst/>
              <a:ahLst/>
              <a:cxnLst/>
              <a:rect l="l" t="t" r="r" b="b"/>
              <a:pathLst>
                <a:path w="805" h="707" extrusionOk="0">
                  <a:moveTo>
                    <a:pt x="406" y="1"/>
                  </a:moveTo>
                  <a:cubicBezTo>
                    <a:pt x="355" y="1"/>
                    <a:pt x="302" y="12"/>
                    <a:pt x="252" y="36"/>
                  </a:cubicBezTo>
                  <a:cubicBezTo>
                    <a:pt x="71" y="120"/>
                    <a:pt x="0" y="330"/>
                    <a:pt x="84" y="505"/>
                  </a:cubicBezTo>
                  <a:cubicBezTo>
                    <a:pt x="145" y="631"/>
                    <a:pt x="272" y="707"/>
                    <a:pt x="406" y="707"/>
                  </a:cubicBezTo>
                  <a:cubicBezTo>
                    <a:pt x="457" y="707"/>
                    <a:pt x="510" y="696"/>
                    <a:pt x="560" y="673"/>
                  </a:cubicBezTo>
                  <a:cubicBezTo>
                    <a:pt x="736" y="589"/>
                    <a:pt x="805" y="379"/>
                    <a:pt x="721" y="197"/>
                  </a:cubicBezTo>
                  <a:cubicBezTo>
                    <a:pt x="661" y="72"/>
                    <a:pt x="536" y="1"/>
                    <a:pt x="40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8"/>
            <p:cNvSpPr/>
            <p:nvPr/>
          </p:nvSpPr>
          <p:spPr>
            <a:xfrm>
              <a:off x="2775307" y="405464"/>
              <a:ext cx="44193" cy="38818"/>
            </a:xfrm>
            <a:custGeom>
              <a:avLst/>
              <a:gdLst/>
              <a:ahLst/>
              <a:cxnLst/>
              <a:rect l="l" t="t" r="r" b="b"/>
              <a:pathLst>
                <a:path w="806" h="708" extrusionOk="0">
                  <a:moveTo>
                    <a:pt x="396" y="1"/>
                  </a:moveTo>
                  <a:cubicBezTo>
                    <a:pt x="345" y="1"/>
                    <a:pt x="294" y="12"/>
                    <a:pt x="245" y="35"/>
                  </a:cubicBezTo>
                  <a:cubicBezTo>
                    <a:pt x="69" y="119"/>
                    <a:pt x="0" y="336"/>
                    <a:pt x="84" y="510"/>
                  </a:cubicBezTo>
                  <a:cubicBezTo>
                    <a:pt x="144" y="635"/>
                    <a:pt x="269" y="707"/>
                    <a:pt x="399" y="707"/>
                  </a:cubicBezTo>
                  <a:cubicBezTo>
                    <a:pt x="450" y="707"/>
                    <a:pt x="503" y="696"/>
                    <a:pt x="553" y="672"/>
                  </a:cubicBezTo>
                  <a:cubicBezTo>
                    <a:pt x="728" y="588"/>
                    <a:pt x="805" y="378"/>
                    <a:pt x="721" y="203"/>
                  </a:cubicBezTo>
                  <a:cubicBezTo>
                    <a:pt x="660" y="76"/>
                    <a:pt x="530" y="1"/>
                    <a:pt x="39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8"/>
            <p:cNvSpPr/>
            <p:nvPr/>
          </p:nvSpPr>
          <p:spPr>
            <a:xfrm>
              <a:off x="2678532" y="535902"/>
              <a:ext cx="44193" cy="38928"/>
            </a:xfrm>
            <a:custGeom>
              <a:avLst/>
              <a:gdLst/>
              <a:ahLst/>
              <a:cxnLst/>
              <a:rect l="l" t="t" r="r" b="b"/>
              <a:pathLst>
                <a:path w="806" h="710" extrusionOk="0">
                  <a:moveTo>
                    <a:pt x="407" y="0"/>
                  </a:moveTo>
                  <a:cubicBezTo>
                    <a:pt x="355" y="0"/>
                    <a:pt x="302" y="12"/>
                    <a:pt x="253" y="36"/>
                  </a:cubicBezTo>
                  <a:cubicBezTo>
                    <a:pt x="69" y="120"/>
                    <a:pt x="1" y="330"/>
                    <a:pt x="85" y="506"/>
                  </a:cubicBezTo>
                  <a:cubicBezTo>
                    <a:pt x="145" y="636"/>
                    <a:pt x="270" y="709"/>
                    <a:pt x="400" y="709"/>
                  </a:cubicBezTo>
                  <a:cubicBezTo>
                    <a:pt x="452" y="709"/>
                    <a:pt x="504" y="698"/>
                    <a:pt x="553" y="674"/>
                  </a:cubicBezTo>
                  <a:cubicBezTo>
                    <a:pt x="735" y="590"/>
                    <a:pt x="805" y="380"/>
                    <a:pt x="721" y="197"/>
                  </a:cubicBezTo>
                  <a:cubicBezTo>
                    <a:pt x="661" y="72"/>
                    <a:pt x="537" y="0"/>
                    <a:pt x="407"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8"/>
            <p:cNvSpPr/>
            <p:nvPr/>
          </p:nvSpPr>
          <p:spPr>
            <a:xfrm>
              <a:off x="2764889" y="494122"/>
              <a:ext cx="44632" cy="38818"/>
            </a:xfrm>
            <a:custGeom>
              <a:avLst/>
              <a:gdLst/>
              <a:ahLst/>
              <a:cxnLst/>
              <a:rect l="l" t="t" r="r" b="b"/>
              <a:pathLst>
                <a:path w="814" h="708" extrusionOk="0">
                  <a:moveTo>
                    <a:pt x="403" y="1"/>
                  </a:moveTo>
                  <a:cubicBezTo>
                    <a:pt x="352" y="1"/>
                    <a:pt x="300" y="11"/>
                    <a:pt x="252" y="35"/>
                  </a:cubicBezTo>
                  <a:cubicBezTo>
                    <a:pt x="77" y="119"/>
                    <a:pt x="0" y="335"/>
                    <a:pt x="91" y="512"/>
                  </a:cubicBezTo>
                  <a:cubicBezTo>
                    <a:pt x="151" y="636"/>
                    <a:pt x="275" y="707"/>
                    <a:pt x="405" y="707"/>
                  </a:cubicBezTo>
                  <a:cubicBezTo>
                    <a:pt x="457" y="707"/>
                    <a:pt x="511" y="696"/>
                    <a:pt x="561" y="671"/>
                  </a:cubicBezTo>
                  <a:cubicBezTo>
                    <a:pt x="736" y="587"/>
                    <a:pt x="814" y="377"/>
                    <a:pt x="730" y="203"/>
                  </a:cubicBezTo>
                  <a:cubicBezTo>
                    <a:pt x="669" y="76"/>
                    <a:pt x="537" y="1"/>
                    <a:pt x="403"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8"/>
            <p:cNvSpPr/>
            <p:nvPr/>
          </p:nvSpPr>
          <p:spPr>
            <a:xfrm>
              <a:off x="1936794" y="259070"/>
              <a:ext cx="524065" cy="590218"/>
            </a:xfrm>
            <a:custGeom>
              <a:avLst/>
              <a:gdLst/>
              <a:ahLst/>
              <a:cxnLst/>
              <a:rect l="l" t="t" r="r" b="b"/>
              <a:pathLst>
                <a:path w="9558" h="10765" extrusionOk="0">
                  <a:moveTo>
                    <a:pt x="6623" y="1"/>
                  </a:moveTo>
                  <a:lnTo>
                    <a:pt x="0" y="2298"/>
                  </a:lnTo>
                  <a:lnTo>
                    <a:pt x="2934" y="10765"/>
                  </a:lnTo>
                  <a:lnTo>
                    <a:pt x="5818" y="8377"/>
                  </a:lnTo>
                  <a:lnTo>
                    <a:pt x="9557" y="8467"/>
                  </a:lnTo>
                  <a:lnTo>
                    <a:pt x="66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8"/>
            <p:cNvSpPr/>
            <p:nvPr/>
          </p:nvSpPr>
          <p:spPr>
            <a:xfrm>
              <a:off x="1950940" y="300576"/>
              <a:ext cx="365990" cy="133286"/>
            </a:xfrm>
            <a:custGeom>
              <a:avLst/>
              <a:gdLst/>
              <a:ahLst/>
              <a:cxnLst/>
              <a:rect l="l" t="t" r="r" b="b"/>
              <a:pathLst>
                <a:path w="6675" h="2431" extrusionOk="0">
                  <a:moveTo>
                    <a:pt x="6632" y="0"/>
                  </a:moveTo>
                  <a:lnTo>
                    <a:pt x="1" y="2297"/>
                  </a:lnTo>
                  <a:lnTo>
                    <a:pt x="50" y="2430"/>
                  </a:lnTo>
                  <a:lnTo>
                    <a:pt x="6674" y="135"/>
                  </a:lnTo>
                  <a:lnTo>
                    <a:pt x="6632"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8"/>
            <p:cNvSpPr/>
            <p:nvPr/>
          </p:nvSpPr>
          <p:spPr>
            <a:xfrm>
              <a:off x="1977039" y="375472"/>
              <a:ext cx="365935" cy="133669"/>
            </a:xfrm>
            <a:custGeom>
              <a:avLst/>
              <a:gdLst/>
              <a:ahLst/>
              <a:cxnLst/>
              <a:rect l="l" t="t" r="r" b="b"/>
              <a:pathLst>
                <a:path w="6674" h="2438" extrusionOk="0">
                  <a:moveTo>
                    <a:pt x="6632" y="0"/>
                  </a:moveTo>
                  <a:lnTo>
                    <a:pt x="1" y="2304"/>
                  </a:lnTo>
                  <a:lnTo>
                    <a:pt x="49" y="2437"/>
                  </a:lnTo>
                  <a:lnTo>
                    <a:pt x="6674" y="140"/>
                  </a:lnTo>
                  <a:lnTo>
                    <a:pt x="6632"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8"/>
            <p:cNvSpPr/>
            <p:nvPr/>
          </p:nvSpPr>
          <p:spPr>
            <a:xfrm>
              <a:off x="2003193" y="450753"/>
              <a:ext cx="365881" cy="133176"/>
            </a:xfrm>
            <a:custGeom>
              <a:avLst/>
              <a:gdLst/>
              <a:ahLst/>
              <a:cxnLst/>
              <a:rect l="l" t="t" r="r" b="b"/>
              <a:pathLst>
                <a:path w="6673" h="2429" extrusionOk="0">
                  <a:moveTo>
                    <a:pt x="6624" y="0"/>
                  </a:moveTo>
                  <a:lnTo>
                    <a:pt x="1" y="2296"/>
                  </a:lnTo>
                  <a:lnTo>
                    <a:pt x="50" y="2429"/>
                  </a:lnTo>
                  <a:lnTo>
                    <a:pt x="6673" y="133"/>
                  </a:lnTo>
                  <a:lnTo>
                    <a:pt x="6624"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8"/>
            <p:cNvSpPr/>
            <p:nvPr/>
          </p:nvSpPr>
          <p:spPr>
            <a:xfrm>
              <a:off x="2029292" y="525594"/>
              <a:ext cx="365935" cy="133615"/>
            </a:xfrm>
            <a:custGeom>
              <a:avLst/>
              <a:gdLst/>
              <a:ahLst/>
              <a:cxnLst/>
              <a:rect l="l" t="t" r="r" b="b"/>
              <a:pathLst>
                <a:path w="6674" h="2437" extrusionOk="0">
                  <a:moveTo>
                    <a:pt x="6625" y="0"/>
                  </a:moveTo>
                  <a:lnTo>
                    <a:pt x="0" y="2297"/>
                  </a:lnTo>
                  <a:lnTo>
                    <a:pt x="42" y="2437"/>
                  </a:lnTo>
                  <a:lnTo>
                    <a:pt x="6674" y="139"/>
                  </a:lnTo>
                  <a:lnTo>
                    <a:pt x="6625"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8"/>
            <p:cNvSpPr/>
            <p:nvPr/>
          </p:nvSpPr>
          <p:spPr>
            <a:xfrm>
              <a:off x="2055007" y="600820"/>
              <a:ext cx="365935" cy="133340"/>
            </a:xfrm>
            <a:custGeom>
              <a:avLst/>
              <a:gdLst/>
              <a:ahLst/>
              <a:cxnLst/>
              <a:rect l="l" t="t" r="r" b="b"/>
              <a:pathLst>
                <a:path w="6674" h="2432" extrusionOk="0">
                  <a:moveTo>
                    <a:pt x="6632" y="1"/>
                  </a:moveTo>
                  <a:lnTo>
                    <a:pt x="0" y="2297"/>
                  </a:lnTo>
                  <a:lnTo>
                    <a:pt x="49" y="2431"/>
                  </a:lnTo>
                  <a:lnTo>
                    <a:pt x="6674" y="134"/>
                  </a:lnTo>
                  <a:lnTo>
                    <a:pt x="6632"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8"/>
            <p:cNvSpPr/>
            <p:nvPr/>
          </p:nvSpPr>
          <p:spPr>
            <a:xfrm>
              <a:off x="2081051" y="757466"/>
              <a:ext cx="127260" cy="51867"/>
            </a:xfrm>
            <a:custGeom>
              <a:avLst/>
              <a:gdLst/>
              <a:ahLst/>
              <a:cxnLst/>
              <a:rect l="l" t="t" r="r" b="b"/>
              <a:pathLst>
                <a:path w="2321" h="946" extrusionOk="0">
                  <a:moveTo>
                    <a:pt x="2320" y="1"/>
                  </a:moveTo>
                  <a:lnTo>
                    <a:pt x="1" y="806"/>
                  </a:lnTo>
                  <a:lnTo>
                    <a:pt x="51" y="945"/>
                  </a:lnTo>
                  <a:lnTo>
                    <a:pt x="2004" y="266"/>
                  </a:lnTo>
                  <a:lnTo>
                    <a:pt x="232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8"/>
            <p:cNvSpPr/>
            <p:nvPr/>
          </p:nvSpPr>
          <p:spPr>
            <a:xfrm>
              <a:off x="2317258" y="675661"/>
              <a:ext cx="129783" cy="44630"/>
            </a:xfrm>
            <a:custGeom>
              <a:avLst/>
              <a:gdLst/>
              <a:ahLst/>
              <a:cxnLst/>
              <a:rect l="l" t="t" r="r" b="b"/>
              <a:pathLst>
                <a:path w="2367" h="814" extrusionOk="0">
                  <a:moveTo>
                    <a:pt x="2318" y="1"/>
                  </a:moveTo>
                  <a:lnTo>
                    <a:pt x="0" y="806"/>
                  </a:lnTo>
                  <a:lnTo>
                    <a:pt x="414" y="814"/>
                  </a:lnTo>
                  <a:lnTo>
                    <a:pt x="2366" y="133"/>
                  </a:lnTo>
                  <a:lnTo>
                    <a:pt x="2318"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8"/>
            <p:cNvSpPr/>
            <p:nvPr/>
          </p:nvSpPr>
          <p:spPr>
            <a:xfrm>
              <a:off x="-61975" y="3"/>
              <a:ext cx="2876108" cy="585887"/>
            </a:xfrm>
            <a:custGeom>
              <a:avLst/>
              <a:gdLst/>
              <a:ahLst/>
              <a:cxnLst/>
              <a:rect l="l" t="t" r="r" b="b"/>
              <a:pathLst>
                <a:path w="52455" h="10686" extrusionOk="0">
                  <a:moveTo>
                    <a:pt x="52384" y="0"/>
                  </a:moveTo>
                  <a:cubicBezTo>
                    <a:pt x="49166" y="1974"/>
                    <a:pt x="33957" y="10529"/>
                    <a:pt x="11889" y="10529"/>
                  </a:cubicBezTo>
                  <a:cubicBezTo>
                    <a:pt x="8122" y="10529"/>
                    <a:pt x="4155" y="10279"/>
                    <a:pt x="13" y="9705"/>
                  </a:cubicBezTo>
                  <a:lnTo>
                    <a:pt x="0" y="9845"/>
                  </a:lnTo>
                  <a:cubicBezTo>
                    <a:pt x="4040" y="10406"/>
                    <a:pt x="8067" y="10685"/>
                    <a:pt x="12071" y="10685"/>
                  </a:cubicBezTo>
                  <a:cubicBezTo>
                    <a:pt x="19901" y="10685"/>
                    <a:pt x="27616" y="9608"/>
                    <a:pt x="35123" y="7472"/>
                  </a:cubicBezTo>
                  <a:cubicBezTo>
                    <a:pt x="44178" y="4887"/>
                    <a:pt x="50261" y="1471"/>
                    <a:pt x="52455" y="120"/>
                  </a:cubicBezTo>
                  <a:lnTo>
                    <a:pt x="523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4" name="Google Shape;1684;p48"/>
          <p:cNvGrpSpPr/>
          <p:nvPr/>
        </p:nvGrpSpPr>
        <p:grpSpPr>
          <a:xfrm>
            <a:off x="92207" y="4532682"/>
            <a:ext cx="584532" cy="594049"/>
            <a:chOff x="6236727" y="2588847"/>
            <a:chExt cx="2292731" cy="2022600"/>
          </a:xfrm>
        </p:grpSpPr>
        <p:sp>
          <p:nvSpPr>
            <p:cNvPr id="1685" name="Google Shape;1685;p48"/>
            <p:cNvSpPr/>
            <p:nvPr/>
          </p:nvSpPr>
          <p:spPr>
            <a:xfrm>
              <a:off x="6253527" y="4089506"/>
              <a:ext cx="1773263" cy="473754"/>
            </a:xfrm>
            <a:custGeom>
              <a:avLst/>
              <a:gdLst/>
              <a:ahLst/>
              <a:cxnLst/>
              <a:rect l="l" t="t" r="r" b="b"/>
              <a:pathLst>
                <a:path w="20055" h="5358" extrusionOk="0">
                  <a:moveTo>
                    <a:pt x="1" y="0"/>
                  </a:moveTo>
                  <a:cubicBezTo>
                    <a:pt x="1" y="0"/>
                    <a:pt x="638" y="1941"/>
                    <a:pt x="1" y="3040"/>
                  </a:cubicBezTo>
                  <a:lnTo>
                    <a:pt x="19572" y="5358"/>
                  </a:lnTo>
                  <a:cubicBezTo>
                    <a:pt x="20055" y="4049"/>
                    <a:pt x="19725" y="2753"/>
                    <a:pt x="19586" y="2326"/>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8"/>
            <p:cNvSpPr/>
            <p:nvPr/>
          </p:nvSpPr>
          <p:spPr>
            <a:xfrm>
              <a:off x="7984089" y="3924249"/>
              <a:ext cx="521324" cy="639630"/>
            </a:xfrm>
            <a:custGeom>
              <a:avLst/>
              <a:gdLst/>
              <a:ahLst/>
              <a:cxnLst/>
              <a:rect l="l" t="t" r="r" b="b"/>
              <a:pathLst>
                <a:path w="5896" h="7234" extrusionOk="0">
                  <a:moveTo>
                    <a:pt x="5370" y="1"/>
                  </a:moveTo>
                  <a:lnTo>
                    <a:pt x="14" y="4195"/>
                  </a:lnTo>
                  <a:cubicBezTo>
                    <a:pt x="153" y="4622"/>
                    <a:pt x="483" y="5918"/>
                    <a:pt x="0" y="7227"/>
                  </a:cubicBezTo>
                  <a:lnTo>
                    <a:pt x="14" y="7234"/>
                  </a:lnTo>
                  <a:lnTo>
                    <a:pt x="5370" y="3039"/>
                  </a:lnTo>
                  <a:cubicBezTo>
                    <a:pt x="5896" y="1281"/>
                    <a:pt x="5370" y="1"/>
                    <a:pt x="5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8"/>
            <p:cNvSpPr/>
            <p:nvPr/>
          </p:nvSpPr>
          <p:spPr>
            <a:xfrm>
              <a:off x="6236727" y="3908245"/>
              <a:ext cx="2284773" cy="671108"/>
            </a:xfrm>
            <a:custGeom>
              <a:avLst/>
              <a:gdLst/>
              <a:ahLst/>
              <a:cxnLst/>
              <a:rect l="l" t="t" r="r" b="b"/>
              <a:pathLst>
                <a:path w="25840" h="7590" extrusionOk="0">
                  <a:moveTo>
                    <a:pt x="25138" y="1"/>
                  </a:moveTo>
                  <a:cubicBezTo>
                    <a:pt x="25097" y="1"/>
                    <a:pt x="25058" y="16"/>
                    <a:pt x="25027" y="42"/>
                  </a:cubicBezTo>
                  <a:lnTo>
                    <a:pt x="19727" y="4186"/>
                  </a:lnTo>
                  <a:lnTo>
                    <a:pt x="211" y="1876"/>
                  </a:lnTo>
                  <a:cubicBezTo>
                    <a:pt x="203" y="1874"/>
                    <a:pt x="195" y="1874"/>
                    <a:pt x="187" y="1874"/>
                  </a:cubicBezTo>
                  <a:cubicBezTo>
                    <a:pt x="100" y="1874"/>
                    <a:pt x="28" y="1941"/>
                    <a:pt x="16" y="2030"/>
                  </a:cubicBezTo>
                  <a:cubicBezTo>
                    <a:pt x="1" y="2128"/>
                    <a:pt x="71" y="2218"/>
                    <a:pt x="169" y="2227"/>
                  </a:cubicBezTo>
                  <a:lnTo>
                    <a:pt x="19762" y="4551"/>
                  </a:lnTo>
                  <a:cubicBezTo>
                    <a:pt x="19769" y="4552"/>
                    <a:pt x="19777" y="4553"/>
                    <a:pt x="19784" y="4553"/>
                  </a:cubicBezTo>
                  <a:cubicBezTo>
                    <a:pt x="19821" y="4553"/>
                    <a:pt x="19859" y="4539"/>
                    <a:pt x="19888" y="4516"/>
                  </a:cubicBezTo>
                  <a:lnTo>
                    <a:pt x="25041" y="476"/>
                  </a:lnTo>
                  <a:lnTo>
                    <a:pt x="25041" y="476"/>
                  </a:lnTo>
                  <a:cubicBezTo>
                    <a:pt x="25160" y="903"/>
                    <a:pt x="25335" y="1891"/>
                    <a:pt x="24979" y="3116"/>
                  </a:cubicBezTo>
                  <a:lnTo>
                    <a:pt x="19727" y="7226"/>
                  </a:lnTo>
                  <a:lnTo>
                    <a:pt x="211" y="4916"/>
                  </a:lnTo>
                  <a:cubicBezTo>
                    <a:pt x="202" y="4914"/>
                    <a:pt x="193" y="4914"/>
                    <a:pt x="185" y="4914"/>
                  </a:cubicBezTo>
                  <a:cubicBezTo>
                    <a:pt x="99" y="4914"/>
                    <a:pt x="28" y="4980"/>
                    <a:pt x="16" y="5069"/>
                  </a:cubicBezTo>
                  <a:cubicBezTo>
                    <a:pt x="1" y="5168"/>
                    <a:pt x="71" y="5258"/>
                    <a:pt x="169" y="5265"/>
                  </a:cubicBezTo>
                  <a:lnTo>
                    <a:pt x="19762" y="7589"/>
                  </a:lnTo>
                  <a:lnTo>
                    <a:pt x="19776" y="7589"/>
                  </a:lnTo>
                  <a:cubicBezTo>
                    <a:pt x="19818" y="7589"/>
                    <a:pt x="19860" y="7576"/>
                    <a:pt x="19888" y="7554"/>
                  </a:cubicBezTo>
                  <a:lnTo>
                    <a:pt x="25244" y="3361"/>
                  </a:lnTo>
                  <a:cubicBezTo>
                    <a:pt x="25273" y="3333"/>
                    <a:pt x="25293" y="3304"/>
                    <a:pt x="25308" y="3269"/>
                  </a:cubicBezTo>
                  <a:cubicBezTo>
                    <a:pt x="25839" y="1477"/>
                    <a:pt x="25322" y="168"/>
                    <a:pt x="25300" y="111"/>
                  </a:cubicBezTo>
                  <a:cubicBezTo>
                    <a:pt x="25280" y="62"/>
                    <a:pt x="25238" y="20"/>
                    <a:pt x="25182" y="7"/>
                  </a:cubicBezTo>
                  <a:cubicBezTo>
                    <a:pt x="25167" y="3"/>
                    <a:pt x="25152" y="1"/>
                    <a:pt x="251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8"/>
            <p:cNvSpPr/>
            <p:nvPr/>
          </p:nvSpPr>
          <p:spPr>
            <a:xfrm>
              <a:off x="6253527" y="3300802"/>
              <a:ext cx="1773263" cy="455805"/>
            </a:xfrm>
            <a:custGeom>
              <a:avLst/>
              <a:gdLst/>
              <a:ahLst/>
              <a:cxnLst/>
              <a:rect l="l" t="t" r="r" b="b"/>
              <a:pathLst>
                <a:path w="20055" h="5155" extrusionOk="0">
                  <a:moveTo>
                    <a:pt x="1" y="0"/>
                  </a:moveTo>
                  <a:cubicBezTo>
                    <a:pt x="1" y="0"/>
                    <a:pt x="638" y="1939"/>
                    <a:pt x="1" y="3039"/>
                  </a:cubicBezTo>
                  <a:lnTo>
                    <a:pt x="19572" y="5154"/>
                  </a:lnTo>
                  <a:cubicBezTo>
                    <a:pt x="20055" y="3837"/>
                    <a:pt x="19725" y="2114"/>
                    <a:pt x="19586" y="1681"/>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8"/>
            <p:cNvSpPr/>
            <p:nvPr/>
          </p:nvSpPr>
          <p:spPr>
            <a:xfrm>
              <a:off x="7984089" y="3142973"/>
              <a:ext cx="521324" cy="613635"/>
            </a:xfrm>
            <a:custGeom>
              <a:avLst/>
              <a:gdLst/>
              <a:ahLst/>
              <a:cxnLst/>
              <a:rect l="l" t="t" r="r" b="b"/>
              <a:pathLst>
                <a:path w="5896" h="6940" extrusionOk="0">
                  <a:moveTo>
                    <a:pt x="5370" y="0"/>
                  </a:moveTo>
                  <a:lnTo>
                    <a:pt x="14" y="3466"/>
                  </a:lnTo>
                  <a:cubicBezTo>
                    <a:pt x="153" y="3899"/>
                    <a:pt x="483" y="5622"/>
                    <a:pt x="0" y="6939"/>
                  </a:cubicBezTo>
                  <a:lnTo>
                    <a:pt x="14" y="6939"/>
                  </a:lnTo>
                  <a:lnTo>
                    <a:pt x="5370" y="3046"/>
                  </a:lnTo>
                  <a:cubicBezTo>
                    <a:pt x="5896" y="1294"/>
                    <a:pt x="5370" y="0"/>
                    <a:pt x="5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8"/>
            <p:cNvSpPr/>
            <p:nvPr/>
          </p:nvSpPr>
          <p:spPr>
            <a:xfrm>
              <a:off x="6236727" y="3127412"/>
              <a:ext cx="2284773" cy="644670"/>
            </a:xfrm>
            <a:custGeom>
              <a:avLst/>
              <a:gdLst/>
              <a:ahLst/>
              <a:cxnLst/>
              <a:rect l="l" t="t" r="r" b="b"/>
              <a:pathLst>
                <a:path w="25840" h="7291" extrusionOk="0">
                  <a:moveTo>
                    <a:pt x="25136" y="0"/>
                  </a:moveTo>
                  <a:cubicBezTo>
                    <a:pt x="25102" y="0"/>
                    <a:pt x="25068" y="10"/>
                    <a:pt x="25041" y="29"/>
                  </a:cubicBezTo>
                  <a:lnTo>
                    <a:pt x="19734" y="3460"/>
                  </a:lnTo>
                  <a:lnTo>
                    <a:pt x="204" y="1780"/>
                  </a:lnTo>
                  <a:cubicBezTo>
                    <a:pt x="200" y="1779"/>
                    <a:pt x="196" y="1779"/>
                    <a:pt x="192" y="1779"/>
                  </a:cubicBezTo>
                  <a:cubicBezTo>
                    <a:pt x="100" y="1779"/>
                    <a:pt x="22" y="1853"/>
                    <a:pt x="16" y="1948"/>
                  </a:cubicBezTo>
                  <a:cubicBezTo>
                    <a:pt x="8" y="2038"/>
                    <a:pt x="78" y="2129"/>
                    <a:pt x="176" y="2136"/>
                  </a:cubicBezTo>
                  <a:lnTo>
                    <a:pt x="19762" y="3823"/>
                  </a:lnTo>
                  <a:cubicBezTo>
                    <a:pt x="19804" y="3823"/>
                    <a:pt x="19846" y="3816"/>
                    <a:pt x="19873" y="3796"/>
                  </a:cubicBezTo>
                  <a:lnTo>
                    <a:pt x="25034" y="449"/>
                  </a:lnTo>
                  <a:lnTo>
                    <a:pt x="25034" y="449"/>
                  </a:lnTo>
                  <a:cubicBezTo>
                    <a:pt x="25153" y="869"/>
                    <a:pt x="25342" y="1870"/>
                    <a:pt x="24985" y="3117"/>
                  </a:cubicBezTo>
                  <a:lnTo>
                    <a:pt x="19734" y="6932"/>
                  </a:lnTo>
                  <a:lnTo>
                    <a:pt x="211" y="4825"/>
                  </a:lnTo>
                  <a:cubicBezTo>
                    <a:pt x="203" y="4824"/>
                    <a:pt x="195" y="4823"/>
                    <a:pt x="187" y="4823"/>
                  </a:cubicBezTo>
                  <a:cubicBezTo>
                    <a:pt x="99" y="4823"/>
                    <a:pt x="22" y="4890"/>
                    <a:pt x="16" y="4979"/>
                  </a:cubicBezTo>
                  <a:cubicBezTo>
                    <a:pt x="1" y="5077"/>
                    <a:pt x="71" y="5161"/>
                    <a:pt x="169" y="5176"/>
                  </a:cubicBezTo>
                  <a:lnTo>
                    <a:pt x="19762" y="7290"/>
                  </a:lnTo>
                  <a:lnTo>
                    <a:pt x="19776" y="7290"/>
                  </a:lnTo>
                  <a:cubicBezTo>
                    <a:pt x="19818" y="7290"/>
                    <a:pt x="19853" y="7277"/>
                    <a:pt x="19880" y="7255"/>
                  </a:cubicBezTo>
                  <a:lnTo>
                    <a:pt x="25238" y="3369"/>
                  </a:lnTo>
                  <a:cubicBezTo>
                    <a:pt x="25273" y="3341"/>
                    <a:pt x="25293" y="3312"/>
                    <a:pt x="25308" y="3270"/>
                  </a:cubicBezTo>
                  <a:cubicBezTo>
                    <a:pt x="25839" y="1479"/>
                    <a:pt x="25322" y="161"/>
                    <a:pt x="25300" y="106"/>
                  </a:cubicBezTo>
                  <a:cubicBezTo>
                    <a:pt x="25280" y="57"/>
                    <a:pt x="25238" y="22"/>
                    <a:pt x="25189" y="8"/>
                  </a:cubicBezTo>
                  <a:cubicBezTo>
                    <a:pt x="25172" y="3"/>
                    <a:pt x="25154" y="0"/>
                    <a:pt x="251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8"/>
            <p:cNvSpPr/>
            <p:nvPr/>
          </p:nvSpPr>
          <p:spPr>
            <a:xfrm>
              <a:off x="6253527" y="3599926"/>
              <a:ext cx="1773263" cy="664211"/>
            </a:xfrm>
            <a:custGeom>
              <a:avLst/>
              <a:gdLst/>
              <a:ahLst/>
              <a:cxnLst/>
              <a:rect l="l" t="t" r="r" b="b"/>
              <a:pathLst>
                <a:path w="20055" h="7512" extrusionOk="0">
                  <a:moveTo>
                    <a:pt x="1" y="0"/>
                  </a:moveTo>
                  <a:lnTo>
                    <a:pt x="1" y="0"/>
                  </a:lnTo>
                  <a:cubicBezTo>
                    <a:pt x="1" y="0"/>
                    <a:pt x="673" y="3361"/>
                    <a:pt x="1" y="5195"/>
                  </a:cubicBezTo>
                  <a:lnTo>
                    <a:pt x="19572" y="7512"/>
                  </a:lnTo>
                  <a:cubicBezTo>
                    <a:pt x="20055" y="6196"/>
                    <a:pt x="19725" y="2583"/>
                    <a:pt x="19586" y="2156"/>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8"/>
            <p:cNvSpPr/>
            <p:nvPr/>
          </p:nvSpPr>
          <p:spPr>
            <a:xfrm>
              <a:off x="7984089" y="3449347"/>
              <a:ext cx="521324" cy="814790"/>
            </a:xfrm>
            <a:custGeom>
              <a:avLst/>
              <a:gdLst/>
              <a:ahLst/>
              <a:cxnLst/>
              <a:rect l="l" t="t" r="r" b="b"/>
              <a:pathLst>
                <a:path w="5896" h="9215" extrusionOk="0">
                  <a:moveTo>
                    <a:pt x="5370" y="1"/>
                  </a:moveTo>
                  <a:lnTo>
                    <a:pt x="14" y="3846"/>
                  </a:lnTo>
                  <a:cubicBezTo>
                    <a:pt x="14" y="3846"/>
                    <a:pt x="441" y="6639"/>
                    <a:pt x="0" y="9215"/>
                  </a:cubicBezTo>
                  <a:lnTo>
                    <a:pt x="14" y="9215"/>
                  </a:lnTo>
                  <a:lnTo>
                    <a:pt x="5370" y="5022"/>
                  </a:lnTo>
                  <a:cubicBezTo>
                    <a:pt x="5896" y="3271"/>
                    <a:pt x="5370" y="1"/>
                    <a:pt x="5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8"/>
            <p:cNvSpPr/>
            <p:nvPr/>
          </p:nvSpPr>
          <p:spPr>
            <a:xfrm>
              <a:off x="6236727" y="3434139"/>
              <a:ext cx="2292731" cy="846268"/>
            </a:xfrm>
            <a:custGeom>
              <a:avLst/>
              <a:gdLst/>
              <a:ahLst/>
              <a:cxnLst/>
              <a:rect l="l" t="t" r="r" b="b"/>
              <a:pathLst>
                <a:path w="25930" h="9571" extrusionOk="0">
                  <a:moveTo>
                    <a:pt x="25132" y="0"/>
                  </a:moveTo>
                  <a:cubicBezTo>
                    <a:pt x="25096" y="0"/>
                    <a:pt x="25061" y="11"/>
                    <a:pt x="25034" y="33"/>
                  </a:cubicBezTo>
                  <a:lnTo>
                    <a:pt x="19782" y="3808"/>
                  </a:lnTo>
                  <a:lnTo>
                    <a:pt x="211" y="1699"/>
                  </a:lnTo>
                  <a:cubicBezTo>
                    <a:pt x="207" y="1698"/>
                    <a:pt x="202" y="1698"/>
                    <a:pt x="198" y="1698"/>
                  </a:cubicBezTo>
                  <a:cubicBezTo>
                    <a:pt x="106" y="1698"/>
                    <a:pt x="22" y="1767"/>
                    <a:pt x="16" y="1860"/>
                  </a:cubicBezTo>
                  <a:cubicBezTo>
                    <a:pt x="1" y="1959"/>
                    <a:pt x="71" y="2043"/>
                    <a:pt x="169" y="2057"/>
                  </a:cubicBezTo>
                  <a:lnTo>
                    <a:pt x="19811" y="4171"/>
                  </a:lnTo>
                  <a:cubicBezTo>
                    <a:pt x="19853" y="4171"/>
                    <a:pt x="19902" y="4164"/>
                    <a:pt x="19937" y="4135"/>
                  </a:cubicBezTo>
                  <a:lnTo>
                    <a:pt x="25021" y="480"/>
                  </a:lnTo>
                  <a:lnTo>
                    <a:pt x="25021" y="480"/>
                  </a:lnTo>
                  <a:cubicBezTo>
                    <a:pt x="25153" y="1168"/>
                    <a:pt x="25441" y="3127"/>
                    <a:pt x="24979" y="5095"/>
                  </a:cubicBezTo>
                  <a:lnTo>
                    <a:pt x="19727" y="9205"/>
                  </a:lnTo>
                  <a:lnTo>
                    <a:pt x="211" y="6895"/>
                  </a:lnTo>
                  <a:cubicBezTo>
                    <a:pt x="203" y="6894"/>
                    <a:pt x="195" y="6893"/>
                    <a:pt x="187" y="6893"/>
                  </a:cubicBezTo>
                  <a:cubicBezTo>
                    <a:pt x="100" y="6893"/>
                    <a:pt x="28" y="6959"/>
                    <a:pt x="16" y="7049"/>
                  </a:cubicBezTo>
                  <a:cubicBezTo>
                    <a:pt x="1" y="7147"/>
                    <a:pt x="71" y="7231"/>
                    <a:pt x="169" y="7244"/>
                  </a:cubicBezTo>
                  <a:lnTo>
                    <a:pt x="19762" y="9570"/>
                  </a:lnTo>
                  <a:lnTo>
                    <a:pt x="19776" y="9570"/>
                  </a:lnTo>
                  <a:cubicBezTo>
                    <a:pt x="19818" y="9570"/>
                    <a:pt x="19860" y="9555"/>
                    <a:pt x="19888" y="9528"/>
                  </a:cubicBezTo>
                  <a:lnTo>
                    <a:pt x="25244" y="5334"/>
                  </a:lnTo>
                  <a:cubicBezTo>
                    <a:pt x="25273" y="5312"/>
                    <a:pt x="25300" y="5278"/>
                    <a:pt x="25308" y="5236"/>
                  </a:cubicBezTo>
                  <a:cubicBezTo>
                    <a:pt x="25930" y="2700"/>
                    <a:pt x="25335" y="237"/>
                    <a:pt x="25308" y="131"/>
                  </a:cubicBezTo>
                  <a:cubicBezTo>
                    <a:pt x="25293" y="75"/>
                    <a:pt x="25251" y="26"/>
                    <a:pt x="25196" y="11"/>
                  </a:cubicBezTo>
                  <a:cubicBezTo>
                    <a:pt x="25175" y="4"/>
                    <a:pt x="25153" y="0"/>
                    <a:pt x="25132" y="0"/>
                  </a:cubicBezTo>
                  <a:close/>
                </a:path>
              </a:pathLst>
            </a:custGeom>
            <a:solidFill>
              <a:srgbClr val="FF9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8"/>
            <p:cNvSpPr/>
            <p:nvPr/>
          </p:nvSpPr>
          <p:spPr>
            <a:xfrm>
              <a:off x="6253527" y="3006100"/>
              <a:ext cx="1773263" cy="413629"/>
            </a:xfrm>
            <a:custGeom>
              <a:avLst/>
              <a:gdLst/>
              <a:ahLst/>
              <a:cxnLst/>
              <a:rect l="l" t="t" r="r" b="b"/>
              <a:pathLst>
                <a:path w="20055" h="4678" extrusionOk="0">
                  <a:moveTo>
                    <a:pt x="1" y="1"/>
                  </a:moveTo>
                  <a:cubicBezTo>
                    <a:pt x="1" y="1"/>
                    <a:pt x="638" y="1940"/>
                    <a:pt x="1" y="3039"/>
                  </a:cubicBezTo>
                  <a:lnTo>
                    <a:pt x="19572" y="4678"/>
                  </a:lnTo>
                  <a:cubicBezTo>
                    <a:pt x="20055" y="3362"/>
                    <a:pt x="19725" y="2073"/>
                    <a:pt x="19586" y="1639"/>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8"/>
            <p:cNvSpPr/>
            <p:nvPr/>
          </p:nvSpPr>
          <p:spPr>
            <a:xfrm>
              <a:off x="7984089" y="2840136"/>
              <a:ext cx="521324" cy="579593"/>
            </a:xfrm>
            <a:custGeom>
              <a:avLst/>
              <a:gdLst/>
              <a:ahLst/>
              <a:cxnLst/>
              <a:rect l="l" t="t" r="r" b="b"/>
              <a:pathLst>
                <a:path w="5896" h="6555" extrusionOk="0">
                  <a:moveTo>
                    <a:pt x="5370" y="0"/>
                  </a:moveTo>
                  <a:lnTo>
                    <a:pt x="14" y="3516"/>
                  </a:lnTo>
                  <a:cubicBezTo>
                    <a:pt x="153" y="3950"/>
                    <a:pt x="483" y="5239"/>
                    <a:pt x="0" y="6555"/>
                  </a:cubicBezTo>
                  <a:lnTo>
                    <a:pt x="14" y="6555"/>
                  </a:lnTo>
                  <a:lnTo>
                    <a:pt x="5370" y="3039"/>
                  </a:lnTo>
                  <a:cubicBezTo>
                    <a:pt x="5896" y="1289"/>
                    <a:pt x="5370" y="0"/>
                    <a:pt x="5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8"/>
            <p:cNvSpPr/>
            <p:nvPr/>
          </p:nvSpPr>
          <p:spPr>
            <a:xfrm>
              <a:off x="6237346" y="2824663"/>
              <a:ext cx="2284154" cy="610540"/>
            </a:xfrm>
            <a:custGeom>
              <a:avLst/>
              <a:gdLst/>
              <a:ahLst/>
              <a:cxnLst/>
              <a:rect l="l" t="t" r="r" b="b"/>
              <a:pathLst>
                <a:path w="25833" h="6905" extrusionOk="0">
                  <a:moveTo>
                    <a:pt x="25132" y="1"/>
                  </a:moveTo>
                  <a:cubicBezTo>
                    <a:pt x="25096" y="1"/>
                    <a:pt x="25060" y="10"/>
                    <a:pt x="25027" y="29"/>
                  </a:cubicBezTo>
                  <a:lnTo>
                    <a:pt x="19727" y="3508"/>
                  </a:lnTo>
                  <a:lnTo>
                    <a:pt x="197" y="1878"/>
                  </a:lnTo>
                  <a:cubicBezTo>
                    <a:pt x="189" y="1877"/>
                    <a:pt x="181" y="1876"/>
                    <a:pt x="173" y="1876"/>
                  </a:cubicBezTo>
                  <a:cubicBezTo>
                    <a:pt x="86" y="1876"/>
                    <a:pt x="15" y="1948"/>
                    <a:pt x="9" y="2038"/>
                  </a:cubicBezTo>
                  <a:cubicBezTo>
                    <a:pt x="1" y="2137"/>
                    <a:pt x="71" y="2221"/>
                    <a:pt x="169" y="2227"/>
                  </a:cubicBezTo>
                  <a:lnTo>
                    <a:pt x="19755" y="3866"/>
                  </a:lnTo>
                  <a:cubicBezTo>
                    <a:pt x="19763" y="3867"/>
                    <a:pt x="19770" y="3868"/>
                    <a:pt x="19777" y="3868"/>
                  </a:cubicBezTo>
                  <a:cubicBezTo>
                    <a:pt x="19812" y="3868"/>
                    <a:pt x="19844" y="3855"/>
                    <a:pt x="19866" y="3837"/>
                  </a:cubicBezTo>
                  <a:lnTo>
                    <a:pt x="25027" y="456"/>
                  </a:lnTo>
                  <a:lnTo>
                    <a:pt x="25027" y="456"/>
                  </a:lnTo>
                  <a:cubicBezTo>
                    <a:pt x="25146" y="870"/>
                    <a:pt x="25328" y="1863"/>
                    <a:pt x="24978" y="3103"/>
                  </a:cubicBezTo>
                  <a:lnTo>
                    <a:pt x="19727" y="6548"/>
                  </a:lnTo>
                  <a:lnTo>
                    <a:pt x="197" y="4916"/>
                  </a:lnTo>
                  <a:cubicBezTo>
                    <a:pt x="190" y="4915"/>
                    <a:pt x="182" y="4915"/>
                    <a:pt x="175" y="4915"/>
                  </a:cubicBezTo>
                  <a:cubicBezTo>
                    <a:pt x="87" y="4915"/>
                    <a:pt x="15" y="4986"/>
                    <a:pt x="9" y="5078"/>
                  </a:cubicBezTo>
                  <a:cubicBezTo>
                    <a:pt x="1" y="5175"/>
                    <a:pt x="71" y="5259"/>
                    <a:pt x="169" y="5266"/>
                  </a:cubicBezTo>
                  <a:lnTo>
                    <a:pt x="19755" y="6904"/>
                  </a:lnTo>
                  <a:lnTo>
                    <a:pt x="19769" y="6904"/>
                  </a:lnTo>
                  <a:cubicBezTo>
                    <a:pt x="19804" y="6904"/>
                    <a:pt x="19839" y="6898"/>
                    <a:pt x="19866" y="6877"/>
                  </a:cubicBezTo>
                  <a:lnTo>
                    <a:pt x="25224" y="3362"/>
                  </a:lnTo>
                  <a:cubicBezTo>
                    <a:pt x="25259" y="3340"/>
                    <a:pt x="25286" y="3306"/>
                    <a:pt x="25301" y="3271"/>
                  </a:cubicBezTo>
                  <a:cubicBezTo>
                    <a:pt x="25832" y="1471"/>
                    <a:pt x="25315" y="169"/>
                    <a:pt x="25293" y="113"/>
                  </a:cubicBezTo>
                  <a:cubicBezTo>
                    <a:pt x="25273" y="63"/>
                    <a:pt x="25231" y="21"/>
                    <a:pt x="25182" y="7"/>
                  </a:cubicBezTo>
                  <a:cubicBezTo>
                    <a:pt x="25166" y="3"/>
                    <a:pt x="25149" y="1"/>
                    <a:pt x="251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8"/>
            <p:cNvSpPr/>
            <p:nvPr/>
          </p:nvSpPr>
          <p:spPr>
            <a:xfrm>
              <a:off x="6253527" y="2699549"/>
              <a:ext cx="2202454" cy="451561"/>
            </a:xfrm>
            <a:custGeom>
              <a:avLst/>
              <a:gdLst/>
              <a:ahLst/>
              <a:cxnLst/>
              <a:rect l="l" t="t" r="r" b="b"/>
              <a:pathLst>
                <a:path w="24909" h="5107" extrusionOk="0">
                  <a:moveTo>
                    <a:pt x="5931" y="1"/>
                  </a:moveTo>
                  <a:lnTo>
                    <a:pt x="1" y="3468"/>
                  </a:lnTo>
                  <a:lnTo>
                    <a:pt x="19586" y="5106"/>
                  </a:lnTo>
                  <a:lnTo>
                    <a:pt x="24908" y="1590"/>
                  </a:lnTo>
                  <a:lnTo>
                    <a:pt x="59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8"/>
            <p:cNvSpPr/>
            <p:nvPr/>
          </p:nvSpPr>
          <p:spPr>
            <a:xfrm>
              <a:off x="6236727" y="2684075"/>
              <a:ext cx="2236407" cy="482420"/>
            </a:xfrm>
            <a:custGeom>
              <a:avLst/>
              <a:gdLst/>
              <a:ahLst/>
              <a:cxnLst/>
              <a:rect l="l" t="t" r="r" b="b"/>
              <a:pathLst>
                <a:path w="25293" h="5456" extrusionOk="0">
                  <a:moveTo>
                    <a:pt x="6163" y="359"/>
                  </a:moveTo>
                  <a:lnTo>
                    <a:pt x="24579" y="1898"/>
                  </a:lnTo>
                  <a:lnTo>
                    <a:pt x="19734" y="5098"/>
                  </a:lnTo>
                  <a:lnTo>
                    <a:pt x="764" y="3510"/>
                  </a:lnTo>
                  <a:lnTo>
                    <a:pt x="6163" y="359"/>
                  </a:lnTo>
                  <a:close/>
                  <a:moveTo>
                    <a:pt x="6142" y="1"/>
                  </a:moveTo>
                  <a:cubicBezTo>
                    <a:pt x="6100" y="1"/>
                    <a:pt x="6066" y="8"/>
                    <a:pt x="6037" y="23"/>
                  </a:cubicBezTo>
                  <a:lnTo>
                    <a:pt x="100" y="3488"/>
                  </a:lnTo>
                  <a:cubicBezTo>
                    <a:pt x="36" y="3523"/>
                    <a:pt x="1" y="3607"/>
                    <a:pt x="16" y="3678"/>
                  </a:cubicBezTo>
                  <a:cubicBezTo>
                    <a:pt x="36" y="3754"/>
                    <a:pt x="100" y="3811"/>
                    <a:pt x="176" y="3817"/>
                  </a:cubicBezTo>
                  <a:lnTo>
                    <a:pt x="19762" y="5456"/>
                  </a:lnTo>
                  <a:lnTo>
                    <a:pt x="19776" y="5456"/>
                  </a:lnTo>
                  <a:cubicBezTo>
                    <a:pt x="19811" y="5456"/>
                    <a:pt x="19846" y="5449"/>
                    <a:pt x="19873" y="5427"/>
                  </a:cubicBezTo>
                  <a:lnTo>
                    <a:pt x="25196" y="1913"/>
                  </a:lnTo>
                  <a:cubicBezTo>
                    <a:pt x="25258" y="1871"/>
                    <a:pt x="25293" y="1794"/>
                    <a:pt x="25273" y="1723"/>
                  </a:cubicBezTo>
                  <a:cubicBezTo>
                    <a:pt x="25251" y="1653"/>
                    <a:pt x="25189" y="1597"/>
                    <a:pt x="25118" y="1591"/>
                  </a:cubicBezTo>
                  <a:lnTo>
                    <a:pt x="61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8"/>
            <p:cNvSpPr/>
            <p:nvPr/>
          </p:nvSpPr>
          <p:spPr>
            <a:xfrm>
              <a:off x="6768575" y="4396057"/>
              <a:ext cx="335200" cy="215391"/>
            </a:xfrm>
            <a:custGeom>
              <a:avLst/>
              <a:gdLst/>
              <a:ahLst/>
              <a:cxnLst/>
              <a:rect l="l" t="t" r="r" b="b"/>
              <a:pathLst>
                <a:path w="3791" h="2436" extrusionOk="0">
                  <a:moveTo>
                    <a:pt x="559" y="0"/>
                  </a:moveTo>
                  <a:cubicBezTo>
                    <a:pt x="551" y="0"/>
                    <a:pt x="547" y="0"/>
                    <a:pt x="547" y="0"/>
                  </a:cubicBezTo>
                  <a:lnTo>
                    <a:pt x="43" y="869"/>
                  </a:lnTo>
                  <a:cubicBezTo>
                    <a:pt x="43" y="869"/>
                    <a:pt x="1" y="1617"/>
                    <a:pt x="1590" y="2143"/>
                  </a:cubicBezTo>
                  <a:cubicBezTo>
                    <a:pt x="2266" y="2370"/>
                    <a:pt x="2765" y="2435"/>
                    <a:pt x="3116" y="2435"/>
                  </a:cubicBezTo>
                  <a:cubicBezTo>
                    <a:pt x="3587" y="2435"/>
                    <a:pt x="3790" y="2318"/>
                    <a:pt x="3790" y="2318"/>
                  </a:cubicBezTo>
                  <a:cubicBezTo>
                    <a:pt x="3198" y="45"/>
                    <a:pt x="751" y="0"/>
                    <a:pt x="5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8"/>
            <p:cNvSpPr/>
            <p:nvPr/>
          </p:nvSpPr>
          <p:spPr>
            <a:xfrm>
              <a:off x="6850276" y="4469710"/>
              <a:ext cx="153762" cy="88066"/>
            </a:xfrm>
            <a:custGeom>
              <a:avLst/>
              <a:gdLst/>
              <a:ahLst/>
              <a:cxnLst/>
              <a:rect l="l" t="t" r="r" b="b"/>
              <a:pathLst>
                <a:path w="1739" h="996" extrusionOk="0">
                  <a:moveTo>
                    <a:pt x="303" y="1"/>
                  </a:moveTo>
                  <a:lnTo>
                    <a:pt x="1" y="596"/>
                  </a:lnTo>
                  <a:cubicBezTo>
                    <a:pt x="705" y="962"/>
                    <a:pt x="1418" y="996"/>
                    <a:pt x="1656" y="996"/>
                  </a:cubicBezTo>
                  <a:cubicBezTo>
                    <a:pt x="1709" y="996"/>
                    <a:pt x="1739" y="994"/>
                    <a:pt x="1739" y="994"/>
                  </a:cubicBezTo>
                  <a:cubicBezTo>
                    <a:pt x="1387" y="315"/>
                    <a:pt x="303" y="1"/>
                    <a:pt x="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8"/>
            <p:cNvSpPr/>
            <p:nvPr/>
          </p:nvSpPr>
          <p:spPr>
            <a:xfrm>
              <a:off x="6758142" y="4395791"/>
              <a:ext cx="58799" cy="52345"/>
            </a:xfrm>
            <a:custGeom>
              <a:avLst/>
              <a:gdLst/>
              <a:ahLst/>
              <a:cxnLst/>
              <a:rect l="l" t="t" r="r" b="b"/>
              <a:pathLst>
                <a:path w="665" h="592" extrusionOk="0">
                  <a:moveTo>
                    <a:pt x="548" y="0"/>
                  </a:moveTo>
                  <a:cubicBezTo>
                    <a:pt x="190" y="0"/>
                    <a:pt x="1" y="87"/>
                    <a:pt x="1" y="87"/>
                  </a:cubicBezTo>
                  <a:cubicBezTo>
                    <a:pt x="63" y="417"/>
                    <a:pt x="329" y="591"/>
                    <a:pt x="329" y="591"/>
                  </a:cubicBezTo>
                  <a:lnTo>
                    <a:pt x="665" y="3"/>
                  </a:lnTo>
                  <a:cubicBezTo>
                    <a:pt x="624" y="1"/>
                    <a:pt x="585" y="0"/>
                    <a:pt x="548" y="0"/>
                  </a:cubicBezTo>
                  <a:close/>
                </a:path>
              </a:pathLst>
            </a:custGeom>
            <a:solidFill>
              <a:srgbClr val="F9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8"/>
            <p:cNvSpPr/>
            <p:nvPr/>
          </p:nvSpPr>
          <p:spPr>
            <a:xfrm>
              <a:off x="6758142" y="2588847"/>
              <a:ext cx="1364055" cy="2012174"/>
            </a:xfrm>
            <a:custGeom>
              <a:avLst/>
              <a:gdLst/>
              <a:ahLst/>
              <a:cxnLst/>
              <a:rect l="l" t="t" r="r" b="b"/>
              <a:pathLst>
                <a:path w="15427" h="22757" extrusionOk="0">
                  <a:moveTo>
                    <a:pt x="12781" y="0"/>
                  </a:moveTo>
                  <a:cubicBezTo>
                    <a:pt x="12538" y="0"/>
                    <a:pt x="12275" y="26"/>
                    <a:pt x="11988" y="83"/>
                  </a:cubicBezTo>
                  <a:cubicBezTo>
                    <a:pt x="11988" y="83"/>
                    <a:pt x="6841" y="10805"/>
                    <a:pt x="1" y="20523"/>
                  </a:cubicBezTo>
                  <a:cubicBezTo>
                    <a:pt x="1" y="20523"/>
                    <a:pt x="213" y="20438"/>
                    <a:pt x="608" y="20438"/>
                  </a:cubicBezTo>
                  <a:cubicBezTo>
                    <a:pt x="999" y="20438"/>
                    <a:pt x="1569" y="20522"/>
                    <a:pt x="2290" y="20853"/>
                  </a:cubicBezTo>
                  <a:cubicBezTo>
                    <a:pt x="3747" y="21518"/>
                    <a:pt x="3908" y="22757"/>
                    <a:pt x="3908" y="22757"/>
                  </a:cubicBezTo>
                  <a:cubicBezTo>
                    <a:pt x="8802" y="11924"/>
                    <a:pt x="15427" y="2044"/>
                    <a:pt x="15427" y="2044"/>
                  </a:cubicBezTo>
                  <a:cubicBezTo>
                    <a:pt x="15427" y="2044"/>
                    <a:pt x="14945" y="0"/>
                    <a:pt x="127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8"/>
            <p:cNvSpPr/>
            <p:nvPr/>
          </p:nvSpPr>
          <p:spPr>
            <a:xfrm>
              <a:off x="6772289" y="4395791"/>
              <a:ext cx="269504" cy="161809"/>
            </a:xfrm>
            <a:custGeom>
              <a:avLst/>
              <a:gdLst/>
              <a:ahLst/>
              <a:cxnLst/>
              <a:rect l="l" t="t" r="r" b="b"/>
              <a:pathLst>
                <a:path w="3048" h="1830" extrusionOk="0">
                  <a:moveTo>
                    <a:pt x="593" y="1"/>
                  </a:moveTo>
                  <a:cubicBezTo>
                    <a:pt x="536" y="1"/>
                    <a:pt x="505" y="3"/>
                    <a:pt x="505" y="3"/>
                  </a:cubicBezTo>
                  <a:lnTo>
                    <a:pt x="1" y="872"/>
                  </a:lnTo>
                  <a:cubicBezTo>
                    <a:pt x="1" y="872"/>
                    <a:pt x="121" y="718"/>
                    <a:pt x="503" y="718"/>
                  </a:cubicBezTo>
                  <a:cubicBezTo>
                    <a:pt x="698" y="718"/>
                    <a:pt x="961" y="758"/>
                    <a:pt x="1311" y="879"/>
                  </a:cubicBezTo>
                  <a:cubicBezTo>
                    <a:pt x="2347" y="1235"/>
                    <a:pt x="2621" y="1830"/>
                    <a:pt x="2621" y="1830"/>
                  </a:cubicBezTo>
                  <a:lnTo>
                    <a:pt x="3047" y="1025"/>
                  </a:lnTo>
                  <a:cubicBezTo>
                    <a:pt x="1957" y="76"/>
                    <a:pt x="900" y="1"/>
                    <a:pt x="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8"/>
            <p:cNvSpPr/>
            <p:nvPr/>
          </p:nvSpPr>
          <p:spPr>
            <a:xfrm>
              <a:off x="7332078" y="3396207"/>
              <a:ext cx="333785" cy="227858"/>
            </a:xfrm>
            <a:custGeom>
              <a:avLst/>
              <a:gdLst/>
              <a:ahLst/>
              <a:cxnLst/>
              <a:rect l="l" t="t" r="r" b="b"/>
              <a:pathLst>
                <a:path w="3775" h="2577" extrusionOk="0">
                  <a:moveTo>
                    <a:pt x="844" y="0"/>
                  </a:moveTo>
                  <a:cubicBezTo>
                    <a:pt x="702" y="0"/>
                    <a:pt x="624" y="13"/>
                    <a:pt x="624" y="13"/>
                  </a:cubicBezTo>
                  <a:lnTo>
                    <a:pt x="0" y="1106"/>
                  </a:lnTo>
                  <a:cubicBezTo>
                    <a:pt x="9" y="1106"/>
                    <a:pt x="18" y="1106"/>
                    <a:pt x="27" y="1106"/>
                  </a:cubicBezTo>
                  <a:cubicBezTo>
                    <a:pt x="1972" y="1106"/>
                    <a:pt x="3131" y="2576"/>
                    <a:pt x="3131" y="2576"/>
                  </a:cubicBezTo>
                  <a:lnTo>
                    <a:pt x="3775" y="1455"/>
                  </a:lnTo>
                  <a:cubicBezTo>
                    <a:pt x="2502" y="150"/>
                    <a:pt x="1319" y="0"/>
                    <a:pt x="8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5" name="Google Shape;1705;p48"/>
          <p:cNvSpPr/>
          <p:nvPr/>
        </p:nvSpPr>
        <p:spPr>
          <a:xfrm rot="-786786">
            <a:off x="1512847" y="410755"/>
            <a:ext cx="263333" cy="263515"/>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8"/>
          <p:cNvSpPr/>
          <p:nvPr/>
        </p:nvSpPr>
        <p:spPr>
          <a:xfrm rot="135659">
            <a:off x="5392910" y="922670"/>
            <a:ext cx="201487" cy="201626"/>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8"/>
          <p:cNvSpPr/>
          <p:nvPr/>
        </p:nvSpPr>
        <p:spPr>
          <a:xfrm rot="-786933">
            <a:off x="6424598" y="2105526"/>
            <a:ext cx="155516" cy="15564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8"/>
          <p:cNvSpPr/>
          <p:nvPr/>
        </p:nvSpPr>
        <p:spPr>
          <a:xfrm rot="1455325">
            <a:off x="7343626" y="1708869"/>
            <a:ext cx="291600" cy="29179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8"/>
          <p:cNvSpPr/>
          <p:nvPr/>
        </p:nvSpPr>
        <p:spPr>
          <a:xfrm rot="-786933">
            <a:off x="3567098" y="4420364"/>
            <a:ext cx="155516" cy="15564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8"/>
          <p:cNvSpPr/>
          <p:nvPr/>
        </p:nvSpPr>
        <p:spPr>
          <a:xfrm rot="135659">
            <a:off x="5785060" y="4466158"/>
            <a:ext cx="201487" cy="201626"/>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2466;p49">
            <a:extLst>
              <a:ext uri="{FF2B5EF4-FFF2-40B4-BE49-F238E27FC236}">
                <a16:creationId xmlns:a16="http://schemas.microsoft.com/office/drawing/2014/main" id="{44CFA112-839B-57F2-F912-B20179E8B987}"/>
              </a:ext>
            </a:extLst>
          </p:cNvPr>
          <p:cNvSpPr/>
          <p:nvPr/>
        </p:nvSpPr>
        <p:spPr>
          <a:xfrm rot="-443320">
            <a:off x="160606" y="1778439"/>
            <a:ext cx="1229554" cy="996703"/>
          </a:xfrm>
          <a:custGeom>
            <a:avLst/>
            <a:gdLst/>
            <a:ahLst/>
            <a:cxnLst/>
            <a:rect l="l" t="t" r="r" b="b"/>
            <a:pathLst>
              <a:path w="49182" h="39868" extrusionOk="0">
                <a:moveTo>
                  <a:pt x="26131" y="0"/>
                </a:moveTo>
                <a:cubicBezTo>
                  <a:pt x="23295" y="0"/>
                  <a:pt x="20460" y="105"/>
                  <a:pt x="17631" y="353"/>
                </a:cubicBezTo>
                <a:cubicBezTo>
                  <a:pt x="14226" y="657"/>
                  <a:pt x="10791" y="1143"/>
                  <a:pt x="7509" y="2116"/>
                </a:cubicBezTo>
                <a:cubicBezTo>
                  <a:pt x="5259" y="2815"/>
                  <a:pt x="3436" y="3484"/>
                  <a:pt x="2250" y="4852"/>
                </a:cubicBezTo>
                <a:cubicBezTo>
                  <a:pt x="1430" y="5763"/>
                  <a:pt x="913" y="6979"/>
                  <a:pt x="700" y="8681"/>
                </a:cubicBezTo>
                <a:cubicBezTo>
                  <a:pt x="1" y="14213"/>
                  <a:pt x="31" y="19654"/>
                  <a:pt x="1186" y="25095"/>
                </a:cubicBezTo>
                <a:cubicBezTo>
                  <a:pt x="1825" y="28104"/>
                  <a:pt x="2889" y="31235"/>
                  <a:pt x="5381" y="33028"/>
                </a:cubicBezTo>
                <a:cubicBezTo>
                  <a:pt x="7661" y="34670"/>
                  <a:pt x="10639" y="34852"/>
                  <a:pt x="13436" y="34913"/>
                </a:cubicBezTo>
                <a:cubicBezTo>
                  <a:pt x="14739" y="34936"/>
                  <a:pt x="16042" y="34950"/>
                  <a:pt x="17346" y="34950"/>
                </a:cubicBezTo>
                <a:cubicBezTo>
                  <a:pt x="22736" y="34950"/>
                  <a:pt x="28125" y="34722"/>
                  <a:pt x="33436" y="34062"/>
                </a:cubicBezTo>
                <a:cubicBezTo>
                  <a:pt x="33862" y="35308"/>
                  <a:pt x="34257" y="36584"/>
                  <a:pt x="34652" y="37831"/>
                </a:cubicBezTo>
                <a:cubicBezTo>
                  <a:pt x="34895" y="38621"/>
                  <a:pt x="35230" y="39502"/>
                  <a:pt x="35990" y="39867"/>
                </a:cubicBezTo>
                <a:cubicBezTo>
                  <a:pt x="36810" y="39107"/>
                  <a:pt x="36962" y="37861"/>
                  <a:pt x="37053" y="36736"/>
                </a:cubicBezTo>
                <a:cubicBezTo>
                  <a:pt x="37145" y="35673"/>
                  <a:pt x="37236" y="34609"/>
                  <a:pt x="37266" y="33515"/>
                </a:cubicBezTo>
                <a:cubicBezTo>
                  <a:pt x="38816" y="33271"/>
                  <a:pt x="40336" y="32998"/>
                  <a:pt x="41856" y="32663"/>
                </a:cubicBezTo>
                <a:cubicBezTo>
                  <a:pt x="44500" y="32086"/>
                  <a:pt x="46750" y="31296"/>
                  <a:pt x="47509" y="28499"/>
                </a:cubicBezTo>
                <a:cubicBezTo>
                  <a:pt x="49181" y="22451"/>
                  <a:pt x="48452" y="15703"/>
                  <a:pt x="47206" y="9624"/>
                </a:cubicBezTo>
                <a:cubicBezTo>
                  <a:pt x="46658" y="7010"/>
                  <a:pt x="45807" y="4244"/>
                  <a:pt x="43740" y="2541"/>
                </a:cubicBezTo>
                <a:cubicBezTo>
                  <a:pt x="41704" y="900"/>
                  <a:pt x="38968" y="566"/>
                  <a:pt x="36354" y="383"/>
                </a:cubicBezTo>
                <a:cubicBezTo>
                  <a:pt x="32952" y="151"/>
                  <a:pt x="29541" y="0"/>
                  <a:pt x="26131" y="0"/>
                </a:cubicBezTo>
                <a:close/>
              </a:path>
            </a:pathLst>
          </a:custGeom>
          <a:solidFill>
            <a:srgbClr val="FFA4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Google Shape;2467;p49">
            <a:extLst>
              <a:ext uri="{FF2B5EF4-FFF2-40B4-BE49-F238E27FC236}">
                <a16:creationId xmlns:a16="http://schemas.microsoft.com/office/drawing/2014/main" id="{84AE6843-AEEA-E477-A015-E32AB81376BF}"/>
              </a:ext>
            </a:extLst>
          </p:cNvPr>
          <p:cNvSpPr/>
          <p:nvPr/>
        </p:nvSpPr>
        <p:spPr>
          <a:xfrm rot="354710">
            <a:off x="7945581" y="1951285"/>
            <a:ext cx="1152021" cy="900442"/>
          </a:xfrm>
          <a:custGeom>
            <a:avLst/>
            <a:gdLst/>
            <a:ahLst/>
            <a:cxnLst/>
            <a:rect l="l" t="t" r="r" b="b"/>
            <a:pathLst>
              <a:path w="46080" h="36017" extrusionOk="0">
                <a:moveTo>
                  <a:pt x="11743" y="0"/>
                </a:moveTo>
                <a:cubicBezTo>
                  <a:pt x="8705" y="0"/>
                  <a:pt x="5441" y="399"/>
                  <a:pt x="3739" y="3261"/>
                </a:cubicBezTo>
                <a:cubicBezTo>
                  <a:pt x="3496" y="3656"/>
                  <a:pt x="3283" y="4051"/>
                  <a:pt x="3100" y="4447"/>
                </a:cubicBezTo>
                <a:cubicBezTo>
                  <a:pt x="1763" y="7152"/>
                  <a:pt x="1033" y="10191"/>
                  <a:pt x="669" y="13140"/>
                </a:cubicBezTo>
                <a:cubicBezTo>
                  <a:pt x="243" y="16848"/>
                  <a:pt x="0" y="21043"/>
                  <a:pt x="517" y="24781"/>
                </a:cubicBezTo>
                <a:cubicBezTo>
                  <a:pt x="942" y="28003"/>
                  <a:pt x="3131" y="29037"/>
                  <a:pt x="6079" y="29857"/>
                </a:cubicBezTo>
                <a:cubicBezTo>
                  <a:pt x="7386" y="30192"/>
                  <a:pt x="8632" y="30587"/>
                  <a:pt x="9879" y="30982"/>
                </a:cubicBezTo>
                <a:cubicBezTo>
                  <a:pt x="9818" y="32258"/>
                  <a:pt x="9848" y="33565"/>
                  <a:pt x="9970" y="34842"/>
                </a:cubicBezTo>
                <a:cubicBezTo>
                  <a:pt x="10000" y="35298"/>
                  <a:pt x="10152" y="35876"/>
                  <a:pt x="10578" y="35997"/>
                </a:cubicBezTo>
                <a:cubicBezTo>
                  <a:pt x="10633" y="36011"/>
                  <a:pt x="10687" y="36017"/>
                  <a:pt x="10741" y="36017"/>
                </a:cubicBezTo>
                <a:cubicBezTo>
                  <a:pt x="10927" y="36017"/>
                  <a:pt x="11105" y="35946"/>
                  <a:pt x="11246" y="35876"/>
                </a:cubicBezTo>
                <a:cubicBezTo>
                  <a:pt x="11946" y="35480"/>
                  <a:pt x="12310" y="34721"/>
                  <a:pt x="12645" y="33991"/>
                </a:cubicBezTo>
                <a:cubicBezTo>
                  <a:pt x="12918" y="33353"/>
                  <a:pt x="13192" y="32684"/>
                  <a:pt x="13465" y="32046"/>
                </a:cubicBezTo>
                <a:cubicBezTo>
                  <a:pt x="14499" y="32319"/>
                  <a:pt x="15563" y="32562"/>
                  <a:pt x="16626" y="32714"/>
                </a:cubicBezTo>
                <a:cubicBezTo>
                  <a:pt x="21551" y="33505"/>
                  <a:pt x="26444" y="34143"/>
                  <a:pt x="31460" y="34356"/>
                </a:cubicBezTo>
                <a:cubicBezTo>
                  <a:pt x="32715" y="34409"/>
                  <a:pt x="33964" y="34551"/>
                  <a:pt x="35177" y="34551"/>
                </a:cubicBezTo>
                <a:cubicBezTo>
                  <a:pt x="36725" y="34551"/>
                  <a:pt x="38212" y="34320"/>
                  <a:pt x="39575" y="33383"/>
                </a:cubicBezTo>
                <a:cubicBezTo>
                  <a:pt x="43922" y="30374"/>
                  <a:pt x="44195" y="25298"/>
                  <a:pt x="44773" y="20465"/>
                </a:cubicBezTo>
                <a:cubicBezTo>
                  <a:pt x="45502" y="14507"/>
                  <a:pt x="46080" y="7729"/>
                  <a:pt x="39818" y="4659"/>
                </a:cubicBezTo>
                <a:cubicBezTo>
                  <a:pt x="35958" y="2775"/>
                  <a:pt x="31247" y="2045"/>
                  <a:pt x="27022" y="1316"/>
                </a:cubicBezTo>
                <a:cubicBezTo>
                  <a:pt x="22675" y="556"/>
                  <a:pt x="18237" y="130"/>
                  <a:pt x="13800" y="39"/>
                </a:cubicBezTo>
                <a:cubicBezTo>
                  <a:pt x="13141" y="22"/>
                  <a:pt x="12448" y="0"/>
                  <a:pt x="11743" y="0"/>
                </a:cubicBezTo>
                <a:close/>
              </a:path>
            </a:pathLst>
          </a:custGeom>
          <a:solidFill>
            <a:srgbClr val="53C8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 name="Google Shape;2468;p49">
            <a:extLst>
              <a:ext uri="{FF2B5EF4-FFF2-40B4-BE49-F238E27FC236}">
                <a16:creationId xmlns:a16="http://schemas.microsoft.com/office/drawing/2014/main" id="{4E0202F5-EC6B-7AF7-DE27-5F05D2EF7999}"/>
              </a:ext>
            </a:extLst>
          </p:cNvPr>
          <p:cNvGrpSpPr/>
          <p:nvPr/>
        </p:nvGrpSpPr>
        <p:grpSpPr>
          <a:xfrm>
            <a:off x="5845620" y="2697405"/>
            <a:ext cx="2373331" cy="2526942"/>
            <a:chOff x="1281450" y="2108000"/>
            <a:chExt cx="2298700" cy="2392600"/>
          </a:xfrm>
        </p:grpSpPr>
        <p:sp>
          <p:nvSpPr>
            <p:cNvPr id="29" name="Google Shape;2469;p49">
              <a:extLst>
                <a:ext uri="{FF2B5EF4-FFF2-40B4-BE49-F238E27FC236}">
                  <a16:creationId xmlns:a16="http://schemas.microsoft.com/office/drawing/2014/main" id="{CD28E7B3-1D1F-8943-804C-ACB47C7AD4B8}"/>
                </a:ext>
              </a:extLst>
            </p:cNvPr>
            <p:cNvSpPr/>
            <p:nvPr/>
          </p:nvSpPr>
          <p:spPr>
            <a:xfrm>
              <a:off x="1281450" y="4163725"/>
              <a:ext cx="478000" cy="336875"/>
            </a:xfrm>
            <a:custGeom>
              <a:avLst/>
              <a:gdLst/>
              <a:ahLst/>
              <a:cxnLst/>
              <a:rect l="l" t="t" r="r" b="b"/>
              <a:pathLst>
                <a:path w="19120" h="13475" extrusionOk="0">
                  <a:moveTo>
                    <a:pt x="12797" y="1"/>
                  </a:moveTo>
                  <a:cubicBezTo>
                    <a:pt x="10670" y="1811"/>
                    <a:pt x="7863" y="2807"/>
                    <a:pt x="5071" y="2807"/>
                  </a:cubicBezTo>
                  <a:cubicBezTo>
                    <a:pt x="4911" y="2807"/>
                    <a:pt x="4750" y="2803"/>
                    <a:pt x="4590" y="2797"/>
                  </a:cubicBezTo>
                  <a:cubicBezTo>
                    <a:pt x="4158" y="2781"/>
                    <a:pt x="3717" y="2740"/>
                    <a:pt x="3282" y="2740"/>
                  </a:cubicBezTo>
                  <a:cubicBezTo>
                    <a:pt x="2890" y="2740"/>
                    <a:pt x="2502" y="2773"/>
                    <a:pt x="2128" y="2888"/>
                  </a:cubicBezTo>
                  <a:cubicBezTo>
                    <a:pt x="2037" y="2918"/>
                    <a:pt x="1946" y="2979"/>
                    <a:pt x="1885" y="3040"/>
                  </a:cubicBezTo>
                  <a:cubicBezTo>
                    <a:pt x="1763" y="3283"/>
                    <a:pt x="2037" y="3496"/>
                    <a:pt x="2280" y="3587"/>
                  </a:cubicBezTo>
                  <a:cubicBezTo>
                    <a:pt x="3319" y="4015"/>
                    <a:pt x="4440" y="4224"/>
                    <a:pt x="5570" y="4224"/>
                  </a:cubicBezTo>
                  <a:cubicBezTo>
                    <a:pt x="6125" y="4224"/>
                    <a:pt x="6683" y="4174"/>
                    <a:pt x="7234" y="4074"/>
                  </a:cubicBezTo>
                  <a:lnTo>
                    <a:pt x="7234" y="4074"/>
                  </a:lnTo>
                  <a:cubicBezTo>
                    <a:pt x="6019" y="4742"/>
                    <a:pt x="4651" y="5046"/>
                    <a:pt x="3374" y="5472"/>
                  </a:cubicBezTo>
                  <a:cubicBezTo>
                    <a:pt x="2645" y="5715"/>
                    <a:pt x="1946" y="6019"/>
                    <a:pt x="1307" y="6414"/>
                  </a:cubicBezTo>
                  <a:cubicBezTo>
                    <a:pt x="973" y="6627"/>
                    <a:pt x="699" y="6900"/>
                    <a:pt x="426" y="7143"/>
                  </a:cubicBezTo>
                  <a:cubicBezTo>
                    <a:pt x="274" y="7265"/>
                    <a:pt x="0" y="7569"/>
                    <a:pt x="122" y="7751"/>
                  </a:cubicBezTo>
                  <a:cubicBezTo>
                    <a:pt x="180" y="7818"/>
                    <a:pt x="278" y="7844"/>
                    <a:pt x="393" y="7844"/>
                  </a:cubicBezTo>
                  <a:cubicBezTo>
                    <a:pt x="696" y="7844"/>
                    <a:pt x="1123" y="7666"/>
                    <a:pt x="1277" y="7599"/>
                  </a:cubicBezTo>
                  <a:lnTo>
                    <a:pt x="6718" y="5715"/>
                  </a:lnTo>
                  <a:lnTo>
                    <a:pt x="6718" y="5715"/>
                  </a:lnTo>
                  <a:cubicBezTo>
                    <a:pt x="4742" y="7022"/>
                    <a:pt x="2766" y="8298"/>
                    <a:pt x="1064" y="9940"/>
                  </a:cubicBezTo>
                  <a:cubicBezTo>
                    <a:pt x="943" y="10061"/>
                    <a:pt x="821" y="10213"/>
                    <a:pt x="760" y="10365"/>
                  </a:cubicBezTo>
                  <a:cubicBezTo>
                    <a:pt x="699" y="10548"/>
                    <a:pt x="760" y="10761"/>
                    <a:pt x="912" y="10852"/>
                  </a:cubicBezTo>
                  <a:cubicBezTo>
                    <a:pt x="948" y="10861"/>
                    <a:pt x="986" y="10864"/>
                    <a:pt x="1025" y="10864"/>
                  </a:cubicBezTo>
                  <a:cubicBezTo>
                    <a:pt x="1120" y="10864"/>
                    <a:pt x="1221" y="10843"/>
                    <a:pt x="1307" y="10821"/>
                  </a:cubicBezTo>
                  <a:cubicBezTo>
                    <a:pt x="2250" y="10548"/>
                    <a:pt x="3101" y="9970"/>
                    <a:pt x="3921" y="9423"/>
                  </a:cubicBezTo>
                  <a:cubicBezTo>
                    <a:pt x="5137" y="8602"/>
                    <a:pt x="6323" y="7782"/>
                    <a:pt x="7508" y="6961"/>
                  </a:cubicBezTo>
                  <a:lnTo>
                    <a:pt x="7508" y="6961"/>
                  </a:lnTo>
                  <a:cubicBezTo>
                    <a:pt x="6262" y="8481"/>
                    <a:pt x="4985" y="9970"/>
                    <a:pt x="3982" y="11642"/>
                  </a:cubicBezTo>
                  <a:cubicBezTo>
                    <a:pt x="3709" y="12098"/>
                    <a:pt x="3435" y="12645"/>
                    <a:pt x="3587" y="13162"/>
                  </a:cubicBezTo>
                  <a:cubicBezTo>
                    <a:pt x="3617" y="13253"/>
                    <a:pt x="3678" y="13375"/>
                    <a:pt x="3769" y="13435"/>
                  </a:cubicBezTo>
                  <a:cubicBezTo>
                    <a:pt x="3817" y="13463"/>
                    <a:pt x="3867" y="13475"/>
                    <a:pt x="3917" y="13475"/>
                  </a:cubicBezTo>
                  <a:cubicBezTo>
                    <a:pt x="4089" y="13475"/>
                    <a:pt x="4266" y="13333"/>
                    <a:pt x="4408" y="13192"/>
                  </a:cubicBezTo>
                  <a:cubicBezTo>
                    <a:pt x="5958" y="11703"/>
                    <a:pt x="7356" y="10031"/>
                    <a:pt x="8602" y="8298"/>
                  </a:cubicBezTo>
                  <a:lnTo>
                    <a:pt x="8602" y="8298"/>
                  </a:lnTo>
                  <a:cubicBezTo>
                    <a:pt x="7934" y="9606"/>
                    <a:pt x="6961" y="11247"/>
                    <a:pt x="7204" y="12767"/>
                  </a:cubicBezTo>
                  <a:cubicBezTo>
                    <a:pt x="7232" y="12986"/>
                    <a:pt x="7383" y="13231"/>
                    <a:pt x="7569" y="13231"/>
                  </a:cubicBezTo>
                  <a:cubicBezTo>
                    <a:pt x="7589" y="13231"/>
                    <a:pt x="7609" y="13228"/>
                    <a:pt x="7630" y="13223"/>
                  </a:cubicBezTo>
                  <a:cubicBezTo>
                    <a:pt x="7721" y="13192"/>
                    <a:pt x="7782" y="13131"/>
                    <a:pt x="7812" y="13071"/>
                  </a:cubicBezTo>
                  <a:cubicBezTo>
                    <a:pt x="8420" y="12341"/>
                    <a:pt x="8754" y="11520"/>
                    <a:pt x="9241" y="10730"/>
                  </a:cubicBezTo>
                  <a:cubicBezTo>
                    <a:pt x="9757" y="9940"/>
                    <a:pt x="10396" y="9241"/>
                    <a:pt x="11125" y="8663"/>
                  </a:cubicBezTo>
                  <a:cubicBezTo>
                    <a:pt x="12341" y="7721"/>
                    <a:pt x="14074" y="6688"/>
                    <a:pt x="15624" y="6505"/>
                  </a:cubicBezTo>
                  <a:cubicBezTo>
                    <a:pt x="17022" y="6323"/>
                    <a:pt x="18390" y="5046"/>
                    <a:pt x="19119" y="3891"/>
                  </a:cubicBezTo>
                  <a:lnTo>
                    <a:pt x="12797" y="1"/>
                  </a:lnTo>
                  <a:close/>
                </a:path>
              </a:pathLst>
            </a:custGeom>
            <a:solidFill>
              <a:srgbClr val="FFCD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470;p49">
              <a:extLst>
                <a:ext uri="{FF2B5EF4-FFF2-40B4-BE49-F238E27FC236}">
                  <a16:creationId xmlns:a16="http://schemas.microsoft.com/office/drawing/2014/main" id="{451E4352-5E3A-3F19-08A4-4E0D58712D77}"/>
                </a:ext>
              </a:extLst>
            </p:cNvPr>
            <p:cNvSpPr/>
            <p:nvPr/>
          </p:nvSpPr>
          <p:spPr>
            <a:xfrm>
              <a:off x="1710775" y="2108000"/>
              <a:ext cx="1602650" cy="1514700"/>
            </a:xfrm>
            <a:custGeom>
              <a:avLst/>
              <a:gdLst/>
              <a:ahLst/>
              <a:cxnLst/>
              <a:rect l="l" t="t" r="r" b="b"/>
              <a:pathLst>
                <a:path w="64106" h="60588" extrusionOk="0">
                  <a:moveTo>
                    <a:pt x="34367" y="1"/>
                  </a:moveTo>
                  <a:cubicBezTo>
                    <a:pt x="31849" y="1"/>
                    <a:pt x="29313" y="523"/>
                    <a:pt x="26992" y="1499"/>
                  </a:cubicBezTo>
                  <a:cubicBezTo>
                    <a:pt x="26506" y="1712"/>
                    <a:pt x="26020" y="1924"/>
                    <a:pt x="25472" y="1985"/>
                  </a:cubicBezTo>
                  <a:cubicBezTo>
                    <a:pt x="25363" y="2000"/>
                    <a:pt x="25251" y="2006"/>
                    <a:pt x="25139" y="2006"/>
                  </a:cubicBezTo>
                  <a:cubicBezTo>
                    <a:pt x="24784" y="2006"/>
                    <a:pt x="24421" y="1947"/>
                    <a:pt x="24074" y="1924"/>
                  </a:cubicBezTo>
                  <a:cubicBezTo>
                    <a:pt x="23695" y="1882"/>
                    <a:pt x="23317" y="1862"/>
                    <a:pt x="22940" y="1862"/>
                  </a:cubicBezTo>
                  <a:cubicBezTo>
                    <a:pt x="18426" y="1862"/>
                    <a:pt x="14231" y="4838"/>
                    <a:pt x="13557" y="9523"/>
                  </a:cubicBezTo>
                  <a:cubicBezTo>
                    <a:pt x="13314" y="11347"/>
                    <a:pt x="13618" y="13171"/>
                    <a:pt x="13679" y="14994"/>
                  </a:cubicBezTo>
                  <a:cubicBezTo>
                    <a:pt x="13770" y="16818"/>
                    <a:pt x="13557" y="18794"/>
                    <a:pt x="12463" y="20223"/>
                  </a:cubicBezTo>
                  <a:cubicBezTo>
                    <a:pt x="11095" y="22016"/>
                    <a:pt x="8724" y="22624"/>
                    <a:pt x="6718" y="23627"/>
                  </a:cubicBezTo>
                  <a:cubicBezTo>
                    <a:pt x="4195" y="24873"/>
                    <a:pt x="2007" y="26970"/>
                    <a:pt x="1004" y="29615"/>
                  </a:cubicBezTo>
                  <a:cubicBezTo>
                    <a:pt x="1" y="32259"/>
                    <a:pt x="335" y="35451"/>
                    <a:pt x="2129" y="37639"/>
                  </a:cubicBezTo>
                  <a:cubicBezTo>
                    <a:pt x="2980" y="38673"/>
                    <a:pt x="4135" y="39463"/>
                    <a:pt x="4773" y="40618"/>
                  </a:cubicBezTo>
                  <a:cubicBezTo>
                    <a:pt x="5715" y="42320"/>
                    <a:pt x="5351" y="44387"/>
                    <a:pt x="4803" y="46241"/>
                  </a:cubicBezTo>
                  <a:cubicBezTo>
                    <a:pt x="4226" y="48065"/>
                    <a:pt x="3436" y="49889"/>
                    <a:pt x="3527" y="51834"/>
                  </a:cubicBezTo>
                  <a:cubicBezTo>
                    <a:pt x="3648" y="54326"/>
                    <a:pt x="5290" y="56576"/>
                    <a:pt x="7417" y="57852"/>
                  </a:cubicBezTo>
                  <a:cubicBezTo>
                    <a:pt x="9545" y="59159"/>
                    <a:pt x="12098" y="59585"/>
                    <a:pt x="14591" y="59585"/>
                  </a:cubicBezTo>
                  <a:lnTo>
                    <a:pt x="51978" y="60588"/>
                  </a:lnTo>
                  <a:cubicBezTo>
                    <a:pt x="55443" y="59585"/>
                    <a:pt x="58969" y="58247"/>
                    <a:pt x="61400" y="55603"/>
                  </a:cubicBezTo>
                  <a:cubicBezTo>
                    <a:pt x="63072" y="53779"/>
                    <a:pt x="64105" y="51196"/>
                    <a:pt x="63832" y="48703"/>
                  </a:cubicBezTo>
                  <a:cubicBezTo>
                    <a:pt x="63558" y="46028"/>
                    <a:pt x="61157" y="44995"/>
                    <a:pt x="60640" y="42563"/>
                  </a:cubicBezTo>
                  <a:cubicBezTo>
                    <a:pt x="60488" y="41773"/>
                    <a:pt x="60610" y="40952"/>
                    <a:pt x="60823" y="40162"/>
                  </a:cubicBezTo>
                  <a:cubicBezTo>
                    <a:pt x="61613" y="37183"/>
                    <a:pt x="63102" y="34843"/>
                    <a:pt x="62221" y="31682"/>
                  </a:cubicBezTo>
                  <a:cubicBezTo>
                    <a:pt x="61522" y="29220"/>
                    <a:pt x="60640" y="26575"/>
                    <a:pt x="58391" y="25055"/>
                  </a:cubicBezTo>
                  <a:cubicBezTo>
                    <a:pt x="56932" y="24113"/>
                    <a:pt x="55169" y="23809"/>
                    <a:pt x="53497" y="23292"/>
                  </a:cubicBezTo>
                  <a:cubicBezTo>
                    <a:pt x="51856" y="22776"/>
                    <a:pt x="50123" y="21925"/>
                    <a:pt x="49363" y="20375"/>
                  </a:cubicBezTo>
                  <a:cubicBezTo>
                    <a:pt x="48512" y="18581"/>
                    <a:pt x="49151" y="16484"/>
                    <a:pt x="49333" y="14508"/>
                  </a:cubicBezTo>
                  <a:cubicBezTo>
                    <a:pt x="49759" y="9371"/>
                    <a:pt x="46567" y="4265"/>
                    <a:pt x="42008" y="1833"/>
                  </a:cubicBezTo>
                  <a:cubicBezTo>
                    <a:pt x="39665" y="584"/>
                    <a:pt x="37026" y="1"/>
                    <a:pt x="34367" y="1"/>
                  </a:cubicBezTo>
                  <a:close/>
                </a:path>
              </a:pathLst>
            </a:custGeom>
            <a:solidFill>
              <a:srgbClr val="AB385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2471;p49">
              <a:extLst>
                <a:ext uri="{FF2B5EF4-FFF2-40B4-BE49-F238E27FC236}">
                  <a16:creationId xmlns:a16="http://schemas.microsoft.com/office/drawing/2014/main" id="{8DF68207-3D61-741C-8DE1-78B94CBC510C}"/>
                </a:ext>
              </a:extLst>
            </p:cNvPr>
            <p:cNvSpPr/>
            <p:nvPr/>
          </p:nvSpPr>
          <p:spPr>
            <a:xfrm>
              <a:off x="1846800" y="2238850"/>
              <a:ext cx="1107200" cy="1293275"/>
            </a:xfrm>
            <a:custGeom>
              <a:avLst/>
              <a:gdLst/>
              <a:ahLst/>
              <a:cxnLst/>
              <a:rect l="l" t="t" r="r" b="b"/>
              <a:pathLst>
                <a:path w="44288" h="51731" extrusionOk="0">
                  <a:moveTo>
                    <a:pt x="18450" y="0"/>
                  </a:moveTo>
                  <a:cubicBezTo>
                    <a:pt x="14669" y="0"/>
                    <a:pt x="11118" y="3145"/>
                    <a:pt x="10700" y="6934"/>
                  </a:cubicBezTo>
                  <a:cubicBezTo>
                    <a:pt x="10366" y="9852"/>
                    <a:pt x="11673" y="12982"/>
                    <a:pt x="10396" y="15627"/>
                  </a:cubicBezTo>
                  <a:cubicBezTo>
                    <a:pt x="9363" y="17815"/>
                    <a:pt x="6931" y="18879"/>
                    <a:pt x="4803" y="19943"/>
                  </a:cubicBezTo>
                  <a:cubicBezTo>
                    <a:pt x="1186" y="21767"/>
                    <a:pt x="1" y="26539"/>
                    <a:pt x="1703" y="30126"/>
                  </a:cubicBezTo>
                  <a:cubicBezTo>
                    <a:pt x="2767" y="32466"/>
                    <a:pt x="4986" y="34442"/>
                    <a:pt x="5046" y="36995"/>
                  </a:cubicBezTo>
                  <a:cubicBezTo>
                    <a:pt x="5077" y="39275"/>
                    <a:pt x="3253" y="40642"/>
                    <a:pt x="3283" y="42892"/>
                  </a:cubicBezTo>
                  <a:cubicBezTo>
                    <a:pt x="3283" y="45080"/>
                    <a:pt x="4226" y="47269"/>
                    <a:pt x="5837" y="48758"/>
                  </a:cubicBezTo>
                  <a:cubicBezTo>
                    <a:pt x="8147" y="50886"/>
                    <a:pt x="11460" y="51463"/>
                    <a:pt x="14621" y="51676"/>
                  </a:cubicBezTo>
                  <a:cubicBezTo>
                    <a:pt x="15261" y="51709"/>
                    <a:pt x="15907" y="51731"/>
                    <a:pt x="16553" y="51731"/>
                  </a:cubicBezTo>
                  <a:cubicBezTo>
                    <a:pt x="18852" y="51731"/>
                    <a:pt x="21152" y="51457"/>
                    <a:pt x="23193" y="50460"/>
                  </a:cubicBezTo>
                  <a:cubicBezTo>
                    <a:pt x="26354" y="48940"/>
                    <a:pt x="28877" y="45779"/>
                    <a:pt x="32372" y="45506"/>
                  </a:cubicBezTo>
                  <a:cubicBezTo>
                    <a:pt x="32562" y="45490"/>
                    <a:pt x="32751" y="45484"/>
                    <a:pt x="32941" y="45484"/>
                  </a:cubicBezTo>
                  <a:cubicBezTo>
                    <a:pt x="34051" y="45484"/>
                    <a:pt x="35158" y="45710"/>
                    <a:pt x="36251" y="45710"/>
                  </a:cubicBezTo>
                  <a:cubicBezTo>
                    <a:pt x="36438" y="45710"/>
                    <a:pt x="36624" y="45704"/>
                    <a:pt x="36810" y="45688"/>
                  </a:cubicBezTo>
                  <a:cubicBezTo>
                    <a:pt x="39120" y="45536"/>
                    <a:pt x="41187" y="44107"/>
                    <a:pt x="42433" y="42193"/>
                  </a:cubicBezTo>
                  <a:cubicBezTo>
                    <a:pt x="43710" y="40278"/>
                    <a:pt x="44226" y="37968"/>
                    <a:pt x="44257" y="35688"/>
                  </a:cubicBezTo>
                  <a:cubicBezTo>
                    <a:pt x="44287" y="33955"/>
                    <a:pt x="44044" y="32223"/>
                    <a:pt x="43223" y="30733"/>
                  </a:cubicBezTo>
                  <a:cubicBezTo>
                    <a:pt x="42312" y="29062"/>
                    <a:pt x="40761" y="27846"/>
                    <a:pt x="39485" y="26448"/>
                  </a:cubicBezTo>
                  <a:cubicBezTo>
                    <a:pt x="38239" y="25080"/>
                    <a:pt x="37235" y="23499"/>
                    <a:pt x="36536" y="21767"/>
                  </a:cubicBezTo>
                  <a:cubicBezTo>
                    <a:pt x="36172" y="20885"/>
                    <a:pt x="35868" y="19882"/>
                    <a:pt x="35169" y="19214"/>
                  </a:cubicBezTo>
                  <a:cubicBezTo>
                    <a:pt x="33922" y="18089"/>
                    <a:pt x="32038" y="18241"/>
                    <a:pt x="30427" y="17785"/>
                  </a:cubicBezTo>
                  <a:cubicBezTo>
                    <a:pt x="28633" y="17299"/>
                    <a:pt x="27174" y="15992"/>
                    <a:pt x="26141" y="14441"/>
                  </a:cubicBezTo>
                  <a:cubicBezTo>
                    <a:pt x="25077" y="12922"/>
                    <a:pt x="24408" y="11189"/>
                    <a:pt x="23740" y="9457"/>
                  </a:cubicBezTo>
                  <a:lnTo>
                    <a:pt x="18664" y="4"/>
                  </a:lnTo>
                  <a:cubicBezTo>
                    <a:pt x="18592" y="1"/>
                    <a:pt x="18521" y="0"/>
                    <a:pt x="18450" y="0"/>
                  </a:cubicBezTo>
                  <a:close/>
                </a:path>
              </a:pathLst>
            </a:custGeom>
            <a:solidFill>
              <a:srgbClr val="AB385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472;p49">
              <a:extLst>
                <a:ext uri="{FF2B5EF4-FFF2-40B4-BE49-F238E27FC236}">
                  <a16:creationId xmlns:a16="http://schemas.microsoft.com/office/drawing/2014/main" id="{B7BB0D58-E511-DE42-60AB-267FF10190C4}"/>
                </a:ext>
              </a:extLst>
            </p:cNvPr>
            <p:cNvSpPr/>
            <p:nvPr/>
          </p:nvSpPr>
          <p:spPr>
            <a:xfrm>
              <a:off x="2630250" y="2808800"/>
              <a:ext cx="289550" cy="276200"/>
            </a:xfrm>
            <a:custGeom>
              <a:avLst/>
              <a:gdLst/>
              <a:ahLst/>
              <a:cxnLst/>
              <a:rect l="l" t="t" r="r" b="b"/>
              <a:pathLst>
                <a:path w="11582" h="11048" extrusionOk="0">
                  <a:moveTo>
                    <a:pt x="8007" y="1"/>
                  </a:moveTo>
                  <a:cubicBezTo>
                    <a:pt x="7722" y="1"/>
                    <a:pt x="7465" y="365"/>
                    <a:pt x="7752" y="580"/>
                  </a:cubicBezTo>
                  <a:cubicBezTo>
                    <a:pt x="9393" y="1917"/>
                    <a:pt x="10366" y="3589"/>
                    <a:pt x="10305" y="5717"/>
                  </a:cubicBezTo>
                  <a:cubicBezTo>
                    <a:pt x="10278" y="8114"/>
                    <a:pt x="8199" y="10243"/>
                    <a:pt x="5864" y="10243"/>
                  </a:cubicBezTo>
                  <a:cubicBezTo>
                    <a:pt x="5594" y="10243"/>
                    <a:pt x="5321" y="10214"/>
                    <a:pt x="5046" y="10154"/>
                  </a:cubicBezTo>
                  <a:cubicBezTo>
                    <a:pt x="1" y="8999"/>
                    <a:pt x="1520" y="2829"/>
                    <a:pt x="5198" y="1127"/>
                  </a:cubicBezTo>
                  <a:cubicBezTo>
                    <a:pt x="5564" y="970"/>
                    <a:pt x="5346" y="476"/>
                    <a:pt x="5007" y="476"/>
                  </a:cubicBezTo>
                  <a:cubicBezTo>
                    <a:pt x="4952" y="476"/>
                    <a:pt x="4893" y="489"/>
                    <a:pt x="4834" y="519"/>
                  </a:cubicBezTo>
                  <a:cubicBezTo>
                    <a:pt x="2615" y="1522"/>
                    <a:pt x="1217" y="3528"/>
                    <a:pt x="1034" y="5990"/>
                  </a:cubicBezTo>
                  <a:cubicBezTo>
                    <a:pt x="852" y="8665"/>
                    <a:pt x="2979" y="10428"/>
                    <a:pt x="5381" y="10975"/>
                  </a:cubicBezTo>
                  <a:cubicBezTo>
                    <a:pt x="5606" y="11024"/>
                    <a:pt x="5834" y="11048"/>
                    <a:pt x="6062" y="11048"/>
                  </a:cubicBezTo>
                  <a:cubicBezTo>
                    <a:pt x="8081" y="11048"/>
                    <a:pt x="10126" y="9218"/>
                    <a:pt x="10700" y="7388"/>
                  </a:cubicBezTo>
                  <a:cubicBezTo>
                    <a:pt x="11581" y="4562"/>
                    <a:pt x="10518" y="1917"/>
                    <a:pt x="8238" y="93"/>
                  </a:cubicBezTo>
                  <a:cubicBezTo>
                    <a:pt x="8166" y="28"/>
                    <a:pt x="8086" y="1"/>
                    <a:pt x="8007"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473;p49">
              <a:extLst>
                <a:ext uri="{FF2B5EF4-FFF2-40B4-BE49-F238E27FC236}">
                  <a16:creationId xmlns:a16="http://schemas.microsoft.com/office/drawing/2014/main" id="{C070D6FC-9658-7669-9143-88773766518B}"/>
                </a:ext>
              </a:extLst>
            </p:cNvPr>
            <p:cNvSpPr/>
            <p:nvPr/>
          </p:nvSpPr>
          <p:spPr>
            <a:xfrm>
              <a:off x="1970000" y="2763050"/>
              <a:ext cx="297050" cy="264150"/>
            </a:xfrm>
            <a:custGeom>
              <a:avLst/>
              <a:gdLst/>
              <a:ahLst/>
              <a:cxnLst/>
              <a:rect l="l" t="t" r="r" b="b"/>
              <a:pathLst>
                <a:path w="11882" h="10566" extrusionOk="0">
                  <a:moveTo>
                    <a:pt x="6664" y="0"/>
                  </a:moveTo>
                  <a:cubicBezTo>
                    <a:pt x="3214" y="0"/>
                    <a:pt x="1" y="4508"/>
                    <a:pt x="1729" y="7729"/>
                  </a:cubicBezTo>
                  <a:cubicBezTo>
                    <a:pt x="2782" y="9687"/>
                    <a:pt x="4518" y="10566"/>
                    <a:pt x="6279" y="10566"/>
                  </a:cubicBezTo>
                  <a:cubicBezTo>
                    <a:pt x="8536" y="10566"/>
                    <a:pt x="10834" y="9124"/>
                    <a:pt x="11790" y="6665"/>
                  </a:cubicBezTo>
                  <a:cubicBezTo>
                    <a:pt x="11882" y="6409"/>
                    <a:pt x="11664" y="6241"/>
                    <a:pt x="11444" y="6241"/>
                  </a:cubicBezTo>
                  <a:cubicBezTo>
                    <a:pt x="11298" y="6241"/>
                    <a:pt x="11152" y="6314"/>
                    <a:pt x="11091" y="6483"/>
                  </a:cubicBezTo>
                  <a:cubicBezTo>
                    <a:pt x="10273" y="8586"/>
                    <a:pt x="8381" y="9866"/>
                    <a:pt x="6408" y="9866"/>
                  </a:cubicBezTo>
                  <a:cubicBezTo>
                    <a:pt x="5302" y="9866"/>
                    <a:pt x="4171" y="9464"/>
                    <a:pt x="3188" y="8580"/>
                  </a:cubicBezTo>
                  <a:cubicBezTo>
                    <a:pt x="1821" y="7364"/>
                    <a:pt x="1699" y="5236"/>
                    <a:pt x="2398" y="3686"/>
                  </a:cubicBezTo>
                  <a:cubicBezTo>
                    <a:pt x="3069" y="2244"/>
                    <a:pt x="5083" y="741"/>
                    <a:pt x="6842" y="741"/>
                  </a:cubicBezTo>
                  <a:cubicBezTo>
                    <a:pt x="7234" y="741"/>
                    <a:pt x="7612" y="815"/>
                    <a:pt x="7960" y="981"/>
                  </a:cubicBezTo>
                  <a:cubicBezTo>
                    <a:pt x="8020" y="1011"/>
                    <a:pt x="8078" y="1024"/>
                    <a:pt x="8134" y="1024"/>
                  </a:cubicBezTo>
                  <a:cubicBezTo>
                    <a:pt x="8473" y="1024"/>
                    <a:pt x="8691" y="530"/>
                    <a:pt x="8325" y="373"/>
                  </a:cubicBezTo>
                  <a:cubicBezTo>
                    <a:pt x="7778" y="117"/>
                    <a:pt x="7218" y="0"/>
                    <a:pt x="6664"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474;p49">
              <a:extLst>
                <a:ext uri="{FF2B5EF4-FFF2-40B4-BE49-F238E27FC236}">
                  <a16:creationId xmlns:a16="http://schemas.microsoft.com/office/drawing/2014/main" id="{8A60273B-FCBF-111E-39B8-2D1B9B96F440}"/>
                </a:ext>
              </a:extLst>
            </p:cNvPr>
            <p:cNvSpPr/>
            <p:nvPr/>
          </p:nvSpPr>
          <p:spPr>
            <a:xfrm>
              <a:off x="2068400" y="2589150"/>
              <a:ext cx="112275" cy="29850"/>
            </a:xfrm>
            <a:custGeom>
              <a:avLst/>
              <a:gdLst/>
              <a:ahLst/>
              <a:cxnLst/>
              <a:rect l="l" t="t" r="r" b="b"/>
              <a:pathLst>
                <a:path w="4491" h="1194" extrusionOk="0">
                  <a:moveTo>
                    <a:pt x="591" y="0"/>
                  </a:moveTo>
                  <a:cubicBezTo>
                    <a:pt x="150" y="0"/>
                    <a:pt x="1" y="645"/>
                    <a:pt x="438" y="703"/>
                  </a:cubicBezTo>
                  <a:lnTo>
                    <a:pt x="3842" y="1189"/>
                  </a:lnTo>
                  <a:cubicBezTo>
                    <a:pt x="3861" y="1192"/>
                    <a:pt x="3880" y="1193"/>
                    <a:pt x="3898" y="1193"/>
                  </a:cubicBezTo>
                  <a:cubicBezTo>
                    <a:pt x="4315" y="1193"/>
                    <a:pt x="4491" y="548"/>
                    <a:pt x="4024" y="490"/>
                  </a:cubicBezTo>
                  <a:lnTo>
                    <a:pt x="651" y="4"/>
                  </a:lnTo>
                  <a:cubicBezTo>
                    <a:pt x="630" y="1"/>
                    <a:pt x="611" y="0"/>
                    <a:pt x="591"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2475;p49">
              <a:extLst>
                <a:ext uri="{FF2B5EF4-FFF2-40B4-BE49-F238E27FC236}">
                  <a16:creationId xmlns:a16="http://schemas.microsoft.com/office/drawing/2014/main" id="{07C22EBA-0219-E150-7054-0376EABEB258}"/>
                </a:ext>
              </a:extLst>
            </p:cNvPr>
            <p:cNvSpPr/>
            <p:nvPr/>
          </p:nvSpPr>
          <p:spPr>
            <a:xfrm>
              <a:off x="3290600" y="3083900"/>
              <a:ext cx="289550" cy="446850"/>
            </a:xfrm>
            <a:custGeom>
              <a:avLst/>
              <a:gdLst/>
              <a:ahLst/>
              <a:cxnLst/>
              <a:rect l="l" t="t" r="r" b="b"/>
              <a:pathLst>
                <a:path w="11582" h="17874" extrusionOk="0">
                  <a:moveTo>
                    <a:pt x="6960" y="0"/>
                  </a:moveTo>
                  <a:cubicBezTo>
                    <a:pt x="6856" y="0"/>
                    <a:pt x="6718" y="81"/>
                    <a:pt x="6536" y="275"/>
                  </a:cubicBezTo>
                  <a:cubicBezTo>
                    <a:pt x="6262" y="549"/>
                    <a:pt x="6080" y="883"/>
                    <a:pt x="5928" y="1248"/>
                  </a:cubicBezTo>
                  <a:cubicBezTo>
                    <a:pt x="4833" y="3588"/>
                    <a:pt x="4469" y="6172"/>
                    <a:pt x="4074" y="8695"/>
                  </a:cubicBezTo>
                  <a:cubicBezTo>
                    <a:pt x="4134" y="6081"/>
                    <a:pt x="4195" y="3436"/>
                    <a:pt x="3678" y="883"/>
                  </a:cubicBezTo>
                  <a:cubicBezTo>
                    <a:pt x="3628" y="849"/>
                    <a:pt x="3576" y="834"/>
                    <a:pt x="3524" y="834"/>
                  </a:cubicBezTo>
                  <a:cubicBezTo>
                    <a:pt x="3299" y="834"/>
                    <a:pt x="3084" y="1122"/>
                    <a:pt x="3010" y="1369"/>
                  </a:cubicBezTo>
                  <a:cubicBezTo>
                    <a:pt x="2189" y="4105"/>
                    <a:pt x="3101" y="7023"/>
                    <a:pt x="2827" y="9850"/>
                  </a:cubicBezTo>
                  <a:cubicBezTo>
                    <a:pt x="2554" y="9059"/>
                    <a:pt x="2219" y="8269"/>
                    <a:pt x="1855" y="7509"/>
                  </a:cubicBezTo>
                  <a:cubicBezTo>
                    <a:pt x="1551" y="6932"/>
                    <a:pt x="1216" y="6324"/>
                    <a:pt x="669" y="5989"/>
                  </a:cubicBezTo>
                  <a:cubicBezTo>
                    <a:pt x="570" y="5930"/>
                    <a:pt x="458" y="5883"/>
                    <a:pt x="350" y="5883"/>
                  </a:cubicBezTo>
                  <a:cubicBezTo>
                    <a:pt x="293" y="5883"/>
                    <a:pt x="236" y="5897"/>
                    <a:pt x="183" y="5929"/>
                  </a:cubicBezTo>
                  <a:cubicBezTo>
                    <a:pt x="1" y="6050"/>
                    <a:pt x="31" y="6324"/>
                    <a:pt x="92" y="6536"/>
                  </a:cubicBezTo>
                  <a:cubicBezTo>
                    <a:pt x="456" y="7843"/>
                    <a:pt x="1125" y="9059"/>
                    <a:pt x="1551" y="10366"/>
                  </a:cubicBezTo>
                  <a:cubicBezTo>
                    <a:pt x="1976" y="11643"/>
                    <a:pt x="2189" y="13102"/>
                    <a:pt x="1672" y="14348"/>
                  </a:cubicBezTo>
                  <a:lnTo>
                    <a:pt x="8177" y="17874"/>
                  </a:lnTo>
                  <a:cubicBezTo>
                    <a:pt x="9271" y="16780"/>
                    <a:pt x="9514" y="15078"/>
                    <a:pt x="9545" y="13527"/>
                  </a:cubicBezTo>
                  <a:cubicBezTo>
                    <a:pt x="9545" y="12798"/>
                    <a:pt x="9545" y="12129"/>
                    <a:pt x="9666" y="11430"/>
                  </a:cubicBezTo>
                  <a:cubicBezTo>
                    <a:pt x="9788" y="10731"/>
                    <a:pt x="9636" y="10002"/>
                    <a:pt x="9788" y="9302"/>
                  </a:cubicBezTo>
                  <a:cubicBezTo>
                    <a:pt x="10183" y="7661"/>
                    <a:pt x="11551" y="6293"/>
                    <a:pt x="11581" y="4622"/>
                  </a:cubicBezTo>
                  <a:cubicBezTo>
                    <a:pt x="11518" y="4612"/>
                    <a:pt x="11454" y="4608"/>
                    <a:pt x="11391" y="4608"/>
                  </a:cubicBezTo>
                  <a:cubicBezTo>
                    <a:pt x="11031" y="4608"/>
                    <a:pt x="10685" y="4749"/>
                    <a:pt x="10426" y="4956"/>
                  </a:cubicBezTo>
                  <a:cubicBezTo>
                    <a:pt x="9423" y="5716"/>
                    <a:pt x="8755" y="7053"/>
                    <a:pt x="8086" y="8087"/>
                  </a:cubicBezTo>
                  <a:cubicBezTo>
                    <a:pt x="8147" y="6141"/>
                    <a:pt x="8998" y="4348"/>
                    <a:pt x="9606" y="2494"/>
                  </a:cubicBezTo>
                  <a:cubicBezTo>
                    <a:pt x="9697" y="2251"/>
                    <a:pt x="9758" y="2007"/>
                    <a:pt x="9727" y="1764"/>
                  </a:cubicBezTo>
                  <a:cubicBezTo>
                    <a:pt x="9670" y="1535"/>
                    <a:pt x="9477" y="1306"/>
                    <a:pt x="9252" y="1306"/>
                  </a:cubicBezTo>
                  <a:cubicBezTo>
                    <a:pt x="9238" y="1306"/>
                    <a:pt x="9224" y="1307"/>
                    <a:pt x="9210" y="1308"/>
                  </a:cubicBezTo>
                  <a:cubicBezTo>
                    <a:pt x="8998" y="1339"/>
                    <a:pt x="8846" y="1521"/>
                    <a:pt x="8724" y="1673"/>
                  </a:cubicBezTo>
                  <a:cubicBezTo>
                    <a:pt x="7417" y="3618"/>
                    <a:pt x="7052" y="6050"/>
                    <a:pt x="6080" y="8208"/>
                  </a:cubicBezTo>
                  <a:cubicBezTo>
                    <a:pt x="6444" y="6141"/>
                    <a:pt x="6779" y="4074"/>
                    <a:pt x="7144" y="2007"/>
                  </a:cubicBezTo>
                  <a:cubicBezTo>
                    <a:pt x="7193" y="1635"/>
                    <a:pt x="7426" y="0"/>
                    <a:pt x="6960" y="0"/>
                  </a:cubicBezTo>
                  <a:close/>
                </a:path>
              </a:pathLst>
            </a:custGeom>
            <a:solidFill>
              <a:srgbClr val="FFCD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476;p49">
              <a:extLst>
                <a:ext uri="{FF2B5EF4-FFF2-40B4-BE49-F238E27FC236}">
                  <a16:creationId xmlns:a16="http://schemas.microsoft.com/office/drawing/2014/main" id="{87C46C88-DEE8-6CC4-CA4F-3FD3641250B4}"/>
                </a:ext>
              </a:extLst>
            </p:cNvPr>
            <p:cNvSpPr/>
            <p:nvPr/>
          </p:nvSpPr>
          <p:spPr>
            <a:xfrm>
              <a:off x="2132525" y="2190250"/>
              <a:ext cx="667975" cy="848300"/>
            </a:xfrm>
            <a:custGeom>
              <a:avLst/>
              <a:gdLst/>
              <a:ahLst/>
              <a:cxnLst/>
              <a:rect l="l" t="t" r="r" b="b"/>
              <a:pathLst>
                <a:path w="26719" h="33932" extrusionOk="0">
                  <a:moveTo>
                    <a:pt x="12924" y="0"/>
                  </a:moveTo>
                  <a:cubicBezTo>
                    <a:pt x="12035" y="0"/>
                    <a:pt x="11164" y="81"/>
                    <a:pt x="10335" y="245"/>
                  </a:cubicBezTo>
                  <a:cubicBezTo>
                    <a:pt x="8299" y="640"/>
                    <a:pt x="6232" y="1279"/>
                    <a:pt x="4742" y="2707"/>
                  </a:cubicBezTo>
                  <a:cubicBezTo>
                    <a:pt x="3891" y="3558"/>
                    <a:pt x="3314" y="4622"/>
                    <a:pt x="2827" y="5686"/>
                  </a:cubicBezTo>
                  <a:cubicBezTo>
                    <a:pt x="487" y="10793"/>
                    <a:pt x="122" y="16568"/>
                    <a:pt x="31" y="22161"/>
                  </a:cubicBezTo>
                  <a:cubicBezTo>
                    <a:pt x="0" y="24714"/>
                    <a:pt x="61" y="27419"/>
                    <a:pt x="1459" y="29516"/>
                  </a:cubicBezTo>
                  <a:cubicBezTo>
                    <a:pt x="3040" y="31918"/>
                    <a:pt x="6019" y="32981"/>
                    <a:pt x="8815" y="33529"/>
                  </a:cubicBezTo>
                  <a:cubicBezTo>
                    <a:pt x="10039" y="33769"/>
                    <a:pt x="11285" y="33931"/>
                    <a:pt x="12519" y="33931"/>
                  </a:cubicBezTo>
                  <a:cubicBezTo>
                    <a:pt x="13308" y="33931"/>
                    <a:pt x="14093" y="33865"/>
                    <a:pt x="14864" y="33711"/>
                  </a:cubicBezTo>
                  <a:cubicBezTo>
                    <a:pt x="18147" y="33012"/>
                    <a:pt x="20913" y="30641"/>
                    <a:pt x="22676" y="27784"/>
                  </a:cubicBezTo>
                  <a:cubicBezTo>
                    <a:pt x="24469" y="24927"/>
                    <a:pt x="25320" y="21583"/>
                    <a:pt x="25867" y="18270"/>
                  </a:cubicBezTo>
                  <a:cubicBezTo>
                    <a:pt x="26506" y="14501"/>
                    <a:pt x="26718" y="10489"/>
                    <a:pt x="25168" y="6963"/>
                  </a:cubicBezTo>
                  <a:cubicBezTo>
                    <a:pt x="23214" y="2438"/>
                    <a:pt x="17802" y="0"/>
                    <a:pt x="12924" y="0"/>
                  </a:cubicBezTo>
                  <a:close/>
                </a:path>
              </a:pathLst>
            </a:custGeom>
            <a:solidFill>
              <a:srgbClr val="FFCD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477;p49">
              <a:extLst>
                <a:ext uri="{FF2B5EF4-FFF2-40B4-BE49-F238E27FC236}">
                  <a16:creationId xmlns:a16="http://schemas.microsoft.com/office/drawing/2014/main" id="{CDE3499F-1490-8C59-6C6A-377D0DE7C401}"/>
                </a:ext>
              </a:extLst>
            </p:cNvPr>
            <p:cNvSpPr/>
            <p:nvPr/>
          </p:nvSpPr>
          <p:spPr>
            <a:xfrm>
              <a:off x="2296800" y="2454450"/>
              <a:ext cx="81950" cy="281500"/>
            </a:xfrm>
            <a:custGeom>
              <a:avLst/>
              <a:gdLst/>
              <a:ahLst/>
              <a:cxnLst/>
              <a:rect l="l" t="t" r="r" b="b"/>
              <a:pathLst>
                <a:path w="3278" h="11260" extrusionOk="0">
                  <a:moveTo>
                    <a:pt x="295" y="1"/>
                  </a:moveTo>
                  <a:cubicBezTo>
                    <a:pt x="150" y="1"/>
                    <a:pt x="1" y="222"/>
                    <a:pt x="117" y="407"/>
                  </a:cubicBezTo>
                  <a:cubicBezTo>
                    <a:pt x="1059" y="1562"/>
                    <a:pt x="1940" y="2778"/>
                    <a:pt x="2123" y="4298"/>
                  </a:cubicBezTo>
                  <a:cubicBezTo>
                    <a:pt x="2275" y="5696"/>
                    <a:pt x="1272" y="6486"/>
                    <a:pt x="846" y="7672"/>
                  </a:cubicBezTo>
                  <a:cubicBezTo>
                    <a:pt x="208" y="9465"/>
                    <a:pt x="1089" y="11076"/>
                    <a:pt x="3004" y="11258"/>
                  </a:cubicBezTo>
                  <a:cubicBezTo>
                    <a:pt x="3013" y="11259"/>
                    <a:pt x="3021" y="11260"/>
                    <a:pt x="3030" y="11260"/>
                  </a:cubicBezTo>
                  <a:cubicBezTo>
                    <a:pt x="3277" y="11260"/>
                    <a:pt x="3269" y="10832"/>
                    <a:pt x="3004" y="10802"/>
                  </a:cubicBezTo>
                  <a:cubicBezTo>
                    <a:pt x="1515" y="10681"/>
                    <a:pt x="785" y="9526"/>
                    <a:pt x="1150" y="8067"/>
                  </a:cubicBezTo>
                  <a:cubicBezTo>
                    <a:pt x="1424" y="7064"/>
                    <a:pt x="2244" y="6304"/>
                    <a:pt x="2487" y="5270"/>
                  </a:cubicBezTo>
                  <a:cubicBezTo>
                    <a:pt x="2943" y="3325"/>
                    <a:pt x="1545" y="1501"/>
                    <a:pt x="421" y="73"/>
                  </a:cubicBezTo>
                  <a:cubicBezTo>
                    <a:pt x="384" y="22"/>
                    <a:pt x="340" y="1"/>
                    <a:pt x="295" y="1"/>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478;p49">
              <a:extLst>
                <a:ext uri="{FF2B5EF4-FFF2-40B4-BE49-F238E27FC236}">
                  <a16:creationId xmlns:a16="http://schemas.microsoft.com/office/drawing/2014/main" id="{15C671C0-C027-49BC-F199-1394663F3DF2}"/>
                </a:ext>
              </a:extLst>
            </p:cNvPr>
            <p:cNvSpPr/>
            <p:nvPr/>
          </p:nvSpPr>
          <p:spPr>
            <a:xfrm>
              <a:off x="2328575" y="2746525"/>
              <a:ext cx="107175" cy="68075"/>
            </a:xfrm>
            <a:custGeom>
              <a:avLst/>
              <a:gdLst/>
              <a:ahLst/>
              <a:cxnLst/>
              <a:rect l="l" t="t" r="r" b="b"/>
              <a:pathLst>
                <a:path w="4287" h="2723" extrusionOk="0">
                  <a:moveTo>
                    <a:pt x="4256" y="1"/>
                  </a:moveTo>
                  <a:lnTo>
                    <a:pt x="4256" y="1"/>
                  </a:lnTo>
                  <a:cubicBezTo>
                    <a:pt x="2797" y="153"/>
                    <a:pt x="1368" y="487"/>
                    <a:pt x="61" y="1095"/>
                  </a:cubicBezTo>
                  <a:cubicBezTo>
                    <a:pt x="1" y="1369"/>
                    <a:pt x="335" y="1733"/>
                    <a:pt x="578" y="1976"/>
                  </a:cubicBezTo>
                  <a:cubicBezTo>
                    <a:pt x="1021" y="2456"/>
                    <a:pt x="1609" y="2723"/>
                    <a:pt x="2200" y="2723"/>
                  </a:cubicBezTo>
                  <a:cubicBezTo>
                    <a:pt x="2583" y="2723"/>
                    <a:pt x="2967" y="2611"/>
                    <a:pt x="3314" y="2372"/>
                  </a:cubicBezTo>
                  <a:cubicBezTo>
                    <a:pt x="4043" y="1855"/>
                    <a:pt x="4286" y="852"/>
                    <a:pt x="4256"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479;p49">
              <a:extLst>
                <a:ext uri="{FF2B5EF4-FFF2-40B4-BE49-F238E27FC236}">
                  <a16:creationId xmlns:a16="http://schemas.microsoft.com/office/drawing/2014/main" id="{B15C4238-B023-E2D7-BD2D-FC0F64C679BC}"/>
                </a:ext>
              </a:extLst>
            </p:cNvPr>
            <p:cNvSpPr/>
            <p:nvPr/>
          </p:nvSpPr>
          <p:spPr>
            <a:xfrm>
              <a:off x="2227500" y="2586200"/>
              <a:ext cx="43350" cy="82075"/>
            </a:xfrm>
            <a:custGeom>
              <a:avLst/>
              <a:gdLst/>
              <a:ahLst/>
              <a:cxnLst/>
              <a:rect l="l" t="t" r="r" b="b"/>
              <a:pathLst>
                <a:path w="1734" h="3283" extrusionOk="0">
                  <a:moveTo>
                    <a:pt x="852" y="0"/>
                  </a:moveTo>
                  <a:cubicBezTo>
                    <a:pt x="396" y="0"/>
                    <a:pt x="1" y="730"/>
                    <a:pt x="1" y="1642"/>
                  </a:cubicBezTo>
                  <a:cubicBezTo>
                    <a:pt x="1" y="2523"/>
                    <a:pt x="396" y="3283"/>
                    <a:pt x="852" y="3283"/>
                  </a:cubicBezTo>
                  <a:cubicBezTo>
                    <a:pt x="1338" y="3283"/>
                    <a:pt x="1734" y="2523"/>
                    <a:pt x="1734" y="1642"/>
                  </a:cubicBezTo>
                  <a:cubicBezTo>
                    <a:pt x="1734" y="730"/>
                    <a:pt x="1338" y="0"/>
                    <a:pt x="852"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2480;p49">
              <a:extLst>
                <a:ext uri="{FF2B5EF4-FFF2-40B4-BE49-F238E27FC236}">
                  <a16:creationId xmlns:a16="http://schemas.microsoft.com/office/drawing/2014/main" id="{23157FDA-5C2E-EC7C-BAC1-DE63A4B96654}"/>
                </a:ext>
              </a:extLst>
            </p:cNvPr>
            <p:cNvSpPr/>
            <p:nvPr/>
          </p:nvSpPr>
          <p:spPr>
            <a:xfrm>
              <a:off x="2470675" y="2593800"/>
              <a:ext cx="43350" cy="82075"/>
            </a:xfrm>
            <a:custGeom>
              <a:avLst/>
              <a:gdLst/>
              <a:ahLst/>
              <a:cxnLst/>
              <a:rect l="l" t="t" r="r" b="b"/>
              <a:pathLst>
                <a:path w="1734" h="3283" extrusionOk="0">
                  <a:moveTo>
                    <a:pt x="882" y="0"/>
                  </a:moveTo>
                  <a:cubicBezTo>
                    <a:pt x="396" y="0"/>
                    <a:pt x="1" y="730"/>
                    <a:pt x="1" y="1642"/>
                  </a:cubicBezTo>
                  <a:cubicBezTo>
                    <a:pt x="1" y="2523"/>
                    <a:pt x="396" y="3283"/>
                    <a:pt x="882" y="3283"/>
                  </a:cubicBezTo>
                  <a:cubicBezTo>
                    <a:pt x="1338" y="3283"/>
                    <a:pt x="1733" y="2523"/>
                    <a:pt x="1733" y="1642"/>
                  </a:cubicBezTo>
                  <a:cubicBezTo>
                    <a:pt x="1733" y="730"/>
                    <a:pt x="1338" y="0"/>
                    <a:pt x="882"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481;p49">
              <a:extLst>
                <a:ext uri="{FF2B5EF4-FFF2-40B4-BE49-F238E27FC236}">
                  <a16:creationId xmlns:a16="http://schemas.microsoft.com/office/drawing/2014/main" id="{A311A6FA-5102-9905-8EE3-25FF06D95F4B}"/>
                </a:ext>
              </a:extLst>
            </p:cNvPr>
            <p:cNvSpPr/>
            <p:nvPr/>
          </p:nvSpPr>
          <p:spPr>
            <a:xfrm>
              <a:off x="2113525" y="2429450"/>
              <a:ext cx="161125" cy="83725"/>
            </a:xfrm>
            <a:custGeom>
              <a:avLst/>
              <a:gdLst/>
              <a:ahLst/>
              <a:cxnLst/>
              <a:rect l="l" t="t" r="r" b="b"/>
              <a:pathLst>
                <a:path w="6445" h="3349" extrusionOk="0">
                  <a:moveTo>
                    <a:pt x="4173" y="1"/>
                  </a:moveTo>
                  <a:cubicBezTo>
                    <a:pt x="3764" y="1"/>
                    <a:pt x="3318" y="52"/>
                    <a:pt x="2858" y="161"/>
                  </a:cubicBezTo>
                  <a:cubicBezTo>
                    <a:pt x="1186" y="586"/>
                    <a:pt x="1" y="1559"/>
                    <a:pt x="213" y="2410"/>
                  </a:cubicBezTo>
                  <a:cubicBezTo>
                    <a:pt x="343" y="2996"/>
                    <a:pt x="1154" y="3349"/>
                    <a:pt x="2215" y="3349"/>
                  </a:cubicBezTo>
                  <a:cubicBezTo>
                    <a:pt x="2641" y="3349"/>
                    <a:pt x="3108" y="3292"/>
                    <a:pt x="3587" y="3170"/>
                  </a:cubicBezTo>
                  <a:cubicBezTo>
                    <a:pt x="5259" y="2775"/>
                    <a:pt x="6444" y="1772"/>
                    <a:pt x="6232" y="951"/>
                  </a:cubicBezTo>
                  <a:cubicBezTo>
                    <a:pt x="6077" y="356"/>
                    <a:pt x="5252" y="1"/>
                    <a:pt x="4173" y="1"/>
                  </a:cubicBezTo>
                  <a:close/>
                </a:path>
              </a:pathLst>
            </a:custGeom>
            <a:solidFill>
              <a:srgbClr val="AB385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2482;p49">
              <a:extLst>
                <a:ext uri="{FF2B5EF4-FFF2-40B4-BE49-F238E27FC236}">
                  <a16:creationId xmlns:a16="http://schemas.microsoft.com/office/drawing/2014/main" id="{F1DA3A61-F37F-D619-AF33-B0DE64883F59}"/>
                </a:ext>
              </a:extLst>
            </p:cNvPr>
            <p:cNvSpPr/>
            <p:nvPr/>
          </p:nvSpPr>
          <p:spPr>
            <a:xfrm>
              <a:off x="2451675" y="2433375"/>
              <a:ext cx="161125" cy="84050"/>
            </a:xfrm>
            <a:custGeom>
              <a:avLst/>
              <a:gdLst/>
              <a:ahLst/>
              <a:cxnLst/>
              <a:rect l="l" t="t" r="r" b="b"/>
              <a:pathLst>
                <a:path w="6445" h="3362" extrusionOk="0">
                  <a:moveTo>
                    <a:pt x="2194" y="1"/>
                  </a:moveTo>
                  <a:cubicBezTo>
                    <a:pt x="1161" y="1"/>
                    <a:pt x="363" y="338"/>
                    <a:pt x="213" y="916"/>
                  </a:cubicBezTo>
                  <a:cubicBezTo>
                    <a:pt x="1" y="1767"/>
                    <a:pt x="1186" y="2770"/>
                    <a:pt x="2858" y="3195"/>
                  </a:cubicBezTo>
                  <a:cubicBezTo>
                    <a:pt x="3325" y="3308"/>
                    <a:pt x="3781" y="3361"/>
                    <a:pt x="4201" y="3361"/>
                  </a:cubicBezTo>
                  <a:cubicBezTo>
                    <a:pt x="5258" y="3361"/>
                    <a:pt x="6080" y="3023"/>
                    <a:pt x="6232" y="2435"/>
                  </a:cubicBezTo>
                  <a:cubicBezTo>
                    <a:pt x="6445" y="1584"/>
                    <a:pt x="5259" y="581"/>
                    <a:pt x="3587" y="186"/>
                  </a:cubicBezTo>
                  <a:cubicBezTo>
                    <a:pt x="3102" y="60"/>
                    <a:pt x="2627" y="1"/>
                    <a:pt x="2194" y="1"/>
                  </a:cubicBezTo>
                  <a:close/>
                </a:path>
              </a:pathLst>
            </a:custGeom>
            <a:solidFill>
              <a:srgbClr val="AB385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483;p49">
              <a:extLst>
                <a:ext uri="{FF2B5EF4-FFF2-40B4-BE49-F238E27FC236}">
                  <a16:creationId xmlns:a16="http://schemas.microsoft.com/office/drawing/2014/main" id="{F3BEF025-8C19-26D2-7FA3-03E1EB32183B}"/>
                </a:ext>
              </a:extLst>
            </p:cNvPr>
            <p:cNvSpPr/>
            <p:nvPr/>
          </p:nvSpPr>
          <p:spPr>
            <a:xfrm>
              <a:off x="2427375" y="2155375"/>
              <a:ext cx="411125" cy="545825"/>
            </a:xfrm>
            <a:custGeom>
              <a:avLst/>
              <a:gdLst/>
              <a:ahLst/>
              <a:cxnLst/>
              <a:rect l="l" t="t" r="r" b="b"/>
              <a:pathLst>
                <a:path w="16445" h="21833" extrusionOk="0">
                  <a:moveTo>
                    <a:pt x="4413" y="0"/>
                  </a:moveTo>
                  <a:cubicBezTo>
                    <a:pt x="3851" y="0"/>
                    <a:pt x="3289" y="67"/>
                    <a:pt x="2736" y="212"/>
                  </a:cubicBezTo>
                  <a:lnTo>
                    <a:pt x="2432" y="516"/>
                  </a:lnTo>
                  <a:cubicBezTo>
                    <a:pt x="790" y="2522"/>
                    <a:pt x="0" y="5227"/>
                    <a:pt x="395" y="7811"/>
                  </a:cubicBezTo>
                  <a:cubicBezTo>
                    <a:pt x="790" y="10364"/>
                    <a:pt x="2310" y="12735"/>
                    <a:pt x="4499" y="14163"/>
                  </a:cubicBezTo>
                  <a:cubicBezTo>
                    <a:pt x="5836" y="15014"/>
                    <a:pt x="7356" y="15501"/>
                    <a:pt x="8693" y="16321"/>
                  </a:cubicBezTo>
                  <a:cubicBezTo>
                    <a:pt x="10031" y="17172"/>
                    <a:pt x="11216" y="18449"/>
                    <a:pt x="11307" y="20030"/>
                  </a:cubicBezTo>
                  <a:cubicBezTo>
                    <a:pt x="11338" y="20455"/>
                    <a:pt x="11277" y="20911"/>
                    <a:pt x="11490" y="21276"/>
                  </a:cubicBezTo>
                  <a:cubicBezTo>
                    <a:pt x="11686" y="21650"/>
                    <a:pt x="12112" y="21833"/>
                    <a:pt x="12545" y="21833"/>
                  </a:cubicBezTo>
                  <a:cubicBezTo>
                    <a:pt x="12781" y="21833"/>
                    <a:pt x="13018" y="21778"/>
                    <a:pt x="13222" y="21671"/>
                  </a:cubicBezTo>
                  <a:cubicBezTo>
                    <a:pt x="13830" y="21367"/>
                    <a:pt x="14195" y="20790"/>
                    <a:pt x="14499" y="20182"/>
                  </a:cubicBezTo>
                  <a:cubicBezTo>
                    <a:pt x="16019" y="17324"/>
                    <a:pt x="16444" y="13920"/>
                    <a:pt x="15745" y="10759"/>
                  </a:cubicBezTo>
                  <a:cubicBezTo>
                    <a:pt x="15046" y="7567"/>
                    <a:pt x="13222" y="4680"/>
                    <a:pt x="10730" y="2613"/>
                  </a:cubicBezTo>
                  <a:cubicBezTo>
                    <a:pt x="8974" y="1101"/>
                    <a:pt x="6691" y="0"/>
                    <a:pt x="4413" y="0"/>
                  </a:cubicBezTo>
                  <a:close/>
                </a:path>
              </a:pathLst>
            </a:custGeom>
            <a:solidFill>
              <a:srgbClr val="AB385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484;p49">
              <a:extLst>
                <a:ext uri="{FF2B5EF4-FFF2-40B4-BE49-F238E27FC236}">
                  <a16:creationId xmlns:a16="http://schemas.microsoft.com/office/drawing/2014/main" id="{349CA76B-1290-A979-2103-0ED43D71BCC9}"/>
                </a:ext>
              </a:extLst>
            </p:cNvPr>
            <p:cNvSpPr/>
            <p:nvPr/>
          </p:nvSpPr>
          <p:spPr>
            <a:xfrm>
              <a:off x="2081600" y="3320825"/>
              <a:ext cx="106425" cy="570975"/>
            </a:xfrm>
            <a:custGeom>
              <a:avLst/>
              <a:gdLst/>
              <a:ahLst/>
              <a:cxnLst/>
              <a:rect l="l" t="t" r="r" b="b"/>
              <a:pathLst>
                <a:path w="4257" h="22839" extrusionOk="0">
                  <a:moveTo>
                    <a:pt x="4044" y="0"/>
                  </a:moveTo>
                  <a:cubicBezTo>
                    <a:pt x="3952" y="0"/>
                    <a:pt x="3861" y="53"/>
                    <a:pt x="3861" y="160"/>
                  </a:cubicBezTo>
                  <a:cubicBezTo>
                    <a:pt x="3892" y="3473"/>
                    <a:pt x="3223" y="6725"/>
                    <a:pt x="1946" y="9795"/>
                  </a:cubicBezTo>
                  <a:cubicBezTo>
                    <a:pt x="1338" y="11254"/>
                    <a:pt x="670" y="12713"/>
                    <a:pt x="305" y="14263"/>
                  </a:cubicBezTo>
                  <a:cubicBezTo>
                    <a:pt x="1" y="15662"/>
                    <a:pt x="62" y="17121"/>
                    <a:pt x="457" y="18519"/>
                  </a:cubicBezTo>
                  <a:cubicBezTo>
                    <a:pt x="913" y="20069"/>
                    <a:pt x="1764" y="21497"/>
                    <a:pt x="2797" y="22774"/>
                  </a:cubicBezTo>
                  <a:cubicBezTo>
                    <a:pt x="2828" y="22820"/>
                    <a:pt x="2868" y="22839"/>
                    <a:pt x="2908" y="22839"/>
                  </a:cubicBezTo>
                  <a:cubicBezTo>
                    <a:pt x="3029" y="22839"/>
                    <a:pt x="3155" y="22668"/>
                    <a:pt x="3041" y="22531"/>
                  </a:cubicBezTo>
                  <a:cubicBezTo>
                    <a:pt x="1217" y="20282"/>
                    <a:pt x="31" y="17394"/>
                    <a:pt x="639" y="14476"/>
                  </a:cubicBezTo>
                  <a:cubicBezTo>
                    <a:pt x="943" y="12956"/>
                    <a:pt x="1612" y="11497"/>
                    <a:pt x="2220" y="10069"/>
                  </a:cubicBezTo>
                  <a:cubicBezTo>
                    <a:pt x="2828" y="8610"/>
                    <a:pt x="3345" y="7090"/>
                    <a:pt x="3679" y="5509"/>
                  </a:cubicBezTo>
                  <a:cubicBezTo>
                    <a:pt x="4074" y="3746"/>
                    <a:pt x="4256" y="1953"/>
                    <a:pt x="4226" y="160"/>
                  </a:cubicBezTo>
                  <a:cubicBezTo>
                    <a:pt x="4226" y="53"/>
                    <a:pt x="4135" y="0"/>
                    <a:pt x="4044"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485;p49">
              <a:extLst>
                <a:ext uri="{FF2B5EF4-FFF2-40B4-BE49-F238E27FC236}">
                  <a16:creationId xmlns:a16="http://schemas.microsoft.com/office/drawing/2014/main" id="{04FD920A-696E-F9C8-B143-25BF4381E456}"/>
                </a:ext>
              </a:extLst>
            </p:cNvPr>
            <p:cNvSpPr/>
            <p:nvPr/>
          </p:nvSpPr>
          <p:spPr>
            <a:xfrm>
              <a:off x="1529925" y="2894700"/>
              <a:ext cx="1538800" cy="1605775"/>
            </a:xfrm>
            <a:custGeom>
              <a:avLst/>
              <a:gdLst/>
              <a:ahLst/>
              <a:cxnLst/>
              <a:rect l="l" t="t" r="r" b="b"/>
              <a:pathLst>
                <a:path w="61552" h="64231" extrusionOk="0">
                  <a:moveTo>
                    <a:pt x="41582" y="1"/>
                  </a:moveTo>
                  <a:lnTo>
                    <a:pt x="34378" y="2797"/>
                  </a:lnTo>
                  <a:lnTo>
                    <a:pt x="35321" y="11034"/>
                  </a:lnTo>
                  <a:cubicBezTo>
                    <a:pt x="35321" y="11034"/>
                    <a:pt x="24682" y="12007"/>
                    <a:pt x="22524" y="17873"/>
                  </a:cubicBezTo>
                  <a:cubicBezTo>
                    <a:pt x="20427" y="23497"/>
                    <a:pt x="16262" y="39454"/>
                    <a:pt x="1" y="52160"/>
                  </a:cubicBezTo>
                  <a:cubicBezTo>
                    <a:pt x="791" y="54652"/>
                    <a:pt x="1916" y="57084"/>
                    <a:pt x="3314" y="59272"/>
                  </a:cubicBezTo>
                  <a:cubicBezTo>
                    <a:pt x="8815" y="56537"/>
                    <a:pt x="20609" y="49637"/>
                    <a:pt x="24956" y="39515"/>
                  </a:cubicBezTo>
                  <a:lnTo>
                    <a:pt x="24956" y="39515"/>
                  </a:lnTo>
                  <a:cubicBezTo>
                    <a:pt x="24956" y="39515"/>
                    <a:pt x="25898" y="42646"/>
                    <a:pt x="24256" y="46050"/>
                  </a:cubicBezTo>
                  <a:cubicBezTo>
                    <a:pt x="22645" y="49485"/>
                    <a:pt x="20092" y="54804"/>
                    <a:pt x="20396" y="57935"/>
                  </a:cubicBezTo>
                  <a:cubicBezTo>
                    <a:pt x="20571" y="59957"/>
                    <a:pt x="27165" y="64231"/>
                    <a:pt x="37615" y="64231"/>
                  </a:cubicBezTo>
                  <a:cubicBezTo>
                    <a:pt x="43500" y="64231"/>
                    <a:pt x="50608" y="62875"/>
                    <a:pt x="58482" y="58999"/>
                  </a:cubicBezTo>
                  <a:cubicBezTo>
                    <a:pt x="58482" y="58999"/>
                    <a:pt x="59576" y="54956"/>
                    <a:pt x="56142" y="49789"/>
                  </a:cubicBezTo>
                  <a:cubicBezTo>
                    <a:pt x="52676" y="44622"/>
                    <a:pt x="56263" y="34378"/>
                    <a:pt x="56263" y="34378"/>
                  </a:cubicBezTo>
                  <a:lnTo>
                    <a:pt x="61552" y="27205"/>
                  </a:lnTo>
                  <a:cubicBezTo>
                    <a:pt x="61552" y="27205"/>
                    <a:pt x="58816" y="14773"/>
                    <a:pt x="51278" y="12737"/>
                  </a:cubicBezTo>
                  <a:lnTo>
                    <a:pt x="43740" y="10731"/>
                  </a:lnTo>
                  <a:lnTo>
                    <a:pt x="41582" y="1"/>
                  </a:lnTo>
                  <a:close/>
                </a:path>
              </a:pathLst>
            </a:custGeom>
            <a:solidFill>
              <a:srgbClr val="FFCD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486;p49">
              <a:extLst>
                <a:ext uri="{FF2B5EF4-FFF2-40B4-BE49-F238E27FC236}">
                  <a16:creationId xmlns:a16="http://schemas.microsoft.com/office/drawing/2014/main" id="{E344DF0C-F800-7717-B488-3E94D2A4977D}"/>
                </a:ext>
              </a:extLst>
            </p:cNvPr>
            <p:cNvSpPr/>
            <p:nvPr/>
          </p:nvSpPr>
          <p:spPr>
            <a:xfrm>
              <a:off x="1529925" y="3207775"/>
              <a:ext cx="1538800" cy="1292700"/>
            </a:xfrm>
            <a:custGeom>
              <a:avLst/>
              <a:gdLst/>
              <a:ahLst/>
              <a:cxnLst/>
              <a:rect l="l" t="t" r="r" b="b"/>
              <a:pathLst>
                <a:path w="61552" h="51708" extrusionOk="0">
                  <a:moveTo>
                    <a:pt x="28968" y="1"/>
                  </a:moveTo>
                  <a:cubicBezTo>
                    <a:pt x="26263" y="1034"/>
                    <a:pt x="23497" y="2676"/>
                    <a:pt x="22524" y="5350"/>
                  </a:cubicBezTo>
                  <a:cubicBezTo>
                    <a:pt x="20427" y="10974"/>
                    <a:pt x="16262" y="26931"/>
                    <a:pt x="1" y="39637"/>
                  </a:cubicBezTo>
                  <a:cubicBezTo>
                    <a:pt x="821" y="42129"/>
                    <a:pt x="1916" y="44561"/>
                    <a:pt x="3314" y="46749"/>
                  </a:cubicBezTo>
                  <a:cubicBezTo>
                    <a:pt x="8815" y="44014"/>
                    <a:pt x="20609" y="37114"/>
                    <a:pt x="24956" y="26992"/>
                  </a:cubicBezTo>
                  <a:lnTo>
                    <a:pt x="24956" y="26992"/>
                  </a:lnTo>
                  <a:cubicBezTo>
                    <a:pt x="24956" y="26992"/>
                    <a:pt x="25898" y="30123"/>
                    <a:pt x="24256" y="33527"/>
                  </a:cubicBezTo>
                  <a:cubicBezTo>
                    <a:pt x="22645" y="36962"/>
                    <a:pt x="20092" y="42281"/>
                    <a:pt x="20396" y="45412"/>
                  </a:cubicBezTo>
                  <a:cubicBezTo>
                    <a:pt x="20571" y="47434"/>
                    <a:pt x="27165" y="51708"/>
                    <a:pt x="37615" y="51708"/>
                  </a:cubicBezTo>
                  <a:cubicBezTo>
                    <a:pt x="43500" y="51708"/>
                    <a:pt x="50608" y="50352"/>
                    <a:pt x="58482" y="46476"/>
                  </a:cubicBezTo>
                  <a:cubicBezTo>
                    <a:pt x="58482" y="46476"/>
                    <a:pt x="59576" y="42433"/>
                    <a:pt x="56142" y="37266"/>
                  </a:cubicBezTo>
                  <a:cubicBezTo>
                    <a:pt x="52676" y="32099"/>
                    <a:pt x="56263" y="21855"/>
                    <a:pt x="56263" y="21855"/>
                  </a:cubicBezTo>
                  <a:lnTo>
                    <a:pt x="61552" y="14682"/>
                  </a:lnTo>
                  <a:cubicBezTo>
                    <a:pt x="61552" y="14682"/>
                    <a:pt x="59971" y="7539"/>
                    <a:pt x="55959" y="3192"/>
                  </a:cubicBezTo>
                  <a:cubicBezTo>
                    <a:pt x="53797" y="3694"/>
                    <a:pt x="51542" y="3891"/>
                    <a:pt x="49259" y="3891"/>
                  </a:cubicBezTo>
                  <a:cubicBezTo>
                    <a:pt x="46150" y="3891"/>
                    <a:pt x="42990" y="3526"/>
                    <a:pt x="39941" y="3071"/>
                  </a:cubicBezTo>
                  <a:cubicBezTo>
                    <a:pt x="36232" y="2524"/>
                    <a:pt x="32281" y="1703"/>
                    <a:pt x="28968" y="1"/>
                  </a:cubicBezTo>
                  <a:close/>
                </a:path>
              </a:pathLst>
            </a:custGeom>
            <a:solidFill>
              <a:srgbClr val="FFD2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487;p49">
              <a:extLst>
                <a:ext uri="{FF2B5EF4-FFF2-40B4-BE49-F238E27FC236}">
                  <a16:creationId xmlns:a16="http://schemas.microsoft.com/office/drawing/2014/main" id="{4E169CF5-7C17-5D4F-72F5-AE8FA10D539E}"/>
                </a:ext>
              </a:extLst>
            </p:cNvPr>
            <p:cNvSpPr/>
            <p:nvPr/>
          </p:nvSpPr>
          <p:spPr>
            <a:xfrm>
              <a:off x="2139375" y="3207775"/>
              <a:ext cx="839700" cy="167450"/>
            </a:xfrm>
            <a:custGeom>
              <a:avLst/>
              <a:gdLst/>
              <a:ahLst/>
              <a:cxnLst/>
              <a:rect l="l" t="t" r="r" b="b"/>
              <a:pathLst>
                <a:path w="33588" h="6698" extrusionOk="0">
                  <a:moveTo>
                    <a:pt x="4590" y="1"/>
                  </a:moveTo>
                  <a:cubicBezTo>
                    <a:pt x="2948" y="639"/>
                    <a:pt x="1277" y="1490"/>
                    <a:pt x="0" y="2676"/>
                  </a:cubicBezTo>
                  <a:cubicBezTo>
                    <a:pt x="973" y="3040"/>
                    <a:pt x="1976" y="3375"/>
                    <a:pt x="2979" y="3679"/>
                  </a:cubicBezTo>
                  <a:cubicBezTo>
                    <a:pt x="9577" y="5680"/>
                    <a:pt x="16477" y="6698"/>
                    <a:pt x="23368" y="6698"/>
                  </a:cubicBezTo>
                  <a:cubicBezTo>
                    <a:pt x="24952" y="6698"/>
                    <a:pt x="26536" y="6644"/>
                    <a:pt x="28116" y="6536"/>
                  </a:cubicBezTo>
                  <a:cubicBezTo>
                    <a:pt x="29940" y="6414"/>
                    <a:pt x="31764" y="6202"/>
                    <a:pt x="33587" y="5867"/>
                  </a:cubicBezTo>
                  <a:cubicBezTo>
                    <a:pt x="32979" y="4925"/>
                    <a:pt x="32311" y="4013"/>
                    <a:pt x="31581" y="3192"/>
                  </a:cubicBezTo>
                  <a:cubicBezTo>
                    <a:pt x="29419" y="3694"/>
                    <a:pt x="27164" y="3891"/>
                    <a:pt x="24881" y="3891"/>
                  </a:cubicBezTo>
                  <a:cubicBezTo>
                    <a:pt x="21772" y="3891"/>
                    <a:pt x="18612" y="3526"/>
                    <a:pt x="15563" y="3071"/>
                  </a:cubicBezTo>
                  <a:cubicBezTo>
                    <a:pt x="11854" y="2524"/>
                    <a:pt x="7903" y="1703"/>
                    <a:pt x="4590" y="1"/>
                  </a:cubicBezTo>
                  <a:close/>
                </a:path>
              </a:pathLst>
            </a:custGeom>
            <a:solidFill>
              <a:srgbClr val="FFA4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488;p49">
              <a:extLst>
                <a:ext uri="{FF2B5EF4-FFF2-40B4-BE49-F238E27FC236}">
                  <a16:creationId xmlns:a16="http://schemas.microsoft.com/office/drawing/2014/main" id="{23D07615-5634-82C8-D2A6-ECD0181C7A08}"/>
                </a:ext>
              </a:extLst>
            </p:cNvPr>
            <p:cNvSpPr/>
            <p:nvPr/>
          </p:nvSpPr>
          <p:spPr>
            <a:xfrm>
              <a:off x="2802000" y="3422425"/>
              <a:ext cx="731800" cy="870600"/>
            </a:xfrm>
            <a:custGeom>
              <a:avLst/>
              <a:gdLst/>
              <a:ahLst/>
              <a:cxnLst/>
              <a:rect l="l" t="t" r="r" b="b"/>
              <a:pathLst>
                <a:path w="29272" h="34824" extrusionOk="0">
                  <a:moveTo>
                    <a:pt x="24114" y="1"/>
                  </a:moveTo>
                  <a:cubicBezTo>
                    <a:pt x="22995" y="1"/>
                    <a:pt x="21878" y="76"/>
                    <a:pt x="20760" y="260"/>
                  </a:cubicBezTo>
                  <a:cubicBezTo>
                    <a:pt x="20669" y="3634"/>
                    <a:pt x="20426" y="7038"/>
                    <a:pt x="20031" y="10412"/>
                  </a:cubicBezTo>
                  <a:cubicBezTo>
                    <a:pt x="19666" y="13421"/>
                    <a:pt x="19149" y="16491"/>
                    <a:pt x="17751" y="19166"/>
                  </a:cubicBezTo>
                  <a:cubicBezTo>
                    <a:pt x="17599" y="19470"/>
                    <a:pt x="17356" y="19804"/>
                    <a:pt x="17022" y="19835"/>
                  </a:cubicBezTo>
                  <a:cubicBezTo>
                    <a:pt x="17005" y="19836"/>
                    <a:pt x="16988" y="19837"/>
                    <a:pt x="16971" y="19837"/>
                  </a:cubicBezTo>
                  <a:cubicBezTo>
                    <a:pt x="16632" y="19837"/>
                    <a:pt x="16375" y="19547"/>
                    <a:pt x="16201" y="19257"/>
                  </a:cubicBezTo>
                  <a:cubicBezTo>
                    <a:pt x="14955" y="17433"/>
                    <a:pt x="14165" y="15367"/>
                    <a:pt x="13374" y="13300"/>
                  </a:cubicBezTo>
                  <a:cubicBezTo>
                    <a:pt x="11733" y="8953"/>
                    <a:pt x="10091" y="4607"/>
                    <a:pt x="8450" y="260"/>
                  </a:cubicBezTo>
                  <a:lnTo>
                    <a:pt x="0" y="6552"/>
                  </a:lnTo>
                  <a:cubicBezTo>
                    <a:pt x="1186" y="13482"/>
                    <a:pt x="3617" y="20108"/>
                    <a:pt x="6535" y="26491"/>
                  </a:cubicBezTo>
                  <a:cubicBezTo>
                    <a:pt x="7386" y="28315"/>
                    <a:pt x="8268" y="30139"/>
                    <a:pt x="9575" y="31689"/>
                  </a:cubicBezTo>
                  <a:cubicBezTo>
                    <a:pt x="10851" y="33209"/>
                    <a:pt x="12614" y="34455"/>
                    <a:pt x="14620" y="34759"/>
                  </a:cubicBezTo>
                  <a:cubicBezTo>
                    <a:pt x="14928" y="34803"/>
                    <a:pt x="15234" y="34824"/>
                    <a:pt x="15539" y="34824"/>
                  </a:cubicBezTo>
                  <a:cubicBezTo>
                    <a:pt x="17979" y="34824"/>
                    <a:pt x="20318" y="33479"/>
                    <a:pt x="22128" y="31750"/>
                  </a:cubicBezTo>
                  <a:cubicBezTo>
                    <a:pt x="25077" y="28984"/>
                    <a:pt x="26931" y="25215"/>
                    <a:pt x="27964" y="21294"/>
                  </a:cubicBezTo>
                  <a:cubicBezTo>
                    <a:pt x="28998" y="17373"/>
                    <a:pt x="29210" y="13300"/>
                    <a:pt x="29241" y="9257"/>
                  </a:cubicBezTo>
                  <a:cubicBezTo>
                    <a:pt x="29271" y="6278"/>
                    <a:pt x="29210" y="3330"/>
                    <a:pt x="29089" y="382"/>
                  </a:cubicBezTo>
                  <a:cubicBezTo>
                    <a:pt x="27422" y="164"/>
                    <a:pt x="25766" y="1"/>
                    <a:pt x="24114" y="1"/>
                  </a:cubicBezTo>
                  <a:close/>
                </a:path>
              </a:pathLst>
            </a:custGeom>
            <a:solidFill>
              <a:srgbClr val="FFD2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489;p49">
              <a:extLst>
                <a:ext uri="{FF2B5EF4-FFF2-40B4-BE49-F238E27FC236}">
                  <a16:creationId xmlns:a16="http://schemas.microsoft.com/office/drawing/2014/main" id="{77A1F792-9A34-15FA-E971-B5B503724430}"/>
                </a:ext>
              </a:extLst>
            </p:cNvPr>
            <p:cNvSpPr/>
            <p:nvPr/>
          </p:nvSpPr>
          <p:spPr>
            <a:xfrm>
              <a:off x="2070975" y="2466125"/>
              <a:ext cx="255350" cy="297900"/>
            </a:xfrm>
            <a:custGeom>
              <a:avLst/>
              <a:gdLst/>
              <a:ahLst/>
              <a:cxnLst/>
              <a:rect l="l" t="t" r="r" b="b"/>
              <a:pathLst>
                <a:path w="10214" h="11916" extrusionOk="0">
                  <a:moveTo>
                    <a:pt x="5107" y="730"/>
                  </a:moveTo>
                  <a:cubicBezTo>
                    <a:pt x="7508" y="730"/>
                    <a:pt x="9454" y="3071"/>
                    <a:pt x="9454" y="5958"/>
                  </a:cubicBezTo>
                  <a:cubicBezTo>
                    <a:pt x="9454" y="8846"/>
                    <a:pt x="7508" y="11186"/>
                    <a:pt x="5107" y="11186"/>
                  </a:cubicBezTo>
                  <a:cubicBezTo>
                    <a:pt x="2706" y="11186"/>
                    <a:pt x="760" y="8846"/>
                    <a:pt x="760" y="5958"/>
                  </a:cubicBezTo>
                  <a:cubicBezTo>
                    <a:pt x="760" y="3071"/>
                    <a:pt x="2706" y="730"/>
                    <a:pt x="5107" y="730"/>
                  </a:cubicBezTo>
                  <a:close/>
                  <a:moveTo>
                    <a:pt x="5107" y="1"/>
                  </a:moveTo>
                  <a:cubicBezTo>
                    <a:pt x="2311" y="1"/>
                    <a:pt x="0" y="2676"/>
                    <a:pt x="0" y="5958"/>
                  </a:cubicBezTo>
                  <a:cubicBezTo>
                    <a:pt x="0" y="9241"/>
                    <a:pt x="2311" y="11916"/>
                    <a:pt x="5107" y="11916"/>
                  </a:cubicBezTo>
                  <a:cubicBezTo>
                    <a:pt x="7903" y="11916"/>
                    <a:pt x="10213" y="9241"/>
                    <a:pt x="10213" y="5958"/>
                  </a:cubicBezTo>
                  <a:cubicBezTo>
                    <a:pt x="10213" y="2676"/>
                    <a:pt x="7903" y="1"/>
                    <a:pt x="5107"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490;p49">
              <a:extLst>
                <a:ext uri="{FF2B5EF4-FFF2-40B4-BE49-F238E27FC236}">
                  <a16:creationId xmlns:a16="http://schemas.microsoft.com/office/drawing/2014/main" id="{D2A18459-971F-357A-F8AB-B89AE329361E}"/>
                </a:ext>
              </a:extLst>
            </p:cNvPr>
            <p:cNvSpPr/>
            <p:nvPr/>
          </p:nvSpPr>
          <p:spPr>
            <a:xfrm>
              <a:off x="2396200" y="2469175"/>
              <a:ext cx="282700" cy="305500"/>
            </a:xfrm>
            <a:custGeom>
              <a:avLst/>
              <a:gdLst/>
              <a:ahLst/>
              <a:cxnLst/>
              <a:rect l="l" t="t" r="r" b="b"/>
              <a:pathLst>
                <a:path w="11308" h="12220" extrusionOk="0">
                  <a:moveTo>
                    <a:pt x="5654" y="791"/>
                  </a:moveTo>
                  <a:cubicBezTo>
                    <a:pt x="8329" y="791"/>
                    <a:pt x="10518" y="3162"/>
                    <a:pt x="10518" y="6110"/>
                  </a:cubicBezTo>
                  <a:cubicBezTo>
                    <a:pt x="10518" y="9028"/>
                    <a:pt x="8329" y="11399"/>
                    <a:pt x="5654" y="11399"/>
                  </a:cubicBezTo>
                  <a:cubicBezTo>
                    <a:pt x="2980" y="11399"/>
                    <a:pt x="791" y="9028"/>
                    <a:pt x="791" y="6110"/>
                  </a:cubicBezTo>
                  <a:cubicBezTo>
                    <a:pt x="791" y="3162"/>
                    <a:pt x="2980" y="791"/>
                    <a:pt x="5654" y="791"/>
                  </a:cubicBezTo>
                  <a:close/>
                  <a:moveTo>
                    <a:pt x="5654" y="0"/>
                  </a:moveTo>
                  <a:cubicBezTo>
                    <a:pt x="2524" y="0"/>
                    <a:pt x="1" y="2736"/>
                    <a:pt x="1" y="6110"/>
                  </a:cubicBezTo>
                  <a:cubicBezTo>
                    <a:pt x="1" y="9453"/>
                    <a:pt x="2524" y="12219"/>
                    <a:pt x="5654" y="12219"/>
                  </a:cubicBezTo>
                  <a:cubicBezTo>
                    <a:pt x="8785" y="12219"/>
                    <a:pt x="11308" y="9453"/>
                    <a:pt x="11308" y="6110"/>
                  </a:cubicBezTo>
                  <a:cubicBezTo>
                    <a:pt x="11308" y="2736"/>
                    <a:pt x="8785" y="0"/>
                    <a:pt x="5654"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2491;p49">
              <a:extLst>
                <a:ext uri="{FF2B5EF4-FFF2-40B4-BE49-F238E27FC236}">
                  <a16:creationId xmlns:a16="http://schemas.microsoft.com/office/drawing/2014/main" id="{1B602786-36D6-1BF9-8063-522A97158A13}"/>
                </a:ext>
              </a:extLst>
            </p:cNvPr>
            <p:cNvSpPr/>
            <p:nvPr/>
          </p:nvSpPr>
          <p:spPr>
            <a:xfrm>
              <a:off x="2306350" y="2573275"/>
              <a:ext cx="102800" cy="57025"/>
            </a:xfrm>
            <a:custGeom>
              <a:avLst/>
              <a:gdLst/>
              <a:ahLst/>
              <a:cxnLst/>
              <a:rect l="l" t="t" r="r" b="b"/>
              <a:pathLst>
                <a:path w="4112" h="2281" extrusionOk="0">
                  <a:moveTo>
                    <a:pt x="2174" y="1"/>
                  </a:moveTo>
                  <a:cubicBezTo>
                    <a:pt x="1429" y="1"/>
                    <a:pt x="677" y="350"/>
                    <a:pt x="190" y="1095"/>
                  </a:cubicBezTo>
                  <a:cubicBezTo>
                    <a:pt x="0" y="1370"/>
                    <a:pt x="251" y="1630"/>
                    <a:pt x="513" y="1630"/>
                  </a:cubicBezTo>
                  <a:cubicBezTo>
                    <a:pt x="628" y="1630"/>
                    <a:pt x="745" y="1580"/>
                    <a:pt x="829" y="1460"/>
                  </a:cubicBezTo>
                  <a:cubicBezTo>
                    <a:pt x="1166" y="947"/>
                    <a:pt x="1667" y="713"/>
                    <a:pt x="2164" y="713"/>
                  </a:cubicBezTo>
                  <a:cubicBezTo>
                    <a:pt x="2877" y="713"/>
                    <a:pt x="3580" y="1195"/>
                    <a:pt x="3777" y="2037"/>
                  </a:cubicBezTo>
                  <a:cubicBezTo>
                    <a:pt x="3808" y="2219"/>
                    <a:pt x="3960" y="2280"/>
                    <a:pt x="4112" y="2280"/>
                  </a:cubicBezTo>
                  <a:cubicBezTo>
                    <a:pt x="4081" y="2250"/>
                    <a:pt x="4081" y="2219"/>
                    <a:pt x="4081" y="2189"/>
                  </a:cubicBezTo>
                  <a:cubicBezTo>
                    <a:pt x="3960" y="1794"/>
                    <a:pt x="3990" y="1368"/>
                    <a:pt x="4112" y="1004"/>
                  </a:cubicBezTo>
                  <a:cubicBezTo>
                    <a:pt x="3656" y="350"/>
                    <a:pt x="2918" y="1"/>
                    <a:pt x="2174"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2492;p49">
              <a:extLst>
                <a:ext uri="{FF2B5EF4-FFF2-40B4-BE49-F238E27FC236}">
                  <a16:creationId xmlns:a16="http://schemas.microsoft.com/office/drawing/2014/main" id="{5FDCFC8B-BFCE-FD64-589B-47F405B4FBE4}"/>
                </a:ext>
              </a:extLst>
            </p:cNvPr>
            <p:cNvSpPr/>
            <p:nvPr/>
          </p:nvSpPr>
          <p:spPr>
            <a:xfrm>
              <a:off x="2676600" y="2612025"/>
              <a:ext cx="272075" cy="158850"/>
            </a:xfrm>
            <a:custGeom>
              <a:avLst/>
              <a:gdLst/>
              <a:ahLst/>
              <a:cxnLst/>
              <a:rect l="l" t="t" r="r" b="b"/>
              <a:pathLst>
                <a:path w="10883" h="6354" extrusionOk="0">
                  <a:moveTo>
                    <a:pt x="1" y="1"/>
                  </a:moveTo>
                  <a:lnTo>
                    <a:pt x="1" y="1"/>
                  </a:lnTo>
                  <a:cubicBezTo>
                    <a:pt x="62" y="244"/>
                    <a:pt x="62" y="487"/>
                    <a:pt x="1" y="730"/>
                  </a:cubicBezTo>
                  <a:cubicBezTo>
                    <a:pt x="1764" y="913"/>
                    <a:pt x="3527" y="1217"/>
                    <a:pt x="5259" y="1642"/>
                  </a:cubicBezTo>
                  <a:cubicBezTo>
                    <a:pt x="6110" y="1824"/>
                    <a:pt x="6931" y="2068"/>
                    <a:pt x="7782" y="2341"/>
                  </a:cubicBezTo>
                  <a:cubicBezTo>
                    <a:pt x="9758" y="2949"/>
                    <a:pt x="10153" y="4165"/>
                    <a:pt x="10123" y="5989"/>
                  </a:cubicBezTo>
                  <a:cubicBezTo>
                    <a:pt x="10123" y="6232"/>
                    <a:pt x="10305" y="6353"/>
                    <a:pt x="10487" y="6353"/>
                  </a:cubicBezTo>
                  <a:cubicBezTo>
                    <a:pt x="10670" y="6353"/>
                    <a:pt x="10852" y="6232"/>
                    <a:pt x="10852" y="5989"/>
                  </a:cubicBezTo>
                  <a:cubicBezTo>
                    <a:pt x="10882" y="3983"/>
                    <a:pt x="10396" y="2584"/>
                    <a:pt x="8481" y="1794"/>
                  </a:cubicBezTo>
                  <a:cubicBezTo>
                    <a:pt x="5867" y="730"/>
                    <a:pt x="2828" y="305"/>
                    <a:pt x="1"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2493;p49">
              <a:extLst>
                <a:ext uri="{FF2B5EF4-FFF2-40B4-BE49-F238E27FC236}">
                  <a16:creationId xmlns:a16="http://schemas.microsoft.com/office/drawing/2014/main" id="{FBE42FB1-B09B-8E7C-4D1C-34217C135DF3}"/>
                </a:ext>
              </a:extLst>
            </p:cNvPr>
            <p:cNvSpPr/>
            <p:nvPr/>
          </p:nvSpPr>
          <p:spPr>
            <a:xfrm>
              <a:off x="2070225" y="3367425"/>
              <a:ext cx="107150" cy="540600"/>
            </a:xfrm>
            <a:custGeom>
              <a:avLst/>
              <a:gdLst/>
              <a:ahLst/>
              <a:cxnLst/>
              <a:rect l="l" t="t" r="r" b="b"/>
              <a:pathLst>
                <a:path w="4286" h="21624" extrusionOk="0">
                  <a:moveTo>
                    <a:pt x="3565" y="0"/>
                  </a:moveTo>
                  <a:cubicBezTo>
                    <a:pt x="3455" y="0"/>
                    <a:pt x="3325" y="92"/>
                    <a:pt x="3344" y="241"/>
                  </a:cubicBezTo>
                  <a:cubicBezTo>
                    <a:pt x="3982" y="4314"/>
                    <a:pt x="942" y="7718"/>
                    <a:pt x="456" y="11670"/>
                  </a:cubicBezTo>
                  <a:cubicBezTo>
                    <a:pt x="0" y="15469"/>
                    <a:pt x="1550" y="18630"/>
                    <a:pt x="3830" y="21548"/>
                  </a:cubicBezTo>
                  <a:cubicBezTo>
                    <a:pt x="3866" y="21602"/>
                    <a:pt x="3919" y="21624"/>
                    <a:pt x="3974" y="21624"/>
                  </a:cubicBezTo>
                  <a:cubicBezTo>
                    <a:pt x="4106" y="21624"/>
                    <a:pt x="4241" y="21495"/>
                    <a:pt x="4134" y="21366"/>
                  </a:cubicBezTo>
                  <a:cubicBezTo>
                    <a:pt x="3009" y="19907"/>
                    <a:pt x="1976" y="18357"/>
                    <a:pt x="1337" y="16624"/>
                  </a:cubicBezTo>
                  <a:cubicBezTo>
                    <a:pt x="638" y="14770"/>
                    <a:pt x="608" y="12764"/>
                    <a:pt x="973" y="10849"/>
                  </a:cubicBezTo>
                  <a:cubicBezTo>
                    <a:pt x="1672" y="7171"/>
                    <a:pt x="4286" y="4041"/>
                    <a:pt x="3708" y="120"/>
                  </a:cubicBezTo>
                  <a:cubicBezTo>
                    <a:pt x="3697" y="37"/>
                    <a:pt x="3635" y="0"/>
                    <a:pt x="3565"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2494;p49">
              <a:extLst>
                <a:ext uri="{FF2B5EF4-FFF2-40B4-BE49-F238E27FC236}">
                  <a16:creationId xmlns:a16="http://schemas.microsoft.com/office/drawing/2014/main" id="{81678510-2C8D-CB0A-1926-E930D24D7B39}"/>
                </a:ext>
              </a:extLst>
            </p:cNvPr>
            <p:cNvSpPr/>
            <p:nvPr/>
          </p:nvSpPr>
          <p:spPr>
            <a:xfrm>
              <a:off x="2789375" y="3517125"/>
              <a:ext cx="142750" cy="488500"/>
            </a:xfrm>
            <a:custGeom>
              <a:avLst/>
              <a:gdLst/>
              <a:ahLst/>
              <a:cxnLst/>
              <a:rect l="l" t="t" r="r" b="b"/>
              <a:pathLst>
                <a:path w="5710" h="19540" extrusionOk="0">
                  <a:moveTo>
                    <a:pt x="240" y="0"/>
                  </a:moveTo>
                  <a:cubicBezTo>
                    <a:pt x="130" y="0"/>
                    <a:pt x="0" y="92"/>
                    <a:pt x="19" y="241"/>
                  </a:cubicBezTo>
                  <a:cubicBezTo>
                    <a:pt x="1022" y="6806"/>
                    <a:pt x="2785" y="13250"/>
                    <a:pt x="5308" y="19421"/>
                  </a:cubicBezTo>
                  <a:cubicBezTo>
                    <a:pt x="5343" y="19503"/>
                    <a:pt x="5415" y="19540"/>
                    <a:pt x="5486" y="19540"/>
                  </a:cubicBezTo>
                  <a:cubicBezTo>
                    <a:pt x="5599" y="19540"/>
                    <a:pt x="5710" y="19448"/>
                    <a:pt x="5672" y="19299"/>
                  </a:cubicBezTo>
                  <a:cubicBezTo>
                    <a:pt x="3150" y="13159"/>
                    <a:pt x="1356" y="6715"/>
                    <a:pt x="384" y="119"/>
                  </a:cubicBezTo>
                  <a:cubicBezTo>
                    <a:pt x="372" y="37"/>
                    <a:pt x="310" y="0"/>
                    <a:pt x="240"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2495;p49">
              <a:extLst>
                <a:ext uri="{FF2B5EF4-FFF2-40B4-BE49-F238E27FC236}">
                  <a16:creationId xmlns:a16="http://schemas.microsoft.com/office/drawing/2014/main" id="{564A63E4-3AA8-4809-477B-8DCD0D8E98E0}"/>
                </a:ext>
              </a:extLst>
            </p:cNvPr>
            <p:cNvSpPr/>
            <p:nvPr/>
          </p:nvSpPr>
          <p:spPr>
            <a:xfrm>
              <a:off x="2679650" y="2663550"/>
              <a:ext cx="205200" cy="226050"/>
            </a:xfrm>
            <a:custGeom>
              <a:avLst/>
              <a:gdLst/>
              <a:ahLst/>
              <a:cxnLst/>
              <a:rect l="l" t="t" r="r" b="b"/>
              <a:pathLst>
                <a:path w="8208" h="9042" extrusionOk="0">
                  <a:moveTo>
                    <a:pt x="4371" y="0"/>
                  </a:moveTo>
                  <a:cubicBezTo>
                    <a:pt x="2912" y="0"/>
                    <a:pt x="1432" y="756"/>
                    <a:pt x="1095" y="2226"/>
                  </a:cubicBezTo>
                  <a:lnTo>
                    <a:pt x="0" y="8821"/>
                  </a:lnTo>
                  <a:cubicBezTo>
                    <a:pt x="586" y="8974"/>
                    <a:pt x="1172" y="9042"/>
                    <a:pt x="1757" y="9042"/>
                  </a:cubicBezTo>
                  <a:cubicBezTo>
                    <a:pt x="1871" y="9042"/>
                    <a:pt x="1984" y="9039"/>
                    <a:pt x="2098" y="9034"/>
                  </a:cubicBezTo>
                  <a:cubicBezTo>
                    <a:pt x="3466" y="8973"/>
                    <a:pt x="4864" y="8578"/>
                    <a:pt x="5988" y="7758"/>
                  </a:cubicBezTo>
                  <a:cubicBezTo>
                    <a:pt x="7083" y="6937"/>
                    <a:pt x="7903" y="5660"/>
                    <a:pt x="8055" y="4292"/>
                  </a:cubicBezTo>
                  <a:cubicBezTo>
                    <a:pt x="8207" y="2925"/>
                    <a:pt x="7630" y="1435"/>
                    <a:pt x="6505" y="645"/>
                  </a:cubicBezTo>
                  <a:cubicBezTo>
                    <a:pt x="5915" y="213"/>
                    <a:pt x="5146" y="0"/>
                    <a:pt x="4371" y="0"/>
                  </a:cubicBezTo>
                  <a:close/>
                </a:path>
              </a:pathLst>
            </a:custGeom>
            <a:solidFill>
              <a:srgbClr val="FFCD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 name="Google Shape;2496;p49">
            <a:extLst>
              <a:ext uri="{FF2B5EF4-FFF2-40B4-BE49-F238E27FC236}">
                <a16:creationId xmlns:a16="http://schemas.microsoft.com/office/drawing/2014/main" id="{BE100385-AC01-9D56-7C7A-DC1869092ECD}"/>
              </a:ext>
            </a:extLst>
          </p:cNvPr>
          <p:cNvGrpSpPr/>
          <p:nvPr/>
        </p:nvGrpSpPr>
        <p:grpSpPr>
          <a:xfrm>
            <a:off x="1292380" y="2685695"/>
            <a:ext cx="2167000" cy="2552850"/>
            <a:chOff x="-942750" y="2090650"/>
            <a:chExt cx="2167000" cy="2552850"/>
          </a:xfrm>
        </p:grpSpPr>
        <p:sp>
          <p:nvSpPr>
            <p:cNvPr id="6" name="Google Shape;2497;p49">
              <a:extLst>
                <a:ext uri="{FF2B5EF4-FFF2-40B4-BE49-F238E27FC236}">
                  <a16:creationId xmlns:a16="http://schemas.microsoft.com/office/drawing/2014/main" id="{3695B413-AE03-51DC-38AF-5BCEF9837F87}"/>
                </a:ext>
              </a:extLst>
            </p:cNvPr>
            <p:cNvSpPr/>
            <p:nvPr/>
          </p:nvSpPr>
          <p:spPr>
            <a:xfrm>
              <a:off x="-942750" y="2090650"/>
              <a:ext cx="1723450" cy="1790325"/>
            </a:xfrm>
            <a:custGeom>
              <a:avLst/>
              <a:gdLst/>
              <a:ahLst/>
              <a:cxnLst/>
              <a:rect l="l" t="t" r="r" b="b"/>
              <a:pathLst>
                <a:path w="68938" h="71613" extrusionOk="0">
                  <a:moveTo>
                    <a:pt x="37068" y="1"/>
                  </a:moveTo>
                  <a:cubicBezTo>
                    <a:pt x="34932" y="1"/>
                    <a:pt x="32806" y="433"/>
                    <a:pt x="30882" y="1342"/>
                  </a:cubicBezTo>
                  <a:cubicBezTo>
                    <a:pt x="30426" y="1555"/>
                    <a:pt x="29970" y="1767"/>
                    <a:pt x="29484" y="1889"/>
                  </a:cubicBezTo>
                  <a:cubicBezTo>
                    <a:pt x="29119" y="1950"/>
                    <a:pt x="28724" y="1950"/>
                    <a:pt x="28329" y="1950"/>
                  </a:cubicBezTo>
                  <a:cubicBezTo>
                    <a:pt x="28295" y="1949"/>
                    <a:pt x="28262" y="1949"/>
                    <a:pt x="28228" y="1949"/>
                  </a:cubicBezTo>
                  <a:cubicBezTo>
                    <a:pt x="23482" y="1949"/>
                    <a:pt x="18225" y="6205"/>
                    <a:pt x="16475" y="10430"/>
                  </a:cubicBezTo>
                  <a:cubicBezTo>
                    <a:pt x="14590" y="14898"/>
                    <a:pt x="14833" y="20035"/>
                    <a:pt x="13921" y="24625"/>
                  </a:cubicBezTo>
                  <a:cubicBezTo>
                    <a:pt x="13405" y="27178"/>
                    <a:pt x="12462" y="29670"/>
                    <a:pt x="11125" y="31889"/>
                  </a:cubicBezTo>
                  <a:cubicBezTo>
                    <a:pt x="9362" y="34838"/>
                    <a:pt x="6991" y="37361"/>
                    <a:pt x="5289" y="40339"/>
                  </a:cubicBezTo>
                  <a:cubicBezTo>
                    <a:pt x="0" y="49640"/>
                    <a:pt x="3374" y="61495"/>
                    <a:pt x="12310" y="67148"/>
                  </a:cubicBezTo>
                  <a:cubicBezTo>
                    <a:pt x="16383" y="69732"/>
                    <a:pt x="21186" y="71008"/>
                    <a:pt x="25988" y="71464"/>
                  </a:cubicBezTo>
                  <a:cubicBezTo>
                    <a:pt x="26942" y="71555"/>
                    <a:pt x="27914" y="71612"/>
                    <a:pt x="28886" y="71612"/>
                  </a:cubicBezTo>
                  <a:cubicBezTo>
                    <a:pt x="31818" y="71612"/>
                    <a:pt x="34747" y="71094"/>
                    <a:pt x="37144" y="69428"/>
                  </a:cubicBezTo>
                  <a:lnTo>
                    <a:pt x="57661" y="70492"/>
                  </a:lnTo>
                  <a:cubicBezTo>
                    <a:pt x="60670" y="67817"/>
                    <a:pt x="63649" y="64990"/>
                    <a:pt x="65746" y="61555"/>
                  </a:cubicBezTo>
                  <a:cubicBezTo>
                    <a:pt x="67813" y="58090"/>
                    <a:pt x="68938" y="53896"/>
                    <a:pt x="67934" y="50005"/>
                  </a:cubicBezTo>
                  <a:cubicBezTo>
                    <a:pt x="66567" y="44655"/>
                    <a:pt x="61764" y="41099"/>
                    <a:pt x="57873" y="37239"/>
                  </a:cubicBezTo>
                  <a:cubicBezTo>
                    <a:pt x="56810" y="36205"/>
                    <a:pt x="55807" y="35081"/>
                    <a:pt x="55168" y="33774"/>
                  </a:cubicBezTo>
                  <a:cubicBezTo>
                    <a:pt x="54439" y="32254"/>
                    <a:pt x="54226" y="30552"/>
                    <a:pt x="54135" y="28850"/>
                  </a:cubicBezTo>
                  <a:cubicBezTo>
                    <a:pt x="53588" y="19397"/>
                    <a:pt x="55168" y="9457"/>
                    <a:pt x="46506" y="3044"/>
                  </a:cubicBezTo>
                  <a:cubicBezTo>
                    <a:pt x="43828" y="1073"/>
                    <a:pt x="40434" y="1"/>
                    <a:pt x="37068" y="1"/>
                  </a:cubicBezTo>
                  <a:close/>
                </a:path>
              </a:pathLst>
            </a:custGeom>
            <a:solidFill>
              <a:srgbClr val="FFD2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2498;p49">
              <a:extLst>
                <a:ext uri="{FF2B5EF4-FFF2-40B4-BE49-F238E27FC236}">
                  <a16:creationId xmlns:a16="http://schemas.microsoft.com/office/drawing/2014/main" id="{069D2ACE-4157-00BE-F226-ADB55CC5DDC8}"/>
                </a:ext>
              </a:extLst>
            </p:cNvPr>
            <p:cNvSpPr/>
            <p:nvPr/>
          </p:nvSpPr>
          <p:spPr>
            <a:xfrm>
              <a:off x="-106125" y="2359750"/>
              <a:ext cx="809325" cy="1359175"/>
            </a:xfrm>
            <a:custGeom>
              <a:avLst/>
              <a:gdLst/>
              <a:ahLst/>
              <a:cxnLst/>
              <a:rect l="l" t="t" r="r" b="b"/>
              <a:pathLst>
                <a:path w="32373" h="54367" extrusionOk="0">
                  <a:moveTo>
                    <a:pt x="13496" y="0"/>
                  </a:moveTo>
                  <a:lnTo>
                    <a:pt x="1885" y="12645"/>
                  </a:lnTo>
                  <a:cubicBezTo>
                    <a:pt x="487" y="13557"/>
                    <a:pt x="1" y="15472"/>
                    <a:pt x="305" y="17083"/>
                  </a:cubicBezTo>
                  <a:cubicBezTo>
                    <a:pt x="609" y="18724"/>
                    <a:pt x="1551" y="20183"/>
                    <a:pt x="2524" y="21520"/>
                  </a:cubicBezTo>
                  <a:cubicBezTo>
                    <a:pt x="3496" y="22858"/>
                    <a:pt x="4530" y="24195"/>
                    <a:pt x="5107" y="25776"/>
                  </a:cubicBezTo>
                  <a:cubicBezTo>
                    <a:pt x="6323" y="29150"/>
                    <a:pt x="5077" y="32858"/>
                    <a:pt x="4226" y="36354"/>
                  </a:cubicBezTo>
                  <a:cubicBezTo>
                    <a:pt x="2980" y="41521"/>
                    <a:pt x="6566" y="42919"/>
                    <a:pt x="9454" y="46414"/>
                  </a:cubicBezTo>
                  <a:cubicBezTo>
                    <a:pt x="12625" y="50239"/>
                    <a:pt x="16082" y="54367"/>
                    <a:pt x="20759" y="54367"/>
                  </a:cubicBezTo>
                  <a:cubicBezTo>
                    <a:pt x="22179" y="54367"/>
                    <a:pt x="23711" y="53986"/>
                    <a:pt x="25381" y="53101"/>
                  </a:cubicBezTo>
                  <a:cubicBezTo>
                    <a:pt x="31430" y="49880"/>
                    <a:pt x="32372" y="39545"/>
                    <a:pt x="27813" y="34955"/>
                  </a:cubicBezTo>
                  <a:cubicBezTo>
                    <a:pt x="25837" y="32980"/>
                    <a:pt x="23740" y="31125"/>
                    <a:pt x="21916" y="29028"/>
                  </a:cubicBezTo>
                  <a:cubicBezTo>
                    <a:pt x="20123" y="26900"/>
                    <a:pt x="18603" y="24438"/>
                    <a:pt x="18025" y="21733"/>
                  </a:cubicBezTo>
                  <a:cubicBezTo>
                    <a:pt x="17509" y="19119"/>
                    <a:pt x="17873" y="16414"/>
                    <a:pt x="18238" y="13770"/>
                  </a:cubicBezTo>
                  <a:cubicBezTo>
                    <a:pt x="18633" y="11156"/>
                    <a:pt x="18968" y="8420"/>
                    <a:pt x="18390" y="5836"/>
                  </a:cubicBezTo>
                  <a:cubicBezTo>
                    <a:pt x="17782" y="3253"/>
                    <a:pt x="16080" y="730"/>
                    <a:pt x="13496" y="0"/>
                  </a:cubicBezTo>
                  <a:close/>
                </a:path>
              </a:pathLst>
            </a:custGeom>
            <a:solidFill>
              <a:srgbClr val="FFD2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2499;p49">
              <a:extLst>
                <a:ext uri="{FF2B5EF4-FFF2-40B4-BE49-F238E27FC236}">
                  <a16:creationId xmlns:a16="http://schemas.microsoft.com/office/drawing/2014/main" id="{658A9C0C-0906-672A-7343-73CB68018705}"/>
                </a:ext>
              </a:extLst>
            </p:cNvPr>
            <p:cNvSpPr/>
            <p:nvPr/>
          </p:nvSpPr>
          <p:spPr>
            <a:xfrm>
              <a:off x="210400" y="2663225"/>
              <a:ext cx="239850" cy="269525"/>
            </a:xfrm>
            <a:custGeom>
              <a:avLst/>
              <a:gdLst/>
              <a:ahLst/>
              <a:cxnLst/>
              <a:rect l="l" t="t" r="r" b="b"/>
              <a:pathLst>
                <a:path w="9594" h="10781" extrusionOk="0">
                  <a:moveTo>
                    <a:pt x="2450" y="0"/>
                  </a:moveTo>
                  <a:cubicBezTo>
                    <a:pt x="2288" y="0"/>
                    <a:pt x="2125" y="7"/>
                    <a:pt x="1960" y="20"/>
                  </a:cubicBezTo>
                  <a:cubicBezTo>
                    <a:pt x="1492" y="49"/>
                    <a:pt x="1474" y="783"/>
                    <a:pt x="1908" y="783"/>
                  </a:cubicBezTo>
                  <a:cubicBezTo>
                    <a:pt x="1925" y="783"/>
                    <a:pt x="1942" y="782"/>
                    <a:pt x="1960" y="780"/>
                  </a:cubicBezTo>
                  <a:cubicBezTo>
                    <a:pt x="2116" y="768"/>
                    <a:pt x="2271" y="762"/>
                    <a:pt x="2424" y="762"/>
                  </a:cubicBezTo>
                  <a:cubicBezTo>
                    <a:pt x="5390" y="762"/>
                    <a:pt x="7652" y="2972"/>
                    <a:pt x="7796" y="6008"/>
                  </a:cubicBezTo>
                  <a:cubicBezTo>
                    <a:pt x="7910" y="8435"/>
                    <a:pt x="5905" y="10011"/>
                    <a:pt x="3924" y="10011"/>
                  </a:cubicBezTo>
                  <a:cubicBezTo>
                    <a:pt x="2730" y="10011"/>
                    <a:pt x="1544" y="9438"/>
                    <a:pt x="835" y="8135"/>
                  </a:cubicBezTo>
                  <a:cubicBezTo>
                    <a:pt x="759" y="7991"/>
                    <a:pt x="639" y="7932"/>
                    <a:pt x="520" y="7932"/>
                  </a:cubicBezTo>
                  <a:cubicBezTo>
                    <a:pt x="261" y="7932"/>
                    <a:pt x="0" y="8209"/>
                    <a:pt x="167" y="8500"/>
                  </a:cubicBezTo>
                  <a:cubicBezTo>
                    <a:pt x="1002" y="10029"/>
                    <a:pt x="2531" y="10780"/>
                    <a:pt x="4051" y="10780"/>
                  </a:cubicBezTo>
                  <a:cubicBezTo>
                    <a:pt x="5794" y="10780"/>
                    <a:pt x="7526" y="9794"/>
                    <a:pt x="8191" y="7862"/>
                  </a:cubicBezTo>
                  <a:cubicBezTo>
                    <a:pt x="9593" y="3889"/>
                    <a:pt x="6447" y="0"/>
                    <a:pt x="2450"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2500;p49">
              <a:extLst>
                <a:ext uri="{FF2B5EF4-FFF2-40B4-BE49-F238E27FC236}">
                  <a16:creationId xmlns:a16="http://schemas.microsoft.com/office/drawing/2014/main" id="{FB76628F-237A-C050-D8C7-EAC42C277676}"/>
                </a:ext>
              </a:extLst>
            </p:cNvPr>
            <p:cNvSpPr/>
            <p:nvPr/>
          </p:nvSpPr>
          <p:spPr>
            <a:xfrm>
              <a:off x="-634250" y="2571000"/>
              <a:ext cx="594275" cy="1071550"/>
            </a:xfrm>
            <a:custGeom>
              <a:avLst/>
              <a:gdLst/>
              <a:ahLst/>
              <a:cxnLst/>
              <a:rect l="l" t="t" r="r" b="b"/>
              <a:pathLst>
                <a:path w="23771" h="42862" extrusionOk="0">
                  <a:moveTo>
                    <a:pt x="18269" y="0"/>
                  </a:moveTo>
                  <a:lnTo>
                    <a:pt x="18269" y="0"/>
                  </a:lnTo>
                  <a:cubicBezTo>
                    <a:pt x="18603" y="2736"/>
                    <a:pt x="17448" y="5441"/>
                    <a:pt x="15776" y="7630"/>
                  </a:cubicBezTo>
                  <a:cubicBezTo>
                    <a:pt x="14135" y="9818"/>
                    <a:pt x="12007" y="11581"/>
                    <a:pt x="10001" y="13466"/>
                  </a:cubicBezTo>
                  <a:cubicBezTo>
                    <a:pt x="7873" y="15502"/>
                    <a:pt x="5898" y="17721"/>
                    <a:pt x="4104" y="20092"/>
                  </a:cubicBezTo>
                  <a:cubicBezTo>
                    <a:pt x="2037" y="22827"/>
                    <a:pt x="183" y="25928"/>
                    <a:pt x="92" y="29332"/>
                  </a:cubicBezTo>
                  <a:cubicBezTo>
                    <a:pt x="1" y="32372"/>
                    <a:pt x="1369" y="35381"/>
                    <a:pt x="3466" y="37600"/>
                  </a:cubicBezTo>
                  <a:cubicBezTo>
                    <a:pt x="5533" y="39849"/>
                    <a:pt x="8299" y="41369"/>
                    <a:pt x="11156" y="42433"/>
                  </a:cubicBezTo>
                  <a:cubicBezTo>
                    <a:pt x="11782" y="42660"/>
                    <a:pt x="12434" y="42861"/>
                    <a:pt x="13088" y="42861"/>
                  </a:cubicBezTo>
                  <a:cubicBezTo>
                    <a:pt x="13133" y="42861"/>
                    <a:pt x="13178" y="42860"/>
                    <a:pt x="13223" y="42858"/>
                  </a:cubicBezTo>
                  <a:cubicBezTo>
                    <a:pt x="14044" y="42797"/>
                    <a:pt x="14803" y="42402"/>
                    <a:pt x="15533" y="42007"/>
                  </a:cubicBezTo>
                  <a:lnTo>
                    <a:pt x="18208" y="40518"/>
                  </a:lnTo>
                  <a:cubicBezTo>
                    <a:pt x="19028" y="40031"/>
                    <a:pt x="19880" y="39575"/>
                    <a:pt x="20548" y="38876"/>
                  </a:cubicBezTo>
                  <a:cubicBezTo>
                    <a:pt x="22585" y="36718"/>
                    <a:pt x="22098" y="33314"/>
                    <a:pt x="21764" y="30366"/>
                  </a:cubicBezTo>
                  <a:cubicBezTo>
                    <a:pt x="21156" y="25107"/>
                    <a:pt x="21369" y="19727"/>
                    <a:pt x="22402" y="14499"/>
                  </a:cubicBezTo>
                  <a:cubicBezTo>
                    <a:pt x="22980" y="11581"/>
                    <a:pt x="23770" y="8420"/>
                    <a:pt x="22494" y="5715"/>
                  </a:cubicBezTo>
                  <a:lnTo>
                    <a:pt x="18269" y="0"/>
                  </a:lnTo>
                  <a:close/>
                </a:path>
              </a:pathLst>
            </a:custGeom>
            <a:solidFill>
              <a:srgbClr val="FFD2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2501;p49">
              <a:extLst>
                <a:ext uri="{FF2B5EF4-FFF2-40B4-BE49-F238E27FC236}">
                  <a16:creationId xmlns:a16="http://schemas.microsoft.com/office/drawing/2014/main" id="{00618A81-D565-1D72-EDB2-0D075E245004}"/>
                </a:ext>
              </a:extLst>
            </p:cNvPr>
            <p:cNvSpPr/>
            <p:nvPr/>
          </p:nvSpPr>
          <p:spPr>
            <a:xfrm>
              <a:off x="-394875" y="2174175"/>
              <a:ext cx="699125" cy="845925"/>
            </a:xfrm>
            <a:custGeom>
              <a:avLst/>
              <a:gdLst/>
              <a:ahLst/>
              <a:cxnLst/>
              <a:rect l="l" t="t" r="r" b="b"/>
              <a:pathLst>
                <a:path w="27965" h="33837" extrusionOk="0">
                  <a:moveTo>
                    <a:pt x="15079" y="0"/>
                  </a:moveTo>
                  <a:cubicBezTo>
                    <a:pt x="12746" y="0"/>
                    <a:pt x="10396" y="432"/>
                    <a:pt x="8207" y="1162"/>
                  </a:cubicBezTo>
                  <a:cubicBezTo>
                    <a:pt x="5380" y="2135"/>
                    <a:pt x="2766" y="4049"/>
                    <a:pt x="1551" y="6724"/>
                  </a:cubicBezTo>
                  <a:cubicBezTo>
                    <a:pt x="0" y="10220"/>
                    <a:pt x="152" y="14141"/>
                    <a:pt x="851" y="17819"/>
                  </a:cubicBezTo>
                  <a:cubicBezTo>
                    <a:pt x="1551" y="21375"/>
                    <a:pt x="2432" y="25205"/>
                    <a:pt x="4225" y="28366"/>
                  </a:cubicBezTo>
                  <a:cubicBezTo>
                    <a:pt x="5350" y="30402"/>
                    <a:pt x="6870" y="32409"/>
                    <a:pt x="9089" y="33199"/>
                  </a:cubicBezTo>
                  <a:cubicBezTo>
                    <a:pt x="10355" y="33663"/>
                    <a:pt x="11812" y="33837"/>
                    <a:pt x="13306" y="33837"/>
                  </a:cubicBezTo>
                  <a:cubicBezTo>
                    <a:pt x="15437" y="33837"/>
                    <a:pt x="17644" y="33483"/>
                    <a:pt x="19484" y="33108"/>
                  </a:cubicBezTo>
                  <a:cubicBezTo>
                    <a:pt x="21551" y="32713"/>
                    <a:pt x="23709" y="31953"/>
                    <a:pt x="24986" y="30311"/>
                  </a:cubicBezTo>
                  <a:cubicBezTo>
                    <a:pt x="25837" y="29187"/>
                    <a:pt x="26201" y="27788"/>
                    <a:pt x="26505" y="26451"/>
                  </a:cubicBezTo>
                  <a:cubicBezTo>
                    <a:pt x="27174" y="23442"/>
                    <a:pt x="27600" y="20372"/>
                    <a:pt x="27752" y="17302"/>
                  </a:cubicBezTo>
                  <a:cubicBezTo>
                    <a:pt x="27964" y="13563"/>
                    <a:pt x="27752" y="9642"/>
                    <a:pt x="26019" y="6299"/>
                  </a:cubicBezTo>
                  <a:cubicBezTo>
                    <a:pt x="24347" y="3107"/>
                    <a:pt x="22189" y="1101"/>
                    <a:pt x="18542" y="341"/>
                  </a:cubicBezTo>
                  <a:cubicBezTo>
                    <a:pt x="17407" y="108"/>
                    <a:pt x="16245" y="0"/>
                    <a:pt x="15079" y="0"/>
                  </a:cubicBezTo>
                  <a:close/>
                </a:path>
              </a:pathLst>
            </a:custGeom>
            <a:solidFill>
              <a:srgbClr val="AB65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502;p49">
              <a:extLst>
                <a:ext uri="{FF2B5EF4-FFF2-40B4-BE49-F238E27FC236}">
                  <a16:creationId xmlns:a16="http://schemas.microsoft.com/office/drawing/2014/main" id="{B32C2ECB-C714-74D3-9BEE-FC4563F83C1D}"/>
                </a:ext>
              </a:extLst>
            </p:cNvPr>
            <p:cNvSpPr/>
            <p:nvPr/>
          </p:nvSpPr>
          <p:spPr>
            <a:xfrm>
              <a:off x="-552150" y="2891675"/>
              <a:ext cx="1715075" cy="1751825"/>
            </a:xfrm>
            <a:custGeom>
              <a:avLst/>
              <a:gdLst/>
              <a:ahLst/>
              <a:cxnLst/>
              <a:rect l="l" t="t" r="r" b="b"/>
              <a:pathLst>
                <a:path w="68603" h="70073" extrusionOk="0">
                  <a:moveTo>
                    <a:pt x="24650" y="0"/>
                  </a:moveTo>
                  <a:lnTo>
                    <a:pt x="17933" y="1003"/>
                  </a:lnTo>
                  <a:lnTo>
                    <a:pt x="17599" y="11551"/>
                  </a:lnTo>
                  <a:cubicBezTo>
                    <a:pt x="17599" y="11551"/>
                    <a:pt x="7203" y="14225"/>
                    <a:pt x="2249" y="23891"/>
                  </a:cubicBezTo>
                  <a:cubicBezTo>
                    <a:pt x="1" y="28291"/>
                    <a:pt x="951" y="29493"/>
                    <a:pt x="2659" y="29493"/>
                  </a:cubicBezTo>
                  <a:cubicBezTo>
                    <a:pt x="4716" y="29493"/>
                    <a:pt x="7872" y="27751"/>
                    <a:pt x="7872" y="27751"/>
                  </a:cubicBezTo>
                  <a:lnTo>
                    <a:pt x="10121" y="32615"/>
                  </a:lnTo>
                  <a:lnTo>
                    <a:pt x="10820" y="48512"/>
                  </a:lnTo>
                  <a:lnTo>
                    <a:pt x="5714" y="68178"/>
                  </a:lnTo>
                  <a:cubicBezTo>
                    <a:pt x="5714" y="68178"/>
                    <a:pt x="12581" y="70073"/>
                    <a:pt x="21586" y="70073"/>
                  </a:cubicBezTo>
                  <a:cubicBezTo>
                    <a:pt x="28009" y="70073"/>
                    <a:pt x="35518" y="69109"/>
                    <a:pt x="42401" y="65807"/>
                  </a:cubicBezTo>
                  <a:lnTo>
                    <a:pt x="35866" y="48512"/>
                  </a:lnTo>
                  <a:lnTo>
                    <a:pt x="38693" y="40761"/>
                  </a:lnTo>
                  <a:cubicBezTo>
                    <a:pt x="38693" y="40761"/>
                    <a:pt x="43666" y="46796"/>
                    <a:pt x="50126" y="46796"/>
                  </a:cubicBezTo>
                  <a:cubicBezTo>
                    <a:pt x="52938" y="46796"/>
                    <a:pt x="56031" y="45653"/>
                    <a:pt x="59119" y="42372"/>
                  </a:cubicBezTo>
                  <a:cubicBezTo>
                    <a:pt x="66870" y="34195"/>
                    <a:pt x="68329" y="18572"/>
                    <a:pt x="68603" y="11459"/>
                  </a:cubicBezTo>
                  <a:cubicBezTo>
                    <a:pt x="66171" y="10548"/>
                    <a:pt x="63648" y="9909"/>
                    <a:pt x="61004" y="9636"/>
                  </a:cubicBezTo>
                  <a:cubicBezTo>
                    <a:pt x="59301" y="16414"/>
                    <a:pt x="55472" y="30153"/>
                    <a:pt x="51581" y="32615"/>
                  </a:cubicBezTo>
                  <a:cubicBezTo>
                    <a:pt x="51135" y="32898"/>
                    <a:pt x="50675" y="33027"/>
                    <a:pt x="50207" y="33027"/>
                  </a:cubicBezTo>
                  <a:cubicBezTo>
                    <a:pt x="45250" y="33027"/>
                    <a:pt x="39362" y="18511"/>
                    <a:pt x="39362" y="18511"/>
                  </a:cubicBezTo>
                  <a:cubicBezTo>
                    <a:pt x="39362" y="18511"/>
                    <a:pt x="36201" y="12311"/>
                    <a:pt x="31155" y="11399"/>
                  </a:cubicBezTo>
                  <a:cubicBezTo>
                    <a:pt x="26109" y="10487"/>
                    <a:pt x="25532" y="10304"/>
                    <a:pt x="25532" y="10304"/>
                  </a:cubicBezTo>
                  <a:lnTo>
                    <a:pt x="24650" y="0"/>
                  </a:lnTo>
                  <a:close/>
                </a:path>
              </a:pathLst>
            </a:custGeom>
            <a:solidFill>
              <a:srgbClr val="AB65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503;p49">
              <a:extLst>
                <a:ext uri="{FF2B5EF4-FFF2-40B4-BE49-F238E27FC236}">
                  <a16:creationId xmlns:a16="http://schemas.microsoft.com/office/drawing/2014/main" id="{8678CC4C-286C-DC6C-248D-07E3CECB5305}"/>
                </a:ext>
              </a:extLst>
            </p:cNvPr>
            <p:cNvSpPr/>
            <p:nvPr/>
          </p:nvSpPr>
          <p:spPr>
            <a:xfrm>
              <a:off x="-537750" y="2849475"/>
              <a:ext cx="256125" cy="220250"/>
            </a:xfrm>
            <a:custGeom>
              <a:avLst/>
              <a:gdLst/>
              <a:ahLst/>
              <a:cxnLst/>
              <a:rect l="l" t="t" r="r" b="b"/>
              <a:pathLst>
                <a:path w="10245" h="8810" extrusionOk="0">
                  <a:moveTo>
                    <a:pt x="3597" y="1"/>
                  </a:moveTo>
                  <a:cubicBezTo>
                    <a:pt x="3546" y="1"/>
                    <a:pt x="3491" y="15"/>
                    <a:pt x="3436" y="47"/>
                  </a:cubicBezTo>
                  <a:cubicBezTo>
                    <a:pt x="1" y="1779"/>
                    <a:pt x="31" y="7160"/>
                    <a:pt x="3861" y="8527"/>
                  </a:cubicBezTo>
                  <a:cubicBezTo>
                    <a:pt x="4399" y="8718"/>
                    <a:pt x="4926" y="8810"/>
                    <a:pt x="5437" y="8810"/>
                  </a:cubicBezTo>
                  <a:cubicBezTo>
                    <a:pt x="6717" y="8810"/>
                    <a:pt x="7890" y="8233"/>
                    <a:pt x="8846" y="7190"/>
                  </a:cubicBezTo>
                  <a:cubicBezTo>
                    <a:pt x="10244" y="5640"/>
                    <a:pt x="10092" y="3269"/>
                    <a:pt x="9302" y="1476"/>
                  </a:cubicBezTo>
                  <a:cubicBezTo>
                    <a:pt x="9244" y="1360"/>
                    <a:pt x="9151" y="1312"/>
                    <a:pt x="9055" y="1312"/>
                  </a:cubicBezTo>
                  <a:cubicBezTo>
                    <a:pt x="8847" y="1312"/>
                    <a:pt x="8630" y="1540"/>
                    <a:pt x="8755" y="1810"/>
                  </a:cubicBezTo>
                  <a:cubicBezTo>
                    <a:pt x="9970" y="4571"/>
                    <a:pt x="8576" y="8186"/>
                    <a:pt x="5461" y="8186"/>
                  </a:cubicBezTo>
                  <a:cubicBezTo>
                    <a:pt x="5148" y="8186"/>
                    <a:pt x="4817" y="8149"/>
                    <a:pt x="4469" y="8071"/>
                  </a:cubicBezTo>
                  <a:cubicBezTo>
                    <a:pt x="822" y="7251"/>
                    <a:pt x="670" y="2175"/>
                    <a:pt x="3740" y="594"/>
                  </a:cubicBezTo>
                  <a:cubicBezTo>
                    <a:pt x="4075" y="439"/>
                    <a:pt x="3885" y="1"/>
                    <a:pt x="3597"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504;p49">
              <a:extLst>
                <a:ext uri="{FF2B5EF4-FFF2-40B4-BE49-F238E27FC236}">
                  <a16:creationId xmlns:a16="http://schemas.microsoft.com/office/drawing/2014/main" id="{DE10C248-525B-9B27-C27C-6DCC06F2B261}"/>
                </a:ext>
              </a:extLst>
            </p:cNvPr>
            <p:cNvSpPr/>
            <p:nvPr/>
          </p:nvSpPr>
          <p:spPr>
            <a:xfrm>
              <a:off x="-19500" y="2468575"/>
              <a:ext cx="129975" cy="255325"/>
            </a:xfrm>
            <a:custGeom>
              <a:avLst/>
              <a:gdLst/>
              <a:ahLst/>
              <a:cxnLst/>
              <a:rect l="l" t="t" r="r" b="b"/>
              <a:pathLst>
                <a:path w="5199" h="10213" extrusionOk="0">
                  <a:moveTo>
                    <a:pt x="1111" y="0"/>
                  </a:moveTo>
                  <a:cubicBezTo>
                    <a:pt x="1015" y="0"/>
                    <a:pt x="919" y="54"/>
                    <a:pt x="882" y="176"/>
                  </a:cubicBezTo>
                  <a:cubicBezTo>
                    <a:pt x="457" y="1787"/>
                    <a:pt x="1" y="4128"/>
                    <a:pt x="700" y="5739"/>
                  </a:cubicBezTo>
                  <a:cubicBezTo>
                    <a:pt x="1034" y="6468"/>
                    <a:pt x="1521" y="6803"/>
                    <a:pt x="2311" y="6985"/>
                  </a:cubicBezTo>
                  <a:cubicBezTo>
                    <a:pt x="3010" y="7107"/>
                    <a:pt x="3740" y="7167"/>
                    <a:pt x="3983" y="7988"/>
                  </a:cubicBezTo>
                  <a:cubicBezTo>
                    <a:pt x="4287" y="8900"/>
                    <a:pt x="3344" y="9538"/>
                    <a:pt x="2584" y="9751"/>
                  </a:cubicBezTo>
                  <a:cubicBezTo>
                    <a:pt x="2328" y="9808"/>
                    <a:pt x="2419" y="10212"/>
                    <a:pt x="2682" y="10212"/>
                  </a:cubicBezTo>
                  <a:cubicBezTo>
                    <a:pt x="2699" y="10212"/>
                    <a:pt x="2718" y="10211"/>
                    <a:pt x="2736" y="10207"/>
                  </a:cubicBezTo>
                  <a:cubicBezTo>
                    <a:pt x="4165" y="9842"/>
                    <a:pt x="5199" y="8140"/>
                    <a:pt x="3892" y="6985"/>
                  </a:cubicBezTo>
                  <a:cubicBezTo>
                    <a:pt x="3588" y="6681"/>
                    <a:pt x="3101" y="6620"/>
                    <a:pt x="2706" y="6559"/>
                  </a:cubicBezTo>
                  <a:cubicBezTo>
                    <a:pt x="1733" y="6407"/>
                    <a:pt x="1217" y="6012"/>
                    <a:pt x="1004" y="5040"/>
                  </a:cubicBezTo>
                  <a:cubicBezTo>
                    <a:pt x="639" y="3520"/>
                    <a:pt x="943" y="1757"/>
                    <a:pt x="1338" y="298"/>
                  </a:cubicBezTo>
                  <a:cubicBezTo>
                    <a:pt x="1393" y="117"/>
                    <a:pt x="1252" y="0"/>
                    <a:pt x="1111"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505;p49">
              <a:extLst>
                <a:ext uri="{FF2B5EF4-FFF2-40B4-BE49-F238E27FC236}">
                  <a16:creationId xmlns:a16="http://schemas.microsoft.com/office/drawing/2014/main" id="{4B0CAA15-FD44-48DC-82F3-F56068BADC83}"/>
                </a:ext>
              </a:extLst>
            </p:cNvPr>
            <p:cNvSpPr/>
            <p:nvPr/>
          </p:nvSpPr>
          <p:spPr>
            <a:xfrm>
              <a:off x="-11125" y="2745775"/>
              <a:ext cx="103375" cy="61400"/>
            </a:xfrm>
            <a:custGeom>
              <a:avLst/>
              <a:gdLst/>
              <a:ahLst/>
              <a:cxnLst/>
              <a:rect l="l" t="t" r="r" b="b"/>
              <a:pathLst>
                <a:path w="4135" h="2456" extrusionOk="0">
                  <a:moveTo>
                    <a:pt x="0" y="0"/>
                  </a:moveTo>
                  <a:lnTo>
                    <a:pt x="0" y="0"/>
                  </a:lnTo>
                  <a:cubicBezTo>
                    <a:pt x="61" y="639"/>
                    <a:pt x="274" y="1247"/>
                    <a:pt x="669" y="1733"/>
                  </a:cubicBezTo>
                  <a:cubicBezTo>
                    <a:pt x="1040" y="2174"/>
                    <a:pt x="1589" y="2456"/>
                    <a:pt x="2126" y="2456"/>
                  </a:cubicBezTo>
                  <a:cubicBezTo>
                    <a:pt x="2292" y="2456"/>
                    <a:pt x="2456" y="2429"/>
                    <a:pt x="2614" y="2371"/>
                  </a:cubicBezTo>
                  <a:cubicBezTo>
                    <a:pt x="2857" y="2310"/>
                    <a:pt x="3070" y="2189"/>
                    <a:pt x="3253" y="2037"/>
                  </a:cubicBezTo>
                  <a:cubicBezTo>
                    <a:pt x="3617" y="1733"/>
                    <a:pt x="3800" y="1368"/>
                    <a:pt x="4012" y="943"/>
                  </a:cubicBezTo>
                  <a:cubicBezTo>
                    <a:pt x="4012" y="882"/>
                    <a:pt x="4073" y="639"/>
                    <a:pt x="4134" y="395"/>
                  </a:cubicBezTo>
                  <a:lnTo>
                    <a:pt x="4134" y="395"/>
                  </a:lnTo>
                  <a:cubicBezTo>
                    <a:pt x="3634" y="472"/>
                    <a:pt x="3126" y="517"/>
                    <a:pt x="2622" y="517"/>
                  </a:cubicBezTo>
                  <a:cubicBezTo>
                    <a:pt x="1716" y="517"/>
                    <a:pt x="820" y="371"/>
                    <a:pt x="0"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506;p49">
              <a:extLst>
                <a:ext uri="{FF2B5EF4-FFF2-40B4-BE49-F238E27FC236}">
                  <a16:creationId xmlns:a16="http://schemas.microsoft.com/office/drawing/2014/main" id="{F0875214-8231-E286-8E1D-92DC73DAF8F5}"/>
                </a:ext>
              </a:extLst>
            </p:cNvPr>
            <p:cNvSpPr/>
            <p:nvPr/>
          </p:nvSpPr>
          <p:spPr>
            <a:xfrm>
              <a:off x="-223150" y="2449975"/>
              <a:ext cx="152000" cy="87575"/>
            </a:xfrm>
            <a:custGeom>
              <a:avLst/>
              <a:gdLst/>
              <a:ahLst/>
              <a:cxnLst/>
              <a:rect l="l" t="t" r="r" b="b"/>
              <a:pathLst>
                <a:path w="6080" h="3503" extrusionOk="0">
                  <a:moveTo>
                    <a:pt x="4145" y="0"/>
                  </a:moveTo>
                  <a:cubicBezTo>
                    <a:pt x="3653" y="0"/>
                    <a:pt x="3095" y="92"/>
                    <a:pt x="2524" y="282"/>
                  </a:cubicBezTo>
                  <a:cubicBezTo>
                    <a:pt x="1004" y="829"/>
                    <a:pt x="1" y="1923"/>
                    <a:pt x="305" y="2714"/>
                  </a:cubicBezTo>
                  <a:cubicBezTo>
                    <a:pt x="476" y="3227"/>
                    <a:pt x="1112" y="3503"/>
                    <a:pt x="1936" y="3503"/>
                  </a:cubicBezTo>
                  <a:cubicBezTo>
                    <a:pt x="2429" y="3503"/>
                    <a:pt x="2989" y="3405"/>
                    <a:pt x="3557" y="3200"/>
                  </a:cubicBezTo>
                  <a:cubicBezTo>
                    <a:pt x="5077" y="2683"/>
                    <a:pt x="6080" y="1589"/>
                    <a:pt x="5806" y="768"/>
                  </a:cubicBezTo>
                  <a:cubicBezTo>
                    <a:pt x="5634" y="269"/>
                    <a:pt x="4988" y="0"/>
                    <a:pt x="4145" y="0"/>
                  </a:cubicBezTo>
                  <a:close/>
                </a:path>
              </a:pathLst>
            </a:custGeom>
            <a:solidFill>
              <a:srgbClr val="FFD2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507;p49">
              <a:extLst>
                <a:ext uri="{FF2B5EF4-FFF2-40B4-BE49-F238E27FC236}">
                  <a16:creationId xmlns:a16="http://schemas.microsoft.com/office/drawing/2014/main" id="{A2D3172D-6895-80ED-4D0C-3575842C26A7}"/>
                </a:ext>
              </a:extLst>
            </p:cNvPr>
            <p:cNvSpPr/>
            <p:nvPr/>
          </p:nvSpPr>
          <p:spPr>
            <a:xfrm>
              <a:off x="-552150" y="3163700"/>
              <a:ext cx="1155025" cy="1479800"/>
            </a:xfrm>
            <a:custGeom>
              <a:avLst/>
              <a:gdLst/>
              <a:ahLst/>
              <a:cxnLst/>
              <a:rect l="l" t="t" r="r" b="b"/>
              <a:pathLst>
                <a:path w="46201" h="59192" extrusionOk="0">
                  <a:moveTo>
                    <a:pt x="28298" y="1"/>
                  </a:moveTo>
                  <a:cubicBezTo>
                    <a:pt x="26687" y="1733"/>
                    <a:pt x="24377" y="2858"/>
                    <a:pt x="21976" y="2980"/>
                  </a:cubicBezTo>
                  <a:cubicBezTo>
                    <a:pt x="21762" y="2995"/>
                    <a:pt x="21547" y="3002"/>
                    <a:pt x="21333" y="3002"/>
                  </a:cubicBezTo>
                  <a:cubicBezTo>
                    <a:pt x="19356" y="3002"/>
                    <a:pt x="17384" y="2380"/>
                    <a:pt x="15684" y="1338"/>
                  </a:cubicBezTo>
                  <a:cubicBezTo>
                    <a:pt x="12431" y="2585"/>
                    <a:pt x="5866" y="5898"/>
                    <a:pt x="2249" y="13010"/>
                  </a:cubicBezTo>
                  <a:cubicBezTo>
                    <a:pt x="1" y="17410"/>
                    <a:pt x="951" y="18612"/>
                    <a:pt x="2659" y="18612"/>
                  </a:cubicBezTo>
                  <a:cubicBezTo>
                    <a:pt x="4716" y="18612"/>
                    <a:pt x="7872" y="16870"/>
                    <a:pt x="7872" y="16870"/>
                  </a:cubicBezTo>
                  <a:lnTo>
                    <a:pt x="10121" y="21734"/>
                  </a:lnTo>
                  <a:lnTo>
                    <a:pt x="10820" y="37631"/>
                  </a:lnTo>
                  <a:lnTo>
                    <a:pt x="5714" y="57297"/>
                  </a:lnTo>
                  <a:cubicBezTo>
                    <a:pt x="5714" y="57297"/>
                    <a:pt x="12581" y="59192"/>
                    <a:pt x="21586" y="59192"/>
                  </a:cubicBezTo>
                  <a:cubicBezTo>
                    <a:pt x="28009" y="59192"/>
                    <a:pt x="35518" y="58228"/>
                    <a:pt x="42401" y="54926"/>
                  </a:cubicBezTo>
                  <a:lnTo>
                    <a:pt x="35866" y="37631"/>
                  </a:lnTo>
                  <a:lnTo>
                    <a:pt x="38693" y="29880"/>
                  </a:lnTo>
                  <a:cubicBezTo>
                    <a:pt x="38693" y="29880"/>
                    <a:pt x="39332" y="30609"/>
                    <a:pt x="40426" y="31612"/>
                  </a:cubicBezTo>
                  <a:cubicBezTo>
                    <a:pt x="42766" y="27843"/>
                    <a:pt x="44742" y="23831"/>
                    <a:pt x="46201" y="19636"/>
                  </a:cubicBezTo>
                  <a:cubicBezTo>
                    <a:pt x="42553" y="15472"/>
                    <a:pt x="39362" y="7630"/>
                    <a:pt x="39362" y="7630"/>
                  </a:cubicBezTo>
                  <a:cubicBezTo>
                    <a:pt x="39362" y="7630"/>
                    <a:pt x="36201" y="1430"/>
                    <a:pt x="31155" y="518"/>
                  </a:cubicBezTo>
                  <a:cubicBezTo>
                    <a:pt x="29970" y="305"/>
                    <a:pt x="29058" y="123"/>
                    <a:pt x="28298" y="1"/>
                  </a:cubicBezTo>
                  <a:close/>
                </a:path>
              </a:pathLst>
            </a:custGeom>
            <a:solidFill>
              <a:srgbClr val="FF4E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508;p49">
              <a:extLst>
                <a:ext uri="{FF2B5EF4-FFF2-40B4-BE49-F238E27FC236}">
                  <a16:creationId xmlns:a16="http://schemas.microsoft.com/office/drawing/2014/main" id="{63A823A1-C600-7CEF-7D63-1F3B5343C704}"/>
                </a:ext>
              </a:extLst>
            </p:cNvPr>
            <p:cNvSpPr/>
            <p:nvPr/>
          </p:nvSpPr>
          <p:spPr>
            <a:xfrm>
              <a:off x="87650" y="2425675"/>
              <a:ext cx="152000" cy="85475"/>
            </a:xfrm>
            <a:custGeom>
              <a:avLst/>
              <a:gdLst/>
              <a:ahLst/>
              <a:cxnLst/>
              <a:rect l="l" t="t" r="r" b="b"/>
              <a:pathLst>
                <a:path w="6080" h="3419" extrusionOk="0">
                  <a:moveTo>
                    <a:pt x="2049" y="1"/>
                  </a:moveTo>
                  <a:cubicBezTo>
                    <a:pt x="1124" y="1"/>
                    <a:pt x="408" y="306"/>
                    <a:pt x="244" y="859"/>
                  </a:cubicBezTo>
                  <a:cubicBezTo>
                    <a:pt x="1" y="1680"/>
                    <a:pt x="1065" y="2743"/>
                    <a:pt x="2615" y="3199"/>
                  </a:cubicBezTo>
                  <a:cubicBezTo>
                    <a:pt x="3110" y="3348"/>
                    <a:pt x="3598" y="3419"/>
                    <a:pt x="4041" y="3419"/>
                  </a:cubicBezTo>
                  <a:cubicBezTo>
                    <a:pt x="4956" y="3419"/>
                    <a:pt x="5673" y="3114"/>
                    <a:pt x="5837" y="2561"/>
                  </a:cubicBezTo>
                  <a:cubicBezTo>
                    <a:pt x="6080" y="1740"/>
                    <a:pt x="5046" y="677"/>
                    <a:pt x="3496" y="221"/>
                  </a:cubicBezTo>
                  <a:cubicBezTo>
                    <a:pt x="2991" y="72"/>
                    <a:pt x="2496" y="1"/>
                    <a:pt x="2049" y="1"/>
                  </a:cubicBezTo>
                  <a:close/>
                </a:path>
              </a:pathLst>
            </a:custGeom>
            <a:solidFill>
              <a:srgbClr val="FFD2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509;p49">
              <a:extLst>
                <a:ext uri="{FF2B5EF4-FFF2-40B4-BE49-F238E27FC236}">
                  <a16:creationId xmlns:a16="http://schemas.microsoft.com/office/drawing/2014/main" id="{F32A1386-E9ED-E9A9-B286-A06C0C038B86}"/>
                </a:ext>
              </a:extLst>
            </p:cNvPr>
            <p:cNvSpPr/>
            <p:nvPr/>
          </p:nvSpPr>
          <p:spPr>
            <a:xfrm>
              <a:off x="-131200" y="2612000"/>
              <a:ext cx="48675" cy="86000"/>
            </a:xfrm>
            <a:custGeom>
              <a:avLst/>
              <a:gdLst/>
              <a:ahLst/>
              <a:cxnLst/>
              <a:rect l="l" t="t" r="r" b="b"/>
              <a:pathLst>
                <a:path w="1947" h="3440" extrusionOk="0">
                  <a:moveTo>
                    <a:pt x="851" y="1"/>
                  </a:moveTo>
                  <a:cubicBezTo>
                    <a:pt x="841" y="1"/>
                    <a:pt x="831" y="1"/>
                    <a:pt x="821" y="2"/>
                  </a:cubicBezTo>
                  <a:cubicBezTo>
                    <a:pt x="335" y="63"/>
                    <a:pt x="1" y="853"/>
                    <a:pt x="92" y="1795"/>
                  </a:cubicBezTo>
                  <a:cubicBezTo>
                    <a:pt x="150" y="2702"/>
                    <a:pt x="603" y="3440"/>
                    <a:pt x="1071" y="3440"/>
                  </a:cubicBezTo>
                  <a:cubicBezTo>
                    <a:pt x="1089" y="3440"/>
                    <a:pt x="1107" y="3439"/>
                    <a:pt x="1125" y="3436"/>
                  </a:cubicBezTo>
                  <a:cubicBezTo>
                    <a:pt x="1612" y="3406"/>
                    <a:pt x="1946" y="2585"/>
                    <a:pt x="1855" y="1643"/>
                  </a:cubicBezTo>
                  <a:cubicBezTo>
                    <a:pt x="1765" y="720"/>
                    <a:pt x="1326" y="1"/>
                    <a:pt x="851" y="1"/>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510;p49">
              <a:extLst>
                <a:ext uri="{FF2B5EF4-FFF2-40B4-BE49-F238E27FC236}">
                  <a16:creationId xmlns:a16="http://schemas.microsoft.com/office/drawing/2014/main" id="{3206B77A-9EA5-B6DE-7BB4-1C88F026F01F}"/>
                </a:ext>
              </a:extLst>
            </p:cNvPr>
            <p:cNvSpPr/>
            <p:nvPr/>
          </p:nvSpPr>
          <p:spPr>
            <a:xfrm>
              <a:off x="130975" y="2591500"/>
              <a:ext cx="48650" cy="86000"/>
            </a:xfrm>
            <a:custGeom>
              <a:avLst/>
              <a:gdLst/>
              <a:ahLst/>
              <a:cxnLst/>
              <a:rect l="l" t="t" r="r" b="b"/>
              <a:pathLst>
                <a:path w="1946" h="3440" extrusionOk="0">
                  <a:moveTo>
                    <a:pt x="850" y="0"/>
                  </a:moveTo>
                  <a:cubicBezTo>
                    <a:pt x="840" y="0"/>
                    <a:pt x="831" y="0"/>
                    <a:pt x="821" y="1"/>
                  </a:cubicBezTo>
                  <a:cubicBezTo>
                    <a:pt x="335" y="62"/>
                    <a:pt x="0" y="852"/>
                    <a:pt x="91" y="1794"/>
                  </a:cubicBezTo>
                  <a:cubicBezTo>
                    <a:pt x="179" y="2729"/>
                    <a:pt x="604" y="3439"/>
                    <a:pt x="1068" y="3439"/>
                  </a:cubicBezTo>
                  <a:cubicBezTo>
                    <a:pt x="1087" y="3439"/>
                    <a:pt x="1106" y="3438"/>
                    <a:pt x="1125" y="3436"/>
                  </a:cubicBezTo>
                  <a:cubicBezTo>
                    <a:pt x="1611" y="3405"/>
                    <a:pt x="1946" y="2585"/>
                    <a:pt x="1854" y="1642"/>
                  </a:cubicBezTo>
                  <a:cubicBezTo>
                    <a:pt x="1765" y="719"/>
                    <a:pt x="1325" y="0"/>
                    <a:pt x="850"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511;p49">
              <a:extLst>
                <a:ext uri="{FF2B5EF4-FFF2-40B4-BE49-F238E27FC236}">
                  <a16:creationId xmlns:a16="http://schemas.microsoft.com/office/drawing/2014/main" id="{7A2F2C40-2F0F-CE25-B81C-63A6124B9BC7}"/>
                </a:ext>
              </a:extLst>
            </p:cNvPr>
            <p:cNvSpPr/>
            <p:nvPr/>
          </p:nvSpPr>
          <p:spPr>
            <a:xfrm>
              <a:off x="-242900" y="3163700"/>
              <a:ext cx="490150" cy="140900"/>
            </a:xfrm>
            <a:custGeom>
              <a:avLst/>
              <a:gdLst/>
              <a:ahLst/>
              <a:cxnLst/>
              <a:rect l="l" t="t" r="r" b="b"/>
              <a:pathLst>
                <a:path w="19606" h="5636" extrusionOk="0">
                  <a:moveTo>
                    <a:pt x="15928" y="1"/>
                  </a:moveTo>
                  <a:cubicBezTo>
                    <a:pt x="14317" y="1733"/>
                    <a:pt x="12007" y="2858"/>
                    <a:pt x="9606" y="2980"/>
                  </a:cubicBezTo>
                  <a:cubicBezTo>
                    <a:pt x="9392" y="2995"/>
                    <a:pt x="9177" y="3002"/>
                    <a:pt x="8963" y="3002"/>
                  </a:cubicBezTo>
                  <a:cubicBezTo>
                    <a:pt x="6986" y="3002"/>
                    <a:pt x="5014" y="2380"/>
                    <a:pt x="3314" y="1338"/>
                  </a:cubicBezTo>
                  <a:cubicBezTo>
                    <a:pt x="2432" y="1673"/>
                    <a:pt x="1277" y="2189"/>
                    <a:pt x="1" y="2889"/>
                  </a:cubicBezTo>
                  <a:cubicBezTo>
                    <a:pt x="1429" y="3922"/>
                    <a:pt x="3040" y="4712"/>
                    <a:pt x="4742" y="5168"/>
                  </a:cubicBezTo>
                  <a:cubicBezTo>
                    <a:pt x="5937" y="5483"/>
                    <a:pt x="7171" y="5635"/>
                    <a:pt x="8408" y="5635"/>
                  </a:cubicBezTo>
                  <a:cubicBezTo>
                    <a:pt x="10631" y="5635"/>
                    <a:pt x="12863" y="5144"/>
                    <a:pt x="14894" y="4226"/>
                  </a:cubicBezTo>
                  <a:cubicBezTo>
                    <a:pt x="16688" y="3405"/>
                    <a:pt x="18329" y="2220"/>
                    <a:pt x="19606" y="700"/>
                  </a:cubicBezTo>
                  <a:cubicBezTo>
                    <a:pt x="19332" y="639"/>
                    <a:pt x="19059" y="548"/>
                    <a:pt x="18785" y="518"/>
                  </a:cubicBezTo>
                  <a:cubicBezTo>
                    <a:pt x="17600" y="305"/>
                    <a:pt x="16688" y="123"/>
                    <a:pt x="15928" y="1"/>
                  </a:cubicBezTo>
                  <a:close/>
                </a:path>
              </a:pathLst>
            </a:custGeom>
            <a:solidFill>
              <a:srgbClr val="5831B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512;p49">
              <a:extLst>
                <a:ext uri="{FF2B5EF4-FFF2-40B4-BE49-F238E27FC236}">
                  <a16:creationId xmlns:a16="http://schemas.microsoft.com/office/drawing/2014/main" id="{A3747D30-685A-057B-A669-161C137F3FC9}"/>
                </a:ext>
              </a:extLst>
            </p:cNvPr>
            <p:cNvSpPr/>
            <p:nvPr/>
          </p:nvSpPr>
          <p:spPr>
            <a:xfrm>
              <a:off x="-409325" y="3176625"/>
              <a:ext cx="917225" cy="1466875"/>
            </a:xfrm>
            <a:custGeom>
              <a:avLst/>
              <a:gdLst/>
              <a:ahLst/>
              <a:cxnLst/>
              <a:rect l="l" t="t" r="r" b="b"/>
              <a:pathLst>
                <a:path w="36689" h="58675" extrusionOk="0">
                  <a:moveTo>
                    <a:pt x="25442" y="1"/>
                  </a:moveTo>
                  <a:lnTo>
                    <a:pt x="27600" y="10669"/>
                  </a:lnTo>
                  <a:lnTo>
                    <a:pt x="19606" y="16080"/>
                  </a:lnTo>
                  <a:lnTo>
                    <a:pt x="9302" y="12402"/>
                  </a:lnTo>
                  <a:lnTo>
                    <a:pt x="8056" y="1642"/>
                  </a:lnTo>
                  <a:cubicBezTo>
                    <a:pt x="7691" y="1824"/>
                    <a:pt x="7265" y="2037"/>
                    <a:pt x="6840" y="2250"/>
                  </a:cubicBezTo>
                  <a:lnTo>
                    <a:pt x="7265" y="13527"/>
                  </a:lnTo>
                  <a:lnTo>
                    <a:pt x="4530" y="24135"/>
                  </a:lnTo>
                  <a:lnTo>
                    <a:pt x="5107" y="37114"/>
                  </a:lnTo>
                  <a:lnTo>
                    <a:pt x="1" y="56780"/>
                  </a:lnTo>
                  <a:cubicBezTo>
                    <a:pt x="1" y="56780"/>
                    <a:pt x="6868" y="58675"/>
                    <a:pt x="15873" y="58675"/>
                  </a:cubicBezTo>
                  <a:cubicBezTo>
                    <a:pt x="22296" y="58675"/>
                    <a:pt x="29805" y="57711"/>
                    <a:pt x="36688" y="54409"/>
                  </a:cubicBezTo>
                  <a:lnTo>
                    <a:pt x="30153" y="37114"/>
                  </a:lnTo>
                  <a:lnTo>
                    <a:pt x="32980" y="29363"/>
                  </a:lnTo>
                  <a:lnTo>
                    <a:pt x="33619" y="24834"/>
                  </a:lnTo>
                  <a:cubicBezTo>
                    <a:pt x="34105" y="21247"/>
                    <a:pt x="33345" y="17630"/>
                    <a:pt x="31491" y="14530"/>
                  </a:cubicBezTo>
                  <a:lnTo>
                    <a:pt x="29181" y="10669"/>
                  </a:lnTo>
                  <a:lnTo>
                    <a:pt x="27418" y="639"/>
                  </a:lnTo>
                  <a:cubicBezTo>
                    <a:pt x="26779" y="335"/>
                    <a:pt x="26141" y="122"/>
                    <a:pt x="25442" y="1"/>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513;p49">
              <a:extLst>
                <a:ext uri="{FF2B5EF4-FFF2-40B4-BE49-F238E27FC236}">
                  <a16:creationId xmlns:a16="http://schemas.microsoft.com/office/drawing/2014/main" id="{B4579457-5FC8-C960-61BD-2B67B8A01A3C}"/>
                </a:ext>
              </a:extLst>
            </p:cNvPr>
            <p:cNvSpPr/>
            <p:nvPr/>
          </p:nvSpPr>
          <p:spPr>
            <a:xfrm>
              <a:off x="-464800" y="2165550"/>
              <a:ext cx="371625" cy="585575"/>
            </a:xfrm>
            <a:custGeom>
              <a:avLst/>
              <a:gdLst/>
              <a:ahLst/>
              <a:cxnLst/>
              <a:rect l="l" t="t" r="r" b="b"/>
              <a:pathLst>
                <a:path w="14865" h="23423" extrusionOk="0">
                  <a:moveTo>
                    <a:pt x="12227" y="1"/>
                  </a:moveTo>
                  <a:cubicBezTo>
                    <a:pt x="10607" y="1"/>
                    <a:pt x="9077" y="858"/>
                    <a:pt x="7782" y="1872"/>
                  </a:cubicBezTo>
                  <a:cubicBezTo>
                    <a:pt x="2615" y="5884"/>
                    <a:pt x="1" y="12905"/>
                    <a:pt x="1217" y="19349"/>
                  </a:cubicBezTo>
                  <a:cubicBezTo>
                    <a:pt x="1521" y="20869"/>
                    <a:pt x="2068" y="22449"/>
                    <a:pt x="3284" y="23422"/>
                  </a:cubicBezTo>
                  <a:lnTo>
                    <a:pt x="3101" y="23088"/>
                  </a:lnTo>
                  <a:cubicBezTo>
                    <a:pt x="6597" y="20595"/>
                    <a:pt x="9758" y="17495"/>
                    <a:pt x="11825" y="13726"/>
                  </a:cubicBezTo>
                  <a:cubicBezTo>
                    <a:pt x="13922" y="9957"/>
                    <a:pt x="14864" y="5458"/>
                    <a:pt x="13922" y="1264"/>
                  </a:cubicBezTo>
                  <a:cubicBezTo>
                    <a:pt x="13861" y="929"/>
                    <a:pt x="13740" y="534"/>
                    <a:pt x="13466" y="321"/>
                  </a:cubicBezTo>
                  <a:cubicBezTo>
                    <a:pt x="13254" y="109"/>
                    <a:pt x="12919" y="48"/>
                    <a:pt x="12615" y="18"/>
                  </a:cubicBezTo>
                  <a:cubicBezTo>
                    <a:pt x="12485" y="6"/>
                    <a:pt x="12356" y="1"/>
                    <a:pt x="12227" y="1"/>
                  </a:cubicBezTo>
                  <a:close/>
                </a:path>
              </a:pathLst>
            </a:custGeom>
            <a:solidFill>
              <a:srgbClr val="FFD2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514;p49">
              <a:extLst>
                <a:ext uri="{FF2B5EF4-FFF2-40B4-BE49-F238E27FC236}">
                  <a16:creationId xmlns:a16="http://schemas.microsoft.com/office/drawing/2014/main" id="{C0CF19B2-5459-7DBB-2B12-186448C7E293}"/>
                </a:ext>
              </a:extLst>
            </p:cNvPr>
            <p:cNvSpPr/>
            <p:nvPr/>
          </p:nvSpPr>
          <p:spPr>
            <a:xfrm>
              <a:off x="-208700" y="2135325"/>
              <a:ext cx="488625" cy="228025"/>
            </a:xfrm>
            <a:custGeom>
              <a:avLst/>
              <a:gdLst/>
              <a:ahLst/>
              <a:cxnLst/>
              <a:rect l="l" t="t" r="r" b="b"/>
              <a:pathLst>
                <a:path w="19545" h="9121" extrusionOk="0">
                  <a:moveTo>
                    <a:pt x="5556" y="0"/>
                  </a:moveTo>
                  <a:cubicBezTo>
                    <a:pt x="3604" y="0"/>
                    <a:pt x="1703" y="392"/>
                    <a:pt x="0" y="1379"/>
                  </a:cubicBezTo>
                  <a:lnTo>
                    <a:pt x="2280" y="1956"/>
                  </a:lnTo>
                  <a:cubicBezTo>
                    <a:pt x="2736" y="3689"/>
                    <a:pt x="4195" y="4965"/>
                    <a:pt x="5715" y="5938"/>
                  </a:cubicBezTo>
                  <a:cubicBezTo>
                    <a:pt x="8949" y="8017"/>
                    <a:pt x="12791" y="9121"/>
                    <a:pt x="16635" y="9121"/>
                  </a:cubicBezTo>
                  <a:cubicBezTo>
                    <a:pt x="17343" y="9121"/>
                    <a:pt x="18050" y="9083"/>
                    <a:pt x="18754" y="9008"/>
                  </a:cubicBezTo>
                  <a:cubicBezTo>
                    <a:pt x="18967" y="8977"/>
                    <a:pt x="19180" y="8947"/>
                    <a:pt x="19332" y="8795"/>
                  </a:cubicBezTo>
                  <a:cubicBezTo>
                    <a:pt x="19484" y="8643"/>
                    <a:pt x="19484" y="8430"/>
                    <a:pt x="19514" y="8218"/>
                  </a:cubicBezTo>
                  <a:cubicBezTo>
                    <a:pt x="19545" y="6515"/>
                    <a:pt x="18602" y="4904"/>
                    <a:pt x="17326" y="3810"/>
                  </a:cubicBezTo>
                  <a:cubicBezTo>
                    <a:pt x="16049" y="2686"/>
                    <a:pt x="14438" y="1986"/>
                    <a:pt x="12827" y="1439"/>
                  </a:cubicBezTo>
                  <a:cubicBezTo>
                    <a:pt x="10514" y="612"/>
                    <a:pt x="7995" y="0"/>
                    <a:pt x="5556" y="0"/>
                  </a:cubicBezTo>
                  <a:close/>
                </a:path>
              </a:pathLst>
            </a:custGeom>
            <a:solidFill>
              <a:srgbClr val="FFD2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515;p49">
              <a:extLst>
                <a:ext uri="{FF2B5EF4-FFF2-40B4-BE49-F238E27FC236}">
                  <a16:creationId xmlns:a16="http://schemas.microsoft.com/office/drawing/2014/main" id="{400A1110-6232-317A-93EB-650AA850E95F}"/>
                </a:ext>
              </a:extLst>
            </p:cNvPr>
            <p:cNvSpPr/>
            <p:nvPr/>
          </p:nvSpPr>
          <p:spPr>
            <a:xfrm>
              <a:off x="-492900" y="2683425"/>
              <a:ext cx="226475" cy="223075"/>
            </a:xfrm>
            <a:custGeom>
              <a:avLst/>
              <a:gdLst/>
              <a:ahLst/>
              <a:cxnLst/>
              <a:rect l="l" t="t" r="r" b="b"/>
              <a:pathLst>
                <a:path w="9059" h="8923" extrusionOk="0">
                  <a:moveTo>
                    <a:pt x="3206" y="1"/>
                  </a:moveTo>
                  <a:cubicBezTo>
                    <a:pt x="2662" y="1"/>
                    <a:pt x="2119" y="155"/>
                    <a:pt x="1611" y="488"/>
                  </a:cubicBezTo>
                  <a:cubicBezTo>
                    <a:pt x="547" y="1187"/>
                    <a:pt x="0" y="2586"/>
                    <a:pt x="92" y="3862"/>
                  </a:cubicBezTo>
                  <a:cubicBezTo>
                    <a:pt x="213" y="5169"/>
                    <a:pt x="912" y="6355"/>
                    <a:pt x="1854" y="7236"/>
                  </a:cubicBezTo>
                  <a:cubicBezTo>
                    <a:pt x="3071" y="8337"/>
                    <a:pt x="4717" y="8922"/>
                    <a:pt x="6348" y="8922"/>
                  </a:cubicBezTo>
                  <a:cubicBezTo>
                    <a:pt x="7284" y="8922"/>
                    <a:pt x="8216" y="8729"/>
                    <a:pt x="9058" y="8330"/>
                  </a:cubicBezTo>
                  <a:lnTo>
                    <a:pt x="6627" y="2646"/>
                  </a:lnTo>
                  <a:cubicBezTo>
                    <a:pt x="6353" y="1765"/>
                    <a:pt x="5745" y="1005"/>
                    <a:pt x="4955" y="519"/>
                  </a:cubicBezTo>
                  <a:cubicBezTo>
                    <a:pt x="4399" y="185"/>
                    <a:pt x="3801" y="1"/>
                    <a:pt x="3206" y="1"/>
                  </a:cubicBezTo>
                  <a:close/>
                </a:path>
              </a:pathLst>
            </a:custGeom>
            <a:solidFill>
              <a:srgbClr val="AB65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516;p49">
              <a:extLst>
                <a:ext uri="{FF2B5EF4-FFF2-40B4-BE49-F238E27FC236}">
                  <a16:creationId xmlns:a16="http://schemas.microsoft.com/office/drawing/2014/main" id="{B673F38B-227B-6204-9D7A-14BAD8802C9E}"/>
                </a:ext>
              </a:extLst>
            </p:cNvPr>
            <p:cNvSpPr/>
            <p:nvPr/>
          </p:nvSpPr>
          <p:spPr>
            <a:xfrm>
              <a:off x="-823450" y="3484375"/>
              <a:ext cx="1009150" cy="1066675"/>
            </a:xfrm>
            <a:custGeom>
              <a:avLst/>
              <a:gdLst/>
              <a:ahLst/>
              <a:cxnLst/>
              <a:rect l="l" t="t" r="r" b="b"/>
              <a:pathLst>
                <a:path w="40366" h="42667" extrusionOk="0">
                  <a:moveTo>
                    <a:pt x="13374" y="1"/>
                  </a:moveTo>
                  <a:cubicBezTo>
                    <a:pt x="8481" y="7296"/>
                    <a:pt x="0" y="22585"/>
                    <a:pt x="4286" y="35776"/>
                  </a:cubicBezTo>
                  <a:cubicBezTo>
                    <a:pt x="5941" y="40842"/>
                    <a:pt x="9908" y="42666"/>
                    <a:pt x="14761" y="42666"/>
                  </a:cubicBezTo>
                  <a:cubicBezTo>
                    <a:pt x="23097" y="42666"/>
                    <a:pt x="34045" y="37283"/>
                    <a:pt x="40366" y="33710"/>
                  </a:cubicBezTo>
                  <a:cubicBezTo>
                    <a:pt x="40062" y="30883"/>
                    <a:pt x="39271" y="28147"/>
                    <a:pt x="37843" y="25776"/>
                  </a:cubicBezTo>
                  <a:cubicBezTo>
                    <a:pt x="32688" y="27581"/>
                    <a:pt x="25094" y="29945"/>
                    <a:pt x="20632" y="29945"/>
                  </a:cubicBezTo>
                  <a:cubicBezTo>
                    <a:pt x="19306" y="29945"/>
                    <a:pt x="18256" y="29736"/>
                    <a:pt x="17630" y="29241"/>
                  </a:cubicBezTo>
                  <a:cubicBezTo>
                    <a:pt x="15289" y="27418"/>
                    <a:pt x="17447" y="20427"/>
                    <a:pt x="19636" y="14925"/>
                  </a:cubicBezTo>
                  <a:cubicBezTo>
                    <a:pt x="18481" y="12919"/>
                    <a:pt x="17630" y="10700"/>
                    <a:pt x="16870" y="8755"/>
                  </a:cubicBezTo>
                  <a:cubicBezTo>
                    <a:pt x="15745" y="5928"/>
                    <a:pt x="14377" y="3010"/>
                    <a:pt x="13374" y="1"/>
                  </a:cubicBezTo>
                  <a:close/>
                </a:path>
              </a:pathLst>
            </a:custGeom>
            <a:solidFill>
              <a:srgbClr val="AB65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517;p49">
              <a:extLst>
                <a:ext uri="{FF2B5EF4-FFF2-40B4-BE49-F238E27FC236}">
                  <a16:creationId xmlns:a16="http://schemas.microsoft.com/office/drawing/2014/main" id="{7898B336-8C11-66F5-E5DC-197539F830AF}"/>
                </a:ext>
              </a:extLst>
            </p:cNvPr>
            <p:cNvSpPr/>
            <p:nvPr/>
          </p:nvSpPr>
          <p:spPr>
            <a:xfrm>
              <a:off x="-552925" y="3376475"/>
              <a:ext cx="295625" cy="540300"/>
            </a:xfrm>
            <a:custGeom>
              <a:avLst/>
              <a:gdLst/>
              <a:ahLst/>
              <a:cxnLst/>
              <a:rect l="l" t="t" r="r" b="b"/>
              <a:pathLst>
                <a:path w="11825" h="21612" extrusionOk="0">
                  <a:moveTo>
                    <a:pt x="5714" y="1"/>
                  </a:moveTo>
                  <a:cubicBezTo>
                    <a:pt x="5714" y="1"/>
                    <a:pt x="2979" y="3283"/>
                    <a:pt x="0" y="8390"/>
                  </a:cubicBezTo>
                  <a:cubicBezTo>
                    <a:pt x="1733" y="13253"/>
                    <a:pt x="4438" y="17782"/>
                    <a:pt x="7903" y="21612"/>
                  </a:cubicBezTo>
                  <a:cubicBezTo>
                    <a:pt x="9696" y="16657"/>
                    <a:pt x="11824" y="10122"/>
                    <a:pt x="11824" y="10122"/>
                  </a:cubicBezTo>
                  <a:lnTo>
                    <a:pt x="5714" y="1"/>
                  </a:lnTo>
                  <a:close/>
                </a:path>
              </a:pathLst>
            </a:custGeom>
            <a:solidFill>
              <a:srgbClr val="FF4E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518;p49">
              <a:extLst>
                <a:ext uri="{FF2B5EF4-FFF2-40B4-BE49-F238E27FC236}">
                  <a16:creationId xmlns:a16="http://schemas.microsoft.com/office/drawing/2014/main" id="{3A65D1D5-7DBA-0DBB-9564-B2F94D9E1D91}"/>
                </a:ext>
              </a:extLst>
            </p:cNvPr>
            <p:cNvSpPr/>
            <p:nvPr/>
          </p:nvSpPr>
          <p:spPr>
            <a:xfrm>
              <a:off x="29150" y="4085975"/>
              <a:ext cx="405800" cy="297375"/>
            </a:xfrm>
            <a:custGeom>
              <a:avLst/>
              <a:gdLst/>
              <a:ahLst/>
              <a:cxnLst/>
              <a:rect l="l" t="t" r="r" b="b"/>
              <a:pathLst>
                <a:path w="16232" h="11895" extrusionOk="0">
                  <a:moveTo>
                    <a:pt x="10987" y="0"/>
                  </a:moveTo>
                  <a:cubicBezTo>
                    <a:pt x="7138" y="0"/>
                    <a:pt x="3374" y="1662"/>
                    <a:pt x="0" y="3566"/>
                  </a:cubicBezTo>
                  <a:lnTo>
                    <a:pt x="1642" y="11895"/>
                  </a:lnTo>
                  <a:cubicBezTo>
                    <a:pt x="4468" y="10892"/>
                    <a:pt x="6900" y="9220"/>
                    <a:pt x="9514" y="7731"/>
                  </a:cubicBezTo>
                  <a:cubicBezTo>
                    <a:pt x="10213" y="7305"/>
                    <a:pt x="10973" y="6940"/>
                    <a:pt x="11794" y="6788"/>
                  </a:cubicBezTo>
                  <a:cubicBezTo>
                    <a:pt x="12206" y="6697"/>
                    <a:pt x="12623" y="6665"/>
                    <a:pt x="13042" y="6665"/>
                  </a:cubicBezTo>
                  <a:cubicBezTo>
                    <a:pt x="13732" y="6665"/>
                    <a:pt x="14425" y="6751"/>
                    <a:pt x="15107" y="6788"/>
                  </a:cubicBezTo>
                  <a:cubicBezTo>
                    <a:pt x="15289" y="6788"/>
                    <a:pt x="15502" y="6758"/>
                    <a:pt x="15563" y="6606"/>
                  </a:cubicBezTo>
                  <a:cubicBezTo>
                    <a:pt x="15593" y="6515"/>
                    <a:pt x="15563" y="6424"/>
                    <a:pt x="15502" y="6363"/>
                  </a:cubicBezTo>
                  <a:cubicBezTo>
                    <a:pt x="15259" y="5876"/>
                    <a:pt x="14712" y="5633"/>
                    <a:pt x="14195" y="5512"/>
                  </a:cubicBezTo>
                  <a:cubicBezTo>
                    <a:pt x="13281" y="5232"/>
                    <a:pt x="12303" y="5102"/>
                    <a:pt x="11350" y="5102"/>
                  </a:cubicBezTo>
                  <a:cubicBezTo>
                    <a:pt x="11162" y="5102"/>
                    <a:pt x="10976" y="5107"/>
                    <a:pt x="10791" y="5117"/>
                  </a:cubicBezTo>
                  <a:cubicBezTo>
                    <a:pt x="11341" y="4928"/>
                    <a:pt x="11915" y="4869"/>
                    <a:pt x="12497" y="4869"/>
                  </a:cubicBezTo>
                  <a:cubicBezTo>
                    <a:pt x="13041" y="4869"/>
                    <a:pt x="13591" y="4921"/>
                    <a:pt x="14134" y="4965"/>
                  </a:cubicBezTo>
                  <a:cubicBezTo>
                    <a:pt x="14422" y="4985"/>
                    <a:pt x="14864" y="5061"/>
                    <a:pt x="15251" y="5061"/>
                  </a:cubicBezTo>
                  <a:cubicBezTo>
                    <a:pt x="15435" y="5061"/>
                    <a:pt x="15608" y="5044"/>
                    <a:pt x="15745" y="4995"/>
                  </a:cubicBezTo>
                  <a:cubicBezTo>
                    <a:pt x="16140" y="4873"/>
                    <a:pt x="15897" y="4478"/>
                    <a:pt x="15624" y="4296"/>
                  </a:cubicBezTo>
                  <a:cubicBezTo>
                    <a:pt x="15259" y="4083"/>
                    <a:pt x="14833" y="3901"/>
                    <a:pt x="14438" y="3779"/>
                  </a:cubicBezTo>
                  <a:cubicBezTo>
                    <a:pt x="13952" y="3627"/>
                    <a:pt x="13435" y="3566"/>
                    <a:pt x="12918" y="3506"/>
                  </a:cubicBezTo>
                  <a:cubicBezTo>
                    <a:pt x="11642" y="3384"/>
                    <a:pt x="10365" y="3475"/>
                    <a:pt x="9149" y="3232"/>
                  </a:cubicBezTo>
                  <a:cubicBezTo>
                    <a:pt x="9940" y="3183"/>
                    <a:pt x="10730" y="3159"/>
                    <a:pt x="11520" y="3159"/>
                  </a:cubicBezTo>
                  <a:cubicBezTo>
                    <a:pt x="12706" y="3159"/>
                    <a:pt x="13891" y="3214"/>
                    <a:pt x="15076" y="3323"/>
                  </a:cubicBezTo>
                  <a:cubicBezTo>
                    <a:pt x="15221" y="3323"/>
                    <a:pt x="15535" y="3409"/>
                    <a:pt x="15793" y="3409"/>
                  </a:cubicBezTo>
                  <a:cubicBezTo>
                    <a:pt x="15971" y="3409"/>
                    <a:pt x="16121" y="3368"/>
                    <a:pt x="16171" y="3232"/>
                  </a:cubicBezTo>
                  <a:cubicBezTo>
                    <a:pt x="16231" y="3019"/>
                    <a:pt x="15988" y="2867"/>
                    <a:pt x="15836" y="2776"/>
                  </a:cubicBezTo>
                  <a:cubicBezTo>
                    <a:pt x="15472" y="2533"/>
                    <a:pt x="15046" y="2381"/>
                    <a:pt x="14621" y="2259"/>
                  </a:cubicBezTo>
                  <a:cubicBezTo>
                    <a:pt x="14013" y="2077"/>
                    <a:pt x="13374" y="1925"/>
                    <a:pt x="12766" y="1925"/>
                  </a:cubicBezTo>
                  <a:cubicBezTo>
                    <a:pt x="12189" y="1895"/>
                    <a:pt x="11642" y="1773"/>
                    <a:pt x="11064" y="1773"/>
                  </a:cubicBezTo>
                  <a:cubicBezTo>
                    <a:pt x="10335" y="1773"/>
                    <a:pt x="9575" y="1773"/>
                    <a:pt x="8815" y="1803"/>
                  </a:cubicBezTo>
                  <a:cubicBezTo>
                    <a:pt x="9641" y="1334"/>
                    <a:pt x="10527" y="1244"/>
                    <a:pt x="11423" y="1244"/>
                  </a:cubicBezTo>
                  <a:cubicBezTo>
                    <a:pt x="11980" y="1244"/>
                    <a:pt x="12542" y="1279"/>
                    <a:pt x="13095" y="1279"/>
                  </a:cubicBezTo>
                  <a:cubicBezTo>
                    <a:pt x="13321" y="1279"/>
                    <a:pt x="13546" y="1273"/>
                    <a:pt x="13769" y="1256"/>
                  </a:cubicBezTo>
                  <a:cubicBezTo>
                    <a:pt x="13982" y="1226"/>
                    <a:pt x="14621" y="1196"/>
                    <a:pt x="14681" y="922"/>
                  </a:cubicBezTo>
                  <a:cubicBezTo>
                    <a:pt x="14772" y="679"/>
                    <a:pt x="14347" y="618"/>
                    <a:pt x="14165" y="557"/>
                  </a:cubicBezTo>
                  <a:cubicBezTo>
                    <a:pt x="13557" y="375"/>
                    <a:pt x="12979" y="132"/>
                    <a:pt x="12341" y="71"/>
                  </a:cubicBezTo>
                  <a:cubicBezTo>
                    <a:pt x="11889" y="23"/>
                    <a:pt x="11437" y="0"/>
                    <a:pt x="10987" y="0"/>
                  </a:cubicBezTo>
                  <a:close/>
                </a:path>
              </a:pathLst>
            </a:custGeom>
            <a:solidFill>
              <a:srgbClr val="AB65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519;p49">
              <a:extLst>
                <a:ext uri="{FF2B5EF4-FFF2-40B4-BE49-F238E27FC236}">
                  <a16:creationId xmlns:a16="http://schemas.microsoft.com/office/drawing/2014/main" id="{26C3E507-BBD2-1A5A-DBAD-7B5A4794A1E3}"/>
                </a:ext>
              </a:extLst>
            </p:cNvPr>
            <p:cNvSpPr/>
            <p:nvPr/>
          </p:nvSpPr>
          <p:spPr>
            <a:xfrm>
              <a:off x="919350" y="2832200"/>
              <a:ext cx="304900" cy="525300"/>
            </a:xfrm>
            <a:custGeom>
              <a:avLst/>
              <a:gdLst/>
              <a:ahLst/>
              <a:cxnLst/>
              <a:rect l="l" t="t" r="r" b="b"/>
              <a:pathLst>
                <a:path w="12196" h="21012" extrusionOk="0">
                  <a:moveTo>
                    <a:pt x="7827" y="1"/>
                  </a:moveTo>
                  <a:cubicBezTo>
                    <a:pt x="7487" y="1"/>
                    <a:pt x="7181" y="692"/>
                    <a:pt x="7037" y="951"/>
                  </a:cubicBezTo>
                  <a:cubicBezTo>
                    <a:pt x="6794" y="1407"/>
                    <a:pt x="6642" y="1893"/>
                    <a:pt x="6460" y="2379"/>
                  </a:cubicBezTo>
                  <a:cubicBezTo>
                    <a:pt x="5822" y="4385"/>
                    <a:pt x="5274" y="6452"/>
                    <a:pt x="4727" y="8519"/>
                  </a:cubicBezTo>
                  <a:cubicBezTo>
                    <a:pt x="4849" y="7273"/>
                    <a:pt x="4940" y="6057"/>
                    <a:pt x="5031" y="4811"/>
                  </a:cubicBezTo>
                  <a:cubicBezTo>
                    <a:pt x="5153" y="3443"/>
                    <a:pt x="5244" y="2075"/>
                    <a:pt x="5031" y="738"/>
                  </a:cubicBezTo>
                  <a:cubicBezTo>
                    <a:pt x="5001" y="586"/>
                    <a:pt x="4940" y="373"/>
                    <a:pt x="4788" y="343"/>
                  </a:cubicBezTo>
                  <a:cubicBezTo>
                    <a:pt x="4666" y="343"/>
                    <a:pt x="4545" y="404"/>
                    <a:pt x="4484" y="495"/>
                  </a:cubicBezTo>
                  <a:cubicBezTo>
                    <a:pt x="3876" y="1103"/>
                    <a:pt x="3694" y="1984"/>
                    <a:pt x="3542" y="2835"/>
                  </a:cubicBezTo>
                  <a:cubicBezTo>
                    <a:pt x="3177" y="5024"/>
                    <a:pt x="3147" y="7243"/>
                    <a:pt x="3086" y="9461"/>
                  </a:cubicBezTo>
                  <a:cubicBezTo>
                    <a:pt x="3086" y="9127"/>
                    <a:pt x="2843" y="8641"/>
                    <a:pt x="2721" y="8276"/>
                  </a:cubicBezTo>
                  <a:cubicBezTo>
                    <a:pt x="2600" y="7881"/>
                    <a:pt x="2478" y="7455"/>
                    <a:pt x="2296" y="7060"/>
                  </a:cubicBezTo>
                  <a:cubicBezTo>
                    <a:pt x="1992" y="6300"/>
                    <a:pt x="1657" y="5601"/>
                    <a:pt x="928" y="5145"/>
                  </a:cubicBezTo>
                  <a:cubicBezTo>
                    <a:pt x="766" y="5046"/>
                    <a:pt x="645" y="5002"/>
                    <a:pt x="557" y="5002"/>
                  </a:cubicBezTo>
                  <a:cubicBezTo>
                    <a:pt x="0" y="5002"/>
                    <a:pt x="766" y="6741"/>
                    <a:pt x="897" y="7030"/>
                  </a:cubicBezTo>
                  <a:cubicBezTo>
                    <a:pt x="1961" y="9583"/>
                    <a:pt x="1992" y="12258"/>
                    <a:pt x="1566" y="14933"/>
                  </a:cubicBezTo>
                  <a:lnTo>
                    <a:pt x="8891" y="21012"/>
                  </a:lnTo>
                  <a:cubicBezTo>
                    <a:pt x="9743" y="17638"/>
                    <a:pt x="9864" y="14203"/>
                    <a:pt x="10320" y="10799"/>
                  </a:cubicBezTo>
                  <a:cubicBezTo>
                    <a:pt x="10472" y="9613"/>
                    <a:pt x="10806" y="8458"/>
                    <a:pt x="11354" y="7395"/>
                  </a:cubicBezTo>
                  <a:cubicBezTo>
                    <a:pt x="11627" y="6817"/>
                    <a:pt x="11961" y="6270"/>
                    <a:pt x="12083" y="5632"/>
                  </a:cubicBezTo>
                  <a:cubicBezTo>
                    <a:pt x="12139" y="5380"/>
                    <a:pt x="12195" y="4611"/>
                    <a:pt x="11751" y="4611"/>
                  </a:cubicBezTo>
                  <a:cubicBezTo>
                    <a:pt x="11714" y="4611"/>
                    <a:pt x="11672" y="4617"/>
                    <a:pt x="11627" y="4629"/>
                  </a:cubicBezTo>
                  <a:cubicBezTo>
                    <a:pt x="11293" y="4750"/>
                    <a:pt x="10898" y="5267"/>
                    <a:pt x="10715" y="5540"/>
                  </a:cubicBezTo>
                  <a:cubicBezTo>
                    <a:pt x="10442" y="5875"/>
                    <a:pt x="10199" y="6240"/>
                    <a:pt x="9986" y="6604"/>
                  </a:cubicBezTo>
                  <a:cubicBezTo>
                    <a:pt x="9530" y="7334"/>
                    <a:pt x="9074" y="8094"/>
                    <a:pt x="8375" y="8641"/>
                  </a:cubicBezTo>
                  <a:cubicBezTo>
                    <a:pt x="8952" y="7091"/>
                    <a:pt x="9499" y="5571"/>
                    <a:pt x="10077" y="4051"/>
                  </a:cubicBezTo>
                  <a:cubicBezTo>
                    <a:pt x="10350" y="3261"/>
                    <a:pt x="10624" y="2288"/>
                    <a:pt x="10077" y="1650"/>
                  </a:cubicBezTo>
                  <a:cubicBezTo>
                    <a:pt x="8375" y="3352"/>
                    <a:pt x="7615" y="5784"/>
                    <a:pt x="6946" y="8094"/>
                  </a:cubicBezTo>
                  <a:cubicBezTo>
                    <a:pt x="7007" y="6604"/>
                    <a:pt x="7463" y="5206"/>
                    <a:pt x="7828" y="3778"/>
                  </a:cubicBezTo>
                  <a:cubicBezTo>
                    <a:pt x="7980" y="3078"/>
                    <a:pt x="8132" y="2379"/>
                    <a:pt x="8192" y="1650"/>
                  </a:cubicBezTo>
                  <a:cubicBezTo>
                    <a:pt x="8223" y="1315"/>
                    <a:pt x="8375" y="100"/>
                    <a:pt x="7888" y="8"/>
                  </a:cubicBezTo>
                  <a:cubicBezTo>
                    <a:pt x="7868" y="3"/>
                    <a:pt x="7848" y="1"/>
                    <a:pt x="7827" y="1"/>
                  </a:cubicBezTo>
                  <a:close/>
                </a:path>
              </a:pathLst>
            </a:custGeom>
            <a:solidFill>
              <a:srgbClr val="AB65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48" name="Google Shape;1603;p48">
            <a:extLst>
              <a:ext uri="{FF2B5EF4-FFF2-40B4-BE49-F238E27FC236}">
                <a16:creationId xmlns:a16="http://schemas.microsoft.com/office/drawing/2014/main" id="{A6B0C57F-32B0-EB13-BEBC-2152E9607956}"/>
              </a:ext>
            </a:extLst>
          </p:cNvPr>
          <p:cNvGrpSpPr/>
          <p:nvPr/>
        </p:nvGrpSpPr>
        <p:grpSpPr>
          <a:xfrm>
            <a:off x="-537993" y="-348748"/>
            <a:ext cx="3238657" cy="1179451"/>
            <a:chOff x="-61975" y="3"/>
            <a:chExt cx="2945572" cy="1072716"/>
          </a:xfrm>
        </p:grpSpPr>
        <p:sp>
          <p:nvSpPr>
            <p:cNvPr id="1749" name="Google Shape;1604;p48">
              <a:extLst>
                <a:ext uri="{FF2B5EF4-FFF2-40B4-BE49-F238E27FC236}">
                  <a16:creationId xmlns:a16="http://schemas.microsoft.com/office/drawing/2014/main" id="{C9B418BC-4105-0490-7081-9FF88843316F}"/>
                </a:ext>
              </a:extLst>
            </p:cNvPr>
            <p:cNvSpPr/>
            <p:nvPr/>
          </p:nvSpPr>
          <p:spPr>
            <a:xfrm>
              <a:off x="98512" y="557834"/>
              <a:ext cx="383920" cy="501452"/>
            </a:xfrm>
            <a:custGeom>
              <a:avLst/>
              <a:gdLst/>
              <a:ahLst/>
              <a:cxnLst/>
              <a:rect l="l" t="t" r="r" b="b"/>
              <a:pathLst>
                <a:path w="7002" h="9146" extrusionOk="0">
                  <a:moveTo>
                    <a:pt x="0" y="0"/>
                  </a:moveTo>
                  <a:lnTo>
                    <a:pt x="2983" y="9146"/>
                  </a:lnTo>
                  <a:lnTo>
                    <a:pt x="7002" y="40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605;p48">
              <a:extLst>
                <a:ext uri="{FF2B5EF4-FFF2-40B4-BE49-F238E27FC236}">
                  <a16:creationId xmlns:a16="http://schemas.microsoft.com/office/drawing/2014/main" id="{BCFFDC2C-1772-7476-541D-72128DE94A24}"/>
                </a:ext>
              </a:extLst>
            </p:cNvPr>
            <p:cNvSpPr/>
            <p:nvPr/>
          </p:nvSpPr>
          <p:spPr>
            <a:xfrm>
              <a:off x="1481760" y="409631"/>
              <a:ext cx="373612" cy="522616"/>
            </a:xfrm>
            <a:custGeom>
              <a:avLst/>
              <a:gdLst/>
              <a:ahLst/>
              <a:cxnLst/>
              <a:rect l="l" t="t" r="r" b="b"/>
              <a:pathLst>
                <a:path w="6814" h="9532" extrusionOk="0">
                  <a:moveTo>
                    <a:pt x="6814" y="1"/>
                  </a:moveTo>
                  <a:lnTo>
                    <a:pt x="1" y="1653"/>
                  </a:lnTo>
                  <a:lnTo>
                    <a:pt x="5520" y="9531"/>
                  </a:lnTo>
                  <a:lnTo>
                    <a:pt x="68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606;p48">
              <a:extLst>
                <a:ext uri="{FF2B5EF4-FFF2-40B4-BE49-F238E27FC236}">
                  <a16:creationId xmlns:a16="http://schemas.microsoft.com/office/drawing/2014/main" id="{3177EE9D-EB5F-94AA-B6C6-CB4B05C128D0}"/>
                </a:ext>
              </a:extLst>
            </p:cNvPr>
            <p:cNvSpPr/>
            <p:nvPr/>
          </p:nvSpPr>
          <p:spPr>
            <a:xfrm>
              <a:off x="560728" y="571267"/>
              <a:ext cx="397792" cy="501452"/>
            </a:xfrm>
            <a:custGeom>
              <a:avLst/>
              <a:gdLst/>
              <a:ahLst/>
              <a:cxnLst/>
              <a:rect l="l" t="t" r="r" b="b"/>
              <a:pathLst>
                <a:path w="7255" h="9146" extrusionOk="0">
                  <a:moveTo>
                    <a:pt x="7010" y="1"/>
                  </a:moveTo>
                  <a:lnTo>
                    <a:pt x="6541" y="14"/>
                  </a:lnTo>
                  <a:lnTo>
                    <a:pt x="6240" y="21"/>
                  </a:lnTo>
                  <a:lnTo>
                    <a:pt x="4944" y="56"/>
                  </a:lnTo>
                  <a:lnTo>
                    <a:pt x="4643" y="63"/>
                  </a:lnTo>
                  <a:lnTo>
                    <a:pt x="3348" y="98"/>
                  </a:lnTo>
                  <a:lnTo>
                    <a:pt x="3047" y="113"/>
                  </a:lnTo>
                  <a:lnTo>
                    <a:pt x="1751" y="147"/>
                  </a:lnTo>
                  <a:lnTo>
                    <a:pt x="1450" y="155"/>
                  </a:lnTo>
                  <a:lnTo>
                    <a:pt x="155" y="189"/>
                  </a:lnTo>
                  <a:lnTo>
                    <a:pt x="0" y="189"/>
                  </a:lnTo>
                  <a:lnTo>
                    <a:pt x="8" y="343"/>
                  </a:lnTo>
                  <a:lnTo>
                    <a:pt x="42" y="1639"/>
                  </a:lnTo>
                  <a:lnTo>
                    <a:pt x="50" y="1940"/>
                  </a:lnTo>
                  <a:lnTo>
                    <a:pt x="84" y="3236"/>
                  </a:lnTo>
                  <a:lnTo>
                    <a:pt x="92" y="3536"/>
                  </a:lnTo>
                  <a:lnTo>
                    <a:pt x="126" y="4832"/>
                  </a:lnTo>
                  <a:lnTo>
                    <a:pt x="135" y="5133"/>
                  </a:lnTo>
                  <a:lnTo>
                    <a:pt x="168" y="6429"/>
                  </a:lnTo>
                  <a:lnTo>
                    <a:pt x="177" y="6729"/>
                  </a:lnTo>
                  <a:lnTo>
                    <a:pt x="210" y="8025"/>
                  </a:lnTo>
                  <a:lnTo>
                    <a:pt x="219" y="8326"/>
                  </a:lnTo>
                  <a:lnTo>
                    <a:pt x="245" y="9146"/>
                  </a:lnTo>
                  <a:lnTo>
                    <a:pt x="995" y="8843"/>
                  </a:lnTo>
                  <a:lnTo>
                    <a:pt x="1471" y="8649"/>
                  </a:lnTo>
                  <a:lnTo>
                    <a:pt x="3516" y="7822"/>
                  </a:lnTo>
                  <a:lnTo>
                    <a:pt x="3712" y="7744"/>
                  </a:lnTo>
                  <a:lnTo>
                    <a:pt x="3845" y="7786"/>
                  </a:lnTo>
                  <a:lnTo>
                    <a:pt x="4798" y="8116"/>
                  </a:lnTo>
                  <a:lnTo>
                    <a:pt x="5022" y="8186"/>
                  </a:lnTo>
                  <a:lnTo>
                    <a:pt x="5966" y="8516"/>
                  </a:lnTo>
                  <a:lnTo>
                    <a:pt x="6191" y="8591"/>
                  </a:lnTo>
                  <a:lnTo>
                    <a:pt x="7142" y="8921"/>
                  </a:lnTo>
                  <a:lnTo>
                    <a:pt x="7255" y="8956"/>
                  </a:lnTo>
                  <a:lnTo>
                    <a:pt x="7248" y="8810"/>
                  </a:lnTo>
                  <a:lnTo>
                    <a:pt x="7213" y="7514"/>
                  </a:lnTo>
                  <a:lnTo>
                    <a:pt x="7206" y="7213"/>
                  </a:lnTo>
                  <a:lnTo>
                    <a:pt x="7206" y="7205"/>
                  </a:lnTo>
                  <a:lnTo>
                    <a:pt x="7171" y="5918"/>
                  </a:lnTo>
                  <a:lnTo>
                    <a:pt x="7164" y="5617"/>
                  </a:lnTo>
                  <a:lnTo>
                    <a:pt x="7164" y="5608"/>
                  </a:lnTo>
                  <a:lnTo>
                    <a:pt x="7129" y="4321"/>
                  </a:lnTo>
                  <a:lnTo>
                    <a:pt x="7122" y="4020"/>
                  </a:lnTo>
                  <a:lnTo>
                    <a:pt x="7087" y="2725"/>
                  </a:lnTo>
                  <a:lnTo>
                    <a:pt x="7080" y="2424"/>
                  </a:lnTo>
                  <a:lnTo>
                    <a:pt x="7045" y="1128"/>
                  </a:lnTo>
                  <a:lnTo>
                    <a:pt x="7038" y="827"/>
                  </a:lnTo>
                  <a:lnTo>
                    <a:pt x="7038" y="819"/>
                  </a:lnTo>
                  <a:lnTo>
                    <a:pt x="701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607;p48">
              <a:extLst>
                <a:ext uri="{FF2B5EF4-FFF2-40B4-BE49-F238E27FC236}">
                  <a16:creationId xmlns:a16="http://schemas.microsoft.com/office/drawing/2014/main" id="{1E9D0A4D-7277-9C65-8434-D0EC972FBE7E}"/>
                </a:ext>
              </a:extLst>
            </p:cNvPr>
            <p:cNvSpPr/>
            <p:nvPr/>
          </p:nvSpPr>
          <p:spPr>
            <a:xfrm>
              <a:off x="560728" y="581575"/>
              <a:ext cx="8499" cy="8553"/>
            </a:xfrm>
            <a:custGeom>
              <a:avLst/>
              <a:gdLst/>
              <a:ahLst/>
              <a:cxnLst/>
              <a:rect l="l" t="t" r="r" b="b"/>
              <a:pathLst>
                <a:path w="155" h="156" extrusionOk="0">
                  <a:moveTo>
                    <a:pt x="0" y="1"/>
                  </a:moveTo>
                  <a:lnTo>
                    <a:pt x="8" y="155"/>
                  </a:lnTo>
                  <a:lnTo>
                    <a:pt x="155"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608;p48">
              <a:extLst>
                <a:ext uri="{FF2B5EF4-FFF2-40B4-BE49-F238E27FC236}">
                  <a16:creationId xmlns:a16="http://schemas.microsoft.com/office/drawing/2014/main" id="{FE9777A0-434D-D9C6-CB24-1789FE9D8B82}"/>
                </a:ext>
              </a:extLst>
            </p:cNvPr>
            <p:cNvSpPr/>
            <p:nvPr/>
          </p:nvSpPr>
          <p:spPr>
            <a:xfrm>
              <a:off x="563031" y="579272"/>
              <a:ext cx="93759" cy="98361"/>
            </a:xfrm>
            <a:custGeom>
              <a:avLst/>
              <a:gdLst/>
              <a:ahLst/>
              <a:cxnLst/>
              <a:rect l="l" t="t" r="r" b="b"/>
              <a:pathLst>
                <a:path w="1710" h="1794" extrusionOk="0">
                  <a:moveTo>
                    <a:pt x="1709" y="1"/>
                  </a:moveTo>
                  <a:lnTo>
                    <a:pt x="1408" y="9"/>
                  </a:lnTo>
                  <a:lnTo>
                    <a:pt x="0" y="1493"/>
                  </a:lnTo>
                  <a:lnTo>
                    <a:pt x="8" y="1794"/>
                  </a:lnTo>
                  <a:lnTo>
                    <a:pt x="1709"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609;p48">
              <a:extLst>
                <a:ext uri="{FF2B5EF4-FFF2-40B4-BE49-F238E27FC236}">
                  <a16:creationId xmlns:a16="http://schemas.microsoft.com/office/drawing/2014/main" id="{BF5A10D0-66AC-CC72-3A4A-1BAA03E37481}"/>
                </a:ext>
              </a:extLst>
            </p:cNvPr>
            <p:cNvSpPr/>
            <p:nvPr/>
          </p:nvSpPr>
          <p:spPr>
            <a:xfrm>
              <a:off x="565334" y="576640"/>
              <a:ext cx="178965" cy="188552"/>
            </a:xfrm>
            <a:custGeom>
              <a:avLst/>
              <a:gdLst/>
              <a:ahLst/>
              <a:cxnLst/>
              <a:rect l="l" t="t" r="r" b="b"/>
              <a:pathLst>
                <a:path w="3264" h="3439" extrusionOk="0">
                  <a:moveTo>
                    <a:pt x="3264" y="0"/>
                  </a:moveTo>
                  <a:lnTo>
                    <a:pt x="2963" y="15"/>
                  </a:lnTo>
                  <a:lnTo>
                    <a:pt x="0" y="3138"/>
                  </a:lnTo>
                  <a:lnTo>
                    <a:pt x="8" y="3438"/>
                  </a:lnTo>
                  <a:lnTo>
                    <a:pt x="3264"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610;p48">
              <a:extLst>
                <a:ext uri="{FF2B5EF4-FFF2-40B4-BE49-F238E27FC236}">
                  <a16:creationId xmlns:a16="http://schemas.microsoft.com/office/drawing/2014/main" id="{EB347C1B-E311-9C81-4466-B206834A7721}"/>
                </a:ext>
              </a:extLst>
            </p:cNvPr>
            <p:cNvSpPr/>
            <p:nvPr/>
          </p:nvSpPr>
          <p:spPr>
            <a:xfrm>
              <a:off x="567637" y="574282"/>
              <a:ext cx="264226" cy="278414"/>
            </a:xfrm>
            <a:custGeom>
              <a:avLst/>
              <a:gdLst/>
              <a:ahLst/>
              <a:cxnLst/>
              <a:rect l="l" t="t" r="r" b="b"/>
              <a:pathLst>
                <a:path w="4819" h="5078" extrusionOk="0">
                  <a:moveTo>
                    <a:pt x="4818" y="1"/>
                  </a:moveTo>
                  <a:lnTo>
                    <a:pt x="4517" y="8"/>
                  </a:lnTo>
                  <a:lnTo>
                    <a:pt x="0" y="4777"/>
                  </a:lnTo>
                  <a:lnTo>
                    <a:pt x="9" y="5078"/>
                  </a:lnTo>
                  <a:lnTo>
                    <a:pt x="4818"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611;p48">
              <a:extLst>
                <a:ext uri="{FF2B5EF4-FFF2-40B4-BE49-F238E27FC236}">
                  <a16:creationId xmlns:a16="http://schemas.microsoft.com/office/drawing/2014/main" id="{5288B3FF-DF71-6E6D-D83D-7B6453284AF1}"/>
                </a:ext>
              </a:extLst>
            </p:cNvPr>
            <p:cNvSpPr/>
            <p:nvPr/>
          </p:nvSpPr>
          <p:spPr>
            <a:xfrm>
              <a:off x="569939" y="571980"/>
              <a:ext cx="349432" cy="368276"/>
            </a:xfrm>
            <a:custGeom>
              <a:avLst/>
              <a:gdLst/>
              <a:ahLst/>
              <a:cxnLst/>
              <a:rect l="l" t="t" r="r" b="b"/>
              <a:pathLst>
                <a:path w="6373" h="6717" extrusionOk="0">
                  <a:moveTo>
                    <a:pt x="6373" y="1"/>
                  </a:moveTo>
                  <a:lnTo>
                    <a:pt x="6072" y="8"/>
                  </a:lnTo>
                  <a:lnTo>
                    <a:pt x="0" y="6416"/>
                  </a:lnTo>
                  <a:lnTo>
                    <a:pt x="9" y="6716"/>
                  </a:lnTo>
                  <a:lnTo>
                    <a:pt x="637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612;p48">
              <a:extLst>
                <a:ext uri="{FF2B5EF4-FFF2-40B4-BE49-F238E27FC236}">
                  <a16:creationId xmlns:a16="http://schemas.microsoft.com/office/drawing/2014/main" id="{FD9E33A7-EC4C-9984-5AEA-132A3E7C68A2}"/>
                </a:ext>
              </a:extLst>
            </p:cNvPr>
            <p:cNvSpPr/>
            <p:nvPr/>
          </p:nvSpPr>
          <p:spPr>
            <a:xfrm>
              <a:off x="572242" y="616610"/>
              <a:ext cx="374763" cy="411151"/>
            </a:xfrm>
            <a:custGeom>
              <a:avLst/>
              <a:gdLst/>
              <a:ahLst/>
              <a:cxnLst/>
              <a:rect l="l" t="t" r="r" b="b"/>
              <a:pathLst>
                <a:path w="6835" h="7499" extrusionOk="0">
                  <a:moveTo>
                    <a:pt x="6828" y="0"/>
                  </a:moveTo>
                  <a:lnTo>
                    <a:pt x="0" y="7198"/>
                  </a:lnTo>
                  <a:lnTo>
                    <a:pt x="9" y="7499"/>
                  </a:lnTo>
                  <a:lnTo>
                    <a:pt x="6835" y="301"/>
                  </a:lnTo>
                  <a:lnTo>
                    <a:pt x="6828"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613;p48">
              <a:extLst>
                <a:ext uri="{FF2B5EF4-FFF2-40B4-BE49-F238E27FC236}">
                  <a16:creationId xmlns:a16="http://schemas.microsoft.com/office/drawing/2014/main" id="{F1058017-707C-AAAD-6022-DBA07E3C5BE0}"/>
                </a:ext>
              </a:extLst>
            </p:cNvPr>
            <p:cNvSpPr/>
            <p:nvPr/>
          </p:nvSpPr>
          <p:spPr>
            <a:xfrm>
              <a:off x="615229" y="704118"/>
              <a:ext cx="334079" cy="352047"/>
            </a:xfrm>
            <a:custGeom>
              <a:avLst/>
              <a:gdLst/>
              <a:ahLst/>
              <a:cxnLst/>
              <a:rect l="l" t="t" r="r" b="b"/>
              <a:pathLst>
                <a:path w="6093" h="6421" extrusionOk="0">
                  <a:moveTo>
                    <a:pt x="6086" y="1"/>
                  </a:moveTo>
                  <a:lnTo>
                    <a:pt x="1" y="6420"/>
                  </a:lnTo>
                  <a:lnTo>
                    <a:pt x="477" y="6226"/>
                  </a:lnTo>
                  <a:lnTo>
                    <a:pt x="6093" y="302"/>
                  </a:lnTo>
                  <a:lnTo>
                    <a:pt x="6086"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614;p48">
              <a:extLst>
                <a:ext uri="{FF2B5EF4-FFF2-40B4-BE49-F238E27FC236}">
                  <a16:creationId xmlns:a16="http://schemas.microsoft.com/office/drawing/2014/main" id="{4A282D77-590D-E1F0-FF6A-8958BF4FCCAF}"/>
                </a:ext>
              </a:extLst>
            </p:cNvPr>
            <p:cNvSpPr/>
            <p:nvPr/>
          </p:nvSpPr>
          <p:spPr>
            <a:xfrm>
              <a:off x="753455" y="791680"/>
              <a:ext cx="198156" cy="208454"/>
            </a:xfrm>
            <a:custGeom>
              <a:avLst/>
              <a:gdLst/>
              <a:ahLst/>
              <a:cxnLst/>
              <a:rect l="l" t="t" r="r" b="b"/>
              <a:pathLst>
                <a:path w="3614" h="3802" extrusionOk="0">
                  <a:moveTo>
                    <a:pt x="3607" y="0"/>
                  </a:moveTo>
                  <a:lnTo>
                    <a:pt x="1" y="3802"/>
                  </a:lnTo>
                  <a:lnTo>
                    <a:pt x="197" y="3724"/>
                  </a:lnTo>
                  <a:lnTo>
                    <a:pt x="330" y="3766"/>
                  </a:lnTo>
                  <a:lnTo>
                    <a:pt x="3614" y="301"/>
                  </a:lnTo>
                  <a:lnTo>
                    <a:pt x="3607"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615;p48">
              <a:extLst>
                <a:ext uri="{FF2B5EF4-FFF2-40B4-BE49-F238E27FC236}">
                  <a16:creationId xmlns:a16="http://schemas.microsoft.com/office/drawing/2014/main" id="{1D655C6D-89C6-913C-8C4F-6865C8784508}"/>
                </a:ext>
              </a:extLst>
            </p:cNvPr>
            <p:cNvSpPr/>
            <p:nvPr/>
          </p:nvSpPr>
          <p:spPr>
            <a:xfrm>
              <a:off x="823747" y="879187"/>
              <a:ext cx="130166" cy="140962"/>
            </a:xfrm>
            <a:custGeom>
              <a:avLst/>
              <a:gdLst/>
              <a:ahLst/>
              <a:cxnLst/>
              <a:rect l="l" t="t" r="r" b="b"/>
              <a:pathLst>
                <a:path w="2374" h="2571" extrusionOk="0">
                  <a:moveTo>
                    <a:pt x="2367" y="1"/>
                  </a:moveTo>
                  <a:lnTo>
                    <a:pt x="1" y="2500"/>
                  </a:lnTo>
                  <a:lnTo>
                    <a:pt x="225" y="2570"/>
                  </a:lnTo>
                  <a:lnTo>
                    <a:pt x="2374" y="302"/>
                  </a:lnTo>
                  <a:lnTo>
                    <a:pt x="236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616;p48">
              <a:extLst>
                <a:ext uri="{FF2B5EF4-FFF2-40B4-BE49-F238E27FC236}">
                  <a16:creationId xmlns:a16="http://schemas.microsoft.com/office/drawing/2014/main" id="{D118197D-E901-9E77-5029-B6A2C4921DCD}"/>
                </a:ext>
              </a:extLst>
            </p:cNvPr>
            <p:cNvSpPr/>
            <p:nvPr/>
          </p:nvSpPr>
          <p:spPr>
            <a:xfrm>
              <a:off x="1030620" y="510626"/>
              <a:ext cx="430854" cy="513295"/>
            </a:xfrm>
            <a:custGeom>
              <a:avLst/>
              <a:gdLst/>
              <a:ahLst/>
              <a:cxnLst/>
              <a:rect l="l" t="t" r="r" b="b"/>
              <a:pathLst>
                <a:path w="7858" h="9362" extrusionOk="0">
                  <a:moveTo>
                    <a:pt x="6948" y="1"/>
                  </a:moveTo>
                  <a:lnTo>
                    <a:pt x="6444" y="70"/>
                  </a:lnTo>
                  <a:lnTo>
                    <a:pt x="5743" y="169"/>
                  </a:lnTo>
                  <a:lnTo>
                    <a:pt x="4706" y="315"/>
                  </a:lnTo>
                  <a:lnTo>
                    <a:pt x="4007" y="412"/>
                  </a:lnTo>
                  <a:lnTo>
                    <a:pt x="2970" y="560"/>
                  </a:lnTo>
                  <a:lnTo>
                    <a:pt x="2270" y="658"/>
                  </a:lnTo>
                  <a:lnTo>
                    <a:pt x="1234" y="806"/>
                  </a:lnTo>
                  <a:lnTo>
                    <a:pt x="534" y="903"/>
                  </a:lnTo>
                  <a:lnTo>
                    <a:pt x="1" y="974"/>
                  </a:lnTo>
                  <a:lnTo>
                    <a:pt x="127" y="1883"/>
                  </a:lnTo>
                  <a:lnTo>
                    <a:pt x="135" y="1883"/>
                  </a:lnTo>
                  <a:lnTo>
                    <a:pt x="226" y="2584"/>
                  </a:lnTo>
                  <a:lnTo>
                    <a:pt x="233" y="2584"/>
                  </a:lnTo>
                  <a:lnTo>
                    <a:pt x="498" y="4510"/>
                  </a:lnTo>
                  <a:lnTo>
                    <a:pt x="597" y="5210"/>
                  </a:lnTo>
                  <a:lnTo>
                    <a:pt x="863" y="7135"/>
                  </a:lnTo>
                  <a:lnTo>
                    <a:pt x="912" y="7471"/>
                  </a:lnTo>
                  <a:lnTo>
                    <a:pt x="1241" y="7632"/>
                  </a:lnTo>
                  <a:lnTo>
                    <a:pt x="3481" y="8746"/>
                  </a:lnTo>
                  <a:lnTo>
                    <a:pt x="3664" y="8837"/>
                  </a:lnTo>
                  <a:lnTo>
                    <a:pt x="4721" y="9361"/>
                  </a:lnTo>
                  <a:lnTo>
                    <a:pt x="5582" y="8578"/>
                  </a:lnTo>
                  <a:lnTo>
                    <a:pt x="5778" y="8395"/>
                  </a:lnTo>
                  <a:lnTo>
                    <a:pt x="7592" y="6743"/>
                  </a:lnTo>
                  <a:lnTo>
                    <a:pt x="7857" y="6498"/>
                  </a:lnTo>
                  <a:lnTo>
                    <a:pt x="7815" y="6162"/>
                  </a:lnTo>
                  <a:lnTo>
                    <a:pt x="7543" y="4236"/>
                  </a:lnTo>
                  <a:lnTo>
                    <a:pt x="7446" y="3537"/>
                  </a:lnTo>
                  <a:lnTo>
                    <a:pt x="7178" y="1611"/>
                  </a:lnTo>
                  <a:lnTo>
                    <a:pt x="7081" y="910"/>
                  </a:lnTo>
                  <a:lnTo>
                    <a:pt x="69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617;p48">
              <a:extLst>
                <a:ext uri="{FF2B5EF4-FFF2-40B4-BE49-F238E27FC236}">
                  <a16:creationId xmlns:a16="http://schemas.microsoft.com/office/drawing/2014/main" id="{FB40FC1F-25E6-D6AE-2AB8-06A3CD301A9B}"/>
                </a:ext>
              </a:extLst>
            </p:cNvPr>
            <p:cNvSpPr/>
            <p:nvPr/>
          </p:nvSpPr>
          <p:spPr>
            <a:xfrm>
              <a:off x="1038022" y="613650"/>
              <a:ext cx="23083" cy="38653"/>
            </a:xfrm>
            <a:custGeom>
              <a:avLst/>
              <a:gdLst/>
              <a:ahLst/>
              <a:cxnLst/>
              <a:rect l="l" t="t" r="r" b="b"/>
              <a:pathLst>
                <a:path w="421" h="705" extrusionOk="0">
                  <a:moveTo>
                    <a:pt x="47" y="1"/>
                  </a:moveTo>
                  <a:cubicBezTo>
                    <a:pt x="32" y="1"/>
                    <a:pt x="16" y="2"/>
                    <a:pt x="0" y="4"/>
                  </a:cubicBezTo>
                  <a:lnTo>
                    <a:pt x="91" y="705"/>
                  </a:lnTo>
                  <a:lnTo>
                    <a:pt x="98" y="705"/>
                  </a:lnTo>
                  <a:cubicBezTo>
                    <a:pt x="286" y="685"/>
                    <a:pt x="420" y="501"/>
                    <a:pt x="399" y="306"/>
                  </a:cubicBezTo>
                  <a:cubicBezTo>
                    <a:pt x="372" y="132"/>
                    <a:pt x="218" y="1"/>
                    <a:pt x="47"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618;p48">
              <a:extLst>
                <a:ext uri="{FF2B5EF4-FFF2-40B4-BE49-F238E27FC236}">
                  <a16:creationId xmlns:a16="http://schemas.microsoft.com/office/drawing/2014/main" id="{DB6196CD-5E6D-6445-3989-71AAC97A3914}"/>
                </a:ext>
              </a:extLst>
            </p:cNvPr>
            <p:cNvSpPr/>
            <p:nvPr/>
          </p:nvSpPr>
          <p:spPr>
            <a:xfrm>
              <a:off x="1115113" y="600326"/>
              <a:ext cx="41177" cy="39037"/>
            </a:xfrm>
            <a:custGeom>
              <a:avLst/>
              <a:gdLst/>
              <a:ahLst/>
              <a:cxnLst/>
              <a:rect l="l" t="t" r="r" b="b"/>
              <a:pathLst>
                <a:path w="751" h="712" extrusionOk="0">
                  <a:moveTo>
                    <a:pt x="365" y="1"/>
                  </a:moveTo>
                  <a:cubicBezTo>
                    <a:pt x="352" y="1"/>
                    <a:pt x="338" y="2"/>
                    <a:pt x="324" y="3"/>
                  </a:cubicBezTo>
                  <a:cubicBezTo>
                    <a:pt x="134" y="30"/>
                    <a:pt x="1" y="213"/>
                    <a:pt x="23" y="408"/>
                  </a:cubicBezTo>
                  <a:cubicBezTo>
                    <a:pt x="48" y="584"/>
                    <a:pt x="207" y="711"/>
                    <a:pt x="386" y="711"/>
                  </a:cubicBezTo>
                  <a:cubicBezTo>
                    <a:pt x="400" y="711"/>
                    <a:pt x="414" y="711"/>
                    <a:pt x="428" y="709"/>
                  </a:cubicBezTo>
                  <a:cubicBezTo>
                    <a:pt x="618" y="682"/>
                    <a:pt x="750" y="499"/>
                    <a:pt x="729" y="311"/>
                  </a:cubicBezTo>
                  <a:cubicBezTo>
                    <a:pt x="704" y="128"/>
                    <a:pt x="544" y="1"/>
                    <a:pt x="36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619;p48">
              <a:extLst>
                <a:ext uri="{FF2B5EF4-FFF2-40B4-BE49-F238E27FC236}">
                  <a16:creationId xmlns:a16="http://schemas.microsoft.com/office/drawing/2014/main" id="{12F0FB95-4E46-ABD5-781D-C0E383CF41F2}"/>
                </a:ext>
              </a:extLst>
            </p:cNvPr>
            <p:cNvSpPr/>
            <p:nvPr/>
          </p:nvSpPr>
          <p:spPr>
            <a:xfrm>
              <a:off x="1210298" y="587167"/>
              <a:ext cx="41177" cy="38873"/>
            </a:xfrm>
            <a:custGeom>
              <a:avLst/>
              <a:gdLst/>
              <a:ahLst/>
              <a:cxnLst/>
              <a:rect l="l" t="t" r="r" b="b"/>
              <a:pathLst>
                <a:path w="751" h="709" extrusionOk="0">
                  <a:moveTo>
                    <a:pt x="377" y="1"/>
                  </a:moveTo>
                  <a:cubicBezTo>
                    <a:pt x="359" y="1"/>
                    <a:pt x="341" y="2"/>
                    <a:pt x="324" y="5"/>
                  </a:cubicBezTo>
                  <a:cubicBezTo>
                    <a:pt x="135" y="33"/>
                    <a:pt x="1" y="208"/>
                    <a:pt x="23" y="403"/>
                  </a:cubicBezTo>
                  <a:cubicBezTo>
                    <a:pt x="49" y="577"/>
                    <a:pt x="204" y="709"/>
                    <a:pt x="381" y="709"/>
                  </a:cubicBezTo>
                  <a:cubicBezTo>
                    <a:pt x="397" y="709"/>
                    <a:pt x="413" y="708"/>
                    <a:pt x="429" y="705"/>
                  </a:cubicBezTo>
                  <a:cubicBezTo>
                    <a:pt x="618" y="677"/>
                    <a:pt x="750" y="495"/>
                    <a:pt x="730" y="305"/>
                  </a:cubicBezTo>
                  <a:cubicBezTo>
                    <a:pt x="704" y="127"/>
                    <a:pt x="552" y="1"/>
                    <a:pt x="377"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620;p48">
              <a:extLst>
                <a:ext uri="{FF2B5EF4-FFF2-40B4-BE49-F238E27FC236}">
                  <a16:creationId xmlns:a16="http://schemas.microsoft.com/office/drawing/2014/main" id="{625BFF7B-99BA-D2F3-070E-F9F4EC269A99}"/>
                </a:ext>
              </a:extLst>
            </p:cNvPr>
            <p:cNvSpPr/>
            <p:nvPr/>
          </p:nvSpPr>
          <p:spPr>
            <a:xfrm>
              <a:off x="1305592" y="573734"/>
              <a:ext cx="41177" cy="38873"/>
            </a:xfrm>
            <a:custGeom>
              <a:avLst/>
              <a:gdLst/>
              <a:ahLst/>
              <a:cxnLst/>
              <a:rect l="l" t="t" r="r" b="b"/>
              <a:pathLst>
                <a:path w="751" h="709" extrusionOk="0">
                  <a:moveTo>
                    <a:pt x="381" y="0"/>
                  </a:moveTo>
                  <a:cubicBezTo>
                    <a:pt x="364" y="0"/>
                    <a:pt x="347" y="2"/>
                    <a:pt x="330" y="4"/>
                  </a:cubicBezTo>
                  <a:cubicBezTo>
                    <a:pt x="133" y="33"/>
                    <a:pt x="1" y="208"/>
                    <a:pt x="21" y="404"/>
                  </a:cubicBezTo>
                  <a:cubicBezTo>
                    <a:pt x="47" y="582"/>
                    <a:pt x="201" y="709"/>
                    <a:pt x="377" y="709"/>
                  </a:cubicBezTo>
                  <a:cubicBezTo>
                    <a:pt x="393" y="709"/>
                    <a:pt x="410" y="707"/>
                    <a:pt x="427" y="705"/>
                  </a:cubicBezTo>
                  <a:cubicBezTo>
                    <a:pt x="616" y="676"/>
                    <a:pt x="750" y="502"/>
                    <a:pt x="728" y="305"/>
                  </a:cubicBezTo>
                  <a:cubicBezTo>
                    <a:pt x="702" y="128"/>
                    <a:pt x="550" y="0"/>
                    <a:pt x="38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621;p48">
              <a:extLst>
                <a:ext uri="{FF2B5EF4-FFF2-40B4-BE49-F238E27FC236}">
                  <a16:creationId xmlns:a16="http://schemas.microsoft.com/office/drawing/2014/main" id="{8E1634FD-985B-1BC8-78C9-0C32634AC085}"/>
                </a:ext>
              </a:extLst>
            </p:cNvPr>
            <p:cNvSpPr/>
            <p:nvPr/>
          </p:nvSpPr>
          <p:spPr>
            <a:xfrm>
              <a:off x="1400777" y="560466"/>
              <a:ext cx="23467" cy="38708"/>
            </a:xfrm>
            <a:custGeom>
              <a:avLst/>
              <a:gdLst/>
              <a:ahLst/>
              <a:cxnLst/>
              <a:rect l="l" t="t" r="r" b="b"/>
              <a:pathLst>
                <a:path w="428" h="706" extrusionOk="0">
                  <a:moveTo>
                    <a:pt x="330" y="1"/>
                  </a:moveTo>
                  <a:cubicBezTo>
                    <a:pt x="133" y="29"/>
                    <a:pt x="1" y="211"/>
                    <a:pt x="22" y="401"/>
                  </a:cubicBezTo>
                  <a:cubicBezTo>
                    <a:pt x="47" y="578"/>
                    <a:pt x="201" y="706"/>
                    <a:pt x="375" y="706"/>
                  </a:cubicBezTo>
                  <a:cubicBezTo>
                    <a:pt x="392" y="706"/>
                    <a:pt x="410" y="704"/>
                    <a:pt x="427" y="702"/>
                  </a:cubicBezTo>
                  <a:lnTo>
                    <a:pt x="33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622;p48">
              <a:extLst>
                <a:ext uri="{FF2B5EF4-FFF2-40B4-BE49-F238E27FC236}">
                  <a16:creationId xmlns:a16="http://schemas.microsoft.com/office/drawing/2014/main" id="{FEF290FB-DE76-EC19-BF7E-6339778A99B4}"/>
                </a:ext>
              </a:extLst>
            </p:cNvPr>
            <p:cNvSpPr/>
            <p:nvPr/>
          </p:nvSpPr>
          <p:spPr>
            <a:xfrm>
              <a:off x="1059844" y="554763"/>
              <a:ext cx="39971" cy="22095"/>
            </a:xfrm>
            <a:custGeom>
              <a:avLst/>
              <a:gdLst/>
              <a:ahLst/>
              <a:cxnLst/>
              <a:rect l="l" t="t" r="r" b="b"/>
              <a:pathLst>
                <a:path w="729" h="403" extrusionOk="0">
                  <a:moveTo>
                    <a:pt x="701" y="1"/>
                  </a:moveTo>
                  <a:lnTo>
                    <a:pt x="1" y="98"/>
                  </a:lnTo>
                  <a:cubicBezTo>
                    <a:pt x="27" y="271"/>
                    <a:pt x="174" y="403"/>
                    <a:pt x="349" y="403"/>
                  </a:cubicBezTo>
                  <a:cubicBezTo>
                    <a:pt x="366" y="403"/>
                    <a:pt x="383" y="402"/>
                    <a:pt x="400" y="399"/>
                  </a:cubicBezTo>
                  <a:cubicBezTo>
                    <a:pt x="589" y="372"/>
                    <a:pt x="728" y="189"/>
                    <a:pt x="70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623;p48">
              <a:extLst>
                <a:ext uri="{FF2B5EF4-FFF2-40B4-BE49-F238E27FC236}">
                  <a16:creationId xmlns:a16="http://schemas.microsoft.com/office/drawing/2014/main" id="{D3713B9C-CA7E-D9E9-3D38-D585A51D062F}"/>
                </a:ext>
              </a:extLst>
            </p:cNvPr>
            <p:cNvSpPr/>
            <p:nvPr/>
          </p:nvSpPr>
          <p:spPr>
            <a:xfrm>
              <a:off x="1155029" y="541330"/>
              <a:ext cx="40026" cy="22095"/>
            </a:xfrm>
            <a:custGeom>
              <a:avLst/>
              <a:gdLst/>
              <a:ahLst/>
              <a:cxnLst/>
              <a:rect l="l" t="t" r="r" b="b"/>
              <a:pathLst>
                <a:path w="730" h="403" extrusionOk="0">
                  <a:moveTo>
                    <a:pt x="701" y="0"/>
                  </a:moveTo>
                  <a:lnTo>
                    <a:pt x="1" y="98"/>
                  </a:lnTo>
                  <a:cubicBezTo>
                    <a:pt x="26" y="277"/>
                    <a:pt x="173" y="403"/>
                    <a:pt x="347" y="403"/>
                  </a:cubicBezTo>
                  <a:cubicBezTo>
                    <a:pt x="365" y="403"/>
                    <a:pt x="383" y="401"/>
                    <a:pt x="400" y="399"/>
                  </a:cubicBezTo>
                  <a:cubicBezTo>
                    <a:pt x="589" y="372"/>
                    <a:pt x="730" y="197"/>
                    <a:pt x="70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624;p48">
              <a:extLst>
                <a:ext uri="{FF2B5EF4-FFF2-40B4-BE49-F238E27FC236}">
                  <a16:creationId xmlns:a16="http://schemas.microsoft.com/office/drawing/2014/main" id="{C9611300-23A6-EC97-F92B-9E8CB31550EA}"/>
                </a:ext>
              </a:extLst>
            </p:cNvPr>
            <p:cNvSpPr/>
            <p:nvPr/>
          </p:nvSpPr>
          <p:spPr>
            <a:xfrm>
              <a:off x="1250324" y="527897"/>
              <a:ext cx="39916" cy="22150"/>
            </a:xfrm>
            <a:custGeom>
              <a:avLst/>
              <a:gdLst/>
              <a:ahLst/>
              <a:cxnLst/>
              <a:rect l="l" t="t" r="r" b="b"/>
              <a:pathLst>
                <a:path w="728" h="404" extrusionOk="0">
                  <a:moveTo>
                    <a:pt x="699" y="0"/>
                  </a:moveTo>
                  <a:lnTo>
                    <a:pt x="0" y="97"/>
                  </a:lnTo>
                  <a:cubicBezTo>
                    <a:pt x="25" y="277"/>
                    <a:pt x="174" y="403"/>
                    <a:pt x="348" y="403"/>
                  </a:cubicBezTo>
                  <a:cubicBezTo>
                    <a:pt x="365" y="403"/>
                    <a:pt x="382" y="402"/>
                    <a:pt x="398" y="400"/>
                  </a:cubicBezTo>
                  <a:cubicBezTo>
                    <a:pt x="588" y="371"/>
                    <a:pt x="728" y="197"/>
                    <a:pt x="699"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625;p48">
              <a:extLst>
                <a:ext uri="{FF2B5EF4-FFF2-40B4-BE49-F238E27FC236}">
                  <a16:creationId xmlns:a16="http://schemas.microsoft.com/office/drawing/2014/main" id="{2A8EF501-CD55-1542-1AD0-5E4C6C6DD951}"/>
                </a:ext>
              </a:extLst>
            </p:cNvPr>
            <p:cNvSpPr/>
            <p:nvPr/>
          </p:nvSpPr>
          <p:spPr>
            <a:xfrm>
              <a:off x="1345508" y="514409"/>
              <a:ext cx="39916" cy="22205"/>
            </a:xfrm>
            <a:custGeom>
              <a:avLst/>
              <a:gdLst/>
              <a:ahLst/>
              <a:cxnLst/>
              <a:rect l="l" t="t" r="r" b="b"/>
              <a:pathLst>
                <a:path w="728" h="405" extrusionOk="0">
                  <a:moveTo>
                    <a:pt x="701" y="1"/>
                  </a:moveTo>
                  <a:lnTo>
                    <a:pt x="0" y="100"/>
                  </a:lnTo>
                  <a:cubicBezTo>
                    <a:pt x="26" y="278"/>
                    <a:pt x="174" y="404"/>
                    <a:pt x="350" y="404"/>
                  </a:cubicBezTo>
                  <a:cubicBezTo>
                    <a:pt x="366" y="404"/>
                    <a:pt x="383" y="403"/>
                    <a:pt x="400" y="401"/>
                  </a:cubicBezTo>
                  <a:cubicBezTo>
                    <a:pt x="588" y="379"/>
                    <a:pt x="728" y="197"/>
                    <a:pt x="70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626;p48">
              <a:extLst>
                <a:ext uri="{FF2B5EF4-FFF2-40B4-BE49-F238E27FC236}">
                  <a16:creationId xmlns:a16="http://schemas.microsoft.com/office/drawing/2014/main" id="{32B5CCB0-C4B3-AE7A-FA03-0FEB51C26846}"/>
                </a:ext>
              </a:extLst>
            </p:cNvPr>
            <p:cNvSpPr/>
            <p:nvPr/>
          </p:nvSpPr>
          <p:spPr>
            <a:xfrm>
              <a:off x="1078267" y="682022"/>
              <a:ext cx="41506" cy="38818"/>
            </a:xfrm>
            <a:custGeom>
              <a:avLst/>
              <a:gdLst/>
              <a:ahLst/>
              <a:cxnLst/>
              <a:rect l="l" t="t" r="r" b="b"/>
              <a:pathLst>
                <a:path w="757" h="708" extrusionOk="0">
                  <a:moveTo>
                    <a:pt x="383" y="0"/>
                  </a:moveTo>
                  <a:cubicBezTo>
                    <a:pt x="365" y="0"/>
                    <a:pt x="348" y="1"/>
                    <a:pt x="330" y="4"/>
                  </a:cubicBezTo>
                  <a:cubicBezTo>
                    <a:pt x="140" y="26"/>
                    <a:pt x="1" y="207"/>
                    <a:pt x="29" y="404"/>
                  </a:cubicBezTo>
                  <a:cubicBezTo>
                    <a:pt x="54" y="576"/>
                    <a:pt x="210" y="708"/>
                    <a:pt x="381" y="708"/>
                  </a:cubicBezTo>
                  <a:cubicBezTo>
                    <a:pt x="396" y="708"/>
                    <a:pt x="412" y="707"/>
                    <a:pt x="427" y="705"/>
                  </a:cubicBezTo>
                  <a:cubicBezTo>
                    <a:pt x="624" y="676"/>
                    <a:pt x="757" y="495"/>
                    <a:pt x="728" y="305"/>
                  </a:cubicBezTo>
                  <a:cubicBezTo>
                    <a:pt x="704" y="127"/>
                    <a:pt x="557" y="0"/>
                    <a:pt x="38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627;p48">
              <a:extLst>
                <a:ext uri="{FF2B5EF4-FFF2-40B4-BE49-F238E27FC236}">
                  <a16:creationId xmlns:a16="http://schemas.microsoft.com/office/drawing/2014/main" id="{5C69F48A-88F9-F546-344F-8D748CD84F82}"/>
                </a:ext>
              </a:extLst>
            </p:cNvPr>
            <p:cNvSpPr/>
            <p:nvPr/>
          </p:nvSpPr>
          <p:spPr>
            <a:xfrm>
              <a:off x="1173452" y="668588"/>
              <a:ext cx="41506" cy="38873"/>
            </a:xfrm>
            <a:custGeom>
              <a:avLst/>
              <a:gdLst/>
              <a:ahLst/>
              <a:cxnLst/>
              <a:rect l="l" t="t" r="r" b="b"/>
              <a:pathLst>
                <a:path w="757" h="709" extrusionOk="0">
                  <a:moveTo>
                    <a:pt x="380" y="0"/>
                  </a:moveTo>
                  <a:cubicBezTo>
                    <a:pt x="364" y="0"/>
                    <a:pt x="347" y="1"/>
                    <a:pt x="330" y="4"/>
                  </a:cubicBezTo>
                  <a:cubicBezTo>
                    <a:pt x="142" y="32"/>
                    <a:pt x="1" y="207"/>
                    <a:pt x="29" y="404"/>
                  </a:cubicBezTo>
                  <a:cubicBezTo>
                    <a:pt x="55" y="581"/>
                    <a:pt x="208" y="708"/>
                    <a:pt x="378" y="708"/>
                  </a:cubicBezTo>
                  <a:cubicBezTo>
                    <a:pt x="395" y="708"/>
                    <a:pt x="412" y="707"/>
                    <a:pt x="429" y="704"/>
                  </a:cubicBezTo>
                  <a:cubicBezTo>
                    <a:pt x="624" y="676"/>
                    <a:pt x="757" y="501"/>
                    <a:pt x="730" y="304"/>
                  </a:cubicBezTo>
                  <a:cubicBezTo>
                    <a:pt x="704" y="126"/>
                    <a:pt x="556" y="0"/>
                    <a:pt x="38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628;p48">
              <a:extLst>
                <a:ext uri="{FF2B5EF4-FFF2-40B4-BE49-F238E27FC236}">
                  <a16:creationId xmlns:a16="http://schemas.microsoft.com/office/drawing/2014/main" id="{D74A6785-904D-244D-8A81-A39D9D49A696}"/>
                </a:ext>
              </a:extLst>
            </p:cNvPr>
            <p:cNvSpPr/>
            <p:nvPr/>
          </p:nvSpPr>
          <p:spPr>
            <a:xfrm>
              <a:off x="1268746" y="655100"/>
              <a:ext cx="41506" cy="38873"/>
            </a:xfrm>
            <a:custGeom>
              <a:avLst/>
              <a:gdLst/>
              <a:ahLst/>
              <a:cxnLst/>
              <a:rect l="l" t="t" r="r" b="b"/>
              <a:pathLst>
                <a:path w="757" h="709" extrusionOk="0">
                  <a:moveTo>
                    <a:pt x="378" y="1"/>
                  </a:moveTo>
                  <a:cubicBezTo>
                    <a:pt x="362" y="1"/>
                    <a:pt x="346" y="2"/>
                    <a:pt x="330" y="4"/>
                  </a:cubicBezTo>
                  <a:cubicBezTo>
                    <a:pt x="140" y="33"/>
                    <a:pt x="0" y="214"/>
                    <a:pt x="27" y="404"/>
                  </a:cubicBezTo>
                  <a:cubicBezTo>
                    <a:pt x="53" y="583"/>
                    <a:pt x="205" y="709"/>
                    <a:pt x="376" y="709"/>
                  </a:cubicBezTo>
                  <a:cubicBezTo>
                    <a:pt x="393" y="709"/>
                    <a:pt x="410" y="708"/>
                    <a:pt x="427" y="705"/>
                  </a:cubicBezTo>
                  <a:cubicBezTo>
                    <a:pt x="624" y="676"/>
                    <a:pt x="757" y="502"/>
                    <a:pt x="728" y="307"/>
                  </a:cubicBezTo>
                  <a:cubicBezTo>
                    <a:pt x="702" y="133"/>
                    <a:pt x="553" y="1"/>
                    <a:pt x="37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629;p48">
              <a:extLst>
                <a:ext uri="{FF2B5EF4-FFF2-40B4-BE49-F238E27FC236}">
                  <a16:creationId xmlns:a16="http://schemas.microsoft.com/office/drawing/2014/main" id="{F6DA71F5-FDED-63AE-B856-66C470681169}"/>
                </a:ext>
              </a:extLst>
            </p:cNvPr>
            <p:cNvSpPr/>
            <p:nvPr/>
          </p:nvSpPr>
          <p:spPr>
            <a:xfrm>
              <a:off x="1363931" y="641832"/>
              <a:ext cx="41506" cy="38982"/>
            </a:xfrm>
            <a:custGeom>
              <a:avLst/>
              <a:gdLst/>
              <a:ahLst/>
              <a:cxnLst/>
              <a:rect l="l" t="t" r="r" b="b"/>
              <a:pathLst>
                <a:path w="757" h="711" extrusionOk="0">
                  <a:moveTo>
                    <a:pt x="372" y="0"/>
                  </a:moveTo>
                  <a:cubicBezTo>
                    <a:pt x="358" y="0"/>
                    <a:pt x="344" y="1"/>
                    <a:pt x="330" y="3"/>
                  </a:cubicBezTo>
                  <a:cubicBezTo>
                    <a:pt x="140" y="29"/>
                    <a:pt x="0" y="213"/>
                    <a:pt x="29" y="401"/>
                  </a:cubicBezTo>
                  <a:cubicBezTo>
                    <a:pt x="54" y="583"/>
                    <a:pt x="213" y="711"/>
                    <a:pt x="387" y="711"/>
                  </a:cubicBezTo>
                  <a:cubicBezTo>
                    <a:pt x="400" y="711"/>
                    <a:pt x="414" y="710"/>
                    <a:pt x="427" y="708"/>
                  </a:cubicBezTo>
                  <a:cubicBezTo>
                    <a:pt x="624" y="681"/>
                    <a:pt x="757" y="498"/>
                    <a:pt x="728" y="303"/>
                  </a:cubicBezTo>
                  <a:cubicBezTo>
                    <a:pt x="709" y="127"/>
                    <a:pt x="552" y="0"/>
                    <a:pt x="372"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630;p48">
              <a:extLst>
                <a:ext uri="{FF2B5EF4-FFF2-40B4-BE49-F238E27FC236}">
                  <a16:creationId xmlns:a16="http://schemas.microsoft.com/office/drawing/2014/main" id="{EAEAD0CB-5949-BDE1-6180-2537319991A0}"/>
                </a:ext>
              </a:extLst>
            </p:cNvPr>
            <p:cNvSpPr/>
            <p:nvPr/>
          </p:nvSpPr>
          <p:spPr>
            <a:xfrm>
              <a:off x="1057925" y="757631"/>
              <a:ext cx="23467" cy="38708"/>
            </a:xfrm>
            <a:custGeom>
              <a:avLst/>
              <a:gdLst/>
              <a:ahLst/>
              <a:cxnLst/>
              <a:rect l="l" t="t" r="r" b="b"/>
              <a:pathLst>
                <a:path w="428" h="706" extrusionOk="0">
                  <a:moveTo>
                    <a:pt x="51" y="1"/>
                  </a:moveTo>
                  <a:cubicBezTo>
                    <a:pt x="34" y="1"/>
                    <a:pt x="17" y="2"/>
                    <a:pt x="0" y="5"/>
                  </a:cubicBezTo>
                  <a:lnTo>
                    <a:pt x="99" y="705"/>
                  </a:lnTo>
                  <a:cubicBezTo>
                    <a:pt x="294" y="684"/>
                    <a:pt x="427" y="502"/>
                    <a:pt x="400" y="305"/>
                  </a:cubicBezTo>
                  <a:cubicBezTo>
                    <a:pt x="374" y="134"/>
                    <a:pt x="226" y="1"/>
                    <a:pt x="5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631;p48">
              <a:extLst>
                <a:ext uri="{FF2B5EF4-FFF2-40B4-BE49-F238E27FC236}">
                  <a16:creationId xmlns:a16="http://schemas.microsoft.com/office/drawing/2014/main" id="{34F75FE3-5A17-4CDC-1E98-438916C0F4D4}"/>
                </a:ext>
              </a:extLst>
            </p:cNvPr>
            <p:cNvSpPr/>
            <p:nvPr/>
          </p:nvSpPr>
          <p:spPr>
            <a:xfrm>
              <a:off x="1135126" y="744581"/>
              <a:ext cx="41506" cy="38873"/>
            </a:xfrm>
            <a:custGeom>
              <a:avLst/>
              <a:gdLst/>
              <a:ahLst/>
              <a:cxnLst/>
              <a:rect l="l" t="t" r="r" b="b"/>
              <a:pathLst>
                <a:path w="757" h="709" extrusionOk="0">
                  <a:moveTo>
                    <a:pt x="380" y="1"/>
                  </a:moveTo>
                  <a:cubicBezTo>
                    <a:pt x="363" y="1"/>
                    <a:pt x="347" y="2"/>
                    <a:pt x="330" y="4"/>
                  </a:cubicBezTo>
                  <a:cubicBezTo>
                    <a:pt x="133" y="26"/>
                    <a:pt x="1" y="207"/>
                    <a:pt x="27" y="404"/>
                  </a:cubicBezTo>
                  <a:cubicBezTo>
                    <a:pt x="54" y="576"/>
                    <a:pt x="201" y="708"/>
                    <a:pt x="377" y="708"/>
                  </a:cubicBezTo>
                  <a:cubicBezTo>
                    <a:pt x="393" y="708"/>
                    <a:pt x="410" y="707"/>
                    <a:pt x="427" y="705"/>
                  </a:cubicBezTo>
                  <a:cubicBezTo>
                    <a:pt x="624" y="676"/>
                    <a:pt x="757" y="495"/>
                    <a:pt x="728" y="305"/>
                  </a:cubicBezTo>
                  <a:cubicBezTo>
                    <a:pt x="702" y="127"/>
                    <a:pt x="554" y="1"/>
                    <a:pt x="380"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632;p48">
              <a:extLst>
                <a:ext uri="{FF2B5EF4-FFF2-40B4-BE49-F238E27FC236}">
                  <a16:creationId xmlns:a16="http://schemas.microsoft.com/office/drawing/2014/main" id="{D1D5EBD9-2EC0-7637-7866-576B78BB5A9F}"/>
                </a:ext>
              </a:extLst>
            </p:cNvPr>
            <p:cNvSpPr/>
            <p:nvPr/>
          </p:nvSpPr>
          <p:spPr>
            <a:xfrm>
              <a:off x="1230311" y="731148"/>
              <a:ext cx="41506" cy="38873"/>
            </a:xfrm>
            <a:custGeom>
              <a:avLst/>
              <a:gdLst/>
              <a:ahLst/>
              <a:cxnLst/>
              <a:rect l="l" t="t" r="r" b="b"/>
              <a:pathLst>
                <a:path w="757" h="709" extrusionOk="0">
                  <a:moveTo>
                    <a:pt x="380" y="0"/>
                  </a:moveTo>
                  <a:cubicBezTo>
                    <a:pt x="364" y="0"/>
                    <a:pt x="347" y="1"/>
                    <a:pt x="330" y="4"/>
                  </a:cubicBezTo>
                  <a:cubicBezTo>
                    <a:pt x="133" y="32"/>
                    <a:pt x="1" y="207"/>
                    <a:pt x="29" y="404"/>
                  </a:cubicBezTo>
                  <a:cubicBezTo>
                    <a:pt x="54" y="582"/>
                    <a:pt x="202" y="708"/>
                    <a:pt x="375" y="708"/>
                  </a:cubicBezTo>
                  <a:cubicBezTo>
                    <a:pt x="392" y="708"/>
                    <a:pt x="410" y="707"/>
                    <a:pt x="427" y="704"/>
                  </a:cubicBezTo>
                  <a:cubicBezTo>
                    <a:pt x="624" y="676"/>
                    <a:pt x="757" y="494"/>
                    <a:pt x="728" y="306"/>
                  </a:cubicBezTo>
                  <a:cubicBezTo>
                    <a:pt x="704" y="126"/>
                    <a:pt x="556" y="0"/>
                    <a:pt x="38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633;p48">
              <a:extLst>
                <a:ext uri="{FF2B5EF4-FFF2-40B4-BE49-F238E27FC236}">
                  <a16:creationId xmlns:a16="http://schemas.microsoft.com/office/drawing/2014/main" id="{F78B8D2B-5E25-75D1-645B-AEBC09F40097}"/>
                </a:ext>
              </a:extLst>
            </p:cNvPr>
            <p:cNvSpPr/>
            <p:nvPr/>
          </p:nvSpPr>
          <p:spPr>
            <a:xfrm>
              <a:off x="1325495" y="717770"/>
              <a:ext cx="41506" cy="38763"/>
            </a:xfrm>
            <a:custGeom>
              <a:avLst/>
              <a:gdLst/>
              <a:ahLst/>
              <a:cxnLst/>
              <a:rect l="l" t="t" r="r" b="b"/>
              <a:pathLst>
                <a:path w="757" h="707" extrusionOk="0">
                  <a:moveTo>
                    <a:pt x="383" y="0"/>
                  </a:moveTo>
                  <a:cubicBezTo>
                    <a:pt x="366" y="0"/>
                    <a:pt x="348" y="1"/>
                    <a:pt x="330" y="4"/>
                  </a:cubicBezTo>
                  <a:cubicBezTo>
                    <a:pt x="135" y="31"/>
                    <a:pt x="1" y="206"/>
                    <a:pt x="29" y="402"/>
                  </a:cubicBezTo>
                  <a:cubicBezTo>
                    <a:pt x="55" y="581"/>
                    <a:pt x="202" y="707"/>
                    <a:pt x="376" y="707"/>
                  </a:cubicBezTo>
                  <a:cubicBezTo>
                    <a:pt x="393" y="707"/>
                    <a:pt x="411" y="706"/>
                    <a:pt x="429" y="703"/>
                  </a:cubicBezTo>
                  <a:cubicBezTo>
                    <a:pt x="624" y="676"/>
                    <a:pt x="757" y="500"/>
                    <a:pt x="730" y="305"/>
                  </a:cubicBezTo>
                  <a:cubicBezTo>
                    <a:pt x="704" y="126"/>
                    <a:pt x="557" y="0"/>
                    <a:pt x="38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634;p48">
              <a:extLst>
                <a:ext uri="{FF2B5EF4-FFF2-40B4-BE49-F238E27FC236}">
                  <a16:creationId xmlns:a16="http://schemas.microsoft.com/office/drawing/2014/main" id="{BDCF3675-D0A3-E19E-494B-724DAD9F8B4F}"/>
                </a:ext>
              </a:extLst>
            </p:cNvPr>
            <p:cNvSpPr/>
            <p:nvPr/>
          </p:nvSpPr>
          <p:spPr>
            <a:xfrm>
              <a:off x="1420790" y="704501"/>
              <a:ext cx="23467" cy="38599"/>
            </a:xfrm>
            <a:custGeom>
              <a:avLst/>
              <a:gdLst/>
              <a:ahLst/>
              <a:cxnLst/>
              <a:rect l="l" t="t" r="r" b="b"/>
              <a:pathLst>
                <a:path w="428" h="704" extrusionOk="0">
                  <a:moveTo>
                    <a:pt x="330" y="1"/>
                  </a:moveTo>
                  <a:cubicBezTo>
                    <a:pt x="133" y="27"/>
                    <a:pt x="0" y="211"/>
                    <a:pt x="27" y="399"/>
                  </a:cubicBezTo>
                  <a:cubicBezTo>
                    <a:pt x="53" y="578"/>
                    <a:pt x="200" y="704"/>
                    <a:pt x="374" y="704"/>
                  </a:cubicBezTo>
                  <a:cubicBezTo>
                    <a:pt x="391" y="704"/>
                    <a:pt x="409" y="702"/>
                    <a:pt x="427" y="700"/>
                  </a:cubicBezTo>
                  <a:lnTo>
                    <a:pt x="33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635;p48">
              <a:extLst>
                <a:ext uri="{FF2B5EF4-FFF2-40B4-BE49-F238E27FC236}">
                  <a16:creationId xmlns:a16="http://schemas.microsoft.com/office/drawing/2014/main" id="{B5F02259-C4C1-77AA-FEFC-43CE52D99247}"/>
                </a:ext>
              </a:extLst>
            </p:cNvPr>
            <p:cNvSpPr/>
            <p:nvPr/>
          </p:nvSpPr>
          <p:spPr>
            <a:xfrm>
              <a:off x="1098664" y="826003"/>
              <a:ext cx="41506" cy="38818"/>
            </a:xfrm>
            <a:custGeom>
              <a:avLst/>
              <a:gdLst/>
              <a:ahLst/>
              <a:cxnLst/>
              <a:rect l="l" t="t" r="r" b="b"/>
              <a:pathLst>
                <a:path w="757" h="708" extrusionOk="0">
                  <a:moveTo>
                    <a:pt x="381" y="1"/>
                  </a:moveTo>
                  <a:cubicBezTo>
                    <a:pt x="364" y="1"/>
                    <a:pt x="347" y="2"/>
                    <a:pt x="329" y="5"/>
                  </a:cubicBezTo>
                  <a:cubicBezTo>
                    <a:pt x="133" y="31"/>
                    <a:pt x="0" y="206"/>
                    <a:pt x="29" y="403"/>
                  </a:cubicBezTo>
                  <a:cubicBezTo>
                    <a:pt x="53" y="576"/>
                    <a:pt x="201" y="707"/>
                    <a:pt x="376" y="707"/>
                  </a:cubicBezTo>
                  <a:cubicBezTo>
                    <a:pt x="393" y="707"/>
                    <a:pt x="410" y="706"/>
                    <a:pt x="427" y="704"/>
                  </a:cubicBezTo>
                  <a:cubicBezTo>
                    <a:pt x="617" y="677"/>
                    <a:pt x="756" y="494"/>
                    <a:pt x="728" y="305"/>
                  </a:cubicBezTo>
                  <a:cubicBezTo>
                    <a:pt x="703" y="127"/>
                    <a:pt x="550" y="1"/>
                    <a:pt x="38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636;p48">
              <a:extLst>
                <a:ext uri="{FF2B5EF4-FFF2-40B4-BE49-F238E27FC236}">
                  <a16:creationId xmlns:a16="http://schemas.microsoft.com/office/drawing/2014/main" id="{5D637768-206F-634A-6C24-2B4B6093F541}"/>
                </a:ext>
              </a:extLst>
            </p:cNvPr>
            <p:cNvSpPr/>
            <p:nvPr/>
          </p:nvSpPr>
          <p:spPr>
            <a:xfrm>
              <a:off x="1193849" y="812569"/>
              <a:ext cx="41506" cy="38818"/>
            </a:xfrm>
            <a:custGeom>
              <a:avLst/>
              <a:gdLst/>
              <a:ahLst/>
              <a:cxnLst/>
              <a:rect l="l" t="t" r="r" b="b"/>
              <a:pathLst>
                <a:path w="757" h="708" extrusionOk="0">
                  <a:moveTo>
                    <a:pt x="381" y="0"/>
                  </a:moveTo>
                  <a:cubicBezTo>
                    <a:pt x="364" y="0"/>
                    <a:pt x="347" y="2"/>
                    <a:pt x="329" y="4"/>
                  </a:cubicBezTo>
                  <a:cubicBezTo>
                    <a:pt x="133" y="31"/>
                    <a:pt x="0" y="208"/>
                    <a:pt x="29" y="402"/>
                  </a:cubicBezTo>
                  <a:cubicBezTo>
                    <a:pt x="55" y="581"/>
                    <a:pt x="201" y="707"/>
                    <a:pt x="374" y="707"/>
                  </a:cubicBezTo>
                  <a:cubicBezTo>
                    <a:pt x="392" y="707"/>
                    <a:pt x="409" y="706"/>
                    <a:pt x="427" y="703"/>
                  </a:cubicBezTo>
                  <a:cubicBezTo>
                    <a:pt x="617" y="676"/>
                    <a:pt x="756" y="502"/>
                    <a:pt x="729" y="305"/>
                  </a:cubicBezTo>
                  <a:cubicBezTo>
                    <a:pt x="703" y="126"/>
                    <a:pt x="551" y="0"/>
                    <a:pt x="38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637;p48">
              <a:extLst>
                <a:ext uri="{FF2B5EF4-FFF2-40B4-BE49-F238E27FC236}">
                  <a16:creationId xmlns:a16="http://schemas.microsoft.com/office/drawing/2014/main" id="{C59C2CD9-5269-C0A0-DF28-EE06CBD7526F}"/>
                </a:ext>
              </a:extLst>
            </p:cNvPr>
            <p:cNvSpPr/>
            <p:nvPr/>
          </p:nvSpPr>
          <p:spPr>
            <a:xfrm>
              <a:off x="1289088" y="799136"/>
              <a:ext cx="41506" cy="38873"/>
            </a:xfrm>
            <a:custGeom>
              <a:avLst/>
              <a:gdLst/>
              <a:ahLst/>
              <a:cxnLst/>
              <a:rect l="l" t="t" r="r" b="b"/>
              <a:pathLst>
                <a:path w="757" h="709" extrusionOk="0">
                  <a:moveTo>
                    <a:pt x="378" y="0"/>
                  </a:moveTo>
                  <a:cubicBezTo>
                    <a:pt x="361" y="0"/>
                    <a:pt x="345" y="1"/>
                    <a:pt x="328" y="4"/>
                  </a:cubicBezTo>
                  <a:cubicBezTo>
                    <a:pt x="133" y="32"/>
                    <a:pt x="1" y="214"/>
                    <a:pt x="28" y="402"/>
                  </a:cubicBezTo>
                  <a:cubicBezTo>
                    <a:pt x="54" y="582"/>
                    <a:pt x="202" y="708"/>
                    <a:pt x="377" y="708"/>
                  </a:cubicBezTo>
                  <a:cubicBezTo>
                    <a:pt x="394" y="708"/>
                    <a:pt x="411" y="707"/>
                    <a:pt x="428" y="705"/>
                  </a:cubicBezTo>
                  <a:cubicBezTo>
                    <a:pt x="623" y="676"/>
                    <a:pt x="757" y="501"/>
                    <a:pt x="728" y="305"/>
                  </a:cubicBezTo>
                  <a:cubicBezTo>
                    <a:pt x="702" y="133"/>
                    <a:pt x="549" y="0"/>
                    <a:pt x="37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638;p48">
              <a:extLst>
                <a:ext uri="{FF2B5EF4-FFF2-40B4-BE49-F238E27FC236}">
                  <a16:creationId xmlns:a16="http://schemas.microsoft.com/office/drawing/2014/main" id="{A0172E12-0C32-2F2D-C8E8-81A01B11B55E}"/>
                </a:ext>
              </a:extLst>
            </p:cNvPr>
            <p:cNvSpPr/>
            <p:nvPr/>
          </p:nvSpPr>
          <p:spPr>
            <a:xfrm>
              <a:off x="1384273" y="785758"/>
              <a:ext cx="41506" cy="39092"/>
            </a:xfrm>
            <a:custGeom>
              <a:avLst/>
              <a:gdLst/>
              <a:ahLst/>
              <a:cxnLst/>
              <a:rect l="l" t="t" r="r" b="b"/>
              <a:pathLst>
                <a:path w="757" h="713" extrusionOk="0">
                  <a:moveTo>
                    <a:pt x="368" y="0"/>
                  </a:moveTo>
                  <a:cubicBezTo>
                    <a:pt x="355" y="0"/>
                    <a:pt x="343" y="1"/>
                    <a:pt x="330" y="2"/>
                  </a:cubicBezTo>
                  <a:cubicBezTo>
                    <a:pt x="133" y="31"/>
                    <a:pt x="1" y="213"/>
                    <a:pt x="29" y="409"/>
                  </a:cubicBezTo>
                  <a:cubicBezTo>
                    <a:pt x="54" y="585"/>
                    <a:pt x="208" y="712"/>
                    <a:pt x="388" y="712"/>
                  </a:cubicBezTo>
                  <a:cubicBezTo>
                    <a:pt x="401" y="712"/>
                    <a:pt x="414" y="711"/>
                    <a:pt x="428" y="710"/>
                  </a:cubicBezTo>
                  <a:cubicBezTo>
                    <a:pt x="624" y="681"/>
                    <a:pt x="757" y="500"/>
                    <a:pt x="728" y="310"/>
                  </a:cubicBezTo>
                  <a:cubicBezTo>
                    <a:pt x="703" y="128"/>
                    <a:pt x="542"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639;p48">
              <a:extLst>
                <a:ext uri="{FF2B5EF4-FFF2-40B4-BE49-F238E27FC236}">
                  <a16:creationId xmlns:a16="http://schemas.microsoft.com/office/drawing/2014/main" id="{0083FC5F-9FAD-BB9D-95DD-186050FFDDD3}"/>
                </a:ext>
              </a:extLst>
            </p:cNvPr>
            <p:cNvSpPr/>
            <p:nvPr/>
          </p:nvSpPr>
          <p:spPr>
            <a:xfrm>
              <a:off x="1077884" y="901612"/>
              <a:ext cx="22754" cy="27523"/>
            </a:xfrm>
            <a:custGeom>
              <a:avLst/>
              <a:gdLst/>
              <a:ahLst/>
              <a:cxnLst/>
              <a:rect l="l" t="t" r="r" b="b"/>
              <a:pathLst>
                <a:path w="415" h="502" extrusionOk="0">
                  <a:moveTo>
                    <a:pt x="50" y="0"/>
                  </a:moveTo>
                  <a:cubicBezTo>
                    <a:pt x="34" y="0"/>
                    <a:pt x="17" y="1"/>
                    <a:pt x="1" y="4"/>
                  </a:cubicBezTo>
                  <a:lnTo>
                    <a:pt x="50" y="340"/>
                  </a:lnTo>
                  <a:lnTo>
                    <a:pt x="379" y="501"/>
                  </a:lnTo>
                  <a:cubicBezTo>
                    <a:pt x="399" y="446"/>
                    <a:pt x="414" y="375"/>
                    <a:pt x="408" y="306"/>
                  </a:cubicBezTo>
                  <a:cubicBezTo>
                    <a:pt x="381" y="132"/>
                    <a:pt x="227" y="0"/>
                    <a:pt x="5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640;p48">
              <a:extLst>
                <a:ext uri="{FF2B5EF4-FFF2-40B4-BE49-F238E27FC236}">
                  <a16:creationId xmlns:a16="http://schemas.microsoft.com/office/drawing/2014/main" id="{BAACCE62-D772-2EEF-BC08-637D52BBE479}"/>
                </a:ext>
              </a:extLst>
            </p:cNvPr>
            <p:cNvSpPr/>
            <p:nvPr/>
          </p:nvSpPr>
          <p:spPr>
            <a:xfrm>
              <a:off x="1155468" y="888562"/>
              <a:ext cx="41561" cy="38818"/>
            </a:xfrm>
            <a:custGeom>
              <a:avLst/>
              <a:gdLst/>
              <a:ahLst/>
              <a:cxnLst/>
              <a:rect l="l" t="t" r="r" b="b"/>
              <a:pathLst>
                <a:path w="758" h="708" extrusionOk="0">
                  <a:moveTo>
                    <a:pt x="380" y="1"/>
                  </a:moveTo>
                  <a:cubicBezTo>
                    <a:pt x="363" y="1"/>
                    <a:pt x="346" y="2"/>
                    <a:pt x="329" y="5"/>
                  </a:cubicBezTo>
                  <a:cubicBezTo>
                    <a:pt x="134" y="25"/>
                    <a:pt x="1" y="208"/>
                    <a:pt x="21" y="403"/>
                  </a:cubicBezTo>
                  <a:cubicBezTo>
                    <a:pt x="47" y="576"/>
                    <a:pt x="201" y="707"/>
                    <a:pt x="376" y="707"/>
                  </a:cubicBezTo>
                  <a:cubicBezTo>
                    <a:pt x="393" y="707"/>
                    <a:pt x="411" y="706"/>
                    <a:pt x="428" y="704"/>
                  </a:cubicBezTo>
                  <a:cubicBezTo>
                    <a:pt x="616" y="677"/>
                    <a:pt x="757" y="494"/>
                    <a:pt x="729" y="305"/>
                  </a:cubicBezTo>
                  <a:cubicBezTo>
                    <a:pt x="703" y="127"/>
                    <a:pt x="550" y="1"/>
                    <a:pt x="380"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641;p48">
              <a:extLst>
                <a:ext uri="{FF2B5EF4-FFF2-40B4-BE49-F238E27FC236}">
                  <a16:creationId xmlns:a16="http://schemas.microsoft.com/office/drawing/2014/main" id="{F0658997-C612-3538-F1C5-95842238B670}"/>
                </a:ext>
              </a:extLst>
            </p:cNvPr>
            <p:cNvSpPr/>
            <p:nvPr/>
          </p:nvSpPr>
          <p:spPr>
            <a:xfrm>
              <a:off x="1250652" y="875129"/>
              <a:ext cx="41561" cy="38873"/>
            </a:xfrm>
            <a:custGeom>
              <a:avLst/>
              <a:gdLst/>
              <a:ahLst/>
              <a:cxnLst/>
              <a:rect l="l" t="t" r="r" b="b"/>
              <a:pathLst>
                <a:path w="758" h="709" extrusionOk="0">
                  <a:moveTo>
                    <a:pt x="381" y="0"/>
                  </a:moveTo>
                  <a:cubicBezTo>
                    <a:pt x="365" y="0"/>
                    <a:pt x="347" y="2"/>
                    <a:pt x="330" y="4"/>
                  </a:cubicBezTo>
                  <a:cubicBezTo>
                    <a:pt x="134" y="33"/>
                    <a:pt x="1" y="208"/>
                    <a:pt x="29" y="403"/>
                  </a:cubicBezTo>
                  <a:cubicBezTo>
                    <a:pt x="48" y="582"/>
                    <a:pt x="201" y="709"/>
                    <a:pt x="377" y="709"/>
                  </a:cubicBezTo>
                  <a:cubicBezTo>
                    <a:pt x="394" y="709"/>
                    <a:pt x="411" y="707"/>
                    <a:pt x="428" y="705"/>
                  </a:cubicBezTo>
                  <a:cubicBezTo>
                    <a:pt x="618" y="676"/>
                    <a:pt x="757" y="502"/>
                    <a:pt x="729" y="305"/>
                  </a:cubicBezTo>
                  <a:cubicBezTo>
                    <a:pt x="704" y="126"/>
                    <a:pt x="551" y="0"/>
                    <a:pt x="38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642;p48">
              <a:extLst>
                <a:ext uri="{FF2B5EF4-FFF2-40B4-BE49-F238E27FC236}">
                  <a16:creationId xmlns:a16="http://schemas.microsoft.com/office/drawing/2014/main" id="{82B77DA9-E8C1-BA1F-8EF8-BDE195EA6439}"/>
                </a:ext>
              </a:extLst>
            </p:cNvPr>
            <p:cNvSpPr/>
            <p:nvPr/>
          </p:nvSpPr>
          <p:spPr>
            <a:xfrm>
              <a:off x="1345837" y="861696"/>
              <a:ext cx="41561" cy="38873"/>
            </a:xfrm>
            <a:custGeom>
              <a:avLst/>
              <a:gdLst/>
              <a:ahLst/>
              <a:cxnLst/>
              <a:rect l="l" t="t" r="r" b="b"/>
              <a:pathLst>
                <a:path w="758" h="709" extrusionOk="0">
                  <a:moveTo>
                    <a:pt x="381" y="0"/>
                  </a:moveTo>
                  <a:cubicBezTo>
                    <a:pt x="364" y="0"/>
                    <a:pt x="347" y="1"/>
                    <a:pt x="330" y="4"/>
                  </a:cubicBezTo>
                  <a:cubicBezTo>
                    <a:pt x="134" y="32"/>
                    <a:pt x="1" y="214"/>
                    <a:pt x="29" y="404"/>
                  </a:cubicBezTo>
                  <a:cubicBezTo>
                    <a:pt x="48" y="582"/>
                    <a:pt x="202" y="708"/>
                    <a:pt x="378" y="708"/>
                  </a:cubicBezTo>
                  <a:cubicBezTo>
                    <a:pt x="394" y="708"/>
                    <a:pt x="411" y="707"/>
                    <a:pt x="428" y="705"/>
                  </a:cubicBezTo>
                  <a:cubicBezTo>
                    <a:pt x="618" y="676"/>
                    <a:pt x="757" y="501"/>
                    <a:pt x="730" y="305"/>
                  </a:cubicBezTo>
                  <a:cubicBezTo>
                    <a:pt x="704" y="127"/>
                    <a:pt x="552" y="0"/>
                    <a:pt x="38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643;p48">
              <a:extLst>
                <a:ext uri="{FF2B5EF4-FFF2-40B4-BE49-F238E27FC236}">
                  <a16:creationId xmlns:a16="http://schemas.microsoft.com/office/drawing/2014/main" id="{5F8F8A07-274D-6E96-526D-1F4392275E11}"/>
                </a:ext>
              </a:extLst>
            </p:cNvPr>
            <p:cNvSpPr/>
            <p:nvPr/>
          </p:nvSpPr>
          <p:spPr>
            <a:xfrm>
              <a:off x="1441132" y="848428"/>
              <a:ext cx="20342" cy="31964"/>
            </a:xfrm>
            <a:custGeom>
              <a:avLst/>
              <a:gdLst/>
              <a:ahLst/>
              <a:cxnLst/>
              <a:rect l="l" t="t" r="r" b="b"/>
              <a:pathLst>
                <a:path w="371" h="583" extrusionOk="0">
                  <a:moveTo>
                    <a:pt x="322" y="1"/>
                  </a:moveTo>
                  <a:cubicBezTo>
                    <a:pt x="133" y="29"/>
                    <a:pt x="1" y="211"/>
                    <a:pt x="27" y="407"/>
                  </a:cubicBezTo>
                  <a:cubicBezTo>
                    <a:pt x="34" y="469"/>
                    <a:pt x="63" y="533"/>
                    <a:pt x="105" y="582"/>
                  </a:cubicBezTo>
                  <a:lnTo>
                    <a:pt x="370" y="337"/>
                  </a:lnTo>
                  <a:lnTo>
                    <a:pt x="328"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644;p48">
              <a:extLst>
                <a:ext uri="{FF2B5EF4-FFF2-40B4-BE49-F238E27FC236}">
                  <a16:creationId xmlns:a16="http://schemas.microsoft.com/office/drawing/2014/main" id="{011A5482-8FBC-F94E-6A28-B606F297F103}"/>
                </a:ext>
              </a:extLst>
            </p:cNvPr>
            <p:cNvSpPr/>
            <p:nvPr/>
          </p:nvSpPr>
          <p:spPr>
            <a:xfrm>
              <a:off x="1213807" y="956496"/>
              <a:ext cx="41506" cy="38873"/>
            </a:xfrm>
            <a:custGeom>
              <a:avLst/>
              <a:gdLst/>
              <a:ahLst/>
              <a:cxnLst/>
              <a:rect l="l" t="t" r="r" b="b"/>
              <a:pathLst>
                <a:path w="757" h="709" extrusionOk="0">
                  <a:moveTo>
                    <a:pt x="380" y="1"/>
                  </a:moveTo>
                  <a:cubicBezTo>
                    <a:pt x="364" y="1"/>
                    <a:pt x="347" y="2"/>
                    <a:pt x="330" y="4"/>
                  </a:cubicBezTo>
                  <a:cubicBezTo>
                    <a:pt x="140" y="33"/>
                    <a:pt x="1" y="208"/>
                    <a:pt x="29" y="404"/>
                  </a:cubicBezTo>
                  <a:cubicBezTo>
                    <a:pt x="54" y="582"/>
                    <a:pt x="208" y="709"/>
                    <a:pt x="377" y="709"/>
                  </a:cubicBezTo>
                  <a:cubicBezTo>
                    <a:pt x="394" y="709"/>
                    <a:pt x="411" y="708"/>
                    <a:pt x="428" y="705"/>
                  </a:cubicBezTo>
                  <a:cubicBezTo>
                    <a:pt x="624" y="676"/>
                    <a:pt x="757" y="502"/>
                    <a:pt x="728" y="305"/>
                  </a:cubicBezTo>
                  <a:cubicBezTo>
                    <a:pt x="710" y="127"/>
                    <a:pt x="556" y="1"/>
                    <a:pt x="380"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645;p48">
              <a:extLst>
                <a:ext uri="{FF2B5EF4-FFF2-40B4-BE49-F238E27FC236}">
                  <a16:creationId xmlns:a16="http://schemas.microsoft.com/office/drawing/2014/main" id="{DF8C4E50-AF0A-7B14-647D-2F4EED0FC82E}"/>
                </a:ext>
              </a:extLst>
            </p:cNvPr>
            <p:cNvSpPr/>
            <p:nvPr/>
          </p:nvSpPr>
          <p:spPr>
            <a:xfrm>
              <a:off x="1308991" y="943063"/>
              <a:ext cx="41506" cy="38873"/>
            </a:xfrm>
            <a:custGeom>
              <a:avLst/>
              <a:gdLst/>
              <a:ahLst/>
              <a:cxnLst/>
              <a:rect l="l" t="t" r="r" b="b"/>
              <a:pathLst>
                <a:path w="757" h="709" extrusionOk="0">
                  <a:moveTo>
                    <a:pt x="379" y="1"/>
                  </a:moveTo>
                  <a:cubicBezTo>
                    <a:pt x="363" y="1"/>
                    <a:pt x="346" y="2"/>
                    <a:pt x="330" y="4"/>
                  </a:cubicBezTo>
                  <a:cubicBezTo>
                    <a:pt x="142" y="32"/>
                    <a:pt x="1" y="214"/>
                    <a:pt x="29" y="404"/>
                  </a:cubicBezTo>
                  <a:cubicBezTo>
                    <a:pt x="55" y="583"/>
                    <a:pt x="208" y="708"/>
                    <a:pt x="376" y="708"/>
                  </a:cubicBezTo>
                  <a:cubicBezTo>
                    <a:pt x="393" y="708"/>
                    <a:pt x="410" y="707"/>
                    <a:pt x="428" y="705"/>
                  </a:cubicBezTo>
                  <a:cubicBezTo>
                    <a:pt x="624" y="684"/>
                    <a:pt x="757" y="501"/>
                    <a:pt x="730" y="306"/>
                  </a:cubicBezTo>
                  <a:cubicBezTo>
                    <a:pt x="710" y="132"/>
                    <a:pt x="556" y="1"/>
                    <a:pt x="379"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646;p48">
              <a:extLst>
                <a:ext uri="{FF2B5EF4-FFF2-40B4-BE49-F238E27FC236}">
                  <a16:creationId xmlns:a16="http://schemas.microsoft.com/office/drawing/2014/main" id="{D8AB0341-731B-74EA-153D-7125357AFF9C}"/>
                </a:ext>
              </a:extLst>
            </p:cNvPr>
            <p:cNvSpPr/>
            <p:nvPr/>
          </p:nvSpPr>
          <p:spPr>
            <a:xfrm>
              <a:off x="2381025" y="58341"/>
              <a:ext cx="502572" cy="526070"/>
            </a:xfrm>
            <a:custGeom>
              <a:avLst/>
              <a:gdLst/>
              <a:ahLst/>
              <a:cxnLst/>
              <a:rect l="l" t="t" r="r" b="b"/>
              <a:pathLst>
                <a:path w="9166" h="9595" extrusionOk="0">
                  <a:moveTo>
                    <a:pt x="6322" y="0"/>
                  </a:moveTo>
                  <a:lnTo>
                    <a:pt x="5860" y="225"/>
                  </a:lnTo>
                  <a:lnTo>
                    <a:pt x="5216" y="526"/>
                  </a:lnTo>
                  <a:lnTo>
                    <a:pt x="4277" y="981"/>
                  </a:lnTo>
                  <a:lnTo>
                    <a:pt x="3640" y="1289"/>
                  </a:lnTo>
                  <a:lnTo>
                    <a:pt x="2696" y="1744"/>
                  </a:lnTo>
                  <a:lnTo>
                    <a:pt x="2059" y="2052"/>
                  </a:lnTo>
                  <a:lnTo>
                    <a:pt x="1119" y="2501"/>
                  </a:lnTo>
                  <a:lnTo>
                    <a:pt x="482" y="2808"/>
                  </a:lnTo>
                  <a:lnTo>
                    <a:pt x="0" y="3040"/>
                  </a:lnTo>
                  <a:lnTo>
                    <a:pt x="398" y="3872"/>
                  </a:lnTo>
                  <a:lnTo>
                    <a:pt x="706" y="4511"/>
                  </a:lnTo>
                  <a:lnTo>
                    <a:pt x="1546" y="6260"/>
                  </a:lnTo>
                  <a:lnTo>
                    <a:pt x="1855" y="6897"/>
                  </a:lnTo>
                  <a:lnTo>
                    <a:pt x="2696" y="8648"/>
                  </a:lnTo>
                  <a:lnTo>
                    <a:pt x="2842" y="8956"/>
                  </a:lnTo>
                  <a:lnTo>
                    <a:pt x="3200" y="9006"/>
                  </a:lnTo>
                  <a:lnTo>
                    <a:pt x="5679" y="9384"/>
                  </a:lnTo>
                  <a:lnTo>
                    <a:pt x="5685" y="9384"/>
                  </a:lnTo>
                  <a:lnTo>
                    <a:pt x="5874" y="9411"/>
                  </a:lnTo>
                  <a:lnTo>
                    <a:pt x="7043" y="9594"/>
                  </a:lnTo>
                  <a:lnTo>
                    <a:pt x="7625" y="8586"/>
                  </a:lnTo>
                  <a:lnTo>
                    <a:pt x="7625" y="8577"/>
                  </a:lnTo>
                  <a:lnTo>
                    <a:pt x="7757" y="8347"/>
                  </a:lnTo>
                  <a:lnTo>
                    <a:pt x="8983" y="6225"/>
                  </a:lnTo>
                  <a:lnTo>
                    <a:pt x="9166" y="5910"/>
                  </a:lnTo>
                  <a:lnTo>
                    <a:pt x="9018" y="5610"/>
                  </a:lnTo>
                  <a:lnTo>
                    <a:pt x="8178" y="3852"/>
                  </a:lnTo>
                  <a:lnTo>
                    <a:pt x="7870" y="3215"/>
                  </a:lnTo>
                  <a:lnTo>
                    <a:pt x="7023" y="1464"/>
                  </a:lnTo>
                  <a:lnTo>
                    <a:pt x="6714" y="827"/>
                  </a:lnTo>
                  <a:lnTo>
                    <a:pt x="63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647;p48">
              <a:extLst>
                <a:ext uri="{FF2B5EF4-FFF2-40B4-BE49-F238E27FC236}">
                  <a16:creationId xmlns:a16="http://schemas.microsoft.com/office/drawing/2014/main" id="{2C539C5E-A1FD-7CDE-0380-7E7B418F2F0D}"/>
                </a:ext>
              </a:extLst>
            </p:cNvPr>
            <p:cNvSpPr/>
            <p:nvPr/>
          </p:nvSpPr>
          <p:spPr>
            <a:xfrm>
              <a:off x="2402848" y="268501"/>
              <a:ext cx="30376" cy="37173"/>
            </a:xfrm>
            <a:custGeom>
              <a:avLst/>
              <a:gdLst/>
              <a:ahLst/>
              <a:cxnLst/>
              <a:rect l="l" t="t" r="r" b="b"/>
              <a:pathLst>
                <a:path w="554" h="678" extrusionOk="0">
                  <a:moveTo>
                    <a:pt x="156" y="1"/>
                  </a:moveTo>
                  <a:cubicBezTo>
                    <a:pt x="104" y="1"/>
                    <a:pt x="51" y="13"/>
                    <a:pt x="0" y="39"/>
                  </a:cubicBezTo>
                  <a:lnTo>
                    <a:pt x="308" y="678"/>
                  </a:lnTo>
                  <a:cubicBezTo>
                    <a:pt x="484" y="585"/>
                    <a:pt x="553" y="375"/>
                    <a:pt x="469" y="200"/>
                  </a:cubicBezTo>
                  <a:cubicBezTo>
                    <a:pt x="409" y="76"/>
                    <a:pt x="285" y="1"/>
                    <a:pt x="1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648;p48">
              <a:extLst>
                <a:ext uri="{FF2B5EF4-FFF2-40B4-BE49-F238E27FC236}">
                  <a16:creationId xmlns:a16="http://schemas.microsoft.com/office/drawing/2014/main" id="{5F98D3A2-DCFB-85CB-B4BB-9E1A76C4532C}"/>
                </a:ext>
              </a:extLst>
            </p:cNvPr>
            <p:cNvSpPr/>
            <p:nvPr/>
          </p:nvSpPr>
          <p:spPr>
            <a:xfrm>
              <a:off x="2475826" y="226831"/>
              <a:ext cx="44193" cy="38873"/>
            </a:xfrm>
            <a:custGeom>
              <a:avLst/>
              <a:gdLst/>
              <a:ahLst/>
              <a:cxnLst/>
              <a:rect l="l" t="t" r="r" b="b"/>
              <a:pathLst>
                <a:path w="806" h="709" extrusionOk="0">
                  <a:moveTo>
                    <a:pt x="406" y="1"/>
                  </a:moveTo>
                  <a:cubicBezTo>
                    <a:pt x="354" y="1"/>
                    <a:pt x="302" y="12"/>
                    <a:pt x="252" y="36"/>
                  </a:cubicBezTo>
                  <a:cubicBezTo>
                    <a:pt x="69" y="120"/>
                    <a:pt x="0" y="330"/>
                    <a:pt x="84" y="505"/>
                  </a:cubicBezTo>
                  <a:cubicBezTo>
                    <a:pt x="144" y="636"/>
                    <a:pt x="269" y="708"/>
                    <a:pt x="399" y="708"/>
                  </a:cubicBezTo>
                  <a:cubicBezTo>
                    <a:pt x="451" y="708"/>
                    <a:pt x="503" y="697"/>
                    <a:pt x="553" y="673"/>
                  </a:cubicBezTo>
                  <a:cubicBezTo>
                    <a:pt x="735" y="589"/>
                    <a:pt x="805" y="379"/>
                    <a:pt x="721" y="204"/>
                  </a:cubicBezTo>
                  <a:cubicBezTo>
                    <a:pt x="661" y="74"/>
                    <a:pt x="536" y="1"/>
                    <a:pt x="40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649;p48">
              <a:extLst>
                <a:ext uri="{FF2B5EF4-FFF2-40B4-BE49-F238E27FC236}">
                  <a16:creationId xmlns:a16="http://schemas.microsoft.com/office/drawing/2014/main" id="{C468DE59-6A82-FFBB-FDF5-B67AF6E96257}"/>
                </a:ext>
              </a:extLst>
            </p:cNvPr>
            <p:cNvSpPr/>
            <p:nvPr/>
          </p:nvSpPr>
          <p:spPr>
            <a:xfrm>
              <a:off x="2562129" y="185106"/>
              <a:ext cx="44686" cy="38928"/>
            </a:xfrm>
            <a:custGeom>
              <a:avLst/>
              <a:gdLst/>
              <a:ahLst/>
              <a:cxnLst/>
              <a:rect l="l" t="t" r="r" b="b"/>
              <a:pathLst>
                <a:path w="815" h="710" extrusionOk="0">
                  <a:moveTo>
                    <a:pt x="404" y="0"/>
                  </a:moveTo>
                  <a:cubicBezTo>
                    <a:pt x="353" y="0"/>
                    <a:pt x="301" y="11"/>
                    <a:pt x="253" y="34"/>
                  </a:cubicBezTo>
                  <a:cubicBezTo>
                    <a:pt x="78" y="118"/>
                    <a:pt x="1" y="335"/>
                    <a:pt x="92" y="510"/>
                  </a:cubicBezTo>
                  <a:cubicBezTo>
                    <a:pt x="151" y="635"/>
                    <a:pt x="275" y="710"/>
                    <a:pt x="405" y="710"/>
                  </a:cubicBezTo>
                  <a:cubicBezTo>
                    <a:pt x="457" y="710"/>
                    <a:pt x="511" y="697"/>
                    <a:pt x="562" y="671"/>
                  </a:cubicBezTo>
                  <a:cubicBezTo>
                    <a:pt x="737" y="587"/>
                    <a:pt x="814" y="377"/>
                    <a:pt x="730" y="202"/>
                  </a:cubicBezTo>
                  <a:cubicBezTo>
                    <a:pt x="669" y="75"/>
                    <a:pt x="538" y="0"/>
                    <a:pt x="40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650;p48">
              <a:extLst>
                <a:ext uri="{FF2B5EF4-FFF2-40B4-BE49-F238E27FC236}">
                  <a16:creationId xmlns:a16="http://schemas.microsoft.com/office/drawing/2014/main" id="{FE3FDC61-CD5B-5660-4900-7A2DC32A0900}"/>
                </a:ext>
              </a:extLst>
            </p:cNvPr>
            <p:cNvSpPr/>
            <p:nvPr/>
          </p:nvSpPr>
          <p:spPr>
            <a:xfrm>
              <a:off x="2648979" y="143546"/>
              <a:ext cx="44193" cy="38763"/>
            </a:xfrm>
            <a:custGeom>
              <a:avLst/>
              <a:gdLst/>
              <a:ahLst/>
              <a:cxnLst/>
              <a:rect l="l" t="t" r="r" b="b"/>
              <a:pathLst>
                <a:path w="806" h="707" extrusionOk="0">
                  <a:moveTo>
                    <a:pt x="406" y="0"/>
                  </a:moveTo>
                  <a:cubicBezTo>
                    <a:pt x="355" y="0"/>
                    <a:pt x="302" y="12"/>
                    <a:pt x="252" y="36"/>
                  </a:cubicBezTo>
                  <a:cubicBezTo>
                    <a:pt x="77" y="120"/>
                    <a:pt x="0" y="330"/>
                    <a:pt x="84" y="505"/>
                  </a:cubicBezTo>
                  <a:cubicBezTo>
                    <a:pt x="145" y="631"/>
                    <a:pt x="276" y="707"/>
                    <a:pt x="409" y="707"/>
                  </a:cubicBezTo>
                  <a:cubicBezTo>
                    <a:pt x="460" y="707"/>
                    <a:pt x="512" y="696"/>
                    <a:pt x="560" y="673"/>
                  </a:cubicBezTo>
                  <a:cubicBezTo>
                    <a:pt x="734" y="589"/>
                    <a:pt x="805" y="372"/>
                    <a:pt x="721" y="197"/>
                  </a:cubicBezTo>
                  <a:cubicBezTo>
                    <a:pt x="661" y="72"/>
                    <a:pt x="536" y="0"/>
                    <a:pt x="40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651;p48">
              <a:extLst>
                <a:ext uri="{FF2B5EF4-FFF2-40B4-BE49-F238E27FC236}">
                  <a16:creationId xmlns:a16="http://schemas.microsoft.com/office/drawing/2014/main" id="{1A84EABB-25E2-9762-34EC-52572A0AD4C5}"/>
                </a:ext>
              </a:extLst>
            </p:cNvPr>
            <p:cNvSpPr/>
            <p:nvPr/>
          </p:nvSpPr>
          <p:spPr>
            <a:xfrm>
              <a:off x="2735775" y="103630"/>
              <a:ext cx="30376" cy="36954"/>
            </a:xfrm>
            <a:custGeom>
              <a:avLst/>
              <a:gdLst/>
              <a:ahLst/>
              <a:cxnLst/>
              <a:rect l="l" t="t" r="r" b="b"/>
              <a:pathLst>
                <a:path w="554" h="674" extrusionOk="0">
                  <a:moveTo>
                    <a:pt x="244" y="1"/>
                  </a:moveTo>
                  <a:cubicBezTo>
                    <a:pt x="69" y="85"/>
                    <a:pt x="0" y="295"/>
                    <a:pt x="84" y="476"/>
                  </a:cubicBezTo>
                  <a:cubicBezTo>
                    <a:pt x="144" y="601"/>
                    <a:pt x="269" y="673"/>
                    <a:pt x="399" y="673"/>
                  </a:cubicBezTo>
                  <a:cubicBezTo>
                    <a:pt x="451" y="673"/>
                    <a:pt x="503" y="662"/>
                    <a:pt x="553" y="638"/>
                  </a:cubicBezTo>
                  <a:lnTo>
                    <a:pt x="244"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652;p48">
              <a:extLst>
                <a:ext uri="{FF2B5EF4-FFF2-40B4-BE49-F238E27FC236}">
                  <a16:creationId xmlns:a16="http://schemas.microsoft.com/office/drawing/2014/main" id="{07C87B72-8C20-EBC3-0A62-A00C5EF6C455}"/>
                </a:ext>
              </a:extLst>
            </p:cNvPr>
            <p:cNvSpPr/>
            <p:nvPr/>
          </p:nvSpPr>
          <p:spPr>
            <a:xfrm>
              <a:off x="2407453" y="195414"/>
              <a:ext cx="39587" cy="28017"/>
            </a:xfrm>
            <a:custGeom>
              <a:avLst/>
              <a:gdLst/>
              <a:ahLst/>
              <a:cxnLst/>
              <a:rect l="l" t="t" r="r" b="b"/>
              <a:pathLst>
                <a:path w="722" h="511" extrusionOk="0">
                  <a:moveTo>
                    <a:pt x="637" y="1"/>
                  </a:moveTo>
                  <a:lnTo>
                    <a:pt x="0" y="308"/>
                  </a:lnTo>
                  <a:cubicBezTo>
                    <a:pt x="61" y="435"/>
                    <a:pt x="188" y="510"/>
                    <a:pt x="320" y="510"/>
                  </a:cubicBezTo>
                  <a:cubicBezTo>
                    <a:pt x="370" y="510"/>
                    <a:pt x="421" y="499"/>
                    <a:pt x="469" y="476"/>
                  </a:cubicBezTo>
                  <a:cubicBezTo>
                    <a:pt x="644" y="392"/>
                    <a:pt x="721" y="182"/>
                    <a:pt x="637"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653;p48">
              <a:extLst>
                <a:ext uri="{FF2B5EF4-FFF2-40B4-BE49-F238E27FC236}">
                  <a16:creationId xmlns:a16="http://schemas.microsoft.com/office/drawing/2014/main" id="{1033F6C2-FC20-7BE2-9824-35BCC88201F6}"/>
                </a:ext>
              </a:extLst>
            </p:cNvPr>
            <p:cNvSpPr/>
            <p:nvPr/>
          </p:nvSpPr>
          <p:spPr>
            <a:xfrm>
              <a:off x="2493865" y="153963"/>
              <a:ext cx="39587" cy="27688"/>
            </a:xfrm>
            <a:custGeom>
              <a:avLst/>
              <a:gdLst/>
              <a:ahLst/>
              <a:cxnLst/>
              <a:rect l="l" t="t" r="r" b="b"/>
              <a:pathLst>
                <a:path w="722" h="505" extrusionOk="0">
                  <a:moveTo>
                    <a:pt x="638" y="0"/>
                  </a:moveTo>
                  <a:lnTo>
                    <a:pt x="1" y="308"/>
                  </a:lnTo>
                  <a:cubicBezTo>
                    <a:pt x="61" y="433"/>
                    <a:pt x="185" y="505"/>
                    <a:pt x="318" y="505"/>
                  </a:cubicBezTo>
                  <a:cubicBezTo>
                    <a:pt x="371" y="505"/>
                    <a:pt x="425" y="493"/>
                    <a:pt x="476" y="469"/>
                  </a:cubicBezTo>
                  <a:cubicBezTo>
                    <a:pt x="651" y="385"/>
                    <a:pt x="722" y="175"/>
                    <a:pt x="63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654;p48">
              <a:extLst>
                <a:ext uri="{FF2B5EF4-FFF2-40B4-BE49-F238E27FC236}">
                  <a16:creationId xmlns:a16="http://schemas.microsoft.com/office/drawing/2014/main" id="{F1C4A62A-1025-77C9-ED11-61E67490FE7B}"/>
                </a:ext>
              </a:extLst>
            </p:cNvPr>
            <p:cNvSpPr/>
            <p:nvPr/>
          </p:nvSpPr>
          <p:spPr>
            <a:xfrm>
              <a:off x="2580606" y="112129"/>
              <a:ext cx="39587" cy="28017"/>
            </a:xfrm>
            <a:custGeom>
              <a:avLst/>
              <a:gdLst/>
              <a:ahLst/>
              <a:cxnLst/>
              <a:rect l="l" t="t" r="r" b="b"/>
              <a:pathLst>
                <a:path w="722" h="511" extrusionOk="0">
                  <a:moveTo>
                    <a:pt x="637" y="0"/>
                  </a:moveTo>
                  <a:lnTo>
                    <a:pt x="0" y="308"/>
                  </a:lnTo>
                  <a:cubicBezTo>
                    <a:pt x="61" y="435"/>
                    <a:pt x="188" y="510"/>
                    <a:pt x="320" y="510"/>
                  </a:cubicBezTo>
                  <a:cubicBezTo>
                    <a:pt x="370" y="510"/>
                    <a:pt x="421" y="499"/>
                    <a:pt x="469" y="476"/>
                  </a:cubicBezTo>
                  <a:cubicBezTo>
                    <a:pt x="645" y="392"/>
                    <a:pt x="721" y="175"/>
                    <a:pt x="637"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655;p48">
              <a:extLst>
                <a:ext uri="{FF2B5EF4-FFF2-40B4-BE49-F238E27FC236}">
                  <a16:creationId xmlns:a16="http://schemas.microsoft.com/office/drawing/2014/main" id="{5D24FDEC-BC29-51F1-1086-7CE8D1222399}"/>
                </a:ext>
              </a:extLst>
            </p:cNvPr>
            <p:cNvSpPr/>
            <p:nvPr/>
          </p:nvSpPr>
          <p:spPr>
            <a:xfrm>
              <a:off x="2667018" y="70678"/>
              <a:ext cx="39971" cy="27688"/>
            </a:xfrm>
            <a:custGeom>
              <a:avLst/>
              <a:gdLst/>
              <a:ahLst/>
              <a:cxnLst/>
              <a:rect l="l" t="t" r="r" b="b"/>
              <a:pathLst>
                <a:path w="729" h="505" extrusionOk="0">
                  <a:moveTo>
                    <a:pt x="644" y="0"/>
                  </a:moveTo>
                  <a:lnTo>
                    <a:pt x="0" y="301"/>
                  </a:lnTo>
                  <a:cubicBezTo>
                    <a:pt x="66" y="431"/>
                    <a:pt x="192" y="504"/>
                    <a:pt x="323" y="504"/>
                  </a:cubicBezTo>
                  <a:cubicBezTo>
                    <a:pt x="374" y="504"/>
                    <a:pt x="427" y="493"/>
                    <a:pt x="476" y="469"/>
                  </a:cubicBezTo>
                  <a:cubicBezTo>
                    <a:pt x="651" y="385"/>
                    <a:pt x="728" y="175"/>
                    <a:pt x="64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656;p48">
              <a:extLst>
                <a:ext uri="{FF2B5EF4-FFF2-40B4-BE49-F238E27FC236}">
                  <a16:creationId xmlns:a16="http://schemas.microsoft.com/office/drawing/2014/main" id="{3BFB7C85-A05E-DA53-626F-D77D941FB160}"/>
                </a:ext>
              </a:extLst>
            </p:cNvPr>
            <p:cNvSpPr/>
            <p:nvPr/>
          </p:nvSpPr>
          <p:spPr>
            <a:xfrm>
              <a:off x="2465792" y="315544"/>
              <a:ext cx="44248" cy="38873"/>
            </a:xfrm>
            <a:custGeom>
              <a:avLst/>
              <a:gdLst/>
              <a:ahLst/>
              <a:cxnLst/>
              <a:rect l="l" t="t" r="r" b="b"/>
              <a:pathLst>
                <a:path w="807" h="709" extrusionOk="0">
                  <a:moveTo>
                    <a:pt x="405" y="1"/>
                  </a:moveTo>
                  <a:cubicBezTo>
                    <a:pt x="352" y="1"/>
                    <a:pt x="298" y="12"/>
                    <a:pt x="246" y="36"/>
                  </a:cubicBezTo>
                  <a:cubicBezTo>
                    <a:pt x="71" y="120"/>
                    <a:pt x="0" y="330"/>
                    <a:pt x="84" y="505"/>
                  </a:cubicBezTo>
                  <a:cubicBezTo>
                    <a:pt x="144" y="635"/>
                    <a:pt x="269" y="708"/>
                    <a:pt x="400" y="708"/>
                  </a:cubicBezTo>
                  <a:cubicBezTo>
                    <a:pt x="452" y="708"/>
                    <a:pt x="505" y="697"/>
                    <a:pt x="555" y="673"/>
                  </a:cubicBezTo>
                  <a:cubicBezTo>
                    <a:pt x="730" y="589"/>
                    <a:pt x="807" y="379"/>
                    <a:pt x="723" y="204"/>
                  </a:cubicBezTo>
                  <a:cubicBezTo>
                    <a:pt x="663" y="73"/>
                    <a:pt x="538" y="1"/>
                    <a:pt x="40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657;p48">
              <a:extLst>
                <a:ext uri="{FF2B5EF4-FFF2-40B4-BE49-F238E27FC236}">
                  <a16:creationId xmlns:a16="http://schemas.microsoft.com/office/drawing/2014/main" id="{E716625E-93E1-F7DC-35A7-6D2A1B96E4E1}"/>
                </a:ext>
              </a:extLst>
            </p:cNvPr>
            <p:cNvSpPr/>
            <p:nvPr/>
          </p:nvSpPr>
          <p:spPr>
            <a:xfrm>
              <a:off x="2552204" y="273819"/>
              <a:ext cx="44577" cy="38928"/>
            </a:xfrm>
            <a:custGeom>
              <a:avLst/>
              <a:gdLst/>
              <a:ahLst/>
              <a:cxnLst/>
              <a:rect l="l" t="t" r="r" b="b"/>
              <a:pathLst>
                <a:path w="813" h="710" extrusionOk="0">
                  <a:moveTo>
                    <a:pt x="403" y="0"/>
                  </a:moveTo>
                  <a:cubicBezTo>
                    <a:pt x="352" y="0"/>
                    <a:pt x="301" y="11"/>
                    <a:pt x="253" y="34"/>
                  </a:cubicBezTo>
                  <a:cubicBezTo>
                    <a:pt x="78" y="118"/>
                    <a:pt x="0" y="335"/>
                    <a:pt x="85" y="510"/>
                  </a:cubicBezTo>
                  <a:cubicBezTo>
                    <a:pt x="149" y="635"/>
                    <a:pt x="274" y="710"/>
                    <a:pt x="404" y="710"/>
                  </a:cubicBezTo>
                  <a:cubicBezTo>
                    <a:pt x="457" y="710"/>
                    <a:pt x="510" y="697"/>
                    <a:pt x="560" y="671"/>
                  </a:cubicBezTo>
                  <a:cubicBezTo>
                    <a:pt x="735" y="587"/>
                    <a:pt x="812" y="377"/>
                    <a:pt x="728" y="202"/>
                  </a:cubicBezTo>
                  <a:cubicBezTo>
                    <a:pt x="663" y="75"/>
                    <a:pt x="535" y="0"/>
                    <a:pt x="40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658;p48">
              <a:extLst>
                <a:ext uri="{FF2B5EF4-FFF2-40B4-BE49-F238E27FC236}">
                  <a16:creationId xmlns:a16="http://schemas.microsoft.com/office/drawing/2014/main" id="{FE2C83AC-6697-F2FF-5F7B-8584C849F7A1}"/>
                </a:ext>
              </a:extLst>
            </p:cNvPr>
            <p:cNvSpPr/>
            <p:nvPr/>
          </p:nvSpPr>
          <p:spPr>
            <a:xfrm>
              <a:off x="2639000" y="232259"/>
              <a:ext cx="44193" cy="38818"/>
            </a:xfrm>
            <a:custGeom>
              <a:avLst/>
              <a:gdLst/>
              <a:ahLst/>
              <a:cxnLst/>
              <a:rect l="l" t="t" r="r" b="b"/>
              <a:pathLst>
                <a:path w="806" h="708" extrusionOk="0">
                  <a:moveTo>
                    <a:pt x="408" y="1"/>
                  </a:moveTo>
                  <a:cubicBezTo>
                    <a:pt x="356" y="1"/>
                    <a:pt x="303" y="12"/>
                    <a:pt x="253" y="36"/>
                  </a:cubicBezTo>
                  <a:cubicBezTo>
                    <a:pt x="76" y="120"/>
                    <a:pt x="1" y="330"/>
                    <a:pt x="85" y="505"/>
                  </a:cubicBezTo>
                  <a:cubicBezTo>
                    <a:pt x="145" y="632"/>
                    <a:pt x="273" y="707"/>
                    <a:pt x="407" y="707"/>
                  </a:cubicBezTo>
                  <a:cubicBezTo>
                    <a:pt x="458" y="707"/>
                    <a:pt x="510" y="696"/>
                    <a:pt x="560" y="673"/>
                  </a:cubicBezTo>
                  <a:cubicBezTo>
                    <a:pt x="735" y="589"/>
                    <a:pt x="806" y="379"/>
                    <a:pt x="722" y="196"/>
                  </a:cubicBezTo>
                  <a:cubicBezTo>
                    <a:pt x="662" y="71"/>
                    <a:pt x="538" y="1"/>
                    <a:pt x="40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659;p48">
              <a:extLst>
                <a:ext uri="{FF2B5EF4-FFF2-40B4-BE49-F238E27FC236}">
                  <a16:creationId xmlns:a16="http://schemas.microsoft.com/office/drawing/2014/main" id="{33F2F331-C08B-8B3D-C636-98FA639F24F2}"/>
                </a:ext>
              </a:extLst>
            </p:cNvPr>
            <p:cNvSpPr/>
            <p:nvPr/>
          </p:nvSpPr>
          <p:spPr>
            <a:xfrm>
              <a:off x="2725686" y="190424"/>
              <a:ext cx="44193" cy="38873"/>
            </a:xfrm>
            <a:custGeom>
              <a:avLst/>
              <a:gdLst/>
              <a:ahLst/>
              <a:cxnLst/>
              <a:rect l="l" t="t" r="r" b="b"/>
              <a:pathLst>
                <a:path w="806" h="709" extrusionOk="0">
                  <a:moveTo>
                    <a:pt x="400" y="0"/>
                  </a:moveTo>
                  <a:cubicBezTo>
                    <a:pt x="348" y="0"/>
                    <a:pt x="296" y="11"/>
                    <a:pt x="246" y="35"/>
                  </a:cubicBezTo>
                  <a:cubicBezTo>
                    <a:pt x="72" y="119"/>
                    <a:pt x="1" y="329"/>
                    <a:pt x="85" y="512"/>
                  </a:cubicBezTo>
                  <a:cubicBezTo>
                    <a:pt x="145" y="637"/>
                    <a:pt x="270" y="708"/>
                    <a:pt x="400" y="708"/>
                  </a:cubicBezTo>
                  <a:cubicBezTo>
                    <a:pt x="451" y="708"/>
                    <a:pt x="504" y="697"/>
                    <a:pt x="554" y="673"/>
                  </a:cubicBezTo>
                  <a:cubicBezTo>
                    <a:pt x="730" y="589"/>
                    <a:pt x="806" y="379"/>
                    <a:pt x="722" y="203"/>
                  </a:cubicBezTo>
                  <a:cubicBezTo>
                    <a:pt x="661" y="76"/>
                    <a:pt x="534" y="0"/>
                    <a:pt x="40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660;p48">
              <a:extLst>
                <a:ext uri="{FF2B5EF4-FFF2-40B4-BE49-F238E27FC236}">
                  <a16:creationId xmlns:a16="http://schemas.microsoft.com/office/drawing/2014/main" id="{5918C652-BF76-0B1F-039C-55DD5384077B}"/>
                </a:ext>
              </a:extLst>
            </p:cNvPr>
            <p:cNvSpPr/>
            <p:nvPr/>
          </p:nvSpPr>
          <p:spPr>
            <a:xfrm>
              <a:off x="2465792" y="399597"/>
              <a:ext cx="30814" cy="36899"/>
            </a:xfrm>
            <a:custGeom>
              <a:avLst/>
              <a:gdLst/>
              <a:ahLst/>
              <a:cxnLst/>
              <a:rect l="l" t="t" r="r" b="b"/>
              <a:pathLst>
                <a:path w="562" h="673" extrusionOk="0">
                  <a:moveTo>
                    <a:pt x="156" y="1"/>
                  </a:moveTo>
                  <a:cubicBezTo>
                    <a:pt x="103" y="1"/>
                    <a:pt x="50" y="12"/>
                    <a:pt x="0" y="36"/>
                  </a:cubicBezTo>
                  <a:lnTo>
                    <a:pt x="309" y="673"/>
                  </a:lnTo>
                  <a:cubicBezTo>
                    <a:pt x="484" y="589"/>
                    <a:pt x="561" y="379"/>
                    <a:pt x="477" y="197"/>
                  </a:cubicBezTo>
                  <a:cubicBezTo>
                    <a:pt x="413" y="72"/>
                    <a:pt x="287" y="1"/>
                    <a:pt x="1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661;p48">
              <a:extLst>
                <a:ext uri="{FF2B5EF4-FFF2-40B4-BE49-F238E27FC236}">
                  <a16:creationId xmlns:a16="http://schemas.microsoft.com/office/drawing/2014/main" id="{207E65F3-3AFB-3275-1789-9ACCBB5C24D4}"/>
                </a:ext>
              </a:extLst>
            </p:cNvPr>
            <p:cNvSpPr/>
            <p:nvPr/>
          </p:nvSpPr>
          <p:spPr>
            <a:xfrm>
              <a:off x="2538771" y="357872"/>
              <a:ext cx="44193" cy="38763"/>
            </a:xfrm>
            <a:custGeom>
              <a:avLst/>
              <a:gdLst/>
              <a:ahLst/>
              <a:cxnLst/>
              <a:rect l="l" t="t" r="r" b="b"/>
              <a:pathLst>
                <a:path w="806" h="707" extrusionOk="0">
                  <a:moveTo>
                    <a:pt x="401" y="0"/>
                  </a:moveTo>
                  <a:cubicBezTo>
                    <a:pt x="351" y="0"/>
                    <a:pt x="300" y="11"/>
                    <a:pt x="252" y="34"/>
                  </a:cubicBezTo>
                  <a:cubicBezTo>
                    <a:pt x="77" y="118"/>
                    <a:pt x="0" y="328"/>
                    <a:pt x="84" y="510"/>
                  </a:cubicBezTo>
                  <a:cubicBezTo>
                    <a:pt x="144" y="635"/>
                    <a:pt x="268" y="707"/>
                    <a:pt x="400" y="707"/>
                  </a:cubicBezTo>
                  <a:cubicBezTo>
                    <a:pt x="453" y="707"/>
                    <a:pt x="508" y="695"/>
                    <a:pt x="560" y="671"/>
                  </a:cubicBezTo>
                  <a:cubicBezTo>
                    <a:pt x="736" y="587"/>
                    <a:pt x="805" y="377"/>
                    <a:pt x="721" y="202"/>
                  </a:cubicBezTo>
                  <a:cubicBezTo>
                    <a:pt x="660" y="75"/>
                    <a:pt x="533" y="0"/>
                    <a:pt x="40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662;p48">
              <a:extLst>
                <a:ext uri="{FF2B5EF4-FFF2-40B4-BE49-F238E27FC236}">
                  <a16:creationId xmlns:a16="http://schemas.microsoft.com/office/drawing/2014/main" id="{F0F2C890-74B8-435F-6F79-1C598DE2FFC4}"/>
                </a:ext>
              </a:extLst>
            </p:cNvPr>
            <p:cNvSpPr/>
            <p:nvPr/>
          </p:nvSpPr>
          <p:spPr>
            <a:xfrm>
              <a:off x="2625567" y="316147"/>
              <a:ext cx="44193" cy="38928"/>
            </a:xfrm>
            <a:custGeom>
              <a:avLst/>
              <a:gdLst/>
              <a:ahLst/>
              <a:cxnLst/>
              <a:rect l="l" t="t" r="r" b="b"/>
              <a:pathLst>
                <a:path w="806" h="710" extrusionOk="0">
                  <a:moveTo>
                    <a:pt x="405" y="1"/>
                  </a:moveTo>
                  <a:cubicBezTo>
                    <a:pt x="352" y="1"/>
                    <a:pt x="298" y="13"/>
                    <a:pt x="246" y="39"/>
                  </a:cubicBezTo>
                  <a:cubicBezTo>
                    <a:pt x="69" y="123"/>
                    <a:pt x="0" y="333"/>
                    <a:pt x="84" y="508"/>
                  </a:cubicBezTo>
                  <a:cubicBezTo>
                    <a:pt x="145" y="634"/>
                    <a:pt x="272" y="710"/>
                    <a:pt x="404" y="710"/>
                  </a:cubicBezTo>
                  <a:cubicBezTo>
                    <a:pt x="454" y="710"/>
                    <a:pt x="505" y="699"/>
                    <a:pt x="553" y="676"/>
                  </a:cubicBezTo>
                  <a:cubicBezTo>
                    <a:pt x="728" y="592"/>
                    <a:pt x="805" y="375"/>
                    <a:pt x="721" y="200"/>
                  </a:cubicBezTo>
                  <a:cubicBezTo>
                    <a:pt x="661" y="76"/>
                    <a:pt x="537" y="1"/>
                    <a:pt x="40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663;p48">
              <a:extLst>
                <a:ext uri="{FF2B5EF4-FFF2-40B4-BE49-F238E27FC236}">
                  <a16:creationId xmlns:a16="http://schemas.microsoft.com/office/drawing/2014/main" id="{E413003C-7C97-4053-AA2F-B84E0F9402E9}"/>
                </a:ext>
              </a:extLst>
            </p:cNvPr>
            <p:cNvSpPr/>
            <p:nvPr/>
          </p:nvSpPr>
          <p:spPr>
            <a:xfrm>
              <a:off x="2711869" y="274477"/>
              <a:ext cx="44686" cy="38818"/>
            </a:xfrm>
            <a:custGeom>
              <a:avLst/>
              <a:gdLst/>
              <a:ahLst/>
              <a:cxnLst/>
              <a:rect l="l" t="t" r="r" b="b"/>
              <a:pathLst>
                <a:path w="815" h="708" extrusionOk="0">
                  <a:moveTo>
                    <a:pt x="406" y="1"/>
                  </a:moveTo>
                  <a:cubicBezTo>
                    <a:pt x="355" y="1"/>
                    <a:pt x="302" y="12"/>
                    <a:pt x="253" y="36"/>
                  </a:cubicBezTo>
                  <a:cubicBezTo>
                    <a:pt x="78" y="120"/>
                    <a:pt x="1" y="330"/>
                    <a:pt x="85" y="505"/>
                  </a:cubicBezTo>
                  <a:cubicBezTo>
                    <a:pt x="150" y="635"/>
                    <a:pt x="276" y="708"/>
                    <a:pt x="408" y="708"/>
                  </a:cubicBezTo>
                  <a:cubicBezTo>
                    <a:pt x="460" y="708"/>
                    <a:pt x="512" y="697"/>
                    <a:pt x="562" y="673"/>
                  </a:cubicBezTo>
                  <a:cubicBezTo>
                    <a:pt x="737" y="589"/>
                    <a:pt x="814" y="379"/>
                    <a:pt x="730" y="204"/>
                  </a:cubicBezTo>
                  <a:cubicBezTo>
                    <a:pt x="664" y="74"/>
                    <a:pt x="537" y="1"/>
                    <a:pt x="40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664;p48">
              <a:extLst>
                <a:ext uri="{FF2B5EF4-FFF2-40B4-BE49-F238E27FC236}">
                  <a16:creationId xmlns:a16="http://schemas.microsoft.com/office/drawing/2014/main" id="{FCFC7C0A-357E-BBB1-91EA-4F80908DF56A}"/>
                </a:ext>
              </a:extLst>
            </p:cNvPr>
            <p:cNvSpPr/>
            <p:nvPr/>
          </p:nvSpPr>
          <p:spPr>
            <a:xfrm>
              <a:off x="2798665" y="234562"/>
              <a:ext cx="30760" cy="36954"/>
            </a:xfrm>
            <a:custGeom>
              <a:avLst/>
              <a:gdLst/>
              <a:ahLst/>
              <a:cxnLst/>
              <a:rect l="l" t="t" r="r" b="b"/>
              <a:pathLst>
                <a:path w="561" h="674" extrusionOk="0">
                  <a:moveTo>
                    <a:pt x="253" y="1"/>
                  </a:moveTo>
                  <a:cubicBezTo>
                    <a:pt x="78" y="85"/>
                    <a:pt x="1" y="302"/>
                    <a:pt x="85" y="476"/>
                  </a:cubicBezTo>
                  <a:cubicBezTo>
                    <a:pt x="145" y="601"/>
                    <a:pt x="270" y="673"/>
                    <a:pt x="402" y="673"/>
                  </a:cubicBezTo>
                  <a:cubicBezTo>
                    <a:pt x="455" y="673"/>
                    <a:pt x="509" y="662"/>
                    <a:pt x="561" y="638"/>
                  </a:cubicBezTo>
                  <a:lnTo>
                    <a:pt x="25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665;p48">
              <a:extLst>
                <a:ext uri="{FF2B5EF4-FFF2-40B4-BE49-F238E27FC236}">
                  <a16:creationId xmlns:a16="http://schemas.microsoft.com/office/drawing/2014/main" id="{A519689F-5037-94AF-F625-BE5F8D1AC215}"/>
                </a:ext>
              </a:extLst>
            </p:cNvPr>
            <p:cNvSpPr/>
            <p:nvPr/>
          </p:nvSpPr>
          <p:spPr>
            <a:xfrm>
              <a:off x="2528792" y="446586"/>
              <a:ext cx="44193" cy="38763"/>
            </a:xfrm>
            <a:custGeom>
              <a:avLst/>
              <a:gdLst/>
              <a:ahLst/>
              <a:cxnLst/>
              <a:rect l="l" t="t" r="r" b="b"/>
              <a:pathLst>
                <a:path w="806" h="707" extrusionOk="0">
                  <a:moveTo>
                    <a:pt x="403" y="0"/>
                  </a:moveTo>
                  <a:cubicBezTo>
                    <a:pt x="352" y="0"/>
                    <a:pt x="301" y="11"/>
                    <a:pt x="253" y="34"/>
                  </a:cubicBezTo>
                  <a:cubicBezTo>
                    <a:pt x="78" y="118"/>
                    <a:pt x="1" y="335"/>
                    <a:pt x="85" y="510"/>
                  </a:cubicBezTo>
                  <a:cubicBezTo>
                    <a:pt x="145" y="635"/>
                    <a:pt x="269" y="707"/>
                    <a:pt x="402" y="707"/>
                  </a:cubicBezTo>
                  <a:cubicBezTo>
                    <a:pt x="454" y="707"/>
                    <a:pt x="509" y="695"/>
                    <a:pt x="560" y="671"/>
                  </a:cubicBezTo>
                  <a:cubicBezTo>
                    <a:pt x="735" y="587"/>
                    <a:pt x="806" y="377"/>
                    <a:pt x="722" y="202"/>
                  </a:cubicBezTo>
                  <a:cubicBezTo>
                    <a:pt x="661" y="75"/>
                    <a:pt x="534" y="0"/>
                    <a:pt x="40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666;p48">
              <a:extLst>
                <a:ext uri="{FF2B5EF4-FFF2-40B4-BE49-F238E27FC236}">
                  <a16:creationId xmlns:a16="http://schemas.microsoft.com/office/drawing/2014/main" id="{B31A4569-24AD-6722-4FDC-3D2F2F3C2F16}"/>
                </a:ext>
              </a:extLst>
            </p:cNvPr>
            <p:cNvSpPr/>
            <p:nvPr/>
          </p:nvSpPr>
          <p:spPr>
            <a:xfrm>
              <a:off x="2615533" y="405025"/>
              <a:ext cx="44248" cy="38818"/>
            </a:xfrm>
            <a:custGeom>
              <a:avLst/>
              <a:gdLst/>
              <a:ahLst/>
              <a:cxnLst/>
              <a:rect l="l" t="t" r="r" b="b"/>
              <a:pathLst>
                <a:path w="807" h="708" extrusionOk="0">
                  <a:moveTo>
                    <a:pt x="403" y="0"/>
                  </a:moveTo>
                  <a:cubicBezTo>
                    <a:pt x="349" y="0"/>
                    <a:pt x="296" y="12"/>
                    <a:pt x="245" y="36"/>
                  </a:cubicBezTo>
                  <a:cubicBezTo>
                    <a:pt x="71" y="120"/>
                    <a:pt x="0" y="330"/>
                    <a:pt x="84" y="505"/>
                  </a:cubicBezTo>
                  <a:cubicBezTo>
                    <a:pt x="145" y="632"/>
                    <a:pt x="272" y="707"/>
                    <a:pt x="404" y="707"/>
                  </a:cubicBezTo>
                  <a:cubicBezTo>
                    <a:pt x="455" y="707"/>
                    <a:pt x="506" y="696"/>
                    <a:pt x="555" y="673"/>
                  </a:cubicBezTo>
                  <a:cubicBezTo>
                    <a:pt x="729" y="589"/>
                    <a:pt x="807" y="372"/>
                    <a:pt x="723" y="196"/>
                  </a:cubicBezTo>
                  <a:cubicBezTo>
                    <a:pt x="663" y="71"/>
                    <a:pt x="535" y="0"/>
                    <a:pt x="40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667;p48">
              <a:extLst>
                <a:ext uri="{FF2B5EF4-FFF2-40B4-BE49-F238E27FC236}">
                  <a16:creationId xmlns:a16="http://schemas.microsoft.com/office/drawing/2014/main" id="{D859696C-2014-0B4F-D72C-7023EFA25886}"/>
                </a:ext>
              </a:extLst>
            </p:cNvPr>
            <p:cNvSpPr/>
            <p:nvPr/>
          </p:nvSpPr>
          <p:spPr>
            <a:xfrm>
              <a:off x="2701945" y="363136"/>
              <a:ext cx="44577" cy="38928"/>
            </a:xfrm>
            <a:custGeom>
              <a:avLst/>
              <a:gdLst/>
              <a:ahLst/>
              <a:cxnLst/>
              <a:rect l="l" t="t" r="r" b="b"/>
              <a:pathLst>
                <a:path w="813" h="710" extrusionOk="0">
                  <a:moveTo>
                    <a:pt x="406" y="0"/>
                  </a:moveTo>
                  <a:cubicBezTo>
                    <a:pt x="354" y="0"/>
                    <a:pt x="302" y="12"/>
                    <a:pt x="252" y="36"/>
                  </a:cubicBezTo>
                  <a:cubicBezTo>
                    <a:pt x="78" y="120"/>
                    <a:pt x="0" y="330"/>
                    <a:pt x="84" y="506"/>
                  </a:cubicBezTo>
                  <a:cubicBezTo>
                    <a:pt x="145" y="636"/>
                    <a:pt x="273" y="709"/>
                    <a:pt x="405" y="709"/>
                  </a:cubicBezTo>
                  <a:cubicBezTo>
                    <a:pt x="458" y="709"/>
                    <a:pt x="511" y="698"/>
                    <a:pt x="560" y="674"/>
                  </a:cubicBezTo>
                  <a:cubicBezTo>
                    <a:pt x="735" y="590"/>
                    <a:pt x="812" y="380"/>
                    <a:pt x="721" y="204"/>
                  </a:cubicBezTo>
                  <a:cubicBezTo>
                    <a:pt x="661" y="73"/>
                    <a:pt x="536" y="0"/>
                    <a:pt x="40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668;p48">
              <a:extLst>
                <a:ext uri="{FF2B5EF4-FFF2-40B4-BE49-F238E27FC236}">
                  <a16:creationId xmlns:a16="http://schemas.microsoft.com/office/drawing/2014/main" id="{3D7EFEE0-7267-6032-389B-FB1CF4E0F998}"/>
                </a:ext>
              </a:extLst>
            </p:cNvPr>
            <p:cNvSpPr/>
            <p:nvPr/>
          </p:nvSpPr>
          <p:spPr>
            <a:xfrm>
              <a:off x="2788740" y="321356"/>
              <a:ext cx="44193" cy="39147"/>
            </a:xfrm>
            <a:custGeom>
              <a:avLst/>
              <a:gdLst/>
              <a:ahLst/>
              <a:cxnLst/>
              <a:rect l="l" t="t" r="r" b="b"/>
              <a:pathLst>
                <a:path w="806" h="714" extrusionOk="0">
                  <a:moveTo>
                    <a:pt x="402" y="1"/>
                  </a:moveTo>
                  <a:cubicBezTo>
                    <a:pt x="351" y="1"/>
                    <a:pt x="301" y="11"/>
                    <a:pt x="253" y="35"/>
                  </a:cubicBezTo>
                  <a:cubicBezTo>
                    <a:pt x="69" y="125"/>
                    <a:pt x="0" y="335"/>
                    <a:pt x="84" y="512"/>
                  </a:cubicBezTo>
                  <a:cubicBezTo>
                    <a:pt x="145" y="638"/>
                    <a:pt x="272" y="714"/>
                    <a:pt x="404" y="714"/>
                  </a:cubicBezTo>
                  <a:cubicBezTo>
                    <a:pt x="454" y="714"/>
                    <a:pt x="505" y="703"/>
                    <a:pt x="553" y="680"/>
                  </a:cubicBezTo>
                  <a:cubicBezTo>
                    <a:pt x="735" y="587"/>
                    <a:pt x="805" y="377"/>
                    <a:pt x="721" y="203"/>
                  </a:cubicBezTo>
                  <a:cubicBezTo>
                    <a:pt x="661" y="76"/>
                    <a:pt x="533" y="1"/>
                    <a:pt x="40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669;p48">
              <a:extLst>
                <a:ext uri="{FF2B5EF4-FFF2-40B4-BE49-F238E27FC236}">
                  <a16:creationId xmlns:a16="http://schemas.microsoft.com/office/drawing/2014/main" id="{33108B13-2FE0-437E-2230-83784BFC630D}"/>
                </a:ext>
              </a:extLst>
            </p:cNvPr>
            <p:cNvSpPr/>
            <p:nvPr/>
          </p:nvSpPr>
          <p:spPr>
            <a:xfrm>
              <a:off x="2528792" y="530584"/>
              <a:ext cx="28457" cy="21547"/>
            </a:xfrm>
            <a:custGeom>
              <a:avLst/>
              <a:gdLst/>
              <a:ahLst/>
              <a:cxnLst/>
              <a:rect l="l" t="t" r="r" b="b"/>
              <a:pathLst>
                <a:path w="519" h="393" extrusionOk="0">
                  <a:moveTo>
                    <a:pt x="151" y="1"/>
                  </a:moveTo>
                  <a:cubicBezTo>
                    <a:pt x="100" y="1"/>
                    <a:pt x="49" y="12"/>
                    <a:pt x="1" y="35"/>
                  </a:cubicBezTo>
                  <a:lnTo>
                    <a:pt x="147" y="343"/>
                  </a:lnTo>
                  <a:lnTo>
                    <a:pt x="505" y="393"/>
                  </a:lnTo>
                  <a:cubicBezTo>
                    <a:pt x="518" y="329"/>
                    <a:pt x="505" y="267"/>
                    <a:pt x="476" y="203"/>
                  </a:cubicBezTo>
                  <a:cubicBezTo>
                    <a:pt x="415" y="76"/>
                    <a:pt x="285" y="1"/>
                    <a:pt x="15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670;p48">
              <a:extLst>
                <a:ext uri="{FF2B5EF4-FFF2-40B4-BE49-F238E27FC236}">
                  <a16:creationId xmlns:a16="http://schemas.microsoft.com/office/drawing/2014/main" id="{DEA44B2E-2A03-2DC0-13C7-4D3D9E8F0A4C}"/>
                </a:ext>
              </a:extLst>
            </p:cNvPr>
            <p:cNvSpPr/>
            <p:nvPr/>
          </p:nvSpPr>
          <p:spPr>
            <a:xfrm>
              <a:off x="2601661" y="488804"/>
              <a:ext cx="44686" cy="39037"/>
            </a:xfrm>
            <a:custGeom>
              <a:avLst/>
              <a:gdLst/>
              <a:ahLst/>
              <a:cxnLst/>
              <a:rect l="l" t="t" r="r" b="b"/>
              <a:pathLst>
                <a:path w="815" h="712" extrusionOk="0">
                  <a:moveTo>
                    <a:pt x="403" y="0"/>
                  </a:moveTo>
                  <a:cubicBezTo>
                    <a:pt x="353" y="0"/>
                    <a:pt x="302" y="11"/>
                    <a:pt x="253" y="34"/>
                  </a:cubicBezTo>
                  <a:cubicBezTo>
                    <a:pt x="78" y="125"/>
                    <a:pt x="1" y="335"/>
                    <a:pt x="85" y="510"/>
                  </a:cubicBezTo>
                  <a:cubicBezTo>
                    <a:pt x="146" y="636"/>
                    <a:pt x="277" y="712"/>
                    <a:pt x="412" y="712"/>
                  </a:cubicBezTo>
                  <a:cubicBezTo>
                    <a:pt x="463" y="712"/>
                    <a:pt x="514" y="701"/>
                    <a:pt x="562" y="678"/>
                  </a:cubicBezTo>
                  <a:cubicBezTo>
                    <a:pt x="737" y="587"/>
                    <a:pt x="814" y="377"/>
                    <a:pt x="724" y="202"/>
                  </a:cubicBezTo>
                  <a:cubicBezTo>
                    <a:pt x="663" y="75"/>
                    <a:pt x="536" y="0"/>
                    <a:pt x="40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671;p48">
              <a:extLst>
                <a:ext uri="{FF2B5EF4-FFF2-40B4-BE49-F238E27FC236}">
                  <a16:creationId xmlns:a16="http://schemas.microsoft.com/office/drawing/2014/main" id="{4143252B-18FC-2C28-E322-D8438F763930}"/>
                </a:ext>
              </a:extLst>
            </p:cNvPr>
            <p:cNvSpPr/>
            <p:nvPr/>
          </p:nvSpPr>
          <p:spPr>
            <a:xfrm>
              <a:off x="2688511" y="447244"/>
              <a:ext cx="44138" cy="38763"/>
            </a:xfrm>
            <a:custGeom>
              <a:avLst/>
              <a:gdLst/>
              <a:ahLst/>
              <a:cxnLst/>
              <a:rect l="l" t="t" r="r" b="b"/>
              <a:pathLst>
                <a:path w="805" h="707" extrusionOk="0">
                  <a:moveTo>
                    <a:pt x="406" y="1"/>
                  </a:moveTo>
                  <a:cubicBezTo>
                    <a:pt x="355" y="1"/>
                    <a:pt x="302" y="12"/>
                    <a:pt x="252" y="36"/>
                  </a:cubicBezTo>
                  <a:cubicBezTo>
                    <a:pt x="71" y="120"/>
                    <a:pt x="0" y="330"/>
                    <a:pt x="84" y="505"/>
                  </a:cubicBezTo>
                  <a:cubicBezTo>
                    <a:pt x="145" y="631"/>
                    <a:pt x="272" y="707"/>
                    <a:pt x="406" y="707"/>
                  </a:cubicBezTo>
                  <a:cubicBezTo>
                    <a:pt x="457" y="707"/>
                    <a:pt x="510" y="696"/>
                    <a:pt x="560" y="673"/>
                  </a:cubicBezTo>
                  <a:cubicBezTo>
                    <a:pt x="736" y="589"/>
                    <a:pt x="805" y="379"/>
                    <a:pt x="721" y="197"/>
                  </a:cubicBezTo>
                  <a:cubicBezTo>
                    <a:pt x="661" y="72"/>
                    <a:pt x="536" y="1"/>
                    <a:pt x="40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672;p48">
              <a:extLst>
                <a:ext uri="{FF2B5EF4-FFF2-40B4-BE49-F238E27FC236}">
                  <a16:creationId xmlns:a16="http://schemas.microsoft.com/office/drawing/2014/main" id="{2B975C80-D703-F69B-CFBA-8C98B5D6462F}"/>
                </a:ext>
              </a:extLst>
            </p:cNvPr>
            <p:cNvSpPr/>
            <p:nvPr/>
          </p:nvSpPr>
          <p:spPr>
            <a:xfrm>
              <a:off x="2775307" y="405464"/>
              <a:ext cx="44193" cy="38818"/>
            </a:xfrm>
            <a:custGeom>
              <a:avLst/>
              <a:gdLst/>
              <a:ahLst/>
              <a:cxnLst/>
              <a:rect l="l" t="t" r="r" b="b"/>
              <a:pathLst>
                <a:path w="806" h="708" extrusionOk="0">
                  <a:moveTo>
                    <a:pt x="396" y="1"/>
                  </a:moveTo>
                  <a:cubicBezTo>
                    <a:pt x="345" y="1"/>
                    <a:pt x="294" y="12"/>
                    <a:pt x="245" y="35"/>
                  </a:cubicBezTo>
                  <a:cubicBezTo>
                    <a:pt x="69" y="119"/>
                    <a:pt x="0" y="336"/>
                    <a:pt x="84" y="510"/>
                  </a:cubicBezTo>
                  <a:cubicBezTo>
                    <a:pt x="144" y="635"/>
                    <a:pt x="269" y="707"/>
                    <a:pt x="399" y="707"/>
                  </a:cubicBezTo>
                  <a:cubicBezTo>
                    <a:pt x="450" y="707"/>
                    <a:pt x="503" y="696"/>
                    <a:pt x="553" y="672"/>
                  </a:cubicBezTo>
                  <a:cubicBezTo>
                    <a:pt x="728" y="588"/>
                    <a:pt x="805" y="378"/>
                    <a:pt x="721" y="203"/>
                  </a:cubicBezTo>
                  <a:cubicBezTo>
                    <a:pt x="660" y="76"/>
                    <a:pt x="530" y="1"/>
                    <a:pt x="39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673;p48">
              <a:extLst>
                <a:ext uri="{FF2B5EF4-FFF2-40B4-BE49-F238E27FC236}">
                  <a16:creationId xmlns:a16="http://schemas.microsoft.com/office/drawing/2014/main" id="{E54DFFE8-BAA9-66E0-0696-BA65C32AEA33}"/>
                </a:ext>
              </a:extLst>
            </p:cNvPr>
            <p:cNvSpPr/>
            <p:nvPr/>
          </p:nvSpPr>
          <p:spPr>
            <a:xfrm>
              <a:off x="2678532" y="535902"/>
              <a:ext cx="44193" cy="38928"/>
            </a:xfrm>
            <a:custGeom>
              <a:avLst/>
              <a:gdLst/>
              <a:ahLst/>
              <a:cxnLst/>
              <a:rect l="l" t="t" r="r" b="b"/>
              <a:pathLst>
                <a:path w="806" h="710" extrusionOk="0">
                  <a:moveTo>
                    <a:pt x="407" y="0"/>
                  </a:moveTo>
                  <a:cubicBezTo>
                    <a:pt x="355" y="0"/>
                    <a:pt x="302" y="12"/>
                    <a:pt x="253" y="36"/>
                  </a:cubicBezTo>
                  <a:cubicBezTo>
                    <a:pt x="69" y="120"/>
                    <a:pt x="1" y="330"/>
                    <a:pt x="85" y="506"/>
                  </a:cubicBezTo>
                  <a:cubicBezTo>
                    <a:pt x="145" y="636"/>
                    <a:pt x="270" y="709"/>
                    <a:pt x="400" y="709"/>
                  </a:cubicBezTo>
                  <a:cubicBezTo>
                    <a:pt x="452" y="709"/>
                    <a:pt x="504" y="698"/>
                    <a:pt x="553" y="674"/>
                  </a:cubicBezTo>
                  <a:cubicBezTo>
                    <a:pt x="735" y="590"/>
                    <a:pt x="805" y="380"/>
                    <a:pt x="721" y="197"/>
                  </a:cubicBezTo>
                  <a:cubicBezTo>
                    <a:pt x="661" y="72"/>
                    <a:pt x="537" y="0"/>
                    <a:pt x="407"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674;p48">
              <a:extLst>
                <a:ext uri="{FF2B5EF4-FFF2-40B4-BE49-F238E27FC236}">
                  <a16:creationId xmlns:a16="http://schemas.microsoft.com/office/drawing/2014/main" id="{24E8BF34-9845-DF16-8596-8D39C5C7C990}"/>
                </a:ext>
              </a:extLst>
            </p:cNvPr>
            <p:cNvSpPr/>
            <p:nvPr/>
          </p:nvSpPr>
          <p:spPr>
            <a:xfrm>
              <a:off x="2764889" y="494122"/>
              <a:ext cx="44632" cy="38818"/>
            </a:xfrm>
            <a:custGeom>
              <a:avLst/>
              <a:gdLst/>
              <a:ahLst/>
              <a:cxnLst/>
              <a:rect l="l" t="t" r="r" b="b"/>
              <a:pathLst>
                <a:path w="814" h="708" extrusionOk="0">
                  <a:moveTo>
                    <a:pt x="403" y="1"/>
                  </a:moveTo>
                  <a:cubicBezTo>
                    <a:pt x="352" y="1"/>
                    <a:pt x="300" y="11"/>
                    <a:pt x="252" y="35"/>
                  </a:cubicBezTo>
                  <a:cubicBezTo>
                    <a:pt x="77" y="119"/>
                    <a:pt x="0" y="335"/>
                    <a:pt x="91" y="512"/>
                  </a:cubicBezTo>
                  <a:cubicBezTo>
                    <a:pt x="151" y="636"/>
                    <a:pt x="275" y="707"/>
                    <a:pt x="405" y="707"/>
                  </a:cubicBezTo>
                  <a:cubicBezTo>
                    <a:pt x="457" y="707"/>
                    <a:pt x="511" y="696"/>
                    <a:pt x="561" y="671"/>
                  </a:cubicBezTo>
                  <a:cubicBezTo>
                    <a:pt x="736" y="587"/>
                    <a:pt x="814" y="377"/>
                    <a:pt x="730" y="203"/>
                  </a:cubicBezTo>
                  <a:cubicBezTo>
                    <a:pt x="669" y="76"/>
                    <a:pt x="537" y="1"/>
                    <a:pt x="403"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675;p48">
              <a:extLst>
                <a:ext uri="{FF2B5EF4-FFF2-40B4-BE49-F238E27FC236}">
                  <a16:creationId xmlns:a16="http://schemas.microsoft.com/office/drawing/2014/main" id="{2B071B4D-EFDB-FFB1-5200-21B973096046}"/>
                </a:ext>
              </a:extLst>
            </p:cNvPr>
            <p:cNvSpPr/>
            <p:nvPr/>
          </p:nvSpPr>
          <p:spPr>
            <a:xfrm>
              <a:off x="1936794" y="259070"/>
              <a:ext cx="524065" cy="590218"/>
            </a:xfrm>
            <a:custGeom>
              <a:avLst/>
              <a:gdLst/>
              <a:ahLst/>
              <a:cxnLst/>
              <a:rect l="l" t="t" r="r" b="b"/>
              <a:pathLst>
                <a:path w="9558" h="10765" extrusionOk="0">
                  <a:moveTo>
                    <a:pt x="6623" y="1"/>
                  </a:moveTo>
                  <a:lnTo>
                    <a:pt x="0" y="2298"/>
                  </a:lnTo>
                  <a:lnTo>
                    <a:pt x="2934" y="10765"/>
                  </a:lnTo>
                  <a:lnTo>
                    <a:pt x="5818" y="8377"/>
                  </a:lnTo>
                  <a:lnTo>
                    <a:pt x="9557" y="8467"/>
                  </a:lnTo>
                  <a:lnTo>
                    <a:pt x="66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676;p48">
              <a:extLst>
                <a:ext uri="{FF2B5EF4-FFF2-40B4-BE49-F238E27FC236}">
                  <a16:creationId xmlns:a16="http://schemas.microsoft.com/office/drawing/2014/main" id="{9302EE8F-D4D6-BC7B-EF91-E13E7A8FB5F1}"/>
                </a:ext>
              </a:extLst>
            </p:cNvPr>
            <p:cNvSpPr/>
            <p:nvPr/>
          </p:nvSpPr>
          <p:spPr>
            <a:xfrm>
              <a:off x="1950940" y="300576"/>
              <a:ext cx="365990" cy="133286"/>
            </a:xfrm>
            <a:custGeom>
              <a:avLst/>
              <a:gdLst/>
              <a:ahLst/>
              <a:cxnLst/>
              <a:rect l="l" t="t" r="r" b="b"/>
              <a:pathLst>
                <a:path w="6675" h="2431" extrusionOk="0">
                  <a:moveTo>
                    <a:pt x="6632" y="0"/>
                  </a:moveTo>
                  <a:lnTo>
                    <a:pt x="1" y="2297"/>
                  </a:lnTo>
                  <a:lnTo>
                    <a:pt x="50" y="2430"/>
                  </a:lnTo>
                  <a:lnTo>
                    <a:pt x="6674" y="135"/>
                  </a:lnTo>
                  <a:lnTo>
                    <a:pt x="6632"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677;p48">
              <a:extLst>
                <a:ext uri="{FF2B5EF4-FFF2-40B4-BE49-F238E27FC236}">
                  <a16:creationId xmlns:a16="http://schemas.microsoft.com/office/drawing/2014/main" id="{9130DE7C-CB93-4E74-B69E-A6242326F03E}"/>
                </a:ext>
              </a:extLst>
            </p:cNvPr>
            <p:cNvSpPr/>
            <p:nvPr/>
          </p:nvSpPr>
          <p:spPr>
            <a:xfrm>
              <a:off x="1977039" y="375472"/>
              <a:ext cx="365935" cy="133669"/>
            </a:xfrm>
            <a:custGeom>
              <a:avLst/>
              <a:gdLst/>
              <a:ahLst/>
              <a:cxnLst/>
              <a:rect l="l" t="t" r="r" b="b"/>
              <a:pathLst>
                <a:path w="6674" h="2438" extrusionOk="0">
                  <a:moveTo>
                    <a:pt x="6632" y="0"/>
                  </a:moveTo>
                  <a:lnTo>
                    <a:pt x="1" y="2304"/>
                  </a:lnTo>
                  <a:lnTo>
                    <a:pt x="49" y="2437"/>
                  </a:lnTo>
                  <a:lnTo>
                    <a:pt x="6674" y="140"/>
                  </a:lnTo>
                  <a:lnTo>
                    <a:pt x="6632"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678;p48">
              <a:extLst>
                <a:ext uri="{FF2B5EF4-FFF2-40B4-BE49-F238E27FC236}">
                  <a16:creationId xmlns:a16="http://schemas.microsoft.com/office/drawing/2014/main" id="{34428415-5537-73A4-877E-E873F2A9A32C}"/>
                </a:ext>
              </a:extLst>
            </p:cNvPr>
            <p:cNvSpPr/>
            <p:nvPr/>
          </p:nvSpPr>
          <p:spPr>
            <a:xfrm>
              <a:off x="2003193" y="450753"/>
              <a:ext cx="365881" cy="133176"/>
            </a:xfrm>
            <a:custGeom>
              <a:avLst/>
              <a:gdLst/>
              <a:ahLst/>
              <a:cxnLst/>
              <a:rect l="l" t="t" r="r" b="b"/>
              <a:pathLst>
                <a:path w="6673" h="2429" extrusionOk="0">
                  <a:moveTo>
                    <a:pt x="6624" y="0"/>
                  </a:moveTo>
                  <a:lnTo>
                    <a:pt x="1" y="2296"/>
                  </a:lnTo>
                  <a:lnTo>
                    <a:pt x="50" y="2429"/>
                  </a:lnTo>
                  <a:lnTo>
                    <a:pt x="6673" y="133"/>
                  </a:lnTo>
                  <a:lnTo>
                    <a:pt x="6624"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679;p48">
              <a:extLst>
                <a:ext uri="{FF2B5EF4-FFF2-40B4-BE49-F238E27FC236}">
                  <a16:creationId xmlns:a16="http://schemas.microsoft.com/office/drawing/2014/main" id="{D253562D-6215-089C-D31D-FC222281AE83}"/>
                </a:ext>
              </a:extLst>
            </p:cNvPr>
            <p:cNvSpPr/>
            <p:nvPr/>
          </p:nvSpPr>
          <p:spPr>
            <a:xfrm>
              <a:off x="2029292" y="525594"/>
              <a:ext cx="365935" cy="133615"/>
            </a:xfrm>
            <a:custGeom>
              <a:avLst/>
              <a:gdLst/>
              <a:ahLst/>
              <a:cxnLst/>
              <a:rect l="l" t="t" r="r" b="b"/>
              <a:pathLst>
                <a:path w="6674" h="2437" extrusionOk="0">
                  <a:moveTo>
                    <a:pt x="6625" y="0"/>
                  </a:moveTo>
                  <a:lnTo>
                    <a:pt x="0" y="2297"/>
                  </a:lnTo>
                  <a:lnTo>
                    <a:pt x="42" y="2437"/>
                  </a:lnTo>
                  <a:lnTo>
                    <a:pt x="6674" y="139"/>
                  </a:lnTo>
                  <a:lnTo>
                    <a:pt x="6625"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680;p48">
              <a:extLst>
                <a:ext uri="{FF2B5EF4-FFF2-40B4-BE49-F238E27FC236}">
                  <a16:creationId xmlns:a16="http://schemas.microsoft.com/office/drawing/2014/main" id="{D4A5885C-1210-BC92-B288-994338A3A28E}"/>
                </a:ext>
              </a:extLst>
            </p:cNvPr>
            <p:cNvSpPr/>
            <p:nvPr/>
          </p:nvSpPr>
          <p:spPr>
            <a:xfrm>
              <a:off x="2055007" y="600820"/>
              <a:ext cx="365935" cy="133340"/>
            </a:xfrm>
            <a:custGeom>
              <a:avLst/>
              <a:gdLst/>
              <a:ahLst/>
              <a:cxnLst/>
              <a:rect l="l" t="t" r="r" b="b"/>
              <a:pathLst>
                <a:path w="6674" h="2432" extrusionOk="0">
                  <a:moveTo>
                    <a:pt x="6632" y="1"/>
                  </a:moveTo>
                  <a:lnTo>
                    <a:pt x="0" y="2297"/>
                  </a:lnTo>
                  <a:lnTo>
                    <a:pt x="49" y="2431"/>
                  </a:lnTo>
                  <a:lnTo>
                    <a:pt x="6674" y="134"/>
                  </a:lnTo>
                  <a:lnTo>
                    <a:pt x="6632"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681;p48">
              <a:extLst>
                <a:ext uri="{FF2B5EF4-FFF2-40B4-BE49-F238E27FC236}">
                  <a16:creationId xmlns:a16="http://schemas.microsoft.com/office/drawing/2014/main" id="{2FA3172C-C3F2-F018-4AB8-5FB306516800}"/>
                </a:ext>
              </a:extLst>
            </p:cNvPr>
            <p:cNvSpPr/>
            <p:nvPr/>
          </p:nvSpPr>
          <p:spPr>
            <a:xfrm>
              <a:off x="2081051" y="757466"/>
              <a:ext cx="127260" cy="51867"/>
            </a:xfrm>
            <a:custGeom>
              <a:avLst/>
              <a:gdLst/>
              <a:ahLst/>
              <a:cxnLst/>
              <a:rect l="l" t="t" r="r" b="b"/>
              <a:pathLst>
                <a:path w="2321" h="946" extrusionOk="0">
                  <a:moveTo>
                    <a:pt x="2320" y="1"/>
                  </a:moveTo>
                  <a:lnTo>
                    <a:pt x="1" y="806"/>
                  </a:lnTo>
                  <a:lnTo>
                    <a:pt x="51" y="945"/>
                  </a:lnTo>
                  <a:lnTo>
                    <a:pt x="2004" y="266"/>
                  </a:lnTo>
                  <a:lnTo>
                    <a:pt x="232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682;p48">
              <a:extLst>
                <a:ext uri="{FF2B5EF4-FFF2-40B4-BE49-F238E27FC236}">
                  <a16:creationId xmlns:a16="http://schemas.microsoft.com/office/drawing/2014/main" id="{3D234DF1-7E6A-8BBE-72B7-3D730C035BCD}"/>
                </a:ext>
              </a:extLst>
            </p:cNvPr>
            <p:cNvSpPr/>
            <p:nvPr/>
          </p:nvSpPr>
          <p:spPr>
            <a:xfrm>
              <a:off x="2317258" y="675661"/>
              <a:ext cx="129783" cy="44630"/>
            </a:xfrm>
            <a:custGeom>
              <a:avLst/>
              <a:gdLst/>
              <a:ahLst/>
              <a:cxnLst/>
              <a:rect l="l" t="t" r="r" b="b"/>
              <a:pathLst>
                <a:path w="2367" h="814" extrusionOk="0">
                  <a:moveTo>
                    <a:pt x="2318" y="1"/>
                  </a:moveTo>
                  <a:lnTo>
                    <a:pt x="0" y="806"/>
                  </a:lnTo>
                  <a:lnTo>
                    <a:pt x="414" y="814"/>
                  </a:lnTo>
                  <a:lnTo>
                    <a:pt x="2366" y="133"/>
                  </a:lnTo>
                  <a:lnTo>
                    <a:pt x="2318"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683;p48">
              <a:extLst>
                <a:ext uri="{FF2B5EF4-FFF2-40B4-BE49-F238E27FC236}">
                  <a16:creationId xmlns:a16="http://schemas.microsoft.com/office/drawing/2014/main" id="{BA0DDFB1-394A-F043-38B6-774D59520E93}"/>
                </a:ext>
              </a:extLst>
            </p:cNvPr>
            <p:cNvSpPr/>
            <p:nvPr/>
          </p:nvSpPr>
          <p:spPr>
            <a:xfrm>
              <a:off x="-61975" y="3"/>
              <a:ext cx="2876108" cy="585887"/>
            </a:xfrm>
            <a:custGeom>
              <a:avLst/>
              <a:gdLst/>
              <a:ahLst/>
              <a:cxnLst/>
              <a:rect l="l" t="t" r="r" b="b"/>
              <a:pathLst>
                <a:path w="52455" h="10686" extrusionOk="0">
                  <a:moveTo>
                    <a:pt x="52384" y="0"/>
                  </a:moveTo>
                  <a:cubicBezTo>
                    <a:pt x="49166" y="1974"/>
                    <a:pt x="33957" y="10529"/>
                    <a:pt x="11889" y="10529"/>
                  </a:cubicBezTo>
                  <a:cubicBezTo>
                    <a:pt x="8122" y="10529"/>
                    <a:pt x="4155" y="10279"/>
                    <a:pt x="13" y="9705"/>
                  </a:cubicBezTo>
                  <a:lnTo>
                    <a:pt x="0" y="9845"/>
                  </a:lnTo>
                  <a:cubicBezTo>
                    <a:pt x="4040" y="10406"/>
                    <a:pt x="8067" y="10685"/>
                    <a:pt x="12071" y="10685"/>
                  </a:cubicBezTo>
                  <a:cubicBezTo>
                    <a:pt x="19901" y="10685"/>
                    <a:pt x="27616" y="9608"/>
                    <a:pt x="35123" y="7472"/>
                  </a:cubicBezTo>
                  <a:cubicBezTo>
                    <a:pt x="44178" y="4887"/>
                    <a:pt x="50261" y="1471"/>
                    <a:pt x="52455" y="120"/>
                  </a:cubicBezTo>
                  <a:lnTo>
                    <a:pt x="523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85"/>
                                        </p:tgtEl>
                                        <p:attrNameLst>
                                          <p:attrName>style.visibility</p:attrName>
                                        </p:attrNameLst>
                                      </p:cBhvr>
                                      <p:to>
                                        <p:strVal val="visible"/>
                                      </p:to>
                                    </p:set>
                                    <p:animEffect transition="in" filter="randombar(horizontal)">
                                      <p:cBhvr>
                                        <p:cTn id="7" dur="500"/>
                                        <p:tgtEl>
                                          <p:spTgt spid="1585"/>
                                        </p:tgtEl>
                                      </p:cBhvr>
                                    </p:animEffect>
                                  </p:childTnLst>
                                </p:cTn>
                              </p:par>
                              <p:par>
                                <p:cTn id="8" presetID="14" presetClass="entr" presetSubtype="10" fill="hold" nodeType="withEffect">
                                  <p:stCondLst>
                                    <p:cond delay="0"/>
                                  </p:stCondLst>
                                  <p:childTnLst>
                                    <p:set>
                                      <p:cBhvr>
                                        <p:cTn id="9" dur="1" fill="hold">
                                          <p:stCondLst>
                                            <p:cond delay="0"/>
                                          </p:stCondLst>
                                        </p:cTn>
                                        <p:tgtEl>
                                          <p:spTgt spid="1586"/>
                                        </p:tgtEl>
                                        <p:attrNameLst>
                                          <p:attrName>style.visibility</p:attrName>
                                        </p:attrNameLst>
                                      </p:cBhvr>
                                      <p:to>
                                        <p:strVal val="visible"/>
                                      </p:to>
                                    </p:set>
                                    <p:animEffect transition="in" filter="randombar(horizontal)">
                                      <p:cBhvr>
                                        <p:cTn id="10" dur="500"/>
                                        <p:tgtEl>
                                          <p:spTgt spid="1586"/>
                                        </p:tgtEl>
                                      </p:cBhvr>
                                    </p:animEffect>
                                  </p:childTnLst>
                                </p:cTn>
                              </p:par>
                              <p:par>
                                <p:cTn id="11" presetID="14" presetClass="entr" presetSubtype="10" fill="hold" nodeType="withEffect">
                                  <p:stCondLst>
                                    <p:cond delay="0"/>
                                  </p:stCondLst>
                                  <p:childTnLst>
                                    <p:set>
                                      <p:cBhvr>
                                        <p:cTn id="12" dur="1" fill="hold">
                                          <p:stCondLst>
                                            <p:cond delay="0"/>
                                          </p:stCondLst>
                                        </p:cTn>
                                        <p:tgtEl>
                                          <p:spTgt spid="1603"/>
                                        </p:tgtEl>
                                        <p:attrNameLst>
                                          <p:attrName>style.visibility</p:attrName>
                                        </p:attrNameLst>
                                      </p:cBhvr>
                                      <p:to>
                                        <p:strVal val="visible"/>
                                      </p:to>
                                    </p:set>
                                    <p:animEffect transition="in" filter="randombar(horizontal)">
                                      <p:cBhvr>
                                        <p:cTn id="13" dur="500"/>
                                        <p:tgtEl>
                                          <p:spTgt spid="1603"/>
                                        </p:tgtEl>
                                      </p:cBhvr>
                                    </p:animEffect>
                                  </p:childTnLst>
                                </p:cTn>
                              </p:par>
                              <p:par>
                                <p:cTn id="14" presetID="14" presetClass="entr" presetSubtype="10" fill="hold" nodeType="withEffect">
                                  <p:stCondLst>
                                    <p:cond delay="0"/>
                                  </p:stCondLst>
                                  <p:childTnLst>
                                    <p:set>
                                      <p:cBhvr>
                                        <p:cTn id="15" dur="1" fill="hold">
                                          <p:stCondLst>
                                            <p:cond delay="0"/>
                                          </p:stCondLst>
                                        </p:cTn>
                                        <p:tgtEl>
                                          <p:spTgt spid="1684"/>
                                        </p:tgtEl>
                                        <p:attrNameLst>
                                          <p:attrName>style.visibility</p:attrName>
                                        </p:attrNameLst>
                                      </p:cBhvr>
                                      <p:to>
                                        <p:strVal val="visible"/>
                                      </p:to>
                                    </p:set>
                                    <p:animEffect transition="in" filter="randombar(horizontal)">
                                      <p:cBhvr>
                                        <p:cTn id="16" dur="500"/>
                                        <p:tgtEl>
                                          <p:spTgt spid="168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705"/>
                                        </p:tgtEl>
                                        <p:attrNameLst>
                                          <p:attrName>style.visibility</p:attrName>
                                        </p:attrNameLst>
                                      </p:cBhvr>
                                      <p:to>
                                        <p:strVal val="visible"/>
                                      </p:to>
                                    </p:set>
                                    <p:animEffect transition="in" filter="randombar(horizontal)">
                                      <p:cBhvr>
                                        <p:cTn id="19" dur="500"/>
                                        <p:tgtEl>
                                          <p:spTgt spid="170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706"/>
                                        </p:tgtEl>
                                        <p:attrNameLst>
                                          <p:attrName>style.visibility</p:attrName>
                                        </p:attrNameLst>
                                      </p:cBhvr>
                                      <p:to>
                                        <p:strVal val="visible"/>
                                      </p:to>
                                    </p:set>
                                    <p:animEffect transition="in" filter="randombar(horizontal)">
                                      <p:cBhvr>
                                        <p:cTn id="22" dur="500"/>
                                        <p:tgtEl>
                                          <p:spTgt spid="1706"/>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707"/>
                                        </p:tgtEl>
                                        <p:attrNameLst>
                                          <p:attrName>style.visibility</p:attrName>
                                        </p:attrNameLst>
                                      </p:cBhvr>
                                      <p:to>
                                        <p:strVal val="visible"/>
                                      </p:to>
                                    </p:set>
                                    <p:animEffect transition="in" filter="randombar(horizontal)">
                                      <p:cBhvr>
                                        <p:cTn id="25" dur="500"/>
                                        <p:tgtEl>
                                          <p:spTgt spid="1707"/>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708"/>
                                        </p:tgtEl>
                                        <p:attrNameLst>
                                          <p:attrName>style.visibility</p:attrName>
                                        </p:attrNameLst>
                                      </p:cBhvr>
                                      <p:to>
                                        <p:strVal val="visible"/>
                                      </p:to>
                                    </p:set>
                                    <p:animEffect transition="in" filter="randombar(horizontal)">
                                      <p:cBhvr>
                                        <p:cTn id="28" dur="500"/>
                                        <p:tgtEl>
                                          <p:spTgt spid="1708"/>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709"/>
                                        </p:tgtEl>
                                        <p:attrNameLst>
                                          <p:attrName>style.visibility</p:attrName>
                                        </p:attrNameLst>
                                      </p:cBhvr>
                                      <p:to>
                                        <p:strVal val="visible"/>
                                      </p:to>
                                    </p:set>
                                    <p:animEffect transition="in" filter="randombar(horizontal)">
                                      <p:cBhvr>
                                        <p:cTn id="31" dur="500"/>
                                        <p:tgtEl>
                                          <p:spTgt spid="1709"/>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710"/>
                                        </p:tgtEl>
                                        <p:attrNameLst>
                                          <p:attrName>style.visibility</p:attrName>
                                        </p:attrNameLst>
                                      </p:cBhvr>
                                      <p:to>
                                        <p:strVal val="visible"/>
                                      </p:to>
                                    </p:set>
                                    <p:animEffect transition="in" filter="randombar(horizontal)">
                                      <p:cBhvr>
                                        <p:cTn id="34" dur="500"/>
                                        <p:tgtEl>
                                          <p:spTgt spid="171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randombar(horizontal)">
                                      <p:cBhvr>
                                        <p:cTn id="37" dur="500"/>
                                        <p:tgtEl>
                                          <p:spTgt spid="2"/>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randombar(horizontal)">
                                      <p:cBhvr>
                                        <p:cTn id="40" dur="500"/>
                                        <p:tgtEl>
                                          <p:spTgt spid="3"/>
                                        </p:tgtEl>
                                      </p:cBhvr>
                                    </p:animEffect>
                                  </p:childTnLst>
                                </p:cTn>
                              </p:par>
                              <p:par>
                                <p:cTn id="41" presetID="14" presetClass="entr" presetSubtype="1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randombar(horizontal)">
                                      <p:cBhvr>
                                        <p:cTn id="43" dur="500"/>
                                        <p:tgtEl>
                                          <p:spTgt spid="4"/>
                                        </p:tgtEl>
                                      </p:cBhvr>
                                    </p:animEffect>
                                  </p:childTnLst>
                                </p:cTn>
                              </p:par>
                              <p:par>
                                <p:cTn id="44" presetID="14" presetClass="entr" presetSubtype="10"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randombar(horizontal)">
                                      <p:cBhvr>
                                        <p:cTn id="46" dur="500"/>
                                        <p:tgtEl>
                                          <p:spTgt spid="5"/>
                                        </p:tgtEl>
                                      </p:cBhvr>
                                    </p:animEffect>
                                  </p:childTnLst>
                                </p:cTn>
                              </p:par>
                              <p:par>
                                <p:cTn id="47" presetID="14" presetClass="entr" presetSubtype="10" fill="hold" nodeType="withEffect">
                                  <p:stCondLst>
                                    <p:cond delay="0"/>
                                  </p:stCondLst>
                                  <p:childTnLst>
                                    <p:set>
                                      <p:cBhvr>
                                        <p:cTn id="48" dur="1" fill="hold">
                                          <p:stCondLst>
                                            <p:cond delay="0"/>
                                          </p:stCondLst>
                                        </p:cTn>
                                        <p:tgtEl>
                                          <p:spTgt spid="1748"/>
                                        </p:tgtEl>
                                        <p:attrNameLst>
                                          <p:attrName>style.visibility</p:attrName>
                                        </p:attrNameLst>
                                      </p:cBhvr>
                                      <p:to>
                                        <p:strVal val="visible"/>
                                      </p:to>
                                    </p:set>
                                    <p:animEffect transition="in" filter="randombar(horizontal)">
                                      <p:cBhvr>
                                        <p:cTn id="49" dur="500"/>
                                        <p:tgtEl>
                                          <p:spTgt spid="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5" grpId="0"/>
      <p:bldP spid="1705" grpId="0" animBg="1"/>
      <p:bldP spid="1706" grpId="0" animBg="1"/>
      <p:bldP spid="1707" grpId="0" animBg="1"/>
      <p:bldP spid="1708" grpId="0" animBg="1"/>
      <p:bldP spid="1709" grpId="0" animBg="1"/>
      <p:bldP spid="1710" grpId="0" animBg="1"/>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77"/>
        <p:cNvGrpSpPr/>
        <p:nvPr/>
      </p:nvGrpSpPr>
      <p:grpSpPr>
        <a:xfrm>
          <a:off x="0" y="0"/>
          <a:ext cx="0" cy="0"/>
          <a:chOff x="0" y="0"/>
          <a:chExt cx="0" cy="0"/>
        </a:xfrm>
      </p:grpSpPr>
      <p:sp>
        <p:nvSpPr>
          <p:cNvPr id="1978" name="Google Shape;1978;p52"/>
          <p:cNvSpPr txBox="1">
            <a:spLocks noGrp="1"/>
          </p:cNvSpPr>
          <p:nvPr>
            <p:ph type="title"/>
          </p:nvPr>
        </p:nvSpPr>
        <p:spPr>
          <a:xfrm>
            <a:off x="1325740" y="258650"/>
            <a:ext cx="5853138" cy="677100"/>
          </a:xfrm>
          <a:prstGeom prst="rect">
            <a:avLst/>
          </a:prstGeom>
        </p:spPr>
        <p:txBody>
          <a:bodyPr spcFirstLastPara="1" wrap="square" lIns="91425" tIns="91425" rIns="91425" bIns="91425" anchor="t" anchorCtr="0">
            <a:noAutofit/>
          </a:bodyPr>
          <a:lstStyle/>
          <a:p>
            <a:pPr>
              <a:spcAft>
                <a:spcPts val="800"/>
              </a:spcAft>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Hoạt động mở đầu</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008" name="Google Shape;2008;p52"/>
          <p:cNvGrpSpPr/>
          <p:nvPr/>
        </p:nvGrpSpPr>
        <p:grpSpPr>
          <a:xfrm>
            <a:off x="272783" y="223948"/>
            <a:ext cx="1012158" cy="1014904"/>
            <a:chOff x="4529055" y="2030129"/>
            <a:chExt cx="570455" cy="572002"/>
          </a:xfrm>
        </p:grpSpPr>
        <p:sp>
          <p:nvSpPr>
            <p:cNvPr id="2009" name="Google Shape;2009;p52"/>
            <p:cNvSpPr/>
            <p:nvPr/>
          </p:nvSpPr>
          <p:spPr>
            <a:xfrm>
              <a:off x="4598202" y="2030129"/>
              <a:ext cx="501307" cy="572002"/>
            </a:xfrm>
            <a:custGeom>
              <a:avLst/>
              <a:gdLst/>
              <a:ahLst/>
              <a:cxnLst/>
              <a:rect l="l" t="t" r="r" b="b"/>
              <a:pathLst>
                <a:path w="16196" h="18480" extrusionOk="0">
                  <a:moveTo>
                    <a:pt x="16196" y="1"/>
                  </a:moveTo>
                  <a:lnTo>
                    <a:pt x="392" y="9215"/>
                  </a:lnTo>
                  <a:lnTo>
                    <a:pt x="0" y="18480"/>
                  </a:lnTo>
                  <a:lnTo>
                    <a:pt x="16196" y="1"/>
                  </a:lnTo>
                  <a:close/>
                  <a:moveTo>
                    <a:pt x="0" y="18480"/>
                  </a:moveTo>
                  <a:lnTo>
                    <a:pt x="0" y="18480"/>
                  </a:lnTo>
                  <a:lnTo>
                    <a:pt x="0" y="1848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2"/>
            <p:cNvSpPr/>
            <p:nvPr/>
          </p:nvSpPr>
          <p:spPr>
            <a:xfrm>
              <a:off x="4598202" y="2391869"/>
              <a:ext cx="147179" cy="210260"/>
            </a:xfrm>
            <a:custGeom>
              <a:avLst/>
              <a:gdLst/>
              <a:ahLst/>
              <a:cxnLst/>
              <a:rect l="l" t="t" r="r" b="b"/>
              <a:pathLst>
                <a:path w="4755" h="6793" extrusionOk="0">
                  <a:moveTo>
                    <a:pt x="2906" y="0"/>
                  </a:moveTo>
                  <a:lnTo>
                    <a:pt x="0" y="6793"/>
                  </a:lnTo>
                  <a:lnTo>
                    <a:pt x="4754" y="1499"/>
                  </a:lnTo>
                  <a:lnTo>
                    <a:pt x="29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2"/>
            <p:cNvSpPr/>
            <p:nvPr/>
          </p:nvSpPr>
          <p:spPr>
            <a:xfrm>
              <a:off x="4529055" y="2030129"/>
              <a:ext cx="570455" cy="330542"/>
            </a:xfrm>
            <a:custGeom>
              <a:avLst/>
              <a:gdLst/>
              <a:ahLst/>
              <a:cxnLst/>
              <a:rect l="l" t="t" r="r" b="b"/>
              <a:pathLst>
                <a:path w="18430" h="10679" extrusionOk="0">
                  <a:moveTo>
                    <a:pt x="18430" y="1"/>
                  </a:moveTo>
                  <a:lnTo>
                    <a:pt x="344" y="7108"/>
                  </a:lnTo>
                  <a:cubicBezTo>
                    <a:pt x="63" y="7212"/>
                    <a:pt x="1" y="7583"/>
                    <a:pt x="231" y="7780"/>
                  </a:cubicBezTo>
                  <a:lnTo>
                    <a:pt x="3481" y="10582"/>
                  </a:lnTo>
                  <a:cubicBezTo>
                    <a:pt x="3556" y="10645"/>
                    <a:pt x="3652" y="10678"/>
                    <a:pt x="3747" y="10678"/>
                  </a:cubicBezTo>
                  <a:cubicBezTo>
                    <a:pt x="3828" y="10678"/>
                    <a:pt x="3909" y="10654"/>
                    <a:pt x="3977" y="10602"/>
                  </a:cubicBezTo>
                  <a:lnTo>
                    <a:pt x="18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2"/>
            <p:cNvSpPr/>
            <p:nvPr/>
          </p:nvSpPr>
          <p:spPr>
            <a:xfrm>
              <a:off x="4679700" y="2030129"/>
              <a:ext cx="419809" cy="533064"/>
            </a:xfrm>
            <a:custGeom>
              <a:avLst/>
              <a:gdLst/>
              <a:ahLst/>
              <a:cxnLst/>
              <a:rect l="l" t="t" r="r" b="b"/>
              <a:pathLst>
                <a:path w="13563" h="17222" extrusionOk="0">
                  <a:moveTo>
                    <a:pt x="13563" y="1"/>
                  </a:moveTo>
                  <a:lnTo>
                    <a:pt x="189" y="11267"/>
                  </a:lnTo>
                  <a:cubicBezTo>
                    <a:pt x="7" y="11422"/>
                    <a:pt x="1" y="11701"/>
                    <a:pt x="175" y="11869"/>
                  </a:cubicBezTo>
                  <a:lnTo>
                    <a:pt x="5854" y="17114"/>
                  </a:lnTo>
                  <a:cubicBezTo>
                    <a:pt x="5935" y="17187"/>
                    <a:pt x="6033" y="17221"/>
                    <a:pt x="6130" y="17221"/>
                  </a:cubicBezTo>
                  <a:cubicBezTo>
                    <a:pt x="6284" y="17221"/>
                    <a:pt x="6434" y="17133"/>
                    <a:pt x="6498" y="16974"/>
                  </a:cubicBezTo>
                  <a:lnTo>
                    <a:pt x="135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3" name="Google Shape;2013;p52"/>
          <p:cNvSpPr/>
          <p:nvPr/>
        </p:nvSpPr>
        <p:spPr>
          <a:xfrm rot="1455476">
            <a:off x="6415821" y="808638"/>
            <a:ext cx="155521" cy="15563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2"/>
          <p:cNvSpPr/>
          <p:nvPr/>
        </p:nvSpPr>
        <p:spPr>
          <a:xfrm rot="1421918">
            <a:off x="6616417" y="842343"/>
            <a:ext cx="201487" cy="201626"/>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2"/>
          <p:cNvSpPr/>
          <p:nvPr/>
        </p:nvSpPr>
        <p:spPr>
          <a:xfrm rot="1417684">
            <a:off x="4546263" y="3826939"/>
            <a:ext cx="190685" cy="190816"/>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2"/>
          <p:cNvSpPr/>
          <p:nvPr/>
        </p:nvSpPr>
        <p:spPr>
          <a:xfrm rot="135659">
            <a:off x="2522958" y="4713757"/>
            <a:ext cx="201487" cy="201626"/>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2"/>
          <p:cNvSpPr/>
          <p:nvPr/>
        </p:nvSpPr>
        <p:spPr>
          <a:xfrm rot="3310413">
            <a:off x="7081675" y="4468486"/>
            <a:ext cx="289236" cy="289442"/>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2055;p53">
            <a:extLst>
              <a:ext uri="{FF2B5EF4-FFF2-40B4-BE49-F238E27FC236}">
                <a16:creationId xmlns:a16="http://schemas.microsoft.com/office/drawing/2014/main" id="{93C4D3D0-DD4A-781A-927F-3D6AC2B46B8C}"/>
              </a:ext>
            </a:extLst>
          </p:cNvPr>
          <p:cNvGrpSpPr/>
          <p:nvPr/>
        </p:nvGrpSpPr>
        <p:grpSpPr>
          <a:xfrm>
            <a:off x="6663720" y="-36223"/>
            <a:ext cx="2492848" cy="966849"/>
            <a:chOff x="6211327" y="-36220"/>
            <a:chExt cx="2945584" cy="1142442"/>
          </a:xfrm>
        </p:grpSpPr>
        <p:sp>
          <p:nvSpPr>
            <p:cNvPr id="3" name="Google Shape;2056;p53">
              <a:extLst>
                <a:ext uri="{FF2B5EF4-FFF2-40B4-BE49-F238E27FC236}">
                  <a16:creationId xmlns:a16="http://schemas.microsoft.com/office/drawing/2014/main" id="{0B526665-D318-2BB3-7425-1D4A16807E50}"/>
                </a:ext>
              </a:extLst>
            </p:cNvPr>
            <p:cNvSpPr/>
            <p:nvPr/>
          </p:nvSpPr>
          <p:spPr>
            <a:xfrm>
              <a:off x="6250918" y="14721"/>
              <a:ext cx="399409" cy="541878"/>
            </a:xfrm>
            <a:custGeom>
              <a:avLst/>
              <a:gdLst/>
              <a:ahLst/>
              <a:cxnLst/>
              <a:rect l="l" t="t" r="r" b="b"/>
              <a:pathLst>
                <a:path w="7072" h="9595" extrusionOk="0">
                  <a:moveTo>
                    <a:pt x="763" y="1"/>
                  </a:moveTo>
                  <a:lnTo>
                    <a:pt x="0" y="9595"/>
                  </a:lnTo>
                  <a:lnTo>
                    <a:pt x="7072" y="3068"/>
                  </a:lnTo>
                  <a:lnTo>
                    <a:pt x="7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057;p53">
              <a:extLst>
                <a:ext uri="{FF2B5EF4-FFF2-40B4-BE49-F238E27FC236}">
                  <a16:creationId xmlns:a16="http://schemas.microsoft.com/office/drawing/2014/main" id="{1E731B49-867F-5EC5-4C08-8DADA23409E8}"/>
                </a:ext>
              </a:extLst>
            </p:cNvPr>
            <p:cNvSpPr/>
            <p:nvPr/>
          </p:nvSpPr>
          <p:spPr>
            <a:xfrm>
              <a:off x="7632250" y="507134"/>
              <a:ext cx="391559" cy="530752"/>
            </a:xfrm>
            <a:custGeom>
              <a:avLst/>
              <a:gdLst/>
              <a:ahLst/>
              <a:cxnLst/>
              <a:rect l="l" t="t" r="r" b="b"/>
              <a:pathLst>
                <a:path w="6933" h="9398" extrusionOk="0">
                  <a:moveTo>
                    <a:pt x="1" y="0"/>
                  </a:moveTo>
                  <a:lnTo>
                    <a:pt x="2073" y="9398"/>
                  </a:lnTo>
                  <a:lnTo>
                    <a:pt x="6933" y="1093"/>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058;p53">
              <a:extLst>
                <a:ext uri="{FF2B5EF4-FFF2-40B4-BE49-F238E27FC236}">
                  <a16:creationId xmlns:a16="http://schemas.microsoft.com/office/drawing/2014/main" id="{94F8D7A3-65A5-A9A2-D7A3-761EEAB8261A}"/>
                </a:ext>
              </a:extLst>
            </p:cNvPr>
            <p:cNvSpPr/>
            <p:nvPr/>
          </p:nvSpPr>
          <p:spPr>
            <a:xfrm>
              <a:off x="6542738" y="220406"/>
              <a:ext cx="551333" cy="614561"/>
            </a:xfrm>
            <a:custGeom>
              <a:avLst/>
              <a:gdLst/>
              <a:ahLst/>
              <a:cxnLst/>
              <a:rect l="l" t="t" r="r" b="b"/>
              <a:pathLst>
                <a:path w="9762" h="10882" extrusionOk="0">
                  <a:moveTo>
                    <a:pt x="3214" y="0"/>
                  </a:moveTo>
                  <a:lnTo>
                    <a:pt x="1" y="8368"/>
                  </a:lnTo>
                  <a:lnTo>
                    <a:pt x="3740" y="8396"/>
                  </a:lnTo>
                  <a:lnTo>
                    <a:pt x="6548" y="10882"/>
                  </a:lnTo>
                  <a:lnTo>
                    <a:pt x="9761" y="2514"/>
                  </a:lnTo>
                  <a:lnTo>
                    <a:pt x="32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059;p53">
              <a:extLst>
                <a:ext uri="{FF2B5EF4-FFF2-40B4-BE49-F238E27FC236}">
                  <a16:creationId xmlns:a16="http://schemas.microsoft.com/office/drawing/2014/main" id="{06DFAEB1-81A4-79A1-DA53-1930F1F6C284}"/>
                </a:ext>
              </a:extLst>
            </p:cNvPr>
            <p:cNvSpPr/>
            <p:nvPr/>
          </p:nvSpPr>
          <p:spPr>
            <a:xfrm>
              <a:off x="6688620" y="249661"/>
              <a:ext cx="127809" cy="63308"/>
            </a:xfrm>
            <a:custGeom>
              <a:avLst/>
              <a:gdLst/>
              <a:ahLst/>
              <a:cxnLst/>
              <a:rect l="l" t="t" r="r" b="b"/>
              <a:pathLst>
                <a:path w="2263" h="1121" extrusionOk="0">
                  <a:moveTo>
                    <a:pt x="1984" y="0"/>
                  </a:moveTo>
                  <a:lnTo>
                    <a:pt x="107" y="834"/>
                  </a:lnTo>
                  <a:lnTo>
                    <a:pt x="1" y="1121"/>
                  </a:lnTo>
                  <a:lnTo>
                    <a:pt x="2263" y="113"/>
                  </a:lnTo>
                  <a:lnTo>
                    <a:pt x="1984"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060;p53">
              <a:extLst>
                <a:ext uri="{FF2B5EF4-FFF2-40B4-BE49-F238E27FC236}">
                  <a16:creationId xmlns:a16="http://schemas.microsoft.com/office/drawing/2014/main" id="{09751D55-9C0A-5B48-C9DF-13B836DD81BF}"/>
                </a:ext>
              </a:extLst>
            </p:cNvPr>
            <p:cNvSpPr/>
            <p:nvPr/>
          </p:nvSpPr>
          <p:spPr>
            <a:xfrm>
              <a:off x="6656259" y="282078"/>
              <a:ext cx="244491" cy="114701"/>
            </a:xfrm>
            <a:custGeom>
              <a:avLst/>
              <a:gdLst/>
              <a:ahLst/>
              <a:cxnLst/>
              <a:rect l="l" t="t" r="r" b="b"/>
              <a:pathLst>
                <a:path w="4329" h="2031" extrusionOk="0">
                  <a:moveTo>
                    <a:pt x="4047" y="1"/>
                  </a:moveTo>
                  <a:lnTo>
                    <a:pt x="112" y="1752"/>
                  </a:lnTo>
                  <a:lnTo>
                    <a:pt x="1" y="2031"/>
                  </a:lnTo>
                  <a:lnTo>
                    <a:pt x="4328" y="113"/>
                  </a:lnTo>
                  <a:lnTo>
                    <a:pt x="404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061;p53">
              <a:extLst>
                <a:ext uri="{FF2B5EF4-FFF2-40B4-BE49-F238E27FC236}">
                  <a16:creationId xmlns:a16="http://schemas.microsoft.com/office/drawing/2014/main" id="{FACC57C1-02CC-BB91-3383-765320514A00}"/>
                </a:ext>
              </a:extLst>
            </p:cNvPr>
            <p:cNvSpPr/>
            <p:nvPr/>
          </p:nvSpPr>
          <p:spPr>
            <a:xfrm>
              <a:off x="6623784" y="314551"/>
              <a:ext cx="361117" cy="166545"/>
            </a:xfrm>
            <a:custGeom>
              <a:avLst/>
              <a:gdLst/>
              <a:ahLst/>
              <a:cxnLst/>
              <a:rect l="l" t="t" r="r" b="b"/>
              <a:pathLst>
                <a:path w="6394" h="2949" extrusionOk="0">
                  <a:moveTo>
                    <a:pt x="6115" y="1"/>
                  </a:moveTo>
                  <a:lnTo>
                    <a:pt x="114" y="2668"/>
                  </a:lnTo>
                  <a:lnTo>
                    <a:pt x="1" y="2948"/>
                  </a:lnTo>
                  <a:lnTo>
                    <a:pt x="6394" y="111"/>
                  </a:lnTo>
                  <a:lnTo>
                    <a:pt x="6115"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062;p53">
              <a:extLst>
                <a:ext uri="{FF2B5EF4-FFF2-40B4-BE49-F238E27FC236}">
                  <a16:creationId xmlns:a16="http://schemas.microsoft.com/office/drawing/2014/main" id="{50992424-0B05-70CB-1E1E-3DD522AD5E3C}"/>
                </a:ext>
              </a:extLst>
            </p:cNvPr>
            <p:cNvSpPr/>
            <p:nvPr/>
          </p:nvSpPr>
          <p:spPr>
            <a:xfrm>
              <a:off x="6591818" y="346912"/>
              <a:ext cx="477404" cy="218332"/>
            </a:xfrm>
            <a:custGeom>
              <a:avLst/>
              <a:gdLst/>
              <a:ahLst/>
              <a:cxnLst/>
              <a:rect l="l" t="t" r="r" b="b"/>
              <a:pathLst>
                <a:path w="8453" h="3866" extrusionOk="0">
                  <a:moveTo>
                    <a:pt x="8165" y="1"/>
                  </a:moveTo>
                  <a:lnTo>
                    <a:pt x="105" y="3587"/>
                  </a:lnTo>
                  <a:lnTo>
                    <a:pt x="1" y="3866"/>
                  </a:lnTo>
                  <a:lnTo>
                    <a:pt x="8452" y="106"/>
                  </a:lnTo>
                  <a:lnTo>
                    <a:pt x="8165"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63;p53">
              <a:extLst>
                <a:ext uri="{FF2B5EF4-FFF2-40B4-BE49-F238E27FC236}">
                  <a16:creationId xmlns:a16="http://schemas.microsoft.com/office/drawing/2014/main" id="{0A209A3F-EF74-5337-11A6-78F1B55078B2}"/>
                </a:ext>
              </a:extLst>
            </p:cNvPr>
            <p:cNvSpPr/>
            <p:nvPr/>
          </p:nvSpPr>
          <p:spPr>
            <a:xfrm>
              <a:off x="6559343" y="405873"/>
              <a:ext cx="518125" cy="243690"/>
            </a:xfrm>
            <a:custGeom>
              <a:avLst/>
              <a:gdLst/>
              <a:ahLst/>
              <a:cxnLst/>
              <a:rect l="l" t="t" r="r" b="b"/>
              <a:pathLst>
                <a:path w="9174" h="4315" extrusionOk="0">
                  <a:moveTo>
                    <a:pt x="9173" y="0"/>
                  </a:moveTo>
                  <a:lnTo>
                    <a:pt x="105" y="4033"/>
                  </a:lnTo>
                  <a:lnTo>
                    <a:pt x="1" y="4314"/>
                  </a:lnTo>
                  <a:lnTo>
                    <a:pt x="9062" y="281"/>
                  </a:lnTo>
                  <a:lnTo>
                    <a:pt x="9173"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64;p53">
              <a:extLst>
                <a:ext uri="{FF2B5EF4-FFF2-40B4-BE49-F238E27FC236}">
                  <a16:creationId xmlns:a16="http://schemas.microsoft.com/office/drawing/2014/main" id="{C9D20843-7A88-8737-E8DB-53899A8F248B}"/>
                </a:ext>
              </a:extLst>
            </p:cNvPr>
            <p:cNvSpPr/>
            <p:nvPr/>
          </p:nvSpPr>
          <p:spPr>
            <a:xfrm>
              <a:off x="6588203" y="490135"/>
              <a:ext cx="456903" cy="203254"/>
            </a:xfrm>
            <a:custGeom>
              <a:avLst/>
              <a:gdLst/>
              <a:ahLst/>
              <a:cxnLst/>
              <a:rect l="l" t="t" r="r" b="b"/>
              <a:pathLst>
                <a:path w="8090" h="3599" extrusionOk="0">
                  <a:moveTo>
                    <a:pt x="8089" y="0"/>
                  </a:moveTo>
                  <a:lnTo>
                    <a:pt x="1" y="3598"/>
                  </a:lnTo>
                  <a:lnTo>
                    <a:pt x="518" y="3598"/>
                  </a:lnTo>
                  <a:lnTo>
                    <a:pt x="7977" y="279"/>
                  </a:lnTo>
                  <a:lnTo>
                    <a:pt x="8089"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5;p53">
              <a:extLst>
                <a:ext uri="{FF2B5EF4-FFF2-40B4-BE49-F238E27FC236}">
                  <a16:creationId xmlns:a16="http://schemas.microsoft.com/office/drawing/2014/main" id="{611D8483-BD41-A38E-0A43-9A47FB59B453}"/>
                </a:ext>
              </a:extLst>
            </p:cNvPr>
            <p:cNvSpPr/>
            <p:nvPr/>
          </p:nvSpPr>
          <p:spPr>
            <a:xfrm>
              <a:off x="6742048" y="574340"/>
              <a:ext cx="270584" cy="125431"/>
            </a:xfrm>
            <a:custGeom>
              <a:avLst/>
              <a:gdLst/>
              <a:ahLst/>
              <a:cxnLst/>
              <a:rect l="l" t="t" r="r" b="b"/>
              <a:pathLst>
                <a:path w="4791" h="2221" extrusionOk="0">
                  <a:moveTo>
                    <a:pt x="4790" y="0"/>
                  </a:moveTo>
                  <a:lnTo>
                    <a:pt x="1" y="2129"/>
                  </a:lnTo>
                  <a:lnTo>
                    <a:pt x="211" y="2129"/>
                  </a:lnTo>
                  <a:lnTo>
                    <a:pt x="315" y="2220"/>
                  </a:lnTo>
                  <a:lnTo>
                    <a:pt x="4678" y="281"/>
                  </a:lnTo>
                  <a:lnTo>
                    <a:pt x="4790"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66;p53">
              <a:extLst>
                <a:ext uri="{FF2B5EF4-FFF2-40B4-BE49-F238E27FC236}">
                  <a16:creationId xmlns:a16="http://schemas.microsoft.com/office/drawing/2014/main" id="{393E4D8D-BFB9-463F-24BE-473CDD7CA1AC}"/>
                </a:ext>
              </a:extLst>
            </p:cNvPr>
            <p:cNvSpPr/>
            <p:nvPr/>
          </p:nvSpPr>
          <p:spPr>
            <a:xfrm>
              <a:off x="6802536" y="658602"/>
              <a:ext cx="177622" cy="87819"/>
            </a:xfrm>
            <a:custGeom>
              <a:avLst/>
              <a:gdLst/>
              <a:ahLst/>
              <a:cxnLst/>
              <a:rect l="l" t="t" r="r" b="b"/>
              <a:pathLst>
                <a:path w="3145" h="1555" extrusionOk="0">
                  <a:moveTo>
                    <a:pt x="3145" y="0"/>
                  </a:moveTo>
                  <a:lnTo>
                    <a:pt x="0" y="1400"/>
                  </a:lnTo>
                  <a:lnTo>
                    <a:pt x="177" y="1555"/>
                  </a:lnTo>
                  <a:lnTo>
                    <a:pt x="3041" y="279"/>
                  </a:lnTo>
                  <a:lnTo>
                    <a:pt x="3145"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67;p53">
              <a:extLst>
                <a:ext uri="{FF2B5EF4-FFF2-40B4-BE49-F238E27FC236}">
                  <a16:creationId xmlns:a16="http://schemas.microsoft.com/office/drawing/2014/main" id="{5F84416D-25E7-FB31-E603-8C3A837F713C}"/>
                </a:ext>
              </a:extLst>
            </p:cNvPr>
            <p:cNvSpPr/>
            <p:nvPr/>
          </p:nvSpPr>
          <p:spPr>
            <a:xfrm>
              <a:off x="6854721" y="742808"/>
              <a:ext cx="93075" cy="49867"/>
            </a:xfrm>
            <a:custGeom>
              <a:avLst/>
              <a:gdLst/>
              <a:ahLst/>
              <a:cxnLst/>
              <a:rect l="l" t="t" r="r" b="b"/>
              <a:pathLst>
                <a:path w="1648" h="883" extrusionOk="0">
                  <a:moveTo>
                    <a:pt x="1648" y="0"/>
                  </a:moveTo>
                  <a:lnTo>
                    <a:pt x="1" y="729"/>
                  </a:lnTo>
                  <a:lnTo>
                    <a:pt x="184" y="882"/>
                  </a:lnTo>
                  <a:lnTo>
                    <a:pt x="1542" y="281"/>
                  </a:lnTo>
                  <a:lnTo>
                    <a:pt x="1648"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68;p53">
              <a:extLst>
                <a:ext uri="{FF2B5EF4-FFF2-40B4-BE49-F238E27FC236}">
                  <a16:creationId xmlns:a16="http://schemas.microsoft.com/office/drawing/2014/main" id="{F47E458D-4D2D-023B-9818-2F5D9F1CE497}"/>
                </a:ext>
              </a:extLst>
            </p:cNvPr>
            <p:cNvSpPr/>
            <p:nvPr/>
          </p:nvSpPr>
          <p:spPr>
            <a:xfrm>
              <a:off x="7084924" y="389269"/>
              <a:ext cx="476557" cy="539845"/>
            </a:xfrm>
            <a:custGeom>
              <a:avLst/>
              <a:gdLst/>
              <a:ahLst/>
              <a:cxnLst/>
              <a:rect l="l" t="t" r="r" b="b"/>
              <a:pathLst>
                <a:path w="8438" h="9559" extrusionOk="0">
                  <a:moveTo>
                    <a:pt x="1654" y="0"/>
                  </a:moveTo>
                  <a:lnTo>
                    <a:pt x="0" y="6351"/>
                  </a:lnTo>
                  <a:lnTo>
                    <a:pt x="2788" y="9559"/>
                  </a:lnTo>
                  <a:lnTo>
                    <a:pt x="6786" y="8124"/>
                  </a:lnTo>
                  <a:lnTo>
                    <a:pt x="8438" y="1771"/>
                  </a:lnTo>
                  <a:lnTo>
                    <a:pt x="16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9;p53">
              <a:extLst>
                <a:ext uri="{FF2B5EF4-FFF2-40B4-BE49-F238E27FC236}">
                  <a16:creationId xmlns:a16="http://schemas.microsoft.com/office/drawing/2014/main" id="{B1DF7A8C-21BF-AF3A-EB66-51C067BD20B6}"/>
                </a:ext>
              </a:extLst>
            </p:cNvPr>
            <p:cNvSpPr/>
            <p:nvPr/>
          </p:nvSpPr>
          <p:spPr>
            <a:xfrm>
              <a:off x="7154957" y="439928"/>
              <a:ext cx="27279" cy="39024"/>
            </a:xfrm>
            <a:custGeom>
              <a:avLst/>
              <a:gdLst/>
              <a:ahLst/>
              <a:cxnLst/>
              <a:rect l="l" t="t" r="r" b="b"/>
              <a:pathLst>
                <a:path w="483" h="691" extrusionOk="0">
                  <a:moveTo>
                    <a:pt x="182" y="0"/>
                  </a:moveTo>
                  <a:lnTo>
                    <a:pt x="0" y="679"/>
                  </a:lnTo>
                  <a:cubicBezTo>
                    <a:pt x="30" y="687"/>
                    <a:pt x="60" y="691"/>
                    <a:pt x="89" y="691"/>
                  </a:cubicBezTo>
                  <a:cubicBezTo>
                    <a:pt x="247" y="691"/>
                    <a:pt x="393" y="586"/>
                    <a:pt x="434" y="427"/>
                  </a:cubicBezTo>
                  <a:cubicBezTo>
                    <a:pt x="483" y="237"/>
                    <a:pt x="372" y="42"/>
                    <a:pt x="182"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0;p53">
              <a:extLst>
                <a:ext uri="{FF2B5EF4-FFF2-40B4-BE49-F238E27FC236}">
                  <a16:creationId xmlns:a16="http://schemas.microsoft.com/office/drawing/2014/main" id="{29230E0E-8062-2AC7-24F3-159DFE4FBC5A}"/>
                </a:ext>
              </a:extLst>
            </p:cNvPr>
            <p:cNvSpPr/>
            <p:nvPr/>
          </p:nvSpPr>
          <p:spPr>
            <a:xfrm>
              <a:off x="7233630" y="464156"/>
              <a:ext cx="44391" cy="39871"/>
            </a:xfrm>
            <a:custGeom>
              <a:avLst/>
              <a:gdLst/>
              <a:ahLst/>
              <a:cxnLst/>
              <a:rect l="l" t="t" r="r" b="b"/>
              <a:pathLst>
                <a:path w="786" h="706" extrusionOk="0">
                  <a:moveTo>
                    <a:pt x="395" y="0"/>
                  </a:moveTo>
                  <a:cubicBezTo>
                    <a:pt x="236" y="0"/>
                    <a:pt x="90" y="105"/>
                    <a:pt x="49" y="264"/>
                  </a:cubicBezTo>
                  <a:cubicBezTo>
                    <a:pt x="0" y="454"/>
                    <a:pt x="120" y="642"/>
                    <a:pt x="308" y="691"/>
                  </a:cubicBezTo>
                  <a:cubicBezTo>
                    <a:pt x="340" y="700"/>
                    <a:pt x="373" y="705"/>
                    <a:pt x="404" y="705"/>
                  </a:cubicBezTo>
                  <a:cubicBezTo>
                    <a:pt x="558" y="705"/>
                    <a:pt x="695" y="596"/>
                    <a:pt x="737" y="439"/>
                  </a:cubicBezTo>
                  <a:cubicBezTo>
                    <a:pt x="785" y="250"/>
                    <a:pt x="673" y="61"/>
                    <a:pt x="484" y="12"/>
                  </a:cubicBezTo>
                  <a:cubicBezTo>
                    <a:pt x="454" y="4"/>
                    <a:pt x="424"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71;p53">
              <a:extLst>
                <a:ext uri="{FF2B5EF4-FFF2-40B4-BE49-F238E27FC236}">
                  <a16:creationId xmlns:a16="http://schemas.microsoft.com/office/drawing/2014/main" id="{C20A7A5B-ADCD-9373-2A15-1DAF059EAE1C}"/>
                </a:ext>
              </a:extLst>
            </p:cNvPr>
            <p:cNvSpPr/>
            <p:nvPr/>
          </p:nvSpPr>
          <p:spPr>
            <a:xfrm>
              <a:off x="7329755" y="489062"/>
              <a:ext cx="44278" cy="40097"/>
            </a:xfrm>
            <a:custGeom>
              <a:avLst/>
              <a:gdLst/>
              <a:ahLst/>
              <a:cxnLst/>
              <a:rect l="l" t="t" r="r" b="b"/>
              <a:pathLst>
                <a:path w="784" h="710" extrusionOk="0">
                  <a:moveTo>
                    <a:pt x="385" y="1"/>
                  </a:moveTo>
                  <a:cubicBezTo>
                    <a:pt x="229" y="1"/>
                    <a:pt x="90" y="106"/>
                    <a:pt x="50" y="265"/>
                  </a:cubicBezTo>
                  <a:cubicBezTo>
                    <a:pt x="1" y="453"/>
                    <a:pt x="112" y="650"/>
                    <a:pt x="302" y="698"/>
                  </a:cubicBezTo>
                  <a:cubicBezTo>
                    <a:pt x="330" y="706"/>
                    <a:pt x="359" y="709"/>
                    <a:pt x="387" y="709"/>
                  </a:cubicBezTo>
                  <a:cubicBezTo>
                    <a:pt x="546" y="709"/>
                    <a:pt x="694" y="599"/>
                    <a:pt x="735" y="440"/>
                  </a:cubicBezTo>
                  <a:cubicBezTo>
                    <a:pt x="784" y="250"/>
                    <a:pt x="665" y="61"/>
                    <a:pt x="476" y="13"/>
                  </a:cubicBezTo>
                  <a:cubicBezTo>
                    <a:pt x="446" y="5"/>
                    <a:pt x="415" y="1"/>
                    <a:pt x="38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2;p53">
              <a:extLst>
                <a:ext uri="{FF2B5EF4-FFF2-40B4-BE49-F238E27FC236}">
                  <a16:creationId xmlns:a16="http://schemas.microsoft.com/office/drawing/2014/main" id="{84C66D68-88BB-918C-5BB3-4A7702D24235}"/>
                </a:ext>
              </a:extLst>
            </p:cNvPr>
            <p:cNvSpPr/>
            <p:nvPr/>
          </p:nvSpPr>
          <p:spPr>
            <a:xfrm>
              <a:off x="7425429" y="513968"/>
              <a:ext cx="44391" cy="40097"/>
            </a:xfrm>
            <a:custGeom>
              <a:avLst/>
              <a:gdLst/>
              <a:ahLst/>
              <a:cxnLst/>
              <a:rect l="l" t="t" r="r" b="b"/>
              <a:pathLst>
                <a:path w="786" h="710" extrusionOk="0">
                  <a:moveTo>
                    <a:pt x="394" y="1"/>
                  </a:moveTo>
                  <a:cubicBezTo>
                    <a:pt x="237" y="1"/>
                    <a:pt x="91" y="106"/>
                    <a:pt x="50" y="264"/>
                  </a:cubicBezTo>
                  <a:cubicBezTo>
                    <a:pt x="1" y="454"/>
                    <a:pt x="113" y="649"/>
                    <a:pt x="302" y="698"/>
                  </a:cubicBezTo>
                  <a:cubicBezTo>
                    <a:pt x="332" y="706"/>
                    <a:pt x="363" y="710"/>
                    <a:pt x="393" y="710"/>
                  </a:cubicBezTo>
                  <a:cubicBezTo>
                    <a:pt x="551" y="710"/>
                    <a:pt x="694" y="605"/>
                    <a:pt x="735" y="446"/>
                  </a:cubicBezTo>
                  <a:cubicBezTo>
                    <a:pt x="786" y="251"/>
                    <a:pt x="673" y="61"/>
                    <a:pt x="483" y="12"/>
                  </a:cubicBezTo>
                  <a:cubicBezTo>
                    <a:pt x="453" y="4"/>
                    <a:pt x="424" y="1"/>
                    <a:pt x="394"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73;p53">
              <a:extLst>
                <a:ext uri="{FF2B5EF4-FFF2-40B4-BE49-F238E27FC236}">
                  <a16:creationId xmlns:a16="http://schemas.microsoft.com/office/drawing/2014/main" id="{00874FDB-6800-7711-062D-F1F811F23DBC}"/>
                </a:ext>
              </a:extLst>
            </p:cNvPr>
            <p:cNvSpPr/>
            <p:nvPr/>
          </p:nvSpPr>
          <p:spPr>
            <a:xfrm>
              <a:off x="7521102" y="538930"/>
              <a:ext cx="27392" cy="39420"/>
            </a:xfrm>
            <a:custGeom>
              <a:avLst/>
              <a:gdLst/>
              <a:ahLst/>
              <a:cxnLst/>
              <a:rect l="l" t="t" r="r" b="b"/>
              <a:pathLst>
                <a:path w="485" h="698" extrusionOk="0">
                  <a:moveTo>
                    <a:pt x="393" y="0"/>
                  </a:moveTo>
                  <a:cubicBezTo>
                    <a:pt x="237" y="0"/>
                    <a:pt x="97" y="105"/>
                    <a:pt x="50" y="264"/>
                  </a:cubicBezTo>
                  <a:cubicBezTo>
                    <a:pt x="1" y="452"/>
                    <a:pt x="120" y="649"/>
                    <a:pt x="310" y="698"/>
                  </a:cubicBezTo>
                  <a:lnTo>
                    <a:pt x="485" y="12"/>
                  </a:lnTo>
                  <a:cubicBezTo>
                    <a:pt x="454" y="4"/>
                    <a:pt x="423" y="0"/>
                    <a:pt x="39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74;p53">
              <a:extLst>
                <a:ext uri="{FF2B5EF4-FFF2-40B4-BE49-F238E27FC236}">
                  <a16:creationId xmlns:a16="http://schemas.microsoft.com/office/drawing/2014/main" id="{BD2786C7-695E-1DAB-B9A0-34FEFD332773}"/>
                </a:ext>
              </a:extLst>
            </p:cNvPr>
            <p:cNvSpPr/>
            <p:nvPr/>
          </p:nvSpPr>
          <p:spPr>
            <a:xfrm>
              <a:off x="7204770" y="397232"/>
              <a:ext cx="41172" cy="24793"/>
            </a:xfrm>
            <a:custGeom>
              <a:avLst/>
              <a:gdLst/>
              <a:ahLst/>
              <a:cxnLst/>
              <a:rect l="l" t="t" r="r" b="b"/>
              <a:pathLst>
                <a:path w="729" h="439" extrusionOk="0">
                  <a:moveTo>
                    <a:pt x="43" y="0"/>
                  </a:moveTo>
                  <a:lnTo>
                    <a:pt x="43" y="0"/>
                  </a:lnTo>
                  <a:cubicBezTo>
                    <a:pt x="1" y="188"/>
                    <a:pt x="113" y="378"/>
                    <a:pt x="301" y="427"/>
                  </a:cubicBezTo>
                  <a:cubicBezTo>
                    <a:pt x="331" y="435"/>
                    <a:pt x="361" y="438"/>
                    <a:pt x="391" y="438"/>
                  </a:cubicBezTo>
                  <a:cubicBezTo>
                    <a:pt x="547" y="438"/>
                    <a:pt x="687" y="334"/>
                    <a:pt x="728" y="175"/>
                  </a:cubicBezTo>
                  <a:lnTo>
                    <a:pt x="43"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75;p53">
              <a:extLst>
                <a:ext uri="{FF2B5EF4-FFF2-40B4-BE49-F238E27FC236}">
                  <a16:creationId xmlns:a16="http://schemas.microsoft.com/office/drawing/2014/main" id="{57E564B6-7B0F-1B05-F045-81313CF1E830}"/>
                </a:ext>
              </a:extLst>
            </p:cNvPr>
            <p:cNvSpPr/>
            <p:nvPr/>
          </p:nvSpPr>
          <p:spPr>
            <a:xfrm>
              <a:off x="7300443" y="422082"/>
              <a:ext cx="41624" cy="24962"/>
            </a:xfrm>
            <a:custGeom>
              <a:avLst/>
              <a:gdLst/>
              <a:ahLst/>
              <a:cxnLst/>
              <a:rect l="l" t="t" r="r" b="b"/>
              <a:pathLst>
                <a:path w="737" h="442" extrusionOk="0">
                  <a:moveTo>
                    <a:pt x="49" y="1"/>
                  </a:moveTo>
                  <a:lnTo>
                    <a:pt x="49" y="1"/>
                  </a:lnTo>
                  <a:cubicBezTo>
                    <a:pt x="1" y="190"/>
                    <a:pt x="113" y="379"/>
                    <a:pt x="301" y="427"/>
                  </a:cubicBezTo>
                  <a:cubicBezTo>
                    <a:pt x="334" y="437"/>
                    <a:pt x="366" y="442"/>
                    <a:pt x="398" y="442"/>
                  </a:cubicBezTo>
                  <a:cubicBezTo>
                    <a:pt x="554" y="442"/>
                    <a:pt x="696" y="333"/>
                    <a:pt x="737" y="175"/>
                  </a:cubicBezTo>
                  <a:lnTo>
                    <a:pt x="49"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76;p53">
              <a:extLst>
                <a:ext uri="{FF2B5EF4-FFF2-40B4-BE49-F238E27FC236}">
                  <a16:creationId xmlns:a16="http://schemas.microsoft.com/office/drawing/2014/main" id="{7E9FC772-B916-E8F6-E86B-A5D2633B9FDD}"/>
                </a:ext>
              </a:extLst>
            </p:cNvPr>
            <p:cNvSpPr/>
            <p:nvPr/>
          </p:nvSpPr>
          <p:spPr>
            <a:xfrm>
              <a:off x="7396230" y="447044"/>
              <a:ext cx="41511" cy="25188"/>
            </a:xfrm>
            <a:custGeom>
              <a:avLst/>
              <a:gdLst/>
              <a:ahLst/>
              <a:cxnLst/>
              <a:rect l="l" t="t" r="r" b="b"/>
              <a:pathLst>
                <a:path w="735" h="446" extrusionOk="0">
                  <a:moveTo>
                    <a:pt x="49" y="1"/>
                  </a:moveTo>
                  <a:lnTo>
                    <a:pt x="49" y="1"/>
                  </a:lnTo>
                  <a:cubicBezTo>
                    <a:pt x="0" y="189"/>
                    <a:pt x="111" y="385"/>
                    <a:pt x="301" y="434"/>
                  </a:cubicBezTo>
                  <a:cubicBezTo>
                    <a:pt x="330" y="441"/>
                    <a:pt x="358" y="445"/>
                    <a:pt x="387" y="445"/>
                  </a:cubicBezTo>
                  <a:cubicBezTo>
                    <a:pt x="546" y="445"/>
                    <a:pt x="693" y="335"/>
                    <a:pt x="735" y="175"/>
                  </a:cubicBezTo>
                  <a:lnTo>
                    <a:pt x="49"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77;p53">
              <a:extLst>
                <a:ext uri="{FF2B5EF4-FFF2-40B4-BE49-F238E27FC236}">
                  <a16:creationId xmlns:a16="http://schemas.microsoft.com/office/drawing/2014/main" id="{BCB59D6B-8921-4B2D-8889-06449C03BBE7}"/>
                </a:ext>
              </a:extLst>
            </p:cNvPr>
            <p:cNvSpPr/>
            <p:nvPr/>
          </p:nvSpPr>
          <p:spPr>
            <a:xfrm>
              <a:off x="7491903" y="471893"/>
              <a:ext cx="41511" cy="25244"/>
            </a:xfrm>
            <a:custGeom>
              <a:avLst/>
              <a:gdLst/>
              <a:ahLst/>
              <a:cxnLst/>
              <a:rect l="l" t="t" r="r" b="b"/>
              <a:pathLst>
                <a:path w="735" h="447" extrusionOk="0">
                  <a:moveTo>
                    <a:pt x="56" y="1"/>
                  </a:moveTo>
                  <a:lnTo>
                    <a:pt x="56" y="1"/>
                  </a:lnTo>
                  <a:cubicBezTo>
                    <a:pt x="0" y="191"/>
                    <a:pt x="119" y="386"/>
                    <a:pt x="308" y="434"/>
                  </a:cubicBezTo>
                  <a:cubicBezTo>
                    <a:pt x="338" y="443"/>
                    <a:pt x="369" y="446"/>
                    <a:pt x="399" y="446"/>
                  </a:cubicBezTo>
                  <a:cubicBezTo>
                    <a:pt x="555" y="446"/>
                    <a:pt x="694" y="341"/>
                    <a:pt x="735" y="176"/>
                  </a:cubicBezTo>
                  <a:lnTo>
                    <a:pt x="56"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78;p53">
              <a:extLst>
                <a:ext uri="{FF2B5EF4-FFF2-40B4-BE49-F238E27FC236}">
                  <a16:creationId xmlns:a16="http://schemas.microsoft.com/office/drawing/2014/main" id="{785AF790-990E-5D1D-B83B-1FBDAFDB0A79}"/>
                </a:ext>
              </a:extLst>
            </p:cNvPr>
            <p:cNvSpPr/>
            <p:nvPr/>
          </p:nvSpPr>
          <p:spPr>
            <a:xfrm>
              <a:off x="7166817" y="527014"/>
              <a:ext cx="44391" cy="40097"/>
            </a:xfrm>
            <a:custGeom>
              <a:avLst/>
              <a:gdLst/>
              <a:ahLst/>
              <a:cxnLst/>
              <a:rect l="l" t="t" r="r" b="b"/>
              <a:pathLst>
                <a:path w="786" h="710" extrusionOk="0">
                  <a:moveTo>
                    <a:pt x="391" y="1"/>
                  </a:moveTo>
                  <a:cubicBezTo>
                    <a:pt x="235" y="1"/>
                    <a:pt x="90" y="106"/>
                    <a:pt x="49" y="265"/>
                  </a:cubicBezTo>
                  <a:cubicBezTo>
                    <a:pt x="0" y="453"/>
                    <a:pt x="113" y="650"/>
                    <a:pt x="301" y="699"/>
                  </a:cubicBezTo>
                  <a:cubicBezTo>
                    <a:pt x="331" y="706"/>
                    <a:pt x="361" y="710"/>
                    <a:pt x="391" y="710"/>
                  </a:cubicBezTo>
                  <a:cubicBezTo>
                    <a:pt x="549" y="710"/>
                    <a:pt x="694" y="605"/>
                    <a:pt x="735" y="447"/>
                  </a:cubicBezTo>
                  <a:cubicBezTo>
                    <a:pt x="785" y="257"/>
                    <a:pt x="673" y="62"/>
                    <a:pt x="483" y="13"/>
                  </a:cubicBezTo>
                  <a:cubicBezTo>
                    <a:pt x="452" y="5"/>
                    <a:pt x="422" y="1"/>
                    <a:pt x="39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79;p53">
              <a:extLst>
                <a:ext uri="{FF2B5EF4-FFF2-40B4-BE49-F238E27FC236}">
                  <a16:creationId xmlns:a16="http://schemas.microsoft.com/office/drawing/2014/main" id="{A0510493-4B2C-F90E-BABB-90688E0D7ECC}"/>
                </a:ext>
              </a:extLst>
            </p:cNvPr>
            <p:cNvSpPr/>
            <p:nvPr/>
          </p:nvSpPr>
          <p:spPr>
            <a:xfrm>
              <a:off x="7262490" y="551920"/>
              <a:ext cx="44391" cy="40097"/>
            </a:xfrm>
            <a:custGeom>
              <a:avLst/>
              <a:gdLst/>
              <a:ahLst/>
              <a:cxnLst/>
              <a:rect l="l" t="t" r="r" b="b"/>
              <a:pathLst>
                <a:path w="786" h="710" extrusionOk="0">
                  <a:moveTo>
                    <a:pt x="395" y="1"/>
                  </a:moveTo>
                  <a:cubicBezTo>
                    <a:pt x="237" y="1"/>
                    <a:pt x="92" y="106"/>
                    <a:pt x="49" y="264"/>
                  </a:cubicBezTo>
                  <a:cubicBezTo>
                    <a:pt x="0" y="454"/>
                    <a:pt x="120" y="649"/>
                    <a:pt x="310" y="698"/>
                  </a:cubicBezTo>
                  <a:cubicBezTo>
                    <a:pt x="340" y="706"/>
                    <a:pt x="370" y="710"/>
                    <a:pt x="400" y="710"/>
                  </a:cubicBezTo>
                  <a:cubicBezTo>
                    <a:pt x="555" y="710"/>
                    <a:pt x="696" y="605"/>
                    <a:pt x="736" y="446"/>
                  </a:cubicBezTo>
                  <a:cubicBezTo>
                    <a:pt x="785" y="258"/>
                    <a:pt x="673" y="61"/>
                    <a:pt x="484" y="12"/>
                  </a:cubicBezTo>
                  <a:cubicBezTo>
                    <a:pt x="454" y="5"/>
                    <a:pt x="424" y="1"/>
                    <a:pt x="39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080;p53">
              <a:extLst>
                <a:ext uri="{FF2B5EF4-FFF2-40B4-BE49-F238E27FC236}">
                  <a16:creationId xmlns:a16="http://schemas.microsoft.com/office/drawing/2014/main" id="{F7511FA7-DAEB-5A70-F8C9-39A262494B09}"/>
                </a:ext>
              </a:extLst>
            </p:cNvPr>
            <p:cNvSpPr/>
            <p:nvPr/>
          </p:nvSpPr>
          <p:spPr>
            <a:xfrm>
              <a:off x="7358615" y="576882"/>
              <a:ext cx="44278" cy="40097"/>
            </a:xfrm>
            <a:custGeom>
              <a:avLst/>
              <a:gdLst/>
              <a:ahLst/>
              <a:cxnLst/>
              <a:rect l="l" t="t" r="r" b="b"/>
              <a:pathLst>
                <a:path w="784" h="710" extrusionOk="0">
                  <a:moveTo>
                    <a:pt x="386" y="0"/>
                  </a:moveTo>
                  <a:cubicBezTo>
                    <a:pt x="230" y="0"/>
                    <a:pt x="90" y="105"/>
                    <a:pt x="49" y="264"/>
                  </a:cubicBezTo>
                  <a:cubicBezTo>
                    <a:pt x="1" y="453"/>
                    <a:pt x="112" y="649"/>
                    <a:pt x="302" y="698"/>
                  </a:cubicBezTo>
                  <a:cubicBezTo>
                    <a:pt x="331" y="706"/>
                    <a:pt x="361" y="709"/>
                    <a:pt x="391" y="709"/>
                  </a:cubicBezTo>
                  <a:cubicBezTo>
                    <a:pt x="548" y="709"/>
                    <a:pt x="694" y="604"/>
                    <a:pt x="735" y="446"/>
                  </a:cubicBezTo>
                  <a:cubicBezTo>
                    <a:pt x="784" y="256"/>
                    <a:pt x="666" y="61"/>
                    <a:pt x="476" y="12"/>
                  </a:cubicBezTo>
                  <a:cubicBezTo>
                    <a:pt x="446" y="4"/>
                    <a:pt x="415" y="0"/>
                    <a:pt x="38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081;p53">
              <a:extLst>
                <a:ext uri="{FF2B5EF4-FFF2-40B4-BE49-F238E27FC236}">
                  <a16:creationId xmlns:a16="http://schemas.microsoft.com/office/drawing/2014/main" id="{F22C03D9-2691-C5F2-0E0C-759379EC9C8E}"/>
                </a:ext>
              </a:extLst>
            </p:cNvPr>
            <p:cNvSpPr/>
            <p:nvPr/>
          </p:nvSpPr>
          <p:spPr>
            <a:xfrm>
              <a:off x="7454289" y="601788"/>
              <a:ext cx="44391" cy="40097"/>
            </a:xfrm>
            <a:custGeom>
              <a:avLst/>
              <a:gdLst/>
              <a:ahLst/>
              <a:cxnLst/>
              <a:rect l="l" t="t" r="r" b="b"/>
              <a:pathLst>
                <a:path w="786" h="710" extrusionOk="0">
                  <a:moveTo>
                    <a:pt x="395" y="0"/>
                  </a:moveTo>
                  <a:cubicBezTo>
                    <a:pt x="237" y="0"/>
                    <a:pt x="90" y="106"/>
                    <a:pt x="49" y="270"/>
                  </a:cubicBezTo>
                  <a:cubicBezTo>
                    <a:pt x="1" y="460"/>
                    <a:pt x="113" y="648"/>
                    <a:pt x="301" y="697"/>
                  </a:cubicBezTo>
                  <a:cubicBezTo>
                    <a:pt x="332" y="705"/>
                    <a:pt x="363" y="709"/>
                    <a:pt x="393" y="709"/>
                  </a:cubicBezTo>
                  <a:cubicBezTo>
                    <a:pt x="551" y="709"/>
                    <a:pt x="694" y="604"/>
                    <a:pt x="737" y="445"/>
                  </a:cubicBezTo>
                  <a:cubicBezTo>
                    <a:pt x="785"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082;p53">
              <a:extLst>
                <a:ext uri="{FF2B5EF4-FFF2-40B4-BE49-F238E27FC236}">
                  <a16:creationId xmlns:a16="http://schemas.microsoft.com/office/drawing/2014/main" id="{ABE832D5-D083-925D-8616-7B031E5DF3B9}"/>
                </a:ext>
              </a:extLst>
            </p:cNvPr>
            <p:cNvSpPr/>
            <p:nvPr/>
          </p:nvSpPr>
          <p:spPr>
            <a:xfrm>
              <a:off x="7117343" y="584676"/>
              <a:ext cx="27392" cy="39420"/>
            </a:xfrm>
            <a:custGeom>
              <a:avLst/>
              <a:gdLst/>
              <a:ahLst/>
              <a:cxnLst/>
              <a:rect l="l" t="t" r="r" b="b"/>
              <a:pathLst>
                <a:path w="485" h="698" extrusionOk="0">
                  <a:moveTo>
                    <a:pt x="176" y="0"/>
                  </a:moveTo>
                  <a:lnTo>
                    <a:pt x="1" y="686"/>
                  </a:lnTo>
                  <a:cubicBezTo>
                    <a:pt x="31" y="694"/>
                    <a:pt x="61" y="697"/>
                    <a:pt x="90" y="697"/>
                  </a:cubicBezTo>
                  <a:cubicBezTo>
                    <a:pt x="247" y="697"/>
                    <a:pt x="387" y="592"/>
                    <a:pt x="428" y="434"/>
                  </a:cubicBezTo>
                  <a:cubicBezTo>
                    <a:pt x="485" y="244"/>
                    <a:pt x="365" y="49"/>
                    <a:pt x="17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083;p53">
              <a:extLst>
                <a:ext uri="{FF2B5EF4-FFF2-40B4-BE49-F238E27FC236}">
                  <a16:creationId xmlns:a16="http://schemas.microsoft.com/office/drawing/2014/main" id="{E70343B6-DFAD-E356-C235-D12180E8DAD9}"/>
                </a:ext>
              </a:extLst>
            </p:cNvPr>
            <p:cNvSpPr/>
            <p:nvPr/>
          </p:nvSpPr>
          <p:spPr>
            <a:xfrm>
              <a:off x="7196016" y="608904"/>
              <a:ext cx="44391" cy="40097"/>
            </a:xfrm>
            <a:custGeom>
              <a:avLst/>
              <a:gdLst/>
              <a:ahLst/>
              <a:cxnLst/>
              <a:rect l="l" t="t" r="r" b="b"/>
              <a:pathLst>
                <a:path w="786" h="710" extrusionOk="0">
                  <a:moveTo>
                    <a:pt x="395" y="0"/>
                  </a:moveTo>
                  <a:cubicBezTo>
                    <a:pt x="237" y="0"/>
                    <a:pt x="92" y="105"/>
                    <a:pt x="50" y="264"/>
                  </a:cubicBezTo>
                  <a:cubicBezTo>
                    <a:pt x="1" y="454"/>
                    <a:pt x="114" y="648"/>
                    <a:pt x="302" y="697"/>
                  </a:cubicBezTo>
                  <a:cubicBezTo>
                    <a:pt x="332" y="705"/>
                    <a:pt x="363" y="709"/>
                    <a:pt x="394" y="709"/>
                  </a:cubicBezTo>
                  <a:cubicBezTo>
                    <a:pt x="551" y="709"/>
                    <a:pt x="696" y="604"/>
                    <a:pt x="737" y="445"/>
                  </a:cubicBezTo>
                  <a:cubicBezTo>
                    <a:pt x="786"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084;p53">
              <a:extLst>
                <a:ext uri="{FF2B5EF4-FFF2-40B4-BE49-F238E27FC236}">
                  <a16:creationId xmlns:a16="http://schemas.microsoft.com/office/drawing/2014/main" id="{832C07CB-E2B3-473E-83BD-7D1AFF5B6DBD}"/>
                </a:ext>
              </a:extLst>
            </p:cNvPr>
            <p:cNvSpPr/>
            <p:nvPr/>
          </p:nvSpPr>
          <p:spPr>
            <a:xfrm>
              <a:off x="7291802" y="633809"/>
              <a:ext cx="44278" cy="40097"/>
            </a:xfrm>
            <a:custGeom>
              <a:avLst/>
              <a:gdLst/>
              <a:ahLst/>
              <a:cxnLst/>
              <a:rect l="l" t="t" r="r" b="b"/>
              <a:pathLst>
                <a:path w="784" h="710" extrusionOk="0">
                  <a:moveTo>
                    <a:pt x="392" y="1"/>
                  </a:moveTo>
                  <a:cubicBezTo>
                    <a:pt x="235" y="1"/>
                    <a:pt x="90" y="105"/>
                    <a:pt x="49" y="265"/>
                  </a:cubicBezTo>
                  <a:cubicBezTo>
                    <a:pt x="1" y="453"/>
                    <a:pt x="112" y="649"/>
                    <a:pt x="301" y="698"/>
                  </a:cubicBezTo>
                  <a:cubicBezTo>
                    <a:pt x="332" y="706"/>
                    <a:pt x="363" y="710"/>
                    <a:pt x="393" y="710"/>
                  </a:cubicBezTo>
                  <a:cubicBezTo>
                    <a:pt x="553" y="710"/>
                    <a:pt x="694" y="605"/>
                    <a:pt x="735" y="446"/>
                  </a:cubicBezTo>
                  <a:cubicBezTo>
                    <a:pt x="784" y="256"/>
                    <a:pt x="673" y="61"/>
                    <a:pt x="483" y="13"/>
                  </a:cubicBezTo>
                  <a:cubicBezTo>
                    <a:pt x="453" y="4"/>
                    <a:pt x="422" y="1"/>
                    <a:pt x="39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085;p53">
              <a:extLst>
                <a:ext uri="{FF2B5EF4-FFF2-40B4-BE49-F238E27FC236}">
                  <a16:creationId xmlns:a16="http://schemas.microsoft.com/office/drawing/2014/main" id="{5D5B0B3C-E9F7-C439-9B5E-A64AEC5368E7}"/>
                </a:ext>
              </a:extLst>
            </p:cNvPr>
            <p:cNvSpPr/>
            <p:nvPr/>
          </p:nvSpPr>
          <p:spPr>
            <a:xfrm>
              <a:off x="7387871" y="658715"/>
              <a:ext cx="44391" cy="40097"/>
            </a:xfrm>
            <a:custGeom>
              <a:avLst/>
              <a:gdLst/>
              <a:ahLst/>
              <a:cxnLst/>
              <a:rect l="l" t="t" r="r" b="b"/>
              <a:pathLst>
                <a:path w="786" h="710" extrusionOk="0">
                  <a:moveTo>
                    <a:pt x="391" y="1"/>
                  </a:moveTo>
                  <a:cubicBezTo>
                    <a:pt x="233" y="1"/>
                    <a:pt x="90" y="111"/>
                    <a:pt x="49" y="271"/>
                  </a:cubicBezTo>
                  <a:cubicBezTo>
                    <a:pt x="0" y="461"/>
                    <a:pt x="113" y="649"/>
                    <a:pt x="301" y="698"/>
                  </a:cubicBezTo>
                  <a:cubicBezTo>
                    <a:pt x="332" y="706"/>
                    <a:pt x="362" y="710"/>
                    <a:pt x="392" y="710"/>
                  </a:cubicBezTo>
                  <a:cubicBezTo>
                    <a:pt x="548" y="710"/>
                    <a:pt x="688" y="605"/>
                    <a:pt x="736" y="445"/>
                  </a:cubicBezTo>
                  <a:cubicBezTo>
                    <a:pt x="785" y="257"/>
                    <a:pt x="666" y="61"/>
                    <a:pt x="476" y="12"/>
                  </a:cubicBezTo>
                  <a:cubicBezTo>
                    <a:pt x="447" y="4"/>
                    <a:pt x="419" y="1"/>
                    <a:pt x="39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086;p53">
              <a:extLst>
                <a:ext uri="{FF2B5EF4-FFF2-40B4-BE49-F238E27FC236}">
                  <a16:creationId xmlns:a16="http://schemas.microsoft.com/office/drawing/2014/main" id="{98199E9C-D2BD-28AB-430C-B60FE4651339}"/>
                </a:ext>
              </a:extLst>
            </p:cNvPr>
            <p:cNvSpPr/>
            <p:nvPr/>
          </p:nvSpPr>
          <p:spPr>
            <a:xfrm>
              <a:off x="7483544" y="683678"/>
              <a:ext cx="27392" cy="39420"/>
            </a:xfrm>
            <a:custGeom>
              <a:avLst/>
              <a:gdLst/>
              <a:ahLst/>
              <a:cxnLst/>
              <a:rect l="l" t="t" r="r" b="b"/>
              <a:pathLst>
                <a:path w="485" h="698" extrusionOk="0">
                  <a:moveTo>
                    <a:pt x="396" y="0"/>
                  </a:moveTo>
                  <a:cubicBezTo>
                    <a:pt x="237" y="0"/>
                    <a:pt x="92" y="110"/>
                    <a:pt x="51" y="271"/>
                  </a:cubicBezTo>
                  <a:cubicBezTo>
                    <a:pt x="0" y="459"/>
                    <a:pt x="113" y="649"/>
                    <a:pt x="303" y="697"/>
                  </a:cubicBezTo>
                  <a:lnTo>
                    <a:pt x="484" y="12"/>
                  </a:lnTo>
                  <a:cubicBezTo>
                    <a:pt x="455" y="4"/>
                    <a:pt x="425" y="0"/>
                    <a:pt x="39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087;p53">
              <a:extLst>
                <a:ext uri="{FF2B5EF4-FFF2-40B4-BE49-F238E27FC236}">
                  <a16:creationId xmlns:a16="http://schemas.microsoft.com/office/drawing/2014/main" id="{F7A2572C-4E34-913A-DD24-5E8ABE96BCEC}"/>
                </a:ext>
              </a:extLst>
            </p:cNvPr>
            <p:cNvSpPr/>
            <p:nvPr/>
          </p:nvSpPr>
          <p:spPr>
            <a:xfrm>
              <a:off x="7129203" y="671818"/>
              <a:ext cx="44391" cy="40041"/>
            </a:xfrm>
            <a:custGeom>
              <a:avLst/>
              <a:gdLst/>
              <a:ahLst/>
              <a:cxnLst/>
              <a:rect l="l" t="t" r="r" b="b"/>
              <a:pathLst>
                <a:path w="786" h="709" extrusionOk="0">
                  <a:moveTo>
                    <a:pt x="389" y="0"/>
                  </a:moveTo>
                  <a:cubicBezTo>
                    <a:pt x="233" y="0"/>
                    <a:pt x="91" y="110"/>
                    <a:pt x="50" y="271"/>
                  </a:cubicBezTo>
                  <a:cubicBezTo>
                    <a:pt x="1" y="459"/>
                    <a:pt x="113" y="649"/>
                    <a:pt x="302" y="697"/>
                  </a:cubicBezTo>
                  <a:cubicBezTo>
                    <a:pt x="332" y="705"/>
                    <a:pt x="361" y="709"/>
                    <a:pt x="391" y="709"/>
                  </a:cubicBezTo>
                  <a:cubicBezTo>
                    <a:pt x="547" y="709"/>
                    <a:pt x="687" y="604"/>
                    <a:pt x="729" y="445"/>
                  </a:cubicBezTo>
                  <a:cubicBezTo>
                    <a:pt x="786" y="255"/>
                    <a:pt x="666" y="67"/>
                    <a:pt x="476" y="12"/>
                  </a:cubicBezTo>
                  <a:cubicBezTo>
                    <a:pt x="447" y="4"/>
                    <a:pt x="418" y="0"/>
                    <a:pt x="389"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088;p53">
              <a:extLst>
                <a:ext uri="{FF2B5EF4-FFF2-40B4-BE49-F238E27FC236}">
                  <a16:creationId xmlns:a16="http://schemas.microsoft.com/office/drawing/2014/main" id="{96A4FCA3-C760-214F-8F70-5F66B193ABF0}"/>
                </a:ext>
              </a:extLst>
            </p:cNvPr>
            <p:cNvSpPr/>
            <p:nvPr/>
          </p:nvSpPr>
          <p:spPr>
            <a:xfrm>
              <a:off x="7224876" y="697062"/>
              <a:ext cx="44391" cy="39702"/>
            </a:xfrm>
            <a:custGeom>
              <a:avLst/>
              <a:gdLst/>
              <a:ahLst/>
              <a:cxnLst/>
              <a:rect l="l" t="t" r="r" b="b"/>
              <a:pathLst>
                <a:path w="786" h="703" extrusionOk="0">
                  <a:moveTo>
                    <a:pt x="395" y="0"/>
                  </a:moveTo>
                  <a:cubicBezTo>
                    <a:pt x="237" y="0"/>
                    <a:pt x="92" y="105"/>
                    <a:pt x="51" y="264"/>
                  </a:cubicBezTo>
                  <a:cubicBezTo>
                    <a:pt x="1" y="454"/>
                    <a:pt x="113" y="642"/>
                    <a:pt x="303" y="691"/>
                  </a:cubicBezTo>
                  <a:cubicBezTo>
                    <a:pt x="334" y="699"/>
                    <a:pt x="364" y="703"/>
                    <a:pt x="395" y="703"/>
                  </a:cubicBezTo>
                  <a:cubicBezTo>
                    <a:pt x="551" y="703"/>
                    <a:pt x="696" y="598"/>
                    <a:pt x="737" y="439"/>
                  </a:cubicBezTo>
                  <a:cubicBezTo>
                    <a:pt x="786" y="250"/>
                    <a:pt x="673" y="61"/>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089;p53">
              <a:extLst>
                <a:ext uri="{FF2B5EF4-FFF2-40B4-BE49-F238E27FC236}">
                  <a16:creationId xmlns:a16="http://schemas.microsoft.com/office/drawing/2014/main" id="{BA134E4A-78CC-1515-D892-589535B7CA7B}"/>
                </a:ext>
              </a:extLst>
            </p:cNvPr>
            <p:cNvSpPr/>
            <p:nvPr/>
          </p:nvSpPr>
          <p:spPr>
            <a:xfrm>
              <a:off x="7320662" y="722025"/>
              <a:ext cx="44278" cy="40041"/>
            </a:xfrm>
            <a:custGeom>
              <a:avLst/>
              <a:gdLst/>
              <a:ahLst/>
              <a:cxnLst/>
              <a:rect l="l" t="t" r="r" b="b"/>
              <a:pathLst>
                <a:path w="784" h="709" extrusionOk="0">
                  <a:moveTo>
                    <a:pt x="393" y="0"/>
                  </a:moveTo>
                  <a:cubicBezTo>
                    <a:pt x="236" y="0"/>
                    <a:pt x="90" y="104"/>
                    <a:pt x="49" y="264"/>
                  </a:cubicBezTo>
                  <a:cubicBezTo>
                    <a:pt x="0" y="452"/>
                    <a:pt x="111" y="649"/>
                    <a:pt x="301" y="697"/>
                  </a:cubicBezTo>
                  <a:cubicBezTo>
                    <a:pt x="331" y="705"/>
                    <a:pt x="361" y="708"/>
                    <a:pt x="390" y="708"/>
                  </a:cubicBezTo>
                  <a:cubicBezTo>
                    <a:pt x="552" y="708"/>
                    <a:pt x="694" y="598"/>
                    <a:pt x="735" y="439"/>
                  </a:cubicBezTo>
                  <a:cubicBezTo>
                    <a:pt x="784" y="249"/>
                    <a:pt x="673" y="61"/>
                    <a:pt x="483" y="12"/>
                  </a:cubicBezTo>
                  <a:cubicBezTo>
                    <a:pt x="453" y="4"/>
                    <a:pt x="423" y="0"/>
                    <a:pt x="39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090;p53">
              <a:extLst>
                <a:ext uri="{FF2B5EF4-FFF2-40B4-BE49-F238E27FC236}">
                  <a16:creationId xmlns:a16="http://schemas.microsoft.com/office/drawing/2014/main" id="{A907A287-946A-6119-4FA8-EE7FA9CA28E1}"/>
                </a:ext>
              </a:extLst>
            </p:cNvPr>
            <p:cNvSpPr/>
            <p:nvPr/>
          </p:nvSpPr>
          <p:spPr>
            <a:xfrm>
              <a:off x="7416731" y="746874"/>
              <a:ext cx="44335" cy="40154"/>
            </a:xfrm>
            <a:custGeom>
              <a:avLst/>
              <a:gdLst/>
              <a:ahLst/>
              <a:cxnLst/>
              <a:rect l="l" t="t" r="r" b="b"/>
              <a:pathLst>
                <a:path w="785" h="711" extrusionOk="0">
                  <a:moveTo>
                    <a:pt x="388" y="1"/>
                  </a:moveTo>
                  <a:cubicBezTo>
                    <a:pt x="232" y="1"/>
                    <a:pt x="91" y="106"/>
                    <a:pt x="49" y="264"/>
                  </a:cubicBezTo>
                  <a:cubicBezTo>
                    <a:pt x="0" y="454"/>
                    <a:pt x="113" y="649"/>
                    <a:pt x="301" y="699"/>
                  </a:cubicBezTo>
                  <a:cubicBezTo>
                    <a:pt x="331" y="707"/>
                    <a:pt x="361" y="711"/>
                    <a:pt x="390" y="711"/>
                  </a:cubicBezTo>
                  <a:cubicBezTo>
                    <a:pt x="547" y="711"/>
                    <a:pt x="688" y="605"/>
                    <a:pt x="736" y="439"/>
                  </a:cubicBezTo>
                  <a:cubicBezTo>
                    <a:pt x="785" y="251"/>
                    <a:pt x="666" y="61"/>
                    <a:pt x="477" y="12"/>
                  </a:cubicBezTo>
                  <a:cubicBezTo>
                    <a:pt x="448" y="4"/>
                    <a:pt x="418" y="1"/>
                    <a:pt x="38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091;p53">
              <a:extLst>
                <a:ext uri="{FF2B5EF4-FFF2-40B4-BE49-F238E27FC236}">
                  <a16:creationId xmlns:a16="http://schemas.microsoft.com/office/drawing/2014/main" id="{C63257CB-EC84-D837-CAD8-182BC79952F3}"/>
                </a:ext>
              </a:extLst>
            </p:cNvPr>
            <p:cNvSpPr/>
            <p:nvPr/>
          </p:nvSpPr>
          <p:spPr>
            <a:xfrm>
              <a:off x="7084924" y="729423"/>
              <a:ext cx="21857" cy="33998"/>
            </a:xfrm>
            <a:custGeom>
              <a:avLst/>
              <a:gdLst/>
              <a:ahLst/>
              <a:cxnLst/>
              <a:rect l="l" t="t" r="r" b="b"/>
              <a:pathLst>
                <a:path w="387" h="602" extrusionOk="0">
                  <a:moveTo>
                    <a:pt x="84" y="0"/>
                  </a:moveTo>
                  <a:lnTo>
                    <a:pt x="0" y="328"/>
                  </a:lnTo>
                  <a:lnTo>
                    <a:pt x="239" y="602"/>
                  </a:lnTo>
                  <a:cubicBezTo>
                    <a:pt x="281" y="560"/>
                    <a:pt x="323" y="504"/>
                    <a:pt x="336" y="434"/>
                  </a:cubicBezTo>
                  <a:cubicBezTo>
                    <a:pt x="387" y="244"/>
                    <a:pt x="274" y="56"/>
                    <a:pt x="8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92;p53">
              <a:extLst>
                <a:ext uri="{FF2B5EF4-FFF2-40B4-BE49-F238E27FC236}">
                  <a16:creationId xmlns:a16="http://schemas.microsoft.com/office/drawing/2014/main" id="{84E0E7E5-7FE5-4300-3D91-FC2F16D418B4}"/>
                </a:ext>
              </a:extLst>
            </p:cNvPr>
            <p:cNvSpPr/>
            <p:nvPr/>
          </p:nvSpPr>
          <p:spPr>
            <a:xfrm>
              <a:off x="7158063" y="753990"/>
              <a:ext cx="44391" cy="39758"/>
            </a:xfrm>
            <a:custGeom>
              <a:avLst/>
              <a:gdLst/>
              <a:ahLst/>
              <a:cxnLst/>
              <a:rect l="l" t="t" r="r" b="b"/>
              <a:pathLst>
                <a:path w="786" h="704" extrusionOk="0">
                  <a:moveTo>
                    <a:pt x="396" y="1"/>
                  </a:moveTo>
                  <a:cubicBezTo>
                    <a:pt x="239" y="1"/>
                    <a:pt x="99" y="106"/>
                    <a:pt x="58" y="264"/>
                  </a:cubicBezTo>
                  <a:cubicBezTo>
                    <a:pt x="1" y="454"/>
                    <a:pt x="120" y="642"/>
                    <a:pt x="310" y="691"/>
                  </a:cubicBezTo>
                  <a:cubicBezTo>
                    <a:pt x="340" y="699"/>
                    <a:pt x="371" y="703"/>
                    <a:pt x="401" y="703"/>
                  </a:cubicBezTo>
                  <a:cubicBezTo>
                    <a:pt x="556" y="703"/>
                    <a:pt x="696" y="598"/>
                    <a:pt x="737" y="439"/>
                  </a:cubicBezTo>
                  <a:cubicBezTo>
                    <a:pt x="786" y="251"/>
                    <a:pt x="673" y="61"/>
                    <a:pt x="485" y="12"/>
                  </a:cubicBezTo>
                  <a:cubicBezTo>
                    <a:pt x="455" y="4"/>
                    <a:pt x="425" y="1"/>
                    <a:pt x="39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93;p53">
              <a:extLst>
                <a:ext uri="{FF2B5EF4-FFF2-40B4-BE49-F238E27FC236}">
                  <a16:creationId xmlns:a16="http://schemas.microsoft.com/office/drawing/2014/main" id="{61E85AE5-8C1D-E620-375B-3C26462DB607}"/>
                </a:ext>
              </a:extLst>
            </p:cNvPr>
            <p:cNvSpPr/>
            <p:nvPr/>
          </p:nvSpPr>
          <p:spPr>
            <a:xfrm>
              <a:off x="7254245" y="778952"/>
              <a:ext cx="44278" cy="40041"/>
            </a:xfrm>
            <a:custGeom>
              <a:avLst/>
              <a:gdLst/>
              <a:ahLst/>
              <a:cxnLst/>
              <a:rect l="l" t="t" r="r" b="b"/>
              <a:pathLst>
                <a:path w="784" h="709" extrusionOk="0">
                  <a:moveTo>
                    <a:pt x="393" y="1"/>
                  </a:moveTo>
                  <a:cubicBezTo>
                    <a:pt x="235" y="1"/>
                    <a:pt x="90" y="104"/>
                    <a:pt x="49" y="264"/>
                  </a:cubicBezTo>
                  <a:cubicBezTo>
                    <a:pt x="0" y="452"/>
                    <a:pt x="111" y="649"/>
                    <a:pt x="301" y="698"/>
                  </a:cubicBezTo>
                  <a:cubicBezTo>
                    <a:pt x="329" y="705"/>
                    <a:pt x="358" y="709"/>
                    <a:pt x="387" y="709"/>
                  </a:cubicBezTo>
                  <a:cubicBezTo>
                    <a:pt x="545" y="709"/>
                    <a:pt x="693" y="599"/>
                    <a:pt x="735" y="439"/>
                  </a:cubicBezTo>
                  <a:cubicBezTo>
                    <a:pt x="783" y="249"/>
                    <a:pt x="672" y="61"/>
                    <a:pt x="482" y="12"/>
                  </a:cubicBezTo>
                  <a:cubicBezTo>
                    <a:pt x="452" y="4"/>
                    <a:pt x="422" y="1"/>
                    <a:pt x="393"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94;p53">
              <a:extLst>
                <a:ext uri="{FF2B5EF4-FFF2-40B4-BE49-F238E27FC236}">
                  <a16:creationId xmlns:a16="http://schemas.microsoft.com/office/drawing/2014/main" id="{A074F8E3-5A91-C229-E3D9-FEF0ADFA3EDD}"/>
                </a:ext>
              </a:extLst>
            </p:cNvPr>
            <p:cNvSpPr/>
            <p:nvPr/>
          </p:nvSpPr>
          <p:spPr>
            <a:xfrm>
              <a:off x="7349918" y="803858"/>
              <a:ext cx="44335" cy="40154"/>
            </a:xfrm>
            <a:custGeom>
              <a:avLst/>
              <a:gdLst/>
              <a:ahLst/>
              <a:cxnLst/>
              <a:rect l="l" t="t" r="r" b="b"/>
              <a:pathLst>
                <a:path w="785" h="711" extrusionOk="0">
                  <a:moveTo>
                    <a:pt x="394" y="0"/>
                  </a:moveTo>
                  <a:cubicBezTo>
                    <a:pt x="236" y="0"/>
                    <a:pt x="90" y="105"/>
                    <a:pt x="49" y="263"/>
                  </a:cubicBezTo>
                  <a:cubicBezTo>
                    <a:pt x="0" y="453"/>
                    <a:pt x="113" y="648"/>
                    <a:pt x="301" y="699"/>
                  </a:cubicBezTo>
                  <a:cubicBezTo>
                    <a:pt x="331" y="706"/>
                    <a:pt x="361" y="710"/>
                    <a:pt x="391" y="710"/>
                  </a:cubicBezTo>
                  <a:cubicBezTo>
                    <a:pt x="549" y="710"/>
                    <a:pt x="694" y="605"/>
                    <a:pt x="736" y="447"/>
                  </a:cubicBezTo>
                  <a:cubicBezTo>
                    <a:pt x="785" y="250"/>
                    <a:pt x="672" y="60"/>
                    <a:pt x="484" y="11"/>
                  </a:cubicBezTo>
                  <a:cubicBezTo>
                    <a:pt x="454" y="4"/>
                    <a:pt x="424" y="0"/>
                    <a:pt x="39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95;p53">
              <a:extLst>
                <a:ext uri="{FF2B5EF4-FFF2-40B4-BE49-F238E27FC236}">
                  <a16:creationId xmlns:a16="http://schemas.microsoft.com/office/drawing/2014/main" id="{F50D9E70-A748-44B5-3F7F-877A98426FDC}"/>
                </a:ext>
              </a:extLst>
            </p:cNvPr>
            <p:cNvSpPr/>
            <p:nvPr/>
          </p:nvSpPr>
          <p:spPr>
            <a:xfrm>
              <a:off x="7447568" y="828764"/>
              <a:ext cx="25415" cy="25978"/>
            </a:xfrm>
            <a:custGeom>
              <a:avLst/>
              <a:gdLst/>
              <a:ahLst/>
              <a:cxnLst/>
              <a:rect l="l" t="t" r="r" b="b"/>
              <a:pathLst>
                <a:path w="450" h="460" extrusionOk="0">
                  <a:moveTo>
                    <a:pt x="359" y="1"/>
                  </a:moveTo>
                  <a:cubicBezTo>
                    <a:pt x="203" y="1"/>
                    <a:pt x="63" y="105"/>
                    <a:pt x="22" y="264"/>
                  </a:cubicBezTo>
                  <a:cubicBezTo>
                    <a:pt x="0" y="333"/>
                    <a:pt x="0" y="404"/>
                    <a:pt x="22" y="459"/>
                  </a:cubicBezTo>
                  <a:lnTo>
                    <a:pt x="365" y="342"/>
                  </a:lnTo>
                  <a:lnTo>
                    <a:pt x="449" y="12"/>
                  </a:lnTo>
                  <a:cubicBezTo>
                    <a:pt x="419" y="5"/>
                    <a:pt x="389" y="1"/>
                    <a:pt x="359"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96;p53">
              <a:extLst>
                <a:ext uri="{FF2B5EF4-FFF2-40B4-BE49-F238E27FC236}">
                  <a16:creationId xmlns:a16="http://schemas.microsoft.com/office/drawing/2014/main" id="{8E427CB5-EC11-4E05-19DD-F73C078CA769}"/>
                </a:ext>
              </a:extLst>
            </p:cNvPr>
            <p:cNvSpPr/>
            <p:nvPr/>
          </p:nvSpPr>
          <p:spPr>
            <a:xfrm>
              <a:off x="7186923" y="841810"/>
              <a:ext cx="44391" cy="40154"/>
            </a:xfrm>
            <a:custGeom>
              <a:avLst/>
              <a:gdLst/>
              <a:ahLst/>
              <a:cxnLst/>
              <a:rect l="l" t="t" r="r" b="b"/>
              <a:pathLst>
                <a:path w="786" h="711" extrusionOk="0">
                  <a:moveTo>
                    <a:pt x="395" y="0"/>
                  </a:moveTo>
                  <a:cubicBezTo>
                    <a:pt x="239" y="0"/>
                    <a:pt x="99" y="105"/>
                    <a:pt x="58" y="264"/>
                  </a:cubicBezTo>
                  <a:cubicBezTo>
                    <a:pt x="1" y="454"/>
                    <a:pt x="120" y="649"/>
                    <a:pt x="310" y="699"/>
                  </a:cubicBezTo>
                  <a:cubicBezTo>
                    <a:pt x="339" y="707"/>
                    <a:pt x="369" y="710"/>
                    <a:pt x="398" y="710"/>
                  </a:cubicBezTo>
                  <a:cubicBezTo>
                    <a:pt x="554" y="710"/>
                    <a:pt x="696" y="605"/>
                    <a:pt x="737" y="447"/>
                  </a:cubicBezTo>
                  <a:cubicBezTo>
                    <a:pt x="785"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97;p53">
              <a:extLst>
                <a:ext uri="{FF2B5EF4-FFF2-40B4-BE49-F238E27FC236}">
                  <a16:creationId xmlns:a16="http://schemas.microsoft.com/office/drawing/2014/main" id="{BAD002F1-2740-6377-3E6E-3BCCDC1E5AFF}"/>
                </a:ext>
              </a:extLst>
            </p:cNvPr>
            <p:cNvSpPr/>
            <p:nvPr/>
          </p:nvSpPr>
          <p:spPr>
            <a:xfrm>
              <a:off x="7283048" y="866772"/>
              <a:ext cx="44391" cy="40041"/>
            </a:xfrm>
            <a:custGeom>
              <a:avLst/>
              <a:gdLst/>
              <a:ahLst/>
              <a:cxnLst/>
              <a:rect l="l" t="t" r="r" b="b"/>
              <a:pathLst>
                <a:path w="786" h="709" extrusionOk="0">
                  <a:moveTo>
                    <a:pt x="394" y="0"/>
                  </a:moveTo>
                  <a:cubicBezTo>
                    <a:pt x="236" y="0"/>
                    <a:pt x="91" y="104"/>
                    <a:pt x="50" y="264"/>
                  </a:cubicBezTo>
                  <a:cubicBezTo>
                    <a:pt x="1" y="452"/>
                    <a:pt x="114" y="648"/>
                    <a:pt x="302" y="697"/>
                  </a:cubicBezTo>
                  <a:cubicBezTo>
                    <a:pt x="332" y="705"/>
                    <a:pt x="362" y="709"/>
                    <a:pt x="392" y="709"/>
                  </a:cubicBezTo>
                  <a:cubicBezTo>
                    <a:pt x="550" y="709"/>
                    <a:pt x="694" y="605"/>
                    <a:pt x="735" y="445"/>
                  </a:cubicBezTo>
                  <a:cubicBezTo>
                    <a:pt x="786" y="257"/>
                    <a:pt x="673" y="60"/>
                    <a:pt x="483" y="12"/>
                  </a:cubicBezTo>
                  <a:cubicBezTo>
                    <a:pt x="453" y="4"/>
                    <a:pt x="423" y="0"/>
                    <a:pt x="39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98;p53">
              <a:extLst>
                <a:ext uri="{FF2B5EF4-FFF2-40B4-BE49-F238E27FC236}">
                  <a16:creationId xmlns:a16="http://schemas.microsoft.com/office/drawing/2014/main" id="{733BCEF2-5063-0E1A-6DFF-7C168888BFB9}"/>
                </a:ext>
              </a:extLst>
            </p:cNvPr>
            <p:cNvSpPr/>
            <p:nvPr/>
          </p:nvSpPr>
          <p:spPr>
            <a:xfrm>
              <a:off x="8596381" y="579084"/>
              <a:ext cx="415787" cy="516125"/>
            </a:xfrm>
            <a:custGeom>
              <a:avLst/>
              <a:gdLst/>
              <a:ahLst/>
              <a:cxnLst/>
              <a:rect l="l" t="t" r="r" b="b"/>
              <a:pathLst>
                <a:path w="7362" h="9139" extrusionOk="0">
                  <a:moveTo>
                    <a:pt x="7003" y="0"/>
                  </a:moveTo>
                  <a:lnTo>
                    <a:pt x="6492" y="29"/>
                  </a:lnTo>
                  <a:lnTo>
                    <a:pt x="5785" y="71"/>
                  </a:lnTo>
                  <a:lnTo>
                    <a:pt x="4741" y="126"/>
                  </a:lnTo>
                  <a:lnTo>
                    <a:pt x="4034" y="161"/>
                  </a:lnTo>
                  <a:lnTo>
                    <a:pt x="2992" y="225"/>
                  </a:lnTo>
                  <a:lnTo>
                    <a:pt x="2284" y="259"/>
                  </a:lnTo>
                  <a:lnTo>
                    <a:pt x="1241" y="316"/>
                  </a:lnTo>
                  <a:lnTo>
                    <a:pt x="533" y="358"/>
                  </a:lnTo>
                  <a:lnTo>
                    <a:pt x="1" y="385"/>
                  </a:lnTo>
                  <a:lnTo>
                    <a:pt x="51" y="1303"/>
                  </a:lnTo>
                  <a:lnTo>
                    <a:pt x="93" y="2010"/>
                  </a:lnTo>
                  <a:lnTo>
                    <a:pt x="197" y="3949"/>
                  </a:lnTo>
                  <a:lnTo>
                    <a:pt x="232" y="4657"/>
                  </a:lnTo>
                  <a:lnTo>
                    <a:pt x="345" y="6596"/>
                  </a:lnTo>
                  <a:lnTo>
                    <a:pt x="359" y="6939"/>
                  </a:lnTo>
                  <a:lnTo>
                    <a:pt x="666" y="7122"/>
                  </a:lnTo>
                  <a:lnTo>
                    <a:pt x="2809" y="8425"/>
                  </a:lnTo>
                  <a:lnTo>
                    <a:pt x="2984" y="8522"/>
                  </a:lnTo>
                  <a:lnTo>
                    <a:pt x="2984" y="8529"/>
                  </a:lnTo>
                  <a:lnTo>
                    <a:pt x="3992" y="9139"/>
                  </a:lnTo>
                  <a:lnTo>
                    <a:pt x="4916" y="8431"/>
                  </a:lnTo>
                  <a:lnTo>
                    <a:pt x="5126" y="8270"/>
                  </a:lnTo>
                  <a:lnTo>
                    <a:pt x="7074" y="6771"/>
                  </a:lnTo>
                  <a:lnTo>
                    <a:pt x="7361" y="6554"/>
                  </a:lnTo>
                  <a:lnTo>
                    <a:pt x="7346" y="6218"/>
                  </a:lnTo>
                  <a:lnTo>
                    <a:pt x="7242" y="4272"/>
                  </a:lnTo>
                  <a:lnTo>
                    <a:pt x="7200" y="3565"/>
                  </a:lnTo>
                  <a:lnTo>
                    <a:pt x="7094" y="1625"/>
                  </a:lnTo>
                  <a:lnTo>
                    <a:pt x="7052" y="918"/>
                  </a:lnTo>
                  <a:lnTo>
                    <a:pt x="70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9;p53">
              <a:extLst>
                <a:ext uri="{FF2B5EF4-FFF2-40B4-BE49-F238E27FC236}">
                  <a16:creationId xmlns:a16="http://schemas.microsoft.com/office/drawing/2014/main" id="{0B57F1D9-73E6-89F2-8413-F255836FD434}"/>
                </a:ext>
              </a:extLst>
            </p:cNvPr>
            <p:cNvSpPr/>
            <p:nvPr/>
          </p:nvSpPr>
          <p:spPr>
            <a:xfrm>
              <a:off x="8599205" y="652559"/>
              <a:ext cx="21800" cy="40097"/>
            </a:xfrm>
            <a:custGeom>
              <a:avLst/>
              <a:gdLst/>
              <a:ahLst/>
              <a:cxnLst/>
              <a:rect l="l" t="t" r="r" b="b"/>
              <a:pathLst>
                <a:path w="386" h="710" extrusionOk="0">
                  <a:moveTo>
                    <a:pt x="25" y="1"/>
                  </a:moveTo>
                  <a:cubicBezTo>
                    <a:pt x="17" y="1"/>
                    <a:pt x="9" y="1"/>
                    <a:pt x="1" y="2"/>
                  </a:cubicBezTo>
                  <a:lnTo>
                    <a:pt x="43" y="709"/>
                  </a:lnTo>
                  <a:cubicBezTo>
                    <a:pt x="238" y="696"/>
                    <a:pt x="386" y="534"/>
                    <a:pt x="379" y="338"/>
                  </a:cubicBezTo>
                  <a:cubicBezTo>
                    <a:pt x="365" y="151"/>
                    <a:pt x="209" y="1"/>
                    <a:pt x="2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0;p53">
              <a:extLst>
                <a:ext uri="{FF2B5EF4-FFF2-40B4-BE49-F238E27FC236}">
                  <a16:creationId xmlns:a16="http://schemas.microsoft.com/office/drawing/2014/main" id="{6FD359F1-426E-9A20-C5A4-0512CD9BC61F}"/>
                </a:ext>
              </a:extLst>
            </p:cNvPr>
            <p:cNvSpPr/>
            <p:nvPr/>
          </p:nvSpPr>
          <p:spPr>
            <a:xfrm>
              <a:off x="8678669" y="647081"/>
              <a:ext cx="41172" cy="40097"/>
            </a:xfrm>
            <a:custGeom>
              <a:avLst/>
              <a:gdLst/>
              <a:ahLst/>
              <a:cxnLst/>
              <a:rect l="l" t="t" r="r" b="b"/>
              <a:pathLst>
                <a:path w="729" h="710" extrusionOk="0">
                  <a:moveTo>
                    <a:pt x="356" y="1"/>
                  </a:moveTo>
                  <a:cubicBezTo>
                    <a:pt x="352" y="1"/>
                    <a:pt x="348" y="1"/>
                    <a:pt x="343" y="1"/>
                  </a:cubicBezTo>
                  <a:cubicBezTo>
                    <a:pt x="148" y="15"/>
                    <a:pt x="1" y="183"/>
                    <a:pt x="14" y="379"/>
                  </a:cubicBezTo>
                  <a:cubicBezTo>
                    <a:pt x="22" y="560"/>
                    <a:pt x="177" y="709"/>
                    <a:pt x="362" y="709"/>
                  </a:cubicBezTo>
                  <a:cubicBezTo>
                    <a:pt x="370" y="709"/>
                    <a:pt x="378" y="709"/>
                    <a:pt x="385" y="709"/>
                  </a:cubicBezTo>
                  <a:cubicBezTo>
                    <a:pt x="582" y="702"/>
                    <a:pt x="728" y="534"/>
                    <a:pt x="715" y="337"/>
                  </a:cubicBezTo>
                  <a:cubicBezTo>
                    <a:pt x="708" y="145"/>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01;p53">
              <a:extLst>
                <a:ext uri="{FF2B5EF4-FFF2-40B4-BE49-F238E27FC236}">
                  <a16:creationId xmlns:a16="http://schemas.microsoft.com/office/drawing/2014/main" id="{14FB00E8-6213-77D2-05F7-E263E7F1E5BB}"/>
                </a:ext>
              </a:extLst>
            </p:cNvPr>
            <p:cNvSpPr/>
            <p:nvPr/>
          </p:nvSpPr>
          <p:spPr>
            <a:xfrm>
              <a:off x="8777562" y="641942"/>
              <a:ext cx="41172" cy="40097"/>
            </a:xfrm>
            <a:custGeom>
              <a:avLst/>
              <a:gdLst/>
              <a:ahLst/>
              <a:cxnLst/>
              <a:rect l="l" t="t" r="r" b="b"/>
              <a:pathLst>
                <a:path w="729" h="710" extrusionOk="0">
                  <a:moveTo>
                    <a:pt x="371" y="0"/>
                  </a:moveTo>
                  <a:cubicBezTo>
                    <a:pt x="362" y="0"/>
                    <a:pt x="353" y="1"/>
                    <a:pt x="344" y="1"/>
                  </a:cubicBezTo>
                  <a:cubicBezTo>
                    <a:pt x="147" y="8"/>
                    <a:pt x="1" y="176"/>
                    <a:pt x="14" y="373"/>
                  </a:cubicBezTo>
                  <a:cubicBezTo>
                    <a:pt x="21" y="563"/>
                    <a:pt x="182" y="709"/>
                    <a:pt x="373" y="709"/>
                  </a:cubicBezTo>
                  <a:cubicBezTo>
                    <a:pt x="377" y="709"/>
                    <a:pt x="381" y="709"/>
                    <a:pt x="386" y="709"/>
                  </a:cubicBezTo>
                  <a:cubicBezTo>
                    <a:pt x="582" y="694"/>
                    <a:pt x="728" y="526"/>
                    <a:pt x="722" y="331"/>
                  </a:cubicBezTo>
                  <a:cubicBezTo>
                    <a:pt x="709" y="143"/>
                    <a:pt x="556" y="0"/>
                    <a:pt x="37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02;p53">
              <a:extLst>
                <a:ext uri="{FF2B5EF4-FFF2-40B4-BE49-F238E27FC236}">
                  <a16:creationId xmlns:a16="http://schemas.microsoft.com/office/drawing/2014/main" id="{40ABF415-B393-0C8A-1344-1DCD7C3D3DF7}"/>
                </a:ext>
              </a:extLst>
            </p:cNvPr>
            <p:cNvSpPr/>
            <p:nvPr/>
          </p:nvSpPr>
          <p:spPr>
            <a:xfrm>
              <a:off x="8876398" y="636351"/>
              <a:ext cx="41229" cy="40041"/>
            </a:xfrm>
            <a:custGeom>
              <a:avLst/>
              <a:gdLst/>
              <a:ahLst/>
              <a:cxnLst/>
              <a:rect l="l" t="t" r="r" b="b"/>
              <a:pathLst>
                <a:path w="730" h="709" extrusionOk="0">
                  <a:moveTo>
                    <a:pt x="368" y="0"/>
                  </a:moveTo>
                  <a:cubicBezTo>
                    <a:pt x="360" y="0"/>
                    <a:pt x="353" y="1"/>
                    <a:pt x="345" y="1"/>
                  </a:cubicBezTo>
                  <a:cubicBezTo>
                    <a:pt x="148" y="10"/>
                    <a:pt x="0" y="178"/>
                    <a:pt x="15" y="373"/>
                  </a:cubicBezTo>
                  <a:cubicBezTo>
                    <a:pt x="22" y="565"/>
                    <a:pt x="183" y="709"/>
                    <a:pt x="374" y="709"/>
                  </a:cubicBezTo>
                  <a:cubicBezTo>
                    <a:pt x="378" y="709"/>
                    <a:pt x="382" y="709"/>
                    <a:pt x="387" y="709"/>
                  </a:cubicBezTo>
                  <a:cubicBezTo>
                    <a:pt x="582" y="695"/>
                    <a:pt x="730" y="534"/>
                    <a:pt x="723" y="337"/>
                  </a:cubicBezTo>
                  <a:cubicBezTo>
                    <a:pt x="708" y="150"/>
                    <a:pt x="553"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03;p53">
              <a:extLst>
                <a:ext uri="{FF2B5EF4-FFF2-40B4-BE49-F238E27FC236}">
                  <a16:creationId xmlns:a16="http://schemas.microsoft.com/office/drawing/2014/main" id="{93CBF1A7-A02F-830A-9C89-FD55FDA00C6E}"/>
                </a:ext>
              </a:extLst>
            </p:cNvPr>
            <p:cNvSpPr/>
            <p:nvPr/>
          </p:nvSpPr>
          <p:spPr>
            <a:xfrm>
              <a:off x="8975290" y="630873"/>
              <a:ext cx="21800" cy="40097"/>
            </a:xfrm>
            <a:custGeom>
              <a:avLst/>
              <a:gdLst/>
              <a:ahLst/>
              <a:cxnLst/>
              <a:rect l="l" t="t" r="r" b="b"/>
              <a:pathLst>
                <a:path w="386" h="710" extrusionOk="0">
                  <a:moveTo>
                    <a:pt x="343" y="1"/>
                  </a:moveTo>
                  <a:cubicBezTo>
                    <a:pt x="155" y="14"/>
                    <a:pt x="0" y="182"/>
                    <a:pt x="14" y="372"/>
                  </a:cubicBezTo>
                  <a:cubicBezTo>
                    <a:pt x="22" y="561"/>
                    <a:pt x="177" y="709"/>
                    <a:pt x="361" y="709"/>
                  </a:cubicBezTo>
                  <a:cubicBezTo>
                    <a:pt x="369" y="709"/>
                    <a:pt x="377" y="709"/>
                    <a:pt x="385" y="708"/>
                  </a:cubicBezTo>
                  <a:lnTo>
                    <a:pt x="34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04;p53">
              <a:extLst>
                <a:ext uri="{FF2B5EF4-FFF2-40B4-BE49-F238E27FC236}">
                  <a16:creationId xmlns:a16="http://schemas.microsoft.com/office/drawing/2014/main" id="{48E5E2B3-1801-A697-DBDC-EB38599E204E}"/>
                </a:ext>
              </a:extLst>
            </p:cNvPr>
            <p:cNvSpPr/>
            <p:nvPr/>
          </p:nvSpPr>
          <p:spPr>
            <a:xfrm>
              <a:off x="8626484" y="596931"/>
              <a:ext cx="40777" cy="21065"/>
            </a:xfrm>
            <a:custGeom>
              <a:avLst/>
              <a:gdLst/>
              <a:ahLst/>
              <a:cxnLst/>
              <a:rect l="l" t="t" r="r" b="b"/>
              <a:pathLst>
                <a:path w="722" h="373" extrusionOk="0">
                  <a:moveTo>
                    <a:pt x="708" y="0"/>
                  </a:moveTo>
                  <a:lnTo>
                    <a:pt x="0" y="42"/>
                  </a:lnTo>
                  <a:cubicBezTo>
                    <a:pt x="13" y="229"/>
                    <a:pt x="162" y="372"/>
                    <a:pt x="347" y="372"/>
                  </a:cubicBezTo>
                  <a:cubicBezTo>
                    <a:pt x="355" y="372"/>
                    <a:pt x="363" y="372"/>
                    <a:pt x="372" y="371"/>
                  </a:cubicBezTo>
                  <a:cubicBezTo>
                    <a:pt x="568" y="363"/>
                    <a:pt x="721" y="195"/>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05;p53">
              <a:extLst>
                <a:ext uri="{FF2B5EF4-FFF2-40B4-BE49-F238E27FC236}">
                  <a16:creationId xmlns:a16="http://schemas.microsoft.com/office/drawing/2014/main" id="{95692CA4-2284-5D19-C1B0-E5F90A852055}"/>
                </a:ext>
              </a:extLst>
            </p:cNvPr>
            <p:cNvSpPr/>
            <p:nvPr/>
          </p:nvSpPr>
          <p:spPr>
            <a:xfrm>
              <a:off x="8725376" y="591791"/>
              <a:ext cx="40777" cy="20952"/>
            </a:xfrm>
            <a:custGeom>
              <a:avLst/>
              <a:gdLst/>
              <a:ahLst/>
              <a:cxnLst/>
              <a:rect l="l" t="t" r="r" b="b"/>
              <a:pathLst>
                <a:path w="722" h="371" extrusionOk="0">
                  <a:moveTo>
                    <a:pt x="708" y="0"/>
                  </a:moveTo>
                  <a:lnTo>
                    <a:pt x="0" y="34"/>
                  </a:lnTo>
                  <a:cubicBezTo>
                    <a:pt x="14" y="225"/>
                    <a:pt x="167" y="370"/>
                    <a:pt x="356" y="370"/>
                  </a:cubicBezTo>
                  <a:cubicBezTo>
                    <a:pt x="361" y="370"/>
                    <a:pt x="366" y="370"/>
                    <a:pt x="372" y="370"/>
                  </a:cubicBezTo>
                  <a:cubicBezTo>
                    <a:pt x="567" y="357"/>
                    <a:pt x="721" y="189"/>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06;p53">
              <a:extLst>
                <a:ext uri="{FF2B5EF4-FFF2-40B4-BE49-F238E27FC236}">
                  <a16:creationId xmlns:a16="http://schemas.microsoft.com/office/drawing/2014/main" id="{9C847ACD-EF6F-2553-2973-BF79B3BD3F27}"/>
                </a:ext>
              </a:extLst>
            </p:cNvPr>
            <p:cNvSpPr/>
            <p:nvPr/>
          </p:nvSpPr>
          <p:spPr>
            <a:xfrm>
              <a:off x="8824156" y="586200"/>
              <a:ext cx="40890" cy="21065"/>
            </a:xfrm>
            <a:custGeom>
              <a:avLst/>
              <a:gdLst/>
              <a:ahLst/>
              <a:cxnLst/>
              <a:rect l="l" t="t" r="r" b="b"/>
              <a:pathLst>
                <a:path w="724" h="373" extrusionOk="0">
                  <a:moveTo>
                    <a:pt x="708" y="0"/>
                  </a:moveTo>
                  <a:lnTo>
                    <a:pt x="1" y="35"/>
                  </a:lnTo>
                  <a:cubicBezTo>
                    <a:pt x="15" y="224"/>
                    <a:pt x="164" y="372"/>
                    <a:pt x="348" y="372"/>
                  </a:cubicBezTo>
                  <a:cubicBezTo>
                    <a:pt x="356" y="372"/>
                    <a:pt x="364" y="372"/>
                    <a:pt x="372" y="372"/>
                  </a:cubicBezTo>
                  <a:cubicBezTo>
                    <a:pt x="569" y="365"/>
                    <a:pt x="723" y="197"/>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07;p53">
              <a:extLst>
                <a:ext uri="{FF2B5EF4-FFF2-40B4-BE49-F238E27FC236}">
                  <a16:creationId xmlns:a16="http://schemas.microsoft.com/office/drawing/2014/main" id="{4F54EC8C-0BC4-8984-2B40-19F066BD08A2}"/>
                </a:ext>
              </a:extLst>
            </p:cNvPr>
            <p:cNvSpPr/>
            <p:nvPr/>
          </p:nvSpPr>
          <p:spPr>
            <a:xfrm>
              <a:off x="8923048" y="580666"/>
              <a:ext cx="40777" cy="21065"/>
            </a:xfrm>
            <a:custGeom>
              <a:avLst/>
              <a:gdLst/>
              <a:ahLst/>
              <a:cxnLst/>
              <a:rect l="l" t="t" r="r" b="b"/>
              <a:pathLst>
                <a:path w="722" h="373" extrusionOk="0">
                  <a:moveTo>
                    <a:pt x="708" y="1"/>
                  </a:moveTo>
                  <a:lnTo>
                    <a:pt x="1" y="43"/>
                  </a:lnTo>
                  <a:cubicBezTo>
                    <a:pt x="14" y="231"/>
                    <a:pt x="168" y="373"/>
                    <a:pt x="354" y="373"/>
                  </a:cubicBezTo>
                  <a:cubicBezTo>
                    <a:pt x="362" y="373"/>
                    <a:pt x="371" y="373"/>
                    <a:pt x="379" y="372"/>
                  </a:cubicBezTo>
                  <a:cubicBezTo>
                    <a:pt x="569" y="365"/>
                    <a:pt x="722" y="197"/>
                    <a:pt x="70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08;p53">
              <a:extLst>
                <a:ext uri="{FF2B5EF4-FFF2-40B4-BE49-F238E27FC236}">
                  <a16:creationId xmlns:a16="http://schemas.microsoft.com/office/drawing/2014/main" id="{4E8B6CCA-68AD-75BE-A28C-760F6AD505BC}"/>
                </a:ext>
              </a:extLst>
            </p:cNvPr>
            <p:cNvSpPr/>
            <p:nvPr/>
          </p:nvSpPr>
          <p:spPr>
            <a:xfrm>
              <a:off x="8633995" y="727729"/>
              <a:ext cx="41229" cy="40097"/>
            </a:xfrm>
            <a:custGeom>
              <a:avLst/>
              <a:gdLst/>
              <a:ahLst/>
              <a:cxnLst/>
              <a:rect l="l" t="t" r="r" b="b"/>
              <a:pathLst>
                <a:path w="730" h="710" extrusionOk="0">
                  <a:moveTo>
                    <a:pt x="368" y="1"/>
                  </a:moveTo>
                  <a:cubicBezTo>
                    <a:pt x="360" y="1"/>
                    <a:pt x="351" y="1"/>
                    <a:pt x="343" y="2"/>
                  </a:cubicBezTo>
                  <a:cubicBezTo>
                    <a:pt x="155" y="8"/>
                    <a:pt x="0" y="176"/>
                    <a:pt x="15" y="373"/>
                  </a:cubicBezTo>
                  <a:cubicBezTo>
                    <a:pt x="22" y="564"/>
                    <a:pt x="183" y="709"/>
                    <a:pt x="372" y="709"/>
                  </a:cubicBezTo>
                  <a:cubicBezTo>
                    <a:pt x="376" y="709"/>
                    <a:pt x="381" y="709"/>
                    <a:pt x="385" y="709"/>
                  </a:cubicBezTo>
                  <a:cubicBezTo>
                    <a:pt x="582" y="694"/>
                    <a:pt x="729" y="526"/>
                    <a:pt x="721" y="331"/>
                  </a:cubicBezTo>
                  <a:cubicBezTo>
                    <a:pt x="708" y="143"/>
                    <a:pt x="554" y="1"/>
                    <a:pt x="36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09;p53">
              <a:extLst>
                <a:ext uri="{FF2B5EF4-FFF2-40B4-BE49-F238E27FC236}">
                  <a16:creationId xmlns:a16="http://schemas.microsoft.com/office/drawing/2014/main" id="{3C010E02-76C5-9C89-E5BE-CF5DA3319E92}"/>
                </a:ext>
              </a:extLst>
            </p:cNvPr>
            <p:cNvSpPr/>
            <p:nvPr/>
          </p:nvSpPr>
          <p:spPr>
            <a:xfrm>
              <a:off x="8732888" y="722251"/>
              <a:ext cx="41116" cy="39984"/>
            </a:xfrm>
            <a:custGeom>
              <a:avLst/>
              <a:gdLst/>
              <a:ahLst/>
              <a:cxnLst/>
              <a:rect l="l" t="t" r="r" b="b"/>
              <a:pathLst>
                <a:path w="728" h="708" extrusionOk="0">
                  <a:moveTo>
                    <a:pt x="375" y="0"/>
                  </a:moveTo>
                  <a:cubicBezTo>
                    <a:pt x="367" y="0"/>
                    <a:pt x="358" y="0"/>
                    <a:pt x="350" y="1"/>
                  </a:cubicBezTo>
                  <a:cubicBezTo>
                    <a:pt x="155" y="8"/>
                    <a:pt x="0" y="176"/>
                    <a:pt x="14" y="371"/>
                  </a:cubicBezTo>
                  <a:cubicBezTo>
                    <a:pt x="20" y="562"/>
                    <a:pt x="179" y="707"/>
                    <a:pt x="369" y="707"/>
                  </a:cubicBezTo>
                  <a:cubicBezTo>
                    <a:pt x="374" y="707"/>
                    <a:pt x="380" y="707"/>
                    <a:pt x="385" y="707"/>
                  </a:cubicBezTo>
                  <a:cubicBezTo>
                    <a:pt x="582" y="693"/>
                    <a:pt x="728" y="532"/>
                    <a:pt x="721" y="337"/>
                  </a:cubicBezTo>
                  <a:cubicBezTo>
                    <a:pt x="708" y="149"/>
                    <a:pt x="555" y="0"/>
                    <a:pt x="37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10;p53">
              <a:extLst>
                <a:ext uri="{FF2B5EF4-FFF2-40B4-BE49-F238E27FC236}">
                  <a16:creationId xmlns:a16="http://schemas.microsoft.com/office/drawing/2014/main" id="{3E1C21CF-CBAE-BFFB-C595-7502769AD4E2}"/>
                </a:ext>
              </a:extLst>
            </p:cNvPr>
            <p:cNvSpPr/>
            <p:nvPr/>
          </p:nvSpPr>
          <p:spPr>
            <a:xfrm>
              <a:off x="8831780" y="716660"/>
              <a:ext cx="41116" cy="40097"/>
            </a:xfrm>
            <a:custGeom>
              <a:avLst/>
              <a:gdLst/>
              <a:ahLst/>
              <a:cxnLst/>
              <a:rect l="l" t="t" r="r" b="b"/>
              <a:pathLst>
                <a:path w="728" h="710" extrusionOk="0">
                  <a:moveTo>
                    <a:pt x="362" y="1"/>
                  </a:moveTo>
                  <a:cubicBezTo>
                    <a:pt x="358" y="1"/>
                    <a:pt x="354" y="1"/>
                    <a:pt x="350" y="1"/>
                  </a:cubicBezTo>
                  <a:cubicBezTo>
                    <a:pt x="153" y="16"/>
                    <a:pt x="0" y="184"/>
                    <a:pt x="14" y="379"/>
                  </a:cubicBezTo>
                  <a:cubicBezTo>
                    <a:pt x="20" y="561"/>
                    <a:pt x="175" y="709"/>
                    <a:pt x="361" y="709"/>
                  </a:cubicBezTo>
                  <a:cubicBezTo>
                    <a:pt x="369" y="709"/>
                    <a:pt x="377" y="709"/>
                    <a:pt x="385" y="708"/>
                  </a:cubicBezTo>
                  <a:cubicBezTo>
                    <a:pt x="580" y="702"/>
                    <a:pt x="728" y="534"/>
                    <a:pt x="721" y="337"/>
                  </a:cubicBezTo>
                  <a:cubicBezTo>
                    <a:pt x="706" y="146"/>
                    <a:pt x="545" y="1"/>
                    <a:pt x="36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11;p53">
              <a:extLst>
                <a:ext uri="{FF2B5EF4-FFF2-40B4-BE49-F238E27FC236}">
                  <a16:creationId xmlns:a16="http://schemas.microsoft.com/office/drawing/2014/main" id="{6BE4EF28-8A04-8E50-E6D5-AB7AF15A7FBF}"/>
                </a:ext>
              </a:extLst>
            </p:cNvPr>
            <p:cNvSpPr/>
            <p:nvPr/>
          </p:nvSpPr>
          <p:spPr>
            <a:xfrm>
              <a:off x="8930560" y="711520"/>
              <a:ext cx="41285" cy="40041"/>
            </a:xfrm>
            <a:custGeom>
              <a:avLst/>
              <a:gdLst/>
              <a:ahLst/>
              <a:cxnLst/>
              <a:rect l="l" t="t" r="r" b="b"/>
              <a:pathLst>
                <a:path w="731" h="709" extrusionOk="0">
                  <a:moveTo>
                    <a:pt x="377" y="0"/>
                  </a:moveTo>
                  <a:cubicBezTo>
                    <a:pt x="369" y="0"/>
                    <a:pt x="360" y="1"/>
                    <a:pt x="352" y="1"/>
                  </a:cubicBezTo>
                  <a:cubicBezTo>
                    <a:pt x="155" y="8"/>
                    <a:pt x="1" y="176"/>
                    <a:pt x="16" y="373"/>
                  </a:cubicBezTo>
                  <a:cubicBezTo>
                    <a:pt x="22" y="565"/>
                    <a:pt x="183" y="709"/>
                    <a:pt x="373" y="709"/>
                  </a:cubicBezTo>
                  <a:cubicBezTo>
                    <a:pt x="377" y="709"/>
                    <a:pt x="381" y="709"/>
                    <a:pt x="386" y="709"/>
                  </a:cubicBezTo>
                  <a:cubicBezTo>
                    <a:pt x="582" y="695"/>
                    <a:pt x="730" y="527"/>
                    <a:pt x="722" y="331"/>
                  </a:cubicBezTo>
                  <a:cubicBezTo>
                    <a:pt x="709" y="142"/>
                    <a:pt x="560" y="0"/>
                    <a:pt x="377"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12;p53">
              <a:extLst>
                <a:ext uri="{FF2B5EF4-FFF2-40B4-BE49-F238E27FC236}">
                  <a16:creationId xmlns:a16="http://schemas.microsoft.com/office/drawing/2014/main" id="{53CA7645-3B9C-8460-6F6D-2C628C1B4D93}"/>
                </a:ext>
              </a:extLst>
            </p:cNvPr>
            <p:cNvSpPr/>
            <p:nvPr/>
          </p:nvSpPr>
          <p:spPr>
            <a:xfrm>
              <a:off x="8607507" y="802108"/>
              <a:ext cx="21800" cy="39984"/>
            </a:xfrm>
            <a:custGeom>
              <a:avLst/>
              <a:gdLst/>
              <a:ahLst/>
              <a:cxnLst/>
              <a:rect l="l" t="t" r="r" b="b"/>
              <a:pathLst>
                <a:path w="386" h="708" extrusionOk="0">
                  <a:moveTo>
                    <a:pt x="13" y="0"/>
                  </a:moveTo>
                  <a:cubicBezTo>
                    <a:pt x="9" y="0"/>
                    <a:pt x="5" y="0"/>
                    <a:pt x="0" y="0"/>
                  </a:cubicBezTo>
                  <a:lnTo>
                    <a:pt x="35" y="708"/>
                  </a:lnTo>
                  <a:cubicBezTo>
                    <a:pt x="232" y="701"/>
                    <a:pt x="385" y="533"/>
                    <a:pt x="372" y="336"/>
                  </a:cubicBezTo>
                  <a:cubicBezTo>
                    <a:pt x="365" y="146"/>
                    <a:pt x="204" y="0"/>
                    <a:pt x="1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13;p53">
              <a:extLst>
                <a:ext uri="{FF2B5EF4-FFF2-40B4-BE49-F238E27FC236}">
                  <a16:creationId xmlns:a16="http://schemas.microsoft.com/office/drawing/2014/main" id="{D7EC1D74-8624-2FFB-50B8-1D9CB819336C}"/>
                </a:ext>
              </a:extLst>
            </p:cNvPr>
            <p:cNvSpPr/>
            <p:nvPr/>
          </p:nvSpPr>
          <p:spPr>
            <a:xfrm>
              <a:off x="8687028" y="796573"/>
              <a:ext cx="41172" cy="40097"/>
            </a:xfrm>
            <a:custGeom>
              <a:avLst/>
              <a:gdLst/>
              <a:ahLst/>
              <a:cxnLst/>
              <a:rect l="l" t="t" r="r" b="b"/>
              <a:pathLst>
                <a:path w="729" h="710" extrusionOk="0">
                  <a:moveTo>
                    <a:pt x="356" y="1"/>
                  </a:moveTo>
                  <a:cubicBezTo>
                    <a:pt x="352" y="1"/>
                    <a:pt x="348" y="1"/>
                    <a:pt x="343" y="1"/>
                  </a:cubicBezTo>
                  <a:cubicBezTo>
                    <a:pt x="147" y="14"/>
                    <a:pt x="0" y="182"/>
                    <a:pt x="7" y="379"/>
                  </a:cubicBezTo>
                  <a:cubicBezTo>
                    <a:pt x="20" y="567"/>
                    <a:pt x="175" y="709"/>
                    <a:pt x="354" y="709"/>
                  </a:cubicBezTo>
                  <a:cubicBezTo>
                    <a:pt x="362" y="709"/>
                    <a:pt x="370" y="709"/>
                    <a:pt x="379" y="708"/>
                  </a:cubicBezTo>
                  <a:cubicBezTo>
                    <a:pt x="574" y="702"/>
                    <a:pt x="728" y="534"/>
                    <a:pt x="715" y="337"/>
                  </a:cubicBezTo>
                  <a:cubicBezTo>
                    <a:pt x="706" y="145"/>
                    <a:pt x="546"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14;p53">
              <a:extLst>
                <a:ext uri="{FF2B5EF4-FFF2-40B4-BE49-F238E27FC236}">
                  <a16:creationId xmlns:a16="http://schemas.microsoft.com/office/drawing/2014/main" id="{608B20DC-0CF5-E848-D877-3AF9F74C5C4B}"/>
                </a:ext>
              </a:extLst>
            </p:cNvPr>
            <p:cNvSpPr/>
            <p:nvPr/>
          </p:nvSpPr>
          <p:spPr>
            <a:xfrm>
              <a:off x="8785807" y="791434"/>
              <a:ext cx="41285" cy="40041"/>
            </a:xfrm>
            <a:custGeom>
              <a:avLst/>
              <a:gdLst/>
              <a:ahLst/>
              <a:cxnLst/>
              <a:rect l="l" t="t" r="r" b="b"/>
              <a:pathLst>
                <a:path w="731" h="709" extrusionOk="0">
                  <a:moveTo>
                    <a:pt x="370" y="0"/>
                  </a:moveTo>
                  <a:cubicBezTo>
                    <a:pt x="362" y="0"/>
                    <a:pt x="353" y="0"/>
                    <a:pt x="344" y="1"/>
                  </a:cubicBezTo>
                  <a:cubicBezTo>
                    <a:pt x="149" y="8"/>
                    <a:pt x="1" y="176"/>
                    <a:pt x="8" y="373"/>
                  </a:cubicBezTo>
                  <a:cubicBezTo>
                    <a:pt x="22" y="563"/>
                    <a:pt x="184" y="709"/>
                    <a:pt x="373" y="709"/>
                  </a:cubicBezTo>
                  <a:cubicBezTo>
                    <a:pt x="377" y="709"/>
                    <a:pt x="381" y="709"/>
                    <a:pt x="386" y="709"/>
                  </a:cubicBezTo>
                  <a:cubicBezTo>
                    <a:pt x="576" y="694"/>
                    <a:pt x="730" y="525"/>
                    <a:pt x="715" y="331"/>
                  </a:cubicBezTo>
                  <a:cubicBezTo>
                    <a:pt x="709" y="149"/>
                    <a:pt x="555" y="0"/>
                    <a:pt x="37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15;p53">
              <a:extLst>
                <a:ext uri="{FF2B5EF4-FFF2-40B4-BE49-F238E27FC236}">
                  <a16:creationId xmlns:a16="http://schemas.microsoft.com/office/drawing/2014/main" id="{B0130059-772B-BAAF-3A06-59F8826756A2}"/>
                </a:ext>
              </a:extLst>
            </p:cNvPr>
            <p:cNvSpPr/>
            <p:nvPr/>
          </p:nvSpPr>
          <p:spPr>
            <a:xfrm>
              <a:off x="8884756" y="785842"/>
              <a:ext cx="41116" cy="40097"/>
            </a:xfrm>
            <a:custGeom>
              <a:avLst/>
              <a:gdLst/>
              <a:ahLst/>
              <a:cxnLst/>
              <a:rect l="l" t="t" r="r" b="b"/>
              <a:pathLst>
                <a:path w="728" h="710" extrusionOk="0">
                  <a:moveTo>
                    <a:pt x="356" y="1"/>
                  </a:moveTo>
                  <a:cubicBezTo>
                    <a:pt x="351" y="1"/>
                    <a:pt x="347" y="1"/>
                    <a:pt x="343" y="1"/>
                  </a:cubicBezTo>
                  <a:cubicBezTo>
                    <a:pt x="146" y="16"/>
                    <a:pt x="0" y="177"/>
                    <a:pt x="7" y="372"/>
                  </a:cubicBezTo>
                  <a:cubicBezTo>
                    <a:pt x="20" y="560"/>
                    <a:pt x="173" y="710"/>
                    <a:pt x="358" y="710"/>
                  </a:cubicBezTo>
                  <a:cubicBezTo>
                    <a:pt x="367" y="710"/>
                    <a:pt x="376" y="709"/>
                    <a:pt x="385" y="708"/>
                  </a:cubicBezTo>
                  <a:cubicBezTo>
                    <a:pt x="575" y="702"/>
                    <a:pt x="728" y="534"/>
                    <a:pt x="714" y="337"/>
                  </a:cubicBezTo>
                  <a:cubicBezTo>
                    <a:pt x="708" y="146"/>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16;p53">
              <a:extLst>
                <a:ext uri="{FF2B5EF4-FFF2-40B4-BE49-F238E27FC236}">
                  <a16:creationId xmlns:a16="http://schemas.microsoft.com/office/drawing/2014/main" id="{285723D9-40D2-4FCA-02E8-DA252739B572}"/>
                </a:ext>
              </a:extLst>
            </p:cNvPr>
            <p:cNvSpPr/>
            <p:nvPr/>
          </p:nvSpPr>
          <p:spPr>
            <a:xfrm>
              <a:off x="8983649" y="780364"/>
              <a:ext cx="21744" cy="40041"/>
            </a:xfrm>
            <a:custGeom>
              <a:avLst/>
              <a:gdLst/>
              <a:ahLst/>
              <a:cxnLst/>
              <a:rect l="l" t="t" r="r" b="b"/>
              <a:pathLst>
                <a:path w="385" h="709" extrusionOk="0">
                  <a:moveTo>
                    <a:pt x="343" y="1"/>
                  </a:moveTo>
                  <a:cubicBezTo>
                    <a:pt x="146" y="14"/>
                    <a:pt x="0" y="182"/>
                    <a:pt x="7" y="379"/>
                  </a:cubicBezTo>
                  <a:cubicBezTo>
                    <a:pt x="20" y="567"/>
                    <a:pt x="174" y="709"/>
                    <a:pt x="360" y="709"/>
                  </a:cubicBezTo>
                  <a:cubicBezTo>
                    <a:pt x="368" y="709"/>
                    <a:pt x="377" y="709"/>
                    <a:pt x="385" y="708"/>
                  </a:cubicBezTo>
                  <a:lnTo>
                    <a:pt x="34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2117;p53">
              <a:extLst>
                <a:ext uri="{FF2B5EF4-FFF2-40B4-BE49-F238E27FC236}">
                  <a16:creationId xmlns:a16="http://schemas.microsoft.com/office/drawing/2014/main" id="{67B2203D-B4CA-FEA6-F262-4DFED696963D}"/>
                </a:ext>
              </a:extLst>
            </p:cNvPr>
            <p:cNvSpPr/>
            <p:nvPr/>
          </p:nvSpPr>
          <p:spPr>
            <a:xfrm>
              <a:off x="8642297" y="877220"/>
              <a:ext cx="41172" cy="40097"/>
            </a:xfrm>
            <a:custGeom>
              <a:avLst/>
              <a:gdLst/>
              <a:ahLst/>
              <a:cxnLst/>
              <a:rect l="l" t="t" r="r" b="b"/>
              <a:pathLst>
                <a:path w="729" h="710" extrusionOk="0">
                  <a:moveTo>
                    <a:pt x="368" y="1"/>
                  </a:moveTo>
                  <a:cubicBezTo>
                    <a:pt x="360" y="1"/>
                    <a:pt x="352" y="1"/>
                    <a:pt x="344" y="1"/>
                  </a:cubicBezTo>
                  <a:cubicBezTo>
                    <a:pt x="147" y="8"/>
                    <a:pt x="1" y="176"/>
                    <a:pt x="8" y="373"/>
                  </a:cubicBezTo>
                  <a:cubicBezTo>
                    <a:pt x="21" y="563"/>
                    <a:pt x="182" y="709"/>
                    <a:pt x="373" y="709"/>
                  </a:cubicBezTo>
                  <a:cubicBezTo>
                    <a:pt x="377" y="709"/>
                    <a:pt x="381" y="709"/>
                    <a:pt x="386" y="709"/>
                  </a:cubicBezTo>
                  <a:cubicBezTo>
                    <a:pt x="582" y="694"/>
                    <a:pt x="729" y="526"/>
                    <a:pt x="715" y="337"/>
                  </a:cubicBezTo>
                  <a:cubicBezTo>
                    <a:pt x="709" y="149"/>
                    <a:pt x="554" y="1"/>
                    <a:pt x="36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2118;p53">
              <a:extLst>
                <a:ext uri="{FF2B5EF4-FFF2-40B4-BE49-F238E27FC236}">
                  <a16:creationId xmlns:a16="http://schemas.microsoft.com/office/drawing/2014/main" id="{1BFE77B8-401C-DC57-2C2F-91D94F6CC1AF}"/>
                </a:ext>
              </a:extLst>
            </p:cNvPr>
            <p:cNvSpPr/>
            <p:nvPr/>
          </p:nvSpPr>
          <p:spPr>
            <a:xfrm>
              <a:off x="8741133" y="871742"/>
              <a:ext cx="41229" cy="39984"/>
            </a:xfrm>
            <a:custGeom>
              <a:avLst/>
              <a:gdLst/>
              <a:ahLst/>
              <a:cxnLst/>
              <a:rect l="l" t="t" r="r" b="b"/>
              <a:pathLst>
                <a:path w="730" h="708" extrusionOk="0">
                  <a:moveTo>
                    <a:pt x="361" y="1"/>
                  </a:moveTo>
                  <a:cubicBezTo>
                    <a:pt x="355" y="1"/>
                    <a:pt x="350" y="1"/>
                    <a:pt x="345" y="1"/>
                  </a:cubicBezTo>
                  <a:cubicBezTo>
                    <a:pt x="148" y="14"/>
                    <a:pt x="0" y="176"/>
                    <a:pt x="9" y="371"/>
                  </a:cubicBezTo>
                  <a:cubicBezTo>
                    <a:pt x="22" y="558"/>
                    <a:pt x="175" y="708"/>
                    <a:pt x="360" y="708"/>
                  </a:cubicBezTo>
                  <a:cubicBezTo>
                    <a:pt x="369" y="708"/>
                    <a:pt x="378" y="707"/>
                    <a:pt x="387" y="707"/>
                  </a:cubicBezTo>
                  <a:cubicBezTo>
                    <a:pt x="582" y="700"/>
                    <a:pt x="730" y="532"/>
                    <a:pt x="715" y="337"/>
                  </a:cubicBezTo>
                  <a:cubicBezTo>
                    <a:pt x="708" y="146"/>
                    <a:pt x="549" y="1"/>
                    <a:pt x="36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2119;p53">
              <a:extLst>
                <a:ext uri="{FF2B5EF4-FFF2-40B4-BE49-F238E27FC236}">
                  <a16:creationId xmlns:a16="http://schemas.microsoft.com/office/drawing/2014/main" id="{F781BAE9-3198-07C1-8C9B-878EB72FDD80}"/>
                </a:ext>
              </a:extLst>
            </p:cNvPr>
            <p:cNvSpPr/>
            <p:nvPr/>
          </p:nvSpPr>
          <p:spPr>
            <a:xfrm>
              <a:off x="8840026" y="866151"/>
              <a:ext cx="41172" cy="40097"/>
            </a:xfrm>
            <a:custGeom>
              <a:avLst/>
              <a:gdLst/>
              <a:ahLst/>
              <a:cxnLst/>
              <a:rect l="l" t="t" r="r" b="b"/>
              <a:pathLst>
                <a:path w="729" h="710" extrusionOk="0">
                  <a:moveTo>
                    <a:pt x="356" y="1"/>
                  </a:moveTo>
                  <a:cubicBezTo>
                    <a:pt x="352" y="1"/>
                    <a:pt x="348" y="1"/>
                    <a:pt x="343" y="1"/>
                  </a:cubicBezTo>
                  <a:cubicBezTo>
                    <a:pt x="148" y="16"/>
                    <a:pt x="1" y="184"/>
                    <a:pt x="14" y="379"/>
                  </a:cubicBezTo>
                  <a:cubicBezTo>
                    <a:pt x="22" y="567"/>
                    <a:pt x="176" y="709"/>
                    <a:pt x="361" y="709"/>
                  </a:cubicBezTo>
                  <a:cubicBezTo>
                    <a:pt x="369" y="709"/>
                    <a:pt x="377" y="709"/>
                    <a:pt x="385" y="708"/>
                  </a:cubicBezTo>
                  <a:cubicBezTo>
                    <a:pt x="582" y="702"/>
                    <a:pt x="728" y="533"/>
                    <a:pt x="721" y="337"/>
                  </a:cubicBezTo>
                  <a:cubicBezTo>
                    <a:pt x="708" y="146"/>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2120;p53">
              <a:extLst>
                <a:ext uri="{FF2B5EF4-FFF2-40B4-BE49-F238E27FC236}">
                  <a16:creationId xmlns:a16="http://schemas.microsoft.com/office/drawing/2014/main" id="{1E10F5BF-85CD-BA7B-C2B9-85C004C9ACA5}"/>
                </a:ext>
              </a:extLst>
            </p:cNvPr>
            <p:cNvSpPr/>
            <p:nvPr/>
          </p:nvSpPr>
          <p:spPr>
            <a:xfrm>
              <a:off x="8938918" y="861012"/>
              <a:ext cx="41172" cy="40041"/>
            </a:xfrm>
            <a:custGeom>
              <a:avLst/>
              <a:gdLst/>
              <a:ahLst/>
              <a:cxnLst/>
              <a:rect l="l" t="t" r="r" b="b"/>
              <a:pathLst>
                <a:path w="729" h="709" extrusionOk="0">
                  <a:moveTo>
                    <a:pt x="368" y="0"/>
                  </a:moveTo>
                  <a:cubicBezTo>
                    <a:pt x="360" y="0"/>
                    <a:pt x="352" y="0"/>
                    <a:pt x="343" y="1"/>
                  </a:cubicBezTo>
                  <a:cubicBezTo>
                    <a:pt x="147" y="8"/>
                    <a:pt x="1" y="176"/>
                    <a:pt x="14" y="372"/>
                  </a:cubicBezTo>
                  <a:cubicBezTo>
                    <a:pt x="21" y="565"/>
                    <a:pt x="181" y="709"/>
                    <a:pt x="372" y="709"/>
                  </a:cubicBezTo>
                  <a:cubicBezTo>
                    <a:pt x="377" y="709"/>
                    <a:pt x="381" y="709"/>
                    <a:pt x="385" y="708"/>
                  </a:cubicBezTo>
                  <a:cubicBezTo>
                    <a:pt x="582" y="695"/>
                    <a:pt x="728" y="527"/>
                    <a:pt x="722" y="330"/>
                  </a:cubicBezTo>
                  <a:cubicBezTo>
                    <a:pt x="709" y="148"/>
                    <a:pt x="554"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2121;p53">
              <a:extLst>
                <a:ext uri="{FF2B5EF4-FFF2-40B4-BE49-F238E27FC236}">
                  <a16:creationId xmlns:a16="http://schemas.microsoft.com/office/drawing/2014/main" id="{5874995C-EC23-3653-74A2-A12F99C9A6F3}"/>
                </a:ext>
              </a:extLst>
            </p:cNvPr>
            <p:cNvSpPr/>
            <p:nvPr/>
          </p:nvSpPr>
          <p:spPr>
            <a:xfrm>
              <a:off x="8615866" y="951543"/>
              <a:ext cx="20897" cy="29819"/>
            </a:xfrm>
            <a:custGeom>
              <a:avLst/>
              <a:gdLst/>
              <a:ahLst/>
              <a:cxnLst/>
              <a:rect l="l" t="t" r="r" b="b"/>
              <a:pathLst>
                <a:path w="370" h="528" extrusionOk="0">
                  <a:moveTo>
                    <a:pt x="12" y="1"/>
                  </a:moveTo>
                  <a:cubicBezTo>
                    <a:pt x="8" y="1"/>
                    <a:pt x="4" y="1"/>
                    <a:pt x="0" y="1"/>
                  </a:cubicBezTo>
                  <a:lnTo>
                    <a:pt x="14" y="344"/>
                  </a:lnTo>
                  <a:lnTo>
                    <a:pt x="321" y="527"/>
                  </a:lnTo>
                  <a:cubicBezTo>
                    <a:pt x="356" y="478"/>
                    <a:pt x="370" y="408"/>
                    <a:pt x="370" y="337"/>
                  </a:cubicBezTo>
                  <a:cubicBezTo>
                    <a:pt x="357" y="147"/>
                    <a:pt x="196" y="1"/>
                    <a:pt x="1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2122;p53">
              <a:extLst>
                <a:ext uri="{FF2B5EF4-FFF2-40B4-BE49-F238E27FC236}">
                  <a16:creationId xmlns:a16="http://schemas.microsoft.com/office/drawing/2014/main" id="{9C2FD300-AD68-3635-C83C-9CB6F4F01044}"/>
                </a:ext>
              </a:extLst>
            </p:cNvPr>
            <p:cNvSpPr/>
            <p:nvPr/>
          </p:nvSpPr>
          <p:spPr>
            <a:xfrm>
              <a:off x="8694878" y="946403"/>
              <a:ext cx="41172" cy="40097"/>
            </a:xfrm>
            <a:custGeom>
              <a:avLst/>
              <a:gdLst/>
              <a:ahLst/>
              <a:cxnLst/>
              <a:rect l="l" t="t" r="r" b="b"/>
              <a:pathLst>
                <a:path w="729" h="710" extrusionOk="0">
                  <a:moveTo>
                    <a:pt x="376" y="1"/>
                  </a:moveTo>
                  <a:cubicBezTo>
                    <a:pt x="367" y="1"/>
                    <a:pt x="359" y="1"/>
                    <a:pt x="351" y="1"/>
                  </a:cubicBezTo>
                  <a:cubicBezTo>
                    <a:pt x="156" y="8"/>
                    <a:pt x="1" y="176"/>
                    <a:pt x="14" y="373"/>
                  </a:cubicBezTo>
                  <a:cubicBezTo>
                    <a:pt x="21" y="565"/>
                    <a:pt x="182" y="709"/>
                    <a:pt x="373" y="709"/>
                  </a:cubicBezTo>
                  <a:cubicBezTo>
                    <a:pt x="377" y="709"/>
                    <a:pt x="381" y="709"/>
                    <a:pt x="386" y="709"/>
                  </a:cubicBezTo>
                  <a:cubicBezTo>
                    <a:pt x="582" y="696"/>
                    <a:pt x="729" y="527"/>
                    <a:pt x="722" y="331"/>
                  </a:cubicBezTo>
                  <a:cubicBezTo>
                    <a:pt x="709" y="143"/>
                    <a:pt x="561" y="1"/>
                    <a:pt x="37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2123;p53">
              <a:extLst>
                <a:ext uri="{FF2B5EF4-FFF2-40B4-BE49-F238E27FC236}">
                  <a16:creationId xmlns:a16="http://schemas.microsoft.com/office/drawing/2014/main" id="{51F86734-89D8-F27F-80ED-944FF5156877}"/>
                </a:ext>
              </a:extLst>
            </p:cNvPr>
            <p:cNvSpPr/>
            <p:nvPr/>
          </p:nvSpPr>
          <p:spPr>
            <a:xfrm>
              <a:off x="8793827" y="940869"/>
              <a:ext cx="41116" cy="40097"/>
            </a:xfrm>
            <a:custGeom>
              <a:avLst/>
              <a:gdLst/>
              <a:ahLst/>
              <a:cxnLst/>
              <a:rect l="l" t="t" r="r" b="b"/>
              <a:pathLst>
                <a:path w="728" h="710" extrusionOk="0">
                  <a:moveTo>
                    <a:pt x="376" y="1"/>
                  </a:moveTo>
                  <a:cubicBezTo>
                    <a:pt x="367" y="1"/>
                    <a:pt x="359" y="1"/>
                    <a:pt x="350" y="2"/>
                  </a:cubicBezTo>
                  <a:cubicBezTo>
                    <a:pt x="153" y="9"/>
                    <a:pt x="0" y="177"/>
                    <a:pt x="14" y="373"/>
                  </a:cubicBezTo>
                  <a:cubicBezTo>
                    <a:pt x="20" y="564"/>
                    <a:pt x="181" y="710"/>
                    <a:pt x="372" y="710"/>
                  </a:cubicBezTo>
                  <a:cubicBezTo>
                    <a:pt x="376" y="710"/>
                    <a:pt x="381" y="710"/>
                    <a:pt x="385" y="709"/>
                  </a:cubicBezTo>
                  <a:cubicBezTo>
                    <a:pt x="580" y="694"/>
                    <a:pt x="728" y="533"/>
                    <a:pt x="721" y="338"/>
                  </a:cubicBezTo>
                  <a:cubicBezTo>
                    <a:pt x="707" y="150"/>
                    <a:pt x="560" y="1"/>
                    <a:pt x="37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2124;p53">
              <a:extLst>
                <a:ext uri="{FF2B5EF4-FFF2-40B4-BE49-F238E27FC236}">
                  <a16:creationId xmlns:a16="http://schemas.microsoft.com/office/drawing/2014/main" id="{4BC3FBB8-3ED7-9BFB-FC26-96993A4417A7}"/>
                </a:ext>
              </a:extLst>
            </p:cNvPr>
            <p:cNvSpPr/>
            <p:nvPr/>
          </p:nvSpPr>
          <p:spPr>
            <a:xfrm>
              <a:off x="8892607" y="935334"/>
              <a:ext cx="41624" cy="40097"/>
            </a:xfrm>
            <a:custGeom>
              <a:avLst/>
              <a:gdLst/>
              <a:ahLst/>
              <a:cxnLst/>
              <a:rect l="l" t="t" r="r" b="b"/>
              <a:pathLst>
                <a:path w="737" h="710" extrusionOk="0">
                  <a:moveTo>
                    <a:pt x="365" y="1"/>
                  </a:moveTo>
                  <a:cubicBezTo>
                    <a:pt x="360" y="1"/>
                    <a:pt x="356" y="1"/>
                    <a:pt x="352" y="1"/>
                  </a:cubicBezTo>
                  <a:cubicBezTo>
                    <a:pt x="155" y="16"/>
                    <a:pt x="1" y="184"/>
                    <a:pt x="16" y="372"/>
                  </a:cubicBezTo>
                  <a:cubicBezTo>
                    <a:pt x="28" y="560"/>
                    <a:pt x="176" y="709"/>
                    <a:pt x="359" y="709"/>
                  </a:cubicBezTo>
                  <a:cubicBezTo>
                    <a:pt x="368" y="709"/>
                    <a:pt x="377" y="709"/>
                    <a:pt x="385" y="708"/>
                  </a:cubicBezTo>
                  <a:cubicBezTo>
                    <a:pt x="582" y="702"/>
                    <a:pt x="737" y="534"/>
                    <a:pt x="721" y="337"/>
                  </a:cubicBezTo>
                  <a:cubicBezTo>
                    <a:pt x="708" y="146"/>
                    <a:pt x="554" y="1"/>
                    <a:pt x="36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2125;p53">
              <a:extLst>
                <a:ext uri="{FF2B5EF4-FFF2-40B4-BE49-F238E27FC236}">
                  <a16:creationId xmlns:a16="http://schemas.microsoft.com/office/drawing/2014/main" id="{CB5BDA6D-5761-2765-5D2A-5B625E366432}"/>
                </a:ext>
              </a:extLst>
            </p:cNvPr>
            <p:cNvSpPr/>
            <p:nvPr/>
          </p:nvSpPr>
          <p:spPr>
            <a:xfrm>
              <a:off x="8991499" y="930251"/>
              <a:ext cx="20671" cy="31231"/>
            </a:xfrm>
            <a:custGeom>
              <a:avLst/>
              <a:gdLst/>
              <a:ahLst/>
              <a:cxnLst/>
              <a:rect l="l" t="t" r="r" b="b"/>
              <a:pathLst>
                <a:path w="366" h="553" extrusionOk="0">
                  <a:moveTo>
                    <a:pt x="350" y="0"/>
                  </a:moveTo>
                  <a:cubicBezTo>
                    <a:pt x="155" y="7"/>
                    <a:pt x="1" y="175"/>
                    <a:pt x="14" y="371"/>
                  </a:cubicBezTo>
                  <a:cubicBezTo>
                    <a:pt x="21" y="442"/>
                    <a:pt x="43" y="504"/>
                    <a:pt x="78" y="553"/>
                  </a:cubicBezTo>
                  <a:lnTo>
                    <a:pt x="365" y="336"/>
                  </a:lnTo>
                  <a:lnTo>
                    <a:pt x="350"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2126;p53">
              <a:extLst>
                <a:ext uri="{FF2B5EF4-FFF2-40B4-BE49-F238E27FC236}">
                  <a16:creationId xmlns:a16="http://schemas.microsoft.com/office/drawing/2014/main" id="{3A7F9D97-B909-3247-B50A-1253FEE60E42}"/>
                </a:ext>
              </a:extLst>
            </p:cNvPr>
            <p:cNvSpPr/>
            <p:nvPr/>
          </p:nvSpPr>
          <p:spPr>
            <a:xfrm>
              <a:off x="8749492" y="1021234"/>
              <a:ext cx="41116" cy="39984"/>
            </a:xfrm>
            <a:custGeom>
              <a:avLst/>
              <a:gdLst/>
              <a:ahLst/>
              <a:cxnLst/>
              <a:rect l="l" t="t" r="r" b="b"/>
              <a:pathLst>
                <a:path w="728" h="708" extrusionOk="0">
                  <a:moveTo>
                    <a:pt x="359" y="0"/>
                  </a:moveTo>
                  <a:cubicBezTo>
                    <a:pt x="354" y="0"/>
                    <a:pt x="348" y="0"/>
                    <a:pt x="343" y="1"/>
                  </a:cubicBezTo>
                  <a:cubicBezTo>
                    <a:pt x="146" y="14"/>
                    <a:pt x="0" y="182"/>
                    <a:pt x="7" y="379"/>
                  </a:cubicBezTo>
                  <a:cubicBezTo>
                    <a:pt x="20" y="558"/>
                    <a:pt x="174" y="708"/>
                    <a:pt x="353" y="708"/>
                  </a:cubicBezTo>
                  <a:cubicBezTo>
                    <a:pt x="361" y="708"/>
                    <a:pt x="370" y="707"/>
                    <a:pt x="378" y="707"/>
                  </a:cubicBezTo>
                  <a:cubicBezTo>
                    <a:pt x="575" y="700"/>
                    <a:pt x="728" y="532"/>
                    <a:pt x="715" y="337"/>
                  </a:cubicBezTo>
                  <a:cubicBezTo>
                    <a:pt x="708" y="146"/>
                    <a:pt x="549" y="0"/>
                    <a:pt x="359"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2127;p53">
              <a:extLst>
                <a:ext uri="{FF2B5EF4-FFF2-40B4-BE49-F238E27FC236}">
                  <a16:creationId xmlns:a16="http://schemas.microsoft.com/office/drawing/2014/main" id="{FBAFE342-11F4-3D0A-DDA5-E087ED967712}"/>
                </a:ext>
              </a:extLst>
            </p:cNvPr>
            <p:cNvSpPr/>
            <p:nvPr/>
          </p:nvSpPr>
          <p:spPr>
            <a:xfrm>
              <a:off x="8848385" y="1015982"/>
              <a:ext cx="41172" cy="40041"/>
            </a:xfrm>
            <a:custGeom>
              <a:avLst/>
              <a:gdLst/>
              <a:ahLst/>
              <a:cxnLst/>
              <a:rect l="l" t="t" r="r" b="b"/>
              <a:pathLst>
                <a:path w="729" h="709" extrusionOk="0">
                  <a:moveTo>
                    <a:pt x="368" y="0"/>
                  </a:moveTo>
                  <a:cubicBezTo>
                    <a:pt x="360" y="0"/>
                    <a:pt x="351" y="1"/>
                    <a:pt x="343" y="1"/>
                  </a:cubicBezTo>
                  <a:cubicBezTo>
                    <a:pt x="147" y="10"/>
                    <a:pt x="0" y="178"/>
                    <a:pt x="7" y="373"/>
                  </a:cubicBezTo>
                  <a:cubicBezTo>
                    <a:pt x="20" y="565"/>
                    <a:pt x="181" y="709"/>
                    <a:pt x="366" y="709"/>
                  </a:cubicBezTo>
                  <a:cubicBezTo>
                    <a:pt x="370" y="709"/>
                    <a:pt x="374" y="709"/>
                    <a:pt x="379" y="709"/>
                  </a:cubicBezTo>
                  <a:cubicBezTo>
                    <a:pt x="573" y="695"/>
                    <a:pt x="728" y="527"/>
                    <a:pt x="715" y="331"/>
                  </a:cubicBezTo>
                  <a:cubicBezTo>
                    <a:pt x="707" y="144"/>
                    <a:pt x="552"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2128;p53">
              <a:extLst>
                <a:ext uri="{FF2B5EF4-FFF2-40B4-BE49-F238E27FC236}">
                  <a16:creationId xmlns:a16="http://schemas.microsoft.com/office/drawing/2014/main" id="{C4A1D9B1-599B-58FD-BE54-5D6B4030B267}"/>
                </a:ext>
              </a:extLst>
            </p:cNvPr>
            <p:cNvSpPr/>
            <p:nvPr/>
          </p:nvSpPr>
          <p:spPr>
            <a:xfrm>
              <a:off x="8080344" y="577560"/>
              <a:ext cx="425953" cy="528662"/>
            </a:xfrm>
            <a:custGeom>
              <a:avLst/>
              <a:gdLst/>
              <a:ahLst/>
              <a:cxnLst/>
              <a:rect l="l" t="t" r="r" b="b"/>
              <a:pathLst>
                <a:path w="7542" h="9361" extrusionOk="0">
                  <a:moveTo>
                    <a:pt x="540" y="0"/>
                  </a:moveTo>
                  <a:lnTo>
                    <a:pt x="0" y="8941"/>
                  </a:lnTo>
                  <a:lnTo>
                    <a:pt x="3578" y="7842"/>
                  </a:lnTo>
                  <a:lnTo>
                    <a:pt x="7003" y="9361"/>
                  </a:lnTo>
                  <a:lnTo>
                    <a:pt x="7541" y="420"/>
                  </a:lnTo>
                  <a:lnTo>
                    <a:pt x="5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2129;p53">
              <a:extLst>
                <a:ext uri="{FF2B5EF4-FFF2-40B4-BE49-F238E27FC236}">
                  <a16:creationId xmlns:a16="http://schemas.microsoft.com/office/drawing/2014/main" id="{1656C42C-BF9D-63E7-1567-4441CBA49F76}"/>
                </a:ext>
              </a:extLst>
            </p:cNvPr>
            <p:cNvSpPr/>
            <p:nvPr/>
          </p:nvSpPr>
          <p:spPr>
            <a:xfrm>
              <a:off x="8107566" y="622627"/>
              <a:ext cx="395964" cy="31682"/>
            </a:xfrm>
            <a:custGeom>
              <a:avLst/>
              <a:gdLst/>
              <a:ahLst/>
              <a:cxnLst/>
              <a:rect l="l" t="t" r="r" b="b"/>
              <a:pathLst>
                <a:path w="7011" h="561" extrusionOk="0">
                  <a:moveTo>
                    <a:pt x="9" y="0"/>
                  </a:moveTo>
                  <a:lnTo>
                    <a:pt x="1" y="140"/>
                  </a:lnTo>
                  <a:lnTo>
                    <a:pt x="6997" y="560"/>
                  </a:lnTo>
                  <a:lnTo>
                    <a:pt x="7010" y="421"/>
                  </a:lnTo>
                  <a:lnTo>
                    <a:pt x="9"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2130;p53">
              <a:extLst>
                <a:ext uri="{FF2B5EF4-FFF2-40B4-BE49-F238E27FC236}">
                  <a16:creationId xmlns:a16="http://schemas.microsoft.com/office/drawing/2014/main" id="{02934F23-0E9B-22B8-2063-042F8F5355D8}"/>
                </a:ext>
              </a:extLst>
            </p:cNvPr>
            <p:cNvSpPr/>
            <p:nvPr/>
          </p:nvSpPr>
          <p:spPr>
            <a:xfrm>
              <a:off x="8102483" y="704065"/>
              <a:ext cx="395907" cy="32021"/>
            </a:xfrm>
            <a:custGeom>
              <a:avLst/>
              <a:gdLst/>
              <a:ahLst/>
              <a:cxnLst/>
              <a:rect l="l" t="t" r="r" b="b"/>
              <a:pathLst>
                <a:path w="7010" h="567" extrusionOk="0">
                  <a:moveTo>
                    <a:pt x="7" y="0"/>
                  </a:moveTo>
                  <a:lnTo>
                    <a:pt x="0" y="147"/>
                  </a:lnTo>
                  <a:lnTo>
                    <a:pt x="7003" y="567"/>
                  </a:lnTo>
                  <a:lnTo>
                    <a:pt x="7010" y="427"/>
                  </a:lnTo>
                  <a:lnTo>
                    <a:pt x="7"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2131;p53">
              <a:extLst>
                <a:ext uri="{FF2B5EF4-FFF2-40B4-BE49-F238E27FC236}">
                  <a16:creationId xmlns:a16="http://schemas.microsoft.com/office/drawing/2014/main" id="{86136E28-F16F-8FFF-6C4C-0766746108DF}"/>
                </a:ext>
              </a:extLst>
            </p:cNvPr>
            <p:cNvSpPr/>
            <p:nvPr/>
          </p:nvSpPr>
          <p:spPr>
            <a:xfrm>
              <a:off x="8097739" y="785843"/>
              <a:ext cx="395907" cy="31795"/>
            </a:xfrm>
            <a:custGeom>
              <a:avLst/>
              <a:gdLst/>
              <a:ahLst/>
              <a:cxnLst/>
              <a:rect l="l" t="t" r="r" b="b"/>
              <a:pathLst>
                <a:path w="7010" h="563" extrusionOk="0">
                  <a:moveTo>
                    <a:pt x="7" y="1"/>
                  </a:moveTo>
                  <a:lnTo>
                    <a:pt x="0" y="142"/>
                  </a:lnTo>
                  <a:lnTo>
                    <a:pt x="7003" y="562"/>
                  </a:lnTo>
                  <a:lnTo>
                    <a:pt x="7010" y="421"/>
                  </a:lnTo>
                  <a:lnTo>
                    <a:pt x="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2132;p53">
              <a:extLst>
                <a:ext uri="{FF2B5EF4-FFF2-40B4-BE49-F238E27FC236}">
                  <a16:creationId xmlns:a16="http://schemas.microsoft.com/office/drawing/2014/main" id="{0574FAC8-3E8D-224A-C396-F8BA9E70DCE0}"/>
                </a:ext>
              </a:extLst>
            </p:cNvPr>
            <p:cNvSpPr/>
            <p:nvPr/>
          </p:nvSpPr>
          <p:spPr>
            <a:xfrm>
              <a:off x="8092600" y="867394"/>
              <a:ext cx="395907" cy="32021"/>
            </a:xfrm>
            <a:custGeom>
              <a:avLst/>
              <a:gdLst/>
              <a:ahLst/>
              <a:cxnLst/>
              <a:rect l="l" t="t" r="r" b="b"/>
              <a:pathLst>
                <a:path w="7010" h="567" extrusionOk="0">
                  <a:moveTo>
                    <a:pt x="7" y="1"/>
                  </a:moveTo>
                  <a:lnTo>
                    <a:pt x="0" y="147"/>
                  </a:lnTo>
                  <a:lnTo>
                    <a:pt x="7003" y="567"/>
                  </a:lnTo>
                  <a:lnTo>
                    <a:pt x="7010" y="427"/>
                  </a:lnTo>
                  <a:lnTo>
                    <a:pt x="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2133;p53">
              <a:extLst>
                <a:ext uri="{FF2B5EF4-FFF2-40B4-BE49-F238E27FC236}">
                  <a16:creationId xmlns:a16="http://schemas.microsoft.com/office/drawing/2014/main" id="{8855CE99-5155-1358-619D-07D330F21062}"/>
                </a:ext>
              </a:extLst>
            </p:cNvPr>
            <p:cNvSpPr/>
            <p:nvPr/>
          </p:nvSpPr>
          <p:spPr>
            <a:xfrm>
              <a:off x="8087856" y="949227"/>
              <a:ext cx="395907" cy="31739"/>
            </a:xfrm>
            <a:custGeom>
              <a:avLst/>
              <a:gdLst/>
              <a:ahLst/>
              <a:cxnLst/>
              <a:rect l="l" t="t" r="r" b="b"/>
              <a:pathLst>
                <a:path w="7010" h="562" extrusionOk="0">
                  <a:moveTo>
                    <a:pt x="7" y="0"/>
                  </a:moveTo>
                  <a:lnTo>
                    <a:pt x="0" y="141"/>
                  </a:lnTo>
                  <a:lnTo>
                    <a:pt x="7003" y="561"/>
                  </a:lnTo>
                  <a:lnTo>
                    <a:pt x="7010" y="420"/>
                  </a:lnTo>
                  <a:lnTo>
                    <a:pt x="7"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2134;p53">
              <a:extLst>
                <a:ext uri="{FF2B5EF4-FFF2-40B4-BE49-F238E27FC236}">
                  <a16:creationId xmlns:a16="http://schemas.microsoft.com/office/drawing/2014/main" id="{91DC3E02-A675-369C-99AA-E5DD8D6623CE}"/>
                </a:ext>
              </a:extLst>
            </p:cNvPr>
            <p:cNvSpPr/>
            <p:nvPr/>
          </p:nvSpPr>
          <p:spPr>
            <a:xfrm>
              <a:off x="8082716" y="1030722"/>
              <a:ext cx="138822" cy="15079"/>
            </a:xfrm>
            <a:custGeom>
              <a:avLst/>
              <a:gdLst/>
              <a:ahLst/>
              <a:cxnLst/>
              <a:rect l="l" t="t" r="r" b="b"/>
              <a:pathLst>
                <a:path w="2458" h="267" extrusionOk="0">
                  <a:moveTo>
                    <a:pt x="7" y="1"/>
                  </a:moveTo>
                  <a:lnTo>
                    <a:pt x="1" y="147"/>
                  </a:lnTo>
                  <a:lnTo>
                    <a:pt x="2066" y="266"/>
                  </a:lnTo>
                  <a:lnTo>
                    <a:pt x="2457" y="147"/>
                  </a:lnTo>
                  <a:lnTo>
                    <a:pt x="14"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2135;p53">
              <a:extLst>
                <a:ext uri="{FF2B5EF4-FFF2-40B4-BE49-F238E27FC236}">
                  <a16:creationId xmlns:a16="http://schemas.microsoft.com/office/drawing/2014/main" id="{0D3F74EB-2422-8C8C-BA9F-677F305035B3}"/>
                </a:ext>
              </a:extLst>
            </p:cNvPr>
            <p:cNvSpPr/>
            <p:nvPr/>
          </p:nvSpPr>
          <p:spPr>
            <a:xfrm>
              <a:off x="8340142" y="1046083"/>
              <a:ext cx="138539" cy="16717"/>
            </a:xfrm>
            <a:custGeom>
              <a:avLst/>
              <a:gdLst/>
              <a:ahLst/>
              <a:cxnLst/>
              <a:rect l="l" t="t" r="r" b="b"/>
              <a:pathLst>
                <a:path w="2453" h="296" extrusionOk="0">
                  <a:moveTo>
                    <a:pt x="0" y="1"/>
                  </a:moveTo>
                  <a:lnTo>
                    <a:pt x="378" y="169"/>
                  </a:lnTo>
                  <a:lnTo>
                    <a:pt x="2445" y="295"/>
                  </a:lnTo>
                  <a:lnTo>
                    <a:pt x="2452" y="149"/>
                  </a:lnTo>
                  <a:lnTo>
                    <a:pt x="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2136;p53">
              <a:extLst>
                <a:ext uri="{FF2B5EF4-FFF2-40B4-BE49-F238E27FC236}">
                  <a16:creationId xmlns:a16="http://schemas.microsoft.com/office/drawing/2014/main" id="{A4474462-9D50-5C2A-099D-0D50D20BCCAA}"/>
                </a:ext>
              </a:extLst>
            </p:cNvPr>
            <p:cNvSpPr/>
            <p:nvPr/>
          </p:nvSpPr>
          <p:spPr>
            <a:xfrm>
              <a:off x="6211327" y="-36220"/>
              <a:ext cx="2945584" cy="638676"/>
            </a:xfrm>
            <a:custGeom>
              <a:avLst/>
              <a:gdLst/>
              <a:ahLst/>
              <a:cxnLst/>
              <a:rect l="l" t="t" r="r" b="b"/>
              <a:pathLst>
                <a:path w="52155" h="11309" extrusionOk="0">
                  <a:moveTo>
                    <a:pt x="71" y="0"/>
                  </a:moveTo>
                  <a:lnTo>
                    <a:pt x="0" y="126"/>
                  </a:lnTo>
                  <a:cubicBezTo>
                    <a:pt x="14194" y="8200"/>
                    <a:pt x="27618" y="10574"/>
                    <a:pt x="36377" y="11140"/>
                  </a:cubicBezTo>
                  <a:cubicBezTo>
                    <a:pt x="38191" y="11260"/>
                    <a:pt x="39878" y="11309"/>
                    <a:pt x="41432" y="11309"/>
                  </a:cubicBezTo>
                  <a:cubicBezTo>
                    <a:pt x="48015" y="11309"/>
                    <a:pt x="52097" y="10448"/>
                    <a:pt x="52154" y="10440"/>
                  </a:cubicBezTo>
                  <a:lnTo>
                    <a:pt x="52119" y="10300"/>
                  </a:lnTo>
                  <a:cubicBezTo>
                    <a:pt x="52073" y="10311"/>
                    <a:pt x="48002" y="11166"/>
                    <a:pt x="41431" y="11166"/>
                  </a:cubicBezTo>
                  <a:cubicBezTo>
                    <a:pt x="39881" y="11166"/>
                    <a:pt x="38192" y="11118"/>
                    <a:pt x="36384" y="11001"/>
                  </a:cubicBezTo>
                  <a:cubicBezTo>
                    <a:pt x="27638" y="10433"/>
                    <a:pt x="14236" y="8060"/>
                    <a:pt x="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47" name="Google Shape;3021;p67">
            <a:extLst>
              <a:ext uri="{FF2B5EF4-FFF2-40B4-BE49-F238E27FC236}">
                <a16:creationId xmlns:a16="http://schemas.microsoft.com/office/drawing/2014/main" id="{506A4487-4269-6B68-23D9-F33757314905}"/>
              </a:ext>
            </a:extLst>
          </p:cNvPr>
          <p:cNvCxnSpPr/>
          <p:nvPr/>
        </p:nvCxnSpPr>
        <p:spPr>
          <a:xfrm rot="10800000" flipH="1">
            <a:off x="1160069" y="1204791"/>
            <a:ext cx="7188600" cy="869400"/>
          </a:xfrm>
          <a:prstGeom prst="curvedConnector3">
            <a:avLst>
              <a:gd name="adj1" fmla="val 50000"/>
            </a:avLst>
          </a:prstGeom>
          <a:noFill/>
          <a:ln w="19050" cap="flat" cmpd="sng">
            <a:solidFill>
              <a:schemeClr val="dk2"/>
            </a:solidFill>
            <a:prstDash val="solid"/>
            <a:round/>
            <a:headEnd type="none" w="med" len="med"/>
            <a:tailEnd type="triangle" w="med" len="med"/>
          </a:ln>
        </p:spPr>
      </p:cxnSp>
      <p:sp>
        <p:nvSpPr>
          <p:cNvPr id="1948" name="Google Shape;3023;p67">
            <a:extLst>
              <a:ext uri="{FF2B5EF4-FFF2-40B4-BE49-F238E27FC236}">
                <a16:creationId xmlns:a16="http://schemas.microsoft.com/office/drawing/2014/main" id="{7B30D97D-FFFA-B081-B6A7-01724DB8537D}"/>
              </a:ext>
            </a:extLst>
          </p:cNvPr>
          <p:cNvSpPr txBox="1"/>
          <p:nvPr/>
        </p:nvSpPr>
        <p:spPr>
          <a:xfrm>
            <a:off x="2690" y="2681799"/>
            <a:ext cx="3211033" cy="797700"/>
          </a:xfrm>
          <a:prstGeom prst="rect">
            <a:avLst/>
          </a:prstGeom>
          <a:noFill/>
          <a:ln>
            <a:noFill/>
          </a:ln>
        </p:spPr>
        <p:txBody>
          <a:bodyPr spcFirstLastPara="1" wrap="square" lIns="91425" tIns="91425" rIns="91425" bIns="91425" anchor="t" anchorCtr="0">
            <a:noAutofit/>
          </a:bodyPr>
          <a:lstStyle/>
          <a:p>
            <a:pPr algn="ctr">
              <a:spcBef>
                <a:spcPts val="800"/>
              </a:spcBef>
              <a:spcAft>
                <a:spcPts val="800"/>
              </a:spcAft>
              <a:tabLst>
                <a:tab pos="90170" algn="l"/>
                <a:tab pos="180340" algn="l"/>
              </a:tabLst>
            </a:pPr>
            <a:r>
              <a:rPr lang="vi-VN" sz="2400" i="1">
                <a:latin typeface="+mj-lt"/>
              </a:rPr>
              <a:t>Em chọn văn bản nào làm đề tài cho bài nghị luận về tác phẩm truyện (những đặc điểm trong cách kể của tác giả).</a:t>
            </a:r>
            <a:endParaRPr lang="en-US" sz="5400" i="1">
              <a:effectLst/>
              <a:latin typeface="+mj-lt"/>
              <a:ea typeface="Calibri" panose="020F0502020204030204" pitchFamily="34" charset="0"/>
              <a:cs typeface="Times New Roman" panose="02020603050405020304" pitchFamily="18" charset="0"/>
            </a:endParaRPr>
          </a:p>
        </p:txBody>
      </p:sp>
      <p:sp>
        <p:nvSpPr>
          <p:cNvPr id="1949" name="Google Shape;3024;p67">
            <a:extLst>
              <a:ext uri="{FF2B5EF4-FFF2-40B4-BE49-F238E27FC236}">
                <a16:creationId xmlns:a16="http://schemas.microsoft.com/office/drawing/2014/main" id="{E9817740-4D4E-4CD3-9A99-3626F328910F}"/>
              </a:ext>
            </a:extLst>
          </p:cNvPr>
          <p:cNvSpPr txBox="1"/>
          <p:nvPr/>
        </p:nvSpPr>
        <p:spPr>
          <a:xfrm>
            <a:off x="1013032" y="2457112"/>
            <a:ext cx="1612800" cy="506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300">
                <a:solidFill>
                  <a:srgbClr val="5566BC"/>
                </a:solidFill>
                <a:latin typeface="Montagu Slab SemiBold"/>
                <a:ea typeface="Montagu Slab SemiBold"/>
                <a:cs typeface="Montagu Slab SemiBold"/>
                <a:sym typeface="Montagu Slab SemiBold"/>
              </a:rPr>
              <a:t>01</a:t>
            </a:r>
            <a:endParaRPr sz="2300">
              <a:solidFill>
                <a:srgbClr val="5566BC"/>
              </a:solidFill>
              <a:latin typeface="Montagu Slab SemiBold"/>
              <a:ea typeface="Montagu Slab SemiBold"/>
              <a:cs typeface="Montagu Slab SemiBold"/>
              <a:sym typeface="Montagu Slab SemiBold"/>
            </a:endParaRPr>
          </a:p>
        </p:txBody>
      </p:sp>
      <p:sp>
        <p:nvSpPr>
          <p:cNvPr id="1950" name="Google Shape;3025;p67">
            <a:extLst>
              <a:ext uri="{FF2B5EF4-FFF2-40B4-BE49-F238E27FC236}">
                <a16:creationId xmlns:a16="http://schemas.microsoft.com/office/drawing/2014/main" id="{3FDAB81F-2774-18DF-4648-EDE16746DF08}"/>
              </a:ext>
            </a:extLst>
          </p:cNvPr>
          <p:cNvSpPr/>
          <p:nvPr/>
        </p:nvSpPr>
        <p:spPr>
          <a:xfrm>
            <a:off x="985316" y="1755846"/>
            <a:ext cx="677793" cy="677086"/>
          </a:xfrm>
          <a:custGeom>
            <a:avLst/>
            <a:gdLst/>
            <a:ahLst/>
            <a:cxnLst/>
            <a:rect l="l" t="t" r="r" b="b"/>
            <a:pathLst>
              <a:path w="15027" h="15013" extrusionOk="0">
                <a:moveTo>
                  <a:pt x="7432" y="0"/>
                </a:moveTo>
                <a:cubicBezTo>
                  <a:pt x="7429" y="0"/>
                  <a:pt x="7425" y="0"/>
                  <a:pt x="7422" y="0"/>
                </a:cubicBezTo>
                <a:cubicBezTo>
                  <a:pt x="6798" y="7"/>
                  <a:pt x="6274" y="783"/>
                  <a:pt x="5672" y="951"/>
                </a:cubicBezTo>
                <a:cubicBezTo>
                  <a:pt x="5558" y="984"/>
                  <a:pt x="5433" y="995"/>
                  <a:pt x="5304" y="995"/>
                </a:cubicBezTo>
                <a:cubicBezTo>
                  <a:pt x="4971" y="995"/>
                  <a:pt x="4601" y="918"/>
                  <a:pt x="4265" y="918"/>
                </a:cubicBezTo>
                <a:cubicBezTo>
                  <a:pt x="4052" y="918"/>
                  <a:pt x="3852" y="949"/>
                  <a:pt x="3682" y="1050"/>
                </a:cubicBezTo>
                <a:cubicBezTo>
                  <a:pt x="3158" y="1365"/>
                  <a:pt x="3088" y="2289"/>
                  <a:pt x="2639" y="2751"/>
                </a:cubicBezTo>
                <a:cubicBezTo>
                  <a:pt x="2199" y="3207"/>
                  <a:pt x="1268" y="3297"/>
                  <a:pt x="967" y="3830"/>
                </a:cubicBezTo>
                <a:cubicBezTo>
                  <a:pt x="658" y="4383"/>
                  <a:pt x="1071" y="5223"/>
                  <a:pt x="916" y="5825"/>
                </a:cubicBezTo>
                <a:cubicBezTo>
                  <a:pt x="763" y="6435"/>
                  <a:pt x="0" y="6974"/>
                  <a:pt x="7" y="7596"/>
                </a:cubicBezTo>
                <a:cubicBezTo>
                  <a:pt x="14" y="8220"/>
                  <a:pt x="790" y="8746"/>
                  <a:pt x="958" y="9347"/>
                </a:cubicBezTo>
                <a:cubicBezTo>
                  <a:pt x="1126" y="9942"/>
                  <a:pt x="735" y="10797"/>
                  <a:pt x="1058" y="11335"/>
                </a:cubicBezTo>
                <a:cubicBezTo>
                  <a:pt x="1372" y="11861"/>
                  <a:pt x="2303" y="11932"/>
                  <a:pt x="2765" y="12379"/>
                </a:cubicBezTo>
                <a:cubicBezTo>
                  <a:pt x="3220" y="12828"/>
                  <a:pt x="3311" y="13752"/>
                  <a:pt x="3844" y="14053"/>
                </a:cubicBezTo>
                <a:cubicBezTo>
                  <a:pt x="4003" y="14141"/>
                  <a:pt x="4186" y="14170"/>
                  <a:pt x="4380" y="14170"/>
                </a:cubicBezTo>
                <a:cubicBezTo>
                  <a:pt x="4747" y="14170"/>
                  <a:pt x="5154" y="14066"/>
                  <a:pt x="5515" y="14066"/>
                </a:cubicBezTo>
                <a:cubicBezTo>
                  <a:pt x="5626" y="14066"/>
                  <a:pt x="5732" y="14076"/>
                  <a:pt x="5832" y="14101"/>
                </a:cubicBezTo>
                <a:cubicBezTo>
                  <a:pt x="6439" y="14255"/>
                  <a:pt x="6983" y="15012"/>
                  <a:pt x="7603" y="15012"/>
                </a:cubicBezTo>
                <a:cubicBezTo>
                  <a:pt x="7606" y="15012"/>
                  <a:pt x="7609" y="15012"/>
                  <a:pt x="7612" y="15012"/>
                </a:cubicBezTo>
                <a:cubicBezTo>
                  <a:pt x="8235" y="15006"/>
                  <a:pt x="8753" y="14227"/>
                  <a:pt x="9361" y="14059"/>
                </a:cubicBezTo>
                <a:cubicBezTo>
                  <a:pt x="9475" y="14027"/>
                  <a:pt x="9599" y="14016"/>
                  <a:pt x="9727" y="14016"/>
                </a:cubicBezTo>
                <a:cubicBezTo>
                  <a:pt x="10061" y="14016"/>
                  <a:pt x="10430" y="14094"/>
                  <a:pt x="10768" y="14094"/>
                </a:cubicBezTo>
                <a:cubicBezTo>
                  <a:pt x="10980" y="14094"/>
                  <a:pt x="11180" y="14063"/>
                  <a:pt x="11351" y="13962"/>
                </a:cubicBezTo>
                <a:cubicBezTo>
                  <a:pt x="11875" y="13646"/>
                  <a:pt x="11939" y="12715"/>
                  <a:pt x="12386" y="12260"/>
                </a:cubicBezTo>
                <a:cubicBezTo>
                  <a:pt x="12835" y="11797"/>
                  <a:pt x="13766" y="11707"/>
                  <a:pt x="14067" y="11176"/>
                </a:cubicBezTo>
                <a:cubicBezTo>
                  <a:pt x="14376" y="10621"/>
                  <a:pt x="13962" y="9781"/>
                  <a:pt x="14117" y="9186"/>
                </a:cubicBezTo>
                <a:cubicBezTo>
                  <a:pt x="14270" y="8578"/>
                  <a:pt x="15026" y="8031"/>
                  <a:pt x="15019" y="7408"/>
                </a:cubicBezTo>
                <a:cubicBezTo>
                  <a:pt x="15013" y="6784"/>
                  <a:pt x="14235" y="6267"/>
                  <a:pt x="14067" y="5657"/>
                </a:cubicBezTo>
                <a:cubicBezTo>
                  <a:pt x="13898" y="5062"/>
                  <a:pt x="14292" y="4215"/>
                  <a:pt x="13969" y="3669"/>
                </a:cubicBezTo>
                <a:cubicBezTo>
                  <a:pt x="13662" y="3143"/>
                  <a:pt x="12731" y="3081"/>
                  <a:pt x="12268" y="2632"/>
                </a:cubicBezTo>
                <a:cubicBezTo>
                  <a:pt x="11813" y="2185"/>
                  <a:pt x="11722" y="1252"/>
                  <a:pt x="11189" y="951"/>
                </a:cubicBezTo>
                <a:cubicBezTo>
                  <a:pt x="11031" y="863"/>
                  <a:pt x="10850" y="834"/>
                  <a:pt x="10657" y="834"/>
                </a:cubicBezTo>
                <a:cubicBezTo>
                  <a:pt x="10284" y="834"/>
                  <a:pt x="9870" y="942"/>
                  <a:pt x="9502" y="942"/>
                </a:cubicBezTo>
                <a:cubicBezTo>
                  <a:pt x="9394" y="942"/>
                  <a:pt x="9290" y="933"/>
                  <a:pt x="9193" y="909"/>
                </a:cubicBezTo>
                <a:cubicBezTo>
                  <a:pt x="8588" y="749"/>
                  <a:pt x="8051" y="0"/>
                  <a:pt x="74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3026;p67">
            <a:extLst>
              <a:ext uri="{FF2B5EF4-FFF2-40B4-BE49-F238E27FC236}">
                <a16:creationId xmlns:a16="http://schemas.microsoft.com/office/drawing/2014/main" id="{24DCFB25-5738-5339-376D-0320D0A42851}"/>
              </a:ext>
            </a:extLst>
          </p:cNvPr>
          <p:cNvSpPr txBox="1"/>
          <p:nvPr/>
        </p:nvSpPr>
        <p:spPr>
          <a:xfrm>
            <a:off x="3560191" y="2477039"/>
            <a:ext cx="1765085" cy="797700"/>
          </a:xfrm>
          <a:prstGeom prst="rect">
            <a:avLst/>
          </a:prstGeom>
          <a:noFill/>
          <a:ln>
            <a:noFill/>
          </a:ln>
        </p:spPr>
        <p:txBody>
          <a:bodyPr spcFirstLastPara="1" wrap="square" lIns="91425" tIns="91425" rIns="91425" bIns="91425" anchor="t" anchorCtr="0">
            <a:noAutofit/>
          </a:bodyPr>
          <a:lstStyle/>
          <a:p>
            <a:pPr algn="ctr"/>
            <a:r>
              <a:rPr lang="vi-VN" sz="2400" i="1">
                <a:latin typeface="+mj-lt"/>
              </a:rPr>
              <a:t>Tại sao em lại chọn văn bản đó? </a:t>
            </a:r>
            <a:endParaRPr sz="4400" i="1">
              <a:solidFill>
                <a:srgbClr val="22295B"/>
              </a:solidFill>
              <a:latin typeface="+mj-lt"/>
              <a:ea typeface="Lexend Medium"/>
              <a:cs typeface="Lexend Medium"/>
              <a:sym typeface="Lexend Medium"/>
            </a:endParaRPr>
          </a:p>
        </p:txBody>
      </p:sp>
      <p:sp>
        <p:nvSpPr>
          <p:cNvPr id="1952" name="Google Shape;3027;p67">
            <a:extLst>
              <a:ext uri="{FF2B5EF4-FFF2-40B4-BE49-F238E27FC236}">
                <a16:creationId xmlns:a16="http://schemas.microsoft.com/office/drawing/2014/main" id="{DDA29FE3-8682-FA49-53E7-B4FED1AB6945}"/>
              </a:ext>
            </a:extLst>
          </p:cNvPr>
          <p:cNvSpPr txBox="1"/>
          <p:nvPr/>
        </p:nvSpPr>
        <p:spPr>
          <a:xfrm>
            <a:off x="3966676" y="2135980"/>
            <a:ext cx="1612800" cy="506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300">
                <a:solidFill>
                  <a:srgbClr val="5566BC"/>
                </a:solidFill>
                <a:latin typeface="Montagu Slab SemiBold"/>
                <a:ea typeface="Montagu Slab SemiBold"/>
                <a:cs typeface="Montagu Slab SemiBold"/>
                <a:sym typeface="Montagu Slab SemiBold"/>
              </a:rPr>
              <a:t>02</a:t>
            </a:r>
            <a:endParaRPr sz="2300">
              <a:solidFill>
                <a:srgbClr val="5566BC"/>
              </a:solidFill>
              <a:latin typeface="Montagu Slab SemiBold"/>
              <a:ea typeface="Montagu Slab SemiBold"/>
              <a:cs typeface="Montagu Slab SemiBold"/>
              <a:sym typeface="Montagu Slab SemiBold"/>
            </a:endParaRPr>
          </a:p>
        </p:txBody>
      </p:sp>
      <p:sp>
        <p:nvSpPr>
          <p:cNvPr id="1953" name="Google Shape;3028;p67">
            <a:extLst>
              <a:ext uri="{FF2B5EF4-FFF2-40B4-BE49-F238E27FC236}">
                <a16:creationId xmlns:a16="http://schemas.microsoft.com/office/drawing/2014/main" id="{51636311-6A63-BCD9-2BF8-E0D041207EA5}"/>
              </a:ext>
            </a:extLst>
          </p:cNvPr>
          <p:cNvSpPr/>
          <p:nvPr/>
        </p:nvSpPr>
        <p:spPr>
          <a:xfrm>
            <a:off x="3938959" y="1434714"/>
            <a:ext cx="677793" cy="677086"/>
          </a:xfrm>
          <a:custGeom>
            <a:avLst/>
            <a:gdLst/>
            <a:ahLst/>
            <a:cxnLst/>
            <a:rect l="l" t="t" r="r" b="b"/>
            <a:pathLst>
              <a:path w="15027" h="15013" extrusionOk="0">
                <a:moveTo>
                  <a:pt x="7432" y="0"/>
                </a:moveTo>
                <a:cubicBezTo>
                  <a:pt x="7429" y="0"/>
                  <a:pt x="7425" y="0"/>
                  <a:pt x="7422" y="0"/>
                </a:cubicBezTo>
                <a:cubicBezTo>
                  <a:pt x="6798" y="7"/>
                  <a:pt x="6274" y="783"/>
                  <a:pt x="5672" y="951"/>
                </a:cubicBezTo>
                <a:cubicBezTo>
                  <a:pt x="5558" y="984"/>
                  <a:pt x="5433" y="995"/>
                  <a:pt x="5304" y="995"/>
                </a:cubicBezTo>
                <a:cubicBezTo>
                  <a:pt x="4971" y="995"/>
                  <a:pt x="4601" y="918"/>
                  <a:pt x="4265" y="918"/>
                </a:cubicBezTo>
                <a:cubicBezTo>
                  <a:pt x="4052" y="918"/>
                  <a:pt x="3852" y="949"/>
                  <a:pt x="3682" y="1050"/>
                </a:cubicBezTo>
                <a:cubicBezTo>
                  <a:pt x="3158" y="1365"/>
                  <a:pt x="3088" y="2289"/>
                  <a:pt x="2639" y="2751"/>
                </a:cubicBezTo>
                <a:cubicBezTo>
                  <a:pt x="2199" y="3207"/>
                  <a:pt x="1268" y="3297"/>
                  <a:pt x="967" y="3830"/>
                </a:cubicBezTo>
                <a:cubicBezTo>
                  <a:pt x="658" y="4383"/>
                  <a:pt x="1071" y="5223"/>
                  <a:pt x="916" y="5825"/>
                </a:cubicBezTo>
                <a:cubicBezTo>
                  <a:pt x="763" y="6435"/>
                  <a:pt x="0" y="6974"/>
                  <a:pt x="7" y="7596"/>
                </a:cubicBezTo>
                <a:cubicBezTo>
                  <a:pt x="14" y="8220"/>
                  <a:pt x="790" y="8746"/>
                  <a:pt x="958" y="9347"/>
                </a:cubicBezTo>
                <a:cubicBezTo>
                  <a:pt x="1126" y="9942"/>
                  <a:pt x="735" y="10797"/>
                  <a:pt x="1058" y="11335"/>
                </a:cubicBezTo>
                <a:cubicBezTo>
                  <a:pt x="1372" y="11861"/>
                  <a:pt x="2303" y="11932"/>
                  <a:pt x="2765" y="12379"/>
                </a:cubicBezTo>
                <a:cubicBezTo>
                  <a:pt x="3220" y="12828"/>
                  <a:pt x="3311" y="13752"/>
                  <a:pt x="3844" y="14053"/>
                </a:cubicBezTo>
                <a:cubicBezTo>
                  <a:pt x="4003" y="14141"/>
                  <a:pt x="4186" y="14170"/>
                  <a:pt x="4380" y="14170"/>
                </a:cubicBezTo>
                <a:cubicBezTo>
                  <a:pt x="4747" y="14170"/>
                  <a:pt x="5154" y="14066"/>
                  <a:pt x="5515" y="14066"/>
                </a:cubicBezTo>
                <a:cubicBezTo>
                  <a:pt x="5626" y="14066"/>
                  <a:pt x="5732" y="14076"/>
                  <a:pt x="5832" y="14101"/>
                </a:cubicBezTo>
                <a:cubicBezTo>
                  <a:pt x="6439" y="14255"/>
                  <a:pt x="6983" y="15012"/>
                  <a:pt x="7603" y="15012"/>
                </a:cubicBezTo>
                <a:cubicBezTo>
                  <a:pt x="7606" y="15012"/>
                  <a:pt x="7609" y="15012"/>
                  <a:pt x="7612" y="15012"/>
                </a:cubicBezTo>
                <a:cubicBezTo>
                  <a:pt x="8235" y="15006"/>
                  <a:pt x="8753" y="14227"/>
                  <a:pt x="9361" y="14059"/>
                </a:cubicBezTo>
                <a:cubicBezTo>
                  <a:pt x="9475" y="14027"/>
                  <a:pt x="9599" y="14016"/>
                  <a:pt x="9727" y="14016"/>
                </a:cubicBezTo>
                <a:cubicBezTo>
                  <a:pt x="10061" y="14016"/>
                  <a:pt x="10430" y="14094"/>
                  <a:pt x="10768" y="14094"/>
                </a:cubicBezTo>
                <a:cubicBezTo>
                  <a:pt x="10980" y="14094"/>
                  <a:pt x="11180" y="14063"/>
                  <a:pt x="11351" y="13962"/>
                </a:cubicBezTo>
                <a:cubicBezTo>
                  <a:pt x="11875" y="13646"/>
                  <a:pt x="11939" y="12715"/>
                  <a:pt x="12386" y="12260"/>
                </a:cubicBezTo>
                <a:cubicBezTo>
                  <a:pt x="12835" y="11797"/>
                  <a:pt x="13766" y="11707"/>
                  <a:pt x="14067" y="11176"/>
                </a:cubicBezTo>
                <a:cubicBezTo>
                  <a:pt x="14376" y="10621"/>
                  <a:pt x="13962" y="9781"/>
                  <a:pt x="14117" y="9186"/>
                </a:cubicBezTo>
                <a:cubicBezTo>
                  <a:pt x="14270" y="8578"/>
                  <a:pt x="15026" y="8031"/>
                  <a:pt x="15019" y="7408"/>
                </a:cubicBezTo>
                <a:cubicBezTo>
                  <a:pt x="15013" y="6784"/>
                  <a:pt x="14235" y="6267"/>
                  <a:pt x="14067" y="5657"/>
                </a:cubicBezTo>
                <a:cubicBezTo>
                  <a:pt x="13898" y="5062"/>
                  <a:pt x="14292" y="4215"/>
                  <a:pt x="13969" y="3669"/>
                </a:cubicBezTo>
                <a:cubicBezTo>
                  <a:pt x="13662" y="3143"/>
                  <a:pt x="12731" y="3081"/>
                  <a:pt x="12268" y="2632"/>
                </a:cubicBezTo>
                <a:cubicBezTo>
                  <a:pt x="11813" y="2185"/>
                  <a:pt x="11722" y="1252"/>
                  <a:pt x="11189" y="951"/>
                </a:cubicBezTo>
                <a:cubicBezTo>
                  <a:pt x="11031" y="863"/>
                  <a:pt x="10850" y="834"/>
                  <a:pt x="10657" y="834"/>
                </a:cubicBezTo>
                <a:cubicBezTo>
                  <a:pt x="10284" y="834"/>
                  <a:pt x="9870" y="942"/>
                  <a:pt x="9502" y="942"/>
                </a:cubicBezTo>
                <a:cubicBezTo>
                  <a:pt x="9394" y="942"/>
                  <a:pt x="9290" y="933"/>
                  <a:pt x="9193" y="909"/>
                </a:cubicBezTo>
                <a:cubicBezTo>
                  <a:pt x="8588" y="749"/>
                  <a:pt x="8051" y="0"/>
                  <a:pt x="74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3029;p67">
            <a:extLst>
              <a:ext uri="{FF2B5EF4-FFF2-40B4-BE49-F238E27FC236}">
                <a16:creationId xmlns:a16="http://schemas.microsoft.com/office/drawing/2014/main" id="{A08B4932-AD59-72F8-8A0E-AA228C911D1F}"/>
              </a:ext>
            </a:extLst>
          </p:cNvPr>
          <p:cNvSpPr txBox="1"/>
          <p:nvPr/>
        </p:nvSpPr>
        <p:spPr>
          <a:xfrm>
            <a:off x="5483737" y="2066438"/>
            <a:ext cx="3039685" cy="797700"/>
          </a:xfrm>
          <a:prstGeom prst="rect">
            <a:avLst/>
          </a:prstGeom>
          <a:noFill/>
          <a:ln>
            <a:noFill/>
          </a:ln>
        </p:spPr>
        <p:txBody>
          <a:bodyPr spcFirstLastPara="1" wrap="square" lIns="91425" tIns="91425" rIns="91425" bIns="91425" anchor="t" anchorCtr="0">
            <a:noAutofit/>
          </a:bodyPr>
          <a:lstStyle/>
          <a:p>
            <a:pPr algn="ctr"/>
            <a:r>
              <a:rPr lang="vi-VN" sz="2400" i="1">
                <a:latin typeface="+mj-lt"/>
              </a:rPr>
              <a:t>Em đã sẵn sàng chia sẻ bài viết của em với các bạn trong lớp chưa?</a:t>
            </a:r>
            <a:endParaRPr lang="en-US" sz="2400">
              <a:latin typeface="+mj-lt"/>
            </a:endParaRPr>
          </a:p>
        </p:txBody>
      </p:sp>
      <p:sp>
        <p:nvSpPr>
          <p:cNvPr id="1955" name="Google Shape;3030;p67">
            <a:extLst>
              <a:ext uri="{FF2B5EF4-FFF2-40B4-BE49-F238E27FC236}">
                <a16:creationId xmlns:a16="http://schemas.microsoft.com/office/drawing/2014/main" id="{10BF81AA-8E18-0D54-E9E6-0B08682AC1B1}"/>
              </a:ext>
            </a:extLst>
          </p:cNvPr>
          <p:cNvSpPr txBox="1"/>
          <p:nvPr/>
        </p:nvSpPr>
        <p:spPr>
          <a:xfrm>
            <a:off x="6654350" y="1611067"/>
            <a:ext cx="1612800" cy="506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300">
                <a:solidFill>
                  <a:srgbClr val="5566BC"/>
                </a:solidFill>
                <a:latin typeface="Montagu Slab SemiBold"/>
                <a:ea typeface="Montagu Slab SemiBold"/>
                <a:cs typeface="Montagu Slab SemiBold"/>
                <a:sym typeface="Montagu Slab SemiBold"/>
              </a:rPr>
              <a:t>03</a:t>
            </a:r>
            <a:endParaRPr sz="2300">
              <a:solidFill>
                <a:srgbClr val="5566BC"/>
              </a:solidFill>
              <a:latin typeface="Montagu Slab SemiBold"/>
              <a:ea typeface="Montagu Slab SemiBold"/>
              <a:cs typeface="Montagu Slab SemiBold"/>
              <a:sym typeface="Montagu Slab SemiBold"/>
            </a:endParaRPr>
          </a:p>
        </p:txBody>
      </p:sp>
      <p:sp>
        <p:nvSpPr>
          <p:cNvPr id="1956" name="Google Shape;3031;p67">
            <a:extLst>
              <a:ext uri="{FF2B5EF4-FFF2-40B4-BE49-F238E27FC236}">
                <a16:creationId xmlns:a16="http://schemas.microsoft.com/office/drawing/2014/main" id="{965620F5-F953-2660-47E3-94D91779A1B6}"/>
              </a:ext>
            </a:extLst>
          </p:cNvPr>
          <p:cNvSpPr/>
          <p:nvPr/>
        </p:nvSpPr>
        <p:spPr>
          <a:xfrm>
            <a:off x="6586710" y="933158"/>
            <a:ext cx="677793" cy="677086"/>
          </a:xfrm>
          <a:custGeom>
            <a:avLst/>
            <a:gdLst/>
            <a:ahLst/>
            <a:cxnLst/>
            <a:rect l="l" t="t" r="r" b="b"/>
            <a:pathLst>
              <a:path w="15027" h="15013" extrusionOk="0">
                <a:moveTo>
                  <a:pt x="7432" y="0"/>
                </a:moveTo>
                <a:cubicBezTo>
                  <a:pt x="7429" y="0"/>
                  <a:pt x="7425" y="0"/>
                  <a:pt x="7422" y="0"/>
                </a:cubicBezTo>
                <a:cubicBezTo>
                  <a:pt x="6798" y="7"/>
                  <a:pt x="6274" y="783"/>
                  <a:pt x="5672" y="951"/>
                </a:cubicBezTo>
                <a:cubicBezTo>
                  <a:pt x="5558" y="984"/>
                  <a:pt x="5433" y="995"/>
                  <a:pt x="5304" y="995"/>
                </a:cubicBezTo>
                <a:cubicBezTo>
                  <a:pt x="4971" y="995"/>
                  <a:pt x="4601" y="918"/>
                  <a:pt x="4265" y="918"/>
                </a:cubicBezTo>
                <a:cubicBezTo>
                  <a:pt x="4052" y="918"/>
                  <a:pt x="3852" y="949"/>
                  <a:pt x="3682" y="1050"/>
                </a:cubicBezTo>
                <a:cubicBezTo>
                  <a:pt x="3158" y="1365"/>
                  <a:pt x="3088" y="2289"/>
                  <a:pt x="2639" y="2751"/>
                </a:cubicBezTo>
                <a:cubicBezTo>
                  <a:pt x="2199" y="3207"/>
                  <a:pt x="1268" y="3297"/>
                  <a:pt x="967" y="3830"/>
                </a:cubicBezTo>
                <a:cubicBezTo>
                  <a:pt x="658" y="4383"/>
                  <a:pt x="1071" y="5223"/>
                  <a:pt x="916" y="5825"/>
                </a:cubicBezTo>
                <a:cubicBezTo>
                  <a:pt x="763" y="6435"/>
                  <a:pt x="0" y="6974"/>
                  <a:pt x="7" y="7596"/>
                </a:cubicBezTo>
                <a:cubicBezTo>
                  <a:pt x="14" y="8220"/>
                  <a:pt x="790" y="8746"/>
                  <a:pt x="958" y="9347"/>
                </a:cubicBezTo>
                <a:cubicBezTo>
                  <a:pt x="1126" y="9942"/>
                  <a:pt x="735" y="10797"/>
                  <a:pt x="1058" y="11335"/>
                </a:cubicBezTo>
                <a:cubicBezTo>
                  <a:pt x="1372" y="11861"/>
                  <a:pt x="2303" y="11932"/>
                  <a:pt x="2765" y="12379"/>
                </a:cubicBezTo>
                <a:cubicBezTo>
                  <a:pt x="3220" y="12828"/>
                  <a:pt x="3311" y="13752"/>
                  <a:pt x="3844" y="14053"/>
                </a:cubicBezTo>
                <a:cubicBezTo>
                  <a:pt x="4003" y="14141"/>
                  <a:pt x="4186" y="14170"/>
                  <a:pt x="4380" y="14170"/>
                </a:cubicBezTo>
                <a:cubicBezTo>
                  <a:pt x="4747" y="14170"/>
                  <a:pt x="5154" y="14066"/>
                  <a:pt x="5515" y="14066"/>
                </a:cubicBezTo>
                <a:cubicBezTo>
                  <a:pt x="5626" y="14066"/>
                  <a:pt x="5732" y="14076"/>
                  <a:pt x="5832" y="14101"/>
                </a:cubicBezTo>
                <a:cubicBezTo>
                  <a:pt x="6439" y="14255"/>
                  <a:pt x="6983" y="15012"/>
                  <a:pt x="7603" y="15012"/>
                </a:cubicBezTo>
                <a:cubicBezTo>
                  <a:pt x="7606" y="15012"/>
                  <a:pt x="7609" y="15012"/>
                  <a:pt x="7612" y="15012"/>
                </a:cubicBezTo>
                <a:cubicBezTo>
                  <a:pt x="8235" y="15006"/>
                  <a:pt x="8753" y="14227"/>
                  <a:pt x="9361" y="14059"/>
                </a:cubicBezTo>
                <a:cubicBezTo>
                  <a:pt x="9475" y="14027"/>
                  <a:pt x="9599" y="14016"/>
                  <a:pt x="9727" y="14016"/>
                </a:cubicBezTo>
                <a:cubicBezTo>
                  <a:pt x="10061" y="14016"/>
                  <a:pt x="10430" y="14094"/>
                  <a:pt x="10768" y="14094"/>
                </a:cubicBezTo>
                <a:cubicBezTo>
                  <a:pt x="10980" y="14094"/>
                  <a:pt x="11180" y="14063"/>
                  <a:pt x="11351" y="13962"/>
                </a:cubicBezTo>
                <a:cubicBezTo>
                  <a:pt x="11875" y="13646"/>
                  <a:pt x="11939" y="12715"/>
                  <a:pt x="12386" y="12260"/>
                </a:cubicBezTo>
                <a:cubicBezTo>
                  <a:pt x="12835" y="11797"/>
                  <a:pt x="13766" y="11707"/>
                  <a:pt x="14067" y="11176"/>
                </a:cubicBezTo>
                <a:cubicBezTo>
                  <a:pt x="14376" y="10621"/>
                  <a:pt x="13962" y="9781"/>
                  <a:pt x="14117" y="9186"/>
                </a:cubicBezTo>
                <a:cubicBezTo>
                  <a:pt x="14270" y="8578"/>
                  <a:pt x="15026" y="8031"/>
                  <a:pt x="15019" y="7408"/>
                </a:cubicBezTo>
                <a:cubicBezTo>
                  <a:pt x="15013" y="6784"/>
                  <a:pt x="14235" y="6267"/>
                  <a:pt x="14067" y="5657"/>
                </a:cubicBezTo>
                <a:cubicBezTo>
                  <a:pt x="13898" y="5062"/>
                  <a:pt x="14292" y="4215"/>
                  <a:pt x="13969" y="3669"/>
                </a:cubicBezTo>
                <a:cubicBezTo>
                  <a:pt x="13662" y="3143"/>
                  <a:pt x="12731" y="3081"/>
                  <a:pt x="12268" y="2632"/>
                </a:cubicBezTo>
                <a:cubicBezTo>
                  <a:pt x="11813" y="2185"/>
                  <a:pt x="11722" y="1252"/>
                  <a:pt x="11189" y="951"/>
                </a:cubicBezTo>
                <a:cubicBezTo>
                  <a:pt x="11031" y="863"/>
                  <a:pt x="10850" y="834"/>
                  <a:pt x="10657" y="834"/>
                </a:cubicBezTo>
                <a:cubicBezTo>
                  <a:pt x="10284" y="834"/>
                  <a:pt x="9870" y="942"/>
                  <a:pt x="9502" y="942"/>
                </a:cubicBezTo>
                <a:cubicBezTo>
                  <a:pt x="9394" y="942"/>
                  <a:pt x="9290" y="933"/>
                  <a:pt x="9193" y="909"/>
                </a:cubicBezTo>
                <a:cubicBezTo>
                  <a:pt x="8588" y="749"/>
                  <a:pt x="8051" y="0"/>
                  <a:pt x="74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3046;p67">
            <a:extLst>
              <a:ext uri="{FF2B5EF4-FFF2-40B4-BE49-F238E27FC236}">
                <a16:creationId xmlns:a16="http://schemas.microsoft.com/office/drawing/2014/main" id="{AC4A6421-A08A-38B3-B6C6-847E00E447A3}"/>
              </a:ext>
            </a:extLst>
          </p:cNvPr>
          <p:cNvSpPr/>
          <p:nvPr/>
        </p:nvSpPr>
        <p:spPr>
          <a:xfrm rot="-786933">
            <a:off x="4804325" y="4203329"/>
            <a:ext cx="155516" cy="15564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3047;p67">
            <a:extLst>
              <a:ext uri="{FF2B5EF4-FFF2-40B4-BE49-F238E27FC236}">
                <a16:creationId xmlns:a16="http://schemas.microsoft.com/office/drawing/2014/main" id="{A894DEDA-9E09-C8AB-6D52-E34991B54ABD}"/>
              </a:ext>
            </a:extLst>
          </p:cNvPr>
          <p:cNvSpPr/>
          <p:nvPr/>
        </p:nvSpPr>
        <p:spPr>
          <a:xfrm rot="-786933">
            <a:off x="2208542" y="1033267"/>
            <a:ext cx="155516" cy="15564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2" name="Google Shape;3048;p67">
            <a:extLst>
              <a:ext uri="{FF2B5EF4-FFF2-40B4-BE49-F238E27FC236}">
                <a16:creationId xmlns:a16="http://schemas.microsoft.com/office/drawing/2014/main" id="{6CB084DB-BA83-9F4E-2082-0757603594E5}"/>
              </a:ext>
            </a:extLst>
          </p:cNvPr>
          <p:cNvGrpSpPr/>
          <p:nvPr/>
        </p:nvGrpSpPr>
        <p:grpSpPr>
          <a:xfrm>
            <a:off x="6752943" y="1098924"/>
            <a:ext cx="345368" cy="345551"/>
            <a:chOff x="4000488" y="3688544"/>
            <a:chExt cx="345368" cy="345551"/>
          </a:xfrm>
        </p:grpSpPr>
        <p:sp>
          <p:nvSpPr>
            <p:cNvPr id="1963" name="Google Shape;3049;p67">
              <a:extLst>
                <a:ext uri="{FF2B5EF4-FFF2-40B4-BE49-F238E27FC236}">
                  <a16:creationId xmlns:a16="http://schemas.microsoft.com/office/drawing/2014/main" id="{0297AE0E-E1B9-C249-C546-20992B9C49FE}"/>
                </a:ext>
              </a:extLst>
            </p:cNvPr>
            <p:cNvSpPr/>
            <p:nvPr/>
          </p:nvSpPr>
          <p:spPr>
            <a:xfrm>
              <a:off x="4114230" y="3937170"/>
              <a:ext cx="117633" cy="96923"/>
            </a:xfrm>
            <a:custGeom>
              <a:avLst/>
              <a:gdLst/>
              <a:ahLst/>
              <a:cxnLst/>
              <a:rect l="l" t="t" r="r" b="b"/>
              <a:pathLst>
                <a:path w="3266" h="2691" extrusionOk="0">
                  <a:moveTo>
                    <a:pt x="1" y="1"/>
                  </a:moveTo>
                  <a:lnTo>
                    <a:pt x="1" y="2690"/>
                  </a:lnTo>
                  <a:lnTo>
                    <a:pt x="3265" y="2690"/>
                  </a:lnTo>
                  <a:lnTo>
                    <a:pt x="3265" y="1"/>
                  </a:lnTo>
                  <a:lnTo>
                    <a:pt x="2897" y="1"/>
                  </a:lnTo>
                  <a:lnTo>
                    <a:pt x="2897" y="156"/>
                  </a:lnTo>
                  <a:cubicBezTo>
                    <a:pt x="2897" y="312"/>
                    <a:pt x="2765" y="436"/>
                    <a:pt x="2609" y="436"/>
                  </a:cubicBezTo>
                  <a:cubicBezTo>
                    <a:pt x="2454" y="436"/>
                    <a:pt x="2330" y="312"/>
                    <a:pt x="2330" y="156"/>
                  </a:cubicBezTo>
                  <a:lnTo>
                    <a:pt x="23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3050;p67">
              <a:extLst>
                <a:ext uri="{FF2B5EF4-FFF2-40B4-BE49-F238E27FC236}">
                  <a16:creationId xmlns:a16="http://schemas.microsoft.com/office/drawing/2014/main" id="{0C05F4E9-86D9-0D03-BEFD-41AC99376363}"/>
                </a:ext>
              </a:extLst>
            </p:cNvPr>
            <p:cNvSpPr/>
            <p:nvPr/>
          </p:nvSpPr>
          <p:spPr>
            <a:xfrm>
              <a:off x="4114230" y="3887538"/>
              <a:ext cx="117633" cy="29534"/>
            </a:xfrm>
            <a:custGeom>
              <a:avLst/>
              <a:gdLst/>
              <a:ahLst/>
              <a:cxnLst/>
              <a:rect l="l" t="t" r="r" b="b"/>
              <a:pathLst>
                <a:path w="3266" h="820" extrusionOk="0">
                  <a:moveTo>
                    <a:pt x="369" y="1"/>
                  </a:moveTo>
                  <a:cubicBezTo>
                    <a:pt x="164" y="1"/>
                    <a:pt x="1" y="164"/>
                    <a:pt x="1" y="361"/>
                  </a:cubicBezTo>
                  <a:lnTo>
                    <a:pt x="1" y="820"/>
                  </a:lnTo>
                  <a:lnTo>
                    <a:pt x="3265" y="820"/>
                  </a:lnTo>
                  <a:lnTo>
                    <a:pt x="3265" y="361"/>
                  </a:lnTo>
                  <a:cubicBezTo>
                    <a:pt x="3265" y="164"/>
                    <a:pt x="3102" y="1"/>
                    <a:pt x="29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3051;p67">
              <a:extLst>
                <a:ext uri="{FF2B5EF4-FFF2-40B4-BE49-F238E27FC236}">
                  <a16:creationId xmlns:a16="http://schemas.microsoft.com/office/drawing/2014/main" id="{A6E5FAFD-9364-3F08-AF7A-36EEBFFD57CA}"/>
                </a:ext>
              </a:extLst>
            </p:cNvPr>
            <p:cNvSpPr/>
            <p:nvPr/>
          </p:nvSpPr>
          <p:spPr>
            <a:xfrm>
              <a:off x="4000488" y="3895786"/>
              <a:ext cx="28958" cy="42933"/>
            </a:xfrm>
            <a:custGeom>
              <a:avLst/>
              <a:gdLst/>
              <a:ahLst/>
              <a:cxnLst/>
              <a:rect l="l" t="t" r="r" b="b"/>
              <a:pathLst>
                <a:path w="804" h="1192" extrusionOk="0">
                  <a:moveTo>
                    <a:pt x="804" y="0"/>
                  </a:moveTo>
                  <a:lnTo>
                    <a:pt x="139" y="394"/>
                  </a:lnTo>
                  <a:cubicBezTo>
                    <a:pt x="50" y="443"/>
                    <a:pt x="1" y="534"/>
                    <a:pt x="1" y="632"/>
                  </a:cubicBezTo>
                  <a:lnTo>
                    <a:pt x="1" y="1191"/>
                  </a:lnTo>
                  <a:lnTo>
                    <a:pt x="804" y="1191"/>
                  </a:lnTo>
                  <a:lnTo>
                    <a:pt x="8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3052;p67">
              <a:extLst>
                <a:ext uri="{FF2B5EF4-FFF2-40B4-BE49-F238E27FC236}">
                  <a16:creationId xmlns:a16="http://schemas.microsoft.com/office/drawing/2014/main" id="{B127AAA2-6903-13C2-FB78-52D16E5DE569}"/>
                </a:ext>
              </a:extLst>
            </p:cNvPr>
            <p:cNvSpPr/>
            <p:nvPr/>
          </p:nvSpPr>
          <p:spPr>
            <a:xfrm>
              <a:off x="4316610" y="3959032"/>
              <a:ext cx="29246" cy="75060"/>
            </a:xfrm>
            <a:custGeom>
              <a:avLst/>
              <a:gdLst/>
              <a:ahLst/>
              <a:cxnLst/>
              <a:rect l="l" t="t" r="r" b="b"/>
              <a:pathLst>
                <a:path w="812" h="2084" extrusionOk="0">
                  <a:moveTo>
                    <a:pt x="1" y="0"/>
                  </a:moveTo>
                  <a:lnTo>
                    <a:pt x="1" y="2083"/>
                  </a:lnTo>
                  <a:lnTo>
                    <a:pt x="534" y="2083"/>
                  </a:lnTo>
                  <a:cubicBezTo>
                    <a:pt x="682" y="2083"/>
                    <a:pt x="812" y="1953"/>
                    <a:pt x="812" y="1798"/>
                  </a:cubicBezTo>
                  <a:lnTo>
                    <a:pt x="8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3053;p67">
              <a:extLst>
                <a:ext uri="{FF2B5EF4-FFF2-40B4-BE49-F238E27FC236}">
                  <a16:creationId xmlns:a16="http://schemas.microsoft.com/office/drawing/2014/main" id="{661FE6C6-858E-41B0-72C7-EE87FE46EF10}"/>
                </a:ext>
              </a:extLst>
            </p:cNvPr>
            <p:cNvSpPr/>
            <p:nvPr/>
          </p:nvSpPr>
          <p:spPr>
            <a:xfrm>
              <a:off x="4316610" y="3895786"/>
              <a:ext cx="29246" cy="42933"/>
            </a:xfrm>
            <a:custGeom>
              <a:avLst/>
              <a:gdLst/>
              <a:ahLst/>
              <a:cxnLst/>
              <a:rect l="l" t="t" r="r" b="b"/>
              <a:pathLst>
                <a:path w="812" h="1192" extrusionOk="0">
                  <a:moveTo>
                    <a:pt x="1" y="0"/>
                  </a:moveTo>
                  <a:lnTo>
                    <a:pt x="1" y="1191"/>
                  </a:lnTo>
                  <a:lnTo>
                    <a:pt x="812" y="1191"/>
                  </a:lnTo>
                  <a:lnTo>
                    <a:pt x="812" y="632"/>
                  </a:lnTo>
                  <a:cubicBezTo>
                    <a:pt x="812" y="534"/>
                    <a:pt x="755" y="443"/>
                    <a:pt x="674" y="394"/>
                  </a:cubicBez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3054;p67">
              <a:extLst>
                <a:ext uri="{FF2B5EF4-FFF2-40B4-BE49-F238E27FC236}">
                  <a16:creationId xmlns:a16="http://schemas.microsoft.com/office/drawing/2014/main" id="{0F3A2689-EDA8-72B5-0299-796B351244B7}"/>
                </a:ext>
              </a:extLst>
            </p:cNvPr>
            <p:cNvSpPr/>
            <p:nvPr/>
          </p:nvSpPr>
          <p:spPr>
            <a:xfrm>
              <a:off x="4000488" y="3959032"/>
              <a:ext cx="28958" cy="75060"/>
            </a:xfrm>
            <a:custGeom>
              <a:avLst/>
              <a:gdLst/>
              <a:ahLst/>
              <a:cxnLst/>
              <a:rect l="l" t="t" r="r" b="b"/>
              <a:pathLst>
                <a:path w="804" h="2084" extrusionOk="0">
                  <a:moveTo>
                    <a:pt x="1" y="0"/>
                  </a:moveTo>
                  <a:lnTo>
                    <a:pt x="1" y="1798"/>
                  </a:lnTo>
                  <a:cubicBezTo>
                    <a:pt x="1" y="1953"/>
                    <a:pt x="123" y="2083"/>
                    <a:pt x="278" y="2083"/>
                  </a:cubicBezTo>
                  <a:lnTo>
                    <a:pt x="804" y="2083"/>
                  </a:lnTo>
                  <a:lnTo>
                    <a:pt x="8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3055;p67">
              <a:extLst>
                <a:ext uri="{FF2B5EF4-FFF2-40B4-BE49-F238E27FC236}">
                  <a16:creationId xmlns:a16="http://schemas.microsoft.com/office/drawing/2014/main" id="{D227D8A2-5364-EB24-D860-2C4E617324E6}"/>
                </a:ext>
              </a:extLst>
            </p:cNvPr>
            <p:cNvSpPr/>
            <p:nvPr/>
          </p:nvSpPr>
          <p:spPr>
            <a:xfrm>
              <a:off x="4049795" y="3743326"/>
              <a:ext cx="22511" cy="40232"/>
            </a:xfrm>
            <a:custGeom>
              <a:avLst/>
              <a:gdLst/>
              <a:ahLst/>
              <a:cxnLst/>
              <a:rect l="l" t="t" r="r" b="b"/>
              <a:pathLst>
                <a:path w="625" h="1117" extrusionOk="0">
                  <a:moveTo>
                    <a:pt x="0" y="0"/>
                  </a:moveTo>
                  <a:lnTo>
                    <a:pt x="0" y="1116"/>
                  </a:lnTo>
                  <a:cubicBezTo>
                    <a:pt x="181" y="920"/>
                    <a:pt x="386" y="756"/>
                    <a:pt x="624" y="624"/>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3056;p67">
              <a:extLst>
                <a:ext uri="{FF2B5EF4-FFF2-40B4-BE49-F238E27FC236}">
                  <a16:creationId xmlns:a16="http://schemas.microsoft.com/office/drawing/2014/main" id="{3C6F1E32-0093-823F-11DB-5CF42BBFFEE2}"/>
                </a:ext>
              </a:extLst>
            </p:cNvPr>
            <p:cNvSpPr/>
            <p:nvPr/>
          </p:nvSpPr>
          <p:spPr>
            <a:xfrm>
              <a:off x="4049795" y="3688544"/>
              <a:ext cx="246792" cy="69910"/>
            </a:xfrm>
            <a:custGeom>
              <a:avLst/>
              <a:gdLst/>
              <a:ahLst/>
              <a:cxnLst/>
              <a:rect l="l" t="t" r="r" b="b"/>
              <a:pathLst>
                <a:path w="6852" h="1941" extrusionOk="0">
                  <a:moveTo>
                    <a:pt x="846" y="0"/>
                  </a:moveTo>
                  <a:cubicBezTo>
                    <a:pt x="774" y="0"/>
                    <a:pt x="703" y="29"/>
                    <a:pt x="650" y="86"/>
                  </a:cubicBezTo>
                  <a:lnTo>
                    <a:pt x="0" y="726"/>
                  </a:lnTo>
                  <a:lnTo>
                    <a:pt x="1207" y="1940"/>
                  </a:lnTo>
                  <a:cubicBezTo>
                    <a:pt x="1355" y="1907"/>
                    <a:pt x="1510" y="1891"/>
                    <a:pt x="1674" y="1891"/>
                  </a:cubicBezTo>
                  <a:lnTo>
                    <a:pt x="2888" y="1891"/>
                  </a:lnTo>
                  <a:lnTo>
                    <a:pt x="2888" y="1472"/>
                  </a:lnTo>
                  <a:cubicBezTo>
                    <a:pt x="2888" y="1177"/>
                    <a:pt x="3127" y="940"/>
                    <a:pt x="3422" y="940"/>
                  </a:cubicBezTo>
                  <a:cubicBezTo>
                    <a:pt x="3717" y="940"/>
                    <a:pt x="3963" y="1177"/>
                    <a:pt x="3963" y="1472"/>
                  </a:cubicBezTo>
                  <a:lnTo>
                    <a:pt x="3963" y="1891"/>
                  </a:lnTo>
                  <a:lnTo>
                    <a:pt x="5178" y="1891"/>
                  </a:lnTo>
                  <a:cubicBezTo>
                    <a:pt x="5334" y="1891"/>
                    <a:pt x="5489" y="1907"/>
                    <a:pt x="5645" y="1940"/>
                  </a:cubicBezTo>
                  <a:lnTo>
                    <a:pt x="6852" y="734"/>
                  </a:lnTo>
                  <a:lnTo>
                    <a:pt x="6202" y="86"/>
                  </a:lnTo>
                  <a:cubicBezTo>
                    <a:pt x="6145" y="29"/>
                    <a:pt x="6073" y="0"/>
                    <a:pt x="6002" y="0"/>
                  </a:cubicBezTo>
                  <a:cubicBezTo>
                    <a:pt x="5930" y="0"/>
                    <a:pt x="5858" y="29"/>
                    <a:pt x="5800" y="86"/>
                  </a:cubicBezTo>
                  <a:lnTo>
                    <a:pt x="4520" y="1373"/>
                  </a:lnTo>
                  <a:cubicBezTo>
                    <a:pt x="4463" y="816"/>
                    <a:pt x="3997" y="373"/>
                    <a:pt x="3422" y="373"/>
                  </a:cubicBezTo>
                  <a:cubicBezTo>
                    <a:pt x="2855" y="373"/>
                    <a:pt x="2388" y="808"/>
                    <a:pt x="2331" y="1366"/>
                  </a:cubicBezTo>
                  <a:lnTo>
                    <a:pt x="1044" y="86"/>
                  </a:lnTo>
                  <a:cubicBezTo>
                    <a:pt x="989" y="29"/>
                    <a:pt x="918" y="0"/>
                    <a:pt x="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3057;p67">
              <a:extLst>
                <a:ext uri="{FF2B5EF4-FFF2-40B4-BE49-F238E27FC236}">
                  <a16:creationId xmlns:a16="http://schemas.microsoft.com/office/drawing/2014/main" id="{9ACB64C1-5E2C-42E3-4748-FAD8B461FBF4}"/>
                </a:ext>
              </a:extLst>
            </p:cNvPr>
            <p:cNvSpPr/>
            <p:nvPr/>
          </p:nvSpPr>
          <p:spPr>
            <a:xfrm>
              <a:off x="4274073" y="3743650"/>
              <a:ext cx="22511" cy="40196"/>
            </a:xfrm>
            <a:custGeom>
              <a:avLst/>
              <a:gdLst/>
              <a:ahLst/>
              <a:cxnLst/>
              <a:rect l="l" t="t" r="r" b="b"/>
              <a:pathLst>
                <a:path w="625" h="1116" extrusionOk="0">
                  <a:moveTo>
                    <a:pt x="625" y="1"/>
                  </a:moveTo>
                  <a:lnTo>
                    <a:pt x="0" y="623"/>
                  </a:lnTo>
                  <a:cubicBezTo>
                    <a:pt x="239" y="747"/>
                    <a:pt x="443" y="911"/>
                    <a:pt x="625" y="1115"/>
                  </a:cubicBez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3058;p67">
              <a:extLst>
                <a:ext uri="{FF2B5EF4-FFF2-40B4-BE49-F238E27FC236}">
                  <a16:creationId xmlns:a16="http://schemas.microsoft.com/office/drawing/2014/main" id="{5268EFBA-698B-B8E5-F8E3-A8A3BB1D783A}"/>
                </a:ext>
              </a:extLst>
            </p:cNvPr>
            <p:cNvSpPr/>
            <p:nvPr/>
          </p:nvSpPr>
          <p:spPr>
            <a:xfrm>
              <a:off x="4049795" y="3776714"/>
              <a:ext cx="246792" cy="257381"/>
            </a:xfrm>
            <a:custGeom>
              <a:avLst/>
              <a:gdLst/>
              <a:ahLst/>
              <a:cxnLst/>
              <a:rect l="l" t="t" r="r" b="b"/>
              <a:pathLst>
                <a:path w="6852" h="7146" extrusionOk="0">
                  <a:moveTo>
                    <a:pt x="4645" y="1010"/>
                  </a:moveTo>
                  <a:cubicBezTo>
                    <a:pt x="4800" y="1010"/>
                    <a:pt x="4922" y="1140"/>
                    <a:pt x="4922" y="1298"/>
                  </a:cubicBezTo>
                  <a:cubicBezTo>
                    <a:pt x="4922" y="1453"/>
                    <a:pt x="4800" y="1575"/>
                    <a:pt x="4645" y="1575"/>
                  </a:cubicBezTo>
                  <a:lnTo>
                    <a:pt x="2207" y="1575"/>
                  </a:lnTo>
                  <a:cubicBezTo>
                    <a:pt x="2052" y="1575"/>
                    <a:pt x="1929" y="1453"/>
                    <a:pt x="1929" y="1298"/>
                  </a:cubicBezTo>
                  <a:cubicBezTo>
                    <a:pt x="1929" y="1140"/>
                    <a:pt x="2052" y="1010"/>
                    <a:pt x="2207" y="1010"/>
                  </a:cubicBezTo>
                  <a:close/>
                  <a:moveTo>
                    <a:pt x="1674" y="0"/>
                  </a:moveTo>
                  <a:cubicBezTo>
                    <a:pt x="748" y="0"/>
                    <a:pt x="0" y="756"/>
                    <a:pt x="0" y="1674"/>
                  </a:cubicBezTo>
                  <a:lnTo>
                    <a:pt x="0" y="7145"/>
                  </a:lnTo>
                  <a:lnTo>
                    <a:pt x="1231" y="7145"/>
                  </a:lnTo>
                  <a:lnTo>
                    <a:pt x="1231" y="3438"/>
                  </a:lnTo>
                  <a:cubicBezTo>
                    <a:pt x="1231" y="2930"/>
                    <a:pt x="1642" y="2511"/>
                    <a:pt x="2158" y="2511"/>
                  </a:cubicBezTo>
                  <a:lnTo>
                    <a:pt x="4694" y="2511"/>
                  </a:lnTo>
                  <a:cubicBezTo>
                    <a:pt x="5202" y="2511"/>
                    <a:pt x="5621" y="2930"/>
                    <a:pt x="5621" y="3438"/>
                  </a:cubicBezTo>
                  <a:lnTo>
                    <a:pt x="5621" y="7145"/>
                  </a:lnTo>
                  <a:lnTo>
                    <a:pt x="6852" y="7145"/>
                  </a:lnTo>
                  <a:lnTo>
                    <a:pt x="6852" y="1674"/>
                  </a:lnTo>
                  <a:cubicBezTo>
                    <a:pt x="6852" y="756"/>
                    <a:pt x="6096" y="0"/>
                    <a:pt x="51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3" name="Google Shape;3059;p67">
            <a:extLst>
              <a:ext uri="{FF2B5EF4-FFF2-40B4-BE49-F238E27FC236}">
                <a16:creationId xmlns:a16="http://schemas.microsoft.com/office/drawing/2014/main" id="{75B0ADC2-B77D-82B6-3417-87CB96E70B16}"/>
              </a:ext>
            </a:extLst>
          </p:cNvPr>
          <p:cNvGrpSpPr/>
          <p:nvPr/>
        </p:nvGrpSpPr>
        <p:grpSpPr>
          <a:xfrm>
            <a:off x="4105144" y="1600549"/>
            <a:ext cx="345439" cy="345440"/>
            <a:chOff x="3990151" y="3099234"/>
            <a:chExt cx="345439" cy="345440"/>
          </a:xfrm>
        </p:grpSpPr>
        <p:sp>
          <p:nvSpPr>
            <p:cNvPr id="1974" name="Google Shape;3060;p67">
              <a:extLst>
                <a:ext uri="{FF2B5EF4-FFF2-40B4-BE49-F238E27FC236}">
                  <a16:creationId xmlns:a16="http://schemas.microsoft.com/office/drawing/2014/main" id="{87B622BB-EF90-B83E-C57D-55CBA5F771E4}"/>
                </a:ext>
              </a:extLst>
            </p:cNvPr>
            <p:cNvSpPr/>
            <p:nvPr/>
          </p:nvSpPr>
          <p:spPr>
            <a:xfrm>
              <a:off x="4223217" y="3416832"/>
              <a:ext cx="56764" cy="27842"/>
            </a:xfrm>
            <a:custGeom>
              <a:avLst/>
              <a:gdLst/>
              <a:ahLst/>
              <a:cxnLst/>
              <a:rect l="l" t="t" r="r" b="b"/>
              <a:pathLst>
                <a:path w="1576" h="773" extrusionOk="0">
                  <a:moveTo>
                    <a:pt x="1" y="1"/>
                  </a:moveTo>
                  <a:lnTo>
                    <a:pt x="1" y="493"/>
                  </a:lnTo>
                  <a:cubicBezTo>
                    <a:pt x="1" y="648"/>
                    <a:pt x="125" y="772"/>
                    <a:pt x="280" y="772"/>
                  </a:cubicBezTo>
                  <a:lnTo>
                    <a:pt x="1298" y="772"/>
                  </a:lnTo>
                  <a:cubicBezTo>
                    <a:pt x="1454" y="772"/>
                    <a:pt x="1576" y="648"/>
                    <a:pt x="1576" y="493"/>
                  </a:cubicBezTo>
                  <a:lnTo>
                    <a:pt x="15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3061;p67">
              <a:extLst>
                <a:ext uri="{FF2B5EF4-FFF2-40B4-BE49-F238E27FC236}">
                  <a16:creationId xmlns:a16="http://schemas.microsoft.com/office/drawing/2014/main" id="{1BBE03AD-B6D6-A996-8FCE-77CB365EA1C2}"/>
                </a:ext>
              </a:extLst>
            </p:cNvPr>
            <p:cNvSpPr/>
            <p:nvPr/>
          </p:nvSpPr>
          <p:spPr>
            <a:xfrm>
              <a:off x="4279944" y="3416544"/>
              <a:ext cx="36" cy="36"/>
            </a:xfrm>
            <a:custGeom>
              <a:avLst/>
              <a:gdLst/>
              <a:ahLst/>
              <a:cxnLst/>
              <a:rect l="l" t="t" r="r" b="b"/>
              <a:pathLst>
                <a:path w="1" h="1" extrusionOk="0">
                  <a:moveTo>
                    <a:pt x="1" y="1"/>
                  </a:move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3062;p67">
              <a:extLst>
                <a:ext uri="{FF2B5EF4-FFF2-40B4-BE49-F238E27FC236}">
                  <a16:creationId xmlns:a16="http://schemas.microsoft.com/office/drawing/2014/main" id="{ADFBAF3F-6B35-3D1D-982A-7498BAB7A359}"/>
                </a:ext>
              </a:extLst>
            </p:cNvPr>
            <p:cNvSpPr/>
            <p:nvPr/>
          </p:nvSpPr>
          <p:spPr>
            <a:xfrm>
              <a:off x="4045654" y="3416544"/>
              <a:ext cx="324" cy="36"/>
            </a:xfrm>
            <a:custGeom>
              <a:avLst/>
              <a:gdLst/>
              <a:ahLst/>
              <a:cxnLst/>
              <a:rect l="l" t="t" r="r" b="b"/>
              <a:pathLst>
                <a:path w="9" h="1" extrusionOk="0">
                  <a:moveTo>
                    <a:pt x="1" y="1"/>
                  </a:moveTo>
                  <a:lnTo>
                    <a:pt x="1" y="1"/>
                  </a:lnTo>
                  <a:cubicBezTo>
                    <a:pt x="9" y="1"/>
                    <a:pt x="9"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3063;p67">
              <a:extLst>
                <a:ext uri="{FF2B5EF4-FFF2-40B4-BE49-F238E27FC236}">
                  <a16:creationId xmlns:a16="http://schemas.microsoft.com/office/drawing/2014/main" id="{0D2FCD80-692A-3DDB-D4D4-77A9C99FE71B}"/>
                </a:ext>
              </a:extLst>
            </p:cNvPr>
            <p:cNvSpPr/>
            <p:nvPr/>
          </p:nvSpPr>
          <p:spPr>
            <a:xfrm>
              <a:off x="4045654" y="3416832"/>
              <a:ext cx="57052" cy="27842"/>
            </a:xfrm>
            <a:custGeom>
              <a:avLst/>
              <a:gdLst/>
              <a:ahLst/>
              <a:cxnLst/>
              <a:rect l="l" t="t" r="r" b="b"/>
              <a:pathLst>
                <a:path w="1584" h="773" extrusionOk="0">
                  <a:moveTo>
                    <a:pt x="1" y="1"/>
                  </a:moveTo>
                  <a:lnTo>
                    <a:pt x="1" y="493"/>
                  </a:lnTo>
                  <a:cubicBezTo>
                    <a:pt x="1" y="648"/>
                    <a:pt x="133" y="772"/>
                    <a:pt x="288" y="772"/>
                  </a:cubicBezTo>
                  <a:lnTo>
                    <a:pt x="1296" y="772"/>
                  </a:lnTo>
                  <a:cubicBezTo>
                    <a:pt x="1454" y="772"/>
                    <a:pt x="1584" y="648"/>
                    <a:pt x="1584" y="493"/>
                  </a:cubicBezTo>
                  <a:lnTo>
                    <a:pt x="15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3064;p67">
              <a:extLst>
                <a:ext uri="{FF2B5EF4-FFF2-40B4-BE49-F238E27FC236}">
                  <a16:creationId xmlns:a16="http://schemas.microsoft.com/office/drawing/2014/main" id="{DBF7C7E3-4D1B-67DB-28DA-DFAEDB7E1C65}"/>
                </a:ext>
              </a:extLst>
            </p:cNvPr>
            <p:cNvSpPr/>
            <p:nvPr/>
          </p:nvSpPr>
          <p:spPr>
            <a:xfrm>
              <a:off x="3990151" y="3178435"/>
              <a:ext cx="20098" cy="55287"/>
            </a:xfrm>
            <a:custGeom>
              <a:avLst/>
              <a:gdLst/>
              <a:ahLst/>
              <a:cxnLst/>
              <a:rect l="l" t="t" r="r" b="b"/>
              <a:pathLst>
                <a:path w="558" h="1535" extrusionOk="0">
                  <a:moveTo>
                    <a:pt x="557" y="0"/>
                  </a:moveTo>
                  <a:cubicBezTo>
                    <a:pt x="229" y="180"/>
                    <a:pt x="0" y="516"/>
                    <a:pt x="0" y="910"/>
                  </a:cubicBezTo>
                  <a:lnTo>
                    <a:pt x="0" y="1534"/>
                  </a:lnTo>
                  <a:lnTo>
                    <a:pt x="557" y="1534"/>
                  </a:lnTo>
                  <a:lnTo>
                    <a:pt x="5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3065;p67">
              <a:extLst>
                <a:ext uri="{FF2B5EF4-FFF2-40B4-BE49-F238E27FC236}">
                  <a16:creationId xmlns:a16="http://schemas.microsoft.com/office/drawing/2014/main" id="{9032C68A-99B2-2D99-5B5E-BFA2AC228A32}"/>
                </a:ext>
              </a:extLst>
            </p:cNvPr>
            <p:cNvSpPr/>
            <p:nvPr/>
          </p:nvSpPr>
          <p:spPr>
            <a:xfrm>
              <a:off x="4315421" y="3178435"/>
              <a:ext cx="20170" cy="55287"/>
            </a:xfrm>
            <a:custGeom>
              <a:avLst/>
              <a:gdLst/>
              <a:ahLst/>
              <a:cxnLst/>
              <a:rect l="l" t="t" r="r" b="b"/>
              <a:pathLst>
                <a:path w="560" h="1535" extrusionOk="0">
                  <a:moveTo>
                    <a:pt x="0" y="0"/>
                  </a:moveTo>
                  <a:lnTo>
                    <a:pt x="0" y="1534"/>
                  </a:lnTo>
                  <a:lnTo>
                    <a:pt x="559" y="1534"/>
                  </a:lnTo>
                  <a:lnTo>
                    <a:pt x="559" y="910"/>
                  </a:lnTo>
                  <a:cubicBezTo>
                    <a:pt x="559" y="516"/>
                    <a:pt x="337" y="18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3066;p67">
              <a:extLst>
                <a:ext uri="{FF2B5EF4-FFF2-40B4-BE49-F238E27FC236}">
                  <a16:creationId xmlns:a16="http://schemas.microsoft.com/office/drawing/2014/main" id="{FF893FD8-4D45-9855-64EE-C9FFDE267D87}"/>
                </a:ext>
              </a:extLst>
            </p:cNvPr>
            <p:cNvSpPr/>
            <p:nvPr/>
          </p:nvSpPr>
          <p:spPr>
            <a:xfrm>
              <a:off x="4030634" y="3318469"/>
              <a:ext cx="264765" cy="78050"/>
            </a:xfrm>
            <a:custGeom>
              <a:avLst/>
              <a:gdLst/>
              <a:ahLst/>
              <a:cxnLst/>
              <a:rect l="l" t="t" r="r" b="b"/>
              <a:pathLst>
                <a:path w="7351" h="2167" extrusionOk="0">
                  <a:moveTo>
                    <a:pt x="1343" y="733"/>
                  </a:moveTo>
                  <a:cubicBezTo>
                    <a:pt x="1393" y="733"/>
                    <a:pt x="1442" y="746"/>
                    <a:pt x="1485" y="771"/>
                  </a:cubicBezTo>
                  <a:cubicBezTo>
                    <a:pt x="1583" y="838"/>
                    <a:pt x="1640" y="952"/>
                    <a:pt x="1615" y="1066"/>
                  </a:cubicBezTo>
                  <a:cubicBezTo>
                    <a:pt x="1591" y="1198"/>
                    <a:pt x="1477" y="1296"/>
                    <a:pt x="1345" y="1296"/>
                  </a:cubicBezTo>
                  <a:cubicBezTo>
                    <a:pt x="1221" y="1296"/>
                    <a:pt x="1115" y="1223"/>
                    <a:pt x="1073" y="1107"/>
                  </a:cubicBezTo>
                  <a:cubicBezTo>
                    <a:pt x="1042" y="1001"/>
                    <a:pt x="1073" y="869"/>
                    <a:pt x="1164" y="796"/>
                  </a:cubicBezTo>
                  <a:cubicBezTo>
                    <a:pt x="1215" y="754"/>
                    <a:pt x="1279" y="733"/>
                    <a:pt x="1343" y="733"/>
                  </a:cubicBezTo>
                  <a:close/>
                  <a:moveTo>
                    <a:pt x="6004" y="733"/>
                  </a:moveTo>
                  <a:cubicBezTo>
                    <a:pt x="6054" y="733"/>
                    <a:pt x="6106" y="746"/>
                    <a:pt x="6153" y="771"/>
                  </a:cubicBezTo>
                  <a:cubicBezTo>
                    <a:pt x="6251" y="838"/>
                    <a:pt x="6309" y="952"/>
                    <a:pt x="6283" y="1066"/>
                  </a:cubicBezTo>
                  <a:cubicBezTo>
                    <a:pt x="6251" y="1198"/>
                    <a:pt x="6135" y="1296"/>
                    <a:pt x="6005" y="1296"/>
                  </a:cubicBezTo>
                  <a:cubicBezTo>
                    <a:pt x="5889" y="1296"/>
                    <a:pt x="5783" y="1223"/>
                    <a:pt x="5742" y="1107"/>
                  </a:cubicBezTo>
                  <a:cubicBezTo>
                    <a:pt x="5700" y="1001"/>
                    <a:pt x="5734" y="869"/>
                    <a:pt x="5824" y="796"/>
                  </a:cubicBezTo>
                  <a:cubicBezTo>
                    <a:pt x="5875" y="754"/>
                    <a:pt x="5939" y="733"/>
                    <a:pt x="6004" y="733"/>
                  </a:cubicBezTo>
                  <a:close/>
                  <a:moveTo>
                    <a:pt x="0" y="1"/>
                  </a:moveTo>
                  <a:lnTo>
                    <a:pt x="0" y="1617"/>
                  </a:lnTo>
                  <a:cubicBezTo>
                    <a:pt x="0" y="1920"/>
                    <a:pt x="247" y="2167"/>
                    <a:pt x="550" y="2167"/>
                  </a:cubicBezTo>
                  <a:lnTo>
                    <a:pt x="6801" y="2167"/>
                  </a:lnTo>
                  <a:cubicBezTo>
                    <a:pt x="7104" y="2167"/>
                    <a:pt x="7350" y="1920"/>
                    <a:pt x="7350" y="1617"/>
                  </a:cubicBezTo>
                  <a:lnTo>
                    <a:pt x="73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3067;p67">
              <a:extLst>
                <a:ext uri="{FF2B5EF4-FFF2-40B4-BE49-F238E27FC236}">
                  <a16:creationId xmlns:a16="http://schemas.microsoft.com/office/drawing/2014/main" id="{776946DF-FC5F-0E49-312F-881912C11FD1}"/>
                </a:ext>
              </a:extLst>
            </p:cNvPr>
            <p:cNvSpPr/>
            <p:nvPr/>
          </p:nvSpPr>
          <p:spPr>
            <a:xfrm>
              <a:off x="4193107" y="3273520"/>
              <a:ext cx="60005" cy="24852"/>
            </a:xfrm>
            <a:custGeom>
              <a:avLst/>
              <a:gdLst/>
              <a:ahLst/>
              <a:cxnLst/>
              <a:rect l="l" t="t" r="r" b="b"/>
              <a:pathLst>
                <a:path w="1666" h="690" extrusionOk="0">
                  <a:moveTo>
                    <a:pt x="837" y="1"/>
                  </a:moveTo>
                  <a:cubicBezTo>
                    <a:pt x="419" y="1"/>
                    <a:pt x="75" y="296"/>
                    <a:pt x="0" y="690"/>
                  </a:cubicBezTo>
                  <a:lnTo>
                    <a:pt x="1666" y="690"/>
                  </a:lnTo>
                  <a:cubicBezTo>
                    <a:pt x="1593" y="296"/>
                    <a:pt x="1248" y="1"/>
                    <a:pt x="8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3068;p67">
              <a:extLst>
                <a:ext uri="{FF2B5EF4-FFF2-40B4-BE49-F238E27FC236}">
                  <a16:creationId xmlns:a16="http://schemas.microsoft.com/office/drawing/2014/main" id="{9521351B-3486-2514-BC52-927FC74E8E10}"/>
                </a:ext>
              </a:extLst>
            </p:cNvPr>
            <p:cNvSpPr/>
            <p:nvPr/>
          </p:nvSpPr>
          <p:spPr>
            <a:xfrm>
              <a:off x="4030634" y="3159778"/>
              <a:ext cx="264765" cy="138595"/>
            </a:xfrm>
            <a:custGeom>
              <a:avLst/>
              <a:gdLst/>
              <a:ahLst/>
              <a:cxnLst/>
              <a:rect l="l" t="t" r="r" b="b"/>
              <a:pathLst>
                <a:path w="7351" h="3848" extrusionOk="0">
                  <a:moveTo>
                    <a:pt x="0" y="1"/>
                  </a:moveTo>
                  <a:lnTo>
                    <a:pt x="0" y="3848"/>
                  </a:lnTo>
                  <a:lnTo>
                    <a:pt x="3946" y="3848"/>
                  </a:lnTo>
                  <a:cubicBezTo>
                    <a:pt x="4027" y="3143"/>
                    <a:pt x="4627" y="2601"/>
                    <a:pt x="5348" y="2601"/>
                  </a:cubicBezTo>
                  <a:cubicBezTo>
                    <a:pt x="6070" y="2601"/>
                    <a:pt x="6669" y="3143"/>
                    <a:pt x="6752" y="3848"/>
                  </a:cubicBezTo>
                  <a:lnTo>
                    <a:pt x="7350" y="3848"/>
                  </a:lnTo>
                  <a:lnTo>
                    <a:pt x="73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3069;p67">
              <a:extLst>
                <a:ext uri="{FF2B5EF4-FFF2-40B4-BE49-F238E27FC236}">
                  <a16:creationId xmlns:a16="http://schemas.microsoft.com/office/drawing/2014/main" id="{53A1D365-C2F7-8B83-94DD-BD088F8323D6}"/>
                </a:ext>
              </a:extLst>
            </p:cNvPr>
            <p:cNvSpPr/>
            <p:nvPr/>
          </p:nvSpPr>
          <p:spPr>
            <a:xfrm>
              <a:off x="4030634" y="3099234"/>
              <a:ext cx="264765" cy="40232"/>
            </a:xfrm>
            <a:custGeom>
              <a:avLst/>
              <a:gdLst/>
              <a:ahLst/>
              <a:cxnLst/>
              <a:rect l="l" t="t" r="r" b="b"/>
              <a:pathLst>
                <a:path w="7351" h="1117" extrusionOk="0">
                  <a:moveTo>
                    <a:pt x="1073" y="0"/>
                  </a:moveTo>
                  <a:cubicBezTo>
                    <a:pt x="483" y="0"/>
                    <a:pt x="0" y="485"/>
                    <a:pt x="0" y="1083"/>
                  </a:cubicBezTo>
                  <a:lnTo>
                    <a:pt x="0" y="1117"/>
                  </a:lnTo>
                  <a:lnTo>
                    <a:pt x="7350" y="1117"/>
                  </a:lnTo>
                  <a:lnTo>
                    <a:pt x="7350" y="1083"/>
                  </a:lnTo>
                  <a:cubicBezTo>
                    <a:pt x="7350" y="485"/>
                    <a:pt x="6866" y="0"/>
                    <a:pt x="62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5" name="Google Shape;3070;p67">
            <a:extLst>
              <a:ext uri="{FF2B5EF4-FFF2-40B4-BE49-F238E27FC236}">
                <a16:creationId xmlns:a16="http://schemas.microsoft.com/office/drawing/2014/main" id="{229E5C7A-9349-F28C-88A5-1617E76F190A}"/>
              </a:ext>
            </a:extLst>
          </p:cNvPr>
          <p:cNvGrpSpPr/>
          <p:nvPr/>
        </p:nvGrpSpPr>
        <p:grpSpPr>
          <a:xfrm>
            <a:off x="1151500" y="1921727"/>
            <a:ext cx="345441" cy="345335"/>
            <a:chOff x="840752" y="2520188"/>
            <a:chExt cx="345441" cy="345335"/>
          </a:xfrm>
        </p:grpSpPr>
        <p:sp>
          <p:nvSpPr>
            <p:cNvPr id="1986" name="Google Shape;3071;p67">
              <a:extLst>
                <a:ext uri="{FF2B5EF4-FFF2-40B4-BE49-F238E27FC236}">
                  <a16:creationId xmlns:a16="http://schemas.microsoft.com/office/drawing/2014/main" id="{48B7C85E-8B36-5AC3-6B33-BF1BB4A7D6C8}"/>
                </a:ext>
              </a:extLst>
            </p:cNvPr>
            <p:cNvSpPr/>
            <p:nvPr/>
          </p:nvSpPr>
          <p:spPr>
            <a:xfrm>
              <a:off x="924996" y="2610231"/>
              <a:ext cx="177314" cy="79130"/>
            </a:xfrm>
            <a:custGeom>
              <a:avLst/>
              <a:gdLst/>
              <a:ahLst/>
              <a:cxnLst/>
              <a:rect l="l" t="t" r="r" b="b"/>
              <a:pathLst>
                <a:path w="4923" h="2197" extrusionOk="0">
                  <a:moveTo>
                    <a:pt x="1" y="0"/>
                  </a:moveTo>
                  <a:lnTo>
                    <a:pt x="1" y="1469"/>
                  </a:lnTo>
                  <a:cubicBezTo>
                    <a:pt x="1" y="1575"/>
                    <a:pt x="58" y="1658"/>
                    <a:pt x="148" y="1699"/>
                  </a:cubicBezTo>
                  <a:cubicBezTo>
                    <a:pt x="883" y="2031"/>
                    <a:pt x="1672" y="2197"/>
                    <a:pt x="2462" y="2197"/>
                  </a:cubicBezTo>
                  <a:cubicBezTo>
                    <a:pt x="3251" y="2197"/>
                    <a:pt x="4041" y="2031"/>
                    <a:pt x="4775" y="1699"/>
                  </a:cubicBezTo>
                  <a:cubicBezTo>
                    <a:pt x="4866" y="1658"/>
                    <a:pt x="4923" y="1575"/>
                    <a:pt x="4923" y="1469"/>
                  </a:cubicBezTo>
                  <a:lnTo>
                    <a:pt x="4923" y="0"/>
                  </a:lnTo>
                  <a:lnTo>
                    <a:pt x="2814" y="746"/>
                  </a:lnTo>
                  <a:cubicBezTo>
                    <a:pt x="2700" y="788"/>
                    <a:pt x="2584" y="805"/>
                    <a:pt x="2462" y="805"/>
                  </a:cubicBezTo>
                  <a:cubicBezTo>
                    <a:pt x="2338" y="805"/>
                    <a:pt x="2223" y="788"/>
                    <a:pt x="2109" y="746"/>
                  </a:cubicBez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3072;p67">
              <a:extLst>
                <a:ext uri="{FF2B5EF4-FFF2-40B4-BE49-F238E27FC236}">
                  <a16:creationId xmlns:a16="http://schemas.microsoft.com/office/drawing/2014/main" id="{CA2D94A0-D434-E814-AAF5-9500F8FDF5D5}"/>
                </a:ext>
              </a:extLst>
            </p:cNvPr>
            <p:cNvSpPr/>
            <p:nvPr/>
          </p:nvSpPr>
          <p:spPr>
            <a:xfrm>
              <a:off x="887502" y="2520188"/>
              <a:ext cx="252339" cy="98868"/>
            </a:xfrm>
            <a:custGeom>
              <a:avLst/>
              <a:gdLst/>
              <a:ahLst/>
              <a:cxnLst/>
              <a:rect l="l" t="t" r="r" b="b"/>
              <a:pathLst>
                <a:path w="7006" h="2745" extrusionOk="0">
                  <a:moveTo>
                    <a:pt x="3502" y="0"/>
                  </a:moveTo>
                  <a:cubicBezTo>
                    <a:pt x="3447" y="0"/>
                    <a:pt x="3391" y="11"/>
                    <a:pt x="3337" y="31"/>
                  </a:cubicBezTo>
                  <a:lnTo>
                    <a:pt x="228" y="1130"/>
                  </a:lnTo>
                  <a:cubicBezTo>
                    <a:pt x="0" y="1213"/>
                    <a:pt x="0" y="1534"/>
                    <a:pt x="228" y="1614"/>
                  </a:cubicBezTo>
                  <a:lnTo>
                    <a:pt x="3337" y="2715"/>
                  </a:lnTo>
                  <a:cubicBezTo>
                    <a:pt x="3391" y="2735"/>
                    <a:pt x="3447" y="2744"/>
                    <a:pt x="3502" y="2744"/>
                  </a:cubicBezTo>
                  <a:cubicBezTo>
                    <a:pt x="3558" y="2744"/>
                    <a:pt x="3613" y="2735"/>
                    <a:pt x="3666" y="2715"/>
                  </a:cubicBezTo>
                  <a:lnTo>
                    <a:pt x="6775" y="1614"/>
                  </a:lnTo>
                  <a:cubicBezTo>
                    <a:pt x="7005" y="1534"/>
                    <a:pt x="7005" y="1213"/>
                    <a:pt x="6775" y="1130"/>
                  </a:cubicBezTo>
                  <a:lnTo>
                    <a:pt x="3666" y="31"/>
                  </a:lnTo>
                  <a:cubicBezTo>
                    <a:pt x="3613" y="11"/>
                    <a:pt x="3558" y="0"/>
                    <a:pt x="35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3073;p67">
              <a:extLst>
                <a:ext uri="{FF2B5EF4-FFF2-40B4-BE49-F238E27FC236}">
                  <a16:creationId xmlns:a16="http://schemas.microsoft.com/office/drawing/2014/main" id="{10EF120F-94C2-CBD6-6B4C-08963AD6903D}"/>
                </a:ext>
              </a:extLst>
            </p:cNvPr>
            <p:cNvSpPr/>
            <p:nvPr/>
          </p:nvSpPr>
          <p:spPr>
            <a:xfrm>
              <a:off x="840752" y="2573637"/>
              <a:ext cx="153435" cy="291886"/>
            </a:xfrm>
            <a:custGeom>
              <a:avLst/>
              <a:gdLst/>
              <a:ahLst/>
              <a:cxnLst/>
              <a:rect l="l" t="t" r="r" b="b"/>
              <a:pathLst>
                <a:path w="4260" h="8104" extrusionOk="0">
                  <a:moveTo>
                    <a:pt x="542" y="0"/>
                  </a:moveTo>
                  <a:cubicBezTo>
                    <a:pt x="247" y="0"/>
                    <a:pt x="1" y="246"/>
                    <a:pt x="1" y="542"/>
                  </a:cubicBezTo>
                  <a:lnTo>
                    <a:pt x="1" y="4003"/>
                  </a:lnTo>
                  <a:cubicBezTo>
                    <a:pt x="1" y="4347"/>
                    <a:pt x="140" y="4676"/>
                    <a:pt x="379" y="4922"/>
                  </a:cubicBezTo>
                  <a:lnTo>
                    <a:pt x="2479" y="7055"/>
                  </a:lnTo>
                  <a:lnTo>
                    <a:pt x="2479" y="8104"/>
                  </a:lnTo>
                  <a:lnTo>
                    <a:pt x="4259" y="8104"/>
                  </a:lnTo>
                  <a:lnTo>
                    <a:pt x="4259" y="6054"/>
                  </a:lnTo>
                  <a:cubicBezTo>
                    <a:pt x="4259" y="5594"/>
                    <a:pt x="4078" y="5151"/>
                    <a:pt x="3749" y="4814"/>
                  </a:cubicBezTo>
                  <a:lnTo>
                    <a:pt x="2068" y="3150"/>
                  </a:lnTo>
                  <a:cubicBezTo>
                    <a:pt x="2039" y="3117"/>
                    <a:pt x="1999" y="3100"/>
                    <a:pt x="1957" y="3100"/>
                  </a:cubicBezTo>
                  <a:cubicBezTo>
                    <a:pt x="1915" y="3100"/>
                    <a:pt x="1872" y="3117"/>
                    <a:pt x="1840" y="3150"/>
                  </a:cubicBezTo>
                  <a:cubicBezTo>
                    <a:pt x="1601" y="3387"/>
                    <a:pt x="1601" y="3780"/>
                    <a:pt x="1840" y="4019"/>
                  </a:cubicBezTo>
                  <a:lnTo>
                    <a:pt x="2609" y="4798"/>
                  </a:lnTo>
                  <a:cubicBezTo>
                    <a:pt x="2725" y="4913"/>
                    <a:pt x="2725" y="5094"/>
                    <a:pt x="2609" y="5208"/>
                  </a:cubicBezTo>
                  <a:cubicBezTo>
                    <a:pt x="2552" y="5266"/>
                    <a:pt x="2478" y="5295"/>
                    <a:pt x="2405" y="5295"/>
                  </a:cubicBezTo>
                  <a:cubicBezTo>
                    <a:pt x="2331" y="5295"/>
                    <a:pt x="2257" y="5266"/>
                    <a:pt x="2200" y="5208"/>
                  </a:cubicBezTo>
                  <a:lnTo>
                    <a:pt x="1420" y="4438"/>
                  </a:lnTo>
                  <a:cubicBezTo>
                    <a:pt x="1190" y="4200"/>
                    <a:pt x="1076" y="3897"/>
                    <a:pt x="1076" y="3584"/>
                  </a:cubicBezTo>
                  <a:lnTo>
                    <a:pt x="1076" y="542"/>
                  </a:lnTo>
                  <a:cubicBezTo>
                    <a:pt x="1076" y="246"/>
                    <a:pt x="837" y="0"/>
                    <a:pt x="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3074;p67">
              <a:extLst>
                <a:ext uri="{FF2B5EF4-FFF2-40B4-BE49-F238E27FC236}">
                  <a16:creationId xmlns:a16="http://schemas.microsoft.com/office/drawing/2014/main" id="{3EE666C1-B968-AD31-F206-AE3054EFBEA1}"/>
                </a:ext>
              </a:extLst>
            </p:cNvPr>
            <p:cNvSpPr/>
            <p:nvPr/>
          </p:nvSpPr>
          <p:spPr>
            <a:xfrm>
              <a:off x="1033155" y="2573637"/>
              <a:ext cx="153038" cy="291886"/>
            </a:xfrm>
            <a:custGeom>
              <a:avLst/>
              <a:gdLst/>
              <a:ahLst/>
              <a:cxnLst/>
              <a:rect l="l" t="t" r="r" b="b"/>
              <a:pathLst>
                <a:path w="4249" h="8104" extrusionOk="0">
                  <a:moveTo>
                    <a:pt x="3715" y="0"/>
                  </a:moveTo>
                  <a:cubicBezTo>
                    <a:pt x="3420" y="0"/>
                    <a:pt x="3182" y="246"/>
                    <a:pt x="3182" y="542"/>
                  </a:cubicBezTo>
                  <a:lnTo>
                    <a:pt x="3182" y="3584"/>
                  </a:lnTo>
                  <a:cubicBezTo>
                    <a:pt x="3182" y="3897"/>
                    <a:pt x="3068" y="4200"/>
                    <a:pt x="2829" y="4438"/>
                  </a:cubicBezTo>
                  <a:lnTo>
                    <a:pt x="2059" y="5208"/>
                  </a:lnTo>
                  <a:cubicBezTo>
                    <a:pt x="2001" y="5266"/>
                    <a:pt x="1925" y="5295"/>
                    <a:pt x="1850" y="5295"/>
                  </a:cubicBezTo>
                  <a:cubicBezTo>
                    <a:pt x="1775" y="5295"/>
                    <a:pt x="1701" y="5266"/>
                    <a:pt x="1648" y="5208"/>
                  </a:cubicBezTo>
                  <a:cubicBezTo>
                    <a:pt x="1534" y="5094"/>
                    <a:pt x="1534" y="4913"/>
                    <a:pt x="1648" y="4798"/>
                  </a:cubicBezTo>
                  <a:lnTo>
                    <a:pt x="2420" y="4019"/>
                  </a:lnTo>
                  <a:cubicBezTo>
                    <a:pt x="2658" y="3780"/>
                    <a:pt x="2658" y="3387"/>
                    <a:pt x="2420" y="3150"/>
                  </a:cubicBezTo>
                  <a:cubicBezTo>
                    <a:pt x="2387" y="3117"/>
                    <a:pt x="2344" y="3100"/>
                    <a:pt x="2301" y="3100"/>
                  </a:cubicBezTo>
                  <a:cubicBezTo>
                    <a:pt x="2257" y="3100"/>
                    <a:pt x="2214" y="3117"/>
                    <a:pt x="2182" y="3150"/>
                  </a:cubicBezTo>
                  <a:lnTo>
                    <a:pt x="508" y="4814"/>
                  </a:lnTo>
                  <a:cubicBezTo>
                    <a:pt x="179" y="5151"/>
                    <a:pt x="0" y="5594"/>
                    <a:pt x="0" y="6054"/>
                  </a:cubicBezTo>
                  <a:lnTo>
                    <a:pt x="0" y="8104"/>
                  </a:lnTo>
                  <a:lnTo>
                    <a:pt x="1780" y="8104"/>
                  </a:lnTo>
                  <a:lnTo>
                    <a:pt x="1780" y="7055"/>
                  </a:lnTo>
                  <a:lnTo>
                    <a:pt x="3871" y="4922"/>
                  </a:lnTo>
                  <a:cubicBezTo>
                    <a:pt x="4117" y="4676"/>
                    <a:pt x="4249" y="4347"/>
                    <a:pt x="4249" y="4003"/>
                  </a:cubicBezTo>
                  <a:lnTo>
                    <a:pt x="4249" y="542"/>
                  </a:lnTo>
                  <a:cubicBezTo>
                    <a:pt x="4249" y="246"/>
                    <a:pt x="4011" y="0"/>
                    <a:pt x="3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95" name="Picture 1994" descr="A group of kids reading books&#10;&#10;Description automatically generated">
            <a:extLst>
              <a:ext uri="{FF2B5EF4-FFF2-40B4-BE49-F238E27FC236}">
                <a16:creationId xmlns:a16="http://schemas.microsoft.com/office/drawing/2014/main" id="{F3EEE1E1-C0E8-177B-5EC3-2F9DB471BBB8}"/>
              </a:ext>
            </a:extLst>
          </p:cNvPr>
          <p:cNvPicPr>
            <a:picLocks noChangeAspect="1"/>
          </p:cNvPicPr>
          <p:nvPr/>
        </p:nvPicPr>
        <p:blipFill>
          <a:blip r:embed="rId3"/>
          <a:stretch>
            <a:fillRect/>
          </a:stretch>
        </p:blipFill>
        <p:spPr>
          <a:xfrm>
            <a:off x="6500085" y="3786900"/>
            <a:ext cx="2732962" cy="1386123"/>
          </a:xfrm>
          <a:prstGeom prst="rect">
            <a:avLst/>
          </a:prstGeom>
        </p:spPr>
      </p:pic>
    </p:spTree>
    <p:extLst>
      <p:ext uri="{BB962C8B-B14F-4D97-AF65-F5344CB8AC3E}">
        <p14:creationId xmlns:p14="http://schemas.microsoft.com/office/powerpoint/2010/main" val="304287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50"/>
                                        </p:tgtEl>
                                        <p:attrNameLst>
                                          <p:attrName>style.visibility</p:attrName>
                                        </p:attrNameLst>
                                      </p:cBhvr>
                                      <p:to>
                                        <p:strVal val="visible"/>
                                      </p:to>
                                    </p:set>
                                    <p:animEffect transition="in" filter="barn(inVertical)">
                                      <p:cBhvr>
                                        <p:cTn id="7" dur="500"/>
                                        <p:tgtEl>
                                          <p:spTgt spid="1950"/>
                                        </p:tgtEl>
                                      </p:cBhvr>
                                    </p:animEffect>
                                  </p:childTnLst>
                                </p:cTn>
                              </p:par>
                              <p:par>
                                <p:cTn id="8" presetID="16" presetClass="entr" presetSubtype="21" fill="hold" nodeType="withEffect">
                                  <p:stCondLst>
                                    <p:cond delay="0"/>
                                  </p:stCondLst>
                                  <p:childTnLst>
                                    <p:set>
                                      <p:cBhvr>
                                        <p:cTn id="9" dur="1" fill="hold">
                                          <p:stCondLst>
                                            <p:cond delay="0"/>
                                          </p:stCondLst>
                                        </p:cTn>
                                        <p:tgtEl>
                                          <p:spTgt spid="1985"/>
                                        </p:tgtEl>
                                        <p:attrNameLst>
                                          <p:attrName>style.visibility</p:attrName>
                                        </p:attrNameLst>
                                      </p:cBhvr>
                                      <p:to>
                                        <p:strVal val="visible"/>
                                      </p:to>
                                    </p:set>
                                    <p:animEffect transition="in" filter="barn(inVertical)">
                                      <p:cBhvr>
                                        <p:cTn id="10" dur="500"/>
                                        <p:tgtEl>
                                          <p:spTgt spid="198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949"/>
                                        </p:tgtEl>
                                        <p:attrNameLst>
                                          <p:attrName>style.visibility</p:attrName>
                                        </p:attrNameLst>
                                      </p:cBhvr>
                                      <p:to>
                                        <p:strVal val="visible"/>
                                      </p:to>
                                    </p:set>
                                    <p:animEffect transition="in" filter="barn(inVertical)">
                                      <p:cBhvr>
                                        <p:cTn id="13" dur="500"/>
                                        <p:tgtEl>
                                          <p:spTgt spid="194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948"/>
                                        </p:tgtEl>
                                        <p:attrNameLst>
                                          <p:attrName>style.visibility</p:attrName>
                                        </p:attrNameLst>
                                      </p:cBhvr>
                                      <p:to>
                                        <p:strVal val="visible"/>
                                      </p:to>
                                    </p:set>
                                    <p:animEffect transition="in" filter="barn(inVertical)">
                                      <p:cBhvr>
                                        <p:cTn id="16" dur="500"/>
                                        <p:tgtEl>
                                          <p:spTgt spid="194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947"/>
                                        </p:tgtEl>
                                        <p:attrNameLst>
                                          <p:attrName>style.visibility</p:attrName>
                                        </p:attrNameLst>
                                      </p:cBhvr>
                                      <p:to>
                                        <p:strVal val="visible"/>
                                      </p:to>
                                    </p:set>
                                    <p:animEffect transition="in" filter="barn(inVertical)">
                                      <p:cBhvr>
                                        <p:cTn id="21" dur="500"/>
                                        <p:tgtEl>
                                          <p:spTgt spid="194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953"/>
                                        </p:tgtEl>
                                        <p:attrNameLst>
                                          <p:attrName>style.visibility</p:attrName>
                                        </p:attrNameLst>
                                      </p:cBhvr>
                                      <p:to>
                                        <p:strVal val="visible"/>
                                      </p:to>
                                    </p:set>
                                    <p:animEffect transition="in" filter="barn(inVertical)">
                                      <p:cBhvr>
                                        <p:cTn id="24" dur="500"/>
                                        <p:tgtEl>
                                          <p:spTgt spid="1953"/>
                                        </p:tgtEl>
                                      </p:cBhvr>
                                    </p:animEffect>
                                  </p:childTnLst>
                                </p:cTn>
                              </p:par>
                              <p:par>
                                <p:cTn id="25" presetID="16" presetClass="entr" presetSubtype="21" fill="hold" nodeType="withEffect">
                                  <p:stCondLst>
                                    <p:cond delay="0"/>
                                  </p:stCondLst>
                                  <p:childTnLst>
                                    <p:set>
                                      <p:cBhvr>
                                        <p:cTn id="26" dur="1" fill="hold">
                                          <p:stCondLst>
                                            <p:cond delay="0"/>
                                          </p:stCondLst>
                                        </p:cTn>
                                        <p:tgtEl>
                                          <p:spTgt spid="1973"/>
                                        </p:tgtEl>
                                        <p:attrNameLst>
                                          <p:attrName>style.visibility</p:attrName>
                                        </p:attrNameLst>
                                      </p:cBhvr>
                                      <p:to>
                                        <p:strVal val="visible"/>
                                      </p:to>
                                    </p:set>
                                    <p:animEffect transition="in" filter="barn(inVertical)">
                                      <p:cBhvr>
                                        <p:cTn id="27" dur="500"/>
                                        <p:tgtEl>
                                          <p:spTgt spid="1973"/>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952"/>
                                        </p:tgtEl>
                                        <p:attrNameLst>
                                          <p:attrName>style.visibility</p:attrName>
                                        </p:attrNameLst>
                                      </p:cBhvr>
                                      <p:to>
                                        <p:strVal val="visible"/>
                                      </p:to>
                                    </p:set>
                                    <p:animEffect transition="in" filter="barn(inVertical)">
                                      <p:cBhvr>
                                        <p:cTn id="30" dur="500"/>
                                        <p:tgtEl>
                                          <p:spTgt spid="195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951"/>
                                        </p:tgtEl>
                                        <p:attrNameLst>
                                          <p:attrName>style.visibility</p:attrName>
                                        </p:attrNameLst>
                                      </p:cBhvr>
                                      <p:to>
                                        <p:strVal val="visible"/>
                                      </p:to>
                                    </p:set>
                                    <p:animEffect transition="in" filter="barn(inVertical)">
                                      <p:cBhvr>
                                        <p:cTn id="33" dur="500"/>
                                        <p:tgtEl>
                                          <p:spTgt spid="195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956"/>
                                        </p:tgtEl>
                                        <p:attrNameLst>
                                          <p:attrName>style.visibility</p:attrName>
                                        </p:attrNameLst>
                                      </p:cBhvr>
                                      <p:to>
                                        <p:strVal val="visible"/>
                                      </p:to>
                                    </p:set>
                                    <p:animEffect transition="in" filter="barn(inVertical)">
                                      <p:cBhvr>
                                        <p:cTn id="38" dur="500"/>
                                        <p:tgtEl>
                                          <p:spTgt spid="1956"/>
                                        </p:tgtEl>
                                      </p:cBhvr>
                                    </p:animEffect>
                                  </p:childTnLst>
                                </p:cTn>
                              </p:par>
                              <p:par>
                                <p:cTn id="39" presetID="16" presetClass="entr" presetSubtype="21" fill="hold" nodeType="withEffect">
                                  <p:stCondLst>
                                    <p:cond delay="0"/>
                                  </p:stCondLst>
                                  <p:childTnLst>
                                    <p:set>
                                      <p:cBhvr>
                                        <p:cTn id="40" dur="1" fill="hold">
                                          <p:stCondLst>
                                            <p:cond delay="0"/>
                                          </p:stCondLst>
                                        </p:cTn>
                                        <p:tgtEl>
                                          <p:spTgt spid="1962"/>
                                        </p:tgtEl>
                                        <p:attrNameLst>
                                          <p:attrName>style.visibility</p:attrName>
                                        </p:attrNameLst>
                                      </p:cBhvr>
                                      <p:to>
                                        <p:strVal val="visible"/>
                                      </p:to>
                                    </p:set>
                                    <p:animEffect transition="in" filter="barn(inVertical)">
                                      <p:cBhvr>
                                        <p:cTn id="41" dur="500"/>
                                        <p:tgtEl>
                                          <p:spTgt spid="1962"/>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955"/>
                                        </p:tgtEl>
                                        <p:attrNameLst>
                                          <p:attrName>style.visibility</p:attrName>
                                        </p:attrNameLst>
                                      </p:cBhvr>
                                      <p:to>
                                        <p:strVal val="visible"/>
                                      </p:to>
                                    </p:set>
                                    <p:animEffect transition="in" filter="barn(inVertical)">
                                      <p:cBhvr>
                                        <p:cTn id="44" dur="500"/>
                                        <p:tgtEl>
                                          <p:spTgt spid="1955"/>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954"/>
                                        </p:tgtEl>
                                        <p:attrNameLst>
                                          <p:attrName>style.visibility</p:attrName>
                                        </p:attrNameLst>
                                      </p:cBhvr>
                                      <p:to>
                                        <p:strVal val="visible"/>
                                      </p:to>
                                    </p:set>
                                    <p:animEffect transition="in" filter="barn(inVertical)">
                                      <p:cBhvr>
                                        <p:cTn id="47" dur="500"/>
                                        <p:tgtEl>
                                          <p:spTgt spid="1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8" grpId="0"/>
      <p:bldP spid="1949" grpId="0"/>
      <p:bldP spid="1950" grpId="0" animBg="1"/>
      <p:bldP spid="1951" grpId="0"/>
      <p:bldP spid="1952" grpId="0"/>
      <p:bldP spid="1953" grpId="0" animBg="1"/>
      <p:bldP spid="1954" grpId="0"/>
      <p:bldP spid="1955" grpId="0"/>
      <p:bldP spid="195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0"/>
        <p:cNvGrpSpPr/>
        <p:nvPr/>
      </p:nvGrpSpPr>
      <p:grpSpPr>
        <a:xfrm>
          <a:off x="0" y="0"/>
          <a:ext cx="0" cy="0"/>
          <a:chOff x="0" y="0"/>
          <a:chExt cx="0" cy="0"/>
        </a:xfrm>
      </p:grpSpPr>
      <p:sp>
        <p:nvSpPr>
          <p:cNvPr id="1585" name="Google Shape;1585;p48"/>
          <p:cNvSpPr txBox="1">
            <a:spLocks noGrp="1"/>
          </p:cNvSpPr>
          <p:nvPr>
            <p:ph type="title"/>
          </p:nvPr>
        </p:nvSpPr>
        <p:spPr>
          <a:xfrm>
            <a:off x="1992230" y="1214620"/>
            <a:ext cx="4986900" cy="143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6000"/>
              <a:t>Hình thành kiến thức</a:t>
            </a:r>
            <a:endParaRPr sz="6000"/>
          </a:p>
        </p:txBody>
      </p:sp>
      <p:grpSp>
        <p:nvGrpSpPr>
          <p:cNvPr id="1586" name="Google Shape;1586;p48"/>
          <p:cNvGrpSpPr/>
          <p:nvPr/>
        </p:nvGrpSpPr>
        <p:grpSpPr>
          <a:xfrm>
            <a:off x="3460180" y="306275"/>
            <a:ext cx="2071120" cy="894497"/>
            <a:chOff x="1728390" y="3488202"/>
            <a:chExt cx="1438977" cy="621524"/>
          </a:xfrm>
        </p:grpSpPr>
        <p:sp>
          <p:nvSpPr>
            <p:cNvPr id="1587" name="Google Shape;1587;p48"/>
            <p:cNvSpPr/>
            <p:nvPr/>
          </p:nvSpPr>
          <p:spPr>
            <a:xfrm>
              <a:off x="2043764" y="3760768"/>
              <a:ext cx="688167" cy="333142"/>
            </a:xfrm>
            <a:custGeom>
              <a:avLst/>
              <a:gdLst/>
              <a:ahLst/>
              <a:cxnLst/>
              <a:rect l="l" t="t" r="r" b="b"/>
              <a:pathLst>
                <a:path w="22233" h="10763" extrusionOk="0">
                  <a:moveTo>
                    <a:pt x="0" y="1"/>
                  </a:moveTo>
                  <a:lnTo>
                    <a:pt x="0" y="8010"/>
                  </a:lnTo>
                  <a:cubicBezTo>
                    <a:pt x="0" y="8010"/>
                    <a:pt x="104" y="8005"/>
                    <a:pt x="300" y="8005"/>
                  </a:cubicBezTo>
                  <a:cubicBezTo>
                    <a:pt x="1440" y="8005"/>
                    <a:pt x="5723" y="8193"/>
                    <a:pt x="11112" y="10763"/>
                  </a:cubicBezTo>
                  <a:cubicBezTo>
                    <a:pt x="11112" y="10763"/>
                    <a:pt x="16368" y="8010"/>
                    <a:pt x="22169" y="8010"/>
                  </a:cubicBezTo>
                  <a:cubicBezTo>
                    <a:pt x="22190" y="8010"/>
                    <a:pt x="22211" y="8010"/>
                    <a:pt x="22232" y="8010"/>
                  </a:cubicBezTo>
                  <a:lnTo>
                    <a:pt x="222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8"/>
            <p:cNvSpPr/>
            <p:nvPr/>
          </p:nvSpPr>
          <p:spPr>
            <a:xfrm>
              <a:off x="1728390" y="3488202"/>
              <a:ext cx="1351169" cy="366849"/>
            </a:xfrm>
            <a:custGeom>
              <a:avLst/>
              <a:gdLst/>
              <a:ahLst/>
              <a:cxnLst/>
              <a:rect l="l" t="t" r="r" b="b"/>
              <a:pathLst>
                <a:path w="43653" h="11852" extrusionOk="0">
                  <a:moveTo>
                    <a:pt x="21805" y="1"/>
                  </a:moveTo>
                  <a:cubicBezTo>
                    <a:pt x="21616" y="1"/>
                    <a:pt x="21428" y="28"/>
                    <a:pt x="21246" y="81"/>
                  </a:cubicBezTo>
                  <a:lnTo>
                    <a:pt x="434" y="6019"/>
                  </a:lnTo>
                  <a:cubicBezTo>
                    <a:pt x="0" y="6145"/>
                    <a:pt x="14" y="6768"/>
                    <a:pt x="456" y="6874"/>
                  </a:cubicBezTo>
                  <a:lnTo>
                    <a:pt x="21392" y="11796"/>
                  </a:lnTo>
                  <a:cubicBezTo>
                    <a:pt x="21542" y="11834"/>
                    <a:pt x="21696" y="11852"/>
                    <a:pt x="21849" y="11852"/>
                  </a:cubicBezTo>
                  <a:cubicBezTo>
                    <a:pt x="22038" y="11852"/>
                    <a:pt x="22226" y="11825"/>
                    <a:pt x="22407" y="11775"/>
                  </a:cubicBezTo>
                  <a:lnTo>
                    <a:pt x="43212" y="6355"/>
                  </a:lnTo>
                  <a:cubicBezTo>
                    <a:pt x="43652" y="6229"/>
                    <a:pt x="43639" y="5605"/>
                    <a:pt x="43197" y="5501"/>
                  </a:cubicBezTo>
                  <a:lnTo>
                    <a:pt x="22261" y="53"/>
                  </a:lnTo>
                  <a:cubicBezTo>
                    <a:pt x="22110" y="18"/>
                    <a:pt x="21958" y="1"/>
                    <a:pt x="218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8"/>
            <p:cNvSpPr/>
            <p:nvPr/>
          </p:nvSpPr>
          <p:spPr>
            <a:xfrm>
              <a:off x="2383590" y="3647606"/>
              <a:ext cx="585621" cy="323392"/>
            </a:xfrm>
            <a:custGeom>
              <a:avLst/>
              <a:gdLst/>
              <a:ahLst/>
              <a:cxnLst/>
              <a:rect l="l" t="t" r="r" b="b"/>
              <a:pathLst>
                <a:path w="18920" h="10448" extrusionOk="0">
                  <a:moveTo>
                    <a:pt x="138" y="1"/>
                  </a:moveTo>
                  <a:cubicBezTo>
                    <a:pt x="69" y="1"/>
                    <a:pt x="13" y="49"/>
                    <a:pt x="7" y="119"/>
                  </a:cubicBezTo>
                  <a:cubicBezTo>
                    <a:pt x="0" y="190"/>
                    <a:pt x="49" y="254"/>
                    <a:pt x="120" y="260"/>
                  </a:cubicBezTo>
                  <a:cubicBezTo>
                    <a:pt x="4467" y="778"/>
                    <a:pt x="12934" y="1976"/>
                    <a:pt x="13851" y="2801"/>
                  </a:cubicBezTo>
                  <a:cubicBezTo>
                    <a:pt x="14236" y="3159"/>
                    <a:pt x="14593" y="4126"/>
                    <a:pt x="14999" y="5253"/>
                  </a:cubicBezTo>
                  <a:cubicBezTo>
                    <a:pt x="15784" y="7438"/>
                    <a:pt x="16764" y="10160"/>
                    <a:pt x="18767" y="10448"/>
                  </a:cubicBezTo>
                  <a:lnTo>
                    <a:pt x="18787" y="10448"/>
                  </a:lnTo>
                  <a:cubicBezTo>
                    <a:pt x="18851" y="10448"/>
                    <a:pt x="18906" y="10406"/>
                    <a:pt x="18913" y="10344"/>
                  </a:cubicBezTo>
                  <a:cubicBezTo>
                    <a:pt x="18920" y="10266"/>
                    <a:pt x="18871" y="10202"/>
                    <a:pt x="18801" y="10189"/>
                  </a:cubicBezTo>
                  <a:cubicBezTo>
                    <a:pt x="16960" y="9923"/>
                    <a:pt x="16008" y="7283"/>
                    <a:pt x="15245" y="5169"/>
                  </a:cubicBezTo>
                  <a:cubicBezTo>
                    <a:pt x="14824" y="4006"/>
                    <a:pt x="14460" y="3005"/>
                    <a:pt x="14026" y="2613"/>
                  </a:cubicBezTo>
                  <a:cubicBezTo>
                    <a:pt x="12821" y="1521"/>
                    <a:pt x="666" y="64"/>
                    <a:pt x="155" y="2"/>
                  </a:cubicBezTo>
                  <a:cubicBezTo>
                    <a:pt x="149" y="1"/>
                    <a:pt x="144" y="1"/>
                    <a:pt x="1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8"/>
            <p:cNvSpPr/>
            <p:nvPr/>
          </p:nvSpPr>
          <p:spPr>
            <a:xfrm>
              <a:off x="2997995" y="3993189"/>
              <a:ext cx="115143" cy="116536"/>
            </a:xfrm>
            <a:custGeom>
              <a:avLst/>
              <a:gdLst/>
              <a:ahLst/>
              <a:cxnLst/>
              <a:rect l="l" t="t" r="r" b="b"/>
              <a:pathLst>
                <a:path w="3720" h="3765" extrusionOk="0">
                  <a:moveTo>
                    <a:pt x="112" y="0"/>
                  </a:moveTo>
                  <a:cubicBezTo>
                    <a:pt x="104" y="0"/>
                    <a:pt x="94" y="1"/>
                    <a:pt x="85" y="4"/>
                  </a:cubicBezTo>
                  <a:cubicBezTo>
                    <a:pt x="36" y="12"/>
                    <a:pt x="1" y="68"/>
                    <a:pt x="16" y="116"/>
                  </a:cubicBezTo>
                  <a:cubicBezTo>
                    <a:pt x="29" y="187"/>
                    <a:pt x="436" y="1748"/>
                    <a:pt x="3552" y="3751"/>
                  </a:cubicBezTo>
                  <a:cubicBezTo>
                    <a:pt x="3572" y="3758"/>
                    <a:pt x="3587" y="3765"/>
                    <a:pt x="3607" y="3765"/>
                  </a:cubicBezTo>
                  <a:cubicBezTo>
                    <a:pt x="3643" y="3765"/>
                    <a:pt x="3671" y="3751"/>
                    <a:pt x="3691" y="3716"/>
                  </a:cubicBezTo>
                  <a:cubicBezTo>
                    <a:pt x="3720" y="3674"/>
                    <a:pt x="3706" y="3610"/>
                    <a:pt x="3656" y="3583"/>
                  </a:cubicBezTo>
                  <a:cubicBezTo>
                    <a:pt x="618" y="1635"/>
                    <a:pt x="204" y="88"/>
                    <a:pt x="204" y="74"/>
                  </a:cubicBezTo>
                  <a:cubicBezTo>
                    <a:pt x="193" y="28"/>
                    <a:pt x="157" y="0"/>
                    <a:pt x="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8"/>
            <p:cNvSpPr/>
            <p:nvPr/>
          </p:nvSpPr>
          <p:spPr>
            <a:xfrm>
              <a:off x="3006909" y="3969511"/>
              <a:ext cx="160458" cy="29683"/>
            </a:xfrm>
            <a:custGeom>
              <a:avLst/>
              <a:gdLst/>
              <a:ahLst/>
              <a:cxnLst/>
              <a:rect l="l" t="t" r="r" b="b"/>
              <a:pathLst>
                <a:path w="5184" h="959" extrusionOk="0">
                  <a:moveTo>
                    <a:pt x="1358" y="1"/>
                  </a:moveTo>
                  <a:cubicBezTo>
                    <a:pt x="506" y="1"/>
                    <a:pt x="103" y="174"/>
                    <a:pt x="71" y="189"/>
                  </a:cubicBezTo>
                  <a:cubicBezTo>
                    <a:pt x="22" y="209"/>
                    <a:pt x="0" y="264"/>
                    <a:pt x="22" y="315"/>
                  </a:cubicBezTo>
                  <a:cubicBezTo>
                    <a:pt x="37" y="351"/>
                    <a:pt x="72" y="371"/>
                    <a:pt x="109" y="371"/>
                  </a:cubicBezTo>
                  <a:cubicBezTo>
                    <a:pt x="122" y="371"/>
                    <a:pt x="135" y="369"/>
                    <a:pt x="148" y="364"/>
                  </a:cubicBezTo>
                  <a:cubicBezTo>
                    <a:pt x="155" y="360"/>
                    <a:pt x="536" y="201"/>
                    <a:pt x="1352" y="201"/>
                  </a:cubicBezTo>
                  <a:cubicBezTo>
                    <a:pt x="2149" y="201"/>
                    <a:pt x="3360" y="353"/>
                    <a:pt x="5042" y="952"/>
                  </a:cubicBezTo>
                  <a:cubicBezTo>
                    <a:pt x="5049" y="959"/>
                    <a:pt x="5064" y="959"/>
                    <a:pt x="5070" y="959"/>
                  </a:cubicBezTo>
                  <a:cubicBezTo>
                    <a:pt x="5112" y="959"/>
                    <a:pt x="5148" y="930"/>
                    <a:pt x="5161" y="895"/>
                  </a:cubicBezTo>
                  <a:cubicBezTo>
                    <a:pt x="5183" y="846"/>
                    <a:pt x="5154" y="790"/>
                    <a:pt x="5106" y="769"/>
                  </a:cubicBezTo>
                  <a:cubicBezTo>
                    <a:pt x="3400" y="160"/>
                    <a:pt x="2174" y="1"/>
                    <a:pt x="13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8"/>
            <p:cNvSpPr/>
            <p:nvPr/>
          </p:nvSpPr>
          <p:spPr>
            <a:xfrm>
              <a:off x="3001276" y="3994830"/>
              <a:ext cx="121396" cy="106879"/>
            </a:xfrm>
            <a:custGeom>
              <a:avLst/>
              <a:gdLst/>
              <a:ahLst/>
              <a:cxnLst/>
              <a:rect l="l" t="t" r="r" b="b"/>
              <a:pathLst>
                <a:path w="3922" h="3453" extrusionOk="0">
                  <a:moveTo>
                    <a:pt x="111" y="0"/>
                  </a:moveTo>
                  <a:cubicBezTo>
                    <a:pt x="94" y="0"/>
                    <a:pt x="77" y="5"/>
                    <a:pt x="63" y="15"/>
                  </a:cubicBezTo>
                  <a:cubicBezTo>
                    <a:pt x="14" y="35"/>
                    <a:pt x="1" y="99"/>
                    <a:pt x="29" y="141"/>
                  </a:cubicBezTo>
                  <a:cubicBezTo>
                    <a:pt x="63" y="211"/>
                    <a:pt x="1016" y="1863"/>
                    <a:pt x="3760" y="3438"/>
                  </a:cubicBezTo>
                  <a:cubicBezTo>
                    <a:pt x="3775" y="3453"/>
                    <a:pt x="3789" y="3453"/>
                    <a:pt x="3811" y="3453"/>
                  </a:cubicBezTo>
                  <a:cubicBezTo>
                    <a:pt x="3837" y="3453"/>
                    <a:pt x="3873" y="3438"/>
                    <a:pt x="3895" y="3404"/>
                  </a:cubicBezTo>
                  <a:cubicBezTo>
                    <a:pt x="3921" y="3362"/>
                    <a:pt x="3901" y="3298"/>
                    <a:pt x="3859" y="3270"/>
                  </a:cubicBezTo>
                  <a:cubicBezTo>
                    <a:pt x="1164" y="1724"/>
                    <a:pt x="204" y="63"/>
                    <a:pt x="197" y="50"/>
                  </a:cubicBezTo>
                  <a:cubicBezTo>
                    <a:pt x="179" y="18"/>
                    <a:pt x="144" y="0"/>
                    <a:pt x="1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8"/>
            <p:cNvSpPr/>
            <p:nvPr/>
          </p:nvSpPr>
          <p:spPr>
            <a:xfrm>
              <a:off x="3004092" y="3993066"/>
              <a:ext cx="128360" cy="99543"/>
            </a:xfrm>
            <a:custGeom>
              <a:avLst/>
              <a:gdLst/>
              <a:ahLst/>
              <a:cxnLst/>
              <a:rect l="l" t="t" r="r" b="b"/>
              <a:pathLst>
                <a:path w="4147" h="3216" extrusionOk="0">
                  <a:moveTo>
                    <a:pt x="106" y="0"/>
                  </a:moveTo>
                  <a:cubicBezTo>
                    <a:pt x="83" y="0"/>
                    <a:pt x="61" y="7"/>
                    <a:pt x="43" y="23"/>
                  </a:cubicBezTo>
                  <a:cubicBezTo>
                    <a:pt x="7" y="58"/>
                    <a:pt x="1" y="120"/>
                    <a:pt x="36" y="162"/>
                  </a:cubicBezTo>
                  <a:cubicBezTo>
                    <a:pt x="49" y="176"/>
                    <a:pt x="1493" y="1913"/>
                    <a:pt x="3992" y="3201"/>
                  </a:cubicBezTo>
                  <a:cubicBezTo>
                    <a:pt x="4005" y="3209"/>
                    <a:pt x="4020" y="3216"/>
                    <a:pt x="4034" y="3216"/>
                  </a:cubicBezTo>
                  <a:cubicBezTo>
                    <a:pt x="4069" y="3216"/>
                    <a:pt x="4104" y="3194"/>
                    <a:pt x="4118" y="3159"/>
                  </a:cubicBezTo>
                  <a:cubicBezTo>
                    <a:pt x="4146" y="3110"/>
                    <a:pt x="4125" y="3054"/>
                    <a:pt x="4076" y="3033"/>
                  </a:cubicBezTo>
                  <a:cubicBezTo>
                    <a:pt x="1619" y="1759"/>
                    <a:pt x="197" y="58"/>
                    <a:pt x="182" y="36"/>
                  </a:cubicBezTo>
                  <a:cubicBezTo>
                    <a:pt x="163" y="12"/>
                    <a:pt x="134" y="0"/>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8"/>
            <p:cNvSpPr/>
            <p:nvPr/>
          </p:nvSpPr>
          <p:spPr>
            <a:xfrm>
              <a:off x="3007095" y="3986504"/>
              <a:ext cx="144641" cy="73605"/>
            </a:xfrm>
            <a:custGeom>
              <a:avLst/>
              <a:gdLst/>
              <a:ahLst/>
              <a:cxnLst/>
              <a:rect l="l" t="t" r="r" b="b"/>
              <a:pathLst>
                <a:path w="4673" h="2378" extrusionOk="0">
                  <a:moveTo>
                    <a:pt x="117" y="1"/>
                  </a:moveTo>
                  <a:cubicBezTo>
                    <a:pt x="80" y="1"/>
                    <a:pt x="45" y="17"/>
                    <a:pt x="30" y="52"/>
                  </a:cubicBezTo>
                  <a:cubicBezTo>
                    <a:pt x="1" y="102"/>
                    <a:pt x="23" y="157"/>
                    <a:pt x="72" y="186"/>
                  </a:cubicBezTo>
                  <a:lnTo>
                    <a:pt x="4518" y="2371"/>
                  </a:lnTo>
                  <a:cubicBezTo>
                    <a:pt x="4532" y="2377"/>
                    <a:pt x="4547" y="2377"/>
                    <a:pt x="4560" y="2377"/>
                  </a:cubicBezTo>
                  <a:cubicBezTo>
                    <a:pt x="4596" y="2377"/>
                    <a:pt x="4631" y="2356"/>
                    <a:pt x="4651" y="2320"/>
                  </a:cubicBezTo>
                  <a:cubicBezTo>
                    <a:pt x="4673" y="2272"/>
                    <a:pt x="4651" y="2216"/>
                    <a:pt x="4602" y="2194"/>
                  </a:cubicBezTo>
                  <a:lnTo>
                    <a:pt x="162" y="10"/>
                  </a:lnTo>
                  <a:cubicBezTo>
                    <a:pt x="148" y="4"/>
                    <a:pt x="132" y="1"/>
                    <a:pt x="1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8"/>
            <p:cNvSpPr/>
            <p:nvPr/>
          </p:nvSpPr>
          <p:spPr>
            <a:xfrm>
              <a:off x="3006290" y="3988732"/>
              <a:ext cx="139998" cy="82612"/>
            </a:xfrm>
            <a:custGeom>
              <a:avLst/>
              <a:gdLst/>
              <a:ahLst/>
              <a:cxnLst/>
              <a:rect l="l" t="t" r="r" b="b"/>
              <a:pathLst>
                <a:path w="4523" h="2669" extrusionOk="0">
                  <a:moveTo>
                    <a:pt x="106" y="0"/>
                  </a:moveTo>
                  <a:cubicBezTo>
                    <a:pt x="77" y="0"/>
                    <a:pt x="47" y="13"/>
                    <a:pt x="27" y="37"/>
                  </a:cubicBezTo>
                  <a:cubicBezTo>
                    <a:pt x="0" y="79"/>
                    <a:pt x="7" y="141"/>
                    <a:pt x="49" y="176"/>
                  </a:cubicBezTo>
                  <a:cubicBezTo>
                    <a:pt x="750" y="736"/>
                    <a:pt x="4215" y="2578"/>
                    <a:pt x="4363" y="2655"/>
                  </a:cubicBezTo>
                  <a:cubicBezTo>
                    <a:pt x="4376" y="2662"/>
                    <a:pt x="4396" y="2668"/>
                    <a:pt x="4412" y="2668"/>
                  </a:cubicBezTo>
                  <a:cubicBezTo>
                    <a:pt x="4447" y="2668"/>
                    <a:pt x="4480" y="2648"/>
                    <a:pt x="4496" y="2613"/>
                  </a:cubicBezTo>
                  <a:cubicBezTo>
                    <a:pt x="4522" y="2564"/>
                    <a:pt x="4502" y="2509"/>
                    <a:pt x="4454" y="2480"/>
                  </a:cubicBezTo>
                  <a:cubicBezTo>
                    <a:pt x="4418" y="2467"/>
                    <a:pt x="861" y="576"/>
                    <a:pt x="168" y="22"/>
                  </a:cubicBezTo>
                  <a:cubicBezTo>
                    <a:pt x="150" y="7"/>
                    <a:pt x="128" y="0"/>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8"/>
            <p:cNvSpPr/>
            <p:nvPr/>
          </p:nvSpPr>
          <p:spPr>
            <a:xfrm>
              <a:off x="3000192" y="3988639"/>
              <a:ext cx="140462" cy="94003"/>
            </a:xfrm>
            <a:custGeom>
              <a:avLst/>
              <a:gdLst/>
              <a:ahLst/>
              <a:cxnLst/>
              <a:rect l="l" t="t" r="r" b="b"/>
              <a:pathLst>
                <a:path w="4538" h="3037" extrusionOk="0">
                  <a:moveTo>
                    <a:pt x="111" y="0"/>
                  </a:moveTo>
                  <a:cubicBezTo>
                    <a:pt x="87" y="0"/>
                    <a:pt x="62" y="9"/>
                    <a:pt x="42" y="25"/>
                  </a:cubicBezTo>
                  <a:cubicBezTo>
                    <a:pt x="0" y="60"/>
                    <a:pt x="0" y="124"/>
                    <a:pt x="36" y="166"/>
                  </a:cubicBezTo>
                  <a:cubicBezTo>
                    <a:pt x="932" y="1132"/>
                    <a:pt x="4237" y="2945"/>
                    <a:pt x="4383" y="3023"/>
                  </a:cubicBezTo>
                  <a:cubicBezTo>
                    <a:pt x="4398" y="3029"/>
                    <a:pt x="4412" y="3036"/>
                    <a:pt x="4425" y="3036"/>
                  </a:cubicBezTo>
                  <a:cubicBezTo>
                    <a:pt x="4461" y="3036"/>
                    <a:pt x="4496" y="3016"/>
                    <a:pt x="4509" y="2987"/>
                  </a:cubicBezTo>
                  <a:cubicBezTo>
                    <a:pt x="4538" y="2939"/>
                    <a:pt x="4524" y="2875"/>
                    <a:pt x="4476" y="2855"/>
                  </a:cubicBezTo>
                  <a:cubicBezTo>
                    <a:pt x="4440" y="2833"/>
                    <a:pt x="1051" y="977"/>
                    <a:pt x="182" y="33"/>
                  </a:cubicBezTo>
                  <a:cubicBezTo>
                    <a:pt x="164" y="11"/>
                    <a:pt x="138" y="0"/>
                    <a:pt x="1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8"/>
            <p:cNvSpPr/>
            <p:nvPr/>
          </p:nvSpPr>
          <p:spPr>
            <a:xfrm>
              <a:off x="3010376" y="3975825"/>
              <a:ext cx="156496" cy="35688"/>
            </a:xfrm>
            <a:custGeom>
              <a:avLst/>
              <a:gdLst/>
              <a:ahLst/>
              <a:cxnLst/>
              <a:rect l="l" t="t" r="r" b="b"/>
              <a:pathLst>
                <a:path w="5056" h="1153" extrusionOk="0">
                  <a:moveTo>
                    <a:pt x="670" y="0"/>
                  </a:moveTo>
                  <a:cubicBezTo>
                    <a:pt x="316" y="0"/>
                    <a:pt x="116" y="29"/>
                    <a:pt x="92" y="34"/>
                  </a:cubicBezTo>
                  <a:cubicBezTo>
                    <a:pt x="36" y="40"/>
                    <a:pt x="1" y="89"/>
                    <a:pt x="8" y="138"/>
                  </a:cubicBezTo>
                  <a:cubicBezTo>
                    <a:pt x="14" y="190"/>
                    <a:pt x="55" y="223"/>
                    <a:pt x="106" y="223"/>
                  </a:cubicBezTo>
                  <a:cubicBezTo>
                    <a:pt x="111" y="223"/>
                    <a:pt x="115" y="222"/>
                    <a:pt x="120" y="222"/>
                  </a:cubicBezTo>
                  <a:cubicBezTo>
                    <a:pt x="124" y="222"/>
                    <a:pt x="302" y="198"/>
                    <a:pt x="629" y="198"/>
                  </a:cubicBezTo>
                  <a:cubicBezTo>
                    <a:pt x="1377" y="198"/>
                    <a:pt x="2902" y="323"/>
                    <a:pt x="4910" y="1146"/>
                  </a:cubicBezTo>
                  <a:cubicBezTo>
                    <a:pt x="4916" y="1153"/>
                    <a:pt x="4930" y="1153"/>
                    <a:pt x="4945" y="1153"/>
                  </a:cubicBezTo>
                  <a:cubicBezTo>
                    <a:pt x="4979" y="1153"/>
                    <a:pt x="5021" y="1133"/>
                    <a:pt x="5036" y="1097"/>
                  </a:cubicBezTo>
                  <a:cubicBezTo>
                    <a:pt x="5056" y="1049"/>
                    <a:pt x="5029" y="993"/>
                    <a:pt x="4979" y="971"/>
                  </a:cubicBezTo>
                  <a:cubicBezTo>
                    <a:pt x="2967" y="138"/>
                    <a:pt x="1448" y="0"/>
                    <a:pt x="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8"/>
            <p:cNvSpPr/>
            <p:nvPr/>
          </p:nvSpPr>
          <p:spPr>
            <a:xfrm>
              <a:off x="3010809" y="3979880"/>
              <a:ext cx="154763" cy="45129"/>
            </a:xfrm>
            <a:custGeom>
              <a:avLst/>
              <a:gdLst/>
              <a:ahLst/>
              <a:cxnLst/>
              <a:rect l="l" t="t" r="r" b="b"/>
              <a:pathLst>
                <a:path w="5000" h="1458" extrusionOk="0">
                  <a:moveTo>
                    <a:pt x="106" y="0"/>
                  </a:moveTo>
                  <a:cubicBezTo>
                    <a:pt x="49" y="0"/>
                    <a:pt x="7" y="42"/>
                    <a:pt x="0" y="98"/>
                  </a:cubicBezTo>
                  <a:cubicBezTo>
                    <a:pt x="0" y="148"/>
                    <a:pt x="42" y="197"/>
                    <a:pt x="99" y="197"/>
                  </a:cubicBezTo>
                  <a:cubicBezTo>
                    <a:pt x="120" y="197"/>
                    <a:pt x="2340" y="281"/>
                    <a:pt x="4847" y="1450"/>
                  </a:cubicBezTo>
                  <a:cubicBezTo>
                    <a:pt x="4860" y="1457"/>
                    <a:pt x="4874" y="1457"/>
                    <a:pt x="4889" y="1457"/>
                  </a:cubicBezTo>
                  <a:cubicBezTo>
                    <a:pt x="4923" y="1457"/>
                    <a:pt x="4958" y="1435"/>
                    <a:pt x="4980" y="1400"/>
                  </a:cubicBezTo>
                  <a:cubicBezTo>
                    <a:pt x="5000" y="1351"/>
                    <a:pt x="4980" y="1296"/>
                    <a:pt x="4931" y="1274"/>
                  </a:cubicBezTo>
                  <a:cubicBezTo>
                    <a:pt x="2388" y="84"/>
                    <a:pt x="126" y="0"/>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8"/>
            <p:cNvSpPr/>
            <p:nvPr/>
          </p:nvSpPr>
          <p:spPr>
            <a:xfrm>
              <a:off x="3008426" y="3984337"/>
              <a:ext cx="148727" cy="64691"/>
            </a:xfrm>
            <a:custGeom>
              <a:avLst/>
              <a:gdLst/>
              <a:ahLst/>
              <a:cxnLst/>
              <a:rect l="l" t="t" r="r" b="b"/>
              <a:pathLst>
                <a:path w="4805" h="2090" extrusionOk="0">
                  <a:moveTo>
                    <a:pt x="108" y="0"/>
                  </a:moveTo>
                  <a:cubicBezTo>
                    <a:pt x="63" y="0"/>
                    <a:pt x="26" y="32"/>
                    <a:pt x="15" y="73"/>
                  </a:cubicBezTo>
                  <a:cubicBezTo>
                    <a:pt x="0" y="130"/>
                    <a:pt x="29" y="179"/>
                    <a:pt x="84" y="192"/>
                  </a:cubicBezTo>
                  <a:cubicBezTo>
                    <a:pt x="946" y="402"/>
                    <a:pt x="4615" y="2063"/>
                    <a:pt x="4657" y="2076"/>
                  </a:cubicBezTo>
                  <a:cubicBezTo>
                    <a:pt x="4672" y="2083"/>
                    <a:pt x="4679" y="2089"/>
                    <a:pt x="4692" y="2089"/>
                  </a:cubicBezTo>
                  <a:cubicBezTo>
                    <a:pt x="4734" y="2089"/>
                    <a:pt x="4769" y="2069"/>
                    <a:pt x="4783" y="2034"/>
                  </a:cubicBezTo>
                  <a:cubicBezTo>
                    <a:pt x="4805" y="1985"/>
                    <a:pt x="4783" y="1921"/>
                    <a:pt x="4734" y="1901"/>
                  </a:cubicBezTo>
                  <a:cubicBezTo>
                    <a:pt x="4579" y="1831"/>
                    <a:pt x="1008" y="214"/>
                    <a:pt x="134" y="4"/>
                  </a:cubicBezTo>
                  <a:cubicBezTo>
                    <a:pt x="125" y="2"/>
                    <a:pt x="116" y="0"/>
                    <a:pt x="1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8"/>
            <p:cNvSpPr/>
            <p:nvPr/>
          </p:nvSpPr>
          <p:spPr>
            <a:xfrm>
              <a:off x="3004990" y="3979632"/>
              <a:ext cx="157796" cy="58160"/>
            </a:xfrm>
            <a:custGeom>
              <a:avLst/>
              <a:gdLst/>
              <a:ahLst/>
              <a:cxnLst/>
              <a:rect l="l" t="t" r="r" b="b"/>
              <a:pathLst>
                <a:path w="5098" h="1879" extrusionOk="0">
                  <a:moveTo>
                    <a:pt x="94" y="1"/>
                  </a:moveTo>
                  <a:cubicBezTo>
                    <a:pt x="49" y="1"/>
                    <a:pt x="6" y="40"/>
                    <a:pt x="0" y="85"/>
                  </a:cubicBezTo>
                  <a:cubicBezTo>
                    <a:pt x="0" y="141"/>
                    <a:pt x="35" y="190"/>
                    <a:pt x="91" y="190"/>
                  </a:cubicBezTo>
                  <a:cubicBezTo>
                    <a:pt x="1371" y="302"/>
                    <a:pt x="4909" y="1850"/>
                    <a:pt x="4943" y="1863"/>
                  </a:cubicBezTo>
                  <a:cubicBezTo>
                    <a:pt x="4958" y="1870"/>
                    <a:pt x="4971" y="1879"/>
                    <a:pt x="4985" y="1879"/>
                  </a:cubicBezTo>
                  <a:cubicBezTo>
                    <a:pt x="5020" y="1879"/>
                    <a:pt x="5055" y="1850"/>
                    <a:pt x="5077" y="1815"/>
                  </a:cubicBezTo>
                  <a:cubicBezTo>
                    <a:pt x="5097" y="1766"/>
                    <a:pt x="5077" y="1710"/>
                    <a:pt x="5027" y="1689"/>
                  </a:cubicBezTo>
                  <a:cubicBezTo>
                    <a:pt x="4880" y="1626"/>
                    <a:pt x="1422" y="114"/>
                    <a:pt x="104" y="1"/>
                  </a:cubicBezTo>
                  <a:cubicBezTo>
                    <a:pt x="101" y="1"/>
                    <a:pt x="97"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8"/>
            <p:cNvSpPr/>
            <p:nvPr/>
          </p:nvSpPr>
          <p:spPr>
            <a:xfrm>
              <a:off x="2959459" y="3954406"/>
              <a:ext cx="66145" cy="57788"/>
            </a:xfrm>
            <a:custGeom>
              <a:avLst/>
              <a:gdLst/>
              <a:ahLst/>
              <a:cxnLst/>
              <a:rect l="l" t="t" r="r" b="b"/>
              <a:pathLst>
                <a:path w="2137" h="1867" extrusionOk="0">
                  <a:moveTo>
                    <a:pt x="839" y="0"/>
                  </a:moveTo>
                  <a:cubicBezTo>
                    <a:pt x="569" y="0"/>
                    <a:pt x="307" y="150"/>
                    <a:pt x="182" y="410"/>
                  </a:cubicBezTo>
                  <a:cubicBezTo>
                    <a:pt x="1" y="768"/>
                    <a:pt x="154" y="1208"/>
                    <a:pt x="512" y="1391"/>
                  </a:cubicBezTo>
                  <a:lnTo>
                    <a:pt x="1491" y="1867"/>
                  </a:lnTo>
                  <a:cubicBezTo>
                    <a:pt x="1491" y="1867"/>
                    <a:pt x="2128" y="1307"/>
                    <a:pt x="2137" y="558"/>
                  </a:cubicBezTo>
                  <a:lnTo>
                    <a:pt x="1155" y="74"/>
                  </a:lnTo>
                  <a:cubicBezTo>
                    <a:pt x="1054" y="24"/>
                    <a:pt x="946" y="0"/>
                    <a:pt x="8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8"/>
            <p:cNvSpPr/>
            <p:nvPr/>
          </p:nvSpPr>
          <p:spPr>
            <a:xfrm>
              <a:off x="2348057" y="3629437"/>
              <a:ext cx="111615" cy="42250"/>
            </a:xfrm>
            <a:custGeom>
              <a:avLst/>
              <a:gdLst/>
              <a:ahLst/>
              <a:cxnLst/>
              <a:rect l="l" t="t" r="r" b="b"/>
              <a:pathLst>
                <a:path w="3606" h="1365" extrusionOk="0">
                  <a:moveTo>
                    <a:pt x="1807" y="0"/>
                  </a:moveTo>
                  <a:cubicBezTo>
                    <a:pt x="812" y="0"/>
                    <a:pt x="1" y="301"/>
                    <a:pt x="1" y="679"/>
                  </a:cubicBezTo>
                  <a:cubicBezTo>
                    <a:pt x="1" y="1057"/>
                    <a:pt x="812" y="1365"/>
                    <a:pt x="1807" y="1365"/>
                  </a:cubicBezTo>
                  <a:cubicBezTo>
                    <a:pt x="2800" y="1365"/>
                    <a:pt x="3605" y="1057"/>
                    <a:pt x="3605" y="679"/>
                  </a:cubicBezTo>
                  <a:cubicBezTo>
                    <a:pt x="3605" y="301"/>
                    <a:pt x="2800" y="0"/>
                    <a:pt x="1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3" name="Google Shape;1603;p48"/>
          <p:cNvGrpSpPr/>
          <p:nvPr/>
        </p:nvGrpSpPr>
        <p:grpSpPr>
          <a:xfrm flipH="1">
            <a:off x="6282943" y="-240598"/>
            <a:ext cx="3238657" cy="1179451"/>
            <a:chOff x="-61975" y="3"/>
            <a:chExt cx="2945572" cy="1072716"/>
          </a:xfrm>
        </p:grpSpPr>
        <p:sp>
          <p:nvSpPr>
            <p:cNvPr id="1604" name="Google Shape;1604;p48"/>
            <p:cNvSpPr/>
            <p:nvPr/>
          </p:nvSpPr>
          <p:spPr>
            <a:xfrm>
              <a:off x="98512" y="557834"/>
              <a:ext cx="383920" cy="501452"/>
            </a:xfrm>
            <a:custGeom>
              <a:avLst/>
              <a:gdLst/>
              <a:ahLst/>
              <a:cxnLst/>
              <a:rect l="l" t="t" r="r" b="b"/>
              <a:pathLst>
                <a:path w="7002" h="9146" extrusionOk="0">
                  <a:moveTo>
                    <a:pt x="0" y="0"/>
                  </a:moveTo>
                  <a:lnTo>
                    <a:pt x="2983" y="9146"/>
                  </a:lnTo>
                  <a:lnTo>
                    <a:pt x="7002" y="40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8"/>
            <p:cNvSpPr/>
            <p:nvPr/>
          </p:nvSpPr>
          <p:spPr>
            <a:xfrm>
              <a:off x="1481760" y="409631"/>
              <a:ext cx="373612" cy="522616"/>
            </a:xfrm>
            <a:custGeom>
              <a:avLst/>
              <a:gdLst/>
              <a:ahLst/>
              <a:cxnLst/>
              <a:rect l="l" t="t" r="r" b="b"/>
              <a:pathLst>
                <a:path w="6814" h="9532" extrusionOk="0">
                  <a:moveTo>
                    <a:pt x="6814" y="1"/>
                  </a:moveTo>
                  <a:lnTo>
                    <a:pt x="1" y="1653"/>
                  </a:lnTo>
                  <a:lnTo>
                    <a:pt x="5520" y="9531"/>
                  </a:lnTo>
                  <a:lnTo>
                    <a:pt x="68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8"/>
            <p:cNvSpPr/>
            <p:nvPr/>
          </p:nvSpPr>
          <p:spPr>
            <a:xfrm>
              <a:off x="560728" y="571267"/>
              <a:ext cx="397792" cy="501452"/>
            </a:xfrm>
            <a:custGeom>
              <a:avLst/>
              <a:gdLst/>
              <a:ahLst/>
              <a:cxnLst/>
              <a:rect l="l" t="t" r="r" b="b"/>
              <a:pathLst>
                <a:path w="7255" h="9146" extrusionOk="0">
                  <a:moveTo>
                    <a:pt x="7010" y="1"/>
                  </a:moveTo>
                  <a:lnTo>
                    <a:pt x="6541" y="14"/>
                  </a:lnTo>
                  <a:lnTo>
                    <a:pt x="6240" y="21"/>
                  </a:lnTo>
                  <a:lnTo>
                    <a:pt x="4944" y="56"/>
                  </a:lnTo>
                  <a:lnTo>
                    <a:pt x="4643" y="63"/>
                  </a:lnTo>
                  <a:lnTo>
                    <a:pt x="3348" y="98"/>
                  </a:lnTo>
                  <a:lnTo>
                    <a:pt x="3047" y="113"/>
                  </a:lnTo>
                  <a:lnTo>
                    <a:pt x="1751" y="147"/>
                  </a:lnTo>
                  <a:lnTo>
                    <a:pt x="1450" y="155"/>
                  </a:lnTo>
                  <a:lnTo>
                    <a:pt x="155" y="189"/>
                  </a:lnTo>
                  <a:lnTo>
                    <a:pt x="0" y="189"/>
                  </a:lnTo>
                  <a:lnTo>
                    <a:pt x="8" y="343"/>
                  </a:lnTo>
                  <a:lnTo>
                    <a:pt x="42" y="1639"/>
                  </a:lnTo>
                  <a:lnTo>
                    <a:pt x="50" y="1940"/>
                  </a:lnTo>
                  <a:lnTo>
                    <a:pt x="84" y="3236"/>
                  </a:lnTo>
                  <a:lnTo>
                    <a:pt x="92" y="3536"/>
                  </a:lnTo>
                  <a:lnTo>
                    <a:pt x="126" y="4832"/>
                  </a:lnTo>
                  <a:lnTo>
                    <a:pt x="135" y="5133"/>
                  </a:lnTo>
                  <a:lnTo>
                    <a:pt x="168" y="6429"/>
                  </a:lnTo>
                  <a:lnTo>
                    <a:pt x="177" y="6729"/>
                  </a:lnTo>
                  <a:lnTo>
                    <a:pt x="210" y="8025"/>
                  </a:lnTo>
                  <a:lnTo>
                    <a:pt x="219" y="8326"/>
                  </a:lnTo>
                  <a:lnTo>
                    <a:pt x="245" y="9146"/>
                  </a:lnTo>
                  <a:lnTo>
                    <a:pt x="995" y="8843"/>
                  </a:lnTo>
                  <a:lnTo>
                    <a:pt x="1471" y="8649"/>
                  </a:lnTo>
                  <a:lnTo>
                    <a:pt x="3516" y="7822"/>
                  </a:lnTo>
                  <a:lnTo>
                    <a:pt x="3712" y="7744"/>
                  </a:lnTo>
                  <a:lnTo>
                    <a:pt x="3845" y="7786"/>
                  </a:lnTo>
                  <a:lnTo>
                    <a:pt x="4798" y="8116"/>
                  </a:lnTo>
                  <a:lnTo>
                    <a:pt x="5022" y="8186"/>
                  </a:lnTo>
                  <a:lnTo>
                    <a:pt x="5966" y="8516"/>
                  </a:lnTo>
                  <a:lnTo>
                    <a:pt x="6191" y="8591"/>
                  </a:lnTo>
                  <a:lnTo>
                    <a:pt x="7142" y="8921"/>
                  </a:lnTo>
                  <a:lnTo>
                    <a:pt x="7255" y="8956"/>
                  </a:lnTo>
                  <a:lnTo>
                    <a:pt x="7248" y="8810"/>
                  </a:lnTo>
                  <a:lnTo>
                    <a:pt x="7213" y="7514"/>
                  </a:lnTo>
                  <a:lnTo>
                    <a:pt x="7206" y="7213"/>
                  </a:lnTo>
                  <a:lnTo>
                    <a:pt x="7206" y="7205"/>
                  </a:lnTo>
                  <a:lnTo>
                    <a:pt x="7171" y="5918"/>
                  </a:lnTo>
                  <a:lnTo>
                    <a:pt x="7164" y="5617"/>
                  </a:lnTo>
                  <a:lnTo>
                    <a:pt x="7164" y="5608"/>
                  </a:lnTo>
                  <a:lnTo>
                    <a:pt x="7129" y="4321"/>
                  </a:lnTo>
                  <a:lnTo>
                    <a:pt x="7122" y="4020"/>
                  </a:lnTo>
                  <a:lnTo>
                    <a:pt x="7087" y="2725"/>
                  </a:lnTo>
                  <a:lnTo>
                    <a:pt x="7080" y="2424"/>
                  </a:lnTo>
                  <a:lnTo>
                    <a:pt x="7045" y="1128"/>
                  </a:lnTo>
                  <a:lnTo>
                    <a:pt x="7038" y="827"/>
                  </a:lnTo>
                  <a:lnTo>
                    <a:pt x="7038" y="819"/>
                  </a:lnTo>
                  <a:lnTo>
                    <a:pt x="701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8"/>
            <p:cNvSpPr/>
            <p:nvPr/>
          </p:nvSpPr>
          <p:spPr>
            <a:xfrm>
              <a:off x="560728" y="581575"/>
              <a:ext cx="8499" cy="8553"/>
            </a:xfrm>
            <a:custGeom>
              <a:avLst/>
              <a:gdLst/>
              <a:ahLst/>
              <a:cxnLst/>
              <a:rect l="l" t="t" r="r" b="b"/>
              <a:pathLst>
                <a:path w="155" h="156" extrusionOk="0">
                  <a:moveTo>
                    <a:pt x="0" y="1"/>
                  </a:moveTo>
                  <a:lnTo>
                    <a:pt x="8" y="155"/>
                  </a:lnTo>
                  <a:lnTo>
                    <a:pt x="155"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8"/>
            <p:cNvSpPr/>
            <p:nvPr/>
          </p:nvSpPr>
          <p:spPr>
            <a:xfrm>
              <a:off x="563031" y="579272"/>
              <a:ext cx="93759" cy="98361"/>
            </a:xfrm>
            <a:custGeom>
              <a:avLst/>
              <a:gdLst/>
              <a:ahLst/>
              <a:cxnLst/>
              <a:rect l="l" t="t" r="r" b="b"/>
              <a:pathLst>
                <a:path w="1710" h="1794" extrusionOk="0">
                  <a:moveTo>
                    <a:pt x="1709" y="1"/>
                  </a:moveTo>
                  <a:lnTo>
                    <a:pt x="1408" y="9"/>
                  </a:lnTo>
                  <a:lnTo>
                    <a:pt x="0" y="1493"/>
                  </a:lnTo>
                  <a:lnTo>
                    <a:pt x="8" y="1794"/>
                  </a:lnTo>
                  <a:lnTo>
                    <a:pt x="1709"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8"/>
            <p:cNvSpPr/>
            <p:nvPr/>
          </p:nvSpPr>
          <p:spPr>
            <a:xfrm>
              <a:off x="565334" y="576640"/>
              <a:ext cx="178965" cy="188552"/>
            </a:xfrm>
            <a:custGeom>
              <a:avLst/>
              <a:gdLst/>
              <a:ahLst/>
              <a:cxnLst/>
              <a:rect l="l" t="t" r="r" b="b"/>
              <a:pathLst>
                <a:path w="3264" h="3439" extrusionOk="0">
                  <a:moveTo>
                    <a:pt x="3264" y="0"/>
                  </a:moveTo>
                  <a:lnTo>
                    <a:pt x="2963" y="15"/>
                  </a:lnTo>
                  <a:lnTo>
                    <a:pt x="0" y="3138"/>
                  </a:lnTo>
                  <a:lnTo>
                    <a:pt x="8" y="3438"/>
                  </a:lnTo>
                  <a:lnTo>
                    <a:pt x="3264"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8"/>
            <p:cNvSpPr/>
            <p:nvPr/>
          </p:nvSpPr>
          <p:spPr>
            <a:xfrm>
              <a:off x="567637" y="574282"/>
              <a:ext cx="264226" cy="278414"/>
            </a:xfrm>
            <a:custGeom>
              <a:avLst/>
              <a:gdLst/>
              <a:ahLst/>
              <a:cxnLst/>
              <a:rect l="l" t="t" r="r" b="b"/>
              <a:pathLst>
                <a:path w="4819" h="5078" extrusionOk="0">
                  <a:moveTo>
                    <a:pt x="4818" y="1"/>
                  </a:moveTo>
                  <a:lnTo>
                    <a:pt x="4517" y="8"/>
                  </a:lnTo>
                  <a:lnTo>
                    <a:pt x="0" y="4777"/>
                  </a:lnTo>
                  <a:lnTo>
                    <a:pt x="9" y="5078"/>
                  </a:lnTo>
                  <a:lnTo>
                    <a:pt x="4818"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8"/>
            <p:cNvSpPr/>
            <p:nvPr/>
          </p:nvSpPr>
          <p:spPr>
            <a:xfrm>
              <a:off x="569939" y="571980"/>
              <a:ext cx="349432" cy="368276"/>
            </a:xfrm>
            <a:custGeom>
              <a:avLst/>
              <a:gdLst/>
              <a:ahLst/>
              <a:cxnLst/>
              <a:rect l="l" t="t" r="r" b="b"/>
              <a:pathLst>
                <a:path w="6373" h="6717" extrusionOk="0">
                  <a:moveTo>
                    <a:pt x="6373" y="1"/>
                  </a:moveTo>
                  <a:lnTo>
                    <a:pt x="6072" y="8"/>
                  </a:lnTo>
                  <a:lnTo>
                    <a:pt x="0" y="6416"/>
                  </a:lnTo>
                  <a:lnTo>
                    <a:pt x="9" y="6716"/>
                  </a:lnTo>
                  <a:lnTo>
                    <a:pt x="637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8"/>
            <p:cNvSpPr/>
            <p:nvPr/>
          </p:nvSpPr>
          <p:spPr>
            <a:xfrm>
              <a:off x="572242" y="616610"/>
              <a:ext cx="374763" cy="411151"/>
            </a:xfrm>
            <a:custGeom>
              <a:avLst/>
              <a:gdLst/>
              <a:ahLst/>
              <a:cxnLst/>
              <a:rect l="l" t="t" r="r" b="b"/>
              <a:pathLst>
                <a:path w="6835" h="7499" extrusionOk="0">
                  <a:moveTo>
                    <a:pt x="6828" y="0"/>
                  </a:moveTo>
                  <a:lnTo>
                    <a:pt x="0" y="7198"/>
                  </a:lnTo>
                  <a:lnTo>
                    <a:pt x="9" y="7499"/>
                  </a:lnTo>
                  <a:lnTo>
                    <a:pt x="6835" y="301"/>
                  </a:lnTo>
                  <a:lnTo>
                    <a:pt x="6828"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8"/>
            <p:cNvSpPr/>
            <p:nvPr/>
          </p:nvSpPr>
          <p:spPr>
            <a:xfrm>
              <a:off x="615229" y="704118"/>
              <a:ext cx="334079" cy="352047"/>
            </a:xfrm>
            <a:custGeom>
              <a:avLst/>
              <a:gdLst/>
              <a:ahLst/>
              <a:cxnLst/>
              <a:rect l="l" t="t" r="r" b="b"/>
              <a:pathLst>
                <a:path w="6093" h="6421" extrusionOk="0">
                  <a:moveTo>
                    <a:pt x="6086" y="1"/>
                  </a:moveTo>
                  <a:lnTo>
                    <a:pt x="1" y="6420"/>
                  </a:lnTo>
                  <a:lnTo>
                    <a:pt x="477" y="6226"/>
                  </a:lnTo>
                  <a:lnTo>
                    <a:pt x="6093" y="302"/>
                  </a:lnTo>
                  <a:lnTo>
                    <a:pt x="6086"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8"/>
            <p:cNvSpPr/>
            <p:nvPr/>
          </p:nvSpPr>
          <p:spPr>
            <a:xfrm>
              <a:off x="753455" y="791680"/>
              <a:ext cx="198156" cy="208454"/>
            </a:xfrm>
            <a:custGeom>
              <a:avLst/>
              <a:gdLst/>
              <a:ahLst/>
              <a:cxnLst/>
              <a:rect l="l" t="t" r="r" b="b"/>
              <a:pathLst>
                <a:path w="3614" h="3802" extrusionOk="0">
                  <a:moveTo>
                    <a:pt x="3607" y="0"/>
                  </a:moveTo>
                  <a:lnTo>
                    <a:pt x="1" y="3802"/>
                  </a:lnTo>
                  <a:lnTo>
                    <a:pt x="197" y="3724"/>
                  </a:lnTo>
                  <a:lnTo>
                    <a:pt x="330" y="3766"/>
                  </a:lnTo>
                  <a:lnTo>
                    <a:pt x="3614" y="301"/>
                  </a:lnTo>
                  <a:lnTo>
                    <a:pt x="3607"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8"/>
            <p:cNvSpPr/>
            <p:nvPr/>
          </p:nvSpPr>
          <p:spPr>
            <a:xfrm>
              <a:off x="823747" y="879187"/>
              <a:ext cx="130166" cy="140962"/>
            </a:xfrm>
            <a:custGeom>
              <a:avLst/>
              <a:gdLst/>
              <a:ahLst/>
              <a:cxnLst/>
              <a:rect l="l" t="t" r="r" b="b"/>
              <a:pathLst>
                <a:path w="2374" h="2571" extrusionOk="0">
                  <a:moveTo>
                    <a:pt x="2367" y="1"/>
                  </a:moveTo>
                  <a:lnTo>
                    <a:pt x="1" y="2500"/>
                  </a:lnTo>
                  <a:lnTo>
                    <a:pt x="225" y="2570"/>
                  </a:lnTo>
                  <a:lnTo>
                    <a:pt x="2374" y="302"/>
                  </a:lnTo>
                  <a:lnTo>
                    <a:pt x="236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8"/>
            <p:cNvSpPr/>
            <p:nvPr/>
          </p:nvSpPr>
          <p:spPr>
            <a:xfrm>
              <a:off x="1030620" y="510626"/>
              <a:ext cx="430854" cy="513295"/>
            </a:xfrm>
            <a:custGeom>
              <a:avLst/>
              <a:gdLst/>
              <a:ahLst/>
              <a:cxnLst/>
              <a:rect l="l" t="t" r="r" b="b"/>
              <a:pathLst>
                <a:path w="7858" h="9362" extrusionOk="0">
                  <a:moveTo>
                    <a:pt x="6948" y="1"/>
                  </a:moveTo>
                  <a:lnTo>
                    <a:pt x="6444" y="70"/>
                  </a:lnTo>
                  <a:lnTo>
                    <a:pt x="5743" y="169"/>
                  </a:lnTo>
                  <a:lnTo>
                    <a:pt x="4706" y="315"/>
                  </a:lnTo>
                  <a:lnTo>
                    <a:pt x="4007" y="412"/>
                  </a:lnTo>
                  <a:lnTo>
                    <a:pt x="2970" y="560"/>
                  </a:lnTo>
                  <a:lnTo>
                    <a:pt x="2270" y="658"/>
                  </a:lnTo>
                  <a:lnTo>
                    <a:pt x="1234" y="806"/>
                  </a:lnTo>
                  <a:lnTo>
                    <a:pt x="534" y="903"/>
                  </a:lnTo>
                  <a:lnTo>
                    <a:pt x="1" y="974"/>
                  </a:lnTo>
                  <a:lnTo>
                    <a:pt x="127" y="1883"/>
                  </a:lnTo>
                  <a:lnTo>
                    <a:pt x="135" y="1883"/>
                  </a:lnTo>
                  <a:lnTo>
                    <a:pt x="226" y="2584"/>
                  </a:lnTo>
                  <a:lnTo>
                    <a:pt x="233" y="2584"/>
                  </a:lnTo>
                  <a:lnTo>
                    <a:pt x="498" y="4510"/>
                  </a:lnTo>
                  <a:lnTo>
                    <a:pt x="597" y="5210"/>
                  </a:lnTo>
                  <a:lnTo>
                    <a:pt x="863" y="7135"/>
                  </a:lnTo>
                  <a:lnTo>
                    <a:pt x="912" y="7471"/>
                  </a:lnTo>
                  <a:lnTo>
                    <a:pt x="1241" y="7632"/>
                  </a:lnTo>
                  <a:lnTo>
                    <a:pt x="3481" y="8746"/>
                  </a:lnTo>
                  <a:lnTo>
                    <a:pt x="3664" y="8837"/>
                  </a:lnTo>
                  <a:lnTo>
                    <a:pt x="4721" y="9361"/>
                  </a:lnTo>
                  <a:lnTo>
                    <a:pt x="5582" y="8578"/>
                  </a:lnTo>
                  <a:lnTo>
                    <a:pt x="5778" y="8395"/>
                  </a:lnTo>
                  <a:lnTo>
                    <a:pt x="7592" y="6743"/>
                  </a:lnTo>
                  <a:lnTo>
                    <a:pt x="7857" y="6498"/>
                  </a:lnTo>
                  <a:lnTo>
                    <a:pt x="7815" y="6162"/>
                  </a:lnTo>
                  <a:lnTo>
                    <a:pt x="7543" y="4236"/>
                  </a:lnTo>
                  <a:lnTo>
                    <a:pt x="7446" y="3537"/>
                  </a:lnTo>
                  <a:lnTo>
                    <a:pt x="7178" y="1611"/>
                  </a:lnTo>
                  <a:lnTo>
                    <a:pt x="7081" y="910"/>
                  </a:lnTo>
                  <a:lnTo>
                    <a:pt x="69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8"/>
            <p:cNvSpPr/>
            <p:nvPr/>
          </p:nvSpPr>
          <p:spPr>
            <a:xfrm>
              <a:off x="1038022" y="613650"/>
              <a:ext cx="23083" cy="38653"/>
            </a:xfrm>
            <a:custGeom>
              <a:avLst/>
              <a:gdLst/>
              <a:ahLst/>
              <a:cxnLst/>
              <a:rect l="l" t="t" r="r" b="b"/>
              <a:pathLst>
                <a:path w="421" h="705" extrusionOk="0">
                  <a:moveTo>
                    <a:pt x="47" y="1"/>
                  </a:moveTo>
                  <a:cubicBezTo>
                    <a:pt x="32" y="1"/>
                    <a:pt x="16" y="2"/>
                    <a:pt x="0" y="4"/>
                  </a:cubicBezTo>
                  <a:lnTo>
                    <a:pt x="91" y="705"/>
                  </a:lnTo>
                  <a:lnTo>
                    <a:pt x="98" y="705"/>
                  </a:lnTo>
                  <a:cubicBezTo>
                    <a:pt x="286" y="685"/>
                    <a:pt x="420" y="501"/>
                    <a:pt x="399" y="306"/>
                  </a:cubicBezTo>
                  <a:cubicBezTo>
                    <a:pt x="372" y="132"/>
                    <a:pt x="218" y="1"/>
                    <a:pt x="47"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8"/>
            <p:cNvSpPr/>
            <p:nvPr/>
          </p:nvSpPr>
          <p:spPr>
            <a:xfrm>
              <a:off x="1115113" y="600326"/>
              <a:ext cx="41177" cy="39037"/>
            </a:xfrm>
            <a:custGeom>
              <a:avLst/>
              <a:gdLst/>
              <a:ahLst/>
              <a:cxnLst/>
              <a:rect l="l" t="t" r="r" b="b"/>
              <a:pathLst>
                <a:path w="751" h="712" extrusionOk="0">
                  <a:moveTo>
                    <a:pt x="365" y="1"/>
                  </a:moveTo>
                  <a:cubicBezTo>
                    <a:pt x="352" y="1"/>
                    <a:pt x="338" y="2"/>
                    <a:pt x="324" y="3"/>
                  </a:cubicBezTo>
                  <a:cubicBezTo>
                    <a:pt x="134" y="30"/>
                    <a:pt x="1" y="213"/>
                    <a:pt x="23" y="408"/>
                  </a:cubicBezTo>
                  <a:cubicBezTo>
                    <a:pt x="48" y="584"/>
                    <a:pt x="207" y="711"/>
                    <a:pt x="386" y="711"/>
                  </a:cubicBezTo>
                  <a:cubicBezTo>
                    <a:pt x="400" y="711"/>
                    <a:pt x="414" y="711"/>
                    <a:pt x="428" y="709"/>
                  </a:cubicBezTo>
                  <a:cubicBezTo>
                    <a:pt x="618" y="682"/>
                    <a:pt x="750" y="499"/>
                    <a:pt x="729" y="311"/>
                  </a:cubicBezTo>
                  <a:cubicBezTo>
                    <a:pt x="704" y="128"/>
                    <a:pt x="544" y="1"/>
                    <a:pt x="36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8"/>
            <p:cNvSpPr/>
            <p:nvPr/>
          </p:nvSpPr>
          <p:spPr>
            <a:xfrm>
              <a:off x="1210298" y="587167"/>
              <a:ext cx="41177" cy="38873"/>
            </a:xfrm>
            <a:custGeom>
              <a:avLst/>
              <a:gdLst/>
              <a:ahLst/>
              <a:cxnLst/>
              <a:rect l="l" t="t" r="r" b="b"/>
              <a:pathLst>
                <a:path w="751" h="709" extrusionOk="0">
                  <a:moveTo>
                    <a:pt x="377" y="1"/>
                  </a:moveTo>
                  <a:cubicBezTo>
                    <a:pt x="359" y="1"/>
                    <a:pt x="341" y="2"/>
                    <a:pt x="324" y="5"/>
                  </a:cubicBezTo>
                  <a:cubicBezTo>
                    <a:pt x="135" y="33"/>
                    <a:pt x="1" y="208"/>
                    <a:pt x="23" y="403"/>
                  </a:cubicBezTo>
                  <a:cubicBezTo>
                    <a:pt x="49" y="577"/>
                    <a:pt x="204" y="709"/>
                    <a:pt x="381" y="709"/>
                  </a:cubicBezTo>
                  <a:cubicBezTo>
                    <a:pt x="397" y="709"/>
                    <a:pt x="413" y="708"/>
                    <a:pt x="429" y="705"/>
                  </a:cubicBezTo>
                  <a:cubicBezTo>
                    <a:pt x="618" y="677"/>
                    <a:pt x="750" y="495"/>
                    <a:pt x="730" y="305"/>
                  </a:cubicBezTo>
                  <a:cubicBezTo>
                    <a:pt x="704" y="127"/>
                    <a:pt x="552" y="1"/>
                    <a:pt x="377"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8"/>
            <p:cNvSpPr/>
            <p:nvPr/>
          </p:nvSpPr>
          <p:spPr>
            <a:xfrm>
              <a:off x="1305592" y="573734"/>
              <a:ext cx="41177" cy="38873"/>
            </a:xfrm>
            <a:custGeom>
              <a:avLst/>
              <a:gdLst/>
              <a:ahLst/>
              <a:cxnLst/>
              <a:rect l="l" t="t" r="r" b="b"/>
              <a:pathLst>
                <a:path w="751" h="709" extrusionOk="0">
                  <a:moveTo>
                    <a:pt x="381" y="0"/>
                  </a:moveTo>
                  <a:cubicBezTo>
                    <a:pt x="364" y="0"/>
                    <a:pt x="347" y="2"/>
                    <a:pt x="330" y="4"/>
                  </a:cubicBezTo>
                  <a:cubicBezTo>
                    <a:pt x="133" y="33"/>
                    <a:pt x="1" y="208"/>
                    <a:pt x="21" y="404"/>
                  </a:cubicBezTo>
                  <a:cubicBezTo>
                    <a:pt x="47" y="582"/>
                    <a:pt x="201" y="709"/>
                    <a:pt x="377" y="709"/>
                  </a:cubicBezTo>
                  <a:cubicBezTo>
                    <a:pt x="393" y="709"/>
                    <a:pt x="410" y="707"/>
                    <a:pt x="427" y="705"/>
                  </a:cubicBezTo>
                  <a:cubicBezTo>
                    <a:pt x="616" y="676"/>
                    <a:pt x="750" y="502"/>
                    <a:pt x="728" y="305"/>
                  </a:cubicBezTo>
                  <a:cubicBezTo>
                    <a:pt x="702" y="128"/>
                    <a:pt x="550" y="0"/>
                    <a:pt x="38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8"/>
            <p:cNvSpPr/>
            <p:nvPr/>
          </p:nvSpPr>
          <p:spPr>
            <a:xfrm>
              <a:off x="1400777" y="560466"/>
              <a:ext cx="23467" cy="38708"/>
            </a:xfrm>
            <a:custGeom>
              <a:avLst/>
              <a:gdLst/>
              <a:ahLst/>
              <a:cxnLst/>
              <a:rect l="l" t="t" r="r" b="b"/>
              <a:pathLst>
                <a:path w="428" h="706" extrusionOk="0">
                  <a:moveTo>
                    <a:pt x="330" y="1"/>
                  </a:moveTo>
                  <a:cubicBezTo>
                    <a:pt x="133" y="29"/>
                    <a:pt x="1" y="211"/>
                    <a:pt x="22" y="401"/>
                  </a:cubicBezTo>
                  <a:cubicBezTo>
                    <a:pt x="47" y="578"/>
                    <a:pt x="201" y="706"/>
                    <a:pt x="375" y="706"/>
                  </a:cubicBezTo>
                  <a:cubicBezTo>
                    <a:pt x="392" y="706"/>
                    <a:pt x="410" y="704"/>
                    <a:pt x="427" y="702"/>
                  </a:cubicBezTo>
                  <a:lnTo>
                    <a:pt x="33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8"/>
            <p:cNvSpPr/>
            <p:nvPr/>
          </p:nvSpPr>
          <p:spPr>
            <a:xfrm>
              <a:off x="1059844" y="554763"/>
              <a:ext cx="39971" cy="22095"/>
            </a:xfrm>
            <a:custGeom>
              <a:avLst/>
              <a:gdLst/>
              <a:ahLst/>
              <a:cxnLst/>
              <a:rect l="l" t="t" r="r" b="b"/>
              <a:pathLst>
                <a:path w="729" h="403" extrusionOk="0">
                  <a:moveTo>
                    <a:pt x="701" y="1"/>
                  </a:moveTo>
                  <a:lnTo>
                    <a:pt x="1" y="98"/>
                  </a:lnTo>
                  <a:cubicBezTo>
                    <a:pt x="27" y="271"/>
                    <a:pt x="174" y="403"/>
                    <a:pt x="349" y="403"/>
                  </a:cubicBezTo>
                  <a:cubicBezTo>
                    <a:pt x="366" y="403"/>
                    <a:pt x="383" y="402"/>
                    <a:pt x="400" y="399"/>
                  </a:cubicBezTo>
                  <a:cubicBezTo>
                    <a:pt x="589" y="372"/>
                    <a:pt x="728" y="189"/>
                    <a:pt x="70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8"/>
            <p:cNvSpPr/>
            <p:nvPr/>
          </p:nvSpPr>
          <p:spPr>
            <a:xfrm>
              <a:off x="1155029" y="541330"/>
              <a:ext cx="40026" cy="22095"/>
            </a:xfrm>
            <a:custGeom>
              <a:avLst/>
              <a:gdLst/>
              <a:ahLst/>
              <a:cxnLst/>
              <a:rect l="l" t="t" r="r" b="b"/>
              <a:pathLst>
                <a:path w="730" h="403" extrusionOk="0">
                  <a:moveTo>
                    <a:pt x="701" y="0"/>
                  </a:moveTo>
                  <a:lnTo>
                    <a:pt x="1" y="98"/>
                  </a:lnTo>
                  <a:cubicBezTo>
                    <a:pt x="26" y="277"/>
                    <a:pt x="173" y="403"/>
                    <a:pt x="347" y="403"/>
                  </a:cubicBezTo>
                  <a:cubicBezTo>
                    <a:pt x="365" y="403"/>
                    <a:pt x="383" y="401"/>
                    <a:pt x="400" y="399"/>
                  </a:cubicBezTo>
                  <a:cubicBezTo>
                    <a:pt x="589" y="372"/>
                    <a:pt x="730" y="197"/>
                    <a:pt x="70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8"/>
            <p:cNvSpPr/>
            <p:nvPr/>
          </p:nvSpPr>
          <p:spPr>
            <a:xfrm>
              <a:off x="1250324" y="527897"/>
              <a:ext cx="39916" cy="22150"/>
            </a:xfrm>
            <a:custGeom>
              <a:avLst/>
              <a:gdLst/>
              <a:ahLst/>
              <a:cxnLst/>
              <a:rect l="l" t="t" r="r" b="b"/>
              <a:pathLst>
                <a:path w="728" h="404" extrusionOk="0">
                  <a:moveTo>
                    <a:pt x="699" y="0"/>
                  </a:moveTo>
                  <a:lnTo>
                    <a:pt x="0" y="97"/>
                  </a:lnTo>
                  <a:cubicBezTo>
                    <a:pt x="25" y="277"/>
                    <a:pt x="174" y="403"/>
                    <a:pt x="348" y="403"/>
                  </a:cubicBezTo>
                  <a:cubicBezTo>
                    <a:pt x="365" y="403"/>
                    <a:pt x="382" y="402"/>
                    <a:pt x="398" y="400"/>
                  </a:cubicBezTo>
                  <a:cubicBezTo>
                    <a:pt x="588" y="371"/>
                    <a:pt x="728" y="197"/>
                    <a:pt x="699"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8"/>
            <p:cNvSpPr/>
            <p:nvPr/>
          </p:nvSpPr>
          <p:spPr>
            <a:xfrm>
              <a:off x="1345508" y="514409"/>
              <a:ext cx="39916" cy="22205"/>
            </a:xfrm>
            <a:custGeom>
              <a:avLst/>
              <a:gdLst/>
              <a:ahLst/>
              <a:cxnLst/>
              <a:rect l="l" t="t" r="r" b="b"/>
              <a:pathLst>
                <a:path w="728" h="405" extrusionOk="0">
                  <a:moveTo>
                    <a:pt x="701" y="1"/>
                  </a:moveTo>
                  <a:lnTo>
                    <a:pt x="0" y="100"/>
                  </a:lnTo>
                  <a:cubicBezTo>
                    <a:pt x="26" y="278"/>
                    <a:pt x="174" y="404"/>
                    <a:pt x="350" y="404"/>
                  </a:cubicBezTo>
                  <a:cubicBezTo>
                    <a:pt x="366" y="404"/>
                    <a:pt x="383" y="403"/>
                    <a:pt x="400" y="401"/>
                  </a:cubicBezTo>
                  <a:cubicBezTo>
                    <a:pt x="588" y="379"/>
                    <a:pt x="728" y="197"/>
                    <a:pt x="70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8"/>
            <p:cNvSpPr/>
            <p:nvPr/>
          </p:nvSpPr>
          <p:spPr>
            <a:xfrm>
              <a:off x="1078267" y="682022"/>
              <a:ext cx="41506" cy="38818"/>
            </a:xfrm>
            <a:custGeom>
              <a:avLst/>
              <a:gdLst/>
              <a:ahLst/>
              <a:cxnLst/>
              <a:rect l="l" t="t" r="r" b="b"/>
              <a:pathLst>
                <a:path w="757" h="708" extrusionOk="0">
                  <a:moveTo>
                    <a:pt x="383" y="0"/>
                  </a:moveTo>
                  <a:cubicBezTo>
                    <a:pt x="365" y="0"/>
                    <a:pt x="348" y="1"/>
                    <a:pt x="330" y="4"/>
                  </a:cubicBezTo>
                  <a:cubicBezTo>
                    <a:pt x="140" y="26"/>
                    <a:pt x="1" y="207"/>
                    <a:pt x="29" y="404"/>
                  </a:cubicBezTo>
                  <a:cubicBezTo>
                    <a:pt x="54" y="576"/>
                    <a:pt x="210" y="708"/>
                    <a:pt x="381" y="708"/>
                  </a:cubicBezTo>
                  <a:cubicBezTo>
                    <a:pt x="396" y="708"/>
                    <a:pt x="412" y="707"/>
                    <a:pt x="427" y="705"/>
                  </a:cubicBezTo>
                  <a:cubicBezTo>
                    <a:pt x="624" y="676"/>
                    <a:pt x="757" y="495"/>
                    <a:pt x="728" y="305"/>
                  </a:cubicBezTo>
                  <a:cubicBezTo>
                    <a:pt x="704" y="127"/>
                    <a:pt x="557" y="0"/>
                    <a:pt x="38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8"/>
            <p:cNvSpPr/>
            <p:nvPr/>
          </p:nvSpPr>
          <p:spPr>
            <a:xfrm>
              <a:off x="1173452" y="668588"/>
              <a:ext cx="41506" cy="38873"/>
            </a:xfrm>
            <a:custGeom>
              <a:avLst/>
              <a:gdLst/>
              <a:ahLst/>
              <a:cxnLst/>
              <a:rect l="l" t="t" r="r" b="b"/>
              <a:pathLst>
                <a:path w="757" h="709" extrusionOk="0">
                  <a:moveTo>
                    <a:pt x="380" y="0"/>
                  </a:moveTo>
                  <a:cubicBezTo>
                    <a:pt x="364" y="0"/>
                    <a:pt x="347" y="1"/>
                    <a:pt x="330" y="4"/>
                  </a:cubicBezTo>
                  <a:cubicBezTo>
                    <a:pt x="142" y="32"/>
                    <a:pt x="1" y="207"/>
                    <a:pt x="29" y="404"/>
                  </a:cubicBezTo>
                  <a:cubicBezTo>
                    <a:pt x="55" y="581"/>
                    <a:pt x="208" y="708"/>
                    <a:pt x="378" y="708"/>
                  </a:cubicBezTo>
                  <a:cubicBezTo>
                    <a:pt x="395" y="708"/>
                    <a:pt x="412" y="707"/>
                    <a:pt x="429" y="704"/>
                  </a:cubicBezTo>
                  <a:cubicBezTo>
                    <a:pt x="624" y="676"/>
                    <a:pt x="757" y="501"/>
                    <a:pt x="730" y="304"/>
                  </a:cubicBezTo>
                  <a:cubicBezTo>
                    <a:pt x="704" y="126"/>
                    <a:pt x="556" y="0"/>
                    <a:pt x="38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8"/>
            <p:cNvSpPr/>
            <p:nvPr/>
          </p:nvSpPr>
          <p:spPr>
            <a:xfrm>
              <a:off x="1268746" y="655100"/>
              <a:ext cx="41506" cy="38873"/>
            </a:xfrm>
            <a:custGeom>
              <a:avLst/>
              <a:gdLst/>
              <a:ahLst/>
              <a:cxnLst/>
              <a:rect l="l" t="t" r="r" b="b"/>
              <a:pathLst>
                <a:path w="757" h="709" extrusionOk="0">
                  <a:moveTo>
                    <a:pt x="378" y="1"/>
                  </a:moveTo>
                  <a:cubicBezTo>
                    <a:pt x="362" y="1"/>
                    <a:pt x="346" y="2"/>
                    <a:pt x="330" y="4"/>
                  </a:cubicBezTo>
                  <a:cubicBezTo>
                    <a:pt x="140" y="33"/>
                    <a:pt x="0" y="214"/>
                    <a:pt x="27" y="404"/>
                  </a:cubicBezTo>
                  <a:cubicBezTo>
                    <a:pt x="53" y="583"/>
                    <a:pt x="205" y="709"/>
                    <a:pt x="376" y="709"/>
                  </a:cubicBezTo>
                  <a:cubicBezTo>
                    <a:pt x="393" y="709"/>
                    <a:pt x="410" y="708"/>
                    <a:pt x="427" y="705"/>
                  </a:cubicBezTo>
                  <a:cubicBezTo>
                    <a:pt x="624" y="676"/>
                    <a:pt x="757" y="502"/>
                    <a:pt x="728" y="307"/>
                  </a:cubicBezTo>
                  <a:cubicBezTo>
                    <a:pt x="702" y="133"/>
                    <a:pt x="553" y="1"/>
                    <a:pt x="37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8"/>
            <p:cNvSpPr/>
            <p:nvPr/>
          </p:nvSpPr>
          <p:spPr>
            <a:xfrm>
              <a:off x="1363931" y="641832"/>
              <a:ext cx="41506" cy="38982"/>
            </a:xfrm>
            <a:custGeom>
              <a:avLst/>
              <a:gdLst/>
              <a:ahLst/>
              <a:cxnLst/>
              <a:rect l="l" t="t" r="r" b="b"/>
              <a:pathLst>
                <a:path w="757" h="711" extrusionOk="0">
                  <a:moveTo>
                    <a:pt x="372" y="0"/>
                  </a:moveTo>
                  <a:cubicBezTo>
                    <a:pt x="358" y="0"/>
                    <a:pt x="344" y="1"/>
                    <a:pt x="330" y="3"/>
                  </a:cubicBezTo>
                  <a:cubicBezTo>
                    <a:pt x="140" y="29"/>
                    <a:pt x="0" y="213"/>
                    <a:pt x="29" y="401"/>
                  </a:cubicBezTo>
                  <a:cubicBezTo>
                    <a:pt x="54" y="583"/>
                    <a:pt x="213" y="711"/>
                    <a:pt x="387" y="711"/>
                  </a:cubicBezTo>
                  <a:cubicBezTo>
                    <a:pt x="400" y="711"/>
                    <a:pt x="414" y="710"/>
                    <a:pt x="427" y="708"/>
                  </a:cubicBezTo>
                  <a:cubicBezTo>
                    <a:pt x="624" y="681"/>
                    <a:pt x="757" y="498"/>
                    <a:pt x="728" y="303"/>
                  </a:cubicBezTo>
                  <a:cubicBezTo>
                    <a:pt x="709" y="127"/>
                    <a:pt x="552" y="0"/>
                    <a:pt x="372"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8"/>
            <p:cNvSpPr/>
            <p:nvPr/>
          </p:nvSpPr>
          <p:spPr>
            <a:xfrm>
              <a:off x="1057925" y="757631"/>
              <a:ext cx="23467" cy="38708"/>
            </a:xfrm>
            <a:custGeom>
              <a:avLst/>
              <a:gdLst/>
              <a:ahLst/>
              <a:cxnLst/>
              <a:rect l="l" t="t" r="r" b="b"/>
              <a:pathLst>
                <a:path w="428" h="706" extrusionOk="0">
                  <a:moveTo>
                    <a:pt x="51" y="1"/>
                  </a:moveTo>
                  <a:cubicBezTo>
                    <a:pt x="34" y="1"/>
                    <a:pt x="17" y="2"/>
                    <a:pt x="0" y="5"/>
                  </a:cubicBezTo>
                  <a:lnTo>
                    <a:pt x="99" y="705"/>
                  </a:lnTo>
                  <a:cubicBezTo>
                    <a:pt x="294" y="684"/>
                    <a:pt x="427" y="502"/>
                    <a:pt x="400" y="305"/>
                  </a:cubicBezTo>
                  <a:cubicBezTo>
                    <a:pt x="374" y="134"/>
                    <a:pt x="226" y="1"/>
                    <a:pt x="5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8"/>
            <p:cNvSpPr/>
            <p:nvPr/>
          </p:nvSpPr>
          <p:spPr>
            <a:xfrm>
              <a:off x="1135126" y="744581"/>
              <a:ext cx="41506" cy="38873"/>
            </a:xfrm>
            <a:custGeom>
              <a:avLst/>
              <a:gdLst/>
              <a:ahLst/>
              <a:cxnLst/>
              <a:rect l="l" t="t" r="r" b="b"/>
              <a:pathLst>
                <a:path w="757" h="709" extrusionOk="0">
                  <a:moveTo>
                    <a:pt x="380" y="1"/>
                  </a:moveTo>
                  <a:cubicBezTo>
                    <a:pt x="363" y="1"/>
                    <a:pt x="347" y="2"/>
                    <a:pt x="330" y="4"/>
                  </a:cubicBezTo>
                  <a:cubicBezTo>
                    <a:pt x="133" y="26"/>
                    <a:pt x="1" y="207"/>
                    <a:pt x="27" y="404"/>
                  </a:cubicBezTo>
                  <a:cubicBezTo>
                    <a:pt x="54" y="576"/>
                    <a:pt x="201" y="708"/>
                    <a:pt x="377" y="708"/>
                  </a:cubicBezTo>
                  <a:cubicBezTo>
                    <a:pt x="393" y="708"/>
                    <a:pt x="410" y="707"/>
                    <a:pt x="427" y="705"/>
                  </a:cubicBezTo>
                  <a:cubicBezTo>
                    <a:pt x="624" y="676"/>
                    <a:pt x="757" y="495"/>
                    <a:pt x="728" y="305"/>
                  </a:cubicBezTo>
                  <a:cubicBezTo>
                    <a:pt x="702" y="127"/>
                    <a:pt x="554" y="1"/>
                    <a:pt x="380"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8"/>
            <p:cNvSpPr/>
            <p:nvPr/>
          </p:nvSpPr>
          <p:spPr>
            <a:xfrm>
              <a:off x="1230311" y="731148"/>
              <a:ext cx="41506" cy="38873"/>
            </a:xfrm>
            <a:custGeom>
              <a:avLst/>
              <a:gdLst/>
              <a:ahLst/>
              <a:cxnLst/>
              <a:rect l="l" t="t" r="r" b="b"/>
              <a:pathLst>
                <a:path w="757" h="709" extrusionOk="0">
                  <a:moveTo>
                    <a:pt x="380" y="0"/>
                  </a:moveTo>
                  <a:cubicBezTo>
                    <a:pt x="364" y="0"/>
                    <a:pt x="347" y="1"/>
                    <a:pt x="330" y="4"/>
                  </a:cubicBezTo>
                  <a:cubicBezTo>
                    <a:pt x="133" y="32"/>
                    <a:pt x="1" y="207"/>
                    <a:pt x="29" y="404"/>
                  </a:cubicBezTo>
                  <a:cubicBezTo>
                    <a:pt x="54" y="582"/>
                    <a:pt x="202" y="708"/>
                    <a:pt x="375" y="708"/>
                  </a:cubicBezTo>
                  <a:cubicBezTo>
                    <a:pt x="392" y="708"/>
                    <a:pt x="410" y="707"/>
                    <a:pt x="427" y="704"/>
                  </a:cubicBezTo>
                  <a:cubicBezTo>
                    <a:pt x="624" y="676"/>
                    <a:pt x="757" y="494"/>
                    <a:pt x="728" y="306"/>
                  </a:cubicBezTo>
                  <a:cubicBezTo>
                    <a:pt x="704" y="126"/>
                    <a:pt x="556" y="0"/>
                    <a:pt x="38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8"/>
            <p:cNvSpPr/>
            <p:nvPr/>
          </p:nvSpPr>
          <p:spPr>
            <a:xfrm>
              <a:off x="1325495" y="717770"/>
              <a:ext cx="41506" cy="38763"/>
            </a:xfrm>
            <a:custGeom>
              <a:avLst/>
              <a:gdLst/>
              <a:ahLst/>
              <a:cxnLst/>
              <a:rect l="l" t="t" r="r" b="b"/>
              <a:pathLst>
                <a:path w="757" h="707" extrusionOk="0">
                  <a:moveTo>
                    <a:pt x="383" y="0"/>
                  </a:moveTo>
                  <a:cubicBezTo>
                    <a:pt x="366" y="0"/>
                    <a:pt x="348" y="1"/>
                    <a:pt x="330" y="4"/>
                  </a:cubicBezTo>
                  <a:cubicBezTo>
                    <a:pt x="135" y="31"/>
                    <a:pt x="1" y="206"/>
                    <a:pt x="29" y="402"/>
                  </a:cubicBezTo>
                  <a:cubicBezTo>
                    <a:pt x="55" y="581"/>
                    <a:pt x="202" y="707"/>
                    <a:pt x="376" y="707"/>
                  </a:cubicBezTo>
                  <a:cubicBezTo>
                    <a:pt x="393" y="707"/>
                    <a:pt x="411" y="706"/>
                    <a:pt x="429" y="703"/>
                  </a:cubicBezTo>
                  <a:cubicBezTo>
                    <a:pt x="624" y="676"/>
                    <a:pt x="757" y="500"/>
                    <a:pt x="730" y="305"/>
                  </a:cubicBezTo>
                  <a:cubicBezTo>
                    <a:pt x="704" y="126"/>
                    <a:pt x="557" y="0"/>
                    <a:pt x="38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8"/>
            <p:cNvSpPr/>
            <p:nvPr/>
          </p:nvSpPr>
          <p:spPr>
            <a:xfrm>
              <a:off x="1420790" y="704501"/>
              <a:ext cx="23467" cy="38599"/>
            </a:xfrm>
            <a:custGeom>
              <a:avLst/>
              <a:gdLst/>
              <a:ahLst/>
              <a:cxnLst/>
              <a:rect l="l" t="t" r="r" b="b"/>
              <a:pathLst>
                <a:path w="428" h="704" extrusionOk="0">
                  <a:moveTo>
                    <a:pt x="330" y="1"/>
                  </a:moveTo>
                  <a:cubicBezTo>
                    <a:pt x="133" y="27"/>
                    <a:pt x="0" y="211"/>
                    <a:pt x="27" y="399"/>
                  </a:cubicBezTo>
                  <a:cubicBezTo>
                    <a:pt x="53" y="578"/>
                    <a:pt x="200" y="704"/>
                    <a:pt x="374" y="704"/>
                  </a:cubicBezTo>
                  <a:cubicBezTo>
                    <a:pt x="391" y="704"/>
                    <a:pt x="409" y="702"/>
                    <a:pt x="427" y="700"/>
                  </a:cubicBezTo>
                  <a:lnTo>
                    <a:pt x="33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8"/>
            <p:cNvSpPr/>
            <p:nvPr/>
          </p:nvSpPr>
          <p:spPr>
            <a:xfrm>
              <a:off x="1098664" y="826003"/>
              <a:ext cx="41506" cy="38818"/>
            </a:xfrm>
            <a:custGeom>
              <a:avLst/>
              <a:gdLst/>
              <a:ahLst/>
              <a:cxnLst/>
              <a:rect l="l" t="t" r="r" b="b"/>
              <a:pathLst>
                <a:path w="757" h="708" extrusionOk="0">
                  <a:moveTo>
                    <a:pt x="381" y="1"/>
                  </a:moveTo>
                  <a:cubicBezTo>
                    <a:pt x="364" y="1"/>
                    <a:pt x="347" y="2"/>
                    <a:pt x="329" y="5"/>
                  </a:cubicBezTo>
                  <a:cubicBezTo>
                    <a:pt x="133" y="31"/>
                    <a:pt x="0" y="206"/>
                    <a:pt x="29" y="403"/>
                  </a:cubicBezTo>
                  <a:cubicBezTo>
                    <a:pt x="53" y="576"/>
                    <a:pt x="201" y="707"/>
                    <a:pt x="376" y="707"/>
                  </a:cubicBezTo>
                  <a:cubicBezTo>
                    <a:pt x="393" y="707"/>
                    <a:pt x="410" y="706"/>
                    <a:pt x="427" y="704"/>
                  </a:cubicBezTo>
                  <a:cubicBezTo>
                    <a:pt x="617" y="677"/>
                    <a:pt x="756" y="494"/>
                    <a:pt x="728" y="305"/>
                  </a:cubicBezTo>
                  <a:cubicBezTo>
                    <a:pt x="703" y="127"/>
                    <a:pt x="550" y="1"/>
                    <a:pt x="38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8"/>
            <p:cNvSpPr/>
            <p:nvPr/>
          </p:nvSpPr>
          <p:spPr>
            <a:xfrm>
              <a:off x="1193849" y="812569"/>
              <a:ext cx="41506" cy="38818"/>
            </a:xfrm>
            <a:custGeom>
              <a:avLst/>
              <a:gdLst/>
              <a:ahLst/>
              <a:cxnLst/>
              <a:rect l="l" t="t" r="r" b="b"/>
              <a:pathLst>
                <a:path w="757" h="708" extrusionOk="0">
                  <a:moveTo>
                    <a:pt x="381" y="0"/>
                  </a:moveTo>
                  <a:cubicBezTo>
                    <a:pt x="364" y="0"/>
                    <a:pt x="347" y="2"/>
                    <a:pt x="329" y="4"/>
                  </a:cubicBezTo>
                  <a:cubicBezTo>
                    <a:pt x="133" y="31"/>
                    <a:pt x="0" y="208"/>
                    <a:pt x="29" y="402"/>
                  </a:cubicBezTo>
                  <a:cubicBezTo>
                    <a:pt x="55" y="581"/>
                    <a:pt x="201" y="707"/>
                    <a:pt x="374" y="707"/>
                  </a:cubicBezTo>
                  <a:cubicBezTo>
                    <a:pt x="392" y="707"/>
                    <a:pt x="409" y="706"/>
                    <a:pt x="427" y="703"/>
                  </a:cubicBezTo>
                  <a:cubicBezTo>
                    <a:pt x="617" y="676"/>
                    <a:pt x="756" y="502"/>
                    <a:pt x="729" y="305"/>
                  </a:cubicBezTo>
                  <a:cubicBezTo>
                    <a:pt x="703" y="126"/>
                    <a:pt x="551" y="0"/>
                    <a:pt x="38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8"/>
            <p:cNvSpPr/>
            <p:nvPr/>
          </p:nvSpPr>
          <p:spPr>
            <a:xfrm>
              <a:off x="1289088" y="799136"/>
              <a:ext cx="41506" cy="38873"/>
            </a:xfrm>
            <a:custGeom>
              <a:avLst/>
              <a:gdLst/>
              <a:ahLst/>
              <a:cxnLst/>
              <a:rect l="l" t="t" r="r" b="b"/>
              <a:pathLst>
                <a:path w="757" h="709" extrusionOk="0">
                  <a:moveTo>
                    <a:pt x="378" y="0"/>
                  </a:moveTo>
                  <a:cubicBezTo>
                    <a:pt x="361" y="0"/>
                    <a:pt x="345" y="1"/>
                    <a:pt x="328" y="4"/>
                  </a:cubicBezTo>
                  <a:cubicBezTo>
                    <a:pt x="133" y="32"/>
                    <a:pt x="1" y="214"/>
                    <a:pt x="28" y="402"/>
                  </a:cubicBezTo>
                  <a:cubicBezTo>
                    <a:pt x="54" y="582"/>
                    <a:pt x="202" y="708"/>
                    <a:pt x="377" y="708"/>
                  </a:cubicBezTo>
                  <a:cubicBezTo>
                    <a:pt x="394" y="708"/>
                    <a:pt x="411" y="707"/>
                    <a:pt x="428" y="705"/>
                  </a:cubicBezTo>
                  <a:cubicBezTo>
                    <a:pt x="623" y="676"/>
                    <a:pt x="757" y="501"/>
                    <a:pt x="728" y="305"/>
                  </a:cubicBezTo>
                  <a:cubicBezTo>
                    <a:pt x="702" y="133"/>
                    <a:pt x="549" y="0"/>
                    <a:pt x="37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8"/>
            <p:cNvSpPr/>
            <p:nvPr/>
          </p:nvSpPr>
          <p:spPr>
            <a:xfrm>
              <a:off x="1384273" y="785758"/>
              <a:ext cx="41506" cy="39092"/>
            </a:xfrm>
            <a:custGeom>
              <a:avLst/>
              <a:gdLst/>
              <a:ahLst/>
              <a:cxnLst/>
              <a:rect l="l" t="t" r="r" b="b"/>
              <a:pathLst>
                <a:path w="757" h="713" extrusionOk="0">
                  <a:moveTo>
                    <a:pt x="368" y="0"/>
                  </a:moveTo>
                  <a:cubicBezTo>
                    <a:pt x="355" y="0"/>
                    <a:pt x="343" y="1"/>
                    <a:pt x="330" y="2"/>
                  </a:cubicBezTo>
                  <a:cubicBezTo>
                    <a:pt x="133" y="31"/>
                    <a:pt x="1" y="213"/>
                    <a:pt x="29" y="409"/>
                  </a:cubicBezTo>
                  <a:cubicBezTo>
                    <a:pt x="54" y="585"/>
                    <a:pt x="208" y="712"/>
                    <a:pt x="388" y="712"/>
                  </a:cubicBezTo>
                  <a:cubicBezTo>
                    <a:pt x="401" y="712"/>
                    <a:pt x="414" y="711"/>
                    <a:pt x="428" y="710"/>
                  </a:cubicBezTo>
                  <a:cubicBezTo>
                    <a:pt x="624" y="681"/>
                    <a:pt x="757" y="500"/>
                    <a:pt x="728" y="310"/>
                  </a:cubicBezTo>
                  <a:cubicBezTo>
                    <a:pt x="703" y="128"/>
                    <a:pt x="542"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8"/>
            <p:cNvSpPr/>
            <p:nvPr/>
          </p:nvSpPr>
          <p:spPr>
            <a:xfrm>
              <a:off x="1077884" y="901612"/>
              <a:ext cx="22754" cy="27523"/>
            </a:xfrm>
            <a:custGeom>
              <a:avLst/>
              <a:gdLst/>
              <a:ahLst/>
              <a:cxnLst/>
              <a:rect l="l" t="t" r="r" b="b"/>
              <a:pathLst>
                <a:path w="415" h="502" extrusionOk="0">
                  <a:moveTo>
                    <a:pt x="50" y="0"/>
                  </a:moveTo>
                  <a:cubicBezTo>
                    <a:pt x="34" y="0"/>
                    <a:pt x="17" y="1"/>
                    <a:pt x="1" y="4"/>
                  </a:cubicBezTo>
                  <a:lnTo>
                    <a:pt x="50" y="340"/>
                  </a:lnTo>
                  <a:lnTo>
                    <a:pt x="379" y="501"/>
                  </a:lnTo>
                  <a:cubicBezTo>
                    <a:pt x="399" y="446"/>
                    <a:pt x="414" y="375"/>
                    <a:pt x="408" y="306"/>
                  </a:cubicBezTo>
                  <a:cubicBezTo>
                    <a:pt x="381" y="132"/>
                    <a:pt x="227" y="0"/>
                    <a:pt x="5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8"/>
            <p:cNvSpPr/>
            <p:nvPr/>
          </p:nvSpPr>
          <p:spPr>
            <a:xfrm>
              <a:off x="1155468" y="888562"/>
              <a:ext cx="41561" cy="38818"/>
            </a:xfrm>
            <a:custGeom>
              <a:avLst/>
              <a:gdLst/>
              <a:ahLst/>
              <a:cxnLst/>
              <a:rect l="l" t="t" r="r" b="b"/>
              <a:pathLst>
                <a:path w="758" h="708" extrusionOk="0">
                  <a:moveTo>
                    <a:pt x="380" y="1"/>
                  </a:moveTo>
                  <a:cubicBezTo>
                    <a:pt x="363" y="1"/>
                    <a:pt x="346" y="2"/>
                    <a:pt x="329" y="5"/>
                  </a:cubicBezTo>
                  <a:cubicBezTo>
                    <a:pt x="134" y="25"/>
                    <a:pt x="1" y="208"/>
                    <a:pt x="21" y="403"/>
                  </a:cubicBezTo>
                  <a:cubicBezTo>
                    <a:pt x="47" y="576"/>
                    <a:pt x="201" y="707"/>
                    <a:pt x="376" y="707"/>
                  </a:cubicBezTo>
                  <a:cubicBezTo>
                    <a:pt x="393" y="707"/>
                    <a:pt x="411" y="706"/>
                    <a:pt x="428" y="704"/>
                  </a:cubicBezTo>
                  <a:cubicBezTo>
                    <a:pt x="616" y="677"/>
                    <a:pt x="757" y="494"/>
                    <a:pt x="729" y="305"/>
                  </a:cubicBezTo>
                  <a:cubicBezTo>
                    <a:pt x="703" y="127"/>
                    <a:pt x="550" y="1"/>
                    <a:pt x="380"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8"/>
            <p:cNvSpPr/>
            <p:nvPr/>
          </p:nvSpPr>
          <p:spPr>
            <a:xfrm>
              <a:off x="1250652" y="875129"/>
              <a:ext cx="41561" cy="38873"/>
            </a:xfrm>
            <a:custGeom>
              <a:avLst/>
              <a:gdLst/>
              <a:ahLst/>
              <a:cxnLst/>
              <a:rect l="l" t="t" r="r" b="b"/>
              <a:pathLst>
                <a:path w="758" h="709" extrusionOk="0">
                  <a:moveTo>
                    <a:pt x="381" y="0"/>
                  </a:moveTo>
                  <a:cubicBezTo>
                    <a:pt x="365" y="0"/>
                    <a:pt x="347" y="2"/>
                    <a:pt x="330" y="4"/>
                  </a:cubicBezTo>
                  <a:cubicBezTo>
                    <a:pt x="134" y="33"/>
                    <a:pt x="1" y="208"/>
                    <a:pt x="29" y="403"/>
                  </a:cubicBezTo>
                  <a:cubicBezTo>
                    <a:pt x="48" y="582"/>
                    <a:pt x="201" y="709"/>
                    <a:pt x="377" y="709"/>
                  </a:cubicBezTo>
                  <a:cubicBezTo>
                    <a:pt x="394" y="709"/>
                    <a:pt x="411" y="707"/>
                    <a:pt x="428" y="705"/>
                  </a:cubicBezTo>
                  <a:cubicBezTo>
                    <a:pt x="618" y="676"/>
                    <a:pt x="757" y="502"/>
                    <a:pt x="729" y="305"/>
                  </a:cubicBezTo>
                  <a:cubicBezTo>
                    <a:pt x="704" y="126"/>
                    <a:pt x="551" y="0"/>
                    <a:pt x="38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8"/>
            <p:cNvSpPr/>
            <p:nvPr/>
          </p:nvSpPr>
          <p:spPr>
            <a:xfrm>
              <a:off x="1345837" y="861696"/>
              <a:ext cx="41561" cy="38873"/>
            </a:xfrm>
            <a:custGeom>
              <a:avLst/>
              <a:gdLst/>
              <a:ahLst/>
              <a:cxnLst/>
              <a:rect l="l" t="t" r="r" b="b"/>
              <a:pathLst>
                <a:path w="758" h="709" extrusionOk="0">
                  <a:moveTo>
                    <a:pt x="381" y="0"/>
                  </a:moveTo>
                  <a:cubicBezTo>
                    <a:pt x="364" y="0"/>
                    <a:pt x="347" y="1"/>
                    <a:pt x="330" y="4"/>
                  </a:cubicBezTo>
                  <a:cubicBezTo>
                    <a:pt x="134" y="32"/>
                    <a:pt x="1" y="214"/>
                    <a:pt x="29" y="404"/>
                  </a:cubicBezTo>
                  <a:cubicBezTo>
                    <a:pt x="48" y="582"/>
                    <a:pt x="202" y="708"/>
                    <a:pt x="378" y="708"/>
                  </a:cubicBezTo>
                  <a:cubicBezTo>
                    <a:pt x="394" y="708"/>
                    <a:pt x="411" y="707"/>
                    <a:pt x="428" y="705"/>
                  </a:cubicBezTo>
                  <a:cubicBezTo>
                    <a:pt x="618" y="676"/>
                    <a:pt x="757" y="501"/>
                    <a:pt x="730" y="305"/>
                  </a:cubicBezTo>
                  <a:cubicBezTo>
                    <a:pt x="704" y="127"/>
                    <a:pt x="552" y="0"/>
                    <a:pt x="38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8"/>
            <p:cNvSpPr/>
            <p:nvPr/>
          </p:nvSpPr>
          <p:spPr>
            <a:xfrm>
              <a:off x="1441132" y="848428"/>
              <a:ext cx="20342" cy="31964"/>
            </a:xfrm>
            <a:custGeom>
              <a:avLst/>
              <a:gdLst/>
              <a:ahLst/>
              <a:cxnLst/>
              <a:rect l="l" t="t" r="r" b="b"/>
              <a:pathLst>
                <a:path w="371" h="583" extrusionOk="0">
                  <a:moveTo>
                    <a:pt x="322" y="1"/>
                  </a:moveTo>
                  <a:cubicBezTo>
                    <a:pt x="133" y="29"/>
                    <a:pt x="1" y="211"/>
                    <a:pt x="27" y="407"/>
                  </a:cubicBezTo>
                  <a:cubicBezTo>
                    <a:pt x="34" y="469"/>
                    <a:pt x="63" y="533"/>
                    <a:pt x="105" y="582"/>
                  </a:cubicBezTo>
                  <a:lnTo>
                    <a:pt x="370" y="337"/>
                  </a:lnTo>
                  <a:lnTo>
                    <a:pt x="328"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8"/>
            <p:cNvSpPr/>
            <p:nvPr/>
          </p:nvSpPr>
          <p:spPr>
            <a:xfrm>
              <a:off x="1213807" y="956496"/>
              <a:ext cx="41506" cy="38873"/>
            </a:xfrm>
            <a:custGeom>
              <a:avLst/>
              <a:gdLst/>
              <a:ahLst/>
              <a:cxnLst/>
              <a:rect l="l" t="t" r="r" b="b"/>
              <a:pathLst>
                <a:path w="757" h="709" extrusionOk="0">
                  <a:moveTo>
                    <a:pt x="380" y="1"/>
                  </a:moveTo>
                  <a:cubicBezTo>
                    <a:pt x="364" y="1"/>
                    <a:pt x="347" y="2"/>
                    <a:pt x="330" y="4"/>
                  </a:cubicBezTo>
                  <a:cubicBezTo>
                    <a:pt x="140" y="33"/>
                    <a:pt x="1" y="208"/>
                    <a:pt x="29" y="404"/>
                  </a:cubicBezTo>
                  <a:cubicBezTo>
                    <a:pt x="54" y="582"/>
                    <a:pt x="208" y="709"/>
                    <a:pt x="377" y="709"/>
                  </a:cubicBezTo>
                  <a:cubicBezTo>
                    <a:pt x="394" y="709"/>
                    <a:pt x="411" y="708"/>
                    <a:pt x="428" y="705"/>
                  </a:cubicBezTo>
                  <a:cubicBezTo>
                    <a:pt x="624" y="676"/>
                    <a:pt x="757" y="502"/>
                    <a:pt x="728" y="305"/>
                  </a:cubicBezTo>
                  <a:cubicBezTo>
                    <a:pt x="710" y="127"/>
                    <a:pt x="556" y="1"/>
                    <a:pt x="380"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8"/>
            <p:cNvSpPr/>
            <p:nvPr/>
          </p:nvSpPr>
          <p:spPr>
            <a:xfrm>
              <a:off x="1308991" y="943063"/>
              <a:ext cx="41506" cy="38873"/>
            </a:xfrm>
            <a:custGeom>
              <a:avLst/>
              <a:gdLst/>
              <a:ahLst/>
              <a:cxnLst/>
              <a:rect l="l" t="t" r="r" b="b"/>
              <a:pathLst>
                <a:path w="757" h="709" extrusionOk="0">
                  <a:moveTo>
                    <a:pt x="379" y="1"/>
                  </a:moveTo>
                  <a:cubicBezTo>
                    <a:pt x="363" y="1"/>
                    <a:pt x="346" y="2"/>
                    <a:pt x="330" y="4"/>
                  </a:cubicBezTo>
                  <a:cubicBezTo>
                    <a:pt x="142" y="32"/>
                    <a:pt x="1" y="214"/>
                    <a:pt x="29" y="404"/>
                  </a:cubicBezTo>
                  <a:cubicBezTo>
                    <a:pt x="55" y="583"/>
                    <a:pt x="208" y="708"/>
                    <a:pt x="376" y="708"/>
                  </a:cubicBezTo>
                  <a:cubicBezTo>
                    <a:pt x="393" y="708"/>
                    <a:pt x="410" y="707"/>
                    <a:pt x="428" y="705"/>
                  </a:cubicBezTo>
                  <a:cubicBezTo>
                    <a:pt x="624" y="684"/>
                    <a:pt x="757" y="501"/>
                    <a:pt x="730" y="306"/>
                  </a:cubicBezTo>
                  <a:cubicBezTo>
                    <a:pt x="710" y="132"/>
                    <a:pt x="556" y="1"/>
                    <a:pt x="379"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8"/>
            <p:cNvSpPr/>
            <p:nvPr/>
          </p:nvSpPr>
          <p:spPr>
            <a:xfrm>
              <a:off x="2381025" y="58341"/>
              <a:ext cx="502572" cy="526070"/>
            </a:xfrm>
            <a:custGeom>
              <a:avLst/>
              <a:gdLst/>
              <a:ahLst/>
              <a:cxnLst/>
              <a:rect l="l" t="t" r="r" b="b"/>
              <a:pathLst>
                <a:path w="9166" h="9595" extrusionOk="0">
                  <a:moveTo>
                    <a:pt x="6322" y="0"/>
                  </a:moveTo>
                  <a:lnTo>
                    <a:pt x="5860" y="225"/>
                  </a:lnTo>
                  <a:lnTo>
                    <a:pt x="5216" y="526"/>
                  </a:lnTo>
                  <a:lnTo>
                    <a:pt x="4277" y="981"/>
                  </a:lnTo>
                  <a:lnTo>
                    <a:pt x="3640" y="1289"/>
                  </a:lnTo>
                  <a:lnTo>
                    <a:pt x="2696" y="1744"/>
                  </a:lnTo>
                  <a:lnTo>
                    <a:pt x="2059" y="2052"/>
                  </a:lnTo>
                  <a:lnTo>
                    <a:pt x="1119" y="2501"/>
                  </a:lnTo>
                  <a:lnTo>
                    <a:pt x="482" y="2808"/>
                  </a:lnTo>
                  <a:lnTo>
                    <a:pt x="0" y="3040"/>
                  </a:lnTo>
                  <a:lnTo>
                    <a:pt x="398" y="3872"/>
                  </a:lnTo>
                  <a:lnTo>
                    <a:pt x="706" y="4511"/>
                  </a:lnTo>
                  <a:lnTo>
                    <a:pt x="1546" y="6260"/>
                  </a:lnTo>
                  <a:lnTo>
                    <a:pt x="1855" y="6897"/>
                  </a:lnTo>
                  <a:lnTo>
                    <a:pt x="2696" y="8648"/>
                  </a:lnTo>
                  <a:lnTo>
                    <a:pt x="2842" y="8956"/>
                  </a:lnTo>
                  <a:lnTo>
                    <a:pt x="3200" y="9006"/>
                  </a:lnTo>
                  <a:lnTo>
                    <a:pt x="5679" y="9384"/>
                  </a:lnTo>
                  <a:lnTo>
                    <a:pt x="5685" y="9384"/>
                  </a:lnTo>
                  <a:lnTo>
                    <a:pt x="5874" y="9411"/>
                  </a:lnTo>
                  <a:lnTo>
                    <a:pt x="7043" y="9594"/>
                  </a:lnTo>
                  <a:lnTo>
                    <a:pt x="7625" y="8586"/>
                  </a:lnTo>
                  <a:lnTo>
                    <a:pt x="7625" y="8577"/>
                  </a:lnTo>
                  <a:lnTo>
                    <a:pt x="7757" y="8347"/>
                  </a:lnTo>
                  <a:lnTo>
                    <a:pt x="8983" y="6225"/>
                  </a:lnTo>
                  <a:lnTo>
                    <a:pt x="9166" y="5910"/>
                  </a:lnTo>
                  <a:lnTo>
                    <a:pt x="9018" y="5610"/>
                  </a:lnTo>
                  <a:lnTo>
                    <a:pt x="8178" y="3852"/>
                  </a:lnTo>
                  <a:lnTo>
                    <a:pt x="7870" y="3215"/>
                  </a:lnTo>
                  <a:lnTo>
                    <a:pt x="7023" y="1464"/>
                  </a:lnTo>
                  <a:lnTo>
                    <a:pt x="6714" y="827"/>
                  </a:lnTo>
                  <a:lnTo>
                    <a:pt x="63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8"/>
            <p:cNvSpPr/>
            <p:nvPr/>
          </p:nvSpPr>
          <p:spPr>
            <a:xfrm>
              <a:off x="2402848" y="268501"/>
              <a:ext cx="30376" cy="37173"/>
            </a:xfrm>
            <a:custGeom>
              <a:avLst/>
              <a:gdLst/>
              <a:ahLst/>
              <a:cxnLst/>
              <a:rect l="l" t="t" r="r" b="b"/>
              <a:pathLst>
                <a:path w="554" h="678" extrusionOk="0">
                  <a:moveTo>
                    <a:pt x="156" y="1"/>
                  </a:moveTo>
                  <a:cubicBezTo>
                    <a:pt x="104" y="1"/>
                    <a:pt x="51" y="13"/>
                    <a:pt x="0" y="39"/>
                  </a:cubicBezTo>
                  <a:lnTo>
                    <a:pt x="308" y="678"/>
                  </a:lnTo>
                  <a:cubicBezTo>
                    <a:pt x="484" y="585"/>
                    <a:pt x="553" y="375"/>
                    <a:pt x="469" y="200"/>
                  </a:cubicBezTo>
                  <a:cubicBezTo>
                    <a:pt x="409" y="76"/>
                    <a:pt x="285" y="1"/>
                    <a:pt x="1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8"/>
            <p:cNvSpPr/>
            <p:nvPr/>
          </p:nvSpPr>
          <p:spPr>
            <a:xfrm>
              <a:off x="2475826" y="226831"/>
              <a:ext cx="44193" cy="38873"/>
            </a:xfrm>
            <a:custGeom>
              <a:avLst/>
              <a:gdLst/>
              <a:ahLst/>
              <a:cxnLst/>
              <a:rect l="l" t="t" r="r" b="b"/>
              <a:pathLst>
                <a:path w="806" h="709" extrusionOk="0">
                  <a:moveTo>
                    <a:pt x="406" y="1"/>
                  </a:moveTo>
                  <a:cubicBezTo>
                    <a:pt x="354" y="1"/>
                    <a:pt x="302" y="12"/>
                    <a:pt x="252" y="36"/>
                  </a:cubicBezTo>
                  <a:cubicBezTo>
                    <a:pt x="69" y="120"/>
                    <a:pt x="0" y="330"/>
                    <a:pt x="84" y="505"/>
                  </a:cubicBezTo>
                  <a:cubicBezTo>
                    <a:pt x="144" y="636"/>
                    <a:pt x="269" y="708"/>
                    <a:pt x="399" y="708"/>
                  </a:cubicBezTo>
                  <a:cubicBezTo>
                    <a:pt x="451" y="708"/>
                    <a:pt x="503" y="697"/>
                    <a:pt x="553" y="673"/>
                  </a:cubicBezTo>
                  <a:cubicBezTo>
                    <a:pt x="735" y="589"/>
                    <a:pt x="805" y="379"/>
                    <a:pt x="721" y="204"/>
                  </a:cubicBezTo>
                  <a:cubicBezTo>
                    <a:pt x="661" y="74"/>
                    <a:pt x="536" y="1"/>
                    <a:pt x="40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8"/>
            <p:cNvSpPr/>
            <p:nvPr/>
          </p:nvSpPr>
          <p:spPr>
            <a:xfrm>
              <a:off x="2562129" y="185106"/>
              <a:ext cx="44686" cy="38928"/>
            </a:xfrm>
            <a:custGeom>
              <a:avLst/>
              <a:gdLst/>
              <a:ahLst/>
              <a:cxnLst/>
              <a:rect l="l" t="t" r="r" b="b"/>
              <a:pathLst>
                <a:path w="815" h="710" extrusionOk="0">
                  <a:moveTo>
                    <a:pt x="404" y="0"/>
                  </a:moveTo>
                  <a:cubicBezTo>
                    <a:pt x="353" y="0"/>
                    <a:pt x="301" y="11"/>
                    <a:pt x="253" y="34"/>
                  </a:cubicBezTo>
                  <a:cubicBezTo>
                    <a:pt x="78" y="118"/>
                    <a:pt x="1" y="335"/>
                    <a:pt x="92" y="510"/>
                  </a:cubicBezTo>
                  <a:cubicBezTo>
                    <a:pt x="151" y="635"/>
                    <a:pt x="275" y="710"/>
                    <a:pt x="405" y="710"/>
                  </a:cubicBezTo>
                  <a:cubicBezTo>
                    <a:pt x="457" y="710"/>
                    <a:pt x="511" y="697"/>
                    <a:pt x="562" y="671"/>
                  </a:cubicBezTo>
                  <a:cubicBezTo>
                    <a:pt x="737" y="587"/>
                    <a:pt x="814" y="377"/>
                    <a:pt x="730" y="202"/>
                  </a:cubicBezTo>
                  <a:cubicBezTo>
                    <a:pt x="669" y="75"/>
                    <a:pt x="538" y="0"/>
                    <a:pt x="40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8"/>
            <p:cNvSpPr/>
            <p:nvPr/>
          </p:nvSpPr>
          <p:spPr>
            <a:xfrm>
              <a:off x="2648979" y="143546"/>
              <a:ext cx="44193" cy="38763"/>
            </a:xfrm>
            <a:custGeom>
              <a:avLst/>
              <a:gdLst/>
              <a:ahLst/>
              <a:cxnLst/>
              <a:rect l="l" t="t" r="r" b="b"/>
              <a:pathLst>
                <a:path w="806" h="707" extrusionOk="0">
                  <a:moveTo>
                    <a:pt x="406" y="0"/>
                  </a:moveTo>
                  <a:cubicBezTo>
                    <a:pt x="355" y="0"/>
                    <a:pt x="302" y="12"/>
                    <a:pt x="252" y="36"/>
                  </a:cubicBezTo>
                  <a:cubicBezTo>
                    <a:pt x="77" y="120"/>
                    <a:pt x="0" y="330"/>
                    <a:pt x="84" y="505"/>
                  </a:cubicBezTo>
                  <a:cubicBezTo>
                    <a:pt x="145" y="631"/>
                    <a:pt x="276" y="707"/>
                    <a:pt x="409" y="707"/>
                  </a:cubicBezTo>
                  <a:cubicBezTo>
                    <a:pt x="460" y="707"/>
                    <a:pt x="512" y="696"/>
                    <a:pt x="560" y="673"/>
                  </a:cubicBezTo>
                  <a:cubicBezTo>
                    <a:pt x="734" y="589"/>
                    <a:pt x="805" y="372"/>
                    <a:pt x="721" y="197"/>
                  </a:cubicBezTo>
                  <a:cubicBezTo>
                    <a:pt x="661" y="72"/>
                    <a:pt x="536" y="0"/>
                    <a:pt x="40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8"/>
            <p:cNvSpPr/>
            <p:nvPr/>
          </p:nvSpPr>
          <p:spPr>
            <a:xfrm>
              <a:off x="2735775" y="103630"/>
              <a:ext cx="30376" cy="36954"/>
            </a:xfrm>
            <a:custGeom>
              <a:avLst/>
              <a:gdLst/>
              <a:ahLst/>
              <a:cxnLst/>
              <a:rect l="l" t="t" r="r" b="b"/>
              <a:pathLst>
                <a:path w="554" h="674" extrusionOk="0">
                  <a:moveTo>
                    <a:pt x="244" y="1"/>
                  </a:moveTo>
                  <a:cubicBezTo>
                    <a:pt x="69" y="85"/>
                    <a:pt x="0" y="295"/>
                    <a:pt x="84" y="476"/>
                  </a:cubicBezTo>
                  <a:cubicBezTo>
                    <a:pt x="144" y="601"/>
                    <a:pt x="269" y="673"/>
                    <a:pt x="399" y="673"/>
                  </a:cubicBezTo>
                  <a:cubicBezTo>
                    <a:pt x="451" y="673"/>
                    <a:pt x="503" y="662"/>
                    <a:pt x="553" y="638"/>
                  </a:cubicBezTo>
                  <a:lnTo>
                    <a:pt x="244"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8"/>
            <p:cNvSpPr/>
            <p:nvPr/>
          </p:nvSpPr>
          <p:spPr>
            <a:xfrm>
              <a:off x="2407453" y="195414"/>
              <a:ext cx="39587" cy="28017"/>
            </a:xfrm>
            <a:custGeom>
              <a:avLst/>
              <a:gdLst/>
              <a:ahLst/>
              <a:cxnLst/>
              <a:rect l="l" t="t" r="r" b="b"/>
              <a:pathLst>
                <a:path w="722" h="511" extrusionOk="0">
                  <a:moveTo>
                    <a:pt x="637" y="1"/>
                  </a:moveTo>
                  <a:lnTo>
                    <a:pt x="0" y="308"/>
                  </a:lnTo>
                  <a:cubicBezTo>
                    <a:pt x="61" y="435"/>
                    <a:pt x="188" y="510"/>
                    <a:pt x="320" y="510"/>
                  </a:cubicBezTo>
                  <a:cubicBezTo>
                    <a:pt x="370" y="510"/>
                    <a:pt x="421" y="499"/>
                    <a:pt x="469" y="476"/>
                  </a:cubicBezTo>
                  <a:cubicBezTo>
                    <a:pt x="644" y="392"/>
                    <a:pt x="721" y="182"/>
                    <a:pt x="637"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8"/>
            <p:cNvSpPr/>
            <p:nvPr/>
          </p:nvSpPr>
          <p:spPr>
            <a:xfrm>
              <a:off x="2493865" y="153963"/>
              <a:ext cx="39587" cy="27688"/>
            </a:xfrm>
            <a:custGeom>
              <a:avLst/>
              <a:gdLst/>
              <a:ahLst/>
              <a:cxnLst/>
              <a:rect l="l" t="t" r="r" b="b"/>
              <a:pathLst>
                <a:path w="722" h="505" extrusionOk="0">
                  <a:moveTo>
                    <a:pt x="638" y="0"/>
                  </a:moveTo>
                  <a:lnTo>
                    <a:pt x="1" y="308"/>
                  </a:lnTo>
                  <a:cubicBezTo>
                    <a:pt x="61" y="433"/>
                    <a:pt x="185" y="505"/>
                    <a:pt x="318" y="505"/>
                  </a:cubicBezTo>
                  <a:cubicBezTo>
                    <a:pt x="371" y="505"/>
                    <a:pt x="425" y="493"/>
                    <a:pt x="476" y="469"/>
                  </a:cubicBezTo>
                  <a:cubicBezTo>
                    <a:pt x="651" y="385"/>
                    <a:pt x="722" y="175"/>
                    <a:pt x="63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8"/>
            <p:cNvSpPr/>
            <p:nvPr/>
          </p:nvSpPr>
          <p:spPr>
            <a:xfrm>
              <a:off x="2580606" y="112129"/>
              <a:ext cx="39587" cy="28017"/>
            </a:xfrm>
            <a:custGeom>
              <a:avLst/>
              <a:gdLst/>
              <a:ahLst/>
              <a:cxnLst/>
              <a:rect l="l" t="t" r="r" b="b"/>
              <a:pathLst>
                <a:path w="722" h="511" extrusionOk="0">
                  <a:moveTo>
                    <a:pt x="637" y="0"/>
                  </a:moveTo>
                  <a:lnTo>
                    <a:pt x="0" y="308"/>
                  </a:lnTo>
                  <a:cubicBezTo>
                    <a:pt x="61" y="435"/>
                    <a:pt x="188" y="510"/>
                    <a:pt x="320" y="510"/>
                  </a:cubicBezTo>
                  <a:cubicBezTo>
                    <a:pt x="370" y="510"/>
                    <a:pt x="421" y="499"/>
                    <a:pt x="469" y="476"/>
                  </a:cubicBezTo>
                  <a:cubicBezTo>
                    <a:pt x="645" y="392"/>
                    <a:pt x="721" y="175"/>
                    <a:pt x="637"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8"/>
            <p:cNvSpPr/>
            <p:nvPr/>
          </p:nvSpPr>
          <p:spPr>
            <a:xfrm>
              <a:off x="2667018" y="70678"/>
              <a:ext cx="39971" cy="27688"/>
            </a:xfrm>
            <a:custGeom>
              <a:avLst/>
              <a:gdLst/>
              <a:ahLst/>
              <a:cxnLst/>
              <a:rect l="l" t="t" r="r" b="b"/>
              <a:pathLst>
                <a:path w="729" h="505" extrusionOk="0">
                  <a:moveTo>
                    <a:pt x="644" y="0"/>
                  </a:moveTo>
                  <a:lnTo>
                    <a:pt x="0" y="301"/>
                  </a:lnTo>
                  <a:cubicBezTo>
                    <a:pt x="66" y="431"/>
                    <a:pt x="192" y="504"/>
                    <a:pt x="323" y="504"/>
                  </a:cubicBezTo>
                  <a:cubicBezTo>
                    <a:pt x="374" y="504"/>
                    <a:pt x="427" y="493"/>
                    <a:pt x="476" y="469"/>
                  </a:cubicBezTo>
                  <a:cubicBezTo>
                    <a:pt x="651" y="385"/>
                    <a:pt x="728" y="175"/>
                    <a:pt x="64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8"/>
            <p:cNvSpPr/>
            <p:nvPr/>
          </p:nvSpPr>
          <p:spPr>
            <a:xfrm>
              <a:off x="2465792" y="315544"/>
              <a:ext cx="44248" cy="38873"/>
            </a:xfrm>
            <a:custGeom>
              <a:avLst/>
              <a:gdLst/>
              <a:ahLst/>
              <a:cxnLst/>
              <a:rect l="l" t="t" r="r" b="b"/>
              <a:pathLst>
                <a:path w="807" h="709" extrusionOk="0">
                  <a:moveTo>
                    <a:pt x="405" y="1"/>
                  </a:moveTo>
                  <a:cubicBezTo>
                    <a:pt x="352" y="1"/>
                    <a:pt x="298" y="12"/>
                    <a:pt x="246" y="36"/>
                  </a:cubicBezTo>
                  <a:cubicBezTo>
                    <a:pt x="71" y="120"/>
                    <a:pt x="0" y="330"/>
                    <a:pt x="84" y="505"/>
                  </a:cubicBezTo>
                  <a:cubicBezTo>
                    <a:pt x="144" y="635"/>
                    <a:pt x="269" y="708"/>
                    <a:pt x="400" y="708"/>
                  </a:cubicBezTo>
                  <a:cubicBezTo>
                    <a:pt x="452" y="708"/>
                    <a:pt x="505" y="697"/>
                    <a:pt x="555" y="673"/>
                  </a:cubicBezTo>
                  <a:cubicBezTo>
                    <a:pt x="730" y="589"/>
                    <a:pt x="807" y="379"/>
                    <a:pt x="723" y="204"/>
                  </a:cubicBezTo>
                  <a:cubicBezTo>
                    <a:pt x="663" y="73"/>
                    <a:pt x="538" y="1"/>
                    <a:pt x="40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8"/>
            <p:cNvSpPr/>
            <p:nvPr/>
          </p:nvSpPr>
          <p:spPr>
            <a:xfrm>
              <a:off x="2552204" y="273819"/>
              <a:ext cx="44577" cy="38928"/>
            </a:xfrm>
            <a:custGeom>
              <a:avLst/>
              <a:gdLst/>
              <a:ahLst/>
              <a:cxnLst/>
              <a:rect l="l" t="t" r="r" b="b"/>
              <a:pathLst>
                <a:path w="813" h="710" extrusionOk="0">
                  <a:moveTo>
                    <a:pt x="403" y="0"/>
                  </a:moveTo>
                  <a:cubicBezTo>
                    <a:pt x="352" y="0"/>
                    <a:pt x="301" y="11"/>
                    <a:pt x="253" y="34"/>
                  </a:cubicBezTo>
                  <a:cubicBezTo>
                    <a:pt x="78" y="118"/>
                    <a:pt x="0" y="335"/>
                    <a:pt x="85" y="510"/>
                  </a:cubicBezTo>
                  <a:cubicBezTo>
                    <a:pt x="149" y="635"/>
                    <a:pt x="274" y="710"/>
                    <a:pt x="404" y="710"/>
                  </a:cubicBezTo>
                  <a:cubicBezTo>
                    <a:pt x="457" y="710"/>
                    <a:pt x="510" y="697"/>
                    <a:pt x="560" y="671"/>
                  </a:cubicBezTo>
                  <a:cubicBezTo>
                    <a:pt x="735" y="587"/>
                    <a:pt x="812" y="377"/>
                    <a:pt x="728" y="202"/>
                  </a:cubicBezTo>
                  <a:cubicBezTo>
                    <a:pt x="663" y="75"/>
                    <a:pt x="535" y="0"/>
                    <a:pt x="40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8"/>
            <p:cNvSpPr/>
            <p:nvPr/>
          </p:nvSpPr>
          <p:spPr>
            <a:xfrm>
              <a:off x="2639000" y="232259"/>
              <a:ext cx="44193" cy="38818"/>
            </a:xfrm>
            <a:custGeom>
              <a:avLst/>
              <a:gdLst/>
              <a:ahLst/>
              <a:cxnLst/>
              <a:rect l="l" t="t" r="r" b="b"/>
              <a:pathLst>
                <a:path w="806" h="708" extrusionOk="0">
                  <a:moveTo>
                    <a:pt x="408" y="1"/>
                  </a:moveTo>
                  <a:cubicBezTo>
                    <a:pt x="356" y="1"/>
                    <a:pt x="303" y="12"/>
                    <a:pt x="253" y="36"/>
                  </a:cubicBezTo>
                  <a:cubicBezTo>
                    <a:pt x="76" y="120"/>
                    <a:pt x="1" y="330"/>
                    <a:pt x="85" y="505"/>
                  </a:cubicBezTo>
                  <a:cubicBezTo>
                    <a:pt x="145" y="632"/>
                    <a:pt x="273" y="707"/>
                    <a:pt x="407" y="707"/>
                  </a:cubicBezTo>
                  <a:cubicBezTo>
                    <a:pt x="458" y="707"/>
                    <a:pt x="510" y="696"/>
                    <a:pt x="560" y="673"/>
                  </a:cubicBezTo>
                  <a:cubicBezTo>
                    <a:pt x="735" y="589"/>
                    <a:pt x="806" y="379"/>
                    <a:pt x="722" y="196"/>
                  </a:cubicBezTo>
                  <a:cubicBezTo>
                    <a:pt x="662" y="71"/>
                    <a:pt x="538" y="1"/>
                    <a:pt x="40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8"/>
            <p:cNvSpPr/>
            <p:nvPr/>
          </p:nvSpPr>
          <p:spPr>
            <a:xfrm>
              <a:off x="2725686" y="190424"/>
              <a:ext cx="44193" cy="38873"/>
            </a:xfrm>
            <a:custGeom>
              <a:avLst/>
              <a:gdLst/>
              <a:ahLst/>
              <a:cxnLst/>
              <a:rect l="l" t="t" r="r" b="b"/>
              <a:pathLst>
                <a:path w="806" h="709" extrusionOk="0">
                  <a:moveTo>
                    <a:pt x="400" y="0"/>
                  </a:moveTo>
                  <a:cubicBezTo>
                    <a:pt x="348" y="0"/>
                    <a:pt x="296" y="11"/>
                    <a:pt x="246" y="35"/>
                  </a:cubicBezTo>
                  <a:cubicBezTo>
                    <a:pt x="72" y="119"/>
                    <a:pt x="1" y="329"/>
                    <a:pt x="85" y="512"/>
                  </a:cubicBezTo>
                  <a:cubicBezTo>
                    <a:pt x="145" y="637"/>
                    <a:pt x="270" y="708"/>
                    <a:pt x="400" y="708"/>
                  </a:cubicBezTo>
                  <a:cubicBezTo>
                    <a:pt x="451" y="708"/>
                    <a:pt x="504" y="697"/>
                    <a:pt x="554" y="673"/>
                  </a:cubicBezTo>
                  <a:cubicBezTo>
                    <a:pt x="730" y="589"/>
                    <a:pt x="806" y="379"/>
                    <a:pt x="722" y="203"/>
                  </a:cubicBezTo>
                  <a:cubicBezTo>
                    <a:pt x="661" y="76"/>
                    <a:pt x="534" y="0"/>
                    <a:pt x="40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8"/>
            <p:cNvSpPr/>
            <p:nvPr/>
          </p:nvSpPr>
          <p:spPr>
            <a:xfrm>
              <a:off x="2465792" y="399597"/>
              <a:ext cx="30814" cy="36899"/>
            </a:xfrm>
            <a:custGeom>
              <a:avLst/>
              <a:gdLst/>
              <a:ahLst/>
              <a:cxnLst/>
              <a:rect l="l" t="t" r="r" b="b"/>
              <a:pathLst>
                <a:path w="562" h="673" extrusionOk="0">
                  <a:moveTo>
                    <a:pt x="156" y="1"/>
                  </a:moveTo>
                  <a:cubicBezTo>
                    <a:pt x="103" y="1"/>
                    <a:pt x="50" y="12"/>
                    <a:pt x="0" y="36"/>
                  </a:cubicBezTo>
                  <a:lnTo>
                    <a:pt x="309" y="673"/>
                  </a:lnTo>
                  <a:cubicBezTo>
                    <a:pt x="484" y="589"/>
                    <a:pt x="561" y="379"/>
                    <a:pt x="477" y="197"/>
                  </a:cubicBezTo>
                  <a:cubicBezTo>
                    <a:pt x="413" y="72"/>
                    <a:pt x="287" y="1"/>
                    <a:pt x="1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8"/>
            <p:cNvSpPr/>
            <p:nvPr/>
          </p:nvSpPr>
          <p:spPr>
            <a:xfrm>
              <a:off x="2538771" y="357872"/>
              <a:ext cx="44193" cy="38763"/>
            </a:xfrm>
            <a:custGeom>
              <a:avLst/>
              <a:gdLst/>
              <a:ahLst/>
              <a:cxnLst/>
              <a:rect l="l" t="t" r="r" b="b"/>
              <a:pathLst>
                <a:path w="806" h="707" extrusionOk="0">
                  <a:moveTo>
                    <a:pt x="401" y="0"/>
                  </a:moveTo>
                  <a:cubicBezTo>
                    <a:pt x="351" y="0"/>
                    <a:pt x="300" y="11"/>
                    <a:pt x="252" y="34"/>
                  </a:cubicBezTo>
                  <a:cubicBezTo>
                    <a:pt x="77" y="118"/>
                    <a:pt x="0" y="328"/>
                    <a:pt x="84" y="510"/>
                  </a:cubicBezTo>
                  <a:cubicBezTo>
                    <a:pt x="144" y="635"/>
                    <a:pt x="268" y="707"/>
                    <a:pt x="400" y="707"/>
                  </a:cubicBezTo>
                  <a:cubicBezTo>
                    <a:pt x="453" y="707"/>
                    <a:pt x="508" y="695"/>
                    <a:pt x="560" y="671"/>
                  </a:cubicBezTo>
                  <a:cubicBezTo>
                    <a:pt x="736" y="587"/>
                    <a:pt x="805" y="377"/>
                    <a:pt x="721" y="202"/>
                  </a:cubicBezTo>
                  <a:cubicBezTo>
                    <a:pt x="660" y="75"/>
                    <a:pt x="533" y="0"/>
                    <a:pt x="40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8"/>
            <p:cNvSpPr/>
            <p:nvPr/>
          </p:nvSpPr>
          <p:spPr>
            <a:xfrm>
              <a:off x="2625567" y="316147"/>
              <a:ext cx="44193" cy="38928"/>
            </a:xfrm>
            <a:custGeom>
              <a:avLst/>
              <a:gdLst/>
              <a:ahLst/>
              <a:cxnLst/>
              <a:rect l="l" t="t" r="r" b="b"/>
              <a:pathLst>
                <a:path w="806" h="710" extrusionOk="0">
                  <a:moveTo>
                    <a:pt x="405" y="1"/>
                  </a:moveTo>
                  <a:cubicBezTo>
                    <a:pt x="352" y="1"/>
                    <a:pt x="298" y="13"/>
                    <a:pt x="246" y="39"/>
                  </a:cubicBezTo>
                  <a:cubicBezTo>
                    <a:pt x="69" y="123"/>
                    <a:pt x="0" y="333"/>
                    <a:pt x="84" y="508"/>
                  </a:cubicBezTo>
                  <a:cubicBezTo>
                    <a:pt x="145" y="634"/>
                    <a:pt x="272" y="710"/>
                    <a:pt x="404" y="710"/>
                  </a:cubicBezTo>
                  <a:cubicBezTo>
                    <a:pt x="454" y="710"/>
                    <a:pt x="505" y="699"/>
                    <a:pt x="553" y="676"/>
                  </a:cubicBezTo>
                  <a:cubicBezTo>
                    <a:pt x="728" y="592"/>
                    <a:pt x="805" y="375"/>
                    <a:pt x="721" y="200"/>
                  </a:cubicBezTo>
                  <a:cubicBezTo>
                    <a:pt x="661" y="76"/>
                    <a:pt x="537" y="1"/>
                    <a:pt x="40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8"/>
            <p:cNvSpPr/>
            <p:nvPr/>
          </p:nvSpPr>
          <p:spPr>
            <a:xfrm>
              <a:off x="2711869" y="274477"/>
              <a:ext cx="44686" cy="38818"/>
            </a:xfrm>
            <a:custGeom>
              <a:avLst/>
              <a:gdLst/>
              <a:ahLst/>
              <a:cxnLst/>
              <a:rect l="l" t="t" r="r" b="b"/>
              <a:pathLst>
                <a:path w="815" h="708" extrusionOk="0">
                  <a:moveTo>
                    <a:pt x="406" y="1"/>
                  </a:moveTo>
                  <a:cubicBezTo>
                    <a:pt x="355" y="1"/>
                    <a:pt x="302" y="12"/>
                    <a:pt x="253" y="36"/>
                  </a:cubicBezTo>
                  <a:cubicBezTo>
                    <a:pt x="78" y="120"/>
                    <a:pt x="1" y="330"/>
                    <a:pt x="85" y="505"/>
                  </a:cubicBezTo>
                  <a:cubicBezTo>
                    <a:pt x="150" y="635"/>
                    <a:pt x="276" y="708"/>
                    <a:pt x="408" y="708"/>
                  </a:cubicBezTo>
                  <a:cubicBezTo>
                    <a:pt x="460" y="708"/>
                    <a:pt x="512" y="697"/>
                    <a:pt x="562" y="673"/>
                  </a:cubicBezTo>
                  <a:cubicBezTo>
                    <a:pt x="737" y="589"/>
                    <a:pt x="814" y="379"/>
                    <a:pt x="730" y="204"/>
                  </a:cubicBezTo>
                  <a:cubicBezTo>
                    <a:pt x="664" y="74"/>
                    <a:pt x="537" y="1"/>
                    <a:pt x="40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8"/>
            <p:cNvSpPr/>
            <p:nvPr/>
          </p:nvSpPr>
          <p:spPr>
            <a:xfrm>
              <a:off x="2798665" y="234562"/>
              <a:ext cx="30760" cy="36954"/>
            </a:xfrm>
            <a:custGeom>
              <a:avLst/>
              <a:gdLst/>
              <a:ahLst/>
              <a:cxnLst/>
              <a:rect l="l" t="t" r="r" b="b"/>
              <a:pathLst>
                <a:path w="561" h="674" extrusionOk="0">
                  <a:moveTo>
                    <a:pt x="253" y="1"/>
                  </a:moveTo>
                  <a:cubicBezTo>
                    <a:pt x="78" y="85"/>
                    <a:pt x="1" y="302"/>
                    <a:pt x="85" y="476"/>
                  </a:cubicBezTo>
                  <a:cubicBezTo>
                    <a:pt x="145" y="601"/>
                    <a:pt x="270" y="673"/>
                    <a:pt x="402" y="673"/>
                  </a:cubicBezTo>
                  <a:cubicBezTo>
                    <a:pt x="455" y="673"/>
                    <a:pt x="509" y="662"/>
                    <a:pt x="561" y="638"/>
                  </a:cubicBezTo>
                  <a:lnTo>
                    <a:pt x="25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8"/>
            <p:cNvSpPr/>
            <p:nvPr/>
          </p:nvSpPr>
          <p:spPr>
            <a:xfrm>
              <a:off x="2528792" y="446586"/>
              <a:ext cx="44193" cy="38763"/>
            </a:xfrm>
            <a:custGeom>
              <a:avLst/>
              <a:gdLst/>
              <a:ahLst/>
              <a:cxnLst/>
              <a:rect l="l" t="t" r="r" b="b"/>
              <a:pathLst>
                <a:path w="806" h="707" extrusionOk="0">
                  <a:moveTo>
                    <a:pt x="403" y="0"/>
                  </a:moveTo>
                  <a:cubicBezTo>
                    <a:pt x="352" y="0"/>
                    <a:pt x="301" y="11"/>
                    <a:pt x="253" y="34"/>
                  </a:cubicBezTo>
                  <a:cubicBezTo>
                    <a:pt x="78" y="118"/>
                    <a:pt x="1" y="335"/>
                    <a:pt x="85" y="510"/>
                  </a:cubicBezTo>
                  <a:cubicBezTo>
                    <a:pt x="145" y="635"/>
                    <a:pt x="269" y="707"/>
                    <a:pt x="402" y="707"/>
                  </a:cubicBezTo>
                  <a:cubicBezTo>
                    <a:pt x="454" y="707"/>
                    <a:pt x="509" y="695"/>
                    <a:pt x="560" y="671"/>
                  </a:cubicBezTo>
                  <a:cubicBezTo>
                    <a:pt x="735" y="587"/>
                    <a:pt x="806" y="377"/>
                    <a:pt x="722" y="202"/>
                  </a:cubicBezTo>
                  <a:cubicBezTo>
                    <a:pt x="661" y="75"/>
                    <a:pt x="534" y="0"/>
                    <a:pt x="40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8"/>
            <p:cNvSpPr/>
            <p:nvPr/>
          </p:nvSpPr>
          <p:spPr>
            <a:xfrm>
              <a:off x="2615533" y="405025"/>
              <a:ext cx="44248" cy="38818"/>
            </a:xfrm>
            <a:custGeom>
              <a:avLst/>
              <a:gdLst/>
              <a:ahLst/>
              <a:cxnLst/>
              <a:rect l="l" t="t" r="r" b="b"/>
              <a:pathLst>
                <a:path w="807" h="708" extrusionOk="0">
                  <a:moveTo>
                    <a:pt x="403" y="0"/>
                  </a:moveTo>
                  <a:cubicBezTo>
                    <a:pt x="349" y="0"/>
                    <a:pt x="296" y="12"/>
                    <a:pt x="245" y="36"/>
                  </a:cubicBezTo>
                  <a:cubicBezTo>
                    <a:pt x="71" y="120"/>
                    <a:pt x="0" y="330"/>
                    <a:pt x="84" y="505"/>
                  </a:cubicBezTo>
                  <a:cubicBezTo>
                    <a:pt x="145" y="632"/>
                    <a:pt x="272" y="707"/>
                    <a:pt x="404" y="707"/>
                  </a:cubicBezTo>
                  <a:cubicBezTo>
                    <a:pt x="455" y="707"/>
                    <a:pt x="506" y="696"/>
                    <a:pt x="555" y="673"/>
                  </a:cubicBezTo>
                  <a:cubicBezTo>
                    <a:pt x="729" y="589"/>
                    <a:pt x="807" y="372"/>
                    <a:pt x="723" y="196"/>
                  </a:cubicBezTo>
                  <a:cubicBezTo>
                    <a:pt x="663" y="71"/>
                    <a:pt x="535" y="0"/>
                    <a:pt x="40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8"/>
            <p:cNvSpPr/>
            <p:nvPr/>
          </p:nvSpPr>
          <p:spPr>
            <a:xfrm>
              <a:off x="2701945" y="363136"/>
              <a:ext cx="44577" cy="38928"/>
            </a:xfrm>
            <a:custGeom>
              <a:avLst/>
              <a:gdLst/>
              <a:ahLst/>
              <a:cxnLst/>
              <a:rect l="l" t="t" r="r" b="b"/>
              <a:pathLst>
                <a:path w="813" h="710" extrusionOk="0">
                  <a:moveTo>
                    <a:pt x="406" y="0"/>
                  </a:moveTo>
                  <a:cubicBezTo>
                    <a:pt x="354" y="0"/>
                    <a:pt x="302" y="12"/>
                    <a:pt x="252" y="36"/>
                  </a:cubicBezTo>
                  <a:cubicBezTo>
                    <a:pt x="78" y="120"/>
                    <a:pt x="0" y="330"/>
                    <a:pt x="84" y="506"/>
                  </a:cubicBezTo>
                  <a:cubicBezTo>
                    <a:pt x="145" y="636"/>
                    <a:pt x="273" y="709"/>
                    <a:pt x="405" y="709"/>
                  </a:cubicBezTo>
                  <a:cubicBezTo>
                    <a:pt x="458" y="709"/>
                    <a:pt x="511" y="698"/>
                    <a:pt x="560" y="674"/>
                  </a:cubicBezTo>
                  <a:cubicBezTo>
                    <a:pt x="735" y="590"/>
                    <a:pt x="812" y="380"/>
                    <a:pt x="721" y="204"/>
                  </a:cubicBezTo>
                  <a:cubicBezTo>
                    <a:pt x="661" y="73"/>
                    <a:pt x="536" y="0"/>
                    <a:pt x="40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8"/>
            <p:cNvSpPr/>
            <p:nvPr/>
          </p:nvSpPr>
          <p:spPr>
            <a:xfrm>
              <a:off x="2788740" y="321356"/>
              <a:ext cx="44193" cy="39147"/>
            </a:xfrm>
            <a:custGeom>
              <a:avLst/>
              <a:gdLst/>
              <a:ahLst/>
              <a:cxnLst/>
              <a:rect l="l" t="t" r="r" b="b"/>
              <a:pathLst>
                <a:path w="806" h="714" extrusionOk="0">
                  <a:moveTo>
                    <a:pt x="402" y="1"/>
                  </a:moveTo>
                  <a:cubicBezTo>
                    <a:pt x="351" y="1"/>
                    <a:pt x="301" y="11"/>
                    <a:pt x="253" y="35"/>
                  </a:cubicBezTo>
                  <a:cubicBezTo>
                    <a:pt x="69" y="125"/>
                    <a:pt x="0" y="335"/>
                    <a:pt x="84" y="512"/>
                  </a:cubicBezTo>
                  <a:cubicBezTo>
                    <a:pt x="145" y="638"/>
                    <a:pt x="272" y="714"/>
                    <a:pt x="404" y="714"/>
                  </a:cubicBezTo>
                  <a:cubicBezTo>
                    <a:pt x="454" y="714"/>
                    <a:pt x="505" y="703"/>
                    <a:pt x="553" y="680"/>
                  </a:cubicBezTo>
                  <a:cubicBezTo>
                    <a:pt x="735" y="587"/>
                    <a:pt x="805" y="377"/>
                    <a:pt x="721" y="203"/>
                  </a:cubicBezTo>
                  <a:cubicBezTo>
                    <a:pt x="661" y="76"/>
                    <a:pt x="533" y="1"/>
                    <a:pt x="40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8"/>
            <p:cNvSpPr/>
            <p:nvPr/>
          </p:nvSpPr>
          <p:spPr>
            <a:xfrm>
              <a:off x="2528792" y="530584"/>
              <a:ext cx="28457" cy="21547"/>
            </a:xfrm>
            <a:custGeom>
              <a:avLst/>
              <a:gdLst/>
              <a:ahLst/>
              <a:cxnLst/>
              <a:rect l="l" t="t" r="r" b="b"/>
              <a:pathLst>
                <a:path w="519" h="393" extrusionOk="0">
                  <a:moveTo>
                    <a:pt x="151" y="1"/>
                  </a:moveTo>
                  <a:cubicBezTo>
                    <a:pt x="100" y="1"/>
                    <a:pt x="49" y="12"/>
                    <a:pt x="1" y="35"/>
                  </a:cubicBezTo>
                  <a:lnTo>
                    <a:pt x="147" y="343"/>
                  </a:lnTo>
                  <a:lnTo>
                    <a:pt x="505" y="393"/>
                  </a:lnTo>
                  <a:cubicBezTo>
                    <a:pt x="518" y="329"/>
                    <a:pt x="505" y="267"/>
                    <a:pt x="476" y="203"/>
                  </a:cubicBezTo>
                  <a:cubicBezTo>
                    <a:pt x="415" y="76"/>
                    <a:pt x="285" y="1"/>
                    <a:pt x="15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8"/>
            <p:cNvSpPr/>
            <p:nvPr/>
          </p:nvSpPr>
          <p:spPr>
            <a:xfrm>
              <a:off x="2601661" y="488804"/>
              <a:ext cx="44686" cy="39037"/>
            </a:xfrm>
            <a:custGeom>
              <a:avLst/>
              <a:gdLst/>
              <a:ahLst/>
              <a:cxnLst/>
              <a:rect l="l" t="t" r="r" b="b"/>
              <a:pathLst>
                <a:path w="815" h="712" extrusionOk="0">
                  <a:moveTo>
                    <a:pt x="403" y="0"/>
                  </a:moveTo>
                  <a:cubicBezTo>
                    <a:pt x="353" y="0"/>
                    <a:pt x="302" y="11"/>
                    <a:pt x="253" y="34"/>
                  </a:cubicBezTo>
                  <a:cubicBezTo>
                    <a:pt x="78" y="125"/>
                    <a:pt x="1" y="335"/>
                    <a:pt x="85" y="510"/>
                  </a:cubicBezTo>
                  <a:cubicBezTo>
                    <a:pt x="146" y="636"/>
                    <a:pt x="277" y="712"/>
                    <a:pt x="412" y="712"/>
                  </a:cubicBezTo>
                  <a:cubicBezTo>
                    <a:pt x="463" y="712"/>
                    <a:pt x="514" y="701"/>
                    <a:pt x="562" y="678"/>
                  </a:cubicBezTo>
                  <a:cubicBezTo>
                    <a:pt x="737" y="587"/>
                    <a:pt x="814" y="377"/>
                    <a:pt x="724" y="202"/>
                  </a:cubicBezTo>
                  <a:cubicBezTo>
                    <a:pt x="663" y="75"/>
                    <a:pt x="536" y="0"/>
                    <a:pt x="40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8"/>
            <p:cNvSpPr/>
            <p:nvPr/>
          </p:nvSpPr>
          <p:spPr>
            <a:xfrm>
              <a:off x="2688511" y="447244"/>
              <a:ext cx="44138" cy="38763"/>
            </a:xfrm>
            <a:custGeom>
              <a:avLst/>
              <a:gdLst/>
              <a:ahLst/>
              <a:cxnLst/>
              <a:rect l="l" t="t" r="r" b="b"/>
              <a:pathLst>
                <a:path w="805" h="707" extrusionOk="0">
                  <a:moveTo>
                    <a:pt x="406" y="1"/>
                  </a:moveTo>
                  <a:cubicBezTo>
                    <a:pt x="355" y="1"/>
                    <a:pt x="302" y="12"/>
                    <a:pt x="252" y="36"/>
                  </a:cubicBezTo>
                  <a:cubicBezTo>
                    <a:pt x="71" y="120"/>
                    <a:pt x="0" y="330"/>
                    <a:pt x="84" y="505"/>
                  </a:cubicBezTo>
                  <a:cubicBezTo>
                    <a:pt x="145" y="631"/>
                    <a:pt x="272" y="707"/>
                    <a:pt x="406" y="707"/>
                  </a:cubicBezTo>
                  <a:cubicBezTo>
                    <a:pt x="457" y="707"/>
                    <a:pt x="510" y="696"/>
                    <a:pt x="560" y="673"/>
                  </a:cubicBezTo>
                  <a:cubicBezTo>
                    <a:pt x="736" y="589"/>
                    <a:pt x="805" y="379"/>
                    <a:pt x="721" y="197"/>
                  </a:cubicBezTo>
                  <a:cubicBezTo>
                    <a:pt x="661" y="72"/>
                    <a:pt x="536" y="1"/>
                    <a:pt x="40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8"/>
            <p:cNvSpPr/>
            <p:nvPr/>
          </p:nvSpPr>
          <p:spPr>
            <a:xfrm>
              <a:off x="2775307" y="405464"/>
              <a:ext cx="44193" cy="38818"/>
            </a:xfrm>
            <a:custGeom>
              <a:avLst/>
              <a:gdLst/>
              <a:ahLst/>
              <a:cxnLst/>
              <a:rect l="l" t="t" r="r" b="b"/>
              <a:pathLst>
                <a:path w="806" h="708" extrusionOk="0">
                  <a:moveTo>
                    <a:pt x="396" y="1"/>
                  </a:moveTo>
                  <a:cubicBezTo>
                    <a:pt x="345" y="1"/>
                    <a:pt x="294" y="12"/>
                    <a:pt x="245" y="35"/>
                  </a:cubicBezTo>
                  <a:cubicBezTo>
                    <a:pt x="69" y="119"/>
                    <a:pt x="0" y="336"/>
                    <a:pt x="84" y="510"/>
                  </a:cubicBezTo>
                  <a:cubicBezTo>
                    <a:pt x="144" y="635"/>
                    <a:pt x="269" y="707"/>
                    <a:pt x="399" y="707"/>
                  </a:cubicBezTo>
                  <a:cubicBezTo>
                    <a:pt x="450" y="707"/>
                    <a:pt x="503" y="696"/>
                    <a:pt x="553" y="672"/>
                  </a:cubicBezTo>
                  <a:cubicBezTo>
                    <a:pt x="728" y="588"/>
                    <a:pt x="805" y="378"/>
                    <a:pt x="721" y="203"/>
                  </a:cubicBezTo>
                  <a:cubicBezTo>
                    <a:pt x="660" y="76"/>
                    <a:pt x="530" y="1"/>
                    <a:pt x="39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8"/>
            <p:cNvSpPr/>
            <p:nvPr/>
          </p:nvSpPr>
          <p:spPr>
            <a:xfrm>
              <a:off x="2678532" y="535902"/>
              <a:ext cx="44193" cy="38928"/>
            </a:xfrm>
            <a:custGeom>
              <a:avLst/>
              <a:gdLst/>
              <a:ahLst/>
              <a:cxnLst/>
              <a:rect l="l" t="t" r="r" b="b"/>
              <a:pathLst>
                <a:path w="806" h="710" extrusionOk="0">
                  <a:moveTo>
                    <a:pt x="407" y="0"/>
                  </a:moveTo>
                  <a:cubicBezTo>
                    <a:pt x="355" y="0"/>
                    <a:pt x="302" y="12"/>
                    <a:pt x="253" y="36"/>
                  </a:cubicBezTo>
                  <a:cubicBezTo>
                    <a:pt x="69" y="120"/>
                    <a:pt x="1" y="330"/>
                    <a:pt x="85" y="506"/>
                  </a:cubicBezTo>
                  <a:cubicBezTo>
                    <a:pt x="145" y="636"/>
                    <a:pt x="270" y="709"/>
                    <a:pt x="400" y="709"/>
                  </a:cubicBezTo>
                  <a:cubicBezTo>
                    <a:pt x="452" y="709"/>
                    <a:pt x="504" y="698"/>
                    <a:pt x="553" y="674"/>
                  </a:cubicBezTo>
                  <a:cubicBezTo>
                    <a:pt x="735" y="590"/>
                    <a:pt x="805" y="380"/>
                    <a:pt x="721" y="197"/>
                  </a:cubicBezTo>
                  <a:cubicBezTo>
                    <a:pt x="661" y="72"/>
                    <a:pt x="537" y="0"/>
                    <a:pt x="407"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8"/>
            <p:cNvSpPr/>
            <p:nvPr/>
          </p:nvSpPr>
          <p:spPr>
            <a:xfrm>
              <a:off x="2764889" y="494122"/>
              <a:ext cx="44632" cy="38818"/>
            </a:xfrm>
            <a:custGeom>
              <a:avLst/>
              <a:gdLst/>
              <a:ahLst/>
              <a:cxnLst/>
              <a:rect l="l" t="t" r="r" b="b"/>
              <a:pathLst>
                <a:path w="814" h="708" extrusionOk="0">
                  <a:moveTo>
                    <a:pt x="403" y="1"/>
                  </a:moveTo>
                  <a:cubicBezTo>
                    <a:pt x="352" y="1"/>
                    <a:pt x="300" y="11"/>
                    <a:pt x="252" y="35"/>
                  </a:cubicBezTo>
                  <a:cubicBezTo>
                    <a:pt x="77" y="119"/>
                    <a:pt x="0" y="335"/>
                    <a:pt x="91" y="512"/>
                  </a:cubicBezTo>
                  <a:cubicBezTo>
                    <a:pt x="151" y="636"/>
                    <a:pt x="275" y="707"/>
                    <a:pt x="405" y="707"/>
                  </a:cubicBezTo>
                  <a:cubicBezTo>
                    <a:pt x="457" y="707"/>
                    <a:pt x="511" y="696"/>
                    <a:pt x="561" y="671"/>
                  </a:cubicBezTo>
                  <a:cubicBezTo>
                    <a:pt x="736" y="587"/>
                    <a:pt x="814" y="377"/>
                    <a:pt x="730" y="203"/>
                  </a:cubicBezTo>
                  <a:cubicBezTo>
                    <a:pt x="669" y="76"/>
                    <a:pt x="537" y="1"/>
                    <a:pt x="403"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8"/>
            <p:cNvSpPr/>
            <p:nvPr/>
          </p:nvSpPr>
          <p:spPr>
            <a:xfrm>
              <a:off x="1936794" y="259070"/>
              <a:ext cx="524065" cy="590218"/>
            </a:xfrm>
            <a:custGeom>
              <a:avLst/>
              <a:gdLst/>
              <a:ahLst/>
              <a:cxnLst/>
              <a:rect l="l" t="t" r="r" b="b"/>
              <a:pathLst>
                <a:path w="9558" h="10765" extrusionOk="0">
                  <a:moveTo>
                    <a:pt x="6623" y="1"/>
                  </a:moveTo>
                  <a:lnTo>
                    <a:pt x="0" y="2298"/>
                  </a:lnTo>
                  <a:lnTo>
                    <a:pt x="2934" y="10765"/>
                  </a:lnTo>
                  <a:lnTo>
                    <a:pt x="5818" y="8377"/>
                  </a:lnTo>
                  <a:lnTo>
                    <a:pt x="9557" y="8467"/>
                  </a:lnTo>
                  <a:lnTo>
                    <a:pt x="66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8"/>
            <p:cNvSpPr/>
            <p:nvPr/>
          </p:nvSpPr>
          <p:spPr>
            <a:xfrm>
              <a:off x="1950940" y="300576"/>
              <a:ext cx="365990" cy="133286"/>
            </a:xfrm>
            <a:custGeom>
              <a:avLst/>
              <a:gdLst/>
              <a:ahLst/>
              <a:cxnLst/>
              <a:rect l="l" t="t" r="r" b="b"/>
              <a:pathLst>
                <a:path w="6675" h="2431" extrusionOk="0">
                  <a:moveTo>
                    <a:pt x="6632" y="0"/>
                  </a:moveTo>
                  <a:lnTo>
                    <a:pt x="1" y="2297"/>
                  </a:lnTo>
                  <a:lnTo>
                    <a:pt x="50" y="2430"/>
                  </a:lnTo>
                  <a:lnTo>
                    <a:pt x="6674" y="135"/>
                  </a:lnTo>
                  <a:lnTo>
                    <a:pt x="6632"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8"/>
            <p:cNvSpPr/>
            <p:nvPr/>
          </p:nvSpPr>
          <p:spPr>
            <a:xfrm>
              <a:off x="1977039" y="375472"/>
              <a:ext cx="365935" cy="133669"/>
            </a:xfrm>
            <a:custGeom>
              <a:avLst/>
              <a:gdLst/>
              <a:ahLst/>
              <a:cxnLst/>
              <a:rect l="l" t="t" r="r" b="b"/>
              <a:pathLst>
                <a:path w="6674" h="2438" extrusionOk="0">
                  <a:moveTo>
                    <a:pt x="6632" y="0"/>
                  </a:moveTo>
                  <a:lnTo>
                    <a:pt x="1" y="2304"/>
                  </a:lnTo>
                  <a:lnTo>
                    <a:pt x="49" y="2437"/>
                  </a:lnTo>
                  <a:lnTo>
                    <a:pt x="6674" y="140"/>
                  </a:lnTo>
                  <a:lnTo>
                    <a:pt x="6632"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8"/>
            <p:cNvSpPr/>
            <p:nvPr/>
          </p:nvSpPr>
          <p:spPr>
            <a:xfrm>
              <a:off x="2003193" y="450753"/>
              <a:ext cx="365881" cy="133176"/>
            </a:xfrm>
            <a:custGeom>
              <a:avLst/>
              <a:gdLst/>
              <a:ahLst/>
              <a:cxnLst/>
              <a:rect l="l" t="t" r="r" b="b"/>
              <a:pathLst>
                <a:path w="6673" h="2429" extrusionOk="0">
                  <a:moveTo>
                    <a:pt x="6624" y="0"/>
                  </a:moveTo>
                  <a:lnTo>
                    <a:pt x="1" y="2296"/>
                  </a:lnTo>
                  <a:lnTo>
                    <a:pt x="50" y="2429"/>
                  </a:lnTo>
                  <a:lnTo>
                    <a:pt x="6673" y="133"/>
                  </a:lnTo>
                  <a:lnTo>
                    <a:pt x="6624"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8"/>
            <p:cNvSpPr/>
            <p:nvPr/>
          </p:nvSpPr>
          <p:spPr>
            <a:xfrm>
              <a:off x="2029292" y="525594"/>
              <a:ext cx="365935" cy="133615"/>
            </a:xfrm>
            <a:custGeom>
              <a:avLst/>
              <a:gdLst/>
              <a:ahLst/>
              <a:cxnLst/>
              <a:rect l="l" t="t" r="r" b="b"/>
              <a:pathLst>
                <a:path w="6674" h="2437" extrusionOk="0">
                  <a:moveTo>
                    <a:pt x="6625" y="0"/>
                  </a:moveTo>
                  <a:lnTo>
                    <a:pt x="0" y="2297"/>
                  </a:lnTo>
                  <a:lnTo>
                    <a:pt x="42" y="2437"/>
                  </a:lnTo>
                  <a:lnTo>
                    <a:pt x="6674" y="139"/>
                  </a:lnTo>
                  <a:lnTo>
                    <a:pt x="6625"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8"/>
            <p:cNvSpPr/>
            <p:nvPr/>
          </p:nvSpPr>
          <p:spPr>
            <a:xfrm>
              <a:off x="2055007" y="600820"/>
              <a:ext cx="365935" cy="133340"/>
            </a:xfrm>
            <a:custGeom>
              <a:avLst/>
              <a:gdLst/>
              <a:ahLst/>
              <a:cxnLst/>
              <a:rect l="l" t="t" r="r" b="b"/>
              <a:pathLst>
                <a:path w="6674" h="2432" extrusionOk="0">
                  <a:moveTo>
                    <a:pt x="6632" y="1"/>
                  </a:moveTo>
                  <a:lnTo>
                    <a:pt x="0" y="2297"/>
                  </a:lnTo>
                  <a:lnTo>
                    <a:pt x="49" y="2431"/>
                  </a:lnTo>
                  <a:lnTo>
                    <a:pt x="6674" y="134"/>
                  </a:lnTo>
                  <a:lnTo>
                    <a:pt x="6632"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8"/>
            <p:cNvSpPr/>
            <p:nvPr/>
          </p:nvSpPr>
          <p:spPr>
            <a:xfrm>
              <a:off x="2081051" y="757466"/>
              <a:ext cx="127260" cy="51867"/>
            </a:xfrm>
            <a:custGeom>
              <a:avLst/>
              <a:gdLst/>
              <a:ahLst/>
              <a:cxnLst/>
              <a:rect l="l" t="t" r="r" b="b"/>
              <a:pathLst>
                <a:path w="2321" h="946" extrusionOk="0">
                  <a:moveTo>
                    <a:pt x="2320" y="1"/>
                  </a:moveTo>
                  <a:lnTo>
                    <a:pt x="1" y="806"/>
                  </a:lnTo>
                  <a:lnTo>
                    <a:pt x="51" y="945"/>
                  </a:lnTo>
                  <a:lnTo>
                    <a:pt x="2004" y="266"/>
                  </a:lnTo>
                  <a:lnTo>
                    <a:pt x="232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8"/>
            <p:cNvSpPr/>
            <p:nvPr/>
          </p:nvSpPr>
          <p:spPr>
            <a:xfrm>
              <a:off x="2317258" y="675661"/>
              <a:ext cx="129783" cy="44630"/>
            </a:xfrm>
            <a:custGeom>
              <a:avLst/>
              <a:gdLst/>
              <a:ahLst/>
              <a:cxnLst/>
              <a:rect l="l" t="t" r="r" b="b"/>
              <a:pathLst>
                <a:path w="2367" h="814" extrusionOk="0">
                  <a:moveTo>
                    <a:pt x="2318" y="1"/>
                  </a:moveTo>
                  <a:lnTo>
                    <a:pt x="0" y="806"/>
                  </a:lnTo>
                  <a:lnTo>
                    <a:pt x="414" y="814"/>
                  </a:lnTo>
                  <a:lnTo>
                    <a:pt x="2366" y="133"/>
                  </a:lnTo>
                  <a:lnTo>
                    <a:pt x="2318"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8"/>
            <p:cNvSpPr/>
            <p:nvPr/>
          </p:nvSpPr>
          <p:spPr>
            <a:xfrm>
              <a:off x="-61975" y="3"/>
              <a:ext cx="2876108" cy="585887"/>
            </a:xfrm>
            <a:custGeom>
              <a:avLst/>
              <a:gdLst/>
              <a:ahLst/>
              <a:cxnLst/>
              <a:rect l="l" t="t" r="r" b="b"/>
              <a:pathLst>
                <a:path w="52455" h="10686" extrusionOk="0">
                  <a:moveTo>
                    <a:pt x="52384" y="0"/>
                  </a:moveTo>
                  <a:cubicBezTo>
                    <a:pt x="49166" y="1974"/>
                    <a:pt x="33957" y="10529"/>
                    <a:pt x="11889" y="10529"/>
                  </a:cubicBezTo>
                  <a:cubicBezTo>
                    <a:pt x="8122" y="10529"/>
                    <a:pt x="4155" y="10279"/>
                    <a:pt x="13" y="9705"/>
                  </a:cubicBezTo>
                  <a:lnTo>
                    <a:pt x="0" y="9845"/>
                  </a:lnTo>
                  <a:cubicBezTo>
                    <a:pt x="4040" y="10406"/>
                    <a:pt x="8067" y="10685"/>
                    <a:pt x="12071" y="10685"/>
                  </a:cubicBezTo>
                  <a:cubicBezTo>
                    <a:pt x="19901" y="10685"/>
                    <a:pt x="27616" y="9608"/>
                    <a:pt x="35123" y="7472"/>
                  </a:cubicBezTo>
                  <a:cubicBezTo>
                    <a:pt x="44178" y="4887"/>
                    <a:pt x="50261" y="1471"/>
                    <a:pt x="52455" y="120"/>
                  </a:cubicBezTo>
                  <a:lnTo>
                    <a:pt x="523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4" name="Google Shape;1684;p48"/>
          <p:cNvGrpSpPr/>
          <p:nvPr/>
        </p:nvGrpSpPr>
        <p:grpSpPr>
          <a:xfrm>
            <a:off x="92207" y="4532682"/>
            <a:ext cx="584532" cy="594049"/>
            <a:chOff x="6236727" y="2588847"/>
            <a:chExt cx="2292731" cy="2022600"/>
          </a:xfrm>
        </p:grpSpPr>
        <p:sp>
          <p:nvSpPr>
            <p:cNvPr id="1685" name="Google Shape;1685;p48"/>
            <p:cNvSpPr/>
            <p:nvPr/>
          </p:nvSpPr>
          <p:spPr>
            <a:xfrm>
              <a:off x="6253527" y="4089506"/>
              <a:ext cx="1773263" cy="473754"/>
            </a:xfrm>
            <a:custGeom>
              <a:avLst/>
              <a:gdLst/>
              <a:ahLst/>
              <a:cxnLst/>
              <a:rect l="l" t="t" r="r" b="b"/>
              <a:pathLst>
                <a:path w="20055" h="5358" extrusionOk="0">
                  <a:moveTo>
                    <a:pt x="1" y="0"/>
                  </a:moveTo>
                  <a:cubicBezTo>
                    <a:pt x="1" y="0"/>
                    <a:pt x="638" y="1941"/>
                    <a:pt x="1" y="3040"/>
                  </a:cubicBezTo>
                  <a:lnTo>
                    <a:pt x="19572" y="5358"/>
                  </a:lnTo>
                  <a:cubicBezTo>
                    <a:pt x="20055" y="4049"/>
                    <a:pt x="19725" y="2753"/>
                    <a:pt x="19586" y="2326"/>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8"/>
            <p:cNvSpPr/>
            <p:nvPr/>
          </p:nvSpPr>
          <p:spPr>
            <a:xfrm>
              <a:off x="7984089" y="3924249"/>
              <a:ext cx="521324" cy="639630"/>
            </a:xfrm>
            <a:custGeom>
              <a:avLst/>
              <a:gdLst/>
              <a:ahLst/>
              <a:cxnLst/>
              <a:rect l="l" t="t" r="r" b="b"/>
              <a:pathLst>
                <a:path w="5896" h="7234" extrusionOk="0">
                  <a:moveTo>
                    <a:pt x="5370" y="1"/>
                  </a:moveTo>
                  <a:lnTo>
                    <a:pt x="14" y="4195"/>
                  </a:lnTo>
                  <a:cubicBezTo>
                    <a:pt x="153" y="4622"/>
                    <a:pt x="483" y="5918"/>
                    <a:pt x="0" y="7227"/>
                  </a:cubicBezTo>
                  <a:lnTo>
                    <a:pt x="14" y="7234"/>
                  </a:lnTo>
                  <a:lnTo>
                    <a:pt x="5370" y="3039"/>
                  </a:lnTo>
                  <a:cubicBezTo>
                    <a:pt x="5896" y="1281"/>
                    <a:pt x="5370" y="1"/>
                    <a:pt x="5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8"/>
            <p:cNvSpPr/>
            <p:nvPr/>
          </p:nvSpPr>
          <p:spPr>
            <a:xfrm>
              <a:off x="6236727" y="3908245"/>
              <a:ext cx="2284773" cy="671108"/>
            </a:xfrm>
            <a:custGeom>
              <a:avLst/>
              <a:gdLst/>
              <a:ahLst/>
              <a:cxnLst/>
              <a:rect l="l" t="t" r="r" b="b"/>
              <a:pathLst>
                <a:path w="25840" h="7590" extrusionOk="0">
                  <a:moveTo>
                    <a:pt x="25138" y="1"/>
                  </a:moveTo>
                  <a:cubicBezTo>
                    <a:pt x="25097" y="1"/>
                    <a:pt x="25058" y="16"/>
                    <a:pt x="25027" y="42"/>
                  </a:cubicBezTo>
                  <a:lnTo>
                    <a:pt x="19727" y="4186"/>
                  </a:lnTo>
                  <a:lnTo>
                    <a:pt x="211" y="1876"/>
                  </a:lnTo>
                  <a:cubicBezTo>
                    <a:pt x="203" y="1874"/>
                    <a:pt x="195" y="1874"/>
                    <a:pt x="187" y="1874"/>
                  </a:cubicBezTo>
                  <a:cubicBezTo>
                    <a:pt x="100" y="1874"/>
                    <a:pt x="28" y="1941"/>
                    <a:pt x="16" y="2030"/>
                  </a:cubicBezTo>
                  <a:cubicBezTo>
                    <a:pt x="1" y="2128"/>
                    <a:pt x="71" y="2218"/>
                    <a:pt x="169" y="2227"/>
                  </a:cubicBezTo>
                  <a:lnTo>
                    <a:pt x="19762" y="4551"/>
                  </a:lnTo>
                  <a:cubicBezTo>
                    <a:pt x="19769" y="4552"/>
                    <a:pt x="19777" y="4553"/>
                    <a:pt x="19784" y="4553"/>
                  </a:cubicBezTo>
                  <a:cubicBezTo>
                    <a:pt x="19821" y="4553"/>
                    <a:pt x="19859" y="4539"/>
                    <a:pt x="19888" y="4516"/>
                  </a:cubicBezTo>
                  <a:lnTo>
                    <a:pt x="25041" y="476"/>
                  </a:lnTo>
                  <a:lnTo>
                    <a:pt x="25041" y="476"/>
                  </a:lnTo>
                  <a:cubicBezTo>
                    <a:pt x="25160" y="903"/>
                    <a:pt x="25335" y="1891"/>
                    <a:pt x="24979" y="3116"/>
                  </a:cubicBezTo>
                  <a:lnTo>
                    <a:pt x="19727" y="7226"/>
                  </a:lnTo>
                  <a:lnTo>
                    <a:pt x="211" y="4916"/>
                  </a:lnTo>
                  <a:cubicBezTo>
                    <a:pt x="202" y="4914"/>
                    <a:pt x="193" y="4914"/>
                    <a:pt x="185" y="4914"/>
                  </a:cubicBezTo>
                  <a:cubicBezTo>
                    <a:pt x="99" y="4914"/>
                    <a:pt x="28" y="4980"/>
                    <a:pt x="16" y="5069"/>
                  </a:cubicBezTo>
                  <a:cubicBezTo>
                    <a:pt x="1" y="5168"/>
                    <a:pt x="71" y="5258"/>
                    <a:pt x="169" y="5265"/>
                  </a:cubicBezTo>
                  <a:lnTo>
                    <a:pt x="19762" y="7589"/>
                  </a:lnTo>
                  <a:lnTo>
                    <a:pt x="19776" y="7589"/>
                  </a:lnTo>
                  <a:cubicBezTo>
                    <a:pt x="19818" y="7589"/>
                    <a:pt x="19860" y="7576"/>
                    <a:pt x="19888" y="7554"/>
                  </a:cubicBezTo>
                  <a:lnTo>
                    <a:pt x="25244" y="3361"/>
                  </a:lnTo>
                  <a:cubicBezTo>
                    <a:pt x="25273" y="3333"/>
                    <a:pt x="25293" y="3304"/>
                    <a:pt x="25308" y="3269"/>
                  </a:cubicBezTo>
                  <a:cubicBezTo>
                    <a:pt x="25839" y="1477"/>
                    <a:pt x="25322" y="168"/>
                    <a:pt x="25300" y="111"/>
                  </a:cubicBezTo>
                  <a:cubicBezTo>
                    <a:pt x="25280" y="62"/>
                    <a:pt x="25238" y="20"/>
                    <a:pt x="25182" y="7"/>
                  </a:cubicBezTo>
                  <a:cubicBezTo>
                    <a:pt x="25167" y="3"/>
                    <a:pt x="25152" y="1"/>
                    <a:pt x="251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8"/>
            <p:cNvSpPr/>
            <p:nvPr/>
          </p:nvSpPr>
          <p:spPr>
            <a:xfrm>
              <a:off x="6253527" y="3300802"/>
              <a:ext cx="1773263" cy="455805"/>
            </a:xfrm>
            <a:custGeom>
              <a:avLst/>
              <a:gdLst/>
              <a:ahLst/>
              <a:cxnLst/>
              <a:rect l="l" t="t" r="r" b="b"/>
              <a:pathLst>
                <a:path w="20055" h="5155" extrusionOk="0">
                  <a:moveTo>
                    <a:pt x="1" y="0"/>
                  </a:moveTo>
                  <a:cubicBezTo>
                    <a:pt x="1" y="0"/>
                    <a:pt x="638" y="1939"/>
                    <a:pt x="1" y="3039"/>
                  </a:cubicBezTo>
                  <a:lnTo>
                    <a:pt x="19572" y="5154"/>
                  </a:lnTo>
                  <a:cubicBezTo>
                    <a:pt x="20055" y="3837"/>
                    <a:pt x="19725" y="2114"/>
                    <a:pt x="19586" y="1681"/>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8"/>
            <p:cNvSpPr/>
            <p:nvPr/>
          </p:nvSpPr>
          <p:spPr>
            <a:xfrm>
              <a:off x="7984089" y="3142973"/>
              <a:ext cx="521324" cy="613635"/>
            </a:xfrm>
            <a:custGeom>
              <a:avLst/>
              <a:gdLst/>
              <a:ahLst/>
              <a:cxnLst/>
              <a:rect l="l" t="t" r="r" b="b"/>
              <a:pathLst>
                <a:path w="5896" h="6940" extrusionOk="0">
                  <a:moveTo>
                    <a:pt x="5370" y="0"/>
                  </a:moveTo>
                  <a:lnTo>
                    <a:pt x="14" y="3466"/>
                  </a:lnTo>
                  <a:cubicBezTo>
                    <a:pt x="153" y="3899"/>
                    <a:pt x="483" y="5622"/>
                    <a:pt x="0" y="6939"/>
                  </a:cubicBezTo>
                  <a:lnTo>
                    <a:pt x="14" y="6939"/>
                  </a:lnTo>
                  <a:lnTo>
                    <a:pt x="5370" y="3046"/>
                  </a:lnTo>
                  <a:cubicBezTo>
                    <a:pt x="5896" y="1294"/>
                    <a:pt x="5370" y="0"/>
                    <a:pt x="5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8"/>
            <p:cNvSpPr/>
            <p:nvPr/>
          </p:nvSpPr>
          <p:spPr>
            <a:xfrm>
              <a:off x="6236727" y="3127412"/>
              <a:ext cx="2284773" cy="644670"/>
            </a:xfrm>
            <a:custGeom>
              <a:avLst/>
              <a:gdLst/>
              <a:ahLst/>
              <a:cxnLst/>
              <a:rect l="l" t="t" r="r" b="b"/>
              <a:pathLst>
                <a:path w="25840" h="7291" extrusionOk="0">
                  <a:moveTo>
                    <a:pt x="25136" y="0"/>
                  </a:moveTo>
                  <a:cubicBezTo>
                    <a:pt x="25102" y="0"/>
                    <a:pt x="25068" y="10"/>
                    <a:pt x="25041" y="29"/>
                  </a:cubicBezTo>
                  <a:lnTo>
                    <a:pt x="19734" y="3460"/>
                  </a:lnTo>
                  <a:lnTo>
                    <a:pt x="204" y="1780"/>
                  </a:lnTo>
                  <a:cubicBezTo>
                    <a:pt x="200" y="1779"/>
                    <a:pt x="196" y="1779"/>
                    <a:pt x="192" y="1779"/>
                  </a:cubicBezTo>
                  <a:cubicBezTo>
                    <a:pt x="100" y="1779"/>
                    <a:pt x="22" y="1853"/>
                    <a:pt x="16" y="1948"/>
                  </a:cubicBezTo>
                  <a:cubicBezTo>
                    <a:pt x="8" y="2038"/>
                    <a:pt x="78" y="2129"/>
                    <a:pt x="176" y="2136"/>
                  </a:cubicBezTo>
                  <a:lnTo>
                    <a:pt x="19762" y="3823"/>
                  </a:lnTo>
                  <a:cubicBezTo>
                    <a:pt x="19804" y="3823"/>
                    <a:pt x="19846" y="3816"/>
                    <a:pt x="19873" y="3796"/>
                  </a:cubicBezTo>
                  <a:lnTo>
                    <a:pt x="25034" y="449"/>
                  </a:lnTo>
                  <a:lnTo>
                    <a:pt x="25034" y="449"/>
                  </a:lnTo>
                  <a:cubicBezTo>
                    <a:pt x="25153" y="869"/>
                    <a:pt x="25342" y="1870"/>
                    <a:pt x="24985" y="3117"/>
                  </a:cubicBezTo>
                  <a:lnTo>
                    <a:pt x="19734" y="6932"/>
                  </a:lnTo>
                  <a:lnTo>
                    <a:pt x="211" y="4825"/>
                  </a:lnTo>
                  <a:cubicBezTo>
                    <a:pt x="203" y="4824"/>
                    <a:pt x="195" y="4823"/>
                    <a:pt x="187" y="4823"/>
                  </a:cubicBezTo>
                  <a:cubicBezTo>
                    <a:pt x="99" y="4823"/>
                    <a:pt x="22" y="4890"/>
                    <a:pt x="16" y="4979"/>
                  </a:cubicBezTo>
                  <a:cubicBezTo>
                    <a:pt x="1" y="5077"/>
                    <a:pt x="71" y="5161"/>
                    <a:pt x="169" y="5176"/>
                  </a:cubicBezTo>
                  <a:lnTo>
                    <a:pt x="19762" y="7290"/>
                  </a:lnTo>
                  <a:lnTo>
                    <a:pt x="19776" y="7290"/>
                  </a:lnTo>
                  <a:cubicBezTo>
                    <a:pt x="19818" y="7290"/>
                    <a:pt x="19853" y="7277"/>
                    <a:pt x="19880" y="7255"/>
                  </a:cubicBezTo>
                  <a:lnTo>
                    <a:pt x="25238" y="3369"/>
                  </a:lnTo>
                  <a:cubicBezTo>
                    <a:pt x="25273" y="3341"/>
                    <a:pt x="25293" y="3312"/>
                    <a:pt x="25308" y="3270"/>
                  </a:cubicBezTo>
                  <a:cubicBezTo>
                    <a:pt x="25839" y="1479"/>
                    <a:pt x="25322" y="161"/>
                    <a:pt x="25300" y="106"/>
                  </a:cubicBezTo>
                  <a:cubicBezTo>
                    <a:pt x="25280" y="57"/>
                    <a:pt x="25238" y="22"/>
                    <a:pt x="25189" y="8"/>
                  </a:cubicBezTo>
                  <a:cubicBezTo>
                    <a:pt x="25172" y="3"/>
                    <a:pt x="25154" y="0"/>
                    <a:pt x="251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8"/>
            <p:cNvSpPr/>
            <p:nvPr/>
          </p:nvSpPr>
          <p:spPr>
            <a:xfrm>
              <a:off x="6253527" y="3599926"/>
              <a:ext cx="1773263" cy="664211"/>
            </a:xfrm>
            <a:custGeom>
              <a:avLst/>
              <a:gdLst/>
              <a:ahLst/>
              <a:cxnLst/>
              <a:rect l="l" t="t" r="r" b="b"/>
              <a:pathLst>
                <a:path w="20055" h="7512" extrusionOk="0">
                  <a:moveTo>
                    <a:pt x="1" y="0"/>
                  </a:moveTo>
                  <a:lnTo>
                    <a:pt x="1" y="0"/>
                  </a:lnTo>
                  <a:cubicBezTo>
                    <a:pt x="1" y="0"/>
                    <a:pt x="673" y="3361"/>
                    <a:pt x="1" y="5195"/>
                  </a:cubicBezTo>
                  <a:lnTo>
                    <a:pt x="19572" y="7512"/>
                  </a:lnTo>
                  <a:cubicBezTo>
                    <a:pt x="20055" y="6196"/>
                    <a:pt x="19725" y="2583"/>
                    <a:pt x="19586" y="2156"/>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8"/>
            <p:cNvSpPr/>
            <p:nvPr/>
          </p:nvSpPr>
          <p:spPr>
            <a:xfrm>
              <a:off x="7984089" y="3449347"/>
              <a:ext cx="521324" cy="814790"/>
            </a:xfrm>
            <a:custGeom>
              <a:avLst/>
              <a:gdLst/>
              <a:ahLst/>
              <a:cxnLst/>
              <a:rect l="l" t="t" r="r" b="b"/>
              <a:pathLst>
                <a:path w="5896" h="9215" extrusionOk="0">
                  <a:moveTo>
                    <a:pt x="5370" y="1"/>
                  </a:moveTo>
                  <a:lnTo>
                    <a:pt x="14" y="3846"/>
                  </a:lnTo>
                  <a:cubicBezTo>
                    <a:pt x="14" y="3846"/>
                    <a:pt x="441" y="6639"/>
                    <a:pt x="0" y="9215"/>
                  </a:cubicBezTo>
                  <a:lnTo>
                    <a:pt x="14" y="9215"/>
                  </a:lnTo>
                  <a:lnTo>
                    <a:pt x="5370" y="5022"/>
                  </a:lnTo>
                  <a:cubicBezTo>
                    <a:pt x="5896" y="3271"/>
                    <a:pt x="5370" y="1"/>
                    <a:pt x="5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8"/>
            <p:cNvSpPr/>
            <p:nvPr/>
          </p:nvSpPr>
          <p:spPr>
            <a:xfrm>
              <a:off x="6236727" y="3434139"/>
              <a:ext cx="2292731" cy="846268"/>
            </a:xfrm>
            <a:custGeom>
              <a:avLst/>
              <a:gdLst/>
              <a:ahLst/>
              <a:cxnLst/>
              <a:rect l="l" t="t" r="r" b="b"/>
              <a:pathLst>
                <a:path w="25930" h="9571" extrusionOk="0">
                  <a:moveTo>
                    <a:pt x="25132" y="0"/>
                  </a:moveTo>
                  <a:cubicBezTo>
                    <a:pt x="25096" y="0"/>
                    <a:pt x="25061" y="11"/>
                    <a:pt x="25034" y="33"/>
                  </a:cubicBezTo>
                  <a:lnTo>
                    <a:pt x="19782" y="3808"/>
                  </a:lnTo>
                  <a:lnTo>
                    <a:pt x="211" y="1699"/>
                  </a:lnTo>
                  <a:cubicBezTo>
                    <a:pt x="207" y="1698"/>
                    <a:pt x="202" y="1698"/>
                    <a:pt x="198" y="1698"/>
                  </a:cubicBezTo>
                  <a:cubicBezTo>
                    <a:pt x="106" y="1698"/>
                    <a:pt x="22" y="1767"/>
                    <a:pt x="16" y="1860"/>
                  </a:cubicBezTo>
                  <a:cubicBezTo>
                    <a:pt x="1" y="1959"/>
                    <a:pt x="71" y="2043"/>
                    <a:pt x="169" y="2057"/>
                  </a:cubicBezTo>
                  <a:lnTo>
                    <a:pt x="19811" y="4171"/>
                  </a:lnTo>
                  <a:cubicBezTo>
                    <a:pt x="19853" y="4171"/>
                    <a:pt x="19902" y="4164"/>
                    <a:pt x="19937" y="4135"/>
                  </a:cubicBezTo>
                  <a:lnTo>
                    <a:pt x="25021" y="480"/>
                  </a:lnTo>
                  <a:lnTo>
                    <a:pt x="25021" y="480"/>
                  </a:lnTo>
                  <a:cubicBezTo>
                    <a:pt x="25153" y="1168"/>
                    <a:pt x="25441" y="3127"/>
                    <a:pt x="24979" y="5095"/>
                  </a:cubicBezTo>
                  <a:lnTo>
                    <a:pt x="19727" y="9205"/>
                  </a:lnTo>
                  <a:lnTo>
                    <a:pt x="211" y="6895"/>
                  </a:lnTo>
                  <a:cubicBezTo>
                    <a:pt x="203" y="6894"/>
                    <a:pt x="195" y="6893"/>
                    <a:pt x="187" y="6893"/>
                  </a:cubicBezTo>
                  <a:cubicBezTo>
                    <a:pt x="100" y="6893"/>
                    <a:pt x="28" y="6959"/>
                    <a:pt x="16" y="7049"/>
                  </a:cubicBezTo>
                  <a:cubicBezTo>
                    <a:pt x="1" y="7147"/>
                    <a:pt x="71" y="7231"/>
                    <a:pt x="169" y="7244"/>
                  </a:cubicBezTo>
                  <a:lnTo>
                    <a:pt x="19762" y="9570"/>
                  </a:lnTo>
                  <a:lnTo>
                    <a:pt x="19776" y="9570"/>
                  </a:lnTo>
                  <a:cubicBezTo>
                    <a:pt x="19818" y="9570"/>
                    <a:pt x="19860" y="9555"/>
                    <a:pt x="19888" y="9528"/>
                  </a:cubicBezTo>
                  <a:lnTo>
                    <a:pt x="25244" y="5334"/>
                  </a:lnTo>
                  <a:cubicBezTo>
                    <a:pt x="25273" y="5312"/>
                    <a:pt x="25300" y="5278"/>
                    <a:pt x="25308" y="5236"/>
                  </a:cubicBezTo>
                  <a:cubicBezTo>
                    <a:pt x="25930" y="2700"/>
                    <a:pt x="25335" y="237"/>
                    <a:pt x="25308" y="131"/>
                  </a:cubicBezTo>
                  <a:cubicBezTo>
                    <a:pt x="25293" y="75"/>
                    <a:pt x="25251" y="26"/>
                    <a:pt x="25196" y="11"/>
                  </a:cubicBezTo>
                  <a:cubicBezTo>
                    <a:pt x="25175" y="4"/>
                    <a:pt x="25153" y="0"/>
                    <a:pt x="25132" y="0"/>
                  </a:cubicBezTo>
                  <a:close/>
                </a:path>
              </a:pathLst>
            </a:custGeom>
            <a:solidFill>
              <a:srgbClr val="FF9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8"/>
            <p:cNvSpPr/>
            <p:nvPr/>
          </p:nvSpPr>
          <p:spPr>
            <a:xfrm>
              <a:off x="6253527" y="3006100"/>
              <a:ext cx="1773263" cy="413629"/>
            </a:xfrm>
            <a:custGeom>
              <a:avLst/>
              <a:gdLst/>
              <a:ahLst/>
              <a:cxnLst/>
              <a:rect l="l" t="t" r="r" b="b"/>
              <a:pathLst>
                <a:path w="20055" h="4678" extrusionOk="0">
                  <a:moveTo>
                    <a:pt x="1" y="1"/>
                  </a:moveTo>
                  <a:cubicBezTo>
                    <a:pt x="1" y="1"/>
                    <a:pt x="638" y="1940"/>
                    <a:pt x="1" y="3039"/>
                  </a:cubicBezTo>
                  <a:lnTo>
                    <a:pt x="19572" y="4678"/>
                  </a:lnTo>
                  <a:cubicBezTo>
                    <a:pt x="20055" y="3362"/>
                    <a:pt x="19725" y="2073"/>
                    <a:pt x="19586" y="1639"/>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8"/>
            <p:cNvSpPr/>
            <p:nvPr/>
          </p:nvSpPr>
          <p:spPr>
            <a:xfrm>
              <a:off x="7984089" y="2840136"/>
              <a:ext cx="521324" cy="579593"/>
            </a:xfrm>
            <a:custGeom>
              <a:avLst/>
              <a:gdLst/>
              <a:ahLst/>
              <a:cxnLst/>
              <a:rect l="l" t="t" r="r" b="b"/>
              <a:pathLst>
                <a:path w="5896" h="6555" extrusionOk="0">
                  <a:moveTo>
                    <a:pt x="5370" y="0"/>
                  </a:moveTo>
                  <a:lnTo>
                    <a:pt x="14" y="3516"/>
                  </a:lnTo>
                  <a:cubicBezTo>
                    <a:pt x="153" y="3950"/>
                    <a:pt x="483" y="5239"/>
                    <a:pt x="0" y="6555"/>
                  </a:cubicBezTo>
                  <a:lnTo>
                    <a:pt x="14" y="6555"/>
                  </a:lnTo>
                  <a:lnTo>
                    <a:pt x="5370" y="3039"/>
                  </a:lnTo>
                  <a:cubicBezTo>
                    <a:pt x="5896" y="1289"/>
                    <a:pt x="5370" y="0"/>
                    <a:pt x="5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8"/>
            <p:cNvSpPr/>
            <p:nvPr/>
          </p:nvSpPr>
          <p:spPr>
            <a:xfrm>
              <a:off x="6237346" y="2824663"/>
              <a:ext cx="2284154" cy="610540"/>
            </a:xfrm>
            <a:custGeom>
              <a:avLst/>
              <a:gdLst/>
              <a:ahLst/>
              <a:cxnLst/>
              <a:rect l="l" t="t" r="r" b="b"/>
              <a:pathLst>
                <a:path w="25833" h="6905" extrusionOk="0">
                  <a:moveTo>
                    <a:pt x="25132" y="1"/>
                  </a:moveTo>
                  <a:cubicBezTo>
                    <a:pt x="25096" y="1"/>
                    <a:pt x="25060" y="10"/>
                    <a:pt x="25027" y="29"/>
                  </a:cubicBezTo>
                  <a:lnTo>
                    <a:pt x="19727" y="3508"/>
                  </a:lnTo>
                  <a:lnTo>
                    <a:pt x="197" y="1878"/>
                  </a:lnTo>
                  <a:cubicBezTo>
                    <a:pt x="189" y="1877"/>
                    <a:pt x="181" y="1876"/>
                    <a:pt x="173" y="1876"/>
                  </a:cubicBezTo>
                  <a:cubicBezTo>
                    <a:pt x="86" y="1876"/>
                    <a:pt x="15" y="1948"/>
                    <a:pt x="9" y="2038"/>
                  </a:cubicBezTo>
                  <a:cubicBezTo>
                    <a:pt x="1" y="2137"/>
                    <a:pt x="71" y="2221"/>
                    <a:pt x="169" y="2227"/>
                  </a:cubicBezTo>
                  <a:lnTo>
                    <a:pt x="19755" y="3866"/>
                  </a:lnTo>
                  <a:cubicBezTo>
                    <a:pt x="19763" y="3867"/>
                    <a:pt x="19770" y="3868"/>
                    <a:pt x="19777" y="3868"/>
                  </a:cubicBezTo>
                  <a:cubicBezTo>
                    <a:pt x="19812" y="3868"/>
                    <a:pt x="19844" y="3855"/>
                    <a:pt x="19866" y="3837"/>
                  </a:cubicBezTo>
                  <a:lnTo>
                    <a:pt x="25027" y="456"/>
                  </a:lnTo>
                  <a:lnTo>
                    <a:pt x="25027" y="456"/>
                  </a:lnTo>
                  <a:cubicBezTo>
                    <a:pt x="25146" y="870"/>
                    <a:pt x="25328" y="1863"/>
                    <a:pt x="24978" y="3103"/>
                  </a:cubicBezTo>
                  <a:lnTo>
                    <a:pt x="19727" y="6548"/>
                  </a:lnTo>
                  <a:lnTo>
                    <a:pt x="197" y="4916"/>
                  </a:lnTo>
                  <a:cubicBezTo>
                    <a:pt x="190" y="4915"/>
                    <a:pt x="182" y="4915"/>
                    <a:pt x="175" y="4915"/>
                  </a:cubicBezTo>
                  <a:cubicBezTo>
                    <a:pt x="87" y="4915"/>
                    <a:pt x="15" y="4986"/>
                    <a:pt x="9" y="5078"/>
                  </a:cubicBezTo>
                  <a:cubicBezTo>
                    <a:pt x="1" y="5175"/>
                    <a:pt x="71" y="5259"/>
                    <a:pt x="169" y="5266"/>
                  </a:cubicBezTo>
                  <a:lnTo>
                    <a:pt x="19755" y="6904"/>
                  </a:lnTo>
                  <a:lnTo>
                    <a:pt x="19769" y="6904"/>
                  </a:lnTo>
                  <a:cubicBezTo>
                    <a:pt x="19804" y="6904"/>
                    <a:pt x="19839" y="6898"/>
                    <a:pt x="19866" y="6877"/>
                  </a:cubicBezTo>
                  <a:lnTo>
                    <a:pt x="25224" y="3362"/>
                  </a:lnTo>
                  <a:cubicBezTo>
                    <a:pt x="25259" y="3340"/>
                    <a:pt x="25286" y="3306"/>
                    <a:pt x="25301" y="3271"/>
                  </a:cubicBezTo>
                  <a:cubicBezTo>
                    <a:pt x="25832" y="1471"/>
                    <a:pt x="25315" y="169"/>
                    <a:pt x="25293" y="113"/>
                  </a:cubicBezTo>
                  <a:cubicBezTo>
                    <a:pt x="25273" y="63"/>
                    <a:pt x="25231" y="21"/>
                    <a:pt x="25182" y="7"/>
                  </a:cubicBezTo>
                  <a:cubicBezTo>
                    <a:pt x="25166" y="3"/>
                    <a:pt x="25149" y="1"/>
                    <a:pt x="251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8"/>
            <p:cNvSpPr/>
            <p:nvPr/>
          </p:nvSpPr>
          <p:spPr>
            <a:xfrm>
              <a:off x="6253527" y="2699549"/>
              <a:ext cx="2202454" cy="451561"/>
            </a:xfrm>
            <a:custGeom>
              <a:avLst/>
              <a:gdLst/>
              <a:ahLst/>
              <a:cxnLst/>
              <a:rect l="l" t="t" r="r" b="b"/>
              <a:pathLst>
                <a:path w="24909" h="5107" extrusionOk="0">
                  <a:moveTo>
                    <a:pt x="5931" y="1"/>
                  </a:moveTo>
                  <a:lnTo>
                    <a:pt x="1" y="3468"/>
                  </a:lnTo>
                  <a:lnTo>
                    <a:pt x="19586" y="5106"/>
                  </a:lnTo>
                  <a:lnTo>
                    <a:pt x="24908" y="1590"/>
                  </a:lnTo>
                  <a:lnTo>
                    <a:pt x="59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8"/>
            <p:cNvSpPr/>
            <p:nvPr/>
          </p:nvSpPr>
          <p:spPr>
            <a:xfrm>
              <a:off x="6236727" y="2684075"/>
              <a:ext cx="2236407" cy="482420"/>
            </a:xfrm>
            <a:custGeom>
              <a:avLst/>
              <a:gdLst/>
              <a:ahLst/>
              <a:cxnLst/>
              <a:rect l="l" t="t" r="r" b="b"/>
              <a:pathLst>
                <a:path w="25293" h="5456" extrusionOk="0">
                  <a:moveTo>
                    <a:pt x="6163" y="359"/>
                  </a:moveTo>
                  <a:lnTo>
                    <a:pt x="24579" y="1898"/>
                  </a:lnTo>
                  <a:lnTo>
                    <a:pt x="19734" y="5098"/>
                  </a:lnTo>
                  <a:lnTo>
                    <a:pt x="764" y="3510"/>
                  </a:lnTo>
                  <a:lnTo>
                    <a:pt x="6163" y="359"/>
                  </a:lnTo>
                  <a:close/>
                  <a:moveTo>
                    <a:pt x="6142" y="1"/>
                  </a:moveTo>
                  <a:cubicBezTo>
                    <a:pt x="6100" y="1"/>
                    <a:pt x="6066" y="8"/>
                    <a:pt x="6037" y="23"/>
                  </a:cubicBezTo>
                  <a:lnTo>
                    <a:pt x="100" y="3488"/>
                  </a:lnTo>
                  <a:cubicBezTo>
                    <a:pt x="36" y="3523"/>
                    <a:pt x="1" y="3607"/>
                    <a:pt x="16" y="3678"/>
                  </a:cubicBezTo>
                  <a:cubicBezTo>
                    <a:pt x="36" y="3754"/>
                    <a:pt x="100" y="3811"/>
                    <a:pt x="176" y="3817"/>
                  </a:cubicBezTo>
                  <a:lnTo>
                    <a:pt x="19762" y="5456"/>
                  </a:lnTo>
                  <a:lnTo>
                    <a:pt x="19776" y="5456"/>
                  </a:lnTo>
                  <a:cubicBezTo>
                    <a:pt x="19811" y="5456"/>
                    <a:pt x="19846" y="5449"/>
                    <a:pt x="19873" y="5427"/>
                  </a:cubicBezTo>
                  <a:lnTo>
                    <a:pt x="25196" y="1913"/>
                  </a:lnTo>
                  <a:cubicBezTo>
                    <a:pt x="25258" y="1871"/>
                    <a:pt x="25293" y="1794"/>
                    <a:pt x="25273" y="1723"/>
                  </a:cubicBezTo>
                  <a:cubicBezTo>
                    <a:pt x="25251" y="1653"/>
                    <a:pt x="25189" y="1597"/>
                    <a:pt x="25118" y="1591"/>
                  </a:cubicBezTo>
                  <a:lnTo>
                    <a:pt x="61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8"/>
            <p:cNvSpPr/>
            <p:nvPr/>
          </p:nvSpPr>
          <p:spPr>
            <a:xfrm>
              <a:off x="6768575" y="4396057"/>
              <a:ext cx="335200" cy="215391"/>
            </a:xfrm>
            <a:custGeom>
              <a:avLst/>
              <a:gdLst/>
              <a:ahLst/>
              <a:cxnLst/>
              <a:rect l="l" t="t" r="r" b="b"/>
              <a:pathLst>
                <a:path w="3791" h="2436" extrusionOk="0">
                  <a:moveTo>
                    <a:pt x="559" y="0"/>
                  </a:moveTo>
                  <a:cubicBezTo>
                    <a:pt x="551" y="0"/>
                    <a:pt x="547" y="0"/>
                    <a:pt x="547" y="0"/>
                  </a:cubicBezTo>
                  <a:lnTo>
                    <a:pt x="43" y="869"/>
                  </a:lnTo>
                  <a:cubicBezTo>
                    <a:pt x="43" y="869"/>
                    <a:pt x="1" y="1617"/>
                    <a:pt x="1590" y="2143"/>
                  </a:cubicBezTo>
                  <a:cubicBezTo>
                    <a:pt x="2266" y="2370"/>
                    <a:pt x="2765" y="2435"/>
                    <a:pt x="3116" y="2435"/>
                  </a:cubicBezTo>
                  <a:cubicBezTo>
                    <a:pt x="3587" y="2435"/>
                    <a:pt x="3790" y="2318"/>
                    <a:pt x="3790" y="2318"/>
                  </a:cubicBezTo>
                  <a:cubicBezTo>
                    <a:pt x="3198" y="45"/>
                    <a:pt x="751" y="0"/>
                    <a:pt x="5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8"/>
            <p:cNvSpPr/>
            <p:nvPr/>
          </p:nvSpPr>
          <p:spPr>
            <a:xfrm>
              <a:off x="6850276" y="4469710"/>
              <a:ext cx="153762" cy="88066"/>
            </a:xfrm>
            <a:custGeom>
              <a:avLst/>
              <a:gdLst/>
              <a:ahLst/>
              <a:cxnLst/>
              <a:rect l="l" t="t" r="r" b="b"/>
              <a:pathLst>
                <a:path w="1739" h="996" extrusionOk="0">
                  <a:moveTo>
                    <a:pt x="303" y="1"/>
                  </a:moveTo>
                  <a:lnTo>
                    <a:pt x="1" y="596"/>
                  </a:lnTo>
                  <a:cubicBezTo>
                    <a:pt x="705" y="962"/>
                    <a:pt x="1418" y="996"/>
                    <a:pt x="1656" y="996"/>
                  </a:cubicBezTo>
                  <a:cubicBezTo>
                    <a:pt x="1709" y="996"/>
                    <a:pt x="1739" y="994"/>
                    <a:pt x="1739" y="994"/>
                  </a:cubicBezTo>
                  <a:cubicBezTo>
                    <a:pt x="1387" y="315"/>
                    <a:pt x="303" y="1"/>
                    <a:pt x="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8"/>
            <p:cNvSpPr/>
            <p:nvPr/>
          </p:nvSpPr>
          <p:spPr>
            <a:xfrm>
              <a:off x="6758142" y="4395791"/>
              <a:ext cx="58799" cy="52345"/>
            </a:xfrm>
            <a:custGeom>
              <a:avLst/>
              <a:gdLst/>
              <a:ahLst/>
              <a:cxnLst/>
              <a:rect l="l" t="t" r="r" b="b"/>
              <a:pathLst>
                <a:path w="665" h="592" extrusionOk="0">
                  <a:moveTo>
                    <a:pt x="548" y="0"/>
                  </a:moveTo>
                  <a:cubicBezTo>
                    <a:pt x="190" y="0"/>
                    <a:pt x="1" y="87"/>
                    <a:pt x="1" y="87"/>
                  </a:cubicBezTo>
                  <a:cubicBezTo>
                    <a:pt x="63" y="417"/>
                    <a:pt x="329" y="591"/>
                    <a:pt x="329" y="591"/>
                  </a:cubicBezTo>
                  <a:lnTo>
                    <a:pt x="665" y="3"/>
                  </a:lnTo>
                  <a:cubicBezTo>
                    <a:pt x="624" y="1"/>
                    <a:pt x="585" y="0"/>
                    <a:pt x="548" y="0"/>
                  </a:cubicBezTo>
                  <a:close/>
                </a:path>
              </a:pathLst>
            </a:custGeom>
            <a:solidFill>
              <a:srgbClr val="F9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8"/>
            <p:cNvSpPr/>
            <p:nvPr/>
          </p:nvSpPr>
          <p:spPr>
            <a:xfrm>
              <a:off x="6758142" y="2588847"/>
              <a:ext cx="1364055" cy="2012174"/>
            </a:xfrm>
            <a:custGeom>
              <a:avLst/>
              <a:gdLst/>
              <a:ahLst/>
              <a:cxnLst/>
              <a:rect l="l" t="t" r="r" b="b"/>
              <a:pathLst>
                <a:path w="15427" h="22757" extrusionOk="0">
                  <a:moveTo>
                    <a:pt x="12781" y="0"/>
                  </a:moveTo>
                  <a:cubicBezTo>
                    <a:pt x="12538" y="0"/>
                    <a:pt x="12275" y="26"/>
                    <a:pt x="11988" y="83"/>
                  </a:cubicBezTo>
                  <a:cubicBezTo>
                    <a:pt x="11988" y="83"/>
                    <a:pt x="6841" y="10805"/>
                    <a:pt x="1" y="20523"/>
                  </a:cubicBezTo>
                  <a:cubicBezTo>
                    <a:pt x="1" y="20523"/>
                    <a:pt x="213" y="20438"/>
                    <a:pt x="608" y="20438"/>
                  </a:cubicBezTo>
                  <a:cubicBezTo>
                    <a:pt x="999" y="20438"/>
                    <a:pt x="1569" y="20522"/>
                    <a:pt x="2290" y="20853"/>
                  </a:cubicBezTo>
                  <a:cubicBezTo>
                    <a:pt x="3747" y="21518"/>
                    <a:pt x="3908" y="22757"/>
                    <a:pt x="3908" y="22757"/>
                  </a:cubicBezTo>
                  <a:cubicBezTo>
                    <a:pt x="8802" y="11924"/>
                    <a:pt x="15427" y="2044"/>
                    <a:pt x="15427" y="2044"/>
                  </a:cubicBezTo>
                  <a:cubicBezTo>
                    <a:pt x="15427" y="2044"/>
                    <a:pt x="14945" y="0"/>
                    <a:pt x="127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8"/>
            <p:cNvSpPr/>
            <p:nvPr/>
          </p:nvSpPr>
          <p:spPr>
            <a:xfrm>
              <a:off x="6772289" y="4395791"/>
              <a:ext cx="269504" cy="161809"/>
            </a:xfrm>
            <a:custGeom>
              <a:avLst/>
              <a:gdLst/>
              <a:ahLst/>
              <a:cxnLst/>
              <a:rect l="l" t="t" r="r" b="b"/>
              <a:pathLst>
                <a:path w="3048" h="1830" extrusionOk="0">
                  <a:moveTo>
                    <a:pt x="593" y="1"/>
                  </a:moveTo>
                  <a:cubicBezTo>
                    <a:pt x="536" y="1"/>
                    <a:pt x="505" y="3"/>
                    <a:pt x="505" y="3"/>
                  </a:cubicBezTo>
                  <a:lnTo>
                    <a:pt x="1" y="872"/>
                  </a:lnTo>
                  <a:cubicBezTo>
                    <a:pt x="1" y="872"/>
                    <a:pt x="121" y="718"/>
                    <a:pt x="503" y="718"/>
                  </a:cubicBezTo>
                  <a:cubicBezTo>
                    <a:pt x="698" y="718"/>
                    <a:pt x="961" y="758"/>
                    <a:pt x="1311" y="879"/>
                  </a:cubicBezTo>
                  <a:cubicBezTo>
                    <a:pt x="2347" y="1235"/>
                    <a:pt x="2621" y="1830"/>
                    <a:pt x="2621" y="1830"/>
                  </a:cubicBezTo>
                  <a:lnTo>
                    <a:pt x="3047" y="1025"/>
                  </a:lnTo>
                  <a:cubicBezTo>
                    <a:pt x="1957" y="76"/>
                    <a:pt x="900" y="1"/>
                    <a:pt x="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8"/>
            <p:cNvSpPr/>
            <p:nvPr/>
          </p:nvSpPr>
          <p:spPr>
            <a:xfrm>
              <a:off x="7332078" y="3396207"/>
              <a:ext cx="333785" cy="227858"/>
            </a:xfrm>
            <a:custGeom>
              <a:avLst/>
              <a:gdLst/>
              <a:ahLst/>
              <a:cxnLst/>
              <a:rect l="l" t="t" r="r" b="b"/>
              <a:pathLst>
                <a:path w="3775" h="2577" extrusionOk="0">
                  <a:moveTo>
                    <a:pt x="844" y="0"/>
                  </a:moveTo>
                  <a:cubicBezTo>
                    <a:pt x="702" y="0"/>
                    <a:pt x="624" y="13"/>
                    <a:pt x="624" y="13"/>
                  </a:cubicBezTo>
                  <a:lnTo>
                    <a:pt x="0" y="1106"/>
                  </a:lnTo>
                  <a:cubicBezTo>
                    <a:pt x="9" y="1106"/>
                    <a:pt x="18" y="1106"/>
                    <a:pt x="27" y="1106"/>
                  </a:cubicBezTo>
                  <a:cubicBezTo>
                    <a:pt x="1972" y="1106"/>
                    <a:pt x="3131" y="2576"/>
                    <a:pt x="3131" y="2576"/>
                  </a:cubicBezTo>
                  <a:lnTo>
                    <a:pt x="3775" y="1455"/>
                  </a:lnTo>
                  <a:cubicBezTo>
                    <a:pt x="2502" y="150"/>
                    <a:pt x="1319" y="0"/>
                    <a:pt x="8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5" name="Google Shape;1705;p48"/>
          <p:cNvSpPr/>
          <p:nvPr/>
        </p:nvSpPr>
        <p:spPr>
          <a:xfrm rot="-786786">
            <a:off x="1512847" y="410755"/>
            <a:ext cx="263333" cy="263515"/>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8"/>
          <p:cNvSpPr/>
          <p:nvPr/>
        </p:nvSpPr>
        <p:spPr>
          <a:xfrm rot="135659">
            <a:off x="5392910" y="922670"/>
            <a:ext cx="201487" cy="201626"/>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8"/>
          <p:cNvSpPr/>
          <p:nvPr/>
        </p:nvSpPr>
        <p:spPr>
          <a:xfrm rot="-786933">
            <a:off x="6424598" y="2105526"/>
            <a:ext cx="155516" cy="15564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8"/>
          <p:cNvSpPr/>
          <p:nvPr/>
        </p:nvSpPr>
        <p:spPr>
          <a:xfrm rot="1455325">
            <a:off x="7343626" y="1708869"/>
            <a:ext cx="291600" cy="29179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8"/>
          <p:cNvSpPr/>
          <p:nvPr/>
        </p:nvSpPr>
        <p:spPr>
          <a:xfrm rot="-786933">
            <a:off x="3567098" y="4420364"/>
            <a:ext cx="155516" cy="15564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8"/>
          <p:cNvSpPr/>
          <p:nvPr/>
        </p:nvSpPr>
        <p:spPr>
          <a:xfrm rot="135659">
            <a:off x="5785060" y="4466158"/>
            <a:ext cx="201487" cy="201626"/>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2466;p49">
            <a:extLst>
              <a:ext uri="{FF2B5EF4-FFF2-40B4-BE49-F238E27FC236}">
                <a16:creationId xmlns:a16="http://schemas.microsoft.com/office/drawing/2014/main" id="{44CFA112-839B-57F2-F912-B20179E8B987}"/>
              </a:ext>
            </a:extLst>
          </p:cNvPr>
          <p:cNvSpPr/>
          <p:nvPr/>
        </p:nvSpPr>
        <p:spPr>
          <a:xfrm rot="-443320">
            <a:off x="160606" y="1778439"/>
            <a:ext cx="1229554" cy="996703"/>
          </a:xfrm>
          <a:custGeom>
            <a:avLst/>
            <a:gdLst/>
            <a:ahLst/>
            <a:cxnLst/>
            <a:rect l="l" t="t" r="r" b="b"/>
            <a:pathLst>
              <a:path w="49182" h="39868" extrusionOk="0">
                <a:moveTo>
                  <a:pt x="26131" y="0"/>
                </a:moveTo>
                <a:cubicBezTo>
                  <a:pt x="23295" y="0"/>
                  <a:pt x="20460" y="105"/>
                  <a:pt x="17631" y="353"/>
                </a:cubicBezTo>
                <a:cubicBezTo>
                  <a:pt x="14226" y="657"/>
                  <a:pt x="10791" y="1143"/>
                  <a:pt x="7509" y="2116"/>
                </a:cubicBezTo>
                <a:cubicBezTo>
                  <a:pt x="5259" y="2815"/>
                  <a:pt x="3436" y="3484"/>
                  <a:pt x="2250" y="4852"/>
                </a:cubicBezTo>
                <a:cubicBezTo>
                  <a:pt x="1430" y="5763"/>
                  <a:pt x="913" y="6979"/>
                  <a:pt x="700" y="8681"/>
                </a:cubicBezTo>
                <a:cubicBezTo>
                  <a:pt x="1" y="14213"/>
                  <a:pt x="31" y="19654"/>
                  <a:pt x="1186" y="25095"/>
                </a:cubicBezTo>
                <a:cubicBezTo>
                  <a:pt x="1825" y="28104"/>
                  <a:pt x="2889" y="31235"/>
                  <a:pt x="5381" y="33028"/>
                </a:cubicBezTo>
                <a:cubicBezTo>
                  <a:pt x="7661" y="34670"/>
                  <a:pt x="10639" y="34852"/>
                  <a:pt x="13436" y="34913"/>
                </a:cubicBezTo>
                <a:cubicBezTo>
                  <a:pt x="14739" y="34936"/>
                  <a:pt x="16042" y="34950"/>
                  <a:pt x="17346" y="34950"/>
                </a:cubicBezTo>
                <a:cubicBezTo>
                  <a:pt x="22736" y="34950"/>
                  <a:pt x="28125" y="34722"/>
                  <a:pt x="33436" y="34062"/>
                </a:cubicBezTo>
                <a:cubicBezTo>
                  <a:pt x="33862" y="35308"/>
                  <a:pt x="34257" y="36584"/>
                  <a:pt x="34652" y="37831"/>
                </a:cubicBezTo>
                <a:cubicBezTo>
                  <a:pt x="34895" y="38621"/>
                  <a:pt x="35230" y="39502"/>
                  <a:pt x="35990" y="39867"/>
                </a:cubicBezTo>
                <a:cubicBezTo>
                  <a:pt x="36810" y="39107"/>
                  <a:pt x="36962" y="37861"/>
                  <a:pt x="37053" y="36736"/>
                </a:cubicBezTo>
                <a:cubicBezTo>
                  <a:pt x="37145" y="35673"/>
                  <a:pt x="37236" y="34609"/>
                  <a:pt x="37266" y="33515"/>
                </a:cubicBezTo>
                <a:cubicBezTo>
                  <a:pt x="38816" y="33271"/>
                  <a:pt x="40336" y="32998"/>
                  <a:pt x="41856" y="32663"/>
                </a:cubicBezTo>
                <a:cubicBezTo>
                  <a:pt x="44500" y="32086"/>
                  <a:pt x="46750" y="31296"/>
                  <a:pt x="47509" y="28499"/>
                </a:cubicBezTo>
                <a:cubicBezTo>
                  <a:pt x="49181" y="22451"/>
                  <a:pt x="48452" y="15703"/>
                  <a:pt x="47206" y="9624"/>
                </a:cubicBezTo>
                <a:cubicBezTo>
                  <a:pt x="46658" y="7010"/>
                  <a:pt x="45807" y="4244"/>
                  <a:pt x="43740" y="2541"/>
                </a:cubicBezTo>
                <a:cubicBezTo>
                  <a:pt x="41704" y="900"/>
                  <a:pt x="38968" y="566"/>
                  <a:pt x="36354" y="383"/>
                </a:cubicBezTo>
                <a:cubicBezTo>
                  <a:pt x="32952" y="151"/>
                  <a:pt x="29541" y="0"/>
                  <a:pt x="26131" y="0"/>
                </a:cubicBezTo>
                <a:close/>
              </a:path>
            </a:pathLst>
          </a:custGeom>
          <a:solidFill>
            <a:srgbClr val="FFA4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Google Shape;2467;p49">
            <a:extLst>
              <a:ext uri="{FF2B5EF4-FFF2-40B4-BE49-F238E27FC236}">
                <a16:creationId xmlns:a16="http://schemas.microsoft.com/office/drawing/2014/main" id="{84AE6843-AEEA-E477-A015-E32AB81376BF}"/>
              </a:ext>
            </a:extLst>
          </p:cNvPr>
          <p:cNvSpPr/>
          <p:nvPr/>
        </p:nvSpPr>
        <p:spPr>
          <a:xfrm rot="354710">
            <a:off x="7945581" y="1951285"/>
            <a:ext cx="1152021" cy="900442"/>
          </a:xfrm>
          <a:custGeom>
            <a:avLst/>
            <a:gdLst/>
            <a:ahLst/>
            <a:cxnLst/>
            <a:rect l="l" t="t" r="r" b="b"/>
            <a:pathLst>
              <a:path w="46080" h="36017" extrusionOk="0">
                <a:moveTo>
                  <a:pt x="11743" y="0"/>
                </a:moveTo>
                <a:cubicBezTo>
                  <a:pt x="8705" y="0"/>
                  <a:pt x="5441" y="399"/>
                  <a:pt x="3739" y="3261"/>
                </a:cubicBezTo>
                <a:cubicBezTo>
                  <a:pt x="3496" y="3656"/>
                  <a:pt x="3283" y="4051"/>
                  <a:pt x="3100" y="4447"/>
                </a:cubicBezTo>
                <a:cubicBezTo>
                  <a:pt x="1763" y="7152"/>
                  <a:pt x="1033" y="10191"/>
                  <a:pt x="669" y="13140"/>
                </a:cubicBezTo>
                <a:cubicBezTo>
                  <a:pt x="243" y="16848"/>
                  <a:pt x="0" y="21043"/>
                  <a:pt x="517" y="24781"/>
                </a:cubicBezTo>
                <a:cubicBezTo>
                  <a:pt x="942" y="28003"/>
                  <a:pt x="3131" y="29037"/>
                  <a:pt x="6079" y="29857"/>
                </a:cubicBezTo>
                <a:cubicBezTo>
                  <a:pt x="7386" y="30192"/>
                  <a:pt x="8632" y="30587"/>
                  <a:pt x="9879" y="30982"/>
                </a:cubicBezTo>
                <a:cubicBezTo>
                  <a:pt x="9818" y="32258"/>
                  <a:pt x="9848" y="33565"/>
                  <a:pt x="9970" y="34842"/>
                </a:cubicBezTo>
                <a:cubicBezTo>
                  <a:pt x="10000" y="35298"/>
                  <a:pt x="10152" y="35876"/>
                  <a:pt x="10578" y="35997"/>
                </a:cubicBezTo>
                <a:cubicBezTo>
                  <a:pt x="10633" y="36011"/>
                  <a:pt x="10687" y="36017"/>
                  <a:pt x="10741" y="36017"/>
                </a:cubicBezTo>
                <a:cubicBezTo>
                  <a:pt x="10927" y="36017"/>
                  <a:pt x="11105" y="35946"/>
                  <a:pt x="11246" y="35876"/>
                </a:cubicBezTo>
                <a:cubicBezTo>
                  <a:pt x="11946" y="35480"/>
                  <a:pt x="12310" y="34721"/>
                  <a:pt x="12645" y="33991"/>
                </a:cubicBezTo>
                <a:cubicBezTo>
                  <a:pt x="12918" y="33353"/>
                  <a:pt x="13192" y="32684"/>
                  <a:pt x="13465" y="32046"/>
                </a:cubicBezTo>
                <a:cubicBezTo>
                  <a:pt x="14499" y="32319"/>
                  <a:pt x="15563" y="32562"/>
                  <a:pt x="16626" y="32714"/>
                </a:cubicBezTo>
                <a:cubicBezTo>
                  <a:pt x="21551" y="33505"/>
                  <a:pt x="26444" y="34143"/>
                  <a:pt x="31460" y="34356"/>
                </a:cubicBezTo>
                <a:cubicBezTo>
                  <a:pt x="32715" y="34409"/>
                  <a:pt x="33964" y="34551"/>
                  <a:pt x="35177" y="34551"/>
                </a:cubicBezTo>
                <a:cubicBezTo>
                  <a:pt x="36725" y="34551"/>
                  <a:pt x="38212" y="34320"/>
                  <a:pt x="39575" y="33383"/>
                </a:cubicBezTo>
                <a:cubicBezTo>
                  <a:pt x="43922" y="30374"/>
                  <a:pt x="44195" y="25298"/>
                  <a:pt x="44773" y="20465"/>
                </a:cubicBezTo>
                <a:cubicBezTo>
                  <a:pt x="45502" y="14507"/>
                  <a:pt x="46080" y="7729"/>
                  <a:pt x="39818" y="4659"/>
                </a:cubicBezTo>
                <a:cubicBezTo>
                  <a:pt x="35958" y="2775"/>
                  <a:pt x="31247" y="2045"/>
                  <a:pt x="27022" y="1316"/>
                </a:cubicBezTo>
                <a:cubicBezTo>
                  <a:pt x="22675" y="556"/>
                  <a:pt x="18237" y="130"/>
                  <a:pt x="13800" y="39"/>
                </a:cubicBezTo>
                <a:cubicBezTo>
                  <a:pt x="13141" y="22"/>
                  <a:pt x="12448" y="0"/>
                  <a:pt x="11743" y="0"/>
                </a:cubicBezTo>
                <a:close/>
              </a:path>
            </a:pathLst>
          </a:custGeom>
          <a:solidFill>
            <a:srgbClr val="53C8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 name="Google Shape;2468;p49">
            <a:extLst>
              <a:ext uri="{FF2B5EF4-FFF2-40B4-BE49-F238E27FC236}">
                <a16:creationId xmlns:a16="http://schemas.microsoft.com/office/drawing/2014/main" id="{4E0202F5-EC6B-7AF7-DE27-5F05D2EF7999}"/>
              </a:ext>
            </a:extLst>
          </p:cNvPr>
          <p:cNvGrpSpPr/>
          <p:nvPr/>
        </p:nvGrpSpPr>
        <p:grpSpPr>
          <a:xfrm>
            <a:off x="5845620" y="2697405"/>
            <a:ext cx="2373331" cy="2526942"/>
            <a:chOff x="1281450" y="2108000"/>
            <a:chExt cx="2298700" cy="2392600"/>
          </a:xfrm>
        </p:grpSpPr>
        <p:sp>
          <p:nvSpPr>
            <p:cNvPr id="29" name="Google Shape;2469;p49">
              <a:extLst>
                <a:ext uri="{FF2B5EF4-FFF2-40B4-BE49-F238E27FC236}">
                  <a16:creationId xmlns:a16="http://schemas.microsoft.com/office/drawing/2014/main" id="{CD28E7B3-1D1F-8943-804C-ACB47C7AD4B8}"/>
                </a:ext>
              </a:extLst>
            </p:cNvPr>
            <p:cNvSpPr/>
            <p:nvPr/>
          </p:nvSpPr>
          <p:spPr>
            <a:xfrm>
              <a:off x="1281450" y="4163725"/>
              <a:ext cx="478000" cy="336875"/>
            </a:xfrm>
            <a:custGeom>
              <a:avLst/>
              <a:gdLst/>
              <a:ahLst/>
              <a:cxnLst/>
              <a:rect l="l" t="t" r="r" b="b"/>
              <a:pathLst>
                <a:path w="19120" h="13475" extrusionOk="0">
                  <a:moveTo>
                    <a:pt x="12797" y="1"/>
                  </a:moveTo>
                  <a:cubicBezTo>
                    <a:pt x="10670" y="1811"/>
                    <a:pt x="7863" y="2807"/>
                    <a:pt x="5071" y="2807"/>
                  </a:cubicBezTo>
                  <a:cubicBezTo>
                    <a:pt x="4911" y="2807"/>
                    <a:pt x="4750" y="2803"/>
                    <a:pt x="4590" y="2797"/>
                  </a:cubicBezTo>
                  <a:cubicBezTo>
                    <a:pt x="4158" y="2781"/>
                    <a:pt x="3717" y="2740"/>
                    <a:pt x="3282" y="2740"/>
                  </a:cubicBezTo>
                  <a:cubicBezTo>
                    <a:pt x="2890" y="2740"/>
                    <a:pt x="2502" y="2773"/>
                    <a:pt x="2128" y="2888"/>
                  </a:cubicBezTo>
                  <a:cubicBezTo>
                    <a:pt x="2037" y="2918"/>
                    <a:pt x="1946" y="2979"/>
                    <a:pt x="1885" y="3040"/>
                  </a:cubicBezTo>
                  <a:cubicBezTo>
                    <a:pt x="1763" y="3283"/>
                    <a:pt x="2037" y="3496"/>
                    <a:pt x="2280" y="3587"/>
                  </a:cubicBezTo>
                  <a:cubicBezTo>
                    <a:pt x="3319" y="4015"/>
                    <a:pt x="4440" y="4224"/>
                    <a:pt x="5570" y="4224"/>
                  </a:cubicBezTo>
                  <a:cubicBezTo>
                    <a:pt x="6125" y="4224"/>
                    <a:pt x="6683" y="4174"/>
                    <a:pt x="7234" y="4074"/>
                  </a:cubicBezTo>
                  <a:lnTo>
                    <a:pt x="7234" y="4074"/>
                  </a:lnTo>
                  <a:cubicBezTo>
                    <a:pt x="6019" y="4742"/>
                    <a:pt x="4651" y="5046"/>
                    <a:pt x="3374" y="5472"/>
                  </a:cubicBezTo>
                  <a:cubicBezTo>
                    <a:pt x="2645" y="5715"/>
                    <a:pt x="1946" y="6019"/>
                    <a:pt x="1307" y="6414"/>
                  </a:cubicBezTo>
                  <a:cubicBezTo>
                    <a:pt x="973" y="6627"/>
                    <a:pt x="699" y="6900"/>
                    <a:pt x="426" y="7143"/>
                  </a:cubicBezTo>
                  <a:cubicBezTo>
                    <a:pt x="274" y="7265"/>
                    <a:pt x="0" y="7569"/>
                    <a:pt x="122" y="7751"/>
                  </a:cubicBezTo>
                  <a:cubicBezTo>
                    <a:pt x="180" y="7818"/>
                    <a:pt x="278" y="7844"/>
                    <a:pt x="393" y="7844"/>
                  </a:cubicBezTo>
                  <a:cubicBezTo>
                    <a:pt x="696" y="7844"/>
                    <a:pt x="1123" y="7666"/>
                    <a:pt x="1277" y="7599"/>
                  </a:cubicBezTo>
                  <a:lnTo>
                    <a:pt x="6718" y="5715"/>
                  </a:lnTo>
                  <a:lnTo>
                    <a:pt x="6718" y="5715"/>
                  </a:lnTo>
                  <a:cubicBezTo>
                    <a:pt x="4742" y="7022"/>
                    <a:pt x="2766" y="8298"/>
                    <a:pt x="1064" y="9940"/>
                  </a:cubicBezTo>
                  <a:cubicBezTo>
                    <a:pt x="943" y="10061"/>
                    <a:pt x="821" y="10213"/>
                    <a:pt x="760" y="10365"/>
                  </a:cubicBezTo>
                  <a:cubicBezTo>
                    <a:pt x="699" y="10548"/>
                    <a:pt x="760" y="10761"/>
                    <a:pt x="912" y="10852"/>
                  </a:cubicBezTo>
                  <a:cubicBezTo>
                    <a:pt x="948" y="10861"/>
                    <a:pt x="986" y="10864"/>
                    <a:pt x="1025" y="10864"/>
                  </a:cubicBezTo>
                  <a:cubicBezTo>
                    <a:pt x="1120" y="10864"/>
                    <a:pt x="1221" y="10843"/>
                    <a:pt x="1307" y="10821"/>
                  </a:cubicBezTo>
                  <a:cubicBezTo>
                    <a:pt x="2250" y="10548"/>
                    <a:pt x="3101" y="9970"/>
                    <a:pt x="3921" y="9423"/>
                  </a:cubicBezTo>
                  <a:cubicBezTo>
                    <a:pt x="5137" y="8602"/>
                    <a:pt x="6323" y="7782"/>
                    <a:pt x="7508" y="6961"/>
                  </a:cubicBezTo>
                  <a:lnTo>
                    <a:pt x="7508" y="6961"/>
                  </a:lnTo>
                  <a:cubicBezTo>
                    <a:pt x="6262" y="8481"/>
                    <a:pt x="4985" y="9970"/>
                    <a:pt x="3982" y="11642"/>
                  </a:cubicBezTo>
                  <a:cubicBezTo>
                    <a:pt x="3709" y="12098"/>
                    <a:pt x="3435" y="12645"/>
                    <a:pt x="3587" y="13162"/>
                  </a:cubicBezTo>
                  <a:cubicBezTo>
                    <a:pt x="3617" y="13253"/>
                    <a:pt x="3678" y="13375"/>
                    <a:pt x="3769" y="13435"/>
                  </a:cubicBezTo>
                  <a:cubicBezTo>
                    <a:pt x="3817" y="13463"/>
                    <a:pt x="3867" y="13475"/>
                    <a:pt x="3917" y="13475"/>
                  </a:cubicBezTo>
                  <a:cubicBezTo>
                    <a:pt x="4089" y="13475"/>
                    <a:pt x="4266" y="13333"/>
                    <a:pt x="4408" y="13192"/>
                  </a:cubicBezTo>
                  <a:cubicBezTo>
                    <a:pt x="5958" y="11703"/>
                    <a:pt x="7356" y="10031"/>
                    <a:pt x="8602" y="8298"/>
                  </a:cubicBezTo>
                  <a:lnTo>
                    <a:pt x="8602" y="8298"/>
                  </a:lnTo>
                  <a:cubicBezTo>
                    <a:pt x="7934" y="9606"/>
                    <a:pt x="6961" y="11247"/>
                    <a:pt x="7204" y="12767"/>
                  </a:cubicBezTo>
                  <a:cubicBezTo>
                    <a:pt x="7232" y="12986"/>
                    <a:pt x="7383" y="13231"/>
                    <a:pt x="7569" y="13231"/>
                  </a:cubicBezTo>
                  <a:cubicBezTo>
                    <a:pt x="7589" y="13231"/>
                    <a:pt x="7609" y="13228"/>
                    <a:pt x="7630" y="13223"/>
                  </a:cubicBezTo>
                  <a:cubicBezTo>
                    <a:pt x="7721" y="13192"/>
                    <a:pt x="7782" y="13131"/>
                    <a:pt x="7812" y="13071"/>
                  </a:cubicBezTo>
                  <a:cubicBezTo>
                    <a:pt x="8420" y="12341"/>
                    <a:pt x="8754" y="11520"/>
                    <a:pt x="9241" y="10730"/>
                  </a:cubicBezTo>
                  <a:cubicBezTo>
                    <a:pt x="9757" y="9940"/>
                    <a:pt x="10396" y="9241"/>
                    <a:pt x="11125" y="8663"/>
                  </a:cubicBezTo>
                  <a:cubicBezTo>
                    <a:pt x="12341" y="7721"/>
                    <a:pt x="14074" y="6688"/>
                    <a:pt x="15624" y="6505"/>
                  </a:cubicBezTo>
                  <a:cubicBezTo>
                    <a:pt x="17022" y="6323"/>
                    <a:pt x="18390" y="5046"/>
                    <a:pt x="19119" y="3891"/>
                  </a:cubicBezTo>
                  <a:lnTo>
                    <a:pt x="12797" y="1"/>
                  </a:lnTo>
                  <a:close/>
                </a:path>
              </a:pathLst>
            </a:custGeom>
            <a:solidFill>
              <a:srgbClr val="FFCD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470;p49">
              <a:extLst>
                <a:ext uri="{FF2B5EF4-FFF2-40B4-BE49-F238E27FC236}">
                  <a16:creationId xmlns:a16="http://schemas.microsoft.com/office/drawing/2014/main" id="{451E4352-5E3A-3F19-08A4-4E0D58712D77}"/>
                </a:ext>
              </a:extLst>
            </p:cNvPr>
            <p:cNvSpPr/>
            <p:nvPr/>
          </p:nvSpPr>
          <p:spPr>
            <a:xfrm>
              <a:off x="1710775" y="2108000"/>
              <a:ext cx="1602650" cy="1514700"/>
            </a:xfrm>
            <a:custGeom>
              <a:avLst/>
              <a:gdLst/>
              <a:ahLst/>
              <a:cxnLst/>
              <a:rect l="l" t="t" r="r" b="b"/>
              <a:pathLst>
                <a:path w="64106" h="60588" extrusionOk="0">
                  <a:moveTo>
                    <a:pt x="34367" y="1"/>
                  </a:moveTo>
                  <a:cubicBezTo>
                    <a:pt x="31849" y="1"/>
                    <a:pt x="29313" y="523"/>
                    <a:pt x="26992" y="1499"/>
                  </a:cubicBezTo>
                  <a:cubicBezTo>
                    <a:pt x="26506" y="1712"/>
                    <a:pt x="26020" y="1924"/>
                    <a:pt x="25472" y="1985"/>
                  </a:cubicBezTo>
                  <a:cubicBezTo>
                    <a:pt x="25363" y="2000"/>
                    <a:pt x="25251" y="2006"/>
                    <a:pt x="25139" y="2006"/>
                  </a:cubicBezTo>
                  <a:cubicBezTo>
                    <a:pt x="24784" y="2006"/>
                    <a:pt x="24421" y="1947"/>
                    <a:pt x="24074" y="1924"/>
                  </a:cubicBezTo>
                  <a:cubicBezTo>
                    <a:pt x="23695" y="1882"/>
                    <a:pt x="23317" y="1862"/>
                    <a:pt x="22940" y="1862"/>
                  </a:cubicBezTo>
                  <a:cubicBezTo>
                    <a:pt x="18426" y="1862"/>
                    <a:pt x="14231" y="4838"/>
                    <a:pt x="13557" y="9523"/>
                  </a:cubicBezTo>
                  <a:cubicBezTo>
                    <a:pt x="13314" y="11347"/>
                    <a:pt x="13618" y="13171"/>
                    <a:pt x="13679" y="14994"/>
                  </a:cubicBezTo>
                  <a:cubicBezTo>
                    <a:pt x="13770" y="16818"/>
                    <a:pt x="13557" y="18794"/>
                    <a:pt x="12463" y="20223"/>
                  </a:cubicBezTo>
                  <a:cubicBezTo>
                    <a:pt x="11095" y="22016"/>
                    <a:pt x="8724" y="22624"/>
                    <a:pt x="6718" y="23627"/>
                  </a:cubicBezTo>
                  <a:cubicBezTo>
                    <a:pt x="4195" y="24873"/>
                    <a:pt x="2007" y="26970"/>
                    <a:pt x="1004" y="29615"/>
                  </a:cubicBezTo>
                  <a:cubicBezTo>
                    <a:pt x="1" y="32259"/>
                    <a:pt x="335" y="35451"/>
                    <a:pt x="2129" y="37639"/>
                  </a:cubicBezTo>
                  <a:cubicBezTo>
                    <a:pt x="2980" y="38673"/>
                    <a:pt x="4135" y="39463"/>
                    <a:pt x="4773" y="40618"/>
                  </a:cubicBezTo>
                  <a:cubicBezTo>
                    <a:pt x="5715" y="42320"/>
                    <a:pt x="5351" y="44387"/>
                    <a:pt x="4803" y="46241"/>
                  </a:cubicBezTo>
                  <a:cubicBezTo>
                    <a:pt x="4226" y="48065"/>
                    <a:pt x="3436" y="49889"/>
                    <a:pt x="3527" y="51834"/>
                  </a:cubicBezTo>
                  <a:cubicBezTo>
                    <a:pt x="3648" y="54326"/>
                    <a:pt x="5290" y="56576"/>
                    <a:pt x="7417" y="57852"/>
                  </a:cubicBezTo>
                  <a:cubicBezTo>
                    <a:pt x="9545" y="59159"/>
                    <a:pt x="12098" y="59585"/>
                    <a:pt x="14591" y="59585"/>
                  </a:cubicBezTo>
                  <a:lnTo>
                    <a:pt x="51978" y="60588"/>
                  </a:lnTo>
                  <a:cubicBezTo>
                    <a:pt x="55443" y="59585"/>
                    <a:pt x="58969" y="58247"/>
                    <a:pt x="61400" y="55603"/>
                  </a:cubicBezTo>
                  <a:cubicBezTo>
                    <a:pt x="63072" y="53779"/>
                    <a:pt x="64105" y="51196"/>
                    <a:pt x="63832" y="48703"/>
                  </a:cubicBezTo>
                  <a:cubicBezTo>
                    <a:pt x="63558" y="46028"/>
                    <a:pt x="61157" y="44995"/>
                    <a:pt x="60640" y="42563"/>
                  </a:cubicBezTo>
                  <a:cubicBezTo>
                    <a:pt x="60488" y="41773"/>
                    <a:pt x="60610" y="40952"/>
                    <a:pt x="60823" y="40162"/>
                  </a:cubicBezTo>
                  <a:cubicBezTo>
                    <a:pt x="61613" y="37183"/>
                    <a:pt x="63102" y="34843"/>
                    <a:pt x="62221" y="31682"/>
                  </a:cubicBezTo>
                  <a:cubicBezTo>
                    <a:pt x="61522" y="29220"/>
                    <a:pt x="60640" y="26575"/>
                    <a:pt x="58391" y="25055"/>
                  </a:cubicBezTo>
                  <a:cubicBezTo>
                    <a:pt x="56932" y="24113"/>
                    <a:pt x="55169" y="23809"/>
                    <a:pt x="53497" y="23292"/>
                  </a:cubicBezTo>
                  <a:cubicBezTo>
                    <a:pt x="51856" y="22776"/>
                    <a:pt x="50123" y="21925"/>
                    <a:pt x="49363" y="20375"/>
                  </a:cubicBezTo>
                  <a:cubicBezTo>
                    <a:pt x="48512" y="18581"/>
                    <a:pt x="49151" y="16484"/>
                    <a:pt x="49333" y="14508"/>
                  </a:cubicBezTo>
                  <a:cubicBezTo>
                    <a:pt x="49759" y="9371"/>
                    <a:pt x="46567" y="4265"/>
                    <a:pt x="42008" y="1833"/>
                  </a:cubicBezTo>
                  <a:cubicBezTo>
                    <a:pt x="39665" y="584"/>
                    <a:pt x="37026" y="1"/>
                    <a:pt x="34367" y="1"/>
                  </a:cubicBezTo>
                  <a:close/>
                </a:path>
              </a:pathLst>
            </a:custGeom>
            <a:solidFill>
              <a:srgbClr val="AB385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2471;p49">
              <a:extLst>
                <a:ext uri="{FF2B5EF4-FFF2-40B4-BE49-F238E27FC236}">
                  <a16:creationId xmlns:a16="http://schemas.microsoft.com/office/drawing/2014/main" id="{8DF68207-3D61-741C-8DE1-78B94CBC510C}"/>
                </a:ext>
              </a:extLst>
            </p:cNvPr>
            <p:cNvSpPr/>
            <p:nvPr/>
          </p:nvSpPr>
          <p:spPr>
            <a:xfrm>
              <a:off x="1846800" y="2238850"/>
              <a:ext cx="1107200" cy="1293275"/>
            </a:xfrm>
            <a:custGeom>
              <a:avLst/>
              <a:gdLst/>
              <a:ahLst/>
              <a:cxnLst/>
              <a:rect l="l" t="t" r="r" b="b"/>
              <a:pathLst>
                <a:path w="44288" h="51731" extrusionOk="0">
                  <a:moveTo>
                    <a:pt x="18450" y="0"/>
                  </a:moveTo>
                  <a:cubicBezTo>
                    <a:pt x="14669" y="0"/>
                    <a:pt x="11118" y="3145"/>
                    <a:pt x="10700" y="6934"/>
                  </a:cubicBezTo>
                  <a:cubicBezTo>
                    <a:pt x="10366" y="9852"/>
                    <a:pt x="11673" y="12982"/>
                    <a:pt x="10396" y="15627"/>
                  </a:cubicBezTo>
                  <a:cubicBezTo>
                    <a:pt x="9363" y="17815"/>
                    <a:pt x="6931" y="18879"/>
                    <a:pt x="4803" y="19943"/>
                  </a:cubicBezTo>
                  <a:cubicBezTo>
                    <a:pt x="1186" y="21767"/>
                    <a:pt x="1" y="26539"/>
                    <a:pt x="1703" y="30126"/>
                  </a:cubicBezTo>
                  <a:cubicBezTo>
                    <a:pt x="2767" y="32466"/>
                    <a:pt x="4986" y="34442"/>
                    <a:pt x="5046" y="36995"/>
                  </a:cubicBezTo>
                  <a:cubicBezTo>
                    <a:pt x="5077" y="39275"/>
                    <a:pt x="3253" y="40642"/>
                    <a:pt x="3283" y="42892"/>
                  </a:cubicBezTo>
                  <a:cubicBezTo>
                    <a:pt x="3283" y="45080"/>
                    <a:pt x="4226" y="47269"/>
                    <a:pt x="5837" y="48758"/>
                  </a:cubicBezTo>
                  <a:cubicBezTo>
                    <a:pt x="8147" y="50886"/>
                    <a:pt x="11460" y="51463"/>
                    <a:pt x="14621" y="51676"/>
                  </a:cubicBezTo>
                  <a:cubicBezTo>
                    <a:pt x="15261" y="51709"/>
                    <a:pt x="15907" y="51731"/>
                    <a:pt x="16553" y="51731"/>
                  </a:cubicBezTo>
                  <a:cubicBezTo>
                    <a:pt x="18852" y="51731"/>
                    <a:pt x="21152" y="51457"/>
                    <a:pt x="23193" y="50460"/>
                  </a:cubicBezTo>
                  <a:cubicBezTo>
                    <a:pt x="26354" y="48940"/>
                    <a:pt x="28877" y="45779"/>
                    <a:pt x="32372" y="45506"/>
                  </a:cubicBezTo>
                  <a:cubicBezTo>
                    <a:pt x="32562" y="45490"/>
                    <a:pt x="32751" y="45484"/>
                    <a:pt x="32941" y="45484"/>
                  </a:cubicBezTo>
                  <a:cubicBezTo>
                    <a:pt x="34051" y="45484"/>
                    <a:pt x="35158" y="45710"/>
                    <a:pt x="36251" y="45710"/>
                  </a:cubicBezTo>
                  <a:cubicBezTo>
                    <a:pt x="36438" y="45710"/>
                    <a:pt x="36624" y="45704"/>
                    <a:pt x="36810" y="45688"/>
                  </a:cubicBezTo>
                  <a:cubicBezTo>
                    <a:pt x="39120" y="45536"/>
                    <a:pt x="41187" y="44107"/>
                    <a:pt x="42433" y="42193"/>
                  </a:cubicBezTo>
                  <a:cubicBezTo>
                    <a:pt x="43710" y="40278"/>
                    <a:pt x="44226" y="37968"/>
                    <a:pt x="44257" y="35688"/>
                  </a:cubicBezTo>
                  <a:cubicBezTo>
                    <a:pt x="44287" y="33955"/>
                    <a:pt x="44044" y="32223"/>
                    <a:pt x="43223" y="30733"/>
                  </a:cubicBezTo>
                  <a:cubicBezTo>
                    <a:pt x="42312" y="29062"/>
                    <a:pt x="40761" y="27846"/>
                    <a:pt x="39485" y="26448"/>
                  </a:cubicBezTo>
                  <a:cubicBezTo>
                    <a:pt x="38239" y="25080"/>
                    <a:pt x="37235" y="23499"/>
                    <a:pt x="36536" y="21767"/>
                  </a:cubicBezTo>
                  <a:cubicBezTo>
                    <a:pt x="36172" y="20885"/>
                    <a:pt x="35868" y="19882"/>
                    <a:pt x="35169" y="19214"/>
                  </a:cubicBezTo>
                  <a:cubicBezTo>
                    <a:pt x="33922" y="18089"/>
                    <a:pt x="32038" y="18241"/>
                    <a:pt x="30427" y="17785"/>
                  </a:cubicBezTo>
                  <a:cubicBezTo>
                    <a:pt x="28633" y="17299"/>
                    <a:pt x="27174" y="15992"/>
                    <a:pt x="26141" y="14441"/>
                  </a:cubicBezTo>
                  <a:cubicBezTo>
                    <a:pt x="25077" y="12922"/>
                    <a:pt x="24408" y="11189"/>
                    <a:pt x="23740" y="9457"/>
                  </a:cubicBezTo>
                  <a:lnTo>
                    <a:pt x="18664" y="4"/>
                  </a:lnTo>
                  <a:cubicBezTo>
                    <a:pt x="18592" y="1"/>
                    <a:pt x="18521" y="0"/>
                    <a:pt x="18450" y="0"/>
                  </a:cubicBezTo>
                  <a:close/>
                </a:path>
              </a:pathLst>
            </a:custGeom>
            <a:solidFill>
              <a:srgbClr val="AB385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472;p49">
              <a:extLst>
                <a:ext uri="{FF2B5EF4-FFF2-40B4-BE49-F238E27FC236}">
                  <a16:creationId xmlns:a16="http://schemas.microsoft.com/office/drawing/2014/main" id="{B7BB0D58-E511-DE42-60AB-267FF10190C4}"/>
                </a:ext>
              </a:extLst>
            </p:cNvPr>
            <p:cNvSpPr/>
            <p:nvPr/>
          </p:nvSpPr>
          <p:spPr>
            <a:xfrm>
              <a:off x="2630250" y="2808800"/>
              <a:ext cx="289550" cy="276200"/>
            </a:xfrm>
            <a:custGeom>
              <a:avLst/>
              <a:gdLst/>
              <a:ahLst/>
              <a:cxnLst/>
              <a:rect l="l" t="t" r="r" b="b"/>
              <a:pathLst>
                <a:path w="11582" h="11048" extrusionOk="0">
                  <a:moveTo>
                    <a:pt x="8007" y="1"/>
                  </a:moveTo>
                  <a:cubicBezTo>
                    <a:pt x="7722" y="1"/>
                    <a:pt x="7465" y="365"/>
                    <a:pt x="7752" y="580"/>
                  </a:cubicBezTo>
                  <a:cubicBezTo>
                    <a:pt x="9393" y="1917"/>
                    <a:pt x="10366" y="3589"/>
                    <a:pt x="10305" y="5717"/>
                  </a:cubicBezTo>
                  <a:cubicBezTo>
                    <a:pt x="10278" y="8114"/>
                    <a:pt x="8199" y="10243"/>
                    <a:pt x="5864" y="10243"/>
                  </a:cubicBezTo>
                  <a:cubicBezTo>
                    <a:pt x="5594" y="10243"/>
                    <a:pt x="5321" y="10214"/>
                    <a:pt x="5046" y="10154"/>
                  </a:cubicBezTo>
                  <a:cubicBezTo>
                    <a:pt x="1" y="8999"/>
                    <a:pt x="1520" y="2829"/>
                    <a:pt x="5198" y="1127"/>
                  </a:cubicBezTo>
                  <a:cubicBezTo>
                    <a:pt x="5564" y="970"/>
                    <a:pt x="5346" y="476"/>
                    <a:pt x="5007" y="476"/>
                  </a:cubicBezTo>
                  <a:cubicBezTo>
                    <a:pt x="4952" y="476"/>
                    <a:pt x="4893" y="489"/>
                    <a:pt x="4834" y="519"/>
                  </a:cubicBezTo>
                  <a:cubicBezTo>
                    <a:pt x="2615" y="1522"/>
                    <a:pt x="1217" y="3528"/>
                    <a:pt x="1034" y="5990"/>
                  </a:cubicBezTo>
                  <a:cubicBezTo>
                    <a:pt x="852" y="8665"/>
                    <a:pt x="2979" y="10428"/>
                    <a:pt x="5381" y="10975"/>
                  </a:cubicBezTo>
                  <a:cubicBezTo>
                    <a:pt x="5606" y="11024"/>
                    <a:pt x="5834" y="11048"/>
                    <a:pt x="6062" y="11048"/>
                  </a:cubicBezTo>
                  <a:cubicBezTo>
                    <a:pt x="8081" y="11048"/>
                    <a:pt x="10126" y="9218"/>
                    <a:pt x="10700" y="7388"/>
                  </a:cubicBezTo>
                  <a:cubicBezTo>
                    <a:pt x="11581" y="4562"/>
                    <a:pt x="10518" y="1917"/>
                    <a:pt x="8238" y="93"/>
                  </a:cubicBezTo>
                  <a:cubicBezTo>
                    <a:pt x="8166" y="28"/>
                    <a:pt x="8086" y="1"/>
                    <a:pt x="8007"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473;p49">
              <a:extLst>
                <a:ext uri="{FF2B5EF4-FFF2-40B4-BE49-F238E27FC236}">
                  <a16:creationId xmlns:a16="http://schemas.microsoft.com/office/drawing/2014/main" id="{C070D6FC-9658-7669-9143-88773766518B}"/>
                </a:ext>
              </a:extLst>
            </p:cNvPr>
            <p:cNvSpPr/>
            <p:nvPr/>
          </p:nvSpPr>
          <p:spPr>
            <a:xfrm>
              <a:off x="1970000" y="2763050"/>
              <a:ext cx="297050" cy="264150"/>
            </a:xfrm>
            <a:custGeom>
              <a:avLst/>
              <a:gdLst/>
              <a:ahLst/>
              <a:cxnLst/>
              <a:rect l="l" t="t" r="r" b="b"/>
              <a:pathLst>
                <a:path w="11882" h="10566" extrusionOk="0">
                  <a:moveTo>
                    <a:pt x="6664" y="0"/>
                  </a:moveTo>
                  <a:cubicBezTo>
                    <a:pt x="3214" y="0"/>
                    <a:pt x="1" y="4508"/>
                    <a:pt x="1729" y="7729"/>
                  </a:cubicBezTo>
                  <a:cubicBezTo>
                    <a:pt x="2782" y="9687"/>
                    <a:pt x="4518" y="10566"/>
                    <a:pt x="6279" y="10566"/>
                  </a:cubicBezTo>
                  <a:cubicBezTo>
                    <a:pt x="8536" y="10566"/>
                    <a:pt x="10834" y="9124"/>
                    <a:pt x="11790" y="6665"/>
                  </a:cubicBezTo>
                  <a:cubicBezTo>
                    <a:pt x="11882" y="6409"/>
                    <a:pt x="11664" y="6241"/>
                    <a:pt x="11444" y="6241"/>
                  </a:cubicBezTo>
                  <a:cubicBezTo>
                    <a:pt x="11298" y="6241"/>
                    <a:pt x="11152" y="6314"/>
                    <a:pt x="11091" y="6483"/>
                  </a:cubicBezTo>
                  <a:cubicBezTo>
                    <a:pt x="10273" y="8586"/>
                    <a:pt x="8381" y="9866"/>
                    <a:pt x="6408" y="9866"/>
                  </a:cubicBezTo>
                  <a:cubicBezTo>
                    <a:pt x="5302" y="9866"/>
                    <a:pt x="4171" y="9464"/>
                    <a:pt x="3188" y="8580"/>
                  </a:cubicBezTo>
                  <a:cubicBezTo>
                    <a:pt x="1821" y="7364"/>
                    <a:pt x="1699" y="5236"/>
                    <a:pt x="2398" y="3686"/>
                  </a:cubicBezTo>
                  <a:cubicBezTo>
                    <a:pt x="3069" y="2244"/>
                    <a:pt x="5083" y="741"/>
                    <a:pt x="6842" y="741"/>
                  </a:cubicBezTo>
                  <a:cubicBezTo>
                    <a:pt x="7234" y="741"/>
                    <a:pt x="7612" y="815"/>
                    <a:pt x="7960" y="981"/>
                  </a:cubicBezTo>
                  <a:cubicBezTo>
                    <a:pt x="8020" y="1011"/>
                    <a:pt x="8078" y="1024"/>
                    <a:pt x="8134" y="1024"/>
                  </a:cubicBezTo>
                  <a:cubicBezTo>
                    <a:pt x="8473" y="1024"/>
                    <a:pt x="8691" y="530"/>
                    <a:pt x="8325" y="373"/>
                  </a:cubicBezTo>
                  <a:cubicBezTo>
                    <a:pt x="7778" y="117"/>
                    <a:pt x="7218" y="0"/>
                    <a:pt x="6664"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474;p49">
              <a:extLst>
                <a:ext uri="{FF2B5EF4-FFF2-40B4-BE49-F238E27FC236}">
                  <a16:creationId xmlns:a16="http://schemas.microsoft.com/office/drawing/2014/main" id="{8A60273B-FCBF-111E-39B8-2D1B9B96F440}"/>
                </a:ext>
              </a:extLst>
            </p:cNvPr>
            <p:cNvSpPr/>
            <p:nvPr/>
          </p:nvSpPr>
          <p:spPr>
            <a:xfrm>
              <a:off x="2068400" y="2589150"/>
              <a:ext cx="112275" cy="29850"/>
            </a:xfrm>
            <a:custGeom>
              <a:avLst/>
              <a:gdLst/>
              <a:ahLst/>
              <a:cxnLst/>
              <a:rect l="l" t="t" r="r" b="b"/>
              <a:pathLst>
                <a:path w="4491" h="1194" extrusionOk="0">
                  <a:moveTo>
                    <a:pt x="591" y="0"/>
                  </a:moveTo>
                  <a:cubicBezTo>
                    <a:pt x="150" y="0"/>
                    <a:pt x="1" y="645"/>
                    <a:pt x="438" y="703"/>
                  </a:cubicBezTo>
                  <a:lnTo>
                    <a:pt x="3842" y="1189"/>
                  </a:lnTo>
                  <a:cubicBezTo>
                    <a:pt x="3861" y="1192"/>
                    <a:pt x="3880" y="1193"/>
                    <a:pt x="3898" y="1193"/>
                  </a:cubicBezTo>
                  <a:cubicBezTo>
                    <a:pt x="4315" y="1193"/>
                    <a:pt x="4491" y="548"/>
                    <a:pt x="4024" y="490"/>
                  </a:cubicBezTo>
                  <a:lnTo>
                    <a:pt x="651" y="4"/>
                  </a:lnTo>
                  <a:cubicBezTo>
                    <a:pt x="630" y="1"/>
                    <a:pt x="611" y="0"/>
                    <a:pt x="591"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2475;p49">
              <a:extLst>
                <a:ext uri="{FF2B5EF4-FFF2-40B4-BE49-F238E27FC236}">
                  <a16:creationId xmlns:a16="http://schemas.microsoft.com/office/drawing/2014/main" id="{07C22EBA-0219-E150-7054-0376EABEB258}"/>
                </a:ext>
              </a:extLst>
            </p:cNvPr>
            <p:cNvSpPr/>
            <p:nvPr/>
          </p:nvSpPr>
          <p:spPr>
            <a:xfrm>
              <a:off x="3290600" y="3083900"/>
              <a:ext cx="289550" cy="446850"/>
            </a:xfrm>
            <a:custGeom>
              <a:avLst/>
              <a:gdLst/>
              <a:ahLst/>
              <a:cxnLst/>
              <a:rect l="l" t="t" r="r" b="b"/>
              <a:pathLst>
                <a:path w="11582" h="17874" extrusionOk="0">
                  <a:moveTo>
                    <a:pt x="6960" y="0"/>
                  </a:moveTo>
                  <a:cubicBezTo>
                    <a:pt x="6856" y="0"/>
                    <a:pt x="6718" y="81"/>
                    <a:pt x="6536" y="275"/>
                  </a:cubicBezTo>
                  <a:cubicBezTo>
                    <a:pt x="6262" y="549"/>
                    <a:pt x="6080" y="883"/>
                    <a:pt x="5928" y="1248"/>
                  </a:cubicBezTo>
                  <a:cubicBezTo>
                    <a:pt x="4833" y="3588"/>
                    <a:pt x="4469" y="6172"/>
                    <a:pt x="4074" y="8695"/>
                  </a:cubicBezTo>
                  <a:cubicBezTo>
                    <a:pt x="4134" y="6081"/>
                    <a:pt x="4195" y="3436"/>
                    <a:pt x="3678" y="883"/>
                  </a:cubicBezTo>
                  <a:cubicBezTo>
                    <a:pt x="3628" y="849"/>
                    <a:pt x="3576" y="834"/>
                    <a:pt x="3524" y="834"/>
                  </a:cubicBezTo>
                  <a:cubicBezTo>
                    <a:pt x="3299" y="834"/>
                    <a:pt x="3084" y="1122"/>
                    <a:pt x="3010" y="1369"/>
                  </a:cubicBezTo>
                  <a:cubicBezTo>
                    <a:pt x="2189" y="4105"/>
                    <a:pt x="3101" y="7023"/>
                    <a:pt x="2827" y="9850"/>
                  </a:cubicBezTo>
                  <a:cubicBezTo>
                    <a:pt x="2554" y="9059"/>
                    <a:pt x="2219" y="8269"/>
                    <a:pt x="1855" y="7509"/>
                  </a:cubicBezTo>
                  <a:cubicBezTo>
                    <a:pt x="1551" y="6932"/>
                    <a:pt x="1216" y="6324"/>
                    <a:pt x="669" y="5989"/>
                  </a:cubicBezTo>
                  <a:cubicBezTo>
                    <a:pt x="570" y="5930"/>
                    <a:pt x="458" y="5883"/>
                    <a:pt x="350" y="5883"/>
                  </a:cubicBezTo>
                  <a:cubicBezTo>
                    <a:pt x="293" y="5883"/>
                    <a:pt x="236" y="5897"/>
                    <a:pt x="183" y="5929"/>
                  </a:cubicBezTo>
                  <a:cubicBezTo>
                    <a:pt x="1" y="6050"/>
                    <a:pt x="31" y="6324"/>
                    <a:pt x="92" y="6536"/>
                  </a:cubicBezTo>
                  <a:cubicBezTo>
                    <a:pt x="456" y="7843"/>
                    <a:pt x="1125" y="9059"/>
                    <a:pt x="1551" y="10366"/>
                  </a:cubicBezTo>
                  <a:cubicBezTo>
                    <a:pt x="1976" y="11643"/>
                    <a:pt x="2189" y="13102"/>
                    <a:pt x="1672" y="14348"/>
                  </a:cubicBezTo>
                  <a:lnTo>
                    <a:pt x="8177" y="17874"/>
                  </a:lnTo>
                  <a:cubicBezTo>
                    <a:pt x="9271" y="16780"/>
                    <a:pt x="9514" y="15078"/>
                    <a:pt x="9545" y="13527"/>
                  </a:cubicBezTo>
                  <a:cubicBezTo>
                    <a:pt x="9545" y="12798"/>
                    <a:pt x="9545" y="12129"/>
                    <a:pt x="9666" y="11430"/>
                  </a:cubicBezTo>
                  <a:cubicBezTo>
                    <a:pt x="9788" y="10731"/>
                    <a:pt x="9636" y="10002"/>
                    <a:pt x="9788" y="9302"/>
                  </a:cubicBezTo>
                  <a:cubicBezTo>
                    <a:pt x="10183" y="7661"/>
                    <a:pt x="11551" y="6293"/>
                    <a:pt x="11581" y="4622"/>
                  </a:cubicBezTo>
                  <a:cubicBezTo>
                    <a:pt x="11518" y="4612"/>
                    <a:pt x="11454" y="4608"/>
                    <a:pt x="11391" y="4608"/>
                  </a:cubicBezTo>
                  <a:cubicBezTo>
                    <a:pt x="11031" y="4608"/>
                    <a:pt x="10685" y="4749"/>
                    <a:pt x="10426" y="4956"/>
                  </a:cubicBezTo>
                  <a:cubicBezTo>
                    <a:pt x="9423" y="5716"/>
                    <a:pt x="8755" y="7053"/>
                    <a:pt x="8086" y="8087"/>
                  </a:cubicBezTo>
                  <a:cubicBezTo>
                    <a:pt x="8147" y="6141"/>
                    <a:pt x="8998" y="4348"/>
                    <a:pt x="9606" y="2494"/>
                  </a:cubicBezTo>
                  <a:cubicBezTo>
                    <a:pt x="9697" y="2251"/>
                    <a:pt x="9758" y="2007"/>
                    <a:pt x="9727" y="1764"/>
                  </a:cubicBezTo>
                  <a:cubicBezTo>
                    <a:pt x="9670" y="1535"/>
                    <a:pt x="9477" y="1306"/>
                    <a:pt x="9252" y="1306"/>
                  </a:cubicBezTo>
                  <a:cubicBezTo>
                    <a:pt x="9238" y="1306"/>
                    <a:pt x="9224" y="1307"/>
                    <a:pt x="9210" y="1308"/>
                  </a:cubicBezTo>
                  <a:cubicBezTo>
                    <a:pt x="8998" y="1339"/>
                    <a:pt x="8846" y="1521"/>
                    <a:pt x="8724" y="1673"/>
                  </a:cubicBezTo>
                  <a:cubicBezTo>
                    <a:pt x="7417" y="3618"/>
                    <a:pt x="7052" y="6050"/>
                    <a:pt x="6080" y="8208"/>
                  </a:cubicBezTo>
                  <a:cubicBezTo>
                    <a:pt x="6444" y="6141"/>
                    <a:pt x="6779" y="4074"/>
                    <a:pt x="7144" y="2007"/>
                  </a:cubicBezTo>
                  <a:cubicBezTo>
                    <a:pt x="7193" y="1635"/>
                    <a:pt x="7426" y="0"/>
                    <a:pt x="6960" y="0"/>
                  </a:cubicBezTo>
                  <a:close/>
                </a:path>
              </a:pathLst>
            </a:custGeom>
            <a:solidFill>
              <a:srgbClr val="FFCD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476;p49">
              <a:extLst>
                <a:ext uri="{FF2B5EF4-FFF2-40B4-BE49-F238E27FC236}">
                  <a16:creationId xmlns:a16="http://schemas.microsoft.com/office/drawing/2014/main" id="{87C46C88-DEE8-6CC4-CA4F-3FD3641250B4}"/>
                </a:ext>
              </a:extLst>
            </p:cNvPr>
            <p:cNvSpPr/>
            <p:nvPr/>
          </p:nvSpPr>
          <p:spPr>
            <a:xfrm>
              <a:off x="2132525" y="2190250"/>
              <a:ext cx="667975" cy="848300"/>
            </a:xfrm>
            <a:custGeom>
              <a:avLst/>
              <a:gdLst/>
              <a:ahLst/>
              <a:cxnLst/>
              <a:rect l="l" t="t" r="r" b="b"/>
              <a:pathLst>
                <a:path w="26719" h="33932" extrusionOk="0">
                  <a:moveTo>
                    <a:pt x="12924" y="0"/>
                  </a:moveTo>
                  <a:cubicBezTo>
                    <a:pt x="12035" y="0"/>
                    <a:pt x="11164" y="81"/>
                    <a:pt x="10335" y="245"/>
                  </a:cubicBezTo>
                  <a:cubicBezTo>
                    <a:pt x="8299" y="640"/>
                    <a:pt x="6232" y="1279"/>
                    <a:pt x="4742" y="2707"/>
                  </a:cubicBezTo>
                  <a:cubicBezTo>
                    <a:pt x="3891" y="3558"/>
                    <a:pt x="3314" y="4622"/>
                    <a:pt x="2827" y="5686"/>
                  </a:cubicBezTo>
                  <a:cubicBezTo>
                    <a:pt x="487" y="10793"/>
                    <a:pt x="122" y="16568"/>
                    <a:pt x="31" y="22161"/>
                  </a:cubicBezTo>
                  <a:cubicBezTo>
                    <a:pt x="0" y="24714"/>
                    <a:pt x="61" y="27419"/>
                    <a:pt x="1459" y="29516"/>
                  </a:cubicBezTo>
                  <a:cubicBezTo>
                    <a:pt x="3040" y="31918"/>
                    <a:pt x="6019" y="32981"/>
                    <a:pt x="8815" y="33529"/>
                  </a:cubicBezTo>
                  <a:cubicBezTo>
                    <a:pt x="10039" y="33769"/>
                    <a:pt x="11285" y="33931"/>
                    <a:pt x="12519" y="33931"/>
                  </a:cubicBezTo>
                  <a:cubicBezTo>
                    <a:pt x="13308" y="33931"/>
                    <a:pt x="14093" y="33865"/>
                    <a:pt x="14864" y="33711"/>
                  </a:cubicBezTo>
                  <a:cubicBezTo>
                    <a:pt x="18147" y="33012"/>
                    <a:pt x="20913" y="30641"/>
                    <a:pt x="22676" y="27784"/>
                  </a:cubicBezTo>
                  <a:cubicBezTo>
                    <a:pt x="24469" y="24927"/>
                    <a:pt x="25320" y="21583"/>
                    <a:pt x="25867" y="18270"/>
                  </a:cubicBezTo>
                  <a:cubicBezTo>
                    <a:pt x="26506" y="14501"/>
                    <a:pt x="26718" y="10489"/>
                    <a:pt x="25168" y="6963"/>
                  </a:cubicBezTo>
                  <a:cubicBezTo>
                    <a:pt x="23214" y="2438"/>
                    <a:pt x="17802" y="0"/>
                    <a:pt x="12924" y="0"/>
                  </a:cubicBezTo>
                  <a:close/>
                </a:path>
              </a:pathLst>
            </a:custGeom>
            <a:solidFill>
              <a:srgbClr val="FFCD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477;p49">
              <a:extLst>
                <a:ext uri="{FF2B5EF4-FFF2-40B4-BE49-F238E27FC236}">
                  <a16:creationId xmlns:a16="http://schemas.microsoft.com/office/drawing/2014/main" id="{CDE3499F-1490-8C59-6C6A-377D0DE7C401}"/>
                </a:ext>
              </a:extLst>
            </p:cNvPr>
            <p:cNvSpPr/>
            <p:nvPr/>
          </p:nvSpPr>
          <p:spPr>
            <a:xfrm>
              <a:off x="2296800" y="2454450"/>
              <a:ext cx="81950" cy="281500"/>
            </a:xfrm>
            <a:custGeom>
              <a:avLst/>
              <a:gdLst/>
              <a:ahLst/>
              <a:cxnLst/>
              <a:rect l="l" t="t" r="r" b="b"/>
              <a:pathLst>
                <a:path w="3278" h="11260" extrusionOk="0">
                  <a:moveTo>
                    <a:pt x="295" y="1"/>
                  </a:moveTo>
                  <a:cubicBezTo>
                    <a:pt x="150" y="1"/>
                    <a:pt x="1" y="222"/>
                    <a:pt x="117" y="407"/>
                  </a:cubicBezTo>
                  <a:cubicBezTo>
                    <a:pt x="1059" y="1562"/>
                    <a:pt x="1940" y="2778"/>
                    <a:pt x="2123" y="4298"/>
                  </a:cubicBezTo>
                  <a:cubicBezTo>
                    <a:pt x="2275" y="5696"/>
                    <a:pt x="1272" y="6486"/>
                    <a:pt x="846" y="7672"/>
                  </a:cubicBezTo>
                  <a:cubicBezTo>
                    <a:pt x="208" y="9465"/>
                    <a:pt x="1089" y="11076"/>
                    <a:pt x="3004" y="11258"/>
                  </a:cubicBezTo>
                  <a:cubicBezTo>
                    <a:pt x="3013" y="11259"/>
                    <a:pt x="3021" y="11260"/>
                    <a:pt x="3030" y="11260"/>
                  </a:cubicBezTo>
                  <a:cubicBezTo>
                    <a:pt x="3277" y="11260"/>
                    <a:pt x="3269" y="10832"/>
                    <a:pt x="3004" y="10802"/>
                  </a:cubicBezTo>
                  <a:cubicBezTo>
                    <a:pt x="1515" y="10681"/>
                    <a:pt x="785" y="9526"/>
                    <a:pt x="1150" y="8067"/>
                  </a:cubicBezTo>
                  <a:cubicBezTo>
                    <a:pt x="1424" y="7064"/>
                    <a:pt x="2244" y="6304"/>
                    <a:pt x="2487" y="5270"/>
                  </a:cubicBezTo>
                  <a:cubicBezTo>
                    <a:pt x="2943" y="3325"/>
                    <a:pt x="1545" y="1501"/>
                    <a:pt x="421" y="73"/>
                  </a:cubicBezTo>
                  <a:cubicBezTo>
                    <a:pt x="384" y="22"/>
                    <a:pt x="340" y="1"/>
                    <a:pt x="295" y="1"/>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478;p49">
              <a:extLst>
                <a:ext uri="{FF2B5EF4-FFF2-40B4-BE49-F238E27FC236}">
                  <a16:creationId xmlns:a16="http://schemas.microsoft.com/office/drawing/2014/main" id="{15C671C0-C027-49BC-F199-1394663F3DF2}"/>
                </a:ext>
              </a:extLst>
            </p:cNvPr>
            <p:cNvSpPr/>
            <p:nvPr/>
          </p:nvSpPr>
          <p:spPr>
            <a:xfrm>
              <a:off x="2328575" y="2746525"/>
              <a:ext cx="107175" cy="68075"/>
            </a:xfrm>
            <a:custGeom>
              <a:avLst/>
              <a:gdLst/>
              <a:ahLst/>
              <a:cxnLst/>
              <a:rect l="l" t="t" r="r" b="b"/>
              <a:pathLst>
                <a:path w="4287" h="2723" extrusionOk="0">
                  <a:moveTo>
                    <a:pt x="4256" y="1"/>
                  </a:moveTo>
                  <a:lnTo>
                    <a:pt x="4256" y="1"/>
                  </a:lnTo>
                  <a:cubicBezTo>
                    <a:pt x="2797" y="153"/>
                    <a:pt x="1368" y="487"/>
                    <a:pt x="61" y="1095"/>
                  </a:cubicBezTo>
                  <a:cubicBezTo>
                    <a:pt x="1" y="1369"/>
                    <a:pt x="335" y="1733"/>
                    <a:pt x="578" y="1976"/>
                  </a:cubicBezTo>
                  <a:cubicBezTo>
                    <a:pt x="1021" y="2456"/>
                    <a:pt x="1609" y="2723"/>
                    <a:pt x="2200" y="2723"/>
                  </a:cubicBezTo>
                  <a:cubicBezTo>
                    <a:pt x="2583" y="2723"/>
                    <a:pt x="2967" y="2611"/>
                    <a:pt x="3314" y="2372"/>
                  </a:cubicBezTo>
                  <a:cubicBezTo>
                    <a:pt x="4043" y="1855"/>
                    <a:pt x="4286" y="852"/>
                    <a:pt x="4256"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479;p49">
              <a:extLst>
                <a:ext uri="{FF2B5EF4-FFF2-40B4-BE49-F238E27FC236}">
                  <a16:creationId xmlns:a16="http://schemas.microsoft.com/office/drawing/2014/main" id="{B15C4238-B023-E2D7-BD2D-FC0F64C679BC}"/>
                </a:ext>
              </a:extLst>
            </p:cNvPr>
            <p:cNvSpPr/>
            <p:nvPr/>
          </p:nvSpPr>
          <p:spPr>
            <a:xfrm>
              <a:off x="2227500" y="2586200"/>
              <a:ext cx="43350" cy="82075"/>
            </a:xfrm>
            <a:custGeom>
              <a:avLst/>
              <a:gdLst/>
              <a:ahLst/>
              <a:cxnLst/>
              <a:rect l="l" t="t" r="r" b="b"/>
              <a:pathLst>
                <a:path w="1734" h="3283" extrusionOk="0">
                  <a:moveTo>
                    <a:pt x="852" y="0"/>
                  </a:moveTo>
                  <a:cubicBezTo>
                    <a:pt x="396" y="0"/>
                    <a:pt x="1" y="730"/>
                    <a:pt x="1" y="1642"/>
                  </a:cubicBezTo>
                  <a:cubicBezTo>
                    <a:pt x="1" y="2523"/>
                    <a:pt x="396" y="3283"/>
                    <a:pt x="852" y="3283"/>
                  </a:cubicBezTo>
                  <a:cubicBezTo>
                    <a:pt x="1338" y="3283"/>
                    <a:pt x="1734" y="2523"/>
                    <a:pt x="1734" y="1642"/>
                  </a:cubicBezTo>
                  <a:cubicBezTo>
                    <a:pt x="1734" y="730"/>
                    <a:pt x="1338" y="0"/>
                    <a:pt x="852"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2480;p49">
              <a:extLst>
                <a:ext uri="{FF2B5EF4-FFF2-40B4-BE49-F238E27FC236}">
                  <a16:creationId xmlns:a16="http://schemas.microsoft.com/office/drawing/2014/main" id="{23157FDA-5C2E-EC7C-BAC1-DE63A4B96654}"/>
                </a:ext>
              </a:extLst>
            </p:cNvPr>
            <p:cNvSpPr/>
            <p:nvPr/>
          </p:nvSpPr>
          <p:spPr>
            <a:xfrm>
              <a:off x="2470675" y="2593800"/>
              <a:ext cx="43350" cy="82075"/>
            </a:xfrm>
            <a:custGeom>
              <a:avLst/>
              <a:gdLst/>
              <a:ahLst/>
              <a:cxnLst/>
              <a:rect l="l" t="t" r="r" b="b"/>
              <a:pathLst>
                <a:path w="1734" h="3283" extrusionOk="0">
                  <a:moveTo>
                    <a:pt x="882" y="0"/>
                  </a:moveTo>
                  <a:cubicBezTo>
                    <a:pt x="396" y="0"/>
                    <a:pt x="1" y="730"/>
                    <a:pt x="1" y="1642"/>
                  </a:cubicBezTo>
                  <a:cubicBezTo>
                    <a:pt x="1" y="2523"/>
                    <a:pt x="396" y="3283"/>
                    <a:pt x="882" y="3283"/>
                  </a:cubicBezTo>
                  <a:cubicBezTo>
                    <a:pt x="1338" y="3283"/>
                    <a:pt x="1733" y="2523"/>
                    <a:pt x="1733" y="1642"/>
                  </a:cubicBezTo>
                  <a:cubicBezTo>
                    <a:pt x="1733" y="730"/>
                    <a:pt x="1338" y="0"/>
                    <a:pt x="882"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481;p49">
              <a:extLst>
                <a:ext uri="{FF2B5EF4-FFF2-40B4-BE49-F238E27FC236}">
                  <a16:creationId xmlns:a16="http://schemas.microsoft.com/office/drawing/2014/main" id="{A311A6FA-5102-9905-8EE3-25FF06D95F4B}"/>
                </a:ext>
              </a:extLst>
            </p:cNvPr>
            <p:cNvSpPr/>
            <p:nvPr/>
          </p:nvSpPr>
          <p:spPr>
            <a:xfrm>
              <a:off x="2113525" y="2429450"/>
              <a:ext cx="161125" cy="83725"/>
            </a:xfrm>
            <a:custGeom>
              <a:avLst/>
              <a:gdLst/>
              <a:ahLst/>
              <a:cxnLst/>
              <a:rect l="l" t="t" r="r" b="b"/>
              <a:pathLst>
                <a:path w="6445" h="3349" extrusionOk="0">
                  <a:moveTo>
                    <a:pt x="4173" y="1"/>
                  </a:moveTo>
                  <a:cubicBezTo>
                    <a:pt x="3764" y="1"/>
                    <a:pt x="3318" y="52"/>
                    <a:pt x="2858" y="161"/>
                  </a:cubicBezTo>
                  <a:cubicBezTo>
                    <a:pt x="1186" y="586"/>
                    <a:pt x="1" y="1559"/>
                    <a:pt x="213" y="2410"/>
                  </a:cubicBezTo>
                  <a:cubicBezTo>
                    <a:pt x="343" y="2996"/>
                    <a:pt x="1154" y="3349"/>
                    <a:pt x="2215" y="3349"/>
                  </a:cubicBezTo>
                  <a:cubicBezTo>
                    <a:pt x="2641" y="3349"/>
                    <a:pt x="3108" y="3292"/>
                    <a:pt x="3587" y="3170"/>
                  </a:cubicBezTo>
                  <a:cubicBezTo>
                    <a:pt x="5259" y="2775"/>
                    <a:pt x="6444" y="1772"/>
                    <a:pt x="6232" y="951"/>
                  </a:cubicBezTo>
                  <a:cubicBezTo>
                    <a:pt x="6077" y="356"/>
                    <a:pt x="5252" y="1"/>
                    <a:pt x="4173" y="1"/>
                  </a:cubicBezTo>
                  <a:close/>
                </a:path>
              </a:pathLst>
            </a:custGeom>
            <a:solidFill>
              <a:srgbClr val="AB385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2482;p49">
              <a:extLst>
                <a:ext uri="{FF2B5EF4-FFF2-40B4-BE49-F238E27FC236}">
                  <a16:creationId xmlns:a16="http://schemas.microsoft.com/office/drawing/2014/main" id="{F1DA3A61-F37F-D619-AF33-B0DE64883F59}"/>
                </a:ext>
              </a:extLst>
            </p:cNvPr>
            <p:cNvSpPr/>
            <p:nvPr/>
          </p:nvSpPr>
          <p:spPr>
            <a:xfrm>
              <a:off x="2451675" y="2433375"/>
              <a:ext cx="161125" cy="84050"/>
            </a:xfrm>
            <a:custGeom>
              <a:avLst/>
              <a:gdLst/>
              <a:ahLst/>
              <a:cxnLst/>
              <a:rect l="l" t="t" r="r" b="b"/>
              <a:pathLst>
                <a:path w="6445" h="3362" extrusionOk="0">
                  <a:moveTo>
                    <a:pt x="2194" y="1"/>
                  </a:moveTo>
                  <a:cubicBezTo>
                    <a:pt x="1161" y="1"/>
                    <a:pt x="363" y="338"/>
                    <a:pt x="213" y="916"/>
                  </a:cubicBezTo>
                  <a:cubicBezTo>
                    <a:pt x="1" y="1767"/>
                    <a:pt x="1186" y="2770"/>
                    <a:pt x="2858" y="3195"/>
                  </a:cubicBezTo>
                  <a:cubicBezTo>
                    <a:pt x="3325" y="3308"/>
                    <a:pt x="3781" y="3361"/>
                    <a:pt x="4201" y="3361"/>
                  </a:cubicBezTo>
                  <a:cubicBezTo>
                    <a:pt x="5258" y="3361"/>
                    <a:pt x="6080" y="3023"/>
                    <a:pt x="6232" y="2435"/>
                  </a:cubicBezTo>
                  <a:cubicBezTo>
                    <a:pt x="6445" y="1584"/>
                    <a:pt x="5259" y="581"/>
                    <a:pt x="3587" y="186"/>
                  </a:cubicBezTo>
                  <a:cubicBezTo>
                    <a:pt x="3102" y="60"/>
                    <a:pt x="2627" y="1"/>
                    <a:pt x="2194" y="1"/>
                  </a:cubicBezTo>
                  <a:close/>
                </a:path>
              </a:pathLst>
            </a:custGeom>
            <a:solidFill>
              <a:srgbClr val="AB385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483;p49">
              <a:extLst>
                <a:ext uri="{FF2B5EF4-FFF2-40B4-BE49-F238E27FC236}">
                  <a16:creationId xmlns:a16="http://schemas.microsoft.com/office/drawing/2014/main" id="{F3BEF025-8C19-26D2-7FA3-03E1EB32183B}"/>
                </a:ext>
              </a:extLst>
            </p:cNvPr>
            <p:cNvSpPr/>
            <p:nvPr/>
          </p:nvSpPr>
          <p:spPr>
            <a:xfrm>
              <a:off x="2427375" y="2155375"/>
              <a:ext cx="411125" cy="545825"/>
            </a:xfrm>
            <a:custGeom>
              <a:avLst/>
              <a:gdLst/>
              <a:ahLst/>
              <a:cxnLst/>
              <a:rect l="l" t="t" r="r" b="b"/>
              <a:pathLst>
                <a:path w="16445" h="21833" extrusionOk="0">
                  <a:moveTo>
                    <a:pt x="4413" y="0"/>
                  </a:moveTo>
                  <a:cubicBezTo>
                    <a:pt x="3851" y="0"/>
                    <a:pt x="3289" y="67"/>
                    <a:pt x="2736" y="212"/>
                  </a:cubicBezTo>
                  <a:lnTo>
                    <a:pt x="2432" y="516"/>
                  </a:lnTo>
                  <a:cubicBezTo>
                    <a:pt x="790" y="2522"/>
                    <a:pt x="0" y="5227"/>
                    <a:pt x="395" y="7811"/>
                  </a:cubicBezTo>
                  <a:cubicBezTo>
                    <a:pt x="790" y="10364"/>
                    <a:pt x="2310" y="12735"/>
                    <a:pt x="4499" y="14163"/>
                  </a:cubicBezTo>
                  <a:cubicBezTo>
                    <a:pt x="5836" y="15014"/>
                    <a:pt x="7356" y="15501"/>
                    <a:pt x="8693" y="16321"/>
                  </a:cubicBezTo>
                  <a:cubicBezTo>
                    <a:pt x="10031" y="17172"/>
                    <a:pt x="11216" y="18449"/>
                    <a:pt x="11307" y="20030"/>
                  </a:cubicBezTo>
                  <a:cubicBezTo>
                    <a:pt x="11338" y="20455"/>
                    <a:pt x="11277" y="20911"/>
                    <a:pt x="11490" y="21276"/>
                  </a:cubicBezTo>
                  <a:cubicBezTo>
                    <a:pt x="11686" y="21650"/>
                    <a:pt x="12112" y="21833"/>
                    <a:pt x="12545" y="21833"/>
                  </a:cubicBezTo>
                  <a:cubicBezTo>
                    <a:pt x="12781" y="21833"/>
                    <a:pt x="13018" y="21778"/>
                    <a:pt x="13222" y="21671"/>
                  </a:cubicBezTo>
                  <a:cubicBezTo>
                    <a:pt x="13830" y="21367"/>
                    <a:pt x="14195" y="20790"/>
                    <a:pt x="14499" y="20182"/>
                  </a:cubicBezTo>
                  <a:cubicBezTo>
                    <a:pt x="16019" y="17324"/>
                    <a:pt x="16444" y="13920"/>
                    <a:pt x="15745" y="10759"/>
                  </a:cubicBezTo>
                  <a:cubicBezTo>
                    <a:pt x="15046" y="7567"/>
                    <a:pt x="13222" y="4680"/>
                    <a:pt x="10730" y="2613"/>
                  </a:cubicBezTo>
                  <a:cubicBezTo>
                    <a:pt x="8974" y="1101"/>
                    <a:pt x="6691" y="0"/>
                    <a:pt x="4413" y="0"/>
                  </a:cubicBezTo>
                  <a:close/>
                </a:path>
              </a:pathLst>
            </a:custGeom>
            <a:solidFill>
              <a:srgbClr val="AB385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484;p49">
              <a:extLst>
                <a:ext uri="{FF2B5EF4-FFF2-40B4-BE49-F238E27FC236}">
                  <a16:creationId xmlns:a16="http://schemas.microsoft.com/office/drawing/2014/main" id="{349CA76B-1290-A979-2103-0ED43D71BCC9}"/>
                </a:ext>
              </a:extLst>
            </p:cNvPr>
            <p:cNvSpPr/>
            <p:nvPr/>
          </p:nvSpPr>
          <p:spPr>
            <a:xfrm>
              <a:off x="2081600" y="3320825"/>
              <a:ext cx="106425" cy="570975"/>
            </a:xfrm>
            <a:custGeom>
              <a:avLst/>
              <a:gdLst/>
              <a:ahLst/>
              <a:cxnLst/>
              <a:rect l="l" t="t" r="r" b="b"/>
              <a:pathLst>
                <a:path w="4257" h="22839" extrusionOk="0">
                  <a:moveTo>
                    <a:pt x="4044" y="0"/>
                  </a:moveTo>
                  <a:cubicBezTo>
                    <a:pt x="3952" y="0"/>
                    <a:pt x="3861" y="53"/>
                    <a:pt x="3861" y="160"/>
                  </a:cubicBezTo>
                  <a:cubicBezTo>
                    <a:pt x="3892" y="3473"/>
                    <a:pt x="3223" y="6725"/>
                    <a:pt x="1946" y="9795"/>
                  </a:cubicBezTo>
                  <a:cubicBezTo>
                    <a:pt x="1338" y="11254"/>
                    <a:pt x="670" y="12713"/>
                    <a:pt x="305" y="14263"/>
                  </a:cubicBezTo>
                  <a:cubicBezTo>
                    <a:pt x="1" y="15662"/>
                    <a:pt x="62" y="17121"/>
                    <a:pt x="457" y="18519"/>
                  </a:cubicBezTo>
                  <a:cubicBezTo>
                    <a:pt x="913" y="20069"/>
                    <a:pt x="1764" y="21497"/>
                    <a:pt x="2797" y="22774"/>
                  </a:cubicBezTo>
                  <a:cubicBezTo>
                    <a:pt x="2828" y="22820"/>
                    <a:pt x="2868" y="22839"/>
                    <a:pt x="2908" y="22839"/>
                  </a:cubicBezTo>
                  <a:cubicBezTo>
                    <a:pt x="3029" y="22839"/>
                    <a:pt x="3155" y="22668"/>
                    <a:pt x="3041" y="22531"/>
                  </a:cubicBezTo>
                  <a:cubicBezTo>
                    <a:pt x="1217" y="20282"/>
                    <a:pt x="31" y="17394"/>
                    <a:pt x="639" y="14476"/>
                  </a:cubicBezTo>
                  <a:cubicBezTo>
                    <a:pt x="943" y="12956"/>
                    <a:pt x="1612" y="11497"/>
                    <a:pt x="2220" y="10069"/>
                  </a:cubicBezTo>
                  <a:cubicBezTo>
                    <a:pt x="2828" y="8610"/>
                    <a:pt x="3345" y="7090"/>
                    <a:pt x="3679" y="5509"/>
                  </a:cubicBezTo>
                  <a:cubicBezTo>
                    <a:pt x="4074" y="3746"/>
                    <a:pt x="4256" y="1953"/>
                    <a:pt x="4226" y="160"/>
                  </a:cubicBezTo>
                  <a:cubicBezTo>
                    <a:pt x="4226" y="53"/>
                    <a:pt x="4135" y="0"/>
                    <a:pt x="4044"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485;p49">
              <a:extLst>
                <a:ext uri="{FF2B5EF4-FFF2-40B4-BE49-F238E27FC236}">
                  <a16:creationId xmlns:a16="http://schemas.microsoft.com/office/drawing/2014/main" id="{04FD920A-696E-F9C8-B143-25BF4381E456}"/>
                </a:ext>
              </a:extLst>
            </p:cNvPr>
            <p:cNvSpPr/>
            <p:nvPr/>
          </p:nvSpPr>
          <p:spPr>
            <a:xfrm>
              <a:off x="1529925" y="2894700"/>
              <a:ext cx="1538800" cy="1605775"/>
            </a:xfrm>
            <a:custGeom>
              <a:avLst/>
              <a:gdLst/>
              <a:ahLst/>
              <a:cxnLst/>
              <a:rect l="l" t="t" r="r" b="b"/>
              <a:pathLst>
                <a:path w="61552" h="64231" extrusionOk="0">
                  <a:moveTo>
                    <a:pt x="41582" y="1"/>
                  </a:moveTo>
                  <a:lnTo>
                    <a:pt x="34378" y="2797"/>
                  </a:lnTo>
                  <a:lnTo>
                    <a:pt x="35321" y="11034"/>
                  </a:lnTo>
                  <a:cubicBezTo>
                    <a:pt x="35321" y="11034"/>
                    <a:pt x="24682" y="12007"/>
                    <a:pt x="22524" y="17873"/>
                  </a:cubicBezTo>
                  <a:cubicBezTo>
                    <a:pt x="20427" y="23497"/>
                    <a:pt x="16262" y="39454"/>
                    <a:pt x="1" y="52160"/>
                  </a:cubicBezTo>
                  <a:cubicBezTo>
                    <a:pt x="791" y="54652"/>
                    <a:pt x="1916" y="57084"/>
                    <a:pt x="3314" y="59272"/>
                  </a:cubicBezTo>
                  <a:cubicBezTo>
                    <a:pt x="8815" y="56537"/>
                    <a:pt x="20609" y="49637"/>
                    <a:pt x="24956" y="39515"/>
                  </a:cubicBezTo>
                  <a:lnTo>
                    <a:pt x="24956" y="39515"/>
                  </a:lnTo>
                  <a:cubicBezTo>
                    <a:pt x="24956" y="39515"/>
                    <a:pt x="25898" y="42646"/>
                    <a:pt x="24256" y="46050"/>
                  </a:cubicBezTo>
                  <a:cubicBezTo>
                    <a:pt x="22645" y="49485"/>
                    <a:pt x="20092" y="54804"/>
                    <a:pt x="20396" y="57935"/>
                  </a:cubicBezTo>
                  <a:cubicBezTo>
                    <a:pt x="20571" y="59957"/>
                    <a:pt x="27165" y="64231"/>
                    <a:pt x="37615" y="64231"/>
                  </a:cubicBezTo>
                  <a:cubicBezTo>
                    <a:pt x="43500" y="64231"/>
                    <a:pt x="50608" y="62875"/>
                    <a:pt x="58482" y="58999"/>
                  </a:cubicBezTo>
                  <a:cubicBezTo>
                    <a:pt x="58482" y="58999"/>
                    <a:pt x="59576" y="54956"/>
                    <a:pt x="56142" y="49789"/>
                  </a:cubicBezTo>
                  <a:cubicBezTo>
                    <a:pt x="52676" y="44622"/>
                    <a:pt x="56263" y="34378"/>
                    <a:pt x="56263" y="34378"/>
                  </a:cubicBezTo>
                  <a:lnTo>
                    <a:pt x="61552" y="27205"/>
                  </a:lnTo>
                  <a:cubicBezTo>
                    <a:pt x="61552" y="27205"/>
                    <a:pt x="58816" y="14773"/>
                    <a:pt x="51278" y="12737"/>
                  </a:cubicBezTo>
                  <a:lnTo>
                    <a:pt x="43740" y="10731"/>
                  </a:lnTo>
                  <a:lnTo>
                    <a:pt x="41582" y="1"/>
                  </a:lnTo>
                  <a:close/>
                </a:path>
              </a:pathLst>
            </a:custGeom>
            <a:solidFill>
              <a:srgbClr val="FFCD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486;p49">
              <a:extLst>
                <a:ext uri="{FF2B5EF4-FFF2-40B4-BE49-F238E27FC236}">
                  <a16:creationId xmlns:a16="http://schemas.microsoft.com/office/drawing/2014/main" id="{E344DF0C-F800-7717-B488-3E94D2A4977D}"/>
                </a:ext>
              </a:extLst>
            </p:cNvPr>
            <p:cNvSpPr/>
            <p:nvPr/>
          </p:nvSpPr>
          <p:spPr>
            <a:xfrm>
              <a:off x="1529925" y="3207775"/>
              <a:ext cx="1538800" cy="1292700"/>
            </a:xfrm>
            <a:custGeom>
              <a:avLst/>
              <a:gdLst/>
              <a:ahLst/>
              <a:cxnLst/>
              <a:rect l="l" t="t" r="r" b="b"/>
              <a:pathLst>
                <a:path w="61552" h="51708" extrusionOk="0">
                  <a:moveTo>
                    <a:pt x="28968" y="1"/>
                  </a:moveTo>
                  <a:cubicBezTo>
                    <a:pt x="26263" y="1034"/>
                    <a:pt x="23497" y="2676"/>
                    <a:pt x="22524" y="5350"/>
                  </a:cubicBezTo>
                  <a:cubicBezTo>
                    <a:pt x="20427" y="10974"/>
                    <a:pt x="16262" y="26931"/>
                    <a:pt x="1" y="39637"/>
                  </a:cubicBezTo>
                  <a:cubicBezTo>
                    <a:pt x="821" y="42129"/>
                    <a:pt x="1916" y="44561"/>
                    <a:pt x="3314" y="46749"/>
                  </a:cubicBezTo>
                  <a:cubicBezTo>
                    <a:pt x="8815" y="44014"/>
                    <a:pt x="20609" y="37114"/>
                    <a:pt x="24956" y="26992"/>
                  </a:cubicBezTo>
                  <a:lnTo>
                    <a:pt x="24956" y="26992"/>
                  </a:lnTo>
                  <a:cubicBezTo>
                    <a:pt x="24956" y="26992"/>
                    <a:pt x="25898" y="30123"/>
                    <a:pt x="24256" y="33527"/>
                  </a:cubicBezTo>
                  <a:cubicBezTo>
                    <a:pt x="22645" y="36962"/>
                    <a:pt x="20092" y="42281"/>
                    <a:pt x="20396" y="45412"/>
                  </a:cubicBezTo>
                  <a:cubicBezTo>
                    <a:pt x="20571" y="47434"/>
                    <a:pt x="27165" y="51708"/>
                    <a:pt x="37615" y="51708"/>
                  </a:cubicBezTo>
                  <a:cubicBezTo>
                    <a:pt x="43500" y="51708"/>
                    <a:pt x="50608" y="50352"/>
                    <a:pt x="58482" y="46476"/>
                  </a:cubicBezTo>
                  <a:cubicBezTo>
                    <a:pt x="58482" y="46476"/>
                    <a:pt x="59576" y="42433"/>
                    <a:pt x="56142" y="37266"/>
                  </a:cubicBezTo>
                  <a:cubicBezTo>
                    <a:pt x="52676" y="32099"/>
                    <a:pt x="56263" y="21855"/>
                    <a:pt x="56263" y="21855"/>
                  </a:cubicBezTo>
                  <a:lnTo>
                    <a:pt x="61552" y="14682"/>
                  </a:lnTo>
                  <a:cubicBezTo>
                    <a:pt x="61552" y="14682"/>
                    <a:pt x="59971" y="7539"/>
                    <a:pt x="55959" y="3192"/>
                  </a:cubicBezTo>
                  <a:cubicBezTo>
                    <a:pt x="53797" y="3694"/>
                    <a:pt x="51542" y="3891"/>
                    <a:pt x="49259" y="3891"/>
                  </a:cubicBezTo>
                  <a:cubicBezTo>
                    <a:pt x="46150" y="3891"/>
                    <a:pt x="42990" y="3526"/>
                    <a:pt x="39941" y="3071"/>
                  </a:cubicBezTo>
                  <a:cubicBezTo>
                    <a:pt x="36232" y="2524"/>
                    <a:pt x="32281" y="1703"/>
                    <a:pt x="28968" y="1"/>
                  </a:cubicBezTo>
                  <a:close/>
                </a:path>
              </a:pathLst>
            </a:custGeom>
            <a:solidFill>
              <a:srgbClr val="FFD2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487;p49">
              <a:extLst>
                <a:ext uri="{FF2B5EF4-FFF2-40B4-BE49-F238E27FC236}">
                  <a16:creationId xmlns:a16="http://schemas.microsoft.com/office/drawing/2014/main" id="{4E169CF5-7C17-5D4F-72F5-AE8FA10D539E}"/>
                </a:ext>
              </a:extLst>
            </p:cNvPr>
            <p:cNvSpPr/>
            <p:nvPr/>
          </p:nvSpPr>
          <p:spPr>
            <a:xfrm>
              <a:off x="2139375" y="3207775"/>
              <a:ext cx="839700" cy="167450"/>
            </a:xfrm>
            <a:custGeom>
              <a:avLst/>
              <a:gdLst/>
              <a:ahLst/>
              <a:cxnLst/>
              <a:rect l="l" t="t" r="r" b="b"/>
              <a:pathLst>
                <a:path w="33588" h="6698" extrusionOk="0">
                  <a:moveTo>
                    <a:pt x="4590" y="1"/>
                  </a:moveTo>
                  <a:cubicBezTo>
                    <a:pt x="2948" y="639"/>
                    <a:pt x="1277" y="1490"/>
                    <a:pt x="0" y="2676"/>
                  </a:cubicBezTo>
                  <a:cubicBezTo>
                    <a:pt x="973" y="3040"/>
                    <a:pt x="1976" y="3375"/>
                    <a:pt x="2979" y="3679"/>
                  </a:cubicBezTo>
                  <a:cubicBezTo>
                    <a:pt x="9577" y="5680"/>
                    <a:pt x="16477" y="6698"/>
                    <a:pt x="23368" y="6698"/>
                  </a:cubicBezTo>
                  <a:cubicBezTo>
                    <a:pt x="24952" y="6698"/>
                    <a:pt x="26536" y="6644"/>
                    <a:pt x="28116" y="6536"/>
                  </a:cubicBezTo>
                  <a:cubicBezTo>
                    <a:pt x="29940" y="6414"/>
                    <a:pt x="31764" y="6202"/>
                    <a:pt x="33587" y="5867"/>
                  </a:cubicBezTo>
                  <a:cubicBezTo>
                    <a:pt x="32979" y="4925"/>
                    <a:pt x="32311" y="4013"/>
                    <a:pt x="31581" y="3192"/>
                  </a:cubicBezTo>
                  <a:cubicBezTo>
                    <a:pt x="29419" y="3694"/>
                    <a:pt x="27164" y="3891"/>
                    <a:pt x="24881" y="3891"/>
                  </a:cubicBezTo>
                  <a:cubicBezTo>
                    <a:pt x="21772" y="3891"/>
                    <a:pt x="18612" y="3526"/>
                    <a:pt x="15563" y="3071"/>
                  </a:cubicBezTo>
                  <a:cubicBezTo>
                    <a:pt x="11854" y="2524"/>
                    <a:pt x="7903" y="1703"/>
                    <a:pt x="4590" y="1"/>
                  </a:cubicBezTo>
                  <a:close/>
                </a:path>
              </a:pathLst>
            </a:custGeom>
            <a:solidFill>
              <a:srgbClr val="FFA4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488;p49">
              <a:extLst>
                <a:ext uri="{FF2B5EF4-FFF2-40B4-BE49-F238E27FC236}">
                  <a16:creationId xmlns:a16="http://schemas.microsoft.com/office/drawing/2014/main" id="{23D07615-5634-82C8-D2A6-ECD0181C7A08}"/>
                </a:ext>
              </a:extLst>
            </p:cNvPr>
            <p:cNvSpPr/>
            <p:nvPr/>
          </p:nvSpPr>
          <p:spPr>
            <a:xfrm>
              <a:off x="2802000" y="3422425"/>
              <a:ext cx="731800" cy="870600"/>
            </a:xfrm>
            <a:custGeom>
              <a:avLst/>
              <a:gdLst/>
              <a:ahLst/>
              <a:cxnLst/>
              <a:rect l="l" t="t" r="r" b="b"/>
              <a:pathLst>
                <a:path w="29272" h="34824" extrusionOk="0">
                  <a:moveTo>
                    <a:pt x="24114" y="1"/>
                  </a:moveTo>
                  <a:cubicBezTo>
                    <a:pt x="22995" y="1"/>
                    <a:pt x="21878" y="76"/>
                    <a:pt x="20760" y="260"/>
                  </a:cubicBezTo>
                  <a:cubicBezTo>
                    <a:pt x="20669" y="3634"/>
                    <a:pt x="20426" y="7038"/>
                    <a:pt x="20031" y="10412"/>
                  </a:cubicBezTo>
                  <a:cubicBezTo>
                    <a:pt x="19666" y="13421"/>
                    <a:pt x="19149" y="16491"/>
                    <a:pt x="17751" y="19166"/>
                  </a:cubicBezTo>
                  <a:cubicBezTo>
                    <a:pt x="17599" y="19470"/>
                    <a:pt x="17356" y="19804"/>
                    <a:pt x="17022" y="19835"/>
                  </a:cubicBezTo>
                  <a:cubicBezTo>
                    <a:pt x="17005" y="19836"/>
                    <a:pt x="16988" y="19837"/>
                    <a:pt x="16971" y="19837"/>
                  </a:cubicBezTo>
                  <a:cubicBezTo>
                    <a:pt x="16632" y="19837"/>
                    <a:pt x="16375" y="19547"/>
                    <a:pt x="16201" y="19257"/>
                  </a:cubicBezTo>
                  <a:cubicBezTo>
                    <a:pt x="14955" y="17433"/>
                    <a:pt x="14165" y="15367"/>
                    <a:pt x="13374" y="13300"/>
                  </a:cubicBezTo>
                  <a:cubicBezTo>
                    <a:pt x="11733" y="8953"/>
                    <a:pt x="10091" y="4607"/>
                    <a:pt x="8450" y="260"/>
                  </a:cubicBezTo>
                  <a:lnTo>
                    <a:pt x="0" y="6552"/>
                  </a:lnTo>
                  <a:cubicBezTo>
                    <a:pt x="1186" y="13482"/>
                    <a:pt x="3617" y="20108"/>
                    <a:pt x="6535" y="26491"/>
                  </a:cubicBezTo>
                  <a:cubicBezTo>
                    <a:pt x="7386" y="28315"/>
                    <a:pt x="8268" y="30139"/>
                    <a:pt x="9575" y="31689"/>
                  </a:cubicBezTo>
                  <a:cubicBezTo>
                    <a:pt x="10851" y="33209"/>
                    <a:pt x="12614" y="34455"/>
                    <a:pt x="14620" y="34759"/>
                  </a:cubicBezTo>
                  <a:cubicBezTo>
                    <a:pt x="14928" y="34803"/>
                    <a:pt x="15234" y="34824"/>
                    <a:pt x="15539" y="34824"/>
                  </a:cubicBezTo>
                  <a:cubicBezTo>
                    <a:pt x="17979" y="34824"/>
                    <a:pt x="20318" y="33479"/>
                    <a:pt x="22128" y="31750"/>
                  </a:cubicBezTo>
                  <a:cubicBezTo>
                    <a:pt x="25077" y="28984"/>
                    <a:pt x="26931" y="25215"/>
                    <a:pt x="27964" y="21294"/>
                  </a:cubicBezTo>
                  <a:cubicBezTo>
                    <a:pt x="28998" y="17373"/>
                    <a:pt x="29210" y="13300"/>
                    <a:pt x="29241" y="9257"/>
                  </a:cubicBezTo>
                  <a:cubicBezTo>
                    <a:pt x="29271" y="6278"/>
                    <a:pt x="29210" y="3330"/>
                    <a:pt x="29089" y="382"/>
                  </a:cubicBezTo>
                  <a:cubicBezTo>
                    <a:pt x="27422" y="164"/>
                    <a:pt x="25766" y="1"/>
                    <a:pt x="24114" y="1"/>
                  </a:cubicBezTo>
                  <a:close/>
                </a:path>
              </a:pathLst>
            </a:custGeom>
            <a:solidFill>
              <a:srgbClr val="FFD2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489;p49">
              <a:extLst>
                <a:ext uri="{FF2B5EF4-FFF2-40B4-BE49-F238E27FC236}">
                  <a16:creationId xmlns:a16="http://schemas.microsoft.com/office/drawing/2014/main" id="{77A1F792-9A34-15FA-E971-B5B503724430}"/>
                </a:ext>
              </a:extLst>
            </p:cNvPr>
            <p:cNvSpPr/>
            <p:nvPr/>
          </p:nvSpPr>
          <p:spPr>
            <a:xfrm>
              <a:off x="2070975" y="2466125"/>
              <a:ext cx="255350" cy="297900"/>
            </a:xfrm>
            <a:custGeom>
              <a:avLst/>
              <a:gdLst/>
              <a:ahLst/>
              <a:cxnLst/>
              <a:rect l="l" t="t" r="r" b="b"/>
              <a:pathLst>
                <a:path w="10214" h="11916" extrusionOk="0">
                  <a:moveTo>
                    <a:pt x="5107" y="730"/>
                  </a:moveTo>
                  <a:cubicBezTo>
                    <a:pt x="7508" y="730"/>
                    <a:pt x="9454" y="3071"/>
                    <a:pt x="9454" y="5958"/>
                  </a:cubicBezTo>
                  <a:cubicBezTo>
                    <a:pt x="9454" y="8846"/>
                    <a:pt x="7508" y="11186"/>
                    <a:pt x="5107" y="11186"/>
                  </a:cubicBezTo>
                  <a:cubicBezTo>
                    <a:pt x="2706" y="11186"/>
                    <a:pt x="760" y="8846"/>
                    <a:pt x="760" y="5958"/>
                  </a:cubicBezTo>
                  <a:cubicBezTo>
                    <a:pt x="760" y="3071"/>
                    <a:pt x="2706" y="730"/>
                    <a:pt x="5107" y="730"/>
                  </a:cubicBezTo>
                  <a:close/>
                  <a:moveTo>
                    <a:pt x="5107" y="1"/>
                  </a:moveTo>
                  <a:cubicBezTo>
                    <a:pt x="2311" y="1"/>
                    <a:pt x="0" y="2676"/>
                    <a:pt x="0" y="5958"/>
                  </a:cubicBezTo>
                  <a:cubicBezTo>
                    <a:pt x="0" y="9241"/>
                    <a:pt x="2311" y="11916"/>
                    <a:pt x="5107" y="11916"/>
                  </a:cubicBezTo>
                  <a:cubicBezTo>
                    <a:pt x="7903" y="11916"/>
                    <a:pt x="10213" y="9241"/>
                    <a:pt x="10213" y="5958"/>
                  </a:cubicBezTo>
                  <a:cubicBezTo>
                    <a:pt x="10213" y="2676"/>
                    <a:pt x="7903" y="1"/>
                    <a:pt x="5107"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490;p49">
              <a:extLst>
                <a:ext uri="{FF2B5EF4-FFF2-40B4-BE49-F238E27FC236}">
                  <a16:creationId xmlns:a16="http://schemas.microsoft.com/office/drawing/2014/main" id="{D2A18459-971F-357A-F8AB-B89AE329361E}"/>
                </a:ext>
              </a:extLst>
            </p:cNvPr>
            <p:cNvSpPr/>
            <p:nvPr/>
          </p:nvSpPr>
          <p:spPr>
            <a:xfrm>
              <a:off x="2396200" y="2469175"/>
              <a:ext cx="282700" cy="305500"/>
            </a:xfrm>
            <a:custGeom>
              <a:avLst/>
              <a:gdLst/>
              <a:ahLst/>
              <a:cxnLst/>
              <a:rect l="l" t="t" r="r" b="b"/>
              <a:pathLst>
                <a:path w="11308" h="12220" extrusionOk="0">
                  <a:moveTo>
                    <a:pt x="5654" y="791"/>
                  </a:moveTo>
                  <a:cubicBezTo>
                    <a:pt x="8329" y="791"/>
                    <a:pt x="10518" y="3162"/>
                    <a:pt x="10518" y="6110"/>
                  </a:cubicBezTo>
                  <a:cubicBezTo>
                    <a:pt x="10518" y="9028"/>
                    <a:pt x="8329" y="11399"/>
                    <a:pt x="5654" y="11399"/>
                  </a:cubicBezTo>
                  <a:cubicBezTo>
                    <a:pt x="2980" y="11399"/>
                    <a:pt x="791" y="9028"/>
                    <a:pt x="791" y="6110"/>
                  </a:cubicBezTo>
                  <a:cubicBezTo>
                    <a:pt x="791" y="3162"/>
                    <a:pt x="2980" y="791"/>
                    <a:pt x="5654" y="791"/>
                  </a:cubicBezTo>
                  <a:close/>
                  <a:moveTo>
                    <a:pt x="5654" y="0"/>
                  </a:moveTo>
                  <a:cubicBezTo>
                    <a:pt x="2524" y="0"/>
                    <a:pt x="1" y="2736"/>
                    <a:pt x="1" y="6110"/>
                  </a:cubicBezTo>
                  <a:cubicBezTo>
                    <a:pt x="1" y="9453"/>
                    <a:pt x="2524" y="12219"/>
                    <a:pt x="5654" y="12219"/>
                  </a:cubicBezTo>
                  <a:cubicBezTo>
                    <a:pt x="8785" y="12219"/>
                    <a:pt x="11308" y="9453"/>
                    <a:pt x="11308" y="6110"/>
                  </a:cubicBezTo>
                  <a:cubicBezTo>
                    <a:pt x="11308" y="2736"/>
                    <a:pt x="8785" y="0"/>
                    <a:pt x="5654"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2491;p49">
              <a:extLst>
                <a:ext uri="{FF2B5EF4-FFF2-40B4-BE49-F238E27FC236}">
                  <a16:creationId xmlns:a16="http://schemas.microsoft.com/office/drawing/2014/main" id="{1B602786-36D6-1BF9-8063-522A97158A13}"/>
                </a:ext>
              </a:extLst>
            </p:cNvPr>
            <p:cNvSpPr/>
            <p:nvPr/>
          </p:nvSpPr>
          <p:spPr>
            <a:xfrm>
              <a:off x="2306350" y="2573275"/>
              <a:ext cx="102800" cy="57025"/>
            </a:xfrm>
            <a:custGeom>
              <a:avLst/>
              <a:gdLst/>
              <a:ahLst/>
              <a:cxnLst/>
              <a:rect l="l" t="t" r="r" b="b"/>
              <a:pathLst>
                <a:path w="4112" h="2281" extrusionOk="0">
                  <a:moveTo>
                    <a:pt x="2174" y="1"/>
                  </a:moveTo>
                  <a:cubicBezTo>
                    <a:pt x="1429" y="1"/>
                    <a:pt x="677" y="350"/>
                    <a:pt x="190" y="1095"/>
                  </a:cubicBezTo>
                  <a:cubicBezTo>
                    <a:pt x="0" y="1370"/>
                    <a:pt x="251" y="1630"/>
                    <a:pt x="513" y="1630"/>
                  </a:cubicBezTo>
                  <a:cubicBezTo>
                    <a:pt x="628" y="1630"/>
                    <a:pt x="745" y="1580"/>
                    <a:pt x="829" y="1460"/>
                  </a:cubicBezTo>
                  <a:cubicBezTo>
                    <a:pt x="1166" y="947"/>
                    <a:pt x="1667" y="713"/>
                    <a:pt x="2164" y="713"/>
                  </a:cubicBezTo>
                  <a:cubicBezTo>
                    <a:pt x="2877" y="713"/>
                    <a:pt x="3580" y="1195"/>
                    <a:pt x="3777" y="2037"/>
                  </a:cubicBezTo>
                  <a:cubicBezTo>
                    <a:pt x="3808" y="2219"/>
                    <a:pt x="3960" y="2280"/>
                    <a:pt x="4112" y="2280"/>
                  </a:cubicBezTo>
                  <a:cubicBezTo>
                    <a:pt x="4081" y="2250"/>
                    <a:pt x="4081" y="2219"/>
                    <a:pt x="4081" y="2189"/>
                  </a:cubicBezTo>
                  <a:cubicBezTo>
                    <a:pt x="3960" y="1794"/>
                    <a:pt x="3990" y="1368"/>
                    <a:pt x="4112" y="1004"/>
                  </a:cubicBezTo>
                  <a:cubicBezTo>
                    <a:pt x="3656" y="350"/>
                    <a:pt x="2918" y="1"/>
                    <a:pt x="2174"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2492;p49">
              <a:extLst>
                <a:ext uri="{FF2B5EF4-FFF2-40B4-BE49-F238E27FC236}">
                  <a16:creationId xmlns:a16="http://schemas.microsoft.com/office/drawing/2014/main" id="{5FDCFC8B-BFCE-FD64-589B-47F405B4FBE4}"/>
                </a:ext>
              </a:extLst>
            </p:cNvPr>
            <p:cNvSpPr/>
            <p:nvPr/>
          </p:nvSpPr>
          <p:spPr>
            <a:xfrm>
              <a:off x="2676600" y="2612025"/>
              <a:ext cx="272075" cy="158850"/>
            </a:xfrm>
            <a:custGeom>
              <a:avLst/>
              <a:gdLst/>
              <a:ahLst/>
              <a:cxnLst/>
              <a:rect l="l" t="t" r="r" b="b"/>
              <a:pathLst>
                <a:path w="10883" h="6354" extrusionOk="0">
                  <a:moveTo>
                    <a:pt x="1" y="1"/>
                  </a:moveTo>
                  <a:lnTo>
                    <a:pt x="1" y="1"/>
                  </a:lnTo>
                  <a:cubicBezTo>
                    <a:pt x="62" y="244"/>
                    <a:pt x="62" y="487"/>
                    <a:pt x="1" y="730"/>
                  </a:cubicBezTo>
                  <a:cubicBezTo>
                    <a:pt x="1764" y="913"/>
                    <a:pt x="3527" y="1217"/>
                    <a:pt x="5259" y="1642"/>
                  </a:cubicBezTo>
                  <a:cubicBezTo>
                    <a:pt x="6110" y="1824"/>
                    <a:pt x="6931" y="2068"/>
                    <a:pt x="7782" y="2341"/>
                  </a:cubicBezTo>
                  <a:cubicBezTo>
                    <a:pt x="9758" y="2949"/>
                    <a:pt x="10153" y="4165"/>
                    <a:pt x="10123" y="5989"/>
                  </a:cubicBezTo>
                  <a:cubicBezTo>
                    <a:pt x="10123" y="6232"/>
                    <a:pt x="10305" y="6353"/>
                    <a:pt x="10487" y="6353"/>
                  </a:cubicBezTo>
                  <a:cubicBezTo>
                    <a:pt x="10670" y="6353"/>
                    <a:pt x="10852" y="6232"/>
                    <a:pt x="10852" y="5989"/>
                  </a:cubicBezTo>
                  <a:cubicBezTo>
                    <a:pt x="10882" y="3983"/>
                    <a:pt x="10396" y="2584"/>
                    <a:pt x="8481" y="1794"/>
                  </a:cubicBezTo>
                  <a:cubicBezTo>
                    <a:pt x="5867" y="730"/>
                    <a:pt x="2828" y="305"/>
                    <a:pt x="1"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2493;p49">
              <a:extLst>
                <a:ext uri="{FF2B5EF4-FFF2-40B4-BE49-F238E27FC236}">
                  <a16:creationId xmlns:a16="http://schemas.microsoft.com/office/drawing/2014/main" id="{FBE42FB1-B09B-8E7C-4D1C-34217C135DF3}"/>
                </a:ext>
              </a:extLst>
            </p:cNvPr>
            <p:cNvSpPr/>
            <p:nvPr/>
          </p:nvSpPr>
          <p:spPr>
            <a:xfrm>
              <a:off x="2070225" y="3367425"/>
              <a:ext cx="107150" cy="540600"/>
            </a:xfrm>
            <a:custGeom>
              <a:avLst/>
              <a:gdLst/>
              <a:ahLst/>
              <a:cxnLst/>
              <a:rect l="l" t="t" r="r" b="b"/>
              <a:pathLst>
                <a:path w="4286" h="21624" extrusionOk="0">
                  <a:moveTo>
                    <a:pt x="3565" y="0"/>
                  </a:moveTo>
                  <a:cubicBezTo>
                    <a:pt x="3455" y="0"/>
                    <a:pt x="3325" y="92"/>
                    <a:pt x="3344" y="241"/>
                  </a:cubicBezTo>
                  <a:cubicBezTo>
                    <a:pt x="3982" y="4314"/>
                    <a:pt x="942" y="7718"/>
                    <a:pt x="456" y="11670"/>
                  </a:cubicBezTo>
                  <a:cubicBezTo>
                    <a:pt x="0" y="15469"/>
                    <a:pt x="1550" y="18630"/>
                    <a:pt x="3830" y="21548"/>
                  </a:cubicBezTo>
                  <a:cubicBezTo>
                    <a:pt x="3866" y="21602"/>
                    <a:pt x="3919" y="21624"/>
                    <a:pt x="3974" y="21624"/>
                  </a:cubicBezTo>
                  <a:cubicBezTo>
                    <a:pt x="4106" y="21624"/>
                    <a:pt x="4241" y="21495"/>
                    <a:pt x="4134" y="21366"/>
                  </a:cubicBezTo>
                  <a:cubicBezTo>
                    <a:pt x="3009" y="19907"/>
                    <a:pt x="1976" y="18357"/>
                    <a:pt x="1337" y="16624"/>
                  </a:cubicBezTo>
                  <a:cubicBezTo>
                    <a:pt x="638" y="14770"/>
                    <a:pt x="608" y="12764"/>
                    <a:pt x="973" y="10849"/>
                  </a:cubicBezTo>
                  <a:cubicBezTo>
                    <a:pt x="1672" y="7171"/>
                    <a:pt x="4286" y="4041"/>
                    <a:pt x="3708" y="120"/>
                  </a:cubicBezTo>
                  <a:cubicBezTo>
                    <a:pt x="3697" y="37"/>
                    <a:pt x="3635" y="0"/>
                    <a:pt x="3565"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2494;p49">
              <a:extLst>
                <a:ext uri="{FF2B5EF4-FFF2-40B4-BE49-F238E27FC236}">
                  <a16:creationId xmlns:a16="http://schemas.microsoft.com/office/drawing/2014/main" id="{81678510-2C8D-CB0A-1926-E930D24D7B39}"/>
                </a:ext>
              </a:extLst>
            </p:cNvPr>
            <p:cNvSpPr/>
            <p:nvPr/>
          </p:nvSpPr>
          <p:spPr>
            <a:xfrm>
              <a:off x="2789375" y="3517125"/>
              <a:ext cx="142750" cy="488500"/>
            </a:xfrm>
            <a:custGeom>
              <a:avLst/>
              <a:gdLst/>
              <a:ahLst/>
              <a:cxnLst/>
              <a:rect l="l" t="t" r="r" b="b"/>
              <a:pathLst>
                <a:path w="5710" h="19540" extrusionOk="0">
                  <a:moveTo>
                    <a:pt x="240" y="0"/>
                  </a:moveTo>
                  <a:cubicBezTo>
                    <a:pt x="130" y="0"/>
                    <a:pt x="0" y="92"/>
                    <a:pt x="19" y="241"/>
                  </a:cubicBezTo>
                  <a:cubicBezTo>
                    <a:pt x="1022" y="6806"/>
                    <a:pt x="2785" y="13250"/>
                    <a:pt x="5308" y="19421"/>
                  </a:cubicBezTo>
                  <a:cubicBezTo>
                    <a:pt x="5343" y="19503"/>
                    <a:pt x="5415" y="19540"/>
                    <a:pt x="5486" y="19540"/>
                  </a:cubicBezTo>
                  <a:cubicBezTo>
                    <a:pt x="5599" y="19540"/>
                    <a:pt x="5710" y="19448"/>
                    <a:pt x="5672" y="19299"/>
                  </a:cubicBezTo>
                  <a:cubicBezTo>
                    <a:pt x="3150" y="13159"/>
                    <a:pt x="1356" y="6715"/>
                    <a:pt x="384" y="119"/>
                  </a:cubicBezTo>
                  <a:cubicBezTo>
                    <a:pt x="372" y="37"/>
                    <a:pt x="310" y="0"/>
                    <a:pt x="240"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2495;p49">
              <a:extLst>
                <a:ext uri="{FF2B5EF4-FFF2-40B4-BE49-F238E27FC236}">
                  <a16:creationId xmlns:a16="http://schemas.microsoft.com/office/drawing/2014/main" id="{564A63E4-3AA8-4809-477B-8DCD0D8E98E0}"/>
                </a:ext>
              </a:extLst>
            </p:cNvPr>
            <p:cNvSpPr/>
            <p:nvPr/>
          </p:nvSpPr>
          <p:spPr>
            <a:xfrm>
              <a:off x="2679650" y="2663550"/>
              <a:ext cx="205200" cy="226050"/>
            </a:xfrm>
            <a:custGeom>
              <a:avLst/>
              <a:gdLst/>
              <a:ahLst/>
              <a:cxnLst/>
              <a:rect l="l" t="t" r="r" b="b"/>
              <a:pathLst>
                <a:path w="8208" h="9042" extrusionOk="0">
                  <a:moveTo>
                    <a:pt x="4371" y="0"/>
                  </a:moveTo>
                  <a:cubicBezTo>
                    <a:pt x="2912" y="0"/>
                    <a:pt x="1432" y="756"/>
                    <a:pt x="1095" y="2226"/>
                  </a:cubicBezTo>
                  <a:lnTo>
                    <a:pt x="0" y="8821"/>
                  </a:lnTo>
                  <a:cubicBezTo>
                    <a:pt x="586" y="8974"/>
                    <a:pt x="1172" y="9042"/>
                    <a:pt x="1757" y="9042"/>
                  </a:cubicBezTo>
                  <a:cubicBezTo>
                    <a:pt x="1871" y="9042"/>
                    <a:pt x="1984" y="9039"/>
                    <a:pt x="2098" y="9034"/>
                  </a:cubicBezTo>
                  <a:cubicBezTo>
                    <a:pt x="3466" y="8973"/>
                    <a:pt x="4864" y="8578"/>
                    <a:pt x="5988" y="7758"/>
                  </a:cubicBezTo>
                  <a:cubicBezTo>
                    <a:pt x="7083" y="6937"/>
                    <a:pt x="7903" y="5660"/>
                    <a:pt x="8055" y="4292"/>
                  </a:cubicBezTo>
                  <a:cubicBezTo>
                    <a:pt x="8207" y="2925"/>
                    <a:pt x="7630" y="1435"/>
                    <a:pt x="6505" y="645"/>
                  </a:cubicBezTo>
                  <a:cubicBezTo>
                    <a:pt x="5915" y="213"/>
                    <a:pt x="5146" y="0"/>
                    <a:pt x="4371" y="0"/>
                  </a:cubicBezTo>
                  <a:close/>
                </a:path>
              </a:pathLst>
            </a:custGeom>
            <a:solidFill>
              <a:srgbClr val="FFCD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 name="Google Shape;2496;p49">
            <a:extLst>
              <a:ext uri="{FF2B5EF4-FFF2-40B4-BE49-F238E27FC236}">
                <a16:creationId xmlns:a16="http://schemas.microsoft.com/office/drawing/2014/main" id="{BE100385-AC01-9D56-7C7A-DC1869092ECD}"/>
              </a:ext>
            </a:extLst>
          </p:cNvPr>
          <p:cNvGrpSpPr/>
          <p:nvPr/>
        </p:nvGrpSpPr>
        <p:grpSpPr>
          <a:xfrm>
            <a:off x="1292380" y="2685695"/>
            <a:ext cx="2167000" cy="2552850"/>
            <a:chOff x="-942750" y="2090650"/>
            <a:chExt cx="2167000" cy="2552850"/>
          </a:xfrm>
        </p:grpSpPr>
        <p:sp>
          <p:nvSpPr>
            <p:cNvPr id="6" name="Google Shape;2497;p49">
              <a:extLst>
                <a:ext uri="{FF2B5EF4-FFF2-40B4-BE49-F238E27FC236}">
                  <a16:creationId xmlns:a16="http://schemas.microsoft.com/office/drawing/2014/main" id="{3695B413-AE03-51DC-38AF-5BCEF9837F87}"/>
                </a:ext>
              </a:extLst>
            </p:cNvPr>
            <p:cNvSpPr/>
            <p:nvPr/>
          </p:nvSpPr>
          <p:spPr>
            <a:xfrm>
              <a:off x="-942750" y="2090650"/>
              <a:ext cx="1723450" cy="1790325"/>
            </a:xfrm>
            <a:custGeom>
              <a:avLst/>
              <a:gdLst/>
              <a:ahLst/>
              <a:cxnLst/>
              <a:rect l="l" t="t" r="r" b="b"/>
              <a:pathLst>
                <a:path w="68938" h="71613" extrusionOk="0">
                  <a:moveTo>
                    <a:pt x="37068" y="1"/>
                  </a:moveTo>
                  <a:cubicBezTo>
                    <a:pt x="34932" y="1"/>
                    <a:pt x="32806" y="433"/>
                    <a:pt x="30882" y="1342"/>
                  </a:cubicBezTo>
                  <a:cubicBezTo>
                    <a:pt x="30426" y="1555"/>
                    <a:pt x="29970" y="1767"/>
                    <a:pt x="29484" y="1889"/>
                  </a:cubicBezTo>
                  <a:cubicBezTo>
                    <a:pt x="29119" y="1950"/>
                    <a:pt x="28724" y="1950"/>
                    <a:pt x="28329" y="1950"/>
                  </a:cubicBezTo>
                  <a:cubicBezTo>
                    <a:pt x="28295" y="1949"/>
                    <a:pt x="28262" y="1949"/>
                    <a:pt x="28228" y="1949"/>
                  </a:cubicBezTo>
                  <a:cubicBezTo>
                    <a:pt x="23482" y="1949"/>
                    <a:pt x="18225" y="6205"/>
                    <a:pt x="16475" y="10430"/>
                  </a:cubicBezTo>
                  <a:cubicBezTo>
                    <a:pt x="14590" y="14898"/>
                    <a:pt x="14833" y="20035"/>
                    <a:pt x="13921" y="24625"/>
                  </a:cubicBezTo>
                  <a:cubicBezTo>
                    <a:pt x="13405" y="27178"/>
                    <a:pt x="12462" y="29670"/>
                    <a:pt x="11125" y="31889"/>
                  </a:cubicBezTo>
                  <a:cubicBezTo>
                    <a:pt x="9362" y="34838"/>
                    <a:pt x="6991" y="37361"/>
                    <a:pt x="5289" y="40339"/>
                  </a:cubicBezTo>
                  <a:cubicBezTo>
                    <a:pt x="0" y="49640"/>
                    <a:pt x="3374" y="61495"/>
                    <a:pt x="12310" y="67148"/>
                  </a:cubicBezTo>
                  <a:cubicBezTo>
                    <a:pt x="16383" y="69732"/>
                    <a:pt x="21186" y="71008"/>
                    <a:pt x="25988" y="71464"/>
                  </a:cubicBezTo>
                  <a:cubicBezTo>
                    <a:pt x="26942" y="71555"/>
                    <a:pt x="27914" y="71612"/>
                    <a:pt x="28886" y="71612"/>
                  </a:cubicBezTo>
                  <a:cubicBezTo>
                    <a:pt x="31818" y="71612"/>
                    <a:pt x="34747" y="71094"/>
                    <a:pt x="37144" y="69428"/>
                  </a:cubicBezTo>
                  <a:lnTo>
                    <a:pt x="57661" y="70492"/>
                  </a:lnTo>
                  <a:cubicBezTo>
                    <a:pt x="60670" y="67817"/>
                    <a:pt x="63649" y="64990"/>
                    <a:pt x="65746" y="61555"/>
                  </a:cubicBezTo>
                  <a:cubicBezTo>
                    <a:pt x="67813" y="58090"/>
                    <a:pt x="68938" y="53896"/>
                    <a:pt x="67934" y="50005"/>
                  </a:cubicBezTo>
                  <a:cubicBezTo>
                    <a:pt x="66567" y="44655"/>
                    <a:pt x="61764" y="41099"/>
                    <a:pt x="57873" y="37239"/>
                  </a:cubicBezTo>
                  <a:cubicBezTo>
                    <a:pt x="56810" y="36205"/>
                    <a:pt x="55807" y="35081"/>
                    <a:pt x="55168" y="33774"/>
                  </a:cubicBezTo>
                  <a:cubicBezTo>
                    <a:pt x="54439" y="32254"/>
                    <a:pt x="54226" y="30552"/>
                    <a:pt x="54135" y="28850"/>
                  </a:cubicBezTo>
                  <a:cubicBezTo>
                    <a:pt x="53588" y="19397"/>
                    <a:pt x="55168" y="9457"/>
                    <a:pt x="46506" y="3044"/>
                  </a:cubicBezTo>
                  <a:cubicBezTo>
                    <a:pt x="43828" y="1073"/>
                    <a:pt x="40434" y="1"/>
                    <a:pt x="37068" y="1"/>
                  </a:cubicBezTo>
                  <a:close/>
                </a:path>
              </a:pathLst>
            </a:custGeom>
            <a:solidFill>
              <a:srgbClr val="FFD2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2498;p49">
              <a:extLst>
                <a:ext uri="{FF2B5EF4-FFF2-40B4-BE49-F238E27FC236}">
                  <a16:creationId xmlns:a16="http://schemas.microsoft.com/office/drawing/2014/main" id="{069D2ACE-4157-00BE-F226-ADB55CC5DDC8}"/>
                </a:ext>
              </a:extLst>
            </p:cNvPr>
            <p:cNvSpPr/>
            <p:nvPr/>
          </p:nvSpPr>
          <p:spPr>
            <a:xfrm>
              <a:off x="-106125" y="2359750"/>
              <a:ext cx="809325" cy="1359175"/>
            </a:xfrm>
            <a:custGeom>
              <a:avLst/>
              <a:gdLst/>
              <a:ahLst/>
              <a:cxnLst/>
              <a:rect l="l" t="t" r="r" b="b"/>
              <a:pathLst>
                <a:path w="32373" h="54367" extrusionOk="0">
                  <a:moveTo>
                    <a:pt x="13496" y="0"/>
                  </a:moveTo>
                  <a:lnTo>
                    <a:pt x="1885" y="12645"/>
                  </a:lnTo>
                  <a:cubicBezTo>
                    <a:pt x="487" y="13557"/>
                    <a:pt x="1" y="15472"/>
                    <a:pt x="305" y="17083"/>
                  </a:cubicBezTo>
                  <a:cubicBezTo>
                    <a:pt x="609" y="18724"/>
                    <a:pt x="1551" y="20183"/>
                    <a:pt x="2524" y="21520"/>
                  </a:cubicBezTo>
                  <a:cubicBezTo>
                    <a:pt x="3496" y="22858"/>
                    <a:pt x="4530" y="24195"/>
                    <a:pt x="5107" y="25776"/>
                  </a:cubicBezTo>
                  <a:cubicBezTo>
                    <a:pt x="6323" y="29150"/>
                    <a:pt x="5077" y="32858"/>
                    <a:pt x="4226" y="36354"/>
                  </a:cubicBezTo>
                  <a:cubicBezTo>
                    <a:pt x="2980" y="41521"/>
                    <a:pt x="6566" y="42919"/>
                    <a:pt x="9454" y="46414"/>
                  </a:cubicBezTo>
                  <a:cubicBezTo>
                    <a:pt x="12625" y="50239"/>
                    <a:pt x="16082" y="54367"/>
                    <a:pt x="20759" y="54367"/>
                  </a:cubicBezTo>
                  <a:cubicBezTo>
                    <a:pt x="22179" y="54367"/>
                    <a:pt x="23711" y="53986"/>
                    <a:pt x="25381" y="53101"/>
                  </a:cubicBezTo>
                  <a:cubicBezTo>
                    <a:pt x="31430" y="49880"/>
                    <a:pt x="32372" y="39545"/>
                    <a:pt x="27813" y="34955"/>
                  </a:cubicBezTo>
                  <a:cubicBezTo>
                    <a:pt x="25837" y="32980"/>
                    <a:pt x="23740" y="31125"/>
                    <a:pt x="21916" y="29028"/>
                  </a:cubicBezTo>
                  <a:cubicBezTo>
                    <a:pt x="20123" y="26900"/>
                    <a:pt x="18603" y="24438"/>
                    <a:pt x="18025" y="21733"/>
                  </a:cubicBezTo>
                  <a:cubicBezTo>
                    <a:pt x="17509" y="19119"/>
                    <a:pt x="17873" y="16414"/>
                    <a:pt x="18238" y="13770"/>
                  </a:cubicBezTo>
                  <a:cubicBezTo>
                    <a:pt x="18633" y="11156"/>
                    <a:pt x="18968" y="8420"/>
                    <a:pt x="18390" y="5836"/>
                  </a:cubicBezTo>
                  <a:cubicBezTo>
                    <a:pt x="17782" y="3253"/>
                    <a:pt x="16080" y="730"/>
                    <a:pt x="13496" y="0"/>
                  </a:cubicBezTo>
                  <a:close/>
                </a:path>
              </a:pathLst>
            </a:custGeom>
            <a:solidFill>
              <a:srgbClr val="FFD2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2499;p49">
              <a:extLst>
                <a:ext uri="{FF2B5EF4-FFF2-40B4-BE49-F238E27FC236}">
                  <a16:creationId xmlns:a16="http://schemas.microsoft.com/office/drawing/2014/main" id="{658A9C0C-0906-672A-7343-73CB68018705}"/>
                </a:ext>
              </a:extLst>
            </p:cNvPr>
            <p:cNvSpPr/>
            <p:nvPr/>
          </p:nvSpPr>
          <p:spPr>
            <a:xfrm>
              <a:off x="210400" y="2663225"/>
              <a:ext cx="239850" cy="269525"/>
            </a:xfrm>
            <a:custGeom>
              <a:avLst/>
              <a:gdLst/>
              <a:ahLst/>
              <a:cxnLst/>
              <a:rect l="l" t="t" r="r" b="b"/>
              <a:pathLst>
                <a:path w="9594" h="10781" extrusionOk="0">
                  <a:moveTo>
                    <a:pt x="2450" y="0"/>
                  </a:moveTo>
                  <a:cubicBezTo>
                    <a:pt x="2288" y="0"/>
                    <a:pt x="2125" y="7"/>
                    <a:pt x="1960" y="20"/>
                  </a:cubicBezTo>
                  <a:cubicBezTo>
                    <a:pt x="1492" y="49"/>
                    <a:pt x="1474" y="783"/>
                    <a:pt x="1908" y="783"/>
                  </a:cubicBezTo>
                  <a:cubicBezTo>
                    <a:pt x="1925" y="783"/>
                    <a:pt x="1942" y="782"/>
                    <a:pt x="1960" y="780"/>
                  </a:cubicBezTo>
                  <a:cubicBezTo>
                    <a:pt x="2116" y="768"/>
                    <a:pt x="2271" y="762"/>
                    <a:pt x="2424" y="762"/>
                  </a:cubicBezTo>
                  <a:cubicBezTo>
                    <a:pt x="5390" y="762"/>
                    <a:pt x="7652" y="2972"/>
                    <a:pt x="7796" y="6008"/>
                  </a:cubicBezTo>
                  <a:cubicBezTo>
                    <a:pt x="7910" y="8435"/>
                    <a:pt x="5905" y="10011"/>
                    <a:pt x="3924" y="10011"/>
                  </a:cubicBezTo>
                  <a:cubicBezTo>
                    <a:pt x="2730" y="10011"/>
                    <a:pt x="1544" y="9438"/>
                    <a:pt x="835" y="8135"/>
                  </a:cubicBezTo>
                  <a:cubicBezTo>
                    <a:pt x="759" y="7991"/>
                    <a:pt x="639" y="7932"/>
                    <a:pt x="520" y="7932"/>
                  </a:cubicBezTo>
                  <a:cubicBezTo>
                    <a:pt x="261" y="7932"/>
                    <a:pt x="0" y="8209"/>
                    <a:pt x="167" y="8500"/>
                  </a:cubicBezTo>
                  <a:cubicBezTo>
                    <a:pt x="1002" y="10029"/>
                    <a:pt x="2531" y="10780"/>
                    <a:pt x="4051" y="10780"/>
                  </a:cubicBezTo>
                  <a:cubicBezTo>
                    <a:pt x="5794" y="10780"/>
                    <a:pt x="7526" y="9794"/>
                    <a:pt x="8191" y="7862"/>
                  </a:cubicBezTo>
                  <a:cubicBezTo>
                    <a:pt x="9593" y="3889"/>
                    <a:pt x="6447" y="0"/>
                    <a:pt x="2450"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2500;p49">
              <a:extLst>
                <a:ext uri="{FF2B5EF4-FFF2-40B4-BE49-F238E27FC236}">
                  <a16:creationId xmlns:a16="http://schemas.microsoft.com/office/drawing/2014/main" id="{FB76628F-237A-C050-D8C7-EAC42C277676}"/>
                </a:ext>
              </a:extLst>
            </p:cNvPr>
            <p:cNvSpPr/>
            <p:nvPr/>
          </p:nvSpPr>
          <p:spPr>
            <a:xfrm>
              <a:off x="-634250" y="2571000"/>
              <a:ext cx="594275" cy="1071550"/>
            </a:xfrm>
            <a:custGeom>
              <a:avLst/>
              <a:gdLst/>
              <a:ahLst/>
              <a:cxnLst/>
              <a:rect l="l" t="t" r="r" b="b"/>
              <a:pathLst>
                <a:path w="23771" h="42862" extrusionOk="0">
                  <a:moveTo>
                    <a:pt x="18269" y="0"/>
                  </a:moveTo>
                  <a:lnTo>
                    <a:pt x="18269" y="0"/>
                  </a:lnTo>
                  <a:cubicBezTo>
                    <a:pt x="18603" y="2736"/>
                    <a:pt x="17448" y="5441"/>
                    <a:pt x="15776" y="7630"/>
                  </a:cubicBezTo>
                  <a:cubicBezTo>
                    <a:pt x="14135" y="9818"/>
                    <a:pt x="12007" y="11581"/>
                    <a:pt x="10001" y="13466"/>
                  </a:cubicBezTo>
                  <a:cubicBezTo>
                    <a:pt x="7873" y="15502"/>
                    <a:pt x="5898" y="17721"/>
                    <a:pt x="4104" y="20092"/>
                  </a:cubicBezTo>
                  <a:cubicBezTo>
                    <a:pt x="2037" y="22827"/>
                    <a:pt x="183" y="25928"/>
                    <a:pt x="92" y="29332"/>
                  </a:cubicBezTo>
                  <a:cubicBezTo>
                    <a:pt x="1" y="32372"/>
                    <a:pt x="1369" y="35381"/>
                    <a:pt x="3466" y="37600"/>
                  </a:cubicBezTo>
                  <a:cubicBezTo>
                    <a:pt x="5533" y="39849"/>
                    <a:pt x="8299" y="41369"/>
                    <a:pt x="11156" y="42433"/>
                  </a:cubicBezTo>
                  <a:cubicBezTo>
                    <a:pt x="11782" y="42660"/>
                    <a:pt x="12434" y="42861"/>
                    <a:pt x="13088" y="42861"/>
                  </a:cubicBezTo>
                  <a:cubicBezTo>
                    <a:pt x="13133" y="42861"/>
                    <a:pt x="13178" y="42860"/>
                    <a:pt x="13223" y="42858"/>
                  </a:cubicBezTo>
                  <a:cubicBezTo>
                    <a:pt x="14044" y="42797"/>
                    <a:pt x="14803" y="42402"/>
                    <a:pt x="15533" y="42007"/>
                  </a:cubicBezTo>
                  <a:lnTo>
                    <a:pt x="18208" y="40518"/>
                  </a:lnTo>
                  <a:cubicBezTo>
                    <a:pt x="19028" y="40031"/>
                    <a:pt x="19880" y="39575"/>
                    <a:pt x="20548" y="38876"/>
                  </a:cubicBezTo>
                  <a:cubicBezTo>
                    <a:pt x="22585" y="36718"/>
                    <a:pt x="22098" y="33314"/>
                    <a:pt x="21764" y="30366"/>
                  </a:cubicBezTo>
                  <a:cubicBezTo>
                    <a:pt x="21156" y="25107"/>
                    <a:pt x="21369" y="19727"/>
                    <a:pt x="22402" y="14499"/>
                  </a:cubicBezTo>
                  <a:cubicBezTo>
                    <a:pt x="22980" y="11581"/>
                    <a:pt x="23770" y="8420"/>
                    <a:pt x="22494" y="5715"/>
                  </a:cubicBezTo>
                  <a:lnTo>
                    <a:pt x="18269" y="0"/>
                  </a:lnTo>
                  <a:close/>
                </a:path>
              </a:pathLst>
            </a:custGeom>
            <a:solidFill>
              <a:srgbClr val="FFD2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2501;p49">
              <a:extLst>
                <a:ext uri="{FF2B5EF4-FFF2-40B4-BE49-F238E27FC236}">
                  <a16:creationId xmlns:a16="http://schemas.microsoft.com/office/drawing/2014/main" id="{00618A81-D565-1D72-EDB2-0D075E245004}"/>
                </a:ext>
              </a:extLst>
            </p:cNvPr>
            <p:cNvSpPr/>
            <p:nvPr/>
          </p:nvSpPr>
          <p:spPr>
            <a:xfrm>
              <a:off x="-394875" y="2174175"/>
              <a:ext cx="699125" cy="845925"/>
            </a:xfrm>
            <a:custGeom>
              <a:avLst/>
              <a:gdLst/>
              <a:ahLst/>
              <a:cxnLst/>
              <a:rect l="l" t="t" r="r" b="b"/>
              <a:pathLst>
                <a:path w="27965" h="33837" extrusionOk="0">
                  <a:moveTo>
                    <a:pt x="15079" y="0"/>
                  </a:moveTo>
                  <a:cubicBezTo>
                    <a:pt x="12746" y="0"/>
                    <a:pt x="10396" y="432"/>
                    <a:pt x="8207" y="1162"/>
                  </a:cubicBezTo>
                  <a:cubicBezTo>
                    <a:pt x="5380" y="2135"/>
                    <a:pt x="2766" y="4049"/>
                    <a:pt x="1551" y="6724"/>
                  </a:cubicBezTo>
                  <a:cubicBezTo>
                    <a:pt x="0" y="10220"/>
                    <a:pt x="152" y="14141"/>
                    <a:pt x="851" y="17819"/>
                  </a:cubicBezTo>
                  <a:cubicBezTo>
                    <a:pt x="1551" y="21375"/>
                    <a:pt x="2432" y="25205"/>
                    <a:pt x="4225" y="28366"/>
                  </a:cubicBezTo>
                  <a:cubicBezTo>
                    <a:pt x="5350" y="30402"/>
                    <a:pt x="6870" y="32409"/>
                    <a:pt x="9089" y="33199"/>
                  </a:cubicBezTo>
                  <a:cubicBezTo>
                    <a:pt x="10355" y="33663"/>
                    <a:pt x="11812" y="33837"/>
                    <a:pt x="13306" y="33837"/>
                  </a:cubicBezTo>
                  <a:cubicBezTo>
                    <a:pt x="15437" y="33837"/>
                    <a:pt x="17644" y="33483"/>
                    <a:pt x="19484" y="33108"/>
                  </a:cubicBezTo>
                  <a:cubicBezTo>
                    <a:pt x="21551" y="32713"/>
                    <a:pt x="23709" y="31953"/>
                    <a:pt x="24986" y="30311"/>
                  </a:cubicBezTo>
                  <a:cubicBezTo>
                    <a:pt x="25837" y="29187"/>
                    <a:pt x="26201" y="27788"/>
                    <a:pt x="26505" y="26451"/>
                  </a:cubicBezTo>
                  <a:cubicBezTo>
                    <a:pt x="27174" y="23442"/>
                    <a:pt x="27600" y="20372"/>
                    <a:pt x="27752" y="17302"/>
                  </a:cubicBezTo>
                  <a:cubicBezTo>
                    <a:pt x="27964" y="13563"/>
                    <a:pt x="27752" y="9642"/>
                    <a:pt x="26019" y="6299"/>
                  </a:cubicBezTo>
                  <a:cubicBezTo>
                    <a:pt x="24347" y="3107"/>
                    <a:pt x="22189" y="1101"/>
                    <a:pt x="18542" y="341"/>
                  </a:cubicBezTo>
                  <a:cubicBezTo>
                    <a:pt x="17407" y="108"/>
                    <a:pt x="16245" y="0"/>
                    <a:pt x="15079" y="0"/>
                  </a:cubicBezTo>
                  <a:close/>
                </a:path>
              </a:pathLst>
            </a:custGeom>
            <a:solidFill>
              <a:srgbClr val="AB65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502;p49">
              <a:extLst>
                <a:ext uri="{FF2B5EF4-FFF2-40B4-BE49-F238E27FC236}">
                  <a16:creationId xmlns:a16="http://schemas.microsoft.com/office/drawing/2014/main" id="{B32C2ECB-C714-74D3-9BEE-FC4563F83C1D}"/>
                </a:ext>
              </a:extLst>
            </p:cNvPr>
            <p:cNvSpPr/>
            <p:nvPr/>
          </p:nvSpPr>
          <p:spPr>
            <a:xfrm>
              <a:off x="-552150" y="2891675"/>
              <a:ext cx="1715075" cy="1751825"/>
            </a:xfrm>
            <a:custGeom>
              <a:avLst/>
              <a:gdLst/>
              <a:ahLst/>
              <a:cxnLst/>
              <a:rect l="l" t="t" r="r" b="b"/>
              <a:pathLst>
                <a:path w="68603" h="70073" extrusionOk="0">
                  <a:moveTo>
                    <a:pt x="24650" y="0"/>
                  </a:moveTo>
                  <a:lnTo>
                    <a:pt x="17933" y="1003"/>
                  </a:lnTo>
                  <a:lnTo>
                    <a:pt x="17599" y="11551"/>
                  </a:lnTo>
                  <a:cubicBezTo>
                    <a:pt x="17599" y="11551"/>
                    <a:pt x="7203" y="14225"/>
                    <a:pt x="2249" y="23891"/>
                  </a:cubicBezTo>
                  <a:cubicBezTo>
                    <a:pt x="1" y="28291"/>
                    <a:pt x="951" y="29493"/>
                    <a:pt x="2659" y="29493"/>
                  </a:cubicBezTo>
                  <a:cubicBezTo>
                    <a:pt x="4716" y="29493"/>
                    <a:pt x="7872" y="27751"/>
                    <a:pt x="7872" y="27751"/>
                  </a:cubicBezTo>
                  <a:lnTo>
                    <a:pt x="10121" y="32615"/>
                  </a:lnTo>
                  <a:lnTo>
                    <a:pt x="10820" y="48512"/>
                  </a:lnTo>
                  <a:lnTo>
                    <a:pt x="5714" y="68178"/>
                  </a:lnTo>
                  <a:cubicBezTo>
                    <a:pt x="5714" y="68178"/>
                    <a:pt x="12581" y="70073"/>
                    <a:pt x="21586" y="70073"/>
                  </a:cubicBezTo>
                  <a:cubicBezTo>
                    <a:pt x="28009" y="70073"/>
                    <a:pt x="35518" y="69109"/>
                    <a:pt x="42401" y="65807"/>
                  </a:cubicBezTo>
                  <a:lnTo>
                    <a:pt x="35866" y="48512"/>
                  </a:lnTo>
                  <a:lnTo>
                    <a:pt x="38693" y="40761"/>
                  </a:lnTo>
                  <a:cubicBezTo>
                    <a:pt x="38693" y="40761"/>
                    <a:pt x="43666" y="46796"/>
                    <a:pt x="50126" y="46796"/>
                  </a:cubicBezTo>
                  <a:cubicBezTo>
                    <a:pt x="52938" y="46796"/>
                    <a:pt x="56031" y="45653"/>
                    <a:pt x="59119" y="42372"/>
                  </a:cubicBezTo>
                  <a:cubicBezTo>
                    <a:pt x="66870" y="34195"/>
                    <a:pt x="68329" y="18572"/>
                    <a:pt x="68603" y="11459"/>
                  </a:cubicBezTo>
                  <a:cubicBezTo>
                    <a:pt x="66171" y="10548"/>
                    <a:pt x="63648" y="9909"/>
                    <a:pt x="61004" y="9636"/>
                  </a:cubicBezTo>
                  <a:cubicBezTo>
                    <a:pt x="59301" y="16414"/>
                    <a:pt x="55472" y="30153"/>
                    <a:pt x="51581" y="32615"/>
                  </a:cubicBezTo>
                  <a:cubicBezTo>
                    <a:pt x="51135" y="32898"/>
                    <a:pt x="50675" y="33027"/>
                    <a:pt x="50207" y="33027"/>
                  </a:cubicBezTo>
                  <a:cubicBezTo>
                    <a:pt x="45250" y="33027"/>
                    <a:pt x="39362" y="18511"/>
                    <a:pt x="39362" y="18511"/>
                  </a:cubicBezTo>
                  <a:cubicBezTo>
                    <a:pt x="39362" y="18511"/>
                    <a:pt x="36201" y="12311"/>
                    <a:pt x="31155" y="11399"/>
                  </a:cubicBezTo>
                  <a:cubicBezTo>
                    <a:pt x="26109" y="10487"/>
                    <a:pt x="25532" y="10304"/>
                    <a:pt x="25532" y="10304"/>
                  </a:cubicBezTo>
                  <a:lnTo>
                    <a:pt x="24650" y="0"/>
                  </a:lnTo>
                  <a:close/>
                </a:path>
              </a:pathLst>
            </a:custGeom>
            <a:solidFill>
              <a:srgbClr val="AB65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503;p49">
              <a:extLst>
                <a:ext uri="{FF2B5EF4-FFF2-40B4-BE49-F238E27FC236}">
                  <a16:creationId xmlns:a16="http://schemas.microsoft.com/office/drawing/2014/main" id="{8678CC4C-286C-DC6C-248D-07E3CECB5305}"/>
                </a:ext>
              </a:extLst>
            </p:cNvPr>
            <p:cNvSpPr/>
            <p:nvPr/>
          </p:nvSpPr>
          <p:spPr>
            <a:xfrm>
              <a:off x="-537750" y="2849475"/>
              <a:ext cx="256125" cy="220250"/>
            </a:xfrm>
            <a:custGeom>
              <a:avLst/>
              <a:gdLst/>
              <a:ahLst/>
              <a:cxnLst/>
              <a:rect l="l" t="t" r="r" b="b"/>
              <a:pathLst>
                <a:path w="10245" h="8810" extrusionOk="0">
                  <a:moveTo>
                    <a:pt x="3597" y="1"/>
                  </a:moveTo>
                  <a:cubicBezTo>
                    <a:pt x="3546" y="1"/>
                    <a:pt x="3491" y="15"/>
                    <a:pt x="3436" y="47"/>
                  </a:cubicBezTo>
                  <a:cubicBezTo>
                    <a:pt x="1" y="1779"/>
                    <a:pt x="31" y="7160"/>
                    <a:pt x="3861" y="8527"/>
                  </a:cubicBezTo>
                  <a:cubicBezTo>
                    <a:pt x="4399" y="8718"/>
                    <a:pt x="4926" y="8810"/>
                    <a:pt x="5437" y="8810"/>
                  </a:cubicBezTo>
                  <a:cubicBezTo>
                    <a:pt x="6717" y="8810"/>
                    <a:pt x="7890" y="8233"/>
                    <a:pt x="8846" y="7190"/>
                  </a:cubicBezTo>
                  <a:cubicBezTo>
                    <a:pt x="10244" y="5640"/>
                    <a:pt x="10092" y="3269"/>
                    <a:pt x="9302" y="1476"/>
                  </a:cubicBezTo>
                  <a:cubicBezTo>
                    <a:pt x="9244" y="1360"/>
                    <a:pt x="9151" y="1312"/>
                    <a:pt x="9055" y="1312"/>
                  </a:cubicBezTo>
                  <a:cubicBezTo>
                    <a:pt x="8847" y="1312"/>
                    <a:pt x="8630" y="1540"/>
                    <a:pt x="8755" y="1810"/>
                  </a:cubicBezTo>
                  <a:cubicBezTo>
                    <a:pt x="9970" y="4571"/>
                    <a:pt x="8576" y="8186"/>
                    <a:pt x="5461" y="8186"/>
                  </a:cubicBezTo>
                  <a:cubicBezTo>
                    <a:pt x="5148" y="8186"/>
                    <a:pt x="4817" y="8149"/>
                    <a:pt x="4469" y="8071"/>
                  </a:cubicBezTo>
                  <a:cubicBezTo>
                    <a:pt x="822" y="7251"/>
                    <a:pt x="670" y="2175"/>
                    <a:pt x="3740" y="594"/>
                  </a:cubicBezTo>
                  <a:cubicBezTo>
                    <a:pt x="4075" y="439"/>
                    <a:pt x="3885" y="1"/>
                    <a:pt x="3597"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504;p49">
              <a:extLst>
                <a:ext uri="{FF2B5EF4-FFF2-40B4-BE49-F238E27FC236}">
                  <a16:creationId xmlns:a16="http://schemas.microsoft.com/office/drawing/2014/main" id="{DE10C248-525B-9B27-C27C-6DCC06F2B261}"/>
                </a:ext>
              </a:extLst>
            </p:cNvPr>
            <p:cNvSpPr/>
            <p:nvPr/>
          </p:nvSpPr>
          <p:spPr>
            <a:xfrm>
              <a:off x="-19500" y="2468575"/>
              <a:ext cx="129975" cy="255325"/>
            </a:xfrm>
            <a:custGeom>
              <a:avLst/>
              <a:gdLst/>
              <a:ahLst/>
              <a:cxnLst/>
              <a:rect l="l" t="t" r="r" b="b"/>
              <a:pathLst>
                <a:path w="5199" h="10213" extrusionOk="0">
                  <a:moveTo>
                    <a:pt x="1111" y="0"/>
                  </a:moveTo>
                  <a:cubicBezTo>
                    <a:pt x="1015" y="0"/>
                    <a:pt x="919" y="54"/>
                    <a:pt x="882" y="176"/>
                  </a:cubicBezTo>
                  <a:cubicBezTo>
                    <a:pt x="457" y="1787"/>
                    <a:pt x="1" y="4128"/>
                    <a:pt x="700" y="5739"/>
                  </a:cubicBezTo>
                  <a:cubicBezTo>
                    <a:pt x="1034" y="6468"/>
                    <a:pt x="1521" y="6803"/>
                    <a:pt x="2311" y="6985"/>
                  </a:cubicBezTo>
                  <a:cubicBezTo>
                    <a:pt x="3010" y="7107"/>
                    <a:pt x="3740" y="7167"/>
                    <a:pt x="3983" y="7988"/>
                  </a:cubicBezTo>
                  <a:cubicBezTo>
                    <a:pt x="4287" y="8900"/>
                    <a:pt x="3344" y="9538"/>
                    <a:pt x="2584" y="9751"/>
                  </a:cubicBezTo>
                  <a:cubicBezTo>
                    <a:pt x="2328" y="9808"/>
                    <a:pt x="2419" y="10212"/>
                    <a:pt x="2682" y="10212"/>
                  </a:cubicBezTo>
                  <a:cubicBezTo>
                    <a:pt x="2699" y="10212"/>
                    <a:pt x="2718" y="10211"/>
                    <a:pt x="2736" y="10207"/>
                  </a:cubicBezTo>
                  <a:cubicBezTo>
                    <a:pt x="4165" y="9842"/>
                    <a:pt x="5199" y="8140"/>
                    <a:pt x="3892" y="6985"/>
                  </a:cubicBezTo>
                  <a:cubicBezTo>
                    <a:pt x="3588" y="6681"/>
                    <a:pt x="3101" y="6620"/>
                    <a:pt x="2706" y="6559"/>
                  </a:cubicBezTo>
                  <a:cubicBezTo>
                    <a:pt x="1733" y="6407"/>
                    <a:pt x="1217" y="6012"/>
                    <a:pt x="1004" y="5040"/>
                  </a:cubicBezTo>
                  <a:cubicBezTo>
                    <a:pt x="639" y="3520"/>
                    <a:pt x="943" y="1757"/>
                    <a:pt x="1338" y="298"/>
                  </a:cubicBezTo>
                  <a:cubicBezTo>
                    <a:pt x="1393" y="117"/>
                    <a:pt x="1252" y="0"/>
                    <a:pt x="1111"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505;p49">
              <a:extLst>
                <a:ext uri="{FF2B5EF4-FFF2-40B4-BE49-F238E27FC236}">
                  <a16:creationId xmlns:a16="http://schemas.microsoft.com/office/drawing/2014/main" id="{4B0CAA15-FD44-48DC-82F3-F56068BADC83}"/>
                </a:ext>
              </a:extLst>
            </p:cNvPr>
            <p:cNvSpPr/>
            <p:nvPr/>
          </p:nvSpPr>
          <p:spPr>
            <a:xfrm>
              <a:off x="-11125" y="2745775"/>
              <a:ext cx="103375" cy="61400"/>
            </a:xfrm>
            <a:custGeom>
              <a:avLst/>
              <a:gdLst/>
              <a:ahLst/>
              <a:cxnLst/>
              <a:rect l="l" t="t" r="r" b="b"/>
              <a:pathLst>
                <a:path w="4135" h="2456" extrusionOk="0">
                  <a:moveTo>
                    <a:pt x="0" y="0"/>
                  </a:moveTo>
                  <a:lnTo>
                    <a:pt x="0" y="0"/>
                  </a:lnTo>
                  <a:cubicBezTo>
                    <a:pt x="61" y="639"/>
                    <a:pt x="274" y="1247"/>
                    <a:pt x="669" y="1733"/>
                  </a:cubicBezTo>
                  <a:cubicBezTo>
                    <a:pt x="1040" y="2174"/>
                    <a:pt x="1589" y="2456"/>
                    <a:pt x="2126" y="2456"/>
                  </a:cubicBezTo>
                  <a:cubicBezTo>
                    <a:pt x="2292" y="2456"/>
                    <a:pt x="2456" y="2429"/>
                    <a:pt x="2614" y="2371"/>
                  </a:cubicBezTo>
                  <a:cubicBezTo>
                    <a:pt x="2857" y="2310"/>
                    <a:pt x="3070" y="2189"/>
                    <a:pt x="3253" y="2037"/>
                  </a:cubicBezTo>
                  <a:cubicBezTo>
                    <a:pt x="3617" y="1733"/>
                    <a:pt x="3800" y="1368"/>
                    <a:pt x="4012" y="943"/>
                  </a:cubicBezTo>
                  <a:cubicBezTo>
                    <a:pt x="4012" y="882"/>
                    <a:pt x="4073" y="639"/>
                    <a:pt x="4134" y="395"/>
                  </a:cubicBezTo>
                  <a:lnTo>
                    <a:pt x="4134" y="395"/>
                  </a:lnTo>
                  <a:cubicBezTo>
                    <a:pt x="3634" y="472"/>
                    <a:pt x="3126" y="517"/>
                    <a:pt x="2622" y="517"/>
                  </a:cubicBezTo>
                  <a:cubicBezTo>
                    <a:pt x="1716" y="517"/>
                    <a:pt x="820" y="371"/>
                    <a:pt x="0"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506;p49">
              <a:extLst>
                <a:ext uri="{FF2B5EF4-FFF2-40B4-BE49-F238E27FC236}">
                  <a16:creationId xmlns:a16="http://schemas.microsoft.com/office/drawing/2014/main" id="{F0875214-8231-E286-8E1D-92DC73DAF8F5}"/>
                </a:ext>
              </a:extLst>
            </p:cNvPr>
            <p:cNvSpPr/>
            <p:nvPr/>
          </p:nvSpPr>
          <p:spPr>
            <a:xfrm>
              <a:off x="-223150" y="2449975"/>
              <a:ext cx="152000" cy="87575"/>
            </a:xfrm>
            <a:custGeom>
              <a:avLst/>
              <a:gdLst/>
              <a:ahLst/>
              <a:cxnLst/>
              <a:rect l="l" t="t" r="r" b="b"/>
              <a:pathLst>
                <a:path w="6080" h="3503" extrusionOk="0">
                  <a:moveTo>
                    <a:pt x="4145" y="0"/>
                  </a:moveTo>
                  <a:cubicBezTo>
                    <a:pt x="3653" y="0"/>
                    <a:pt x="3095" y="92"/>
                    <a:pt x="2524" y="282"/>
                  </a:cubicBezTo>
                  <a:cubicBezTo>
                    <a:pt x="1004" y="829"/>
                    <a:pt x="1" y="1923"/>
                    <a:pt x="305" y="2714"/>
                  </a:cubicBezTo>
                  <a:cubicBezTo>
                    <a:pt x="476" y="3227"/>
                    <a:pt x="1112" y="3503"/>
                    <a:pt x="1936" y="3503"/>
                  </a:cubicBezTo>
                  <a:cubicBezTo>
                    <a:pt x="2429" y="3503"/>
                    <a:pt x="2989" y="3405"/>
                    <a:pt x="3557" y="3200"/>
                  </a:cubicBezTo>
                  <a:cubicBezTo>
                    <a:pt x="5077" y="2683"/>
                    <a:pt x="6080" y="1589"/>
                    <a:pt x="5806" y="768"/>
                  </a:cubicBezTo>
                  <a:cubicBezTo>
                    <a:pt x="5634" y="269"/>
                    <a:pt x="4988" y="0"/>
                    <a:pt x="4145" y="0"/>
                  </a:cubicBezTo>
                  <a:close/>
                </a:path>
              </a:pathLst>
            </a:custGeom>
            <a:solidFill>
              <a:srgbClr val="FFD2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507;p49">
              <a:extLst>
                <a:ext uri="{FF2B5EF4-FFF2-40B4-BE49-F238E27FC236}">
                  <a16:creationId xmlns:a16="http://schemas.microsoft.com/office/drawing/2014/main" id="{A2D3172D-6895-80ED-4D0C-3575842C26A7}"/>
                </a:ext>
              </a:extLst>
            </p:cNvPr>
            <p:cNvSpPr/>
            <p:nvPr/>
          </p:nvSpPr>
          <p:spPr>
            <a:xfrm>
              <a:off x="-552150" y="3163700"/>
              <a:ext cx="1155025" cy="1479800"/>
            </a:xfrm>
            <a:custGeom>
              <a:avLst/>
              <a:gdLst/>
              <a:ahLst/>
              <a:cxnLst/>
              <a:rect l="l" t="t" r="r" b="b"/>
              <a:pathLst>
                <a:path w="46201" h="59192" extrusionOk="0">
                  <a:moveTo>
                    <a:pt x="28298" y="1"/>
                  </a:moveTo>
                  <a:cubicBezTo>
                    <a:pt x="26687" y="1733"/>
                    <a:pt x="24377" y="2858"/>
                    <a:pt x="21976" y="2980"/>
                  </a:cubicBezTo>
                  <a:cubicBezTo>
                    <a:pt x="21762" y="2995"/>
                    <a:pt x="21547" y="3002"/>
                    <a:pt x="21333" y="3002"/>
                  </a:cubicBezTo>
                  <a:cubicBezTo>
                    <a:pt x="19356" y="3002"/>
                    <a:pt x="17384" y="2380"/>
                    <a:pt x="15684" y="1338"/>
                  </a:cubicBezTo>
                  <a:cubicBezTo>
                    <a:pt x="12431" y="2585"/>
                    <a:pt x="5866" y="5898"/>
                    <a:pt x="2249" y="13010"/>
                  </a:cubicBezTo>
                  <a:cubicBezTo>
                    <a:pt x="1" y="17410"/>
                    <a:pt x="951" y="18612"/>
                    <a:pt x="2659" y="18612"/>
                  </a:cubicBezTo>
                  <a:cubicBezTo>
                    <a:pt x="4716" y="18612"/>
                    <a:pt x="7872" y="16870"/>
                    <a:pt x="7872" y="16870"/>
                  </a:cubicBezTo>
                  <a:lnTo>
                    <a:pt x="10121" y="21734"/>
                  </a:lnTo>
                  <a:lnTo>
                    <a:pt x="10820" y="37631"/>
                  </a:lnTo>
                  <a:lnTo>
                    <a:pt x="5714" y="57297"/>
                  </a:lnTo>
                  <a:cubicBezTo>
                    <a:pt x="5714" y="57297"/>
                    <a:pt x="12581" y="59192"/>
                    <a:pt x="21586" y="59192"/>
                  </a:cubicBezTo>
                  <a:cubicBezTo>
                    <a:pt x="28009" y="59192"/>
                    <a:pt x="35518" y="58228"/>
                    <a:pt x="42401" y="54926"/>
                  </a:cubicBezTo>
                  <a:lnTo>
                    <a:pt x="35866" y="37631"/>
                  </a:lnTo>
                  <a:lnTo>
                    <a:pt x="38693" y="29880"/>
                  </a:lnTo>
                  <a:cubicBezTo>
                    <a:pt x="38693" y="29880"/>
                    <a:pt x="39332" y="30609"/>
                    <a:pt x="40426" y="31612"/>
                  </a:cubicBezTo>
                  <a:cubicBezTo>
                    <a:pt x="42766" y="27843"/>
                    <a:pt x="44742" y="23831"/>
                    <a:pt x="46201" y="19636"/>
                  </a:cubicBezTo>
                  <a:cubicBezTo>
                    <a:pt x="42553" y="15472"/>
                    <a:pt x="39362" y="7630"/>
                    <a:pt x="39362" y="7630"/>
                  </a:cubicBezTo>
                  <a:cubicBezTo>
                    <a:pt x="39362" y="7630"/>
                    <a:pt x="36201" y="1430"/>
                    <a:pt x="31155" y="518"/>
                  </a:cubicBezTo>
                  <a:cubicBezTo>
                    <a:pt x="29970" y="305"/>
                    <a:pt x="29058" y="123"/>
                    <a:pt x="28298" y="1"/>
                  </a:cubicBezTo>
                  <a:close/>
                </a:path>
              </a:pathLst>
            </a:custGeom>
            <a:solidFill>
              <a:srgbClr val="FF4E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508;p49">
              <a:extLst>
                <a:ext uri="{FF2B5EF4-FFF2-40B4-BE49-F238E27FC236}">
                  <a16:creationId xmlns:a16="http://schemas.microsoft.com/office/drawing/2014/main" id="{63A823A1-C600-7CEF-7D63-1F3B5343C704}"/>
                </a:ext>
              </a:extLst>
            </p:cNvPr>
            <p:cNvSpPr/>
            <p:nvPr/>
          </p:nvSpPr>
          <p:spPr>
            <a:xfrm>
              <a:off x="87650" y="2425675"/>
              <a:ext cx="152000" cy="85475"/>
            </a:xfrm>
            <a:custGeom>
              <a:avLst/>
              <a:gdLst/>
              <a:ahLst/>
              <a:cxnLst/>
              <a:rect l="l" t="t" r="r" b="b"/>
              <a:pathLst>
                <a:path w="6080" h="3419" extrusionOk="0">
                  <a:moveTo>
                    <a:pt x="2049" y="1"/>
                  </a:moveTo>
                  <a:cubicBezTo>
                    <a:pt x="1124" y="1"/>
                    <a:pt x="408" y="306"/>
                    <a:pt x="244" y="859"/>
                  </a:cubicBezTo>
                  <a:cubicBezTo>
                    <a:pt x="1" y="1680"/>
                    <a:pt x="1065" y="2743"/>
                    <a:pt x="2615" y="3199"/>
                  </a:cubicBezTo>
                  <a:cubicBezTo>
                    <a:pt x="3110" y="3348"/>
                    <a:pt x="3598" y="3419"/>
                    <a:pt x="4041" y="3419"/>
                  </a:cubicBezTo>
                  <a:cubicBezTo>
                    <a:pt x="4956" y="3419"/>
                    <a:pt x="5673" y="3114"/>
                    <a:pt x="5837" y="2561"/>
                  </a:cubicBezTo>
                  <a:cubicBezTo>
                    <a:pt x="6080" y="1740"/>
                    <a:pt x="5046" y="677"/>
                    <a:pt x="3496" y="221"/>
                  </a:cubicBezTo>
                  <a:cubicBezTo>
                    <a:pt x="2991" y="72"/>
                    <a:pt x="2496" y="1"/>
                    <a:pt x="2049" y="1"/>
                  </a:cubicBezTo>
                  <a:close/>
                </a:path>
              </a:pathLst>
            </a:custGeom>
            <a:solidFill>
              <a:srgbClr val="FFD2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509;p49">
              <a:extLst>
                <a:ext uri="{FF2B5EF4-FFF2-40B4-BE49-F238E27FC236}">
                  <a16:creationId xmlns:a16="http://schemas.microsoft.com/office/drawing/2014/main" id="{F32A1386-E9ED-E9A9-B286-A06C0C038B86}"/>
                </a:ext>
              </a:extLst>
            </p:cNvPr>
            <p:cNvSpPr/>
            <p:nvPr/>
          </p:nvSpPr>
          <p:spPr>
            <a:xfrm>
              <a:off x="-131200" y="2612000"/>
              <a:ext cx="48675" cy="86000"/>
            </a:xfrm>
            <a:custGeom>
              <a:avLst/>
              <a:gdLst/>
              <a:ahLst/>
              <a:cxnLst/>
              <a:rect l="l" t="t" r="r" b="b"/>
              <a:pathLst>
                <a:path w="1947" h="3440" extrusionOk="0">
                  <a:moveTo>
                    <a:pt x="851" y="1"/>
                  </a:moveTo>
                  <a:cubicBezTo>
                    <a:pt x="841" y="1"/>
                    <a:pt x="831" y="1"/>
                    <a:pt x="821" y="2"/>
                  </a:cubicBezTo>
                  <a:cubicBezTo>
                    <a:pt x="335" y="63"/>
                    <a:pt x="1" y="853"/>
                    <a:pt x="92" y="1795"/>
                  </a:cubicBezTo>
                  <a:cubicBezTo>
                    <a:pt x="150" y="2702"/>
                    <a:pt x="603" y="3440"/>
                    <a:pt x="1071" y="3440"/>
                  </a:cubicBezTo>
                  <a:cubicBezTo>
                    <a:pt x="1089" y="3440"/>
                    <a:pt x="1107" y="3439"/>
                    <a:pt x="1125" y="3436"/>
                  </a:cubicBezTo>
                  <a:cubicBezTo>
                    <a:pt x="1612" y="3406"/>
                    <a:pt x="1946" y="2585"/>
                    <a:pt x="1855" y="1643"/>
                  </a:cubicBezTo>
                  <a:cubicBezTo>
                    <a:pt x="1765" y="720"/>
                    <a:pt x="1326" y="1"/>
                    <a:pt x="851" y="1"/>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510;p49">
              <a:extLst>
                <a:ext uri="{FF2B5EF4-FFF2-40B4-BE49-F238E27FC236}">
                  <a16:creationId xmlns:a16="http://schemas.microsoft.com/office/drawing/2014/main" id="{3206B77A-9EA5-B6DE-7BB4-1C88F026F01F}"/>
                </a:ext>
              </a:extLst>
            </p:cNvPr>
            <p:cNvSpPr/>
            <p:nvPr/>
          </p:nvSpPr>
          <p:spPr>
            <a:xfrm>
              <a:off x="130975" y="2591500"/>
              <a:ext cx="48650" cy="86000"/>
            </a:xfrm>
            <a:custGeom>
              <a:avLst/>
              <a:gdLst/>
              <a:ahLst/>
              <a:cxnLst/>
              <a:rect l="l" t="t" r="r" b="b"/>
              <a:pathLst>
                <a:path w="1946" h="3440" extrusionOk="0">
                  <a:moveTo>
                    <a:pt x="850" y="0"/>
                  </a:moveTo>
                  <a:cubicBezTo>
                    <a:pt x="840" y="0"/>
                    <a:pt x="831" y="0"/>
                    <a:pt x="821" y="1"/>
                  </a:cubicBezTo>
                  <a:cubicBezTo>
                    <a:pt x="335" y="62"/>
                    <a:pt x="0" y="852"/>
                    <a:pt x="91" y="1794"/>
                  </a:cubicBezTo>
                  <a:cubicBezTo>
                    <a:pt x="179" y="2729"/>
                    <a:pt x="604" y="3439"/>
                    <a:pt x="1068" y="3439"/>
                  </a:cubicBezTo>
                  <a:cubicBezTo>
                    <a:pt x="1087" y="3439"/>
                    <a:pt x="1106" y="3438"/>
                    <a:pt x="1125" y="3436"/>
                  </a:cubicBezTo>
                  <a:cubicBezTo>
                    <a:pt x="1611" y="3405"/>
                    <a:pt x="1946" y="2585"/>
                    <a:pt x="1854" y="1642"/>
                  </a:cubicBezTo>
                  <a:cubicBezTo>
                    <a:pt x="1765" y="719"/>
                    <a:pt x="1325" y="0"/>
                    <a:pt x="850"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511;p49">
              <a:extLst>
                <a:ext uri="{FF2B5EF4-FFF2-40B4-BE49-F238E27FC236}">
                  <a16:creationId xmlns:a16="http://schemas.microsoft.com/office/drawing/2014/main" id="{7A2F2C40-2F0F-CE25-B81C-63A6124B9BC7}"/>
                </a:ext>
              </a:extLst>
            </p:cNvPr>
            <p:cNvSpPr/>
            <p:nvPr/>
          </p:nvSpPr>
          <p:spPr>
            <a:xfrm>
              <a:off x="-242900" y="3163700"/>
              <a:ext cx="490150" cy="140900"/>
            </a:xfrm>
            <a:custGeom>
              <a:avLst/>
              <a:gdLst/>
              <a:ahLst/>
              <a:cxnLst/>
              <a:rect l="l" t="t" r="r" b="b"/>
              <a:pathLst>
                <a:path w="19606" h="5636" extrusionOk="0">
                  <a:moveTo>
                    <a:pt x="15928" y="1"/>
                  </a:moveTo>
                  <a:cubicBezTo>
                    <a:pt x="14317" y="1733"/>
                    <a:pt x="12007" y="2858"/>
                    <a:pt x="9606" y="2980"/>
                  </a:cubicBezTo>
                  <a:cubicBezTo>
                    <a:pt x="9392" y="2995"/>
                    <a:pt x="9177" y="3002"/>
                    <a:pt x="8963" y="3002"/>
                  </a:cubicBezTo>
                  <a:cubicBezTo>
                    <a:pt x="6986" y="3002"/>
                    <a:pt x="5014" y="2380"/>
                    <a:pt x="3314" y="1338"/>
                  </a:cubicBezTo>
                  <a:cubicBezTo>
                    <a:pt x="2432" y="1673"/>
                    <a:pt x="1277" y="2189"/>
                    <a:pt x="1" y="2889"/>
                  </a:cubicBezTo>
                  <a:cubicBezTo>
                    <a:pt x="1429" y="3922"/>
                    <a:pt x="3040" y="4712"/>
                    <a:pt x="4742" y="5168"/>
                  </a:cubicBezTo>
                  <a:cubicBezTo>
                    <a:pt x="5937" y="5483"/>
                    <a:pt x="7171" y="5635"/>
                    <a:pt x="8408" y="5635"/>
                  </a:cubicBezTo>
                  <a:cubicBezTo>
                    <a:pt x="10631" y="5635"/>
                    <a:pt x="12863" y="5144"/>
                    <a:pt x="14894" y="4226"/>
                  </a:cubicBezTo>
                  <a:cubicBezTo>
                    <a:pt x="16688" y="3405"/>
                    <a:pt x="18329" y="2220"/>
                    <a:pt x="19606" y="700"/>
                  </a:cubicBezTo>
                  <a:cubicBezTo>
                    <a:pt x="19332" y="639"/>
                    <a:pt x="19059" y="548"/>
                    <a:pt x="18785" y="518"/>
                  </a:cubicBezTo>
                  <a:cubicBezTo>
                    <a:pt x="17600" y="305"/>
                    <a:pt x="16688" y="123"/>
                    <a:pt x="15928" y="1"/>
                  </a:cubicBezTo>
                  <a:close/>
                </a:path>
              </a:pathLst>
            </a:custGeom>
            <a:solidFill>
              <a:srgbClr val="5831B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512;p49">
              <a:extLst>
                <a:ext uri="{FF2B5EF4-FFF2-40B4-BE49-F238E27FC236}">
                  <a16:creationId xmlns:a16="http://schemas.microsoft.com/office/drawing/2014/main" id="{A3747D30-685A-057B-A669-161C137F3FC9}"/>
                </a:ext>
              </a:extLst>
            </p:cNvPr>
            <p:cNvSpPr/>
            <p:nvPr/>
          </p:nvSpPr>
          <p:spPr>
            <a:xfrm>
              <a:off x="-409325" y="3176625"/>
              <a:ext cx="917225" cy="1466875"/>
            </a:xfrm>
            <a:custGeom>
              <a:avLst/>
              <a:gdLst/>
              <a:ahLst/>
              <a:cxnLst/>
              <a:rect l="l" t="t" r="r" b="b"/>
              <a:pathLst>
                <a:path w="36689" h="58675" extrusionOk="0">
                  <a:moveTo>
                    <a:pt x="25442" y="1"/>
                  </a:moveTo>
                  <a:lnTo>
                    <a:pt x="27600" y="10669"/>
                  </a:lnTo>
                  <a:lnTo>
                    <a:pt x="19606" y="16080"/>
                  </a:lnTo>
                  <a:lnTo>
                    <a:pt x="9302" y="12402"/>
                  </a:lnTo>
                  <a:lnTo>
                    <a:pt x="8056" y="1642"/>
                  </a:lnTo>
                  <a:cubicBezTo>
                    <a:pt x="7691" y="1824"/>
                    <a:pt x="7265" y="2037"/>
                    <a:pt x="6840" y="2250"/>
                  </a:cubicBezTo>
                  <a:lnTo>
                    <a:pt x="7265" y="13527"/>
                  </a:lnTo>
                  <a:lnTo>
                    <a:pt x="4530" y="24135"/>
                  </a:lnTo>
                  <a:lnTo>
                    <a:pt x="5107" y="37114"/>
                  </a:lnTo>
                  <a:lnTo>
                    <a:pt x="1" y="56780"/>
                  </a:lnTo>
                  <a:cubicBezTo>
                    <a:pt x="1" y="56780"/>
                    <a:pt x="6868" y="58675"/>
                    <a:pt x="15873" y="58675"/>
                  </a:cubicBezTo>
                  <a:cubicBezTo>
                    <a:pt x="22296" y="58675"/>
                    <a:pt x="29805" y="57711"/>
                    <a:pt x="36688" y="54409"/>
                  </a:cubicBezTo>
                  <a:lnTo>
                    <a:pt x="30153" y="37114"/>
                  </a:lnTo>
                  <a:lnTo>
                    <a:pt x="32980" y="29363"/>
                  </a:lnTo>
                  <a:lnTo>
                    <a:pt x="33619" y="24834"/>
                  </a:lnTo>
                  <a:cubicBezTo>
                    <a:pt x="34105" y="21247"/>
                    <a:pt x="33345" y="17630"/>
                    <a:pt x="31491" y="14530"/>
                  </a:cubicBezTo>
                  <a:lnTo>
                    <a:pt x="29181" y="10669"/>
                  </a:lnTo>
                  <a:lnTo>
                    <a:pt x="27418" y="639"/>
                  </a:lnTo>
                  <a:cubicBezTo>
                    <a:pt x="26779" y="335"/>
                    <a:pt x="26141" y="122"/>
                    <a:pt x="25442" y="1"/>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513;p49">
              <a:extLst>
                <a:ext uri="{FF2B5EF4-FFF2-40B4-BE49-F238E27FC236}">
                  <a16:creationId xmlns:a16="http://schemas.microsoft.com/office/drawing/2014/main" id="{B4579457-5FC8-C960-61BD-2B67B8A01A3C}"/>
                </a:ext>
              </a:extLst>
            </p:cNvPr>
            <p:cNvSpPr/>
            <p:nvPr/>
          </p:nvSpPr>
          <p:spPr>
            <a:xfrm>
              <a:off x="-464800" y="2165550"/>
              <a:ext cx="371625" cy="585575"/>
            </a:xfrm>
            <a:custGeom>
              <a:avLst/>
              <a:gdLst/>
              <a:ahLst/>
              <a:cxnLst/>
              <a:rect l="l" t="t" r="r" b="b"/>
              <a:pathLst>
                <a:path w="14865" h="23423" extrusionOk="0">
                  <a:moveTo>
                    <a:pt x="12227" y="1"/>
                  </a:moveTo>
                  <a:cubicBezTo>
                    <a:pt x="10607" y="1"/>
                    <a:pt x="9077" y="858"/>
                    <a:pt x="7782" y="1872"/>
                  </a:cubicBezTo>
                  <a:cubicBezTo>
                    <a:pt x="2615" y="5884"/>
                    <a:pt x="1" y="12905"/>
                    <a:pt x="1217" y="19349"/>
                  </a:cubicBezTo>
                  <a:cubicBezTo>
                    <a:pt x="1521" y="20869"/>
                    <a:pt x="2068" y="22449"/>
                    <a:pt x="3284" y="23422"/>
                  </a:cubicBezTo>
                  <a:lnTo>
                    <a:pt x="3101" y="23088"/>
                  </a:lnTo>
                  <a:cubicBezTo>
                    <a:pt x="6597" y="20595"/>
                    <a:pt x="9758" y="17495"/>
                    <a:pt x="11825" y="13726"/>
                  </a:cubicBezTo>
                  <a:cubicBezTo>
                    <a:pt x="13922" y="9957"/>
                    <a:pt x="14864" y="5458"/>
                    <a:pt x="13922" y="1264"/>
                  </a:cubicBezTo>
                  <a:cubicBezTo>
                    <a:pt x="13861" y="929"/>
                    <a:pt x="13740" y="534"/>
                    <a:pt x="13466" y="321"/>
                  </a:cubicBezTo>
                  <a:cubicBezTo>
                    <a:pt x="13254" y="109"/>
                    <a:pt x="12919" y="48"/>
                    <a:pt x="12615" y="18"/>
                  </a:cubicBezTo>
                  <a:cubicBezTo>
                    <a:pt x="12485" y="6"/>
                    <a:pt x="12356" y="1"/>
                    <a:pt x="12227" y="1"/>
                  </a:cubicBezTo>
                  <a:close/>
                </a:path>
              </a:pathLst>
            </a:custGeom>
            <a:solidFill>
              <a:srgbClr val="FFD2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514;p49">
              <a:extLst>
                <a:ext uri="{FF2B5EF4-FFF2-40B4-BE49-F238E27FC236}">
                  <a16:creationId xmlns:a16="http://schemas.microsoft.com/office/drawing/2014/main" id="{C0CF19B2-5459-7DBB-2B12-186448C7E293}"/>
                </a:ext>
              </a:extLst>
            </p:cNvPr>
            <p:cNvSpPr/>
            <p:nvPr/>
          </p:nvSpPr>
          <p:spPr>
            <a:xfrm>
              <a:off x="-208700" y="2135325"/>
              <a:ext cx="488625" cy="228025"/>
            </a:xfrm>
            <a:custGeom>
              <a:avLst/>
              <a:gdLst/>
              <a:ahLst/>
              <a:cxnLst/>
              <a:rect l="l" t="t" r="r" b="b"/>
              <a:pathLst>
                <a:path w="19545" h="9121" extrusionOk="0">
                  <a:moveTo>
                    <a:pt x="5556" y="0"/>
                  </a:moveTo>
                  <a:cubicBezTo>
                    <a:pt x="3604" y="0"/>
                    <a:pt x="1703" y="392"/>
                    <a:pt x="0" y="1379"/>
                  </a:cubicBezTo>
                  <a:lnTo>
                    <a:pt x="2280" y="1956"/>
                  </a:lnTo>
                  <a:cubicBezTo>
                    <a:pt x="2736" y="3689"/>
                    <a:pt x="4195" y="4965"/>
                    <a:pt x="5715" y="5938"/>
                  </a:cubicBezTo>
                  <a:cubicBezTo>
                    <a:pt x="8949" y="8017"/>
                    <a:pt x="12791" y="9121"/>
                    <a:pt x="16635" y="9121"/>
                  </a:cubicBezTo>
                  <a:cubicBezTo>
                    <a:pt x="17343" y="9121"/>
                    <a:pt x="18050" y="9083"/>
                    <a:pt x="18754" y="9008"/>
                  </a:cubicBezTo>
                  <a:cubicBezTo>
                    <a:pt x="18967" y="8977"/>
                    <a:pt x="19180" y="8947"/>
                    <a:pt x="19332" y="8795"/>
                  </a:cubicBezTo>
                  <a:cubicBezTo>
                    <a:pt x="19484" y="8643"/>
                    <a:pt x="19484" y="8430"/>
                    <a:pt x="19514" y="8218"/>
                  </a:cubicBezTo>
                  <a:cubicBezTo>
                    <a:pt x="19545" y="6515"/>
                    <a:pt x="18602" y="4904"/>
                    <a:pt x="17326" y="3810"/>
                  </a:cubicBezTo>
                  <a:cubicBezTo>
                    <a:pt x="16049" y="2686"/>
                    <a:pt x="14438" y="1986"/>
                    <a:pt x="12827" y="1439"/>
                  </a:cubicBezTo>
                  <a:cubicBezTo>
                    <a:pt x="10514" y="612"/>
                    <a:pt x="7995" y="0"/>
                    <a:pt x="5556" y="0"/>
                  </a:cubicBezTo>
                  <a:close/>
                </a:path>
              </a:pathLst>
            </a:custGeom>
            <a:solidFill>
              <a:srgbClr val="FFD2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515;p49">
              <a:extLst>
                <a:ext uri="{FF2B5EF4-FFF2-40B4-BE49-F238E27FC236}">
                  <a16:creationId xmlns:a16="http://schemas.microsoft.com/office/drawing/2014/main" id="{400A1110-6232-317A-93EB-650AA850E95F}"/>
                </a:ext>
              </a:extLst>
            </p:cNvPr>
            <p:cNvSpPr/>
            <p:nvPr/>
          </p:nvSpPr>
          <p:spPr>
            <a:xfrm>
              <a:off x="-492900" y="2683425"/>
              <a:ext cx="226475" cy="223075"/>
            </a:xfrm>
            <a:custGeom>
              <a:avLst/>
              <a:gdLst/>
              <a:ahLst/>
              <a:cxnLst/>
              <a:rect l="l" t="t" r="r" b="b"/>
              <a:pathLst>
                <a:path w="9059" h="8923" extrusionOk="0">
                  <a:moveTo>
                    <a:pt x="3206" y="1"/>
                  </a:moveTo>
                  <a:cubicBezTo>
                    <a:pt x="2662" y="1"/>
                    <a:pt x="2119" y="155"/>
                    <a:pt x="1611" y="488"/>
                  </a:cubicBezTo>
                  <a:cubicBezTo>
                    <a:pt x="547" y="1187"/>
                    <a:pt x="0" y="2586"/>
                    <a:pt x="92" y="3862"/>
                  </a:cubicBezTo>
                  <a:cubicBezTo>
                    <a:pt x="213" y="5169"/>
                    <a:pt x="912" y="6355"/>
                    <a:pt x="1854" y="7236"/>
                  </a:cubicBezTo>
                  <a:cubicBezTo>
                    <a:pt x="3071" y="8337"/>
                    <a:pt x="4717" y="8922"/>
                    <a:pt x="6348" y="8922"/>
                  </a:cubicBezTo>
                  <a:cubicBezTo>
                    <a:pt x="7284" y="8922"/>
                    <a:pt x="8216" y="8729"/>
                    <a:pt x="9058" y="8330"/>
                  </a:cubicBezTo>
                  <a:lnTo>
                    <a:pt x="6627" y="2646"/>
                  </a:lnTo>
                  <a:cubicBezTo>
                    <a:pt x="6353" y="1765"/>
                    <a:pt x="5745" y="1005"/>
                    <a:pt x="4955" y="519"/>
                  </a:cubicBezTo>
                  <a:cubicBezTo>
                    <a:pt x="4399" y="185"/>
                    <a:pt x="3801" y="1"/>
                    <a:pt x="3206" y="1"/>
                  </a:cubicBezTo>
                  <a:close/>
                </a:path>
              </a:pathLst>
            </a:custGeom>
            <a:solidFill>
              <a:srgbClr val="AB65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516;p49">
              <a:extLst>
                <a:ext uri="{FF2B5EF4-FFF2-40B4-BE49-F238E27FC236}">
                  <a16:creationId xmlns:a16="http://schemas.microsoft.com/office/drawing/2014/main" id="{B673F38B-227B-6204-9D7A-14BAD8802C9E}"/>
                </a:ext>
              </a:extLst>
            </p:cNvPr>
            <p:cNvSpPr/>
            <p:nvPr/>
          </p:nvSpPr>
          <p:spPr>
            <a:xfrm>
              <a:off x="-823450" y="3484375"/>
              <a:ext cx="1009150" cy="1066675"/>
            </a:xfrm>
            <a:custGeom>
              <a:avLst/>
              <a:gdLst/>
              <a:ahLst/>
              <a:cxnLst/>
              <a:rect l="l" t="t" r="r" b="b"/>
              <a:pathLst>
                <a:path w="40366" h="42667" extrusionOk="0">
                  <a:moveTo>
                    <a:pt x="13374" y="1"/>
                  </a:moveTo>
                  <a:cubicBezTo>
                    <a:pt x="8481" y="7296"/>
                    <a:pt x="0" y="22585"/>
                    <a:pt x="4286" y="35776"/>
                  </a:cubicBezTo>
                  <a:cubicBezTo>
                    <a:pt x="5941" y="40842"/>
                    <a:pt x="9908" y="42666"/>
                    <a:pt x="14761" y="42666"/>
                  </a:cubicBezTo>
                  <a:cubicBezTo>
                    <a:pt x="23097" y="42666"/>
                    <a:pt x="34045" y="37283"/>
                    <a:pt x="40366" y="33710"/>
                  </a:cubicBezTo>
                  <a:cubicBezTo>
                    <a:pt x="40062" y="30883"/>
                    <a:pt x="39271" y="28147"/>
                    <a:pt x="37843" y="25776"/>
                  </a:cubicBezTo>
                  <a:cubicBezTo>
                    <a:pt x="32688" y="27581"/>
                    <a:pt x="25094" y="29945"/>
                    <a:pt x="20632" y="29945"/>
                  </a:cubicBezTo>
                  <a:cubicBezTo>
                    <a:pt x="19306" y="29945"/>
                    <a:pt x="18256" y="29736"/>
                    <a:pt x="17630" y="29241"/>
                  </a:cubicBezTo>
                  <a:cubicBezTo>
                    <a:pt x="15289" y="27418"/>
                    <a:pt x="17447" y="20427"/>
                    <a:pt x="19636" y="14925"/>
                  </a:cubicBezTo>
                  <a:cubicBezTo>
                    <a:pt x="18481" y="12919"/>
                    <a:pt x="17630" y="10700"/>
                    <a:pt x="16870" y="8755"/>
                  </a:cubicBezTo>
                  <a:cubicBezTo>
                    <a:pt x="15745" y="5928"/>
                    <a:pt x="14377" y="3010"/>
                    <a:pt x="13374" y="1"/>
                  </a:cubicBezTo>
                  <a:close/>
                </a:path>
              </a:pathLst>
            </a:custGeom>
            <a:solidFill>
              <a:srgbClr val="AB65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517;p49">
              <a:extLst>
                <a:ext uri="{FF2B5EF4-FFF2-40B4-BE49-F238E27FC236}">
                  <a16:creationId xmlns:a16="http://schemas.microsoft.com/office/drawing/2014/main" id="{7898B336-8C11-66F5-E5DC-197539F830AF}"/>
                </a:ext>
              </a:extLst>
            </p:cNvPr>
            <p:cNvSpPr/>
            <p:nvPr/>
          </p:nvSpPr>
          <p:spPr>
            <a:xfrm>
              <a:off x="-552925" y="3376475"/>
              <a:ext cx="295625" cy="540300"/>
            </a:xfrm>
            <a:custGeom>
              <a:avLst/>
              <a:gdLst/>
              <a:ahLst/>
              <a:cxnLst/>
              <a:rect l="l" t="t" r="r" b="b"/>
              <a:pathLst>
                <a:path w="11825" h="21612" extrusionOk="0">
                  <a:moveTo>
                    <a:pt x="5714" y="1"/>
                  </a:moveTo>
                  <a:cubicBezTo>
                    <a:pt x="5714" y="1"/>
                    <a:pt x="2979" y="3283"/>
                    <a:pt x="0" y="8390"/>
                  </a:cubicBezTo>
                  <a:cubicBezTo>
                    <a:pt x="1733" y="13253"/>
                    <a:pt x="4438" y="17782"/>
                    <a:pt x="7903" y="21612"/>
                  </a:cubicBezTo>
                  <a:cubicBezTo>
                    <a:pt x="9696" y="16657"/>
                    <a:pt x="11824" y="10122"/>
                    <a:pt x="11824" y="10122"/>
                  </a:cubicBezTo>
                  <a:lnTo>
                    <a:pt x="5714" y="1"/>
                  </a:lnTo>
                  <a:close/>
                </a:path>
              </a:pathLst>
            </a:custGeom>
            <a:solidFill>
              <a:srgbClr val="FF4E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518;p49">
              <a:extLst>
                <a:ext uri="{FF2B5EF4-FFF2-40B4-BE49-F238E27FC236}">
                  <a16:creationId xmlns:a16="http://schemas.microsoft.com/office/drawing/2014/main" id="{3A65D1D5-7DBA-0DBB-9564-B2F94D9E1D91}"/>
                </a:ext>
              </a:extLst>
            </p:cNvPr>
            <p:cNvSpPr/>
            <p:nvPr/>
          </p:nvSpPr>
          <p:spPr>
            <a:xfrm>
              <a:off x="29150" y="4085975"/>
              <a:ext cx="405800" cy="297375"/>
            </a:xfrm>
            <a:custGeom>
              <a:avLst/>
              <a:gdLst/>
              <a:ahLst/>
              <a:cxnLst/>
              <a:rect l="l" t="t" r="r" b="b"/>
              <a:pathLst>
                <a:path w="16232" h="11895" extrusionOk="0">
                  <a:moveTo>
                    <a:pt x="10987" y="0"/>
                  </a:moveTo>
                  <a:cubicBezTo>
                    <a:pt x="7138" y="0"/>
                    <a:pt x="3374" y="1662"/>
                    <a:pt x="0" y="3566"/>
                  </a:cubicBezTo>
                  <a:lnTo>
                    <a:pt x="1642" y="11895"/>
                  </a:lnTo>
                  <a:cubicBezTo>
                    <a:pt x="4468" y="10892"/>
                    <a:pt x="6900" y="9220"/>
                    <a:pt x="9514" y="7731"/>
                  </a:cubicBezTo>
                  <a:cubicBezTo>
                    <a:pt x="10213" y="7305"/>
                    <a:pt x="10973" y="6940"/>
                    <a:pt x="11794" y="6788"/>
                  </a:cubicBezTo>
                  <a:cubicBezTo>
                    <a:pt x="12206" y="6697"/>
                    <a:pt x="12623" y="6665"/>
                    <a:pt x="13042" y="6665"/>
                  </a:cubicBezTo>
                  <a:cubicBezTo>
                    <a:pt x="13732" y="6665"/>
                    <a:pt x="14425" y="6751"/>
                    <a:pt x="15107" y="6788"/>
                  </a:cubicBezTo>
                  <a:cubicBezTo>
                    <a:pt x="15289" y="6788"/>
                    <a:pt x="15502" y="6758"/>
                    <a:pt x="15563" y="6606"/>
                  </a:cubicBezTo>
                  <a:cubicBezTo>
                    <a:pt x="15593" y="6515"/>
                    <a:pt x="15563" y="6424"/>
                    <a:pt x="15502" y="6363"/>
                  </a:cubicBezTo>
                  <a:cubicBezTo>
                    <a:pt x="15259" y="5876"/>
                    <a:pt x="14712" y="5633"/>
                    <a:pt x="14195" y="5512"/>
                  </a:cubicBezTo>
                  <a:cubicBezTo>
                    <a:pt x="13281" y="5232"/>
                    <a:pt x="12303" y="5102"/>
                    <a:pt x="11350" y="5102"/>
                  </a:cubicBezTo>
                  <a:cubicBezTo>
                    <a:pt x="11162" y="5102"/>
                    <a:pt x="10976" y="5107"/>
                    <a:pt x="10791" y="5117"/>
                  </a:cubicBezTo>
                  <a:cubicBezTo>
                    <a:pt x="11341" y="4928"/>
                    <a:pt x="11915" y="4869"/>
                    <a:pt x="12497" y="4869"/>
                  </a:cubicBezTo>
                  <a:cubicBezTo>
                    <a:pt x="13041" y="4869"/>
                    <a:pt x="13591" y="4921"/>
                    <a:pt x="14134" y="4965"/>
                  </a:cubicBezTo>
                  <a:cubicBezTo>
                    <a:pt x="14422" y="4985"/>
                    <a:pt x="14864" y="5061"/>
                    <a:pt x="15251" y="5061"/>
                  </a:cubicBezTo>
                  <a:cubicBezTo>
                    <a:pt x="15435" y="5061"/>
                    <a:pt x="15608" y="5044"/>
                    <a:pt x="15745" y="4995"/>
                  </a:cubicBezTo>
                  <a:cubicBezTo>
                    <a:pt x="16140" y="4873"/>
                    <a:pt x="15897" y="4478"/>
                    <a:pt x="15624" y="4296"/>
                  </a:cubicBezTo>
                  <a:cubicBezTo>
                    <a:pt x="15259" y="4083"/>
                    <a:pt x="14833" y="3901"/>
                    <a:pt x="14438" y="3779"/>
                  </a:cubicBezTo>
                  <a:cubicBezTo>
                    <a:pt x="13952" y="3627"/>
                    <a:pt x="13435" y="3566"/>
                    <a:pt x="12918" y="3506"/>
                  </a:cubicBezTo>
                  <a:cubicBezTo>
                    <a:pt x="11642" y="3384"/>
                    <a:pt x="10365" y="3475"/>
                    <a:pt x="9149" y="3232"/>
                  </a:cubicBezTo>
                  <a:cubicBezTo>
                    <a:pt x="9940" y="3183"/>
                    <a:pt x="10730" y="3159"/>
                    <a:pt x="11520" y="3159"/>
                  </a:cubicBezTo>
                  <a:cubicBezTo>
                    <a:pt x="12706" y="3159"/>
                    <a:pt x="13891" y="3214"/>
                    <a:pt x="15076" y="3323"/>
                  </a:cubicBezTo>
                  <a:cubicBezTo>
                    <a:pt x="15221" y="3323"/>
                    <a:pt x="15535" y="3409"/>
                    <a:pt x="15793" y="3409"/>
                  </a:cubicBezTo>
                  <a:cubicBezTo>
                    <a:pt x="15971" y="3409"/>
                    <a:pt x="16121" y="3368"/>
                    <a:pt x="16171" y="3232"/>
                  </a:cubicBezTo>
                  <a:cubicBezTo>
                    <a:pt x="16231" y="3019"/>
                    <a:pt x="15988" y="2867"/>
                    <a:pt x="15836" y="2776"/>
                  </a:cubicBezTo>
                  <a:cubicBezTo>
                    <a:pt x="15472" y="2533"/>
                    <a:pt x="15046" y="2381"/>
                    <a:pt x="14621" y="2259"/>
                  </a:cubicBezTo>
                  <a:cubicBezTo>
                    <a:pt x="14013" y="2077"/>
                    <a:pt x="13374" y="1925"/>
                    <a:pt x="12766" y="1925"/>
                  </a:cubicBezTo>
                  <a:cubicBezTo>
                    <a:pt x="12189" y="1895"/>
                    <a:pt x="11642" y="1773"/>
                    <a:pt x="11064" y="1773"/>
                  </a:cubicBezTo>
                  <a:cubicBezTo>
                    <a:pt x="10335" y="1773"/>
                    <a:pt x="9575" y="1773"/>
                    <a:pt x="8815" y="1803"/>
                  </a:cubicBezTo>
                  <a:cubicBezTo>
                    <a:pt x="9641" y="1334"/>
                    <a:pt x="10527" y="1244"/>
                    <a:pt x="11423" y="1244"/>
                  </a:cubicBezTo>
                  <a:cubicBezTo>
                    <a:pt x="11980" y="1244"/>
                    <a:pt x="12542" y="1279"/>
                    <a:pt x="13095" y="1279"/>
                  </a:cubicBezTo>
                  <a:cubicBezTo>
                    <a:pt x="13321" y="1279"/>
                    <a:pt x="13546" y="1273"/>
                    <a:pt x="13769" y="1256"/>
                  </a:cubicBezTo>
                  <a:cubicBezTo>
                    <a:pt x="13982" y="1226"/>
                    <a:pt x="14621" y="1196"/>
                    <a:pt x="14681" y="922"/>
                  </a:cubicBezTo>
                  <a:cubicBezTo>
                    <a:pt x="14772" y="679"/>
                    <a:pt x="14347" y="618"/>
                    <a:pt x="14165" y="557"/>
                  </a:cubicBezTo>
                  <a:cubicBezTo>
                    <a:pt x="13557" y="375"/>
                    <a:pt x="12979" y="132"/>
                    <a:pt x="12341" y="71"/>
                  </a:cubicBezTo>
                  <a:cubicBezTo>
                    <a:pt x="11889" y="23"/>
                    <a:pt x="11437" y="0"/>
                    <a:pt x="10987" y="0"/>
                  </a:cubicBezTo>
                  <a:close/>
                </a:path>
              </a:pathLst>
            </a:custGeom>
            <a:solidFill>
              <a:srgbClr val="AB65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519;p49">
              <a:extLst>
                <a:ext uri="{FF2B5EF4-FFF2-40B4-BE49-F238E27FC236}">
                  <a16:creationId xmlns:a16="http://schemas.microsoft.com/office/drawing/2014/main" id="{26C3E507-BBD2-1A5A-DBAD-7B5A4794A1E3}"/>
                </a:ext>
              </a:extLst>
            </p:cNvPr>
            <p:cNvSpPr/>
            <p:nvPr/>
          </p:nvSpPr>
          <p:spPr>
            <a:xfrm>
              <a:off x="919350" y="2832200"/>
              <a:ext cx="304900" cy="525300"/>
            </a:xfrm>
            <a:custGeom>
              <a:avLst/>
              <a:gdLst/>
              <a:ahLst/>
              <a:cxnLst/>
              <a:rect l="l" t="t" r="r" b="b"/>
              <a:pathLst>
                <a:path w="12196" h="21012" extrusionOk="0">
                  <a:moveTo>
                    <a:pt x="7827" y="1"/>
                  </a:moveTo>
                  <a:cubicBezTo>
                    <a:pt x="7487" y="1"/>
                    <a:pt x="7181" y="692"/>
                    <a:pt x="7037" y="951"/>
                  </a:cubicBezTo>
                  <a:cubicBezTo>
                    <a:pt x="6794" y="1407"/>
                    <a:pt x="6642" y="1893"/>
                    <a:pt x="6460" y="2379"/>
                  </a:cubicBezTo>
                  <a:cubicBezTo>
                    <a:pt x="5822" y="4385"/>
                    <a:pt x="5274" y="6452"/>
                    <a:pt x="4727" y="8519"/>
                  </a:cubicBezTo>
                  <a:cubicBezTo>
                    <a:pt x="4849" y="7273"/>
                    <a:pt x="4940" y="6057"/>
                    <a:pt x="5031" y="4811"/>
                  </a:cubicBezTo>
                  <a:cubicBezTo>
                    <a:pt x="5153" y="3443"/>
                    <a:pt x="5244" y="2075"/>
                    <a:pt x="5031" y="738"/>
                  </a:cubicBezTo>
                  <a:cubicBezTo>
                    <a:pt x="5001" y="586"/>
                    <a:pt x="4940" y="373"/>
                    <a:pt x="4788" y="343"/>
                  </a:cubicBezTo>
                  <a:cubicBezTo>
                    <a:pt x="4666" y="343"/>
                    <a:pt x="4545" y="404"/>
                    <a:pt x="4484" y="495"/>
                  </a:cubicBezTo>
                  <a:cubicBezTo>
                    <a:pt x="3876" y="1103"/>
                    <a:pt x="3694" y="1984"/>
                    <a:pt x="3542" y="2835"/>
                  </a:cubicBezTo>
                  <a:cubicBezTo>
                    <a:pt x="3177" y="5024"/>
                    <a:pt x="3147" y="7243"/>
                    <a:pt x="3086" y="9461"/>
                  </a:cubicBezTo>
                  <a:cubicBezTo>
                    <a:pt x="3086" y="9127"/>
                    <a:pt x="2843" y="8641"/>
                    <a:pt x="2721" y="8276"/>
                  </a:cubicBezTo>
                  <a:cubicBezTo>
                    <a:pt x="2600" y="7881"/>
                    <a:pt x="2478" y="7455"/>
                    <a:pt x="2296" y="7060"/>
                  </a:cubicBezTo>
                  <a:cubicBezTo>
                    <a:pt x="1992" y="6300"/>
                    <a:pt x="1657" y="5601"/>
                    <a:pt x="928" y="5145"/>
                  </a:cubicBezTo>
                  <a:cubicBezTo>
                    <a:pt x="766" y="5046"/>
                    <a:pt x="645" y="5002"/>
                    <a:pt x="557" y="5002"/>
                  </a:cubicBezTo>
                  <a:cubicBezTo>
                    <a:pt x="0" y="5002"/>
                    <a:pt x="766" y="6741"/>
                    <a:pt x="897" y="7030"/>
                  </a:cubicBezTo>
                  <a:cubicBezTo>
                    <a:pt x="1961" y="9583"/>
                    <a:pt x="1992" y="12258"/>
                    <a:pt x="1566" y="14933"/>
                  </a:cubicBezTo>
                  <a:lnTo>
                    <a:pt x="8891" y="21012"/>
                  </a:lnTo>
                  <a:cubicBezTo>
                    <a:pt x="9743" y="17638"/>
                    <a:pt x="9864" y="14203"/>
                    <a:pt x="10320" y="10799"/>
                  </a:cubicBezTo>
                  <a:cubicBezTo>
                    <a:pt x="10472" y="9613"/>
                    <a:pt x="10806" y="8458"/>
                    <a:pt x="11354" y="7395"/>
                  </a:cubicBezTo>
                  <a:cubicBezTo>
                    <a:pt x="11627" y="6817"/>
                    <a:pt x="11961" y="6270"/>
                    <a:pt x="12083" y="5632"/>
                  </a:cubicBezTo>
                  <a:cubicBezTo>
                    <a:pt x="12139" y="5380"/>
                    <a:pt x="12195" y="4611"/>
                    <a:pt x="11751" y="4611"/>
                  </a:cubicBezTo>
                  <a:cubicBezTo>
                    <a:pt x="11714" y="4611"/>
                    <a:pt x="11672" y="4617"/>
                    <a:pt x="11627" y="4629"/>
                  </a:cubicBezTo>
                  <a:cubicBezTo>
                    <a:pt x="11293" y="4750"/>
                    <a:pt x="10898" y="5267"/>
                    <a:pt x="10715" y="5540"/>
                  </a:cubicBezTo>
                  <a:cubicBezTo>
                    <a:pt x="10442" y="5875"/>
                    <a:pt x="10199" y="6240"/>
                    <a:pt x="9986" y="6604"/>
                  </a:cubicBezTo>
                  <a:cubicBezTo>
                    <a:pt x="9530" y="7334"/>
                    <a:pt x="9074" y="8094"/>
                    <a:pt x="8375" y="8641"/>
                  </a:cubicBezTo>
                  <a:cubicBezTo>
                    <a:pt x="8952" y="7091"/>
                    <a:pt x="9499" y="5571"/>
                    <a:pt x="10077" y="4051"/>
                  </a:cubicBezTo>
                  <a:cubicBezTo>
                    <a:pt x="10350" y="3261"/>
                    <a:pt x="10624" y="2288"/>
                    <a:pt x="10077" y="1650"/>
                  </a:cubicBezTo>
                  <a:cubicBezTo>
                    <a:pt x="8375" y="3352"/>
                    <a:pt x="7615" y="5784"/>
                    <a:pt x="6946" y="8094"/>
                  </a:cubicBezTo>
                  <a:cubicBezTo>
                    <a:pt x="7007" y="6604"/>
                    <a:pt x="7463" y="5206"/>
                    <a:pt x="7828" y="3778"/>
                  </a:cubicBezTo>
                  <a:cubicBezTo>
                    <a:pt x="7980" y="3078"/>
                    <a:pt x="8132" y="2379"/>
                    <a:pt x="8192" y="1650"/>
                  </a:cubicBezTo>
                  <a:cubicBezTo>
                    <a:pt x="8223" y="1315"/>
                    <a:pt x="8375" y="100"/>
                    <a:pt x="7888" y="8"/>
                  </a:cubicBezTo>
                  <a:cubicBezTo>
                    <a:pt x="7868" y="3"/>
                    <a:pt x="7848" y="1"/>
                    <a:pt x="7827" y="1"/>
                  </a:cubicBezTo>
                  <a:close/>
                </a:path>
              </a:pathLst>
            </a:custGeom>
            <a:solidFill>
              <a:srgbClr val="AB65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48" name="Google Shape;1603;p48">
            <a:extLst>
              <a:ext uri="{FF2B5EF4-FFF2-40B4-BE49-F238E27FC236}">
                <a16:creationId xmlns:a16="http://schemas.microsoft.com/office/drawing/2014/main" id="{A6B0C57F-32B0-EB13-BEBC-2152E9607956}"/>
              </a:ext>
            </a:extLst>
          </p:cNvPr>
          <p:cNvGrpSpPr/>
          <p:nvPr/>
        </p:nvGrpSpPr>
        <p:grpSpPr>
          <a:xfrm>
            <a:off x="-537993" y="-348748"/>
            <a:ext cx="3238657" cy="1179451"/>
            <a:chOff x="-61975" y="3"/>
            <a:chExt cx="2945572" cy="1072716"/>
          </a:xfrm>
        </p:grpSpPr>
        <p:sp>
          <p:nvSpPr>
            <p:cNvPr id="1749" name="Google Shape;1604;p48">
              <a:extLst>
                <a:ext uri="{FF2B5EF4-FFF2-40B4-BE49-F238E27FC236}">
                  <a16:creationId xmlns:a16="http://schemas.microsoft.com/office/drawing/2014/main" id="{C9B418BC-4105-0490-7081-9FF88843316F}"/>
                </a:ext>
              </a:extLst>
            </p:cNvPr>
            <p:cNvSpPr/>
            <p:nvPr/>
          </p:nvSpPr>
          <p:spPr>
            <a:xfrm>
              <a:off x="98512" y="557834"/>
              <a:ext cx="383920" cy="501452"/>
            </a:xfrm>
            <a:custGeom>
              <a:avLst/>
              <a:gdLst/>
              <a:ahLst/>
              <a:cxnLst/>
              <a:rect l="l" t="t" r="r" b="b"/>
              <a:pathLst>
                <a:path w="7002" h="9146" extrusionOk="0">
                  <a:moveTo>
                    <a:pt x="0" y="0"/>
                  </a:moveTo>
                  <a:lnTo>
                    <a:pt x="2983" y="9146"/>
                  </a:lnTo>
                  <a:lnTo>
                    <a:pt x="7002" y="40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605;p48">
              <a:extLst>
                <a:ext uri="{FF2B5EF4-FFF2-40B4-BE49-F238E27FC236}">
                  <a16:creationId xmlns:a16="http://schemas.microsoft.com/office/drawing/2014/main" id="{BCFFDC2C-1772-7476-541D-72128DE94A24}"/>
                </a:ext>
              </a:extLst>
            </p:cNvPr>
            <p:cNvSpPr/>
            <p:nvPr/>
          </p:nvSpPr>
          <p:spPr>
            <a:xfrm>
              <a:off x="1481760" y="409631"/>
              <a:ext cx="373612" cy="522616"/>
            </a:xfrm>
            <a:custGeom>
              <a:avLst/>
              <a:gdLst/>
              <a:ahLst/>
              <a:cxnLst/>
              <a:rect l="l" t="t" r="r" b="b"/>
              <a:pathLst>
                <a:path w="6814" h="9532" extrusionOk="0">
                  <a:moveTo>
                    <a:pt x="6814" y="1"/>
                  </a:moveTo>
                  <a:lnTo>
                    <a:pt x="1" y="1653"/>
                  </a:lnTo>
                  <a:lnTo>
                    <a:pt x="5520" y="9531"/>
                  </a:lnTo>
                  <a:lnTo>
                    <a:pt x="68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606;p48">
              <a:extLst>
                <a:ext uri="{FF2B5EF4-FFF2-40B4-BE49-F238E27FC236}">
                  <a16:creationId xmlns:a16="http://schemas.microsoft.com/office/drawing/2014/main" id="{3177EE9D-EB5F-94AA-B6C6-CB4B05C128D0}"/>
                </a:ext>
              </a:extLst>
            </p:cNvPr>
            <p:cNvSpPr/>
            <p:nvPr/>
          </p:nvSpPr>
          <p:spPr>
            <a:xfrm>
              <a:off x="560728" y="571267"/>
              <a:ext cx="397792" cy="501452"/>
            </a:xfrm>
            <a:custGeom>
              <a:avLst/>
              <a:gdLst/>
              <a:ahLst/>
              <a:cxnLst/>
              <a:rect l="l" t="t" r="r" b="b"/>
              <a:pathLst>
                <a:path w="7255" h="9146" extrusionOk="0">
                  <a:moveTo>
                    <a:pt x="7010" y="1"/>
                  </a:moveTo>
                  <a:lnTo>
                    <a:pt x="6541" y="14"/>
                  </a:lnTo>
                  <a:lnTo>
                    <a:pt x="6240" y="21"/>
                  </a:lnTo>
                  <a:lnTo>
                    <a:pt x="4944" y="56"/>
                  </a:lnTo>
                  <a:lnTo>
                    <a:pt x="4643" y="63"/>
                  </a:lnTo>
                  <a:lnTo>
                    <a:pt x="3348" y="98"/>
                  </a:lnTo>
                  <a:lnTo>
                    <a:pt x="3047" y="113"/>
                  </a:lnTo>
                  <a:lnTo>
                    <a:pt x="1751" y="147"/>
                  </a:lnTo>
                  <a:lnTo>
                    <a:pt x="1450" y="155"/>
                  </a:lnTo>
                  <a:lnTo>
                    <a:pt x="155" y="189"/>
                  </a:lnTo>
                  <a:lnTo>
                    <a:pt x="0" y="189"/>
                  </a:lnTo>
                  <a:lnTo>
                    <a:pt x="8" y="343"/>
                  </a:lnTo>
                  <a:lnTo>
                    <a:pt x="42" y="1639"/>
                  </a:lnTo>
                  <a:lnTo>
                    <a:pt x="50" y="1940"/>
                  </a:lnTo>
                  <a:lnTo>
                    <a:pt x="84" y="3236"/>
                  </a:lnTo>
                  <a:lnTo>
                    <a:pt x="92" y="3536"/>
                  </a:lnTo>
                  <a:lnTo>
                    <a:pt x="126" y="4832"/>
                  </a:lnTo>
                  <a:lnTo>
                    <a:pt x="135" y="5133"/>
                  </a:lnTo>
                  <a:lnTo>
                    <a:pt x="168" y="6429"/>
                  </a:lnTo>
                  <a:lnTo>
                    <a:pt x="177" y="6729"/>
                  </a:lnTo>
                  <a:lnTo>
                    <a:pt x="210" y="8025"/>
                  </a:lnTo>
                  <a:lnTo>
                    <a:pt x="219" y="8326"/>
                  </a:lnTo>
                  <a:lnTo>
                    <a:pt x="245" y="9146"/>
                  </a:lnTo>
                  <a:lnTo>
                    <a:pt x="995" y="8843"/>
                  </a:lnTo>
                  <a:lnTo>
                    <a:pt x="1471" y="8649"/>
                  </a:lnTo>
                  <a:lnTo>
                    <a:pt x="3516" y="7822"/>
                  </a:lnTo>
                  <a:lnTo>
                    <a:pt x="3712" y="7744"/>
                  </a:lnTo>
                  <a:lnTo>
                    <a:pt x="3845" y="7786"/>
                  </a:lnTo>
                  <a:lnTo>
                    <a:pt x="4798" y="8116"/>
                  </a:lnTo>
                  <a:lnTo>
                    <a:pt x="5022" y="8186"/>
                  </a:lnTo>
                  <a:lnTo>
                    <a:pt x="5966" y="8516"/>
                  </a:lnTo>
                  <a:lnTo>
                    <a:pt x="6191" y="8591"/>
                  </a:lnTo>
                  <a:lnTo>
                    <a:pt x="7142" y="8921"/>
                  </a:lnTo>
                  <a:lnTo>
                    <a:pt x="7255" y="8956"/>
                  </a:lnTo>
                  <a:lnTo>
                    <a:pt x="7248" y="8810"/>
                  </a:lnTo>
                  <a:lnTo>
                    <a:pt x="7213" y="7514"/>
                  </a:lnTo>
                  <a:lnTo>
                    <a:pt x="7206" y="7213"/>
                  </a:lnTo>
                  <a:lnTo>
                    <a:pt x="7206" y="7205"/>
                  </a:lnTo>
                  <a:lnTo>
                    <a:pt x="7171" y="5918"/>
                  </a:lnTo>
                  <a:lnTo>
                    <a:pt x="7164" y="5617"/>
                  </a:lnTo>
                  <a:lnTo>
                    <a:pt x="7164" y="5608"/>
                  </a:lnTo>
                  <a:lnTo>
                    <a:pt x="7129" y="4321"/>
                  </a:lnTo>
                  <a:lnTo>
                    <a:pt x="7122" y="4020"/>
                  </a:lnTo>
                  <a:lnTo>
                    <a:pt x="7087" y="2725"/>
                  </a:lnTo>
                  <a:lnTo>
                    <a:pt x="7080" y="2424"/>
                  </a:lnTo>
                  <a:lnTo>
                    <a:pt x="7045" y="1128"/>
                  </a:lnTo>
                  <a:lnTo>
                    <a:pt x="7038" y="827"/>
                  </a:lnTo>
                  <a:lnTo>
                    <a:pt x="7038" y="819"/>
                  </a:lnTo>
                  <a:lnTo>
                    <a:pt x="701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607;p48">
              <a:extLst>
                <a:ext uri="{FF2B5EF4-FFF2-40B4-BE49-F238E27FC236}">
                  <a16:creationId xmlns:a16="http://schemas.microsoft.com/office/drawing/2014/main" id="{1E9D0A4D-7277-9C65-8434-D0EC972FBE7E}"/>
                </a:ext>
              </a:extLst>
            </p:cNvPr>
            <p:cNvSpPr/>
            <p:nvPr/>
          </p:nvSpPr>
          <p:spPr>
            <a:xfrm>
              <a:off x="560728" y="581575"/>
              <a:ext cx="8499" cy="8553"/>
            </a:xfrm>
            <a:custGeom>
              <a:avLst/>
              <a:gdLst/>
              <a:ahLst/>
              <a:cxnLst/>
              <a:rect l="l" t="t" r="r" b="b"/>
              <a:pathLst>
                <a:path w="155" h="156" extrusionOk="0">
                  <a:moveTo>
                    <a:pt x="0" y="1"/>
                  </a:moveTo>
                  <a:lnTo>
                    <a:pt x="8" y="155"/>
                  </a:lnTo>
                  <a:lnTo>
                    <a:pt x="155"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608;p48">
              <a:extLst>
                <a:ext uri="{FF2B5EF4-FFF2-40B4-BE49-F238E27FC236}">
                  <a16:creationId xmlns:a16="http://schemas.microsoft.com/office/drawing/2014/main" id="{FE9777A0-434D-D9C6-CB24-1789FE9D8B82}"/>
                </a:ext>
              </a:extLst>
            </p:cNvPr>
            <p:cNvSpPr/>
            <p:nvPr/>
          </p:nvSpPr>
          <p:spPr>
            <a:xfrm>
              <a:off x="563031" y="579272"/>
              <a:ext cx="93759" cy="98361"/>
            </a:xfrm>
            <a:custGeom>
              <a:avLst/>
              <a:gdLst/>
              <a:ahLst/>
              <a:cxnLst/>
              <a:rect l="l" t="t" r="r" b="b"/>
              <a:pathLst>
                <a:path w="1710" h="1794" extrusionOk="0">
                  <a:moveTo>
                    <a:pt x="1709" y="1"/>
                  </a:moveTo>
                  <a:lnTo>
                    <a:pt x="1408" y="9"/>
                  </a:lnTo>
                  <a:lnTo>
                    <a:pt x="0" y="1493"/>
                  </a:lnTo>
                  <a:lnTo>
                    <a:pt x="8" y="1794"/>
                  </a:lnTo>
                  <a:lnTo>
                    <a:pt x="1709"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609;p48">
              <a:extLst>
                <a:ext uri="{FF2B5EF4-FFF2-40B4-BE49-F238E27FC236}">
                  <a16:creationId xmlns:a16="http://schemas.microsoft.com/office/drawing/2014/main" id="{BF5A10D0-66AC-CC72-3A4A-1BAA03E37481}"/>
                </a:ext>
              </a:extLst>
            </p:cNvPr>
            <p:cNvSpPr/>
            <p:nvPr/>
          </p:nvSpPr>
          <p:spPr>
            <a:xfrm>
              <a:off x="565334" y="576640"/>
              <a:ext cx="178965" cy="188552"/>
            </a:xfrm>
            <a:custGeom>
              <a:avLst/>
              <a:gdLst/>
              <a:ahLst/>
              <a:cxnLst/>
              <a:rect l="l" t="t" r="r" b="b"/>
              <a:pathLst>
                <a:path w="3264" h="3439" extrusionOk="0">
                  <a:moveTo>
                    <a:pt x="3264" y="0"/>
                  </a:moveTo>
                  <a:lnTo>
                    <a:pt x="2963" y="15"/>
                  </a:lnTo>
                  <a:lnTo>
                    <a:pt x="0" y="3138"/>
                  </a:lnTo>
                  <a:lnTo>
                    <a:pt x="8" y="3438"/>
                  </a:lnTo>
                  <a:lnTo>
                    <a:pt x="3264"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610;p48">
              <a:extLst>
                <a:ext uri="{FF2B5EF4-FFF2-40B4-BE49-F238E27FC236}">
                  <a16:creationId xmlns:a16="http://schemas.microsoft.com/office/drawing/2014/main" id="{EB347C1B-E311-9C81-4466-B206834A7721}"/>
                </a:ext>
              </a:extLst>
            </p:cNvPr>
            <p:cNvSpPr/>
            <p:nvPr/>
          </p:nvSpPr>
          <p:spPr>
            <a:xfrm>
              <a:off x="567637" y="574282"/>
              <a:ext cx="264226" cy="278414"/>
            </a:xfrm>
            <a:custGeom>
              <a:avLst/>
              <a:gdLst/>
              <a:ahLst/>
              <a:cxnLst/>
              <a:rect l="l" t="t" r="r" b="b"/>
              <a:pathLst>
                <a:path w="4819" h="5078" extrusionOk="0">
                  <a:moveTo>
                    <a:pt x="4818" y="1"/>
                  </a:moveTo>
                  <a:lnTo>
                    <a:pt x="4517" y="8"/>
                  </a:lnTo>
                  <a:lnTo>
                    <a:pt x="0" y="4777"/>
                  </a:lnTo>
                  <a:lnTo>
                    <a:pt x="9" y="5078"/>
                  </a:lnTo>
                  <a:lnTo>
                    <a:pt x="4818"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611;p48">
              <a:extLst>
                <a:ext uri="{FF2B5EF4-FFF2-40B4-BE49-F238E27FC236}">
                  <a16:creationId xmlns:a16="http://schemas.microsoft.com/office/drawing/2014/main" id="{5288B3FF-DF71-6E6D-D83D-7B6453284AF1}"/>
                </a:ext>
              </a:extLst>
            </p:cNvPr>
            <p:cNvSpPr/>
            <p:nvPr/>
          </p:nvSpPr>
          <p:spPr>
            <a:xfrm>
              <a:off x="569939" y="571980"/>
              <a:ext cx="349432" cy="368276"/>
            </a:xfrm>
            <a:custGeom>
              <a:avLst/>
              <a:gdLst/>
              <a:ahLst/>
              <a:cxnLst/>
              <a:rect l="l" t="t" r="r" b="b"/>
              <a:pathLst>
                <a:path w="6373" h="6717" extrusionOk="0">
                  <a:moveTo>
                    <a:pt x="6373" y="1"/>
                  </a:moveTo>
                  <a:lnTo>
                    <a:pt x="6072" y="8"/>
                  </a:lnTo>
                  <a:lnTo>
                    <a:pt x="0" y="6416"/>
                  </a:lnTo>
                  <a:lnTo>
                    <a:pt x="9" y="6716"/>
                  </a:lnTo>
                  <a:lnTo>
                    <a:pt x="637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612;p48">
              <a:extLst>
                <a:ext uri="{FF2B5EF4-FFF2-40B4-BE49-F238E27FC236}">
                  <a16:creationId xmlns:a16="http://schemas.microsoft.com/office/drawing/2014/main" id="{FD9E33A7-EC4C-9984-5AEA-132A3E7C68A2}"/>
                </a:ext>
              </a:extLst>
            </p:cNvPr>
            <p:cNvSpPr/>
            <p:nvPr/>
          </p:nvSpPr>
          <p:spPr>
            <a:xfrm>
              <a:off x="572242" y="616610"/>
              <a:ext cx="374763" cy="411151"/>
            </a:xfrm>
            <a:custGeom>
              <a:avLst/>
              <a:gdLst/>
              <a:ahLst/>
              <a:cxnLst/>
              <a:rect l="l" t="t" r="r" b="b"/>
              <a:pathLst>
                <a:path w="6835" h="7499" extrusionOk="0">
                  <a:moveTo>
                    <a:pt x="6828" y="0"/>
                  </a:moveTo>
                  <a:lnTo>
                    <a:pt x="0" y="7198"/>
                  </a:lnTo>
                  <a:lnTo>
                    <a:pt x="9" y="7499"/>
                  </a:lnTo>
                  <a:lnTo>
                    <a:pt x="6835" y="301"/>
                  </a:lnTo>
                  <a:lnTo>
                    <a:pt x="6828"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613;p48">
              <a:extLst>
                <a:ext uri="{FF2B5EF4-FFF2-40B4-BE49-F238E27FC236}">
                  <a16:creationId xmlns:a16="http://schemas.microsoft.com/office/drawing/2014/main" id="{F1058017-707C-AAAD-6022-DBA07E3C5BE0}"/>
                </a:ext>
              </a:extLst>
            </p:cNvPr>
            <p:cNvSpPr/>
            <p:nvPr/>
          </p:nvSpPr>
          <p:spPr>
            <a:xfrm>
              <a:off x="615229" y="704118"/>
              <a:ext cx="334079" cy="352047"/>
            </a:xfrm>
            <a:custGeom>
              <a:avLst/>
              <a:gdLst/>
              <a:ahLst/>
              <a:cxnLst/>
              <a:rect l="l" t="t" r="r" b="b"/>
              <a:pathLst>
                <a:path w="6093" h="6421" extrusionOk="0">
                  <a:moveTo>
                    <a:pt x="6086" y="1"/>
                  </a:moveTo>
                  <a:lnTo>
                    <a:pt x="1" y="6420"/>
                  </a:lnTo>
                  <a:lnTo>
                    <a:pt x="477" y="6226"/>
                  </a:lnTo>
                  <a:lnTo>
                    <a:pt x="6093" y="302"/>
                  </a:lnTo>
                  <a:lnTo>
                    <a:pt x="6086"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614;p48">
              <a:extLst>
                <a:ext uri="{FF2B5EF4-FFF2-40B4-BE49-F238E27FC236}">
                  <a16:creationId xmlns:a16="http://schemas.microsoft.com/office/drawing/2014/main" id="{4A282D77-590D-E1F0-FF6A-8958BF4FCCAF}"/>
                </a:ext>
              </a:extLst>
            </p:cNvPr>
            <p:cNvSpPr/>
            <p:nvPr/>
          </p:nvSpPr>
          <p:spPr>
            <a:xfrm>
              <a:off x="753455" y="791680"/>
              <a:ext cx="198156" cy="208454"/>
            </a:xfrm>
            <a:custGeom>
              <a:avLst/>
              <a:gdLst/>
              <a:ahLst/>
              <a:cxnLst/>
              <a:rect l="l" t="t" r="r" b="b"/>
              <a:pathLst>
                <a:path w="3614" h="3802" extrusionOk="0">
                  <a:moveTo>
                    <a:pt x="3607" y="0"/>
                  </a:moveTo>
                  <a:lnTo>
                    <a:pt x="1" y="3802"/>
                  </a:lnTo>
                  <a:lnTo>
                    <a:pt x="197" y="3724"/>
                  </a:lnTo>
                  <a:lnTo>
                    <a:pt x="330" y="3766"/>
                  </a:lnTo>
                  <a:lnTo>
                    <a:pt x="3614" y="301"/>
                  </a:lnTo>
                  <a:lnTo>
                    <a:pt x="3607"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615;p48">
              <a:extLst>
                <a:ext uri="{FF2B5EF4-FFF2-40B4-BE49-F238E27FC236}">
                  <a16:creationId xmlns:a16="http://schemas.microsoft.com/office/drawing/2014/main" id="{1D655C6D-89C6-913C-8C4F-6865C8784508}"/>
                </a:ext>
              </a:extLst>
            </p:cNvPr>
            <p:cNvSpPr/>
            <p:nvPr/>
          </p:nvSpPr>
          <p:spPr>
            <a:xfrm>
              <a:off x="823747" y="879187"/>
              <a:ext cx="130166" cy="140962"/>
            </a:xfrm>
            <a:custGeom>
              <a:avLst/>
              <a:gdLst/>
              <a:ahLst/>
              <a:cxnLst/>
              <a:rect l="l" t="t" r="r" b="b"/>
              <a:pathLst>
                <a:path w="2374" h="2571" extrusionOk="0">
                  <a:moveTo>
                    <a:pt x="2367" y="1"/>
                  </a:moveTo>
                  <a:lnTo>
                    <a:pt x="1" y="2500"/>
                  </a:lnTo>
                  <a:lnTo>
                    <a:pt x="225" y="2570"/>
                  </a:lnTo>
                  <a:lnTo>
                    <a:pt x="2374" y="302"/>
                  </a:lnTo>
                  <a:lnTo>
                    <a:pt x="236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616;p48">
              <a:extLst>
                <a:ext uri="{FF2B5EF4-FFF2-40B4-BE49-F238E27FC236}">
                  <a16:creationId xmlns:a16="http://schemas.microsoft.com/office/drawing/2014/main" id="{D118197D-E901-9E77-5029-B6A2C4921DCD}"/>
                </a:ext>
              </a:extLst>
            </p:cNvPr>
            <p:cNvSpPr/>
            <p:nvPr/>
          </p:nvSpPr>
          <p:spPr>
            <a:xfrm>
              <a:off x="1030620" y="510626"/>
              <a:ext cx="430854" cy="513295"/>
            </a:xfrm>
            <a:custGeom>
              <a:avLst/>
              <a:gdLst/>
              <a:ahLst/>
              <a:cxnLst/>
              <a:rect l="l" t="t" r="r" b="b"/>
              <a:pathLst>
                <a:path w="7858" h="9362" extrusionOk="0">
                  <a:moveTo>
                    <a:pt x="6948" y="1"/>
                  </a:moveTo>
                  <a:lnTo>
                    <a:pt x="6444" y="70"/>
                  </a:lnTo>
                  <a:lnTo>
                    <a:pt x="5743" y="169"/>
                  </a:lnTo>
                  <a:lnTo>
                    <a:pt x="4706" y="315"/>
                  </a:lnTo>
                  <a:lnTo>
                    <a:pt x="4007" y="412"/>
                  </a:lnTo>
                  <a:lnTo>
                    <a:pt x="2970" y="560"/>
                  </a:lnTo>
                  <a:lnTo>
                    <a:pt x="2270" y="658"/>
                  </a:lnTo>
                  <a:lnTo>
                    <a:pt x="1234" y="806"/>
                  </a:lnTo>
                  <a:lnTo>
                    <a:pt x="534" y="903"/>
                  </a:lnTo>
                  <a:lnTo>
                    <a:pt x="1" y="974"/>
                  </a:lnTo>
                  <a:lnTo>
                    <a:pt x="127" y="1883"/>
                  </a:lnTo>
                  <a:lnTo>
                    <a:pt x="135" y="1883"/>
                  </a:lnTo>
                  <a:lnTo>
                    <a:pt x="226" y="2584"/>
                  </a:lnTo>
                  <a:lnTo>
                    <a:pt x="233" y="2584"/>
                  </a:lnTo>
                  <a:lnTo>
                    <a:pt x="498" y="4510"/>
                  </a:lnTo>
                  <a:lnTo>
                    <a:pt x="597" y="5210"/>
                  </a:lnTo>
                  <a:lnTo>
                    <a:pt x="863" y="7135"/>
                  </a:lnTo>
                  <a:lnTo>
                    <a:pt x="912" y="7471"/>
                  </a:lnTo>
                  <a:lnTo>
                    <a:pt x="1241" y="7632"/>
                  </a:lnTo>
                  <a:lnTo>
                    <a:pt x="3481" y="8746"/>
                  </a:lnTo>
                  <a:lnTo>
                    <a:pt x="3664" y="8837"/>
                  </a:lnTo>
                  <a:lnTo>
                    <a:pt x="4721" y="9361"/>
                  </a:lnTo>
                  <a:lnTo>
                    <a:pt x="5582" y="8578"/>
                  </a:lnTo>
                  <a:lnTo>
                    <a:pt x="5778" y="8395"/>
                  </a:lnTo>
                  <a:lnTo>
                    <a:pt x="7592" y="6743"/>
                  </a:lnTo>
                  <a:lnTo>
                    <a:pt x="7857" y="6498"/>
                  </a:lnTo>
                  <a:lnTo>
                    <a:pt x="7815" y="6162"/>
                  </a:lnTo>
                  <a:lnTo>
                    <a:pt x="7543" y="4236"/>
                  </a:lnTo>
                  <a:lnTo>
                    <a:pt x="7446" y="3537"/>
                  </a:lnTo>
                  <a:lnTo>
                    <a:pt x="7178" y="1611"/>
                  </a:lnTo>
                  <a:lnTo>
                    <a:pt x="7081" y="910"/>
                  </a:lnTo>
                  <a:lnTo>
                    <a:pt x="69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617;p48">
              <a:extLst>
                <a:ext uri="{FF2B5EF4-FFF2-40B4-BE49-F238E27FC236}">
                  <a16:creationId xmlns:a16="http://schemas.microsoft.com/office/drawing/2014/main" id="{FB40FC1F-25E6-D6AE-2AB8-06A3CD301A9B}"/>
                </a:ext>
              </a:extLst>
            </p:cNvPr>
            <p:cNvSpPr/>
            <p:nvPr/>
          </p:nvSpPr>
          <p:spPr>
            <a:xfrm>
              <a:off x="1038022" y="613650"/>
              <a:ext cx="23083" cy="38653"/>
            </a:xfrm>
            <a:custGeom>
              <a:avLst/>
              <a:gdLst/>
              <a:ahLst/>
              <a:cxnLst/>
              <a:rect l="l" t="t" r="r" b="b"/>
              <a:pathLst>
                <a:path w="421" h="705" extrusionOk="0">
                  <a:moveTo>
                    <a:pt x="47" y="1"/>
                  </a:moveTo>
                  <a:cubicBezTo>
                    <a:pt x="32" y="1"/>
                    <a:pt x="16" y="2"/>
                    <a:pt x="0" y="4"/>
                  </a:cubicBezTo>
                  <a:lnTo>
                    <a:pt x="91" y="705"/>
                  </a:lnTo>
                  <a:lnTo>
                    <a:pt x="98" y="705"/>
                  </a:lnTo>
                  <a:cubicBezTo>
                    <a:pt x="286" y="685"/>
                    <a:pt x="420" y="501"/>
                    <a:pt x="399" y="306"/>
                  </a:cubicBezTo>
                  <a:cubicBezTo>
                    <a:pt x="372" y="132"/>
                    <a:pt x="218" y="1"/>
                    <a:pt x="47"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618;p48">
              <a:extLst>
                <a:ext uri="{FF2B5EF4-FFF2-40B4-BE49-F238E27FC236}">
                  <a16:creationId xmlns:a16="http://schemas.microsoft.com/office/drawing/2014/main" id="{DB6196CD-5E6D-6445-3989-71AAC97A3914}"/>
                </a:ext>
              </a:extLst>
            </p:cNvPr>
            <p:cNvSpPr/>
            <p:nvPr/>
          </p:nvSpPr>
          <p:spPr>
            <a:xfrm>
              <a:off x="1115113" y="600326"/>
              <a:ext cx="41177" cy="39037"/>
            </a:xfrm>
            <a:custGeom>
              <a:avLst/>
              <a:gdLst/>
              <a:ahLst/>
              <a:cxnLst/>
              <a:rect l="l" t="t" r="r" b="b"/>
              <a:pathLst>
                <a:path w="751" h="712" extrusionOk="0">
                  <a:moveTo>
                    <a:pt x="365" y="1"/>
                  </a:moveTo>
                  <a:cubicBezTo>
                    <a:pt x="352" y="1"/>
                    <a:pt x="338" y="2"/>
                    <a:pt x="324" y="3"/>
                  </a:cubicBezTo>
                  <a:cubicBezTo>
                    <a:pt x="134" y="30"/>
                    <a:pt x="1" y="213"/>
                    <a:pt x="23" y="408"/>
                  </a:cubicBezTo>
                  <a:cubicBezTo>
                    <a:pt x="48" y="584"/>
                    <a:pt x="207" y="711"/>
                    <a:pt x="386" y="711"/>
                  </a:cubicBezTo>
                  <a:cubicBezTo>
                    <a:pt x="400" y="711"/>
                    <a:pt x="414" y="711"/>
                    <a:pt x="428" y="709"/>
                  </a:cubicBezTo>
                  <a:cubicBezTo>
                    <a:pt x="618" y="682"/>
                    <a:pt x="750" y="499"/>
                    <a:pt x="729" y="311"/>
                  </a:cubicBezTo>
                  <a:cubicBezTo>
                    <a:pt x="704" y="128"/>
                    <a:pt x="544" y="1"/>
                    <a:pt x="36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619;p48">
              <a:extLst>
                <a:ext uri="{FF2B5EF4-FFF2-40B4-BE49-F238E27FC236}">
                  <a16:creationId xmlns:a16="http://schemas.microsoft.com/office/drawing/2014/main" id="{12F0FB95-4E46-ABD5-781D-C0E383CF41F2}"/>
                </a:ext>
              </a:extLst>
            </p:cNvPr>
            <p:cNvSpPr/>
            <p:nvPr/>
          </p:nvSpPr>
          <p:spPr>
            <a:xfrm>
              <a:off x="1210298" y="587167"/>
              <a:ext cx="41177" cy="38873"/>
            </a:xfrm>
            <a:custGeom>
              <a:avLst/>
              <a:gdLst/>
              <a:ahLst/>
              <a:cxnLst/>
              <a:rect l="l" t="t" r="r" b="b"/>
              <a:pathLst>
                <a:path w="751" h="709" extrusionOk="0">
                  <a:moveTo>
                    <a:pt x="377" y="1"/>
                  </a:moveTo>
                  <a:cubicBezTo>
                    <a:pt x="359" y="1"/>
                    <a:pt x="341" y="2"/>
                    <a:pt x="324" y="5"/>
                  </a:cubicBezTo>
                  <a:cubicBezTo>
                    <a:pt x="135" y="33"/>
                    <a:pt x="1" y="208"/>
                    <a:pt x="23" y="403"/>
                  </a:cubicBezTo>
                  <a:cubicBezTo>
                    <a:pt x="49" y="577"/>
                    <a:pt x="204" y="709"/>
                    <a:pt x="381" y="709"/>
                  </a:cubicBezTo>
                  <a:cubicBezTo>
                    <a:pt x="397" y="709"/>
                    <a:pt x="413" y="708"/>
                    <a:pt x="429" y="705"/>
                  </a:cubicBezTo>
                  <a:cubicBezTo>
                    <a:pt x="618" y="677"/>
                    <a:pt x="750" y="495"/>
                    <a:pt x="730" y="305"/>
                  </a:cubicBezTo>
                  <a:cubicBezTo>
                    <a:pt x="704" y="127"/>
                    <a:pt x="552" y="1"/>
                    <a:pt x="377"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620;p48">
              <a:extLst>
                <a:ext uri="{FF2B5EF4-FFF2-40B4-BE49-F238E27FC236}">
                  <a16:creationId xmlns:a16="http://schemas.microsoft.com/office/drawing/2014/main" id="{625BFF7B-99BA-D2F3-070E-F9F4EC269A99}"/>
                </a:ext>
              </a:extLst>
            </p:cNvPr>
            <p:cNvSpPr/>
            <p:nvPr/>
          </p:nvSpPr>
          <p:spPr>
            <a:xfrm>
              <a:off x="1305592" y="573734"/>
              <a:ext cx="41177" cy="38873"/>
            </a:xfrm>
            <a:custGeom>
              <a:avLst/>
              <a:gdLst/>
              <a:ahLst/>
              <a:cxnLst/>
              <a:rect l="l" t="t" r="r" b="b"/>
              <a:pathLst>
                <a:path w="751" h="709" extrusionOk="0">
                  <a:moveTo>
                    <a:pt x="381" y="0"/>
                  </a:moveTo>
                  <a:cubicBezTo>
                    <a:pt x="364" y="0"/>
                    <a:pt x="347" y="2"/>
                    <a:pt x="330" y="4"/>
                  </a:cubicBezTo>
                  <a:cubicBezTo>
                    <a:pt x="133" y="33"/>
                    <a:pt x="1" y="208"/>
                    <a:pt x="21" y="404"/>
                  </a:cubicBezTo>
                  <a:cubicBezTo>
                    <a:pt x="47" y="582"/>
                    <a:pt x="201" y="709"/>
                    <a:pt x="377" y="709"/>
                  </a:cubicBezTo>
                  <a:cubicBezTo>
                    <a:pt x="393" y="709"/>
                    <a:pt x="410" y="707"/>
                    <a:pt x="427" y="705"/>
                  </a:cubicBezTo>
                  <a:cubicBezTo>
                    <a:pt x="616" y="676"/>
                    <a:pt x="750" y="502"/>
                    <a:pt x="728" y="305"/>
                  </a:cubicBezTo>
                  <a:cubicBezTo>
                    <a:pt x="702" y="128"/>
                    <a:pt x="550" y="0"/>
                    <a:pt x="38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621;p48">
              <a:extLst>
                <a:ext uri="{FF2B5EF4-FFF2-40B4-BE49-F238E27FC236}">
                  <a16:creationId xmlns:a16="http://schemas.microsoft.com/office/drawing/2014/main" id="{8E1634FD-985B-1BC8-78C9-0C32634AC085}"/>
                </a:ext>
              </a:extLst>
            </p:cNvPr>
            <p:cNvSpPr/>
            <p:nvPr/>
          </p:nvSpPr>
          <p:spPr>
            <a:xfrm>
              <a:off x="1400777" y="560466"/>
              <a:ext cx="23467" cy="38708"/>
            </a:xfrm>
            <a:custGeom>
              <a:avLst/>
              <a:gdLst/>
              <a:ahLst/>
              <a:cxnLst/>
              <a:rect l="l" t="t" r="r" b="b"/>
              <a:pathLst>
                <a:path w="428" h="706" extrusionOk="0">
                  <a:moveTo>
                    <a:pt x="330" y="1"/>
                  </a:moveTo>
                  <a:cubicBezTo>
                    <a:pt x="133" y="29"/>
                    <a:pt x="1" y="211"/>
                    <a:pt x="22" y="401"/>
                  </a:cubicBezTo>
                  <a:cubicBezTo>
                    <a:pt x="47" y="578"/>
                    <a:pt x="201" y="706"/>
                    <a:pt x="375" y="706"/>
                  </a:cubicBezTo>
                  <a:cubicBezTo>
                    <a:pt x="392" y="706"/>
                    <a:pt x="410" y="704"/>
                    <a:pt x="427" y="702"/>
                  </a:cubicBezTo>
                  <a:lnTo>
                    <a:pt x="33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622;p48">
              <a:extLst>
                <a:ext uri="{FF2B5EF4-FFF2-40B4-BE49-F238E27FC236}">
                  <a16:creationId xmlns:a16="http://schemas.microsoft.com/office/drawing/2014/main" id="{FEF290FB-DE76-EC19-BF7E-6339778A99B4}"/>
                </a:ext>
              </a:extLst>
            </p:cNvPr>
            <p:cNvSpPr/>
            <p:nvPr/>
          </p:nvSpPr>
          <p:spPr>
            <a:xfrm>
              <a:off x="1059844" y="554763"/>
              <a:ext cx="39971" cy="22095"/>
            </a:xfrm>
            <a:custGeom>
              <a:avLst/>
              <a:gdLst/>
              <a:ahLst/>
              <a:cxnLst/>
              <a:rect l="l" t="t" r="r" b="b"/>
              <a:pathLst>
                <a:path w="729" h="403" extrusionOk="0">
                  <a:moveTo>
                    <a:pt x="701" y="1"/>
                  </a:moveTo>
                  <a:lnTo>
                    <a:pt x="1" y="98"/>
                  </a:lnTo>
                  <a:cubicBezTo>
                    <a:pt x="27" y="271"/>
                    <a:pt x="174" y="403"/>
                    <a:pt x="349" y="403"/>
                  </a:cubicBezTo>
                  <a:cubicBezTo>
                    <a:pt x="366" y="403"/>
                    <a:pt x="383" y="402"/>
                    <a:pt x="400" y="399"/>
                  </a:cubicBezTo>
                  <a:cubicBezTo>
                    <a:pt x="589" y="372"/>
                    <a:pt x="728" y="189"/>
                    <a:pt x="70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623;p48">
              <a:extLst>
                <a:ext uri="{FF2B5EF4-FFF2-40B4-BE49-F238E27FC236}">
                  <a16:creationId xmlns:a16="http://schemas.microsoft.com/office/drawing/2014/main" id="{D3713B9C-CA7E-D9E9-3D38-D585A51D062F}"/>
                </a:ext>
              </a:extLst>
            </p:cNvPr>
            <p:cNvSpPr/>
            <p:nvPr/>
          </p:nvSpPr>
          <p:spPr>
            <a:xfrm>
              <a:off x="1155029" y="541330"/>
              <a:ext cx="40026" cy="22095"/>
            </a:xfrm>
            <a:custGeom>
              <a:avLst/>
              <a:gdLst/>
              <a:ahLst/>
              <a:cxnLst/>
              <a:rect l="l" t="t" r="r" b="b"/>
              <a:pathLst>
                <a:path w="730" h="403" extrusionOk="0">
                  <a:moveTo>
                    <a:pt x="701" y="0"/>
                  </a:moveTo>
                  <a:lnTo>
                    <a:pt x="1" y="98"/>
                  </a:lnTo>
                  <a:cubicBezTo>
                    <a:pt x="26" y="277"/>
                    <a:pt x="173" y="403"/>
                    <a:pt x="347" y="403"/>
                  </a:cubicBezTo>
                  <a:cubicBezTo>
                    <a:pt x="365" y="403"/>
                    <a:pt x="383" y="401"/>
                    <a:pt x="400" y="399"/>
                  </a:cubicBezTo>
                  <a:cubicBezTo>
                    <a:pt x="589" y="372"/>
                    <a:pt x="730" y="197"/>
                    <a:pt x="70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624;p48">
              <a:extLst>
                <a:ext uri="{FF2B5EF4-FFF2-40B4-BE49-F238E27FC236}">
                  <a16:creationId xmlns:a16="http://schemas.microsoft.com/office/drawing/2014/main" id="{C9611300-23A6-EC97-F92B-9E8CB31550EA}"/>
                </a:ext>
              </a:extLst>
            </p:cNvPr>
            <p:cNvSpPr/>
            <p:nvPr/>
          </p:nvSpPr>
          <p:spPr>
            <a:xfrm>
              <a:off x="1250324" y="527897"/>
              <a:ext cx="39916" cy="22150"/>
            </a:xfrm>
            <a:custGeom>
              <a:avLst/>
              <a:gdLst/>
              <a:ahLst/>
              <a:cxnLst/>
              <a:rect l="l" t="t" r="r" b="b"/>
              <a:pathLst>
                <a:path w="728" h="404" extrusionOk="0">
                  <a:moveTo>
                    <a:pt x="699" y="0"/>
                  </a:moveTo>
                  <a:lnTo>
                    <a:pt x="0" y="97"/>
                  </a:lnTo>
                  <a:cubicBezTo>
                    <a:pt x="25" y="277"/>
                    <a:pt x="174" y="403"/>
                    <a:pt x="348" y="403"/>
                  </a:cubicBezTo>
                  <a:cubicBezTo>
                    <a:pt x="365" y="403"/>
                    <a:pt x="382" y="402"/>
                    <a:pt x="398" y="400"/>
                  </a:cubicBezTo>
                  <a:cubicBezTo>
                    <a:pt x="588" y="371"/>
                    <a:pt x="728" y="197"/>
                    <a:pt x="699"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625;p48">
              <a:extLst>
                <a:ext uri="{FF2B5EF4-FFF2-40B4-BE49-F238E27FC236}">
                  <a16:creationId xmlns:a16="http://schemas.microsoft.com/office/drawing/2014/main" id="{2A8EF501-CD55-1542-1AD0-5E4C6C6DD951}"/>
                </a:ext>
              </a:extLst>
            </p:cNvPr>
            <p:cNvSpPr/>
            <p:nvPr/>
          </p:nvSpPr>
          <p:spPr>
            <a:xfrm>
              <a:off x="1345508" y="514409"/>
              <a:ext cx="39916" cy="22205"/>
            </a:xfrm>
            <a:custGeom>
              <a:avLst/>
              <a:gdLst/>
              <a:ahLst/>
              <a:cxnLst/>
              <a:rect l="l" t="t" r="r" b="b"/>
              <a:pathLst>
                <a:path w="728" h="405" extrusionOk="0">
                  <a:moveTo>
                    <a:pt x="701" y="1"/>
                  </a:moveTo>
                  <a:lnTo>
                    <a:pt x="0" y="100"/>
                  </a:lnTo>
                  <a:cubicBezTo>
                    <a:pt x="26" y="278"/>
                    <a:pt x="174" y="404"/>
                    <a:pt x="350" y="404"/>
                  </a:cubicBezTo>
                  <a:cubicBezTo>
                    <a:pt x="366" y="404"/>
                    <a:pt x="383" y="403"/>
                    <a:pt x="400" y="401"/>
                  </a:cubicBezTo>
                  <a:cubicBezTo>
                    <a:pt x="588" y="379"/>
                    <a:pt x="728" y="197"/>
                    <a:pt x="70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626;p48">
              <a:extLst>
                <a:ext uri="{FF2B5EF4-FFF2-40B4-BE49-F238E27FC236}">
                  <a16:creationId xmlns:a16="http://schemas.microsoft.com/office/drawing/2014/main" id="{32B5CCB0-C4B3-AE7A-FA03-0FEB51C26846}"/>
                </a:ext>
              </a:extLst>
            </p:cNvPr>
            <p:cNvSpPr/>
            <p:nvPr/>
          </p:nvSpPr>
          <p:spPr>
            <a:xfrm>
              <a:off x="1078267" y="682022"/>
              <a:ext cx="41506" cy="38818"/>
            </a:xfrm>
            <a:custGeom>
              <a:avLst/>
              <a:gdLst/>
              <a:ahLst/>
              <a:cxnLst/>
              <a:rect l="l" t="t" r="r" b="b"/>
              <a:pathLst>
                <a:path w="757" h="708" extrusionOk="0">
                  <a:moveTo>
                    <a:pt x="383" y="0"/>
                  </a:moveTo>
                  <a:cubicBezTo>
                    <a:pt x="365" y="0"/>
                    <a:pt x="348" y="1"/>
                    <a:pt x="330" y="4"/>
                  </a:cubicBezTo>
                  <a:cubicBezTo>
                    <a:pt x="140" y="26"/>
                    <a:pt x="1" y="207"/>
                    <a:pt x="29" y="404"/>
                  </a:cubicBezTo>
                  <a:cubicBezTo>
                    <a:pt x="54" y="576"/>
                    <a:pt x="210" y="708"/>
                    <a:pt x="381" y="708"/>
                  </a:cubicBezTo>
                  <a:cubicBezTo>
                    <a:pt x="396" y="708"/>
                    <a:pt x="412" y="707"/>
                    <a:pt x="427" y="705"/>
                  </a:cubicBezTo>
                  <a:cubicBezTo>
                    <a:pt x="624" y="676"/>
                    <a:pt x="757" y="495"/>
                    <a:pt x="728" y="305"/>
                  </a:cubicBezTo>
                  <a:cubicBezTo>
                    <a:pt x="704" y="127"/>
                    <a:pt x="557" y="0"/>
                    <a:pt x="38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627;p48">
              <a:extLst>
                <a:ext uri="{FF2B5EF4-FFF2-40B4-BE49-F238E27FC236}">
                  <a16:creationId xmlns:a16="http://schemas.microsoft.com/office/drawing/2014/main" id="{5C69F48A-88F9-F546-344F-8D748CD84F82}"/>
                </a:ext>
              </a:extLst>
            </p:cNvPr>
            <p:cNvSpPr/>
            <p:nvPr/>
          </p:nvSpPr>
          <p:spPr>
            <a:xfrm>
              <a:off x="1173452" y="668588"/>
              <a:ext cx="41506" cy="38873"/>
            </a:xfrm>
            <a:custGeom>
              <a:avLst/>
              <a:gdLst/>
              <a:ahLst/>
              <a:cxnLst/>
              <a:rect l="l" t="t" r="r" b="b"/>
              <a:pathLst>
                <a:path w="757" h="709" extrusionOk="0">
                  <a:moveTo>
                    <a:pt x="380" y="0"/>
                  </a:moveTo>
                  <a:cubicBezTo>
                    <a:pt x="364" y="0"/>
                    <a:pt x="347" y="1"/>
                    <a:pt x="330" y="4"/>
                  </a:cubicBezTo>
                  <a:cubicBezTo>
                    <a:pt x="142" y="32"/>
                    <a:pt x="1" y="207"/>
                    <a:pt x="29" y="404"/>
                  </a:cubicBezTo>
                  <a:cubicBezTo>
                    <a:pt x="55" y="581"/>
                    <a:pt x="208" y="708"/>
                    <a:pt x="378" y="708"/>
                  </a:cubicBezTo>
                  <a:cubicBezTo>
                    <a:pt x="395" y="708"/>
                    <a:pt x="412" y="707"/>
                    <a:pt x="429" y="704"/>
                  </a:cubicBezTo>
                  <a:cubicBezTo>
                    <a:pt x="624" y="676"/>
                    <a:pt x="757" y="501"/>
                    <a:pt x="730" y="304"/>
                  </a:cubicBezTo>
                  <a:cubicBezTo>
                    <a:pt x="704" y="126"/>
                    <a:pt x="556" y="0"/>
                    <a:pt x="38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628;p48">
              <a:extLst>
                <a:ext uri="{FF2B5EF4-FFF2-40B4-BE49-F238E27FC236}">
                  <a16:creationId xmlns:a16="http://schemas.microsoft.com/office/drawing/2014/main" id="{D74A6785-904D-244D-8A81-A39D9D49A696}"/>
                </a:ext>
              </a:extLst>
            </p:cNvPr>
            <p:cNvSpPr/>
            <p:nvPr/>
          </p:nvSpPr>
          <p:spPr>
            <a:xfrm>
              <a:off x="1268746" y="655100"/>
              <a:ext cx="41506" cy="38873"/>
            </a:xfrm>
            <a:custGeom>
              <a:avLst/>
              <a:gdLst/>
              <a:ahLst/>
              <a:cxnLst/>
              <a:rect l="l" t="t" r="r" b="b"/>
              <a:pathLst>
                <a:path w="757" h="709" extrusionOk="0">
                  <a:moveTo>
                    <a:pt x="378" y="1"/>
                  </a:moveTo>
                  <a:cubicBezTo>
                    <a:pt x="362" y="1"/>
                    <a:pt x="346" y="2"/>
                    <a:pt x="330" y="4"/>
                  </a:cubicBezTo>
                  <a:cubicBezTo>
                    <a:pt x="140" y="33"/>
                    <a:pt x="0" y="214"/>
                    <a:pt x="27" y="404"/>
                  </a:cubicBezTo>
                  <a:cubicBezTo>
                    <a:pt x="53" y="583"/>
                    <a:pt x="205" y="709"/>
                    <a:pt x="376" y="709"/>
                  </a:cubicBezTo>
                  <a:cubicBezTo>
                    <a:pt x="393" y="709"/>
                    <a:pt x="410" y="708"/>
                    <a:pt x="427" y="705"/>
                  </a:cubicBezTo>
                  <a:cubicBezTo>
                    <a:pt x="624" y="676"/>
                    <a:pt x="757" y="502"/>
                    <a:pt x="728" y="307"/>
                  </a:cubicBezTo>
                  <a:cubicBezTo>
                    <a:pt x="702" y="133"/>
                    <a:pt x="553" y="1"/>
                    <a:pt x="37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629;p48">
              <a:extLst>
                <a:ext uri="{FF2B5EF4-FFF2-40B4-BE49-F238E27FC236}">
                  <a16:creationId xmlns:a16="http://schemas.microsoft.com/office/drawing/2014/main" id="{F6DA71F5-FDED-63AE-B856-66C470681169}"/>
                </a:ext>
              </a:extLst>
            </p:cNvPr>
            <p:cNvSpPr/>
            <p:nvPr/>
          </p:nvSpPr>
          <p:spPr>
            <a:xfrm>
              <a:off x="1363931" y="641832"/>
              <a:ext cx="41506" cy="38982"/>
            </a:xfrm>
            <a:custGeom>
              <a:avLst/>
              <a:gdLst/>
              <a:ahLst/>
              <a:cxnLst/>
              <a:rect l="l" t="t" r="r" b="b"/>
              <a:pathLst>
                <a:path w="757" h="711" extrusionOk="0">
                  <a:moveTo>
                    <a:pt x="372" y="0"/>
                  </a:moveTo>
                  <a:cubicBezTo>
                    <a:pt x="358" y="0"/>
                    <a:pt x="344" y="1"/>
                    <a:pt x="330" y="3"/>
                  </a:cubicBezTo>
                  <a:cubicBezTo>
                    <a:pt x="140" y="29"/>
                    <a:pt x="0" y="213"/>
                    <a:pt x="29" y="401"/>
                  </a:cubicBezTo>
                  <a:cubicBezTo>
                    <a:pt x="54" y="583"/>
                    <a:pt x="213" y="711"/>
                    <a:pt x="387" y="711"/>
                  </a:cubicBezTo>
                  <a:cubicBezTo>
                    <a:pt x="400" y="711"/>
                    <a:pt x="414" y="710"/>
                    <a:pt x="427" y="708"/>
                  </a:cubicBezTo>
                  <a:cubicBezTo>
                    <a:pt x="624" y="681"/>
                    <a:pt x="757" y="498"/>
                    <a:pt x="728" y="303"/>
                  </a:cubicBezTo>
                  <a:cubicBezTo>
                    <a:pt x="709" y="127"/>
                    <a:pt x="552" y="0"/>
                    <a:pt x="372"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630;p48">
              <a:extLst>
                <a:ext uri="{FF2B5EF4-FFF2-40B4-BE49-F238E27FC236}">
                  <a16:creationId xmlns:a16="http://schemas.microsoft.com/office/drawing/2014/main" id="{EAEAD0CB-5949-BDE1-6180-2537319991A0}"/>
                </a:ext>
              </a:extLst>
            </p:cNvPr>
            <p:cNvSpPr/>
            <p:nvPr/>
          </p:nvSpPr>
          <p:spPr>
            <a:xfrm>
              <a:off x="1057925" y="757631"/>
              <a:ext cx="23467" cy="38708"/>
            </a:xfrm>
            <a:custGeom>
              <a:avLst/>
              <a:gdLst/>
              <a:ahLst/>
              <a:cxnLst/>
              <a:rect l="l" t="t" r="r" b="b"/>
              <a:pathLst>
                <a:path w="428" h="706" extrusionOk="0">
                  <a:moveTo>
                    <a:pt x="51" y="1"/>
                  </a:moveTo>
                  <a:cubicBezTo>
                    <a:pt x="34" y="1"/>
                    <a:pt x="17" y="2"/>
                    <a:pt x="0" y="5"/>
                  </a:cubicBezTo>
                  <a:lnTo>
                    <a:pt x="99" y="705"/>
                  </a:lnTo>
                  <a:cubicBezTo>
                    <a:pt x="294" y="684"/>
                    <a:pt x="427" y="502"/>
                    <a:pt x="400" y="305"/>
                  </a:cubicBezTo>
                  <a:cubicBezTo>
                    <a:pt x="374" y="134"/>
                    <a:pt x="226" y="1"/>
                    <a:pt x="5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631;p48">
              <a:extLst>
                <a:ext uri="{FF2B5EF4-FFF2-40B4-BE49-F238E27FC236}">
                  <a16:creationId xmlns:a16="http://schemas.microsoft.com/office/drawing/2014/main" id="{34F75FE3-5A17-4CDC-1E98-438916C0F4D4}"/>
                </a:ext>
              </a:extLst>
            </p:cNvPr>
            <p:cNvSpPr/>
            <p:nvPr/>
          </p:nvSpPr>
          <p:spPr>
            <a:xfrm>
              <a:off x="1135126" y="744581"/>
              <a:ext cx="41506" cy="38873"/>
            </a:xfrm>
            <a:custGeom>
              <a:avLst/>
              <a:gdLst/>
              <a:ahLst/>
              <a:cxnLst/>
              <a:rect l="l" t="t" r="r" b="b"/>
              <a:pathLst>
                <a:path w="757" h="709" extrusionOk="0">
                  <a:moveTo>
                    <a:pt x="380" y="1"/>
                  </a:moveTo>
                  <a:cubicBezTo>
                    <a:pt x="363" y="1"/>
                    <a:pt x="347" y="2"/>
                    <a:pt x="330" y="4"/>
                  </a:cubicBezTo>
                  <a:cubicBezTo>
                    <a:pt x="133" y="26"/>
                    <a:pt x="1" y="207"/>
                    <a:pt x="27" y="404"/>
                  </a:cubicBezTo>
                  <a:cubicBezTo>
                    <a:pt x="54" y="576"/>
                    <a:pt x="201" y="708"/>
                    <a:pt x="377" y="708"/>
                  </a:cubicBezTo>
                  <a:cubicBezTo>
                    <a:pt x="393" y="708"/>
                    <a:pt x="410" y="707"/>
                    <a:pt x="427" y="705"/>
                  </a:cubicBezTo>
                  <a:cubicBezTo>
                    <a:pt x="624" y="676"/>
                    <a:pt x="757" y="495"/>
                    <a:pt x="728" y="305"/>
                  </a:cubicBezTo>
                  <a:cubicBezTo>
                    <a:pt x="702" y="127"/>
                    <a:pt x="554" y="1"/>
                    <a:pt x="380"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632;p48">
              <a:extLst>
                <a:ext uri="{FF2B5EF4-FFF2-40B4-BE49-F238E27FC236}">
                  <a16:creationId xmlns:a16="http://schemas.microsoft.com/office/drawing/2014/main" id="{D1D5EBD9-2EC0-7637-7866-576B78BB5A9F}"/>
                </a:ext>
              </a:extLst>
            </p:cNvPr>
            <p:cNvSpPr/>
            <p:nvPr/>
          </p:nvSpPr>
          <p:spPr>
            <a:xfrm>
              <a:off x="1230311" y="731148"/>
              <a:ext cx="41506" cy="38873"/>
            </a:xfrm>
            <a:custGeom>
              <a:avLst/>
              <a:gdLst/>
              <a:ahLst/>
              <a:cxnLst/>
              <a:rect l="l" t="t" r="r" b="b"/>
              <a:pathLst>
                <a:path w="757" h="709" extrusionOk="0">
                  <a:moveTo>
                    <a:pt x="380" y="0"/>
                  </a:moveTo>
                  <a:cubicBezTo>
                    <a:pt x="364" y="0"/>
                    <a:pt x="347" y="1"/>
                    <a:pt x="330" y="4"/>
                  </a:cubicBezTo>
                  <a:cubicBezTo>
                    <a:pt x="133" y="32"/>
                    <a:pt x="1" y="207"/>
                    <a:pt x="29" y="404"/>
                  </a:cubicBezTo>
                  <a:cubicBezTo>
                    <a:pt x="54" y="582"/>
                    <a:pt x="202" y="708"/>
                    <a:pt x="375" y="708"/>
                  </a:cubicBezTo>
                  <a:cubicBezTo>
                    <a:pt x="392" y="708"/>
                    <a:pt x="410" y="707"/>
                    <a:pt x="427" y="704"/>
                  </a:cubicBezTo>
                  <a:cubicBezTo>
                    <a:pt x="624" y="676"/>
                    <a:pt x="757" y="494"/>
                    <a:pt x="728" y="306"/>
                  </a:cubicBezTo>
                  <a:cubicBezTo>
                    <a:pt x="704" y="126"/>
                    <a:pt x="556" y="0"/>
                    <a:pt x="38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633;p48">
              <a:extLst>
                <a:ext uri="{FF2B5EF4-FFF2-40B4-BE49-F238E27FC236}">
                  <a16:creationId xmlns:a16="http://schemas.microsoft.com/office/drawing/2014/main" id="{F78B8D2B-5E25-75D1-645B-AEBC09F40097}"/>
                </a:ext>
              </a:extLst>
            </p:cNvPr>
            <p:cNvSpPr/>
            <p:nvPr/>
          </p:nvSpPr>
          <p:spPr>
            <a:xfrm>
              <a:off x="1325495" y="717770"/>
              <a:ext cx="41506" cy="38763"/>
            </a:xfrm>
            <a:custGeom>
              <a:avLst/>
              <a:gdLst/>
              <a:ahLst/>
              <a:cxnLst/>
              <a:rect l="l" t="t" r="r" b="b"/>
              <a:pathLst>
                <a:path w="757" h="707" extrusionOk="0">
                  <a:moveTo>
                    <a:pt x="383" y="0"/>
                  </a:moveTo>
                  <a:cubicBezTo>
                    <a:pt x="366" y="0"/>
                    <a:pt x="348" y="1"/>
                    <a:pt x="330" y="4"/>
                  </a:cubicBezTo>
                  <a:cubicBezTo>
                    <a:pt x="135" y="31"/>
                    <a:pt x="1" y="206"/>
                    <a:pt x="29" y="402"/>
                  </a:cubicBezTo>
                  <a:cubicBezTo>
                    <a:pt x="55" y="581"/>
                    <a:pt x="202" y="707"/>
                    <a:pt x="376" y="707"/>
                  </a:cubicBezTo>
                  <a:cubicBezTo>
                    <a:pt x="393" y="707"/>
                    <a:pt x="411" y="706"/>
                    <a:pt x="429" y="703"/>
                  </a:cubicBezTo>
                  <a:cubicBezTo>
                    <a:pt x="624" y="676"/>
                    <a:pt x="757" y="500"/>
                    <a:pt x="730" y="305"/>
                  </a:cubicBezTo>
                  <a:cubicBezTo>
                    <a:pt x="704" y="126"/>
                    <a:pt x="557" y="0"/>
                    <a:pt x="38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634;p48">
              <a:extLst>
                <a:ext uri="{FF2B5EF4-FFF2-40B4-BE49-F238E27FC236}">
                  <a16:creationId xmlns:a16="http://schemas.microsoft.com/office/drawing/2014/main" id="{BDCF3675-D0A3-E19E-494B-724DAD9F8B4F}"/>
                </a:ext>
              </a:extLst>
            </p:cNvPr>
            <p:cNvSpPr/>
            <p:nvPr/>
          </p:nvSpPr>
          <p:spPr>
            <a:xfrm>
              <a:off x="1420790" y="704501"/>
              <a:ext cx="23467" cy="38599"/>
            </a:xfrm>
            <a:custGeom>
              <a:avLst/>
              <a:gdLst/>
              <a:ahLst/>
              <a:cxnLst/>
              <a:rect l="l" t="t" r="r" b="b"/>
              <a:pathLst>
                <a:path w="428" h="704" extrusionOk="0">
                  <a:moveTo>
                    <a:pt x="330" y="1"/>
                  </a:moveTo>
                  <a:cubicBezTo>
                    <a:pt x="133" y="27"/>
                    <a:pt x="0" y="211"/>
                    <a:pt x="27" y="399"/>
                  </a:cubicBezTo>
                  <a:cubicBezTo>
                    <a:pt x="53" y="578"/>
                    <a:pt x="200" y="704"/>
                    <a:pt x="374" y="704"/>
                  </a:cubicBezTo>
                  <a:cubicBezTo>
                    <a:pt x="391" y="704"/>
                    <a:pt x="409" y="702"/>
                    <a:pt x="427" y="700"/>
                  </a:cubicBezTo>
                  <a:lnTo>
                    <a:pt x="33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635;p48">
              <a:extLst>
                <a:ext uri="{FF2B5EF4-FFF2-40B4-BE49-F238E27FC236}">
                  <a16:creationId xmlns:a16="http://schemas.microsoft.com/office/drawing/2014/main" id="{B5F02259-C4C1-77AA-FEFC-43CE52D99247}"/>
                </a:ext>
              </a:extLst>
            </p:cNvPr>
            <p:cNvSpPr/>
            <p:nvPr/>
          </p:nvSpPr>
          <p:spPr>
            <a:xfrm>
              <a:off x="1098664" y="826003"/>
              <a:ext cx="41506" cy="38818"/>
            </a:xfrm>
            <a:custGeom>
              <a:avLst/>
              <a:gdLst/>
              <a:ahLst/>
              <a:cxnLst/>
              <a:rect l="l" t="t" r="r" b="b"/>
              <a:pathLst>
                <a:path w="757" h="708" extrusionOk="0">
                  <a:moveTo>
                    <a:pt x="381" y="1"/>
                  </a:moveTo>
                  <a:cubicBezTo>
                    <a:pt x="364" y="1"/>
                    <a:pt x="347" y="2"/>
                    <a:pt x="329" y="5"/>
                  </a:cubicBezTo>
                  <a:cubicBezTo>
                    <a:pt x="133" y="31"/>
                    <a:pt x="0" y="206"/>
                    <a:pt x="29" y="403"/>
                  </a:cubicBezTo>
                  <a:cubicBezTo>
                    <a:pt x="53" y="576"/>
                    <a:pt x="201" y="707"/>
                    <a:pt x="376" y="707"/>
                  </a:cubicBezTo>
                  <a:cubicBezTo>
                    <a:pt x="393" y="707"/>
                    <a:pt x="410" y="706"/>
                    <a:pt x="427" y="704"/>
                  </a:cubicBezTo>
                  <a:cubicBezTo>
                    <a:pt x="617" y="677"/>
                    <a:pt x="756" y="494"/>
                    <a:pt x="728" y="305"/>
                  </a:cubicBezTo>
                  <a:cubicBezTo>
                    <a:pt x="703" y="127"/>
                    <a:pt x="550" y="1"/>
                    <a:pt x="38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636;p48">
              <a:extLst>
                <a:ext uri="{FF2B5EF4-FFF2-40B4-BE49-F238E27FC236}">
                  <a16:creationId xmlns:a16="http://schemas.microsoft.com/office/drawing/2014/main" id="{5D637768-206F-634A-6C24-2B4B6093F541}"/>
                </a:ext>
              </a:extLst>
            </p:cNvPr>
            <p:cNvSpPr/>
            <p:nvPr/>
          </p:nvSpPr>
          <p:spPr>
            <a:xfrm>
              <a:off x="1193849" y="812569"/>
              <a:ext cx="41506" cy="38818"/>
            </a:xfrm>
            <a:custGeom>
              <a:avLst/>
              <a:gdLst/>
              <a:ahLst/>
              <a:cxnLst/>
              <a:rect l="l" t="t" r="r" b="b"/>
              <a:pathLst>
                <a:path w="757" h="708" extrusionOk="0">
                  <a:moveTo>
                    <a:pt x="381" y="0"/>
                  </a:moveTo>
                  <a:cubicBezTo>
                    <a:pt x="364" y="0"/>
                    <a:pt x="347" y="2"/>
                    <a:pt x="329" y="4"/>
                  </a:cubicBezTo>
                  <a:cubicBezTo>
                    <a:pt x="133" y="31"/>
                    <a:pt x="0" y="208"/>
                    <a:pt x="29" y="402"/>
                  </a:cubicBezTo>
                  <a:cubicBezTo>
                    <a:pt x="55" y="581"/>
                    <a:pt x="201" y="707"/>
                    <a:pt x="374" y="707"/>
                  </a:cubicBezTo>
                  <a:cubicBezTo>
                    <a:pt x="392" y="707"/>
                    <a:pt x="409" y="706"/>
                    <a:pt x="427" y="703"/>
                  </a:cubicBezTo>
                  <a:cubicBezTo>
                    <a:pt x="617" y="676"/>
                    <a:pt x="756" y="502"/>
                    <a:pt x="729" y="305"/>
                  </a:cubicBezTo>
                  <a:cubicBezTo>
                    <a:pt x="703" y="126"/>
                    <a:pt x="551" y="0"/>
                    <a:pt x="38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637;p48">
              <a:extLst>
                <a:ext uri="{FF2B5EF4-FFF2-40B4-BE49-F238E27FC236}">
                  <a16:creationId xmlns:a16="http://schemas.microsoft.com/office/drawing/2014/main" id="{C59C2CD9-5269-C0A0-DF28-EE06CBD7526F}"/>
                </a:ext>
              </a:extLst>
            </p:cNvPr>
            <p:cNvSpPr/>
            <p:nvPr/>
          </p:nvSpPr>
          <p:spPr>
            <a:xfrm>
              <a:off x="1289088" y="799136"/>
              <a:ext cx="41506" cy="38873"/>
            </a:xfrm>
            <a:custGeom>
              <a:avLst/>
              <a:gdLst/>
              <a:ahLst/>
              <a:cxnLst/>
              <a:rect l="l" t="t" r="r" b="b"/>
              <a:pathLst>
                <a:path w="757" h="709" extrusionOk="0">
                  <a:moveTo>
                    <a:pt x="378" y="0"/>
                  </a:moveTo>
                  <a:cubicBezTo>
                    <a:pt x="361" y="0"/>
                    <a:pt x="345" y="1"/>
                    <a:pt x="328" y="4"/>
                  </a:cubicBezTo>
                  <a:cubicBezTo>
                    <a:pt x="133" y="32"/>
                    <a:pt x="1" y="214"/>
                    <a:pt x="28" y="402"/>
                  </a:cubicBezTo>
                  <a:cubicBezTo>
                    <a:pt x="54" y="582"/>
                    <a:pt x="202" y="708"/>
                    <a:pt x="377" y="708"/>
                  </a:cubicBezTo>
                  <a:cubicBezTo>
                    <a:pt x="394" y="708"/>
                    <a:pt x="411" y="707"/>
                    <a:pt x="428" y="705"/>
                  </a:cubicBezTo>
                  <a:cubicBezTo>
                    <a:pt x="623" y="676"/>
                    <a:pt x="757" y="501"/>
                    <a:pt x="728" y="305"/>
                  </a:cubicBezTo>
                  <a:cubicBezTo>
                    <a:pt x="702" y="133"/>
                    <a:pt x="549" y="0"/>
                    <a:pt x="37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638;p48">
              <a:extLst>
                <a:ext uri="{FF2B5EF4-FFF2-40B4-BE49-F238E27FC236}">
                  <a16:creationId xmlns:a16="http://schemas.microsoft.com/office/drawing/2014/main" id="{A0172E12-0C32-2F2D-C8E8-81A01B11B55E}"/>
                </a:ext>
              </a:extLst>
            </p:cNvPr>
            <p:cNvSpPr/>
            <p:nvPr/>
          </p:nvSpPr>
          <p:spPr>
            <a:xfrm>
              <a:off x="1384273" y="785758"/>
              <a:ext cx="41506" cy="39092"/>
            </a:xfrm>
            <a:custGeom>
              <a:avLst/>
              <a:gdLst/>
              <a:ahLst/>
              <a:cxnLst/>
              <a:rect l="l" t="t" r="r" b="b"/>
              <a:pathLst>
                <a:path w="757" h="713" extrusionOk="0">
                  <a:moveTo>
                    <a:pt x="368" y="0"/>
                  </a:moveTo>
                  <a:cubicBezTo>
                    <a:pt x="355" y="0"/>
                    <a:pt x="343" y="1"/>
                    <a:pt x="330" y="2"/>
                  </a:cubicBezTo>
                  <a:cubicBezTo>
                    <a:pt x="133" y="31"/>
                    <a:pt x="1" y="213"/>
                    <a:pt x="29" y="409"/>
                  </a:cubicBezTo>
                  <a:cubicBezTo>
                    <a:pt x="54" y="585"/>
                    <a:pt x="208" y="712"/>
                    <a:pt x="388" y="712"/>
                  </a:cubicBezTo>
                  <a:cubicBezTo>
                    <a:pt x="401" y="712"/>
                    <a:pt x="414" y="711"/>
                    <a:pt x="428" y="710"/>
                  </a:cubicBezTo>
                  <a:cubicBezTo>
                    <a:pt x="624" y="681"/>
                    <a:pt x="757" y="500"/>
                    <a:pt x="728" y="310"/>
                  </a:cubicBezTo>
                  <a:cubicBezTo>
                    <a:pt x="703" y="128"/>
                    <a:pt x="542"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639;p48">
              <a:extLst>
                <a:ext uri="{FF2B5EF4-FFF2-40B4-BE49-F238E27FC236}">
                  <a16:creationId xmlns:a16="http://schemas.microsoft.com/office/drawing/2014/main" id="{0083FC5F-9FAD-BB9D-95DD-186050FFDDD3}"/>
                </a:ext>
              </a:extLst>
            </p:cNvPr>
            <p:cNvSpPr/>
            <p:nvPr/>
          </p:nvSpPr>
          <p:spPr>
            <a:xfrm>
              <a:off x="1077884" y="901612"/>
              <a:ext cx="22754" cy="27523"/>
            </a:xfrm>
            <a:custGeom>
              <a:avLst/>
              <a:gdLst/>
              <a:ahLst/>
              <a:cxnLst/>
              <a:rect l="l" t="t" r="r" b="b"/>
              <a:pathLst>
                <a:path w="415" h="502" extrusionOk="0">
                  <a:moveTo>
                    <a:pt x="50" y="0"/>
                  </a:moveTo>
                  <a:cubicBezTo>
                    <a:pt x="34" y="0"/>
                    <a:pt x="17" y="1"/>
                    <a:pt x="1" y="4"/>
                  </a:cubicBezTo>
                  <a:lnTo>
                    <a:pt x="50" y="340"/>
                  </a:lnTo>
                  <a:lnTo>
                    <a:pt x="379" y="501"/>
                  </a:lnTo>
                  <a:cubicBezTo>
                    <a:pt x="399" y="446"/>
                    <a:pt x="414" y="375"/>
                    <a:pt x="408" y="306"/>
                  </a:cubicBezTo>
                  <a:cubicBezTo>
                    <a:pt x="381" y="132"/>
                    <a:pt x="227" y="0"/>
                    <a:pt x="5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640;p48">
              <a:extLst>
                <a:ext uri="{FF2B5EF4-FFF2-40B4-BE49-F238E27FC236}">
                  <a16:creationId xmlns:a16="http://schemas.microsoft.com/office/drawing/2014/main" id="{BAACCE62-D772-2EEF-BC08-637D52BBE479}"/>
                </a:ext>
              </a:extLst>
            </p:cNvPr>
            <p:cNvSpPr/>
            <p:nvPr/>
          </p:nvSpPr>
          <p:spPr>
            <a:xfrm>
              <a:off x="1155468" y="888562"/>
              <a:ext cx="41561" cy="38818"/>
            </a:xfrm>
            <a:custGeom>
              <a:avLst/>
              <a:gdLst/>
              <a:ahLst/>
              <a:cxnLst/>
              <a:rect l="l" t="t" r="r" b="b"/>
              <a:pathLst>
                <a:path w="758" h="708" extrusionOk="0">
                  <a:moveTo>
                    <a:pt x="380" y="1"/>
                  </a:moveTo>
                  <a:cubicBezTo>
                    <a:pt x="363" y="1"/>
                    <a:pt x="346" y="2"/>
                    <a:pt x="329" y="5"/>
                  </a:cubicBezTo>
                  <a:cubicBezTo>
                    <a:pt x="134" y="25"/>
                    <a:pt x="1" y="208"/>
                    <a:pt x="21" y="403"/>
                  </a:cubicBezTo>
                  <a:cubicBezTo>
                    <a:pt x="47" y="576"/>
                    <a:pt x="201" y="707"/>
                    <a:pt x="376" y="707"/>
                  </a:cubicBezTo>
                  <a:cubicBezTo>
                    <a:pt x="393" y="707"/>
                    <a:pt x="411" y="706"/>
                    <a:pt x="428" y="704"/>
                  </a:cubicBezTo>
                  <a:cubicBezTo>
                    <a:pt x="616" y="677"/>
                    <a:pt x="757" y="494"/>
                    <a:pt x="729" y="305"/>
                  </a:cubicBezTo>
                  <a:cubicBezTo>
                    <a:pt x="703" y="127"/>
                    <a:pt x="550" y="1"/>
                    <a:pt x="380"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641;p48">
              <a:extLst>
                <a:ext uri="{FF2B5EF4-FFF2-40B4-BE49-F238E27FC236}">
                  <a16:creationId xmlns:a16="http://schemas.microsoft.com/office/drawing/2014/main" id="{F0658997-C612-3538-F1C5-95842238B670}"/>
                </a:ext>
              </a:extLst>
            </p:cNvPr>
            <p:cNvSpPr/>
            <p:nvPr/>
          </p:nvSpPr>
          <p:spPr>
            <a:xfrm>
              <a:off x="1250652" y="875129"/>
              <a:ext cx="41561" cy="38873"/>
            </a:xfrm>
            <a:custGeom>
              <a:avLst/>
              <a:gdLst/>
              <a:ahLst/>
              <a:cxnLst/>
              <a:rect l="l" t="t" r="r" b="b"/>
              <a:pathLst>
                <a:path w="758" h="709" extrusionOk="0">
                  <a:moveTo>
                    <a:pt x="381" y="0"/>
                  </a:moveTo>
                  <a:cubicBezTo>
                    <a:pt x="365" y="0"/>
                    <a:pt x="347" y="2"/>
                    <a:pt x="330" y="4"/>
                  </a:cubicBezTo>
                  <a:cubicBezTo>
                    <a:pt x="134" y="33"/>
                    <a:pt x="1" y="208"/>
                    <a:pt x="29" y="403"/>
                  </a:cubicBezTo>
                  <a:cubicBezTo>
                    <a:pt x="48" y="582"/>
                    <a:pt x="201" y="709"/>
                    <a:pt x="377" y="709"/>
                  </a:cubicBezTo>
                  <a:cubicBezTo>
                    <a:pt x="394" y="709"/>
                    <a:pt x="411" y="707"/>
                    <a:pt x="428" y="705"/>
                  </a:cubicBezTo>
                  <a:cubicBezTo>
                    <a:pt x="618" y="676"/>
                    <a:pt x="757" y="502"/>
                    <a:pt x="729" y="305"/>
                  </a:cubicBezTo>
                  <a:cubicBezTo>
                    <a:pt x="704" y="126"/>
                    <a:pt x="551" y="0"/>
                    <a:pt x="38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642;p48">
              <a:extLst>
                <a:ext uri="{FF2B5EF4-FFF2-40B4-BE49-F238E27FC236}">
                  <a16:creationId xmlns:a16="http://schemas.microsoft.com/office/drawing/2014/main" id="{82B77DA9-E8C1-BA1F-8EF8-BDE195EA6439}"/>
                </a:ext>
              </a:extLst>
            </p:cNvPr>
            <p:cNvSpPr/>
            <p:nvPr/>
          </p:nvSpPr>
          <p:spPr>
            <a:xfrm>
              <a:off x="1345837" y="861696"/>
              <a:ext cx="41561" cy="38873"/>
            </a:xfrm>
            <a:custGeom>
              <a:avLst/>
              <a:gdLst/>
              <a:ahLst/>
              <a:cxnLst/>
              <a:rect l="l" t="t" r="r" b="b"/>
              <a:pathLst>
                <a:path w="758" h="709" extrusionOk="0">
                  <a:moveTo>
                    <a:pt x="381" y="0"/>
                  </a:moveTo>
                  <a:cubicBezTo>
                    <a:pt x="364" y="0"/>
                    <a:pt x="347" y="1"/>
                    <a:pt x="330" y="4"/>
                  </a:cubicBezTo>
                  <a:cubicBezTo>
                    <a:pt x="134" y="32"/>
                    <a:pt x="1" y="214"/>
                    <a:pt x="29" y="404"/>
                  </a:cubicBezTo>
                  <a:cubicBezTo>
                    <a:pt x="48" y="582"/>
                    <a:pt x="202" y="708"/>
                    <a:pt x="378" y="708"/>
                  </a:cubicBezTo>
                  <a:cubicBezTo>
                    <a:pt x="394" y="708"/>
                    <a:pt x="411" y="707"/>
                    <a:pt x="428" y="705"/>
                  </a:cubicBezTo>
                  <a:cubicBezTo>
                    <a:pt x="618" y="676"/>
                    <a:pt x="757" y="501"/>
                    <a:pt x="730" y="305"/>
                  </a:cubicBezTo>
                  <a:cubicBezTo>
                    <a:pt x="704" y="127"/>
                    <a:pt x="552" y="0"/>
                    <a:pt x="38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643;p48">
              <a:extLst>
                <a:ext uri="{FF2B5EF4-FFF2-40B4-BE49-F238E27FC236}">
                  <a16:creationId xmlns:a16="http://schemas.microsoft.com/office/drawing/2014/main" id="{5F8F8A07-274D-6E96-526D-1F4392275E11}"/>
                </a:ext>
              </a:extLst>
            </p:cNvPr>
            <p:cNvSpPr/>
            <p:nvPr/>
          </p:nvSpPr>
          <p:spPr>
            <a:xfrm>
              <a:off x="1441132" y="848428"/>
              <a:ext cx="20342" cy="31964"/>
            </a:xfrm>
            <a:custGeom>
              <a:avLst/>
              <a:gdLst/>
              <a:ahLst/>
              <a:cxnLst/>
              <a:rect l="l" t="t" r="r" b="b"/>
              <a:pathLst>
                <a:path w="371" h="583" extrusionOk="0">
                  <a:moveTo>
                    <a:pt x="322" y="1"/>
                  </a:moveTo>
                  <a:cubicBezTo>
                    <a:pt x="133" y="29"/>
                    <a:pt x="1" y="211"/>
                    <a:pt x="27" y="407"/>
                  </a:cubicBezTo>
                  <a:cubicBezTo>
                    <a:pt x="34" y="469"/>
                    <a:pt x="63" y="533"/>
                    <a:pt x="105" y="582"/>
                  </a:cubicBezTo>
                  <a:lnTo>
                    <a:pt x="370" y="337"/>
                  </a:lnTo>
                  <a:lnTo>
                    <a:pt x="328"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644;p48">
              <a:extLst>
                <a:ext uri="{FF2B5EF4-FFF2-40B4-BE49-F238E27FC236}">
                  <a16:creationId xmlns:a16="http://schemas.microsoft.com/office/drawing/2014/main" id="{011A5482-8FBC-F94E-6A28-B606F297F103}"/>
                </a:ext>
              </a:extLst>
            </p:cNvPr>
            <p:cNvSpPr/>
            <p:nvPr/>
          </p:nvSpPr>
          <p:spPr>
            <a:xfrm>
              <a:off x="1213807" y="956496"/>
              <a:ext cx="41506" cy="38873"/>
            </a:xfrm>
            <a:custGeom>
              <a:avLst/>
              <a:gdLst/>
              <a:ahLst/>
              <a:cxnLst/>
              <a:rect l="l" t="t" r="r" b="b"/>
              <a:pathLst>
                <a:path w="757" h="709" extrusionOk="0">
                  <a:moveTo>
                    <a:pt x="380" y="1"/>
                  </a:moveTo>
                  <a:cubicBezTo>
                    <a:pt x="364" y="1"/>
                    <a:pt x="347" y="2"/>
                    <a:pt x="330" y="4"/>
                  </a:cubicBezTo>
                  <a:cubicBezTo>
                    <a:pt x="140" y="33"/>
                    <a:pt x="1" y="208"/>
                    <a:pt x="29" y="404"/>
                  </a:cubicBezTo>
                  <a:cubicBezTo>
                    <a:pt x="54" y="582"/>
                    <a:pt x="208" y="709"/>
                    <a:pt x="377" y="709"/>
                  </a:cubicBezTo>
                  <a:cubicBezTo>
                    <a:pt x="394" y="709"/>
                    <a:pt x="411" y="708"/>
                    <a:pt x="428" y="705"/>
                  </a:cubicBezTo>
                  <a:cubicBezTo>
                    <a:pt x="624" y="676"/>
                    <a:pt x="757" y="502"/>
                    <a:pt x="728" y="305"/>
                  </a:cubicBezTo>
                  <a:cubicBezTo>
                    <a:pt x="710" y="127"/>
                    <a:pt x="556" y="1"/>
                    <a:pt x="380"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645;p48">
              <a:extLst>
                <a:ext uri="{FF2B5EF4-FFF2-40B4-BE49-F238E27FC236}">
                  <a16:creationId xmlns:a16="http://schemas.microsoft.com/office/drawing/2014/main" id="{DF8C4E50-AF0A-7B14-647D-2F4EED0FC82E}"/>
                </a:ext>
              </a:extLst>
            </p:cNvPr>
            <p:cNvSpPr/>
            <p:nvPr/>
          </p:nvSpPr>
          <p:spPr>
            <a:xfrm>
              <a:off x="1308991" y="943063"/>
              <a:ext cx="41506" cy="38873"/>
            </a:xfrm>
            <a:custGeom>
              <a:avLst/>
              <a:gdLst/>
              <a:ahLst/>
              <a:cxnLst/>
              <a:rect l="l" t="t" r="r" b="b"/>
              <a:pathLst>
                <a:path w="757" h="709" extrusionOk="0">
                  <a:moveTo>
                    <a:pt x="379" y="1"/>
                  </a:moveTo>
                  <a:cubicBezTo>
                    <a:pt x="363" y="1"/>
                    <a:pt x="346" y="2"/>
                    <a:pt x="330" y="4"/>
                  </a:cubicBezTo>
                  <a:cubicBezTo>
                    <a:pt x="142" y="32"/>
                    <a:pt x="1" y="214"/>
                    <a:pt x="29" y="404"/>
                  </a:cubicBezTo>
                  <a:cubicBezTo>
                    <a:pt x="55" y="583"/>
                    <a:pt x="208" y="708"/>
                    <a:pt x="376" y="708"/>
                  </a:cubicBezTo>
                  <a:cubicBezTo>
                    <a:pt x="393" y="708"/>
                    <a:pt x="410" y="707"/>
                    <a:pt x="428" y="705"/>
                  </a:cubicBezTo>
                  <a:cubicBezTo>
                    <a:pt x="624" y="684"/>
                    <a:pt x="757" y="501"/>
                    <a:pt x="730" y="306"/>
                  </a:cubicBezTo>
                  <a:cubicBezTo>
                    <a:pt x="710" y="132"/>
                    <a:pt x="556" y="1"/>
                    <a:pt x="379"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646;p48">
              <a:extLst>
                <a:ext uri="{FF2B5EF4-FFF2-40B4-BE49-F238E27FC236}">
                  <a16:creationId xmlns:a16="http://schemas.microsoft.com/office/drawing/2014/main" id="{D8AB0341-731B-74EA-153D-7125357AFF9C}"/>
                </a:ext>
              </a:extLst>
            </p:cNvPr>
            <p:cNvSpPr/>
            <p:nvPr/>
          </p:nvSpPr>
          <p:spPr>
            <a:xfrm>
              <a:off x="2381025" y="58341"/>
              <a:ext cx="502572" cy="526070"/>
            </a:xfrm>
            <a:custGeom>
              <a:avLst/>
              <a:gdLst/>
              <a:ahLst/>
              <a:cxnLst/>
              <a:rect l="l" t="t" r="r" b="b"/>
              <a:pathLst>
                <a:path w="9166" h="9595" extrusionOk="0">
                  <a:moveTo>
                    <a:pt x="6322" y="0"/>
                  </a:moveTo>
                  <a:lnTo>
                    <a:pt x="5860" y="225"/>
                  </a:lnTo>
                  <a:lnTo>
                    <a:pt x="5216" y="526"/>
                  </a:lnTo>
                  <a:lnTo>
                    <a:pt x="4277" y="981"/>
                  </a:lnTo>
                  <a:lnTo>
                    <a:pt x="3640" y="1289"/>
                  </a:lnTo>
                  <a:lnTo>
                    <a:pt x="2696" y="1744"/>
                  </a:lnTo>
                  <a:lnTo>
                    <a:pt x="2059" y="2052"/>
                  </a:lnTo>
                  <a:lnTo>
                    <a:pt x="1119" y="2501"/>
                  </a:lnTo>
                  <a:lnTo>
                    <a:pt x="482" y="2808"/>
                  </a:lnTo>
                  <a:lnTo>
                    <a:pt x="0" y="3040"/>
                  </a:lnTo>
                  <a:lnTo>
                    <a:pt x="398" y="3872"/>
                  </a:lnTo>
                  <a:lnTo>
                    <a:pt x="706" y="4511"/>
                  </a:lnTo>
                  <a:lnTo>
                    <a:pt x="1546" y="6260"/>
                  </a:lnTo>
                  <a:lnTo>
                    <a:pt x="1855" y="6897"/>
                  </a:lnTo>
                  <a:lnTo>
                    <a:pt x="2696" y="8648"/>
                  </a:lnTo>
                  <a:lnTo>
                    <a:pt x="2842" y="8956"/>
                  </a:lnTo>
                  <a:lnTo>
                    <a:pt x="3200" y="9006"/>
                  </a:lnTo>
                  <a:lnTo>
                    <a:pt x="5679" y="9384"/>
                  </a:lnTo>
                  <a:lnTo>
                    <a:pt x="5685" y="9384"/>
                  </a:lnTo>
                  <a:lnTo>
                    <a:pt x="5874" y="9411"/>
                  </a:lnTo>
                  <a:lnTo>
                    <a:pt x="7043" y="9594"/>
                  </a:lnTo>
                  <a:lnTo>
                    <a:pt x="7625" y="8586"/>
                  </a:lnTo>
                  <a:lnTo>
                    <a:pt x="7625" y="8577"/>
                  </a:lnTo>
                  <a:lnTo>
                    <a:pt x="7757" y="8347"/>
                  </a:lnTo>
                  <a:lnTo>
                    <a:pt x="8983" y="6225"/>
                  </a:lnTo>
                  <a:lnTo>
                    <a:pt x="9166" y="5910"/>
                  </a:lnTo>
                  <a:lnTo>
                    <a:pt x="9018" y="5610"/>
                  </a:lnTo>
                  <a:lnTo>
                    <a:pt x="8178" y="3852"/>
                  </a:lnTo>
                  <a:lnTo>
                    <a:pt x="7870" y="3215"/>
                  </a:lnTo>
                  <a:lnTo>
                    <a:pt x="7023" y="1464"/>
                  </a:lnTo>
                  <a:lnTo>
                    <a:pt x="6714" y="827"/>
                  </a:lnTo>
                  <a:lnTo>
                    <a:pt x="63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647;p48">
              <a:extLst>
                <a:ext uri="{FF2B5EF4-FFF2-40B4-BE49-F238E27FC236}">
                  <a16:creationId xmlns:a16="http://schemas.microsoft.com/office/drawing/2014/main" id="{2C539C5E-A1FD-7CDE-0380-7E7B418F2F0D}"/>
                </a:ext>
              </a:extLst>
            </p:cNvPr>
            <p:cNvSpPr/>
            <p:nvPr/>
          </p:nvSpPr>
          <p:spPr>
            <a:xfrm>
              <a:off x="2402848" y="268501"/>
              <a:ext cx="30376" cy="37173"/>
            </a:xfrm>
            <a:custGeom>
              <a:avLst/>
              <a:gdLst/>
              <a:ahLst/>
              <a:cxnLst/>
              <a:rect l="l" t="t" r="r" b="b"/>
              <a:pathLst>
                <a:path w="554" h="678" extrusionOk="0">
                  <a:moveTo>
                    <a:pt x="156" y="1"/>
                  </a:moveTo>
                  <a:cubicBezTo>
                    <a:pt x="104" y="1"/>
                    <a:pt x="51" y="13"/>
                    <a:pt x="0" y="39"/>
                  </a:cubicBezTo>
                  <a:lnTo>
                    <a:pt x="308" y="678"/>
                  </a:lnTo>
                  <a:cubicBezTo>
                    <a:pt x="484" y="585"/>
                    <a:pt x="553" y="375"/>
                    <a:pt x="469" y="200"/>
                  </a:cubicBezTo>
                  <a:cubicBezTo>
                    <a:pt x="409" y="76"/>
                    <a:pt x="285" y="1"/>
                    <a:pt x="1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648;p48">
              <a:extLst>
                <a:ext uri="{FF2B5EF4-FFF2-40B4-BE49-F238E27FC236}">
                  <a16:creationId xmlns:a16="http://schemas.microsoft.com/office/drawing/2014/main" id="{5F98D3A2-DCFB-85CB-B4BB-9E1A76C4532C}"/>
                </a:ext>
              </a:extLst>
            </p:cNvPr>
            <p:cNvSpPr/>
            <p:nvPr/>
          </p:nvSpPr>
          <p:spPr>
            <a:xfrm>
              <a:off x="2475826" y="226831"/>
              <a:ext cx="44193" cy="38873"/>
            </a:xfrm>
            <a:custGeom>
              <a:avLst/>
              <a:gdLst/>
              <a:ahLst/>
              <a:cxnLst/>
              <a:rect l="l" t="t" r="r" b="b"/>
              <a:pathLst>
                <a:path w="806" h="709" extrusionOk="0">
                  <a:moveTo>
                    <a:pt x="406" y="1"/>
                  </a:moveTo>
                  <a:cubicBezTo>
                    <a:pt x="354" y="1"/>
                    <a:pt x="302" y="12"/>
                    <a:pt x="252" y="36"/>
                  </a:cubicBezTo>
                  <a:cubicBezTo>
                    <a:pt x="69" y="120"/>
                    <a:pt x="0" y="330"/>
                    <a:pt x="84" y="505"/>
                  </a:cubicBezTo>
                  <a:cubicBezTo>
                    <a:pt x="144" y="636"/>
                    <a:pt x="269" y="708"/>
                    <a:pt x="399" y="708"/>
                  </a:cubicBezTo>
                  <a:cubicBezTo>
                    <a:pt x="451" y="708"/>
                    <a:pt x="503" y="697"/>
                    <a:pt x="553" y="673"/>
                  </a:cubicBezTo>
                  <a:cubicBezTo>
                    <a:pt x="735" y="589"/>
                    <a:pt x="805" y="379"/>
                    <a:pt x="721" y="204"/>
                  </a:cubicBezTo>
                  <a:cubicBezTo>
                    <a:pt x="661" y="74"/>
                    <a:pt x="536" y="1"/>
                    <a:pt x="40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649;p48">
              <a:extLst>
                <a:ext uri="{FF2B5EF4-FFF2-40B4-BE49-F238E27FC236}">
                  <a16:creationId xmlns:a16="http://schemas.microsoft.com/office/drawing/2014/main" id="{C468DE59-6A82-FFBB-FDF5-B67AF6E96257}"/>
                </a:ext>
              </a:extLst>
            </p:cNvPr>
            <p:cNvSpPr/>
            <p:nvPr/>
          </p:nvSpPr>
          <p:spPr>
            <a:xfrm>
              <a:off x="2562129" y="185106"/>
              <a:ext cx="44686" cy="38928"/>
            </a:xfrm>
            <a:custGeom>
              <a:avLst/>
              <a:gdLst/>
              <a:ahLst/>
              <a:cxnLst/>
              <a:rect l="l" t="t" r="r" b="b"/>
              <a:pathLst>
                <a:path w="815" h="710" extrusionOk="0">
                  <a:moveTo>
                    <a:pt x="404" y="0"/>
                  </a:moveTo>
                  <a:cubicBezTo>
                    <a:pt x="353" y="0"/>
                    <a:pt x="301" y="11"/>
                    <a:pt x="253" y="34"/>
                  </a:cubicBezTo>
                  <a:cubicBezTo>
                    <a:pt x="78" y="118"/>
                    <a:pt x="1" y="335"/>
                    <a:pt x="92" y="510"/>
                  </a:cubicBezTo>
                  <a:cubicBezTo>
                    <a:pt x="151" y="635"/>
                    <a:pt x="275" y="710"/>
                    <a:pt x="405" y="710"/>
                  </a:cubicBezTo>
                  <a:cubicBezTo>
                    <a:pt x="457" y="710"/>
                    <a:pt x="511" y="697"/>
                    <a:pt x="562" y="671"/>
                  </a:cubicBezTo>
                  <a:cubicBezTo>
                    <a:pt x="737" y="587"/>
                    <a:pt x="814" y="377"/>
                    <a:pt x="730" y="202"/>
                  </a:cubicBezTo>
                  <a:cubicBezTo>
                    <a:pt x="669" y="75"/>
                    <a:pt x="538" y="0"/>
                    <a:pt x="40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650;p48">
              <a:extLst>
                <a:ext uri="{FF2B5EF4-FFF2-40B4-BE49-F238E27FC236}">
                  <a16:creationId xmlns:a16="http://schemas.microsoft.com/office/drawing/2014/main" id="{FE3FDC61-CD5B-5660-4900-7A2DC32A0900}"/>
                </a:ext>
              </a:extLst>
            </p:cNvPr>
            <p:cNvSpPr/>
            <p:nvPr/>
          </p:nvSpPr>
          <p:spPr>
            <a:xfrm>
              <a:off x="2648979" y="143546"/>
              <a:ext cx="44193" cy="38763"/>
            </a:xfrm>
            <a:custGeom>
              <a:avLst/>
              <a:gdLst/>
              <a:ahLst/>
              <a:cxnLst/>
              <a:rect l="l" t="t" r="r" b="b"/>
              <a:pathLst>
                <a:path w="806" h="707" extrusionOk="0">
                  <a:moveTo>
                    <a:pt x="406" y="0"/>
                  </a:moveTo>
                  <a:cubicBezTo>
                    <a:pt x="355" y="0"/>
                    <a:pt x="302" y="12"/>
                    <a:pt x="252" y="36"/>
                  </a:cubicBezTo>
                  <a:cubicBezTo>
                    <a:pt x="77" y="120"/>
                    <a:pt x="0" y="330"/>
                    <a:pt x="84" y="505"/>
                  </a:cubicBezTo>
                  <a:cubicBezTo>
                    <a:pt x="145" y="631"/>
                    <a:pt x="276" y="707"/>
                    <a:pt x="409" y="707"/>
                  </a:cubicBezTo>
                  <a:cubicBezTo>
                    <a:pt x="460" y="707"/>
                    <a:pt x="512" y="696"/>
                    <a:pt x="560" y="673"/>
                  </a:cubicBezTo>
                  <a:cubicBezTo>
                    <a:pt x="734" y="589"/>
                    <a:pt x="805" y="372"/>
                    <a:pt x="721" y="197"/>
                  </a:cubicBezTo>
                  <a:cubicBezTo>
                    <a:pt x="661" y="72"/>
                    <a:pt x="536" y="0"/>
                    <a:pt x="40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651;p48">
              <a:extLst>
                <a:ext uri="{FF2B5EF4-FFF2-40B4-BE49-F238E27FC236}">
                  <a16:creationId xmlns:a16="http://schemas.microsoft.com/office/drawing/2014/main" id="{1A84EABB-25E2-9762-34EC-52572A0AD4C5}"/>
                </a:ext>
              </a:extLst>
            </p:cNvPr>
            <p:cNvSpPr/>
            <p:nvPr/>
          </p:nvSpPr>
          <p:spPr>
            <a:xfrm>
              <a:off x="2735775" y="103630"/>
              <a:ext cx="30376" cy="36954"/>
            </a:xfrm>
            <a:custGeom>
              <a:avLst/>
              <a:gdLst/>
              <a:ahLst/>
              <a:cxnLst/>
              <a:rect l="l" t="t" r="r" b="b"/>
              <a:pathLst>
                <a:path w="554" h="674" extrusionOk="0">
                  <a:moveTo>
                    <a:pt x="244" y="1"/>
                  </a:moveTo>
                  <a:cubicBezTo>
                    <a:pt x="69" y="85"/>
                    <a:pt x="0" y="295"/>
                    <a:pt x="84" y="476"/>
                  </a:cubicBezTo>
                  <a:cubicBezTo>
                    <a:pt x="144" y="601"/>
                    <a:pt x="269" y="673"/>
                    <a:pt x="399" y="673"/>
                  </a:cubicBezTo>
                  <a:cubicBezTo>
                    <a:pt x="451" y="673"/>
                    <a:pt x="503" y="662"/>
                    <a:pt x="553" y="638"/>
                  </a:cubicBezTo>
                  <a:lnTo>
                    <a:pt x="244"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652;p48">
              <a:extLst>
                <a:ext uri="{FF2B5EF4-FFF2-40B4-BE49-F238E27FC236}">
                  <a16:creationId xmlns:a16="http://schemas.microsoft.com/office/drawing/2014/main" id="{07C87B72-8C20-EBC3-0A62-A00C5EF6C455}"/>
                </a:ext>
              </a:extLst>
            </p:cNvPr>
            <p:cNvSpPr/>
            <p:nvPr/>
          </p:nvSpPr>
          <p:spPr>
            <a:xfrm>
              <a:off x="2407453" y="195414"/>
              <a:ext cx="39587" cy="28017"/>
            </a:xfrm>
            <a:custGeom>
              <a:avLst/>
              <a:gdLst/>
              <a:ahLst/>
              <a:cxnLst/>
              <a:rect l="l" t="t" r="r" b="b"/>
              <a:pathLst>
                <a:path w="722" h="511" extrusionOk="0">
                  <a:moveTo>
                    <a:pt x="637" y="1"/>
                  </a:moveTo>
                  <a:lnTo>
                    <a:pt x="0" y="308"/>
                  </a:lnTo>
                  <a:cubicBezTo>
                    <a:pt x="61" y="435"/>
                    <a:pt x="188" y="510"/>
                    <a:pt x="320" y="510"/>
                  </a:cubicBezTo>
                  <a:cubicBezTo>
                    <a:pt x="370" y="510"/>
                    <a:pt x="421" y="499"/>
                    <a:pt x="469" y="476"/>
                  </a:cubicBezTo>
                  <a:cubicBezTo>
                    <a:pt x="644" y="392"/>
                    <a:pt x="721" y="182"/>
                    <a:pt x="637"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653;p48">
              <a:extLst>
                <a:ext uri="{FF2B5EF4-FFF2-40B4-BE49-F238E27FC236}">
                  <a16:creationId xmlns:a16="http://schemas.microsoft.com/office/drawing/2014/main" id="{1033F6C2-FC20-7BE2-9824-35BCC88201F6}"/>
                </a:ext>
              </a:extLst>
            </p:cNvPr>
            <p:cNvSpPr/>
            <p:nvPr/>
          </p:nvSpPr>
          <p:spPr>
            <a:xfrm>
              <a:off x="2493865" y="153963"/>
              <a:ext cx="39587" cy="27688"/>
            </a:xfrm>
            <a:custGeom>
              <a:avLst/>
              <a:gdLst/>
              <a:ahLst/>
              <a:cxnLst/>
              <a:rect l="l" t="t" r="r" b="b"/>
              <a:pathLst>
                <a:path w="722" h="505" extrusionOk="0">
                  <a:moveTo>
                    <a:pt x="638" y="0"/>
                  </a:moveTo>
                  <a:lnTo>
                    <a:pt x="1" y="308"/>
                  </a:lnTo>
                  <a:cubicBezTo>
                    <a:pt x="61" y="433"/>
                    <a:pt x="185" y="505"/>
                    <a:pt x="318" y="505"/>
                  </a:cubicBezTo>
                  <a:cubicBezTo>
                    <a:pt x="371" y="505"/>
                    <a:pt x="425" y="493"/>
                    <a:pt x="476" y="469"/>
                  </a:cubicBezTo>
                  <a:cubicBezTo>
                    <a:pt x="651" y="385"/>
                    <a:pt x="722" y="175"/>
                    <a:pt x="63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654;p48">
              <a:extLst>
                <a:ext uri="{FF2B5EF4-FFF2-40B4-BE49-F238E27FC236}">
                  <a16:creationId xmlns:a16="http://schemas.microsoft.com/office/drawing/2014/main" id="{F1C4A62A-1025-77C9-ED11-61E67490FE7B}"/>
                </a:ext>
              </a:extLst>
            </p:cNvPr>
            <p:cNvSpPr/>
            <p:nvPr/>
          </p:nvSpPr>
          <p:spPr>
            <a:xfrm>
              <a:off x="2580606" y="112129"/>
              <a:ext cx="39587" cy="28017"/>
            </a:xfrm>
            <a:custGeom>
              <a:avLst/>
              <a:gdLst/>
              <a:ahLst/>
              <a:cxnLst/>
              <a:rect l="l" t="t" r="r" b="b"/>
              <a:pathLst>
                <a:path w="722" h="511" extrusionOk="0">
                  <a:moveTo>
                    <a:pt x="637" y="0"/>
                  </a:moveTo>
                  <a:lnTo>
                    <a:pt x="0" y="308"/>
                  </a:lnTo>
                  <a:cubicBezTo>
                    <a:pt x="61" y="435"/>
                    <a:pt x="188" y="510"/>
                    <a:pt x="320" y="510"/>
                  </a:cubicBezTo>
                  <a:cubicBezTo>
                    <a:pt x="370" y="510"/>
                    <a:pt x="421" y="499"/>
                    <a:pt x="469" y="476"/>
                  </a:cubicBezTo>
                  <a:cubicBezTo>
                    <a:pt x="645" y="392"/>
                    <a:pt x="721" y="175"/>
                    <a:pt x="637"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655;p48">
              <a:extLst>
                <a:ext uri="{FF2B5EF4-FFF2-40B4-BE49-F238E27FC236}">
                  <a16:creationId xmlns:a16="http://schemas.microsoft.com/office/drawing/2014/main" id="{5D24FDEC-BC29-51F1-1086-7CE8D1222399}"/>
                </a:ext>
              </a:extLst>
            </p:cNvPr>
            <p:cNvSpPr/>
            <p:nvPr/>
          </p:nvSpPr>
          <p:spPr>
            <a:xfrm>
              <a:off x="2667018" y="70678"/>
              <a:ext cx="39971" cy="27688"/>
            </a:xfrm>
            <a:custGeom>
              <a:avLst/>
              <a:gdLst/>
              <a:ahLst/>
              <a:cxnLst/>
              <a:rect l="l" t="t" r="r" b="b"/>
              <a:pathLst>
                <a:path w="729" h="505" extrusionOk="0">
                  <a:moveTo>
                    <a:pt x="644" y="0"/>
                  </a:moveTo>
                  <a:lnTo>
                    <a:pt x="0" y="301"/>
                  </a:lnTo>
                  <a:cubicBezTo>
                    <a:pt x="66" y="431"/>
                    <a:pt x="192" y="504"/>
                    <a:pt x="323" y="504"/>
                  </a:cubicBezTo>
                  <a:cubicBezTo>
                    <a:pt x="374" y="504"/>
                    <a:pt x="427" y="493"/>
                    <a:pt x="476" y="469"/>
                  </a:cubicBezTo>
                  <a:cubicBezTo>
                    <a:pt x="651" y="385"/>
                    <a:pt x="728" y="175"/>
                    <a:pt x="64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656;p48">
              <a:extLst>
                <a:ext uri="{FF2B5EF4-FFF2-40B4-BE49-F238E27FC236}">
                  <a16:creationId xmlns:a16="http://schemas.microsoft.com/office/drawing/2014/main" id="{3BFB7C85-A05E-DA53-626F-D77D941FB160}"/>
                </a:ext>
              </a:extLst>
            </p:cNvPr>
            <p:cNvSpPr/>
            <p:nvPr/>
          </p:nvSpPr>
          <p:spPr>
            <a:xfrm>
              <a:off x="2465792" y="315544"/>
              <a:ext cx="44248" cy="38873"/>
            </a:xfrm>
            <a:custGeom>
              <a:avLst/>
              <a:gdLst/>
              <a:ahLst/>
              <a:cxnLst/>
              <a:rect l="l" t="t" r="r" b="b"/>
              <a:pathLst>
                <a:path w="807" h="709" extrusionOk="0">
                  <a:moveTo>
                    <a:pt x="405" y="1"/>
                  </a:moveTo>
                  <a:cubicBezTo>
                    <a:pt x="352" y="1"/>
                    <a:pt x="298" y="12"/>
                    <a:pt x="246" y="36"/>
                  </a:cubicBezTo>
                  <a:cubicBezTo>
                    <a:pt x="71" y="120"/>
                    <a:pt x="0" y="330"/>
                    <a:pt x="84" y="505"/>
                  </a:cubicBezTo>
                  <a:cubicBezTo>
                    <a:pt x="144" y="635"/>
                    <a:pt x="269" y="708"/>
                    <a:pt x="400" y="708"/>
                  </a:cubicBezTo>
                  <a:cubicBezTo>
                    <a:pt x="452" y="708"/>
                    <a:pt x="505" y="697"/>
                    <a:pt x="555" y="673"/>
                  </a:cubicBezTo>
                  <a:cubicBezTo>
                    <a:pt x="730" y="589"/>
                    <a:pt x="807" y="379"/>
                    <a:pt x="723" y="204"/>
                  </a:cubicBezTo>
                  <a:cubicBezTo>
                    <a:pt x="663" y="73"/>
                    <a:pt x="538" y="1"/>
                    <a:pt x="40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657;p48">
              <a:extLst>
                <a:ext uri="{FF2B5EF4-FFF2-40B4-BE49-F238E27FC236}">
                  <a16:creationId xmlns:a16="http://schemas.microsoft.com/office/drawing/2014/main" id="{E716625E-93E1-F7DC-35A7-6D2A1B96E4E1}"/>
                </a:ext>
              </a:extLst>
            </p:cNvPr>
            <p:cNvSpPr/>
            <p:nvPr/>
          </p:nvSpPr>
          <p:spPr>
            <a:xfrm>
              <a:off x="2552204" y="273819"/>
              <a:ext cx="44577" cy="38928"/>
            </a:xfrm>
            <a:custGeom>
              <a:avLst/>
              <a:gdLst/>
              <a:ahLst/>
              <a:cxnLst/>
              <a:rect l="l" t="t" r="r" b="b"/>
              <a:pathLst>
                <a:path w="813" h="710" extrusionOk="0">
                  <a:moveTo>
                    <a:pt x="403" y="0"/>
                  </a:moveTo>
                  <a:cubicBezTo>
                    <a:pt x="352" y="0"/>
                    <a:pt x="301" y="11"/>
                    <a:pt x="253" y="34"/>
                  </a:cubicBezTo>
                  <a:cubicBezTo>
                    <a:pt x="78" y="118"/>
                    <a:pt x="0" y="335"/>
                    <a:pt x="85" y="510"/>
                  </a:cubicBezTo>
                  <a:cubicBezTo>
                    <a:pt x="149" y="635"/>
                    <a:pt x="274" y="710"/>
                    <a:pt x="404" y="710"/>
                  </a:cubicBezTo>
                  <a:cubicBezTo>
                    <a:pt x="457" y="710"/>
                    <a:pt x="510" y="697"/>
                    <a:pt x="560" y="671"/>
                  </a:cubicBezTo>
                  <a:cubicBezTo>
                    <a:pt x="735" y="587"/>
                    <a:pt x="812" y="377"/>
                    <a:pt x="728" y="202"/>
                  </a:cubicBezTo>
                  <a:cubicBezTo>
                    <a:pt x="663" y="75"/>
                    <a:pt x="535" y="0"/>
                    <a:pt x="40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658;p48">
              <a:extLst>
                <a:ext uri="{FF2B5EF4-FFF2-40B4-BE49-F238E27FC236}">
                  <a16:creationId xmlns:a16="http://schemas.microsoft.com/office/drawing/2014/main" id="{FE2C83AC-6697-F2FF-5F7B-8584C849F7A1}"/>
                </a:ext>
              </a:extLst>
            </p:cNvPr>
            <p:cNvSpPr/>
            <p:nvPr/>
          </p:nvSpPr>
          <p:spPr>
            <a:xfrm>
              <a:off x="2639000" y="232259"/>
              <a:ext cx="44193" cy="38818"/>
            </a:xfrm>
            <a:custGeom>
              <a:avLst/>
              <a:gdLst/>
              <a:ahLst/>
              <a:cxnLst/>
              <a:rect l="l" t="t" r="r" b="b"/>
              <a:pathLst>
                <a:path w="806" h="708" extrusionOk="0">
                  <a:moveTo>
                    <a:pt x="408" y="1"/>
                  </a:moveTo>
                  <a:cubicBezTo>
                    <a:pt x="356" y="1"/>
                    <a:pt x="303" y="12"/>
                    <a:pt x="253" y="36"/>
                  </a:cubicBezTo>
                  <a:cubicBezTo>
                    <a:pt x="76" y="120"/>
                    <a:pt x="1" y="330"/>
                    <a:pt x="85" y="505"/>
                  </a:cubicBezTo>
                  <a:cubicBezTo>
                    <a:pt x="145" y="632"/>
                    <a:pt x="273" y="707"/>
                    <a:pt x="407" y="707"/>
                  </a:cubicBezTo>
                  <a:cubicBezTo>
                    <a:pt x="458" y="707"/>
                    <a:pt x="510" y="696"/>
                    <a:pt x="560" y="673"/>
                  </a:cubicBezTo>
                  <a:cubicBezTo>
                    <a:pt x="735" y="589"/>
                    <a:pt x="806" y="379"/>
                    <a:pt x="722" y="196"/>
                  </a:cubicBezTo>
                  <a:cubicBezTo>
                    <a:pt x="662" y="71"/>
                    <a:pt x="538" y="1"/>
                    <a:pt x="40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659;p48">
              <a:extLst>
                <a:ext uri="{FF2B5EF4-FFF2-40B4-BE49-F238E27FC236}">
                  <a16:creationId xmlns:a16="http://schemas.microsoft.com/office/drawing/2014/main" id="{33F2F331-C08B-8B3D-C636-98FA639F24F2}"/>
                </a:ext>
              </a:extLst>
            </p:cNvPr>
            <p:cNvSpPr/>
            <p:nvPr/>
          </p:nvSpPr>
          <p:spPr>
            <a:xfrm>
              <a:off x="2725686" y="190424"/>
              <a:ext cx="44193" cy="38873"/>
            </a:xfrm>
            <a:custGeom>
              <a:avLst/>
              <a:gdLst/>
              <a:ahLst/>
              <a:cxnLst/>
              <a:rect l="l" t="t" r="r" b="b"/>
              <a:pathLst>
                <a:path w="806" h="709" extrusionOk="0">
                  <a:moveTo>
                    <a:pt x="400" y="0"/>
                  </a:moveTo>
                  <a:cubicBezTo>
                    <a:pt x="348" y="0"/>
                    <a:pt x="296" y="11"/>
                    <a:pt x="246" y="35"/>
                  </a:cubicBezTo>
                  <a:cubicBezTo>
                    <a:pt x="72" y="119"/>
                    <a:pt x="1" y="329"/>
                    <a:pt x="85" y="512"/>
                  </a:cubicBezTo>
                  <a:cubicBezTo>
                    <a:pt x="145" y="637"/>
                    <a:pt x="270" y="708"/>
                    <a:pt x="400" y="708"/>
                  </a:cubicBezTo>
                  <a:cubicBezTo>
                    <a:pt x="451" y="708"/>
                    <a:pt x="504" y="697"/>
                    <a:pt x="554" y="673"/>
                  </a:cubicBezTo>
                  <a:cubicBezTo>
                    <a:pt x="730" y="589"/>
                    <a:pt x="806" y="379"/>
                    <a:pt x="722" y="203"/>
                  </a:cubicBezTo>
                  <a:cubicBezTo>
                    <a:pt x="661" y="76"/>
                    <a:pt x="534" y="0"/>
                    <a:pt x="40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660;p48">
              <a:extLst>
                <a:ext uri="{FF2B5EF4-FFF2-40B4-BE49-F238E27FC236}">
                  <a16:creationId xmlns:a16="http://schemas.microsoft.com/office/drawing/2014/main" id="{5918C652-BF76-0B1F-039C-55DD5384077B}"/>
                </a:ext>
              </a:extLst>
            </p:cNvPr>
            <p:cNvSpPr/>
            <p:nvPr/>
          </p:nvSpPr>
          <p:spPr>
            <a:xfrm>
              <a:off x="2465792" y="399597"/>
              <a:ext cx="30814" cy="36899"/>
            </a:xfrm>
            <a:custGeom>
              <a:avLst/>
              <a:gdLst/>
              <a:ahLst/>
              <a:cxnLst/>
              <a:rect l="l" t="t" r="r" b="b"/>
              <a:pathLst>
                <a:path w="562" h="673" extrusionOk="0">
                  <a:moveTo>
                    <a:pt x="156" y="1"/>
                  </a:moveTo>
                  <a:cubicBezTo>
                    <a:pt x="103" y="1"/>
                    <a:pt x="50" y="12"/>
                    <a:pt x="0" y="36"/>
                  </a:cubicBezTo>
                  <a:lnTo>
                    <a:pt x="309" y="673"/>
                  </a:lnTo>
                  <a:cubicBezTo>
                    <a:pt x="484" y="589"/>
                    <a:pt x="561" y="379"/>
                    <a:pt x="477" y="197"/>
                  </a:cubicBezTo>
                  <a:cubicBezTo>
                    <a:pt x="413" y="72"/>
                    <a:pt x="287" y="1"/>
                    <a:pt x="1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661;p48">
              <a:extLst>
                <a:ext uri="{FF2B5EF4-FFF2-40B4-BE49-F238E27FC236}">
                  <a16:creationId xmlns:a16="http://schemas.microsoft.com/office/drawing/2014/main" id="{207E65F3-3AFB-3275-1789-9ACCBB5C24D4}"/>
                </a:ext>
              </a:extLst>
            </p:cNvPr>
            <p:cNvSpPr/>
            <p:nvPr/>
          </p:nvSpPr>
          <p:spPr>
            <a:xfrm>
              <a:off x="2538771" y="357872"/>
              <a:ext cx="44193" cy="38763"/>
            </a:xfrm>
            <a:custGeom>
              <a:avLst/>
              <a:gdLst/>
              <a:ahLst/>
              <a:cxnLst/>
              <a:rect l="l" t="t" r="r" b="b"/>
              <a:pathLst>
                <a:path w="806" h="707" extrusionOk="0">
                  <a:moveTo>
                    <a:pt x="401" y="0"/>
                  </a:moveTo>
                  <a:cubicBezTo>
                    <a:pt x="351" y="0"/>
                    <a:pt x="300" y="11"/>
                    <a:pt x="252" y="34"/>
                  </a:cubicBezTo>
                  <a:cubicBezTo>
                    <a:pt x="77" y="118"/>
                    <a:pt x="0" y="328"/>
                    <a:pt x="84" y="510"/>
                  </a:cubicBezTo>
                  <a:cubicBezTo>
                    <a:pt x="144" y="635"/>
                    <a:pt x="268" y="707"/>
                    <a:pt x="400" y="707"/>
                  </a:cubicBezTo>
                  <a:cubicBezTo>
                    <a:pt x="453" y="707"/>
                    <a:pt x="508" y="695"/>
                    <a:pt x="560" y="671"/>
                  </a:cubicBezTo>
                  <a:cubicBezTo>
                    <a:pt x="736" y="587"/>
                    <a:pt x="805" y="377"/>
                    <a:pt x="721" y="202"/>
                  </a:cubicBezTo>
                  <a:cubicBezTo>
                    <a:pt x="660" y="75"/>
                    <a:pt x="533" y="0"/>
                    <a:pt x="40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662;p48">
              <a:extLst>
                <a:ext uri="{FF2B5EF4-FFF2-40B4-BE49-F238E27FC236}">
                  <a16:creationId xmlns:a16="http://schemas.microsoft.com/office/drawing/2014/main" id="{F0F2C890-74B8-435F-6F79-1C598DE2FFC4}"/>
                </a:ext>
              </a:extLst>
            </p:cNvPr>
            <p:cNvSpPr/>
            <p:nvPr/>
          </p:nvSpPr>
          <p:spPr>
            <a:xfrm>
              <a:off x="2625567" y="316147"/>
              <a:ext cx="44193" cy="38928"/>
            </a:xfrm>
            <a:custGeom>
              <a:avLst/>
              <a:gdLst/>
              <a:ahLst/>
              <a:cxnLst/>
              <a:rect l="l" t="t" r="r" b="b"/>
              <a:pathLst>
                <a:path w="806" h="710" extrusionOk="0">
                  <a:moveTo>
                    <a:pt x="405" y="1"/>
                  </a:moveTo>
                  <a:cubicBezTo>
                    <a:pt x="352" y="1"/>
                    <a:pt x="298" y="13"/>
                    <a:pt x="246" y="39"/>
                  </a:cubicBezTo>
                  <a:cubicBezTo>
                    <a:pt x="69" y="123"/>
                    <a:pt x="0" y="333"/>
                    <a:pt x="84" y="508"/>
                  </a:cubicBezTo>
                  <a:cubicBezTo>
                    <a:pt x="145" y="634"/>
                    <a:pt x="272" y="710"/>
                    <a:pt x="404" y="710"/>
                  </a:cubicBezTo>
                  <a:cubicBezTo>
                    <a:pt x="454" y="710"/>
                    <a:pt x="505" y="699"/>
                    <a:pt x="553" y="676"/>
                  </a:cubicBezTo>
                  <a:cubicBezTo>
                    <a:pt x="728" y="592"/>
                    <a:pt x="805" y="375"/>
                    <a:pt x="721" y="200"/>
                  </a:cubicBezTo>
                  <a:cubicBezTo>
                    <a:pt x="661" y="76"/>
                    <a:pt x="537" y="1"/>
                    <a:pt x="40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663;p48">
              <a:extLst>
                <a:ext uri="{FF2B5EF4-FFF2-40B4-BE49-F238E27FC236}">
                  <a16:creationId xmlns:a16="http://schemas.microsoft.com/office/drawing/2014/main" id="{E413003C-7C97-4053-AA2F-B84E0F9402E9}"/>
                </a:ext>
              </a:extLst>
            </p:cNvPr>
            <p:cNvSpPr/>
            <p:nvPr/>
          </p:nvSpPr>
          <p:spPr>
            <a:xfrm>
              <a:off x="2711869" y="274477"/>
              <a:ext cx="44686" cy="38818"/>
            </a:xfrm>
            <a:custGeom>
              <a:avLst/>
              <a:gdLst/>
              <a:ahLst/>
              <a:cxnLst/>
              <a:rect l="l" t="t" r="r" b="b"/>
              <a:pathLst>
                <a:path w="815" h="708" extrusionOk="0">
                  <a:moveTo>
                    <a:pt x="406" y="1"/>
                  </a:moveTo>
                  <a:cubicBezTo>
                    <a:pt x="355" y="1"/>
                    <a:pt x="302" y="12"/>
                    <a:pt x="253" y="36"/>
                  </a:cubicBezTo>
                  <a:cubicBezTo>
                    <a:pt x="78" y="120"/>
                    <a:pt x="1" y="330"/>
                    <a:pt x="85" y="505"/>
                  </a:cubicBezTo>
                  <a:cubicBezTo>
                    <a:pt x="150" y="635"/>
                    <a:pt x="276" y="708"/>
                    <a:pt x="408" y="708"/>
                  </a:cubicBezTo>
                  <a:cubicBezTo>
                    <a:pt x="460" y="708"/>
                    <a:pt x="512" y="697"/>
                    <a:pt x="562" y="673"/>
                  </a:cubicBezTo>
                  <a:cubicBezTo>
                    <a:pt x="737" y="589"/>
                    <a:pt x="814" y="379"/>
                    <a:pt x="730" y="204"/>
                  </a:cubicBezTo>
                  <a:cubicBezTo>
                    <a:pt x="664" y="74"/>
                    <a:pt x="537" y="1"/>
                    <a:pt x="40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664;p48">
              <a:extLst>
                <a:ext uri="{FF2B5EF4-FFF2-40B4-BE49-F238E27FC236}">
                  <a16:creationId xmlns:a16="http://schemas.microsoft.com/office/drawing/2014/main" id="{FCFC7C0A-357E-BBB1-91EA-4F80908DF56A}"/>
                </a:ext>
              </a:extLst>
            </p:cNvPr>
            <p:cNvSpPr/>
            <p:nvPr/>
          </p:nvSpPr>
          <p:spPr>
            <a:xfrm>
              <a:off x="2798665" y="234562"/>
              <a:ext cx="30760" cy="36954"/>
            </a:xfrm>
            <a:custGeom>
              <a:avLst/>
              <a:gdLst/>
              <a:ahLst/>
              <a:cxnLst/>
              <a:rect l="l" t="t" r="r" b="b"/>
              <a:pathLst>
                <a:path w="561" h="674" extrusionOk="0">
                  <a:moveTo>
                    <a:pt x="253" y="1"/>
                  </a:moveTo>
                  <a:cubicBezTo>
                    <a:pt x="78" y="85"/>
                    <a:pt x="1" y="302"/>
                    <a:pt x="85" y="476"/>
                  </a:cubicBezTo>
                  <a:cubicBezTo>
                    <a:pt x="145" y="601"/>
                    <a:pt x="270" y="673"/>
                    <a:pt x="402" y="673"/>
                  </a:cubicBezTo>
                  <a:cubicBezTo>
                    <a:pt x="455" y="673"/>
                    <a:pt x="509" y="662"/>
                    <a:pt x="561" y="638"/>
                  </a:cubicBezTo>
                  <a:lnTo>
                    <a:pt x="25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665;p48">
              <a:extLst>
                <a:ext uri="{FF2B5EF4-FFF2-40B4-BE49-F238E27FC236}">
                  <a16:creationId xmlns:a16="http://schemas.microsoft.com/office/drawing/2014/main" id="{A519689F-5037-94AF-F625-BE5F8D1AC215}"/>
                </a:ext>
              </a:extLst>
            </p:cNvPr>
            <p:cNvSpPr/>
            <p:nvPr/>
          </p:nvSpPr>
          <p:spPr>
            <a:xfrm>
              <a:off x="2528792" y="446586"/>
              <a:ext cx="44193" cy="38763"/>
            </a:xfrm>
            <a:custGeom>
              <a:avLst/>
              <a:gdLst/>
              <a:ahLst/>
              <a:cxnLst/>
              <a:rect l="l" t="t" r="r" b="b"/>
              <a:pathLst>
                <a:path w="806" h="707" extrusionOk="0">
                  <a:moveTo>
                    <a:pt x="403" y="0"/>
                  </a:moveTo>
                  <a:cubicBezTo>
                    <a:pt x="352" y="0"/>
                    <a:pt x="301" y="11"/>
                    <a:pt x="253" y="34"/>
                  </a:cubicBezTo>
                  <a:cubicBezTo>
                    <a:pt x="78" y="118"/>
                    <a:pt x="1" y="335"/>
                    <a:pt x="85" y="510"/>
                  </a:cubicBezTo>
                  <a:cubicBezTo>
                    <a:pt x="145" y="635"/>
                    <a:pt x="269" y="707"/>
                    <a:pt x="402" y="707"/>
                  </a:cubicBezTo>
                  <a:cubicBezTo>
                    <a:pt x="454" y="707"/>
                    <a:pt x="509" y="695"/>
                    <a:pt x="560" y="671"/>
                  </a:cubicBezTo>
                  <a:cubicBezTo>
                    <a:pt x="735" y="587"/>
                    <a:pt x="806" y="377"/>
                    <a:pt x="722" y="202"/>
                  </a:cubicBezTo>
                  <a:cubicBezTo>
                    <a:pt x="661" y="75"/>
                    <a:pt x="534" y="0"/>
                    <a:pt x="40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666;p48">
              <a:extLst>
                <a:ext uri="{FF2B5EF4-FFF2-40B4-BE49-F238E27FC236}">
                  <a16:creationId xmlns:a16="http://schemas.microsoft.com/office/drawing/2014/main" id="{B31A4569-24AD-6722-4FDC-3D2F2F3C2F16}"/>
                </a:ext>
              </a:extLst>
            </p:cNvPr>
            <p:cNvSpPr/>
            <p:nvPr/>
          </p:nvSpPr>
          <p:spPr>
            <a:xfrm>
              <a:off x="2615533" y="405025"/>
              <a:ext cx="44248" cy="38818"/>
            </a:xfrm>
            <a:custGeom>
              <a:avLst/>
              <a:gdLst/>
              <a:ahLst/>
              <a:cxnLst/>
              <a:rect l="l" t="t" r="r" b="b"/>
              <a:pathLst>
                <a:path w="807" h="708" extrusionOk="0">
                  <a:moveTo>
                    <a:pt x="403" y="0"/>
                  </a:moveTo>
                  <a:cubicBezTo>
                    <a:pt x="349" y="0"/>
                    <a:pt x="296" y="12"/>
                    <a:pt x="245" y="36"/>
                  </a:cubicBezTo>
                  <a:cubicBezTo>
                    <a:pt x="71" y="120"/>
                    <a:pt x="0" y="330"/>
                    <a:pt x="84" y="505"/>
                  </a:cubicBezTo>
                  <a:cubicBezTo>
                    <a:pt x="145" y="632"/>
                    <a:pt x="272" y="707"/>
                    <a:pt x="404" y="707"/>
                  </a:cubicBezTo>
                  <a:cubicBezTo>
                    <a:pt x="455" y="707"/>
                    <a:pt x="506" y="696"/>
                    <a:pt x="555" y="673"/>
                  </a:cubicBezTo>
                  <a:cubicBezTo>
                    <a:pt x="729" y="589"/>
                    <a:pt x="807" y="372"/>
                    <a:pt x="723" y="196"/>
                  </a:cubicBezTo>
                  <a:cubicBezTo>
                    <a:pt x="663" y="71"/>
                    <a:pt x="535" y="0"/>
                    <a:pt x="40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667;p48">
              <a:extLst>
                <a:ext uri="{FF2B5EF4-FFF2-40B4-BE49-F238E27FC236}">
                  <a16:creationId xmlns:a16="http://schemas.microsoft.com/office/drawing/2014/main" id="{D859696C-2014-0B4F-D72C-7023EFA25886}"/>
                </a:ext>
              </a:extLst>
            </p:cNvPr>
            <p:cNvSpPr/>
            <p:nvPr/>
          </p:nvSpPr>
          <p:spPr>
            <a:xfrm>
              <a:off x="2701945" y="363136"/>
              <a:ext cx="44577" cy="38928"/>
            </a:xfrm>
            <a:custGeom>
              <a:avLst/>
              <a:gdLst/>
              <a:ahLst/>
              <a:cxnLst/>
              <a:rect l="l" t="t" r="r" b="b"/>
              <a:pathLst>
                <a:path w="813" h="710" extrusionOk="0">
                  <a:moveTo>
                    <a:pt x="406" y="0"/>
                  </a:moveTo>
                  <a:cubicBezTo>
                    <a:pt x="354" y="0"/>
                    <a:pt x="302" y="12"/>
                    <a:pt x="252" y="36"/>
                  </a:cubicBezTo>
                  <a:cubicBezTo>
                    <a:pt x="78" y="120"/>
                    <a:pt x="0" y="330"/>
                    <a:pt x="84" y="506"/>
                  </a:cubicBezTo>
                  <a:cubicBezTo>
                    <a:pt x="145" y="636"/>
                    <a:pt x="273" y="709"/>
                    <a:pt x="405" y="709"/>
                  </a:cubicBezTo>
                  <a:cubicBezTo>
                    <a:pt x="458" y="709"/>
                    <a:pt x="511" y="698"/>
                    <a:pt x="560" y="674"/>
                  </a:cubicBezTo>
                  <a:cubicBezTo>
                    <a:pt x="735" y="590"/>
                    <a:pt x="812" y="380"/>
                    <a:pt x="721" y="204"/>
                  </a:cubicBezTo>
                  <a:cubicBezTo>
                    <a:pt x="661" y="73"/>
                    <a:pt x="536" y="0"/>
                    <a:pt x="40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668;p48">
              <a:extLst>
                <a:ext uri="{FF2B5EF4-FFF2-40B4-BE49-F238E27FC236}">
                  <a16:creationId xmlns:a16="http://schemas.microsoft.com/office/drawing/2014/main" id="{3D7EFEE0-7267-6032-389B-FB1CF4E0F998}"/>
                </a:ext>
              </a:extLst>
            </p:cNvPr>
            <p:cNvSpPr/>
            <p:nvPr/>
          </p:nvSpPr>
          <p:spPr>
            <a:xfrm>
              <a:off x="2788740" y="321356"/>
              <a:ext cx="44193" cy="39147"/>
            </a:xfrm>
            <a:custGeom>
              <a:avLst/>
              <a:gdLst/>
              <a:ahLst/>
              <a:cxnLst/>
              <a:rect l="l" t="t" r="r" b="b"/>
              <a:pathLst>
                <a:path w="806" h="714" extrusionOk="0">
                  <a:moveTo>
                    <a:pt x="402" y="1"/>
                  </a:moveTo>
                  <a:cubicBezTo>
                    <a:pt x="351" y="1"/>
                    <a:pt x="301" y="11"/>
                    <a:pt x="253" y="35"/>
                  </a:cubicBezTo>
                  <a:cubicBezTo>
                    <a:pt x="69" y="125"/>
                    <a:pt x="0" y="335"/>
                    <a:pt x="84" y="512"/>
                  </a:cubicBezTo>
                  <a:cubicBezTo>
                    <a:pt x="145" y="638"/>
                    <a:pt x="272" y="714"/>
                    <a:pt x="404" y="714"/>
                  </a:cubicBezTo>
                  <a:cubicBezTo>
                    <a:pt x="454" y="714"/>
                    <a:pt x="505" y="703"/>
                    <a:pt x="553" y="680"/>
                  </a:cubicBezTo>
                  <a:cubicBezTo>
                    <a:pt x="735" y="587"/>
                    <a:pt x="805" y="377"/>
                    <a:pt x="721" y="203"/>
                  </a:cubicBezTo>
                  <a:cubicBezTo>
                    <a:pt x="661" y="76"/>
                    <a:pt x="533" y="1"/>
                    <a:pt x="40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669;p48">
              <a:extLst>
                <a:ext uri="{FF2B5EF4-FFF2-40B4-BE49-F238E27FC236}">
                  <a16:creationId xmlns:a16="http://schemas.microsoft.com/office/drawing/2014/main" id="{33108B13-2FE0-437E-2230-83784BFC630D}"/>
                </a:ext>
              </a:extLst>
            </p:cNvPr>
            <p:cNvSpPr/>
            <p:nvPr/>
          </p:nvSpPr>
          <p:spPr>
            <a:xfrm>
              <a:off x="2528792" y="530584"/>
              <a:ext cx="28457" cy="21547"/>
            </a:xfrm>
            <a:custGeom>
              <a:avLst/>
              <a:gdLst/>
              <a:ahLst/>
              <a:cxnLst/>
              <a:rect l="l" t="t" r="r" b="b"/>
              <a:pathLst>
                <a:path w="519" h="393" extrusionOk="0">
                  <a:moveTo>
                    <a:pt x="151" y="1"/>
                  </a:moveTo>
                  <a:cubicBezTo>
                    <a:pt x="100" y="1"/>
                    <a:pt x="49" y="12"/>
                    <a:pt x="1" y="35"/>
                  </a:cubicBezTo>
                  <a:lnTo>
                    <a:pt x="147" y="343"/>
                  </a:lnTo>
                  <a:lnTo>
                    <a:pt x="505" y="393"/>
                  </a:lnTo>
                  <a:cubicBezTo>
                    <a:pt x="518" y="329"/>
                    <a:pt x="505" y="267"/>
                    <a:pt x="476" y="203"/>
                  </a:cubicBezTo>
                  <a:cubicBezTo>
                    <a:pt x="415" y="76"/>
                    <a:pt x="285" y="1"/>
                    <a:pt x="15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670;p48">
              <a:extLst>
                <a:ext uri="{FF2B5EF4-FFF2-40B4-BE49-F238E27FC236}">
                  <a16:creationId xmlns:a16="http://schemas.microsoft.com/office/drawing/2014/main" id="{DEA44B2E-2A03-2DC0-13C7-4D3D9E8F0A4C}"/>
                </a:ext>
              </a:extLst>
            </p:cNvPr>
            <p:cNvSpPr/>
            <p:nvPr/>
          </p:nvSpPr>
          <p:spPr>
            <a:xfrm>
              <a:off x="2601661" y="488804"/>
              <a:ext cx="44686" cy="39037"/>
            </a:xfrm>
            <a:custGeom>
              <a:avLst/>
              <a:gdLst/>
              <a:ahLst/>
              <a:cxnLst/>
              <a:rect l="l" t="t" r="r" b="b"/>
              <a:pathLst>
                <a:path w="815" h="712" extrusionOk="0">
                  <a:moveTo>
                    <a:pt x="403" y="0"/>
                  </a:moveTo>
                  <a:cubicBezTo>
                    <a:pt x="353" y="0"/>
                    <a:pt x="302" y="11"/>
                    <a:pt x="253" y="34"/>
                  </a:cubicBezTo>
                  <a:cubicBezTo>
                    <a:pt x="78" y="125"/>
                    <a:pt x="1" y="335"/>
                    <a:pt x="85" y="510"/>
                  </a:cubicBezTo>
                  <a:cubicBezTo>
                    <a:pt x="146" y="636"/>
                    <a:pt x="277" y="712"/>
                    <a:pt x="412" y="712"/>
                  </a:cubicBezTo>
                  <a:cubicBezTo>
                    <a:pt x="463" y="712"/>
                    <a:pt x="514" y="701"/>
                    <a:pt x="562" y="678"/>
                  </a:cubicBezTo>
                  <a:cubicBezTo>
                    <a:pt x="737" y="587"/>
                    <a:pt x="814" y="377"/>
                    <a:pt x="724" y="202"/>
                  </a:cubicBezTo>
                  <a:cubicBezTo>
                    <a:pt x="663" y="75"/>
                    <a:pt x="536" y="0"/>
                    <a:pt x="40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671;p48">
              <a:extLst>
                <a:ext uri="{FF2B5EF4-FFF2-40B4-BE49-F238E27FC236}">
                  <a16:creationId xmlns:a16="http://schemas.microsoft.com/office/drawing/2014/main" id="{4143252B-18FC-2C28-E322-D8438F763930}"/>
                </a:ext>
              </a:extLst>
            </p:cNvPr>
            <p:cNvSpPr/>
            <p:nvPr/>
          </p:nvSpPr>
          <p:spPr>
            <a:xfrm>
              <a:off x="2688511" y="447244"/>
              <a:ext cx="44138" cy="38763"/>
            </a:xfrm>
            <a:custGeom>
              <a:avLst/>
              <a:gdLst/>
              <a:ahLst/>
              <a:cxnLst/>
              <a:rect l="l" t="t" r="r" b="b"/>
              <a:pathLst>
                <a:path w="805" h="707" extrusionOk="0">
                  <a:moveTo>
                    <a:pt x="406" y="1"/>
                  </a:moveTo>
                  <a:cubicBezTo>
                    <a:pt x="355" y="1"/>
                    <a:pt x="302" y="12"/>
                    <a:pt x="252" y="36"/>
                  </a:cubicBezTo>
                  <a:cubicBezTo>
                    <a:pt x="71" y="120"/>
                    <a:pt x="0" y="330"/>
                    <a:pt x="84" y="505"/>
                  </a:cubicBezTo>
                  <a:cubicBezTo>
                    <a:pt x="145" y="631"/>
                    <a:pt x="272" y="707"/>
                    <a:pt x="406" y="707"/>
                  </a:cubicBezTo>
                  <a:cubicBezTo>
                    <a:pt x="457" y="707"/>
                    <a:pt x="510" y="696"/>
                    <a:pt x="560" y="673"/>
                  </a:cubicBezTo>
                  <a:cubicBezTo>
                    <a:pt x="736" y="589"/>
                    <a:pt x="805" y="379"/>
                    <a:pt x="721" y="197"/>
                  </a:cubicBezTo>
                  <a:cubicBezTo>
                    <a:pt x="661" y="72"/>
                    <a:pt x="536" y="1"/>
                    <a:pt x="40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672;p48">
              <a:extLst>
                <a:ext uri="{FF2B5EF4-FFF2-40B4-BE49-F238E27FC236}">
                  <a16:creationId xmlns:a16="http://schemas.microsoft.com/office/drawing/2014/main" id="{2B975C80-D703-F69B-CFBA-8C98B5D6462F}"/>
                </a:ext>
              </a:extLst>
            </p:cNvPr>
            <p:cNvSpPr/>
            <p:nvPr/>
          </p:nvSpPr>
          <p:spPr>
            <a:xfrm>
              <a:off x="2775307" y="405464"/>
              <a:ext cx="44193" cy="38818"/>
            </a:xfrm>
            <a:custGeom>
              <a:avLst/>
              <a:gdLst/>
              <a:ahLst/>
              <a:cxnLst/>
              <a:rect l="l" t="t" r="r" b="b"/>
              <a:pathLst>
                <a:path w="806" h="708" extrusionOk="0">
                  <a:moveTo>
                    <a:pt x="396" y="1"/>
                  </a:moveTo>
                  <a:cubicBezTo>
                    <a:pt x="345" y="1"/>
                    <a:pt x="294" y="12"/>
                    <a:pt x="245" y="35"/>
                  </a:cubicBezTo>
                  <a:cubicBezTo>
                    <a:pt x="69" y="119"/>
                    <a:pt x="0" y="336"/>
                    <a:pt x="84" y="510"/>
                  </a:cubicBezTo>
                  <a:cubicBezTo>
                    <a:pt x="144" y="635"/>
                    <a:pt x="269" y="707"/>
                    <a:pt x="399" y="707"/>
                  </a:cubicBezTo>
                  <a:cubicBezTo>
                    <a:pt x="450" y="707"/>
                    <a:pt x="503" y="696"/>
                    <a:pt x="553" y="672"/>
                  </a:cubicBezTo>
                  <a:cubicBezTo>
                    <a:pt x="728" y="588"/>
                    <a:pt x="805" y="378"/>
                    <a:pt x="721" y="203"/>
                  </a:cubicBezTo>
                  <a:cubicBezTo>
                    <a:pt x="660" y="76"/>
                    <a:pt x="530" y="1"/>
                    <a:pt x="39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673;p48">
              <a:extLst>
                <a:ext uri="{FF2B5EF4-FFF2-40B4-BE49-F238E27FC236}">
                  <a16:creationId xmlns:a16="http://schemas.microsoft.com/office/drawing/2014/main" id="{E54DFFE8-BAA9-66E0-0696-BA65C32AEA33}"/>
                </a:ext>
              </a:extLst>
            </p:cNvPr>
            <p:cNvSpPr/>
            <p:nvPr/>
          </p:nvSpPr>
          <p:spPr>
            <a:xfrm>
              <a:off x="2678532" y="535902"/>
              <a:ext cx="44193" cy="38928"/>
            </a:xfrm>
            <a:custGeom>
              <a:avLst/>
              <a:gdLst/>
              <a:ahLst/>
              <a:cxnLst/>
              <a:rect l="l" t="t" r="r" b="b"/>
              <a:pathLst>
                <a:path w="806" h="710" extrusionOk="0">
                  <a:moveTo>
                    <a:pt x="407" y="0"/>
                  </a:moveTo>
                  <a:cubicBezTo>
                    <a:pt x="355" y="0"/>
                    <a:pt x="302" y="12"/>
                    <a:pt x="253" y="36"/>
                  </a:cubicBezTo>
                  <a:cubicBezTo>
                    <a:pt x="69" y="120"/>
                    <a:pt x="1" y="330"/>
                    <a:pt x="85" y="506"/>
                  </a:cubicBezTo>
                  <a:cubicBezTo>
                    <a:pt x="145" y="636"/>
                    <a:pt x="270" y="709"/>
                    <a:pt x="400" y="709"/>
                  </a:cubicBezTo>
                  <a:cubicBezTo>
                    <a:pt x="452" y="709"/>
                    <a:pt x="504" y="698"/>
                    <a:pt x="553" y="674"/>
                  </a:cubicBezTo>
                  <a:cubicBezTo>
                    <a:pt x="735" y="590"/>
                    <a:pt x="805" y="380"/>
                    <a:pt x="721" y="197"/>
                  </a:cubicBezTo>
                  <a:cubicBezTo>
                    <a:pt x="661" y="72"/>
                    <a:pt x="537" y="0"/>
                    <a:pt x="407"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674;p48">
              <a:extLst>
                <a:ext uri="{FF2B5EF4-FFF2-40B4-BE49-F238E27FC236}">
                  <a16:creationId xmlns:a16="http://schemas.microsoft.com/office/drawing/2014/main" id="{24E8BF34-9845-DF16-8596-8D39C5C7C990}"/>
                </a:ext>
              </a:extLst>
            </p:cNvPr>
            <p:cNvSpPr/>
            <p:nvPr/>
          </p:nvSpPr>
          <p:spPr>
            <a:xfrm>
              <a:off x="2764889" y="494122"/>
              <a:ext cx="44632" cy="38818"/>
            </a:xfrm>
            <a:custGeom>
              <a:avLst/>
              <a:gdLst/>
              <a:ahLst/>
              <a:cxnLst/>
              <a:rect l="l" t="t" r="r" b="b"/>
              <a:pathLst>
                <a:path w="814" h="708" extrusionOk="0">
                  <a:moveTo>
                    <a:pt x="403" y="1"/>
                  </a:moveTo>
                  <a:cubicBezTo>
                    <a:pt x="352" y="1"/>
                    <a:pt x="300" y="11"/>
                    <a:pt x="252" y="35"/>
                  </a:cubicBezTo>
                  <a:cubicBezTo>
                    <a:pt x="77" y="119"/>
                    <a:pt x="0" y="335"/>
                    <a:pt x="91" y="512"/>
                  </a:cubicBezTo>
                  <a:cubicBezTo>
                    <a:pt x="151" y="636"/>
                    <a:pt x="275" y="707"/>
                    <a:pt x="405" y="707"/>
                  </a:cubicBezTo>
                  <a:cubicBezTo>
                    <a:pt x="457" y="707"/>
                    <a:pt x="511" y="696"/>
                    <a:pt x="561" y="671"/>
                  </a:cubicBezTo>
                  <a:cubicBezTo>
                    <a:pt x="736" y="587"/>
                    <a:pt x="814" y="377"/>
                    <a:pt x="730" y="203"/>
                  </a:cubicBezTo>
                  <a:cubicBezTo>
                    <a:pt x="669" y="76"/>
                    <a:pt x="537" y="1"/>
                    <a:pt x="403"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675;p48">
              <a:extLst>
                <a:ext uri="{FF2B5EF4-FFF2-40B4-BE49-F238E27FC236}">
                  <a16:creationId xmlns:a16="http://schemas.microsoft.com/office/drawing/2014/main" id="{2B071B4D-EFDB-FFB1-5200-21B973096046}"/>
                </a:ext>
              </a:extLst>
            </p:cNvPr>
            <p:cNvSpPr/>
            <p:nvPr/>
          </p:nvSpPr>
          <p:spPr>
            <a:xfrm>
              <a:off x="1936794" y="259070"/>
              <a:ext cx="524065" cy="590218"/>
            </a:xfrm>
            <a:custGeom>
              <a:avLst/>
              <a:gdLst/>
              <a:ahLst/>
              <a:cxnLst/>
              <a:rect l="l" t="t" r="r" b="b"/>
              <a:pathLst>
                <a:path w="9558" h="10765" extrusionOk="0">
                  <a:moveTo>
                    <a:pt x="6623" y="1"/>
                  </a:moveTo>
                  <a:lnTo>
                    <a:pt x="0" y="2298"/>
                  </a:lnTo>
                  <a:lnTo>
                    <a:pt x="2934" y="10765"/>
                  </a:lnTo>
                  <a:lnTo>
                    <a:pt x="5818" y="8377"/>
                  </a:lnTo>
                  <a:lnTo>
                    <a:pt x="9557" y="8467"/>
                  </a:lnTo>
                  <a:lnTo>
                    <a:pt x="66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676;p48">
              <a:extLst>
                <a:ext uri="{FF2B5EF4-FFF2-40B4-BE49-F238E27FC236}">
                  <a16:creationId xmlns:a16="http://schemas.microsoft.com/office/drawing/2014/main" id="{9302EE8F-D4D6-BC7B-EF91-E13E7A8FB5F1}"/>
                </a:ext>
              </a:extLst>
            </p:cNvPr>
            <p:cNvSpPr/>
            <p:nvPr/>
          </p:nvSpPr>
          <p:spPr>
            <a:xfrm>
              <a:off x="1950940" y="300576"/>
              <a:ext cx="365990" cy="133286"/>
            </a:xfrm>
            <a:custGeom>
              <a:avLst/>
              <a:gdLst/>
              <a:ahLst/>
              <a:cxnLst/>
              <a:rect l="l" t="t" r="r" b="b"/>
              <a:pathLst>
                <a:path w="6675" h="2431" extrusionOk="0">
                  <a:moveTo>
                    <a:pt x="6632" y="0"/>
                  </a:moveTo>
                  <a:lnTo>
                    <a:pt x="1" y="2297"/>
                  </a:lnTo>
                  <a:lnTo>
                    <a:pt x="50" y="2430"/>
                  </a:lnTo>
                  <a:lnTo>
                    <a:pt x="6674" y="135"/>
                  </a:lnTo>
                  <a:lnTo>
                    <a:pt x="6632"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677;p48">
              <a:extLst>
                <a:ext uri="{FF2B5EF4-FFF2-40B4-BE49-F238E27FC236}">
                  <a16:creationId xmlns:a16="http://schemas.microsoft.com/office/drawing/2014/main" id="{9130DE7C-CB93-4E74-B69E-A6242326F03E}"/>
                </a:ext>
              </a:extLst>
            </p:cNvPr>
            <p:cNvSpPr/>
            <p:nvPr/>
          </p:nvSpPr>
          <p:spPr>
            <a:xfrm>
              <a:off x="1977039" y="375472"/>
              <a:ext cx="365935" cy="133669"/>
            </a:xfrm>
            <a:custGeom>
              <a:avLst/>
              <a:gdLst/>
              <a:ahLst/>
              <a:cxnLst/>
              <a:rect l="l" t="t" r="r" b="b"/>
              <a:pathLst>
                <a:path w="6674" h="2438" extrusionOk="0">
                  <a:moveTo>
                    <a:pt x="6632" y="0"/>
                  </a:moveTo>
                  <a:lnTo>
                    <a:pt x="1" y="2304"/>
                  </a:lnTo>
                  <a:lnTo>
                    <a:pt x="49" y="2437"/>
                  </a:lnTo>
                  <a:lnTo>
                    <a:pt x="6674" y="140"/>
                  </a:lnTo>
                  <a:lnTo>
                    <a:pt x="6632"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678;p48">
              <a:extLst>
                <a:ext uri="{FF2B5EF4-FFF2-40B4-BE49-F238E27FC236}">
                  <a16:creationId xmlns:a16="http://schemas.microsoft.com/office/drawing/2014/main" id="{34428415-5537-73A4-877E-E873F2A9A32C}"/>
                </a:ext>
              </a:extLst>
            </p:cNvPr>
            <p:cNvSpPr/>
            <p:nvPr/>
          </p:nvSpPr>
          <p:spPr>
            <a:xfrm>
              <a:off x="2003193" y="450753"/>
              <a:ext cx="365881" cy="133176"/>
            </a:xfrm>
            <a:custGeom>
              <a:avLst/>
              <a:gdLst/>
              <a:ahLst/>
              <a:cxnLst/>
              <a:rect l="l" t="t" r="r" b="b"/>
              <a:pathLst>
                <a:path w="6673" h="2429" extrusionOk="0">
                  <a:moveTo>
                    <a:pt x="6624" y="0"/>
                  </a:moveTo>
                  <a:lnTo>
                    <a:pt x="1" y="2296"/>
                  </a:lnTo>
                  <a:lnTo>
                    <a:pt x="50" y="2429"/>
                  </a:lnTo>
                  <a:lnTo>
                    <a:pt x="6673" y="133"/>
                  </a:lnTo>
                  <a:lnTo>
                    <a:pt x="6624"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679;p48">
              <a:extLst>
                <a:ext uri="{FF2B5EF4-FFF2-40B4-BE49-F238E27FC236}">
                  <a16:creationId xmlns:a16="http://schemas.microsoft.com/office/drawing/2014/main" id="{D253562D-6215-089C-D31D-FC222281AE83}"/>
                </a:ext>
              </a:extLst>
            </p:cNvPr>
            <p:cNvSpPr/>
            <p:nvPr/>
          </p:nvSpPr>
          <p:spPr>
            <a:xfrm>
              <a:off x="2029292" y="525594"/>
              <a:ext cx="365935" cy="133615"/>
            </a:xfrm>
            <a:custGeom>
              <a:avLst/>
              <a:gdLst/>
              <a:ahLst/>
              <a:cxnLst/>
              <a:rect l="l" t="t" r="r" b="b"/>
              <a:pathLst>
                <a:path w="6674" h="2437" extrusionOk="0">
                  <a:moveTo>
                    <a:pt x="6625" y="0"/>
                  </a:moveTo>
                  <a:lnTo>
                    <a:pt x="0" y="2297"/>
                  </a:lnTo>
                  <a:lnTo>
                    <a:pt x="42" y="2437"/>
                  </a:lnTo>
                  <a:lnTo>
                    <a:pt x="6674" y="139"/>
                  </a:lnTo>
                  <a:lnTo>
                    <a:pt x="6625"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680;p48">
              <a:extLst>
                <a:ext uri="{FF2B5EF4-FFF2-40B4-BE49-F238E27FC236}">
                  <a16:creationId xmlns:a16="http://schemas.microsoft.com/office/drawing/2014/main" id="{D4A5885C-1210-BC92-B288-994338A3A28E}"/>
                </a:ext>
              </a:extLst>
            </p:cNvPr>
            <p:cNvSpPr/>
            <p:nvPr/>
          </p:nvSpPr>
          <p:spPr>
            <a:xfrm>
              <a:off x="2055007" y="600820"/>
              <a:ext cx="365935" cy="133340"/>
            </a:xfrm>
            <a:custGeom>
              <a:avLst/>
              <a:gdLst/>
              <a:ahLst/>
              <a:cxnLst/>
              <a:rect l="l" t="t" r="r" b="b"/>
              <a:pathLst>
                <a:path w="6674" h="2432" extrusionOk="0">
                  <a:moveTo>
                    <a:pt x="6632" y="1"/>
                  </a:moveTo>
                  <a:lnTo>
                    <a:pt x="0" y="2297"/>
                  </a:lnTo>
                  <a:lnTo>
                    <a:pt x="49" y="2431"/>
                  </a:lnTo>
                  <a:lnTo>
                    <a:pt x="6674" y="134"/>
                  </a:lnTo>
                  <a:lnTo>
                    <a:pt x="6632"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681;p48">
              <a:extLst>
                <a:ext uri="{FF2B5EF4-FFF2-40B4-BE49-F238E27FC236}">
                  <a16:creationId xmlns:a16="http://schemas.microsoft.com/office/drawing/2014/main" id="{2FA3172C-C3F2-F018-4AB8-5FB306516800}"/>
                </a:ext>
              </a:extLst>
            </p:cNvPr>
            <p:cNvSpPr/>
            <p:nvPr/>
          </p:nvSpPr>
          <p:spPr>
            <a:xfrm>
              <a:off x="2081051" y="757466"/>
              <a:ext cx="127260" cy="51867"/>
            </a:xfrm>
            <a:custGeom>
              <a:avLst/>
              <a:gdLst/>
              <a:ahLst/>
              <a:cxnLst/>
              <a:rect l="l" t="t" r="r" b="b"/>
              <a:pathLst>
                <a:path w="2321" h="946" extrusionOk="0">
                  <a:moveTo>
                    <a:pt x="2320" y="1"/>
                  </a:moveTo>
                  <a:lnTo>
                    <a:pt x="1" y="806"/>
                  </a:lnTo>
                  <a:lnTo>
                    <a:pt x="51" y="945"/>
                  </a:lnTo>
                  <a:lnTo>
                    <a:pt x="2004" y="266"/>
                  </a:lnTo>
                  <a:lnTo>
                    <a:pt x="232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682;p48">
              <a:extLst>
                <a:ext uri="{FF2B5EF4-FFF2-40B4-BE49-F238E27FC236}">
                  <a16:creationId xmlns:a16="http://schemas.microsoft.com/office/drawing/2014/main" id="{3D234DF1-7E6A-8BBE-72B7-3D730C035BCD}"/>
                </a:ext>
              </a:extLst>
            </p:cNvPr>
            <p:cNvSpPr/>
            <p:nvPr/>
          </p:nvSpPr>
          <p:spPr>
            <a:xfrm>
              <a:off x="2317258" y="675661"/>
              <a:ext cx="129783" cy="44630"/>
            </a:xfrm>
            <a:custGeom>
              <a:avLst/>
              <a:gdLst/>
              <a:ahLst/>
              <a:cxnLst/>
              <a:rect l="l" t="t" r="r" b="b"/>
              <a:pathLst>
                <a:path w="2367" h="814" extrusionOk="0">
                  <a:moveTo>
                    <a:pt x="2318" y="1"/>
                  </a:moveTo>
                  <a:lnTo>
                    <a:pt x="0" y="806"/>
                  </a:lnTo>
                  <a:lnTo>
                    <a:pt x="414" y="814"/>
                  </a:lnTo>
                  <a:lnTo>
                    <a:pt x="2366" y="133"/>
                  </a:lnTo>
                  <a:lnTo>
                    <a:pt x="2318"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683;p48">
              <a:extLst>
                <a:ext uri="{FF2B5EF4-FFF2-40B4-BE49-F238E27FC236}">
                  <a16:creationId xmlns:a16="http://schemas.microsoft.com/office/drawing/2014/main" id="{BA0DDFB1-394A-F043-38B6-774D59520E93}"/>
                </a:ext>
              </a:extLst>
            </p:cNvPr>
            <p:cNvSpPr/>
            <p:nvPr/>
          </p:nvSpPr>
          <p:spPr>
            <a:xfrm>
              <a:off x="-61975" y="3"/>
              <a:ext cx="2876108" cy="585887"/>
            </a:xfrm>
            <a:custGeom>
              <a:avLst/>
              <a:gdLst/>
              <a:ahLst/>
              <a:cxnLst/>
              <a:rect l="l" t="t" r="r" b="b"/>
              <a:pathLst>
                <a:path w="52455" h="10686" extrusionOk="0">
                  <a:moveTo>
                    <a:pt x="52384" y="0"/>
                  </a:moveTo>
                  <a:cubicBezTo>
                    <a:pt x="49166" y="1974"/>
                    <a:pt x="33957" y="10529"/>
                    <a:pt x="11889" y="10529"/>
                  </a:cubicBezTo>
                  <a:cubicBezTo>
                    <a:pt x="8122" y="10529"/>
                    <a:pt x="4155" y="10279"/>
                    <a:pt x="13" y="9705"/>
                  </a:cubicBezTo>
                  <a:lnTo>
                    <a:pt x="0" y="9845"/>
                  </a:lnTo>
                  <a:cubicBezTo>
                    <a:pt x="4040" y="10406"/>
                    <a:pt x="8067" y="10685"/>
                    <a:pt x="12071" y="10685"/>
                  </a:cubicBezTo>
                  <a:cubicBezTo>
                    <a:pt x="19901" y="10685"/>
                    <a:pt x="27616" y="9608"/>
                    <a:pt x="35123" y="7472"/>
                  </a:cubicBezTo>
                  <a:cubicBezTo>
                    <a:pt x="44178" y="4887"/>
                    <a:pt x="50261" y="1471"/>
                    <a:pt x="52455" y="120"/>
                  </a:cubicBezTo>
                  <a:lnTo>
                    <a:pt x="523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829307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85"/>
                                        </p:tgtEl>
                                        <p:attrNameLst>
                                          <p:attrName>style.visibility</p:attrName>
                                        </p:attrNameLst>
                                      </p:cBhvr>
                                      <p:to>
                                        <p:strVal val="visible"/>
                                      </p:to>
                                    </p:set>
                                    <p:animEffect transition="in" filter="randombar(horizontal)">
                                      <p:cBhvr>
                                        <p:cTn id="7" dur="500"/>
                                        <p:tgtEl>
                                          <p:spTgt spid="1585"/>
                                        </p:tgtEl>
                                      </p:cBhvr>
                                    </p:animEffect>
                                  </p:childTnLst>
                                </p:cTn>
                              </p:par>
                              <p:par>
                                <p:cTn id="8" presetID="14" presetClass="entr" presetSubtype="10" fill="hold" nodeType="withEffect">
                                  <p:stCondLst>
                                    <p:cond delay="0"/>
                                  </p:stCondLst>
                                  <p:childTnLst>
                                    <p:set>
                                      <p:cBhvr>
                                        <p:cTn id="9" dur="1" fill="hold">
                                          <p:stCondLst>
                                            <p:cond delay="0"/>
                                          </p:stCondLst>
                                        </p:cTn>
                                        <p:tgtEl>
                                          <p:spTgt spid="1586"/>
                                        </p:tgtEl>
                                        <p:attrNameLst>
                                          <p:attrName>style.visibility</p:attrName>
                                        </p:attrNameLst>
                                      </p:cBhvr>
                                      <p:to>
                                        <p:strVal val="visible"/>
                                      </p:to>
                                    </p:set>
                                    <p:animEffect transition="in" filter="randombar(horizontal)">
                                      <p:cBhvr>
                                        <p:cTn id="10" dur="500"/>
                                        <p:tgtEl>
                                          <p:spTgt spid="1586"/>
                                        </p:tgtEl>
                                      </p:cBhvr>
                                    </p:animEffect>
                                  </p:childTnLst>
                                </p:cTn>
                              </p:par>
                              <p:par>
                                <p:cTn id="11" presetID="14" presetClass="entr" presetSubtype="10" fill="hold" nodeType="withEffect">
                                  <p:stCondLst>
                                    <p:cond delay="0"/>
                                  </p:stCondLst>
                                  <p:childTnLst>
                                    <p:set>
                                      <p:cBhvr>
                                        <p:cTn id="12" dur="1" fill="hold">
                                          <p:stCondLst>
                                            <p:cond delay="0"/>
                                          </p:stCondLst>
                                        </p:cTn>
                                        <p:tgtEl>
                                          <p:spTgt spid="1603"/>
                                        </p:tgtEl>
                                        <p:attrNameLst>
                                          <p:attrName>style.visibility</p:attrName>
                                        </p:attrNameLst>
                                      </p:cBhvr>
                                      <p:to>
                                        <p:strVal val="visible"/>
                                      </p:to>
                                    </p:set>
                                    <p:animEffect transition="in" filter="randombar(horizontal)">
                                      <p:cBhvr>
                                        <p:cTn id="13" dur="500"/>
                                        <p:tgtEl>
                                          <p:spTgt spid="1603"/>
                                        </p:tgtEl>
                                      </p:cBhvr>
                                    </p:animEffect>
                                  </p:childTnLst>
                                </p:cTn>
                              </p:par>
                              <p:par>
                                <p:cTn id="14" presetID="14" presetClass="entr" presetSubtype="10" fill="hold" nodeType="withEffect">
                                  <p:stCondLst>
                                    <p:cond delay="0"/>
                                  </p:stCondLst>
                                  <p:childTnLst>
                                    <p:set>
                                      <p:cBhvr>
                                        <p:cTn id="15" dur="1" fill="hold">
                                          <p:stCondLst>
                                            <p:cond delay="0"/>
                                          </p:stCondLst>
                                        </p:cTn>
                                        <p:tgtEl>
                                          <p:spTgt spid="1684"/>
                                        </p:tgtEl>
                                        <p:attrNameLst>
                                          <p:attrName>style.visibility</p:attrName>
                                        </p:attrNameLst>
                                      </p:cBhvr>
                                      <p:to>
                                        <p:strVal val="visible"/>
                                      </p:to>
                                    </p:set>
                                    <p:animEffect transition="in" filter="randombar(horizontal)">
                                      <p:cBhvr>
                                        <p:cTn id="16" dur="500"/>
                                        <p:tgtEl>
                                          <p:spTgt spid="168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705"/>
                                        </p:tgtEl>
                                        <p:attrNameLst>
                                          <p:attrName>style.visibility</p:attrName>
                                        </p:attrNameLst>
                                      </p:cBhvr>
                                      <p:to>
                                        <p:strVal val="visible"/>
                                      </p:to>
                                    </p:set>
                                    <p:animEffect transition="in" filter="randombar(horizontal)">
                                      <p:cBhvr>
                                        <p:cTn id="19" dur="500"/>
                                        <p:tgtEl>
                                          <p:spTgt spid="170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706"/>
                                        </p:tgtEl>
                                        <p:attrNameLst>
                                          <p:attrName>style.visibility</p:attrName>
                                        </p:attrNameLst>
                                      </p:cBhvr>
                                      <p:to>
                                        <p:strVal val="visible"/>
                                      </p:to>
                                    </p:set>
                                    <p:animEffect transition="in" filter="randombar(horizontal)">
                                      <p:cBhvr>
                                        <p:cTn id="22" dur="500"/>
                                        <p:tgtEl>
                                          <p:spTgt spid="1706"/>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707"/>
                                        </p:tgtEl>
                                        <p:attrNameLst>
                                          <p:attrName>style.visibility</p:attrName>
                                        </p:attrNameLst>
                                      </p:cBhvr>
                                      <p:to>
                                        <p:strVal val="visible"/>
                                      </p:to>
                                    </p:set>
                                    <p:animEffect transition="in" filter="randombar(horizontal)">
                                      <p:cBhvr>
                                        <p:cTn id="25" dur="500"/>
                                        <p:tgtEl>
                                          <p:spTgt spid="1707"/>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708"/>
                                        </p:tgtEl>
                                        <p:attrNameLst>
                                          <p:attrName>style.visibility</p:attrName>
                                        </p:attrNameLst>
                                      </p:cBhvr>
                                      <p:to>
                                        <p:strVal val="visible"/>
                                      </p:to>
                                    </p:set>
                                    <p:animEffect transition="in" filter="randombar(horizontal)">
                                      <p:cBhvr>
                                        <p:cTn id="28" dur="500"/>
                                        <p:tgtEl>
                                          <p:spTgt spid="1708"/>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709"/>
                                        </p:tgtEl>
                                        <p:attrNameLst>
                                          <p:attrName>style.visibility</p:attrName>
                                        </p:attrNameLst>
                                      </p:cBhvr>
                                      <p:to>
                                        <p:strVal val="visible"/>
                                      </p:to>
                                    </p:set>
                                    <p:animEffect transition="in" filter="randombar(horizontal)">
                                      <p:cBhvr>
                                        <p:cTn id="31" dur="500"/>
                                        <p:tgtEl>
                                          <p:spTgt spid="1709"/>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710"/>
                                        </p:tgtEl>
                                        <p:attrNameLst>
                                          <p:attrName>style.visibility</p:attrName>
                                        </p:attrNameLst>
                                      </p:cBhvr>
                                      <p:to>
                                        <p:strVal val="visible"/>
                                      </p:to>
                                    </p:set>
                                    <p:animEffect transition="in" filter="randombar(horizontal)">
                                      <p:cBhvr>
                                        <p:cTn id="34" dur="500"/>
                                        <p:tgtEl>
                                          <p:spTgt spid="171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randombar(horizontal)">
                                      <p:cBhvr>
                                        <p:cTn id="37" dur="500"/>
                                        <p:tgtEl>
                                          <p:spTgt spid="2"/>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randombar(horizontal)">
                                      <p:cBhvr>
                                        <p:cTn id="40" dur="500"/>
                                        <p:tgtEl>
                                          <p:spTgt spid="3"/>
                                        </p:tgtEl>
                                      </p:cBhvr>
                                    </p:animEffect>
                                  </p:childTnLst>
                                </p:cTn>
                              </p:par>
                              <p:par>
                                <p:cTn id="41" presetID="14" presetClass="entr" presetSubtype="1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randombar(horizontal)">
                                      <p:cBhvr>
                                        <p:cTn id="43" dur="500"/>
                                        <p:tgtEl>
                                          <p:spTgt spid="4"/>
                                        </p:tgtEl>
                                      </p:cBhvr>
                                    </p:animEffect>
                                  </p:childTnLst>
                                </p:cTn>
                              </p:par>
                              <p:par>
                                <p:cTn id="44" presetID="14" presetClass="entr" presetSubtype="10"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randombar(horizontal)">
                                      <p:cBhvr>
                                        <p:cTn id="46" dur="500"/>
                                        <p:tgtEl>
                                          <p:spTgt spid="5"/>
                                        </p:tgtEl>
                                      </p:cBhvr>
                                    </p:animEffect>
                                  </p:childTnLst>
                                </p:cTn>
                              </p:par>
                              <p:par>
                                <p:cTn id="47" presetID="14" presetClass="entr" presetSubtype="10" fill="hold" nodeType="withEffect">
                                  <p:stCondLst>
                                    <p:cond delay="0"/>
                                  </p:stCondLst>
                                  <p:childTnLst>
                                    <p:set>
                                      <p:cBhvr>
                                        <p:cTn id="48" dur="1" fill="hold">
                                          <p:stCondLst>
                                            <p:cond delay="0"/>
                                          </p:stCondLst>
                                        </p:cTn>
                                        <p:tgtEl>
                                          <p:spTgt spid="1748"/>
                                        </p:tgtEl>
                                        <p:attrNameLst>
                                          <p:attrName>style.visibility</p:attrName>
                                        </p:attrNameLst>
                                      </p:cBhvr>
                                      <p:to>
                                        <p:strVal val="visible"/>
                                      </p:to>
                                    </p:set>
                                    <p:animEffect transition="in" filter="randombar(horizontal)">
                                      <p:cBhvr>
                                        <p:cTn id="49" dur="500"/>
                                        <p:tgtEl>
                                          <p:spTgt spid="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5" grpId="0"/>
      <p:bldP spid="1705" grpId="0" animBg="1"/>
      <p:bldP spid="1706" grpId="0" animBg="1"/>
      <p:bldP spid="1707" grpId="0" animBg="1"/>
      <p:bldP spid="1708" grpId="0" animBg="1"/>
      <p:bldP spid="1709" grpId="0" animBg="1"/>
      <p:bldP spid="1710" grpId="0" animBg="1"/>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4"/>
        <p:cNvGrpSpPr/>
        <p:nvPr/>
      </p:nvGrpSpPr>
      <p:grpSpPr>
        <a:xfrm>
          <a:off x="0" y="0"/>
          <a:ext cx="0" cy="0"/>
          <a:chOff x="0" y="0"/>
          <a:chExt cx="0" cy="0"/>
        </a:xfrm>
      </p:grpSpPr>
      <p:grpSp>
        <p:nvGrpSpPr>
          <p:cNvPr id="1718" name="Google Shape;1718;p49"/>
          <p:cNvGrpSpPr/>
          <p:nvPr/>
        </p:nvGrpSpPr>
        <p:grpSpPr>
          <a:xfrm>
            <a:off x="556682" y="1472269"/>
            <a:ext cx="1700650" cy="1700650"/>
            <a:chOff x="997149" y="1477499"/>
            <a:chExt cx="998151" cy="998151"/>
          </a:xfrm>
        </p:grpSpPr>
        <p:sp>
          <p:nvSpPr>
            <p:cNvPr id="1719" name="Google Shape;1719;p49"/>
            <p:cNvSpPr/>
            <p:nvPr/>
          </p:nvSpPr>
          <p:spPr>
            <a:xfrm>
              <a:off x="997149" y="1477499"/>
              <a:ext cx="998151" cy="998151"/>
            </a:xfrm>
            <a:custGeom>
              <a:avLst/>
              <a:gdLst/>
              <a:ahLst/>
              <a:cxnLst/>
              <a:rect l="l" t="t" r="r" b="b"/>
              <a:pathLst>
                <a:path w="12101" h="12101" extrusionOk="0">
                  <a:moveTo>
                    <a:pt x="5365" y="0"/>
                  </a:moveTo>
                  <a:lnTo>
                    <a:pt x="4798" y="560"/>
                  </a:lnTo>
                  <a:lnTo>
                    <a:pt x="4034" y="301"/>
                  </a:lnTo>
                  <a:lnTo>
                    <a:pt x="3607" y="980"/>
                  </a:lnTo>
                  <a:lnTo>
                    <a:pt x="2809" y="896"/>
                  </a:lnTo>
                  <a:lnTo>
                    <a:pt x="2543" y="1646"/>
                  </a:lnTo>
                  <a:lnTo>
                    <a:pt x="1745" y="1745"/>
                  </a:lnTo>
                  <a:lnTo>
                    <a:pt x="1647" y="2543"/>
                  </a:lnTo>
                  <a:lnTo>
                    <a:pt x="891" y="2809"/>
                  </a:lnTo>
                  <a:lnTo>
                    <a:pt x="975" y="3607"/>
                  </a:lnTo>
                  <a:lnTo>
                    <a:pt x="303" y="4040"/>
                  </a:lnTo>
                  <a:lnTo>
                    <a:pt x="562" y="4797"/>
                  </a:lnTo>
                  <a:lnTo>
                    <a:pt x="0" y="5365"/>
                  </a:lnTo>
                  <a:lnTo>
                    <a:pt x="421" y="6050"/>
                  </a:lnTo>
                  <a:lnTo>
                    <a:pt x="0" y="6729"/>
                  </a:lnTo>
                  <a:lnTo>
                    <a:pt x="562" y="7304"/>
                  </a:lnTo>
                  <a:lnTo>
                    <a:pt x="303" y="8060"/>
                  </a:lnTo>
                  <a:lnTo>
                    <a:pt x="975" y="8494"/>
                  </a:lnTo>
                  <a:lnTo>
                    <a:pt x="891" y="9285"/>
                  </a:lnTo>
                  <a:lnTo>
                    <a:pt x="1647" y="9559"/>
                  </a:lnTo>
                  <a:lnTo>
                    <a:pt x="1745" y="10358"/>
                  </a:lnTo>
                  <a:lnTo>
                    <a:pt x="2543" y="10448"/>
                  </a:lnTo>
                  <a:lnTo>
                    <a:pt x="2809" y="11204"/>
                  </a:lnTo>
                  <a:lnTo>
                    <a:pt x="3607" y="11120"/>
                  </a:lnTo>
                  <a:lnTo>
                    <a:pt x="4042" y="11799"/>
                  </a:lnTo>
                  <a:lnTo>
                    <a:pt x="4798" y="11534"/>
                  </a:lnTo>
                  <a:lnTo>
                    <a:pt x="5365" y="12100"/>
                  </a:lnTo>
                  <a:lnTo>
                    <a:pt x="6050" y="11673"/>
                  </a:lnTo>
                  <a:lnTo>
                    <a:pt x="6731" y="12100"/>
                  </a:lnTo>
                  <a:lnTo>
                    <a:pt x="7304" y="11534"/>
                  </a:lnTo>
                  <a:lnTo>
                    <a:pt x="8060" y="11799"/>
                  </a:lnTo>
                  <a:lnTo>
                    <a:pt x="8496" y="11120"/>
                  </a:lnTo>
                  <a:lnTo>
                    <a:pt x="9285" y="11204"/>
                  </a:lnTo>
                  <a:lnTo>
                    <a:pt x="9559" y="10448"/>
                  </a:lnTo>
                  <a:lnTo>
                    <a:pt x="10358" y="10358"/>
                  </a:lnTo>
                  <a:lnTo>
                    <a:pt x="10448" y="9559"/>
                  </a:lnTo>
                  <a:lnTo>
                    <a:pt x="11205" y="9285"/>
                  </a:lnTo>
                  <a:lnTo>
                    <a:pt x="11121" y="8494"/>
                  </a:lnTo>
                  <a:lnTo>
                    <a:pt x="11800" y="8060"/>
                  </a:lnTo>
                  <a:lnTo>
                    <a:pt x="11534" y="7304"/>
                  </a:lnTo>
                  <a:lnTo>
                    <a:pt x="12100" y="6729"/>
                  </a:lnTo>
                  <a:lnTo>
                    <a:pt x="11673" y="6050"/>
                  </a:lnTo>
                  <a:lnTo>
                    <a:pt x="12100" y="5365"/>
                  </a:lnTo>
                  <a:lnTo>
                    <a:pt x="11534" y="4797"/>
                  </a:lnTo>
                  <a:lnTo>
                    <a:pt x="11800" y="4034"/>
                  </a:lnTo>
                  <a:lnTo>
                    <a:pt x="11121" y="3607"/>
                  </a:lnTo>
                  <a:lnTo>
                    <a:pt x="11205" y="2809"/>
                  </a:lnTo>
                  <a:lnTo>
                    <a:pt x="10448" y="2543"/>
                  </a:lnTo>
                  <a:lnTo>
                    <a:pt x="10358" y="1745"/>
                  </a:lnTo>
                  <a:lnTo>
                    <a:pt x="9559" y="1646"/>
                  </a:lnTo>
                  <a:lnTo>
                    <a:pt x="9285" y="889"/>
                  </a:lnTo>
                  <a:lnTo>
                    <a:pt x="8487" y="973"/>
                  </a:lnTo>
                  <a:lnTo>
                    <a:pt x="8060" y="301"/>
                  </a:lnTo>
                  <a:lnTo>
                    <a:pt x="7304" y="560"/>
                  </a:lnTo>
                  <a:lnTo>
                    <a:pt x="6731" y="0"/>
                  </a:lnTo>
                  <a:lnTo>
                    <a:pt x="6050" y="421"/>
                  </a:lnTo>
                  <a:lnTo>
                    <a:pt x="53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9"/>
            <p:cNvSpPr/>
            <p:nvPr/>
          </p:nvSpPr>
          <p:spPr>
            <a:xfrm>
              <a:off x="1111500" y="1591850"/>
              <a:ext cx="769500" cy="7695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1" name="Google Shape;1721;p49"/>
          <p:cNvSpPr txBox="1">
            <a:spLocks noGrp="1"/>
          </p:cNvSpPr>
          <p:nvPr>
            <p:ph type="title"/>
          </p:nvPr>
        </p:nvSpPr>
        <p:spPr>
          <a:xfrm>
            <a:off x="2299967" y="1876426"/>
            <a:ext cx="4197875" cy="841800"/>
          </a:xfrm>
          <a:prstGeom prst="rect">
            <a:avLst/>
          </a:prstGeom>
        </p:spPr>
        <p:txBody>
          <a:bodyPr spcFirstLastPara="1" wrap="square" lIns="91425" tIns="91425" rIns="91425" bIns="91425" anchor="b" anchorCtr="0">
            <a:noAutofit/>
          </a:bodyPr>
          <a:lstStyle/>
          <a:p>
            <a:r>
              <a:rPr lang="en-US" sz="3600"/>
              <a:t>Tìm hiểu yêu cầu của kiểu bài</a:t>
            </a:r>
            <a:endParaRPr sz="3600"/>
          </a:p>
        </p:txBody>
      </p:sp>
      <p:sp>
        <p:nvSpPr>
          <p:cNvPr id="1723" name="Google Shape;1723;p49"/>
          <p:cNvSpPr txBox="1">
            <a:spLocks noGrp="1"/>
          </p:cNvSpPr>
          <p:nvPr>
            <p:ph type="title" idx="2"/>
          </p:nvPr>
        </p:nvSpPr>
        <p:spPr>
          <a:xfrm>
            <a:off x="855157" y="1901694"/>
            <a:ext cx="11037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a:t>
            </a:r>
            <a:endParaRPr/>
          </a:p>
        </p:txBody>
      </p:sp>
      <p:sp>
        <p:nvSpPr>
          <p:cNvPr id="1724" name="Google Shape;1724;p49"/>
          <p:cNvSpPr/>
          <p:nvPr/>
        </p:nvSpPr>
        <p:spPr>
          <a:xfrm>
            <a:off x="3373499" y="2888336"/>
            <a:ext cx="148776" cy="14887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9"/>
          <p:cNvSpPr/>
          <p:nvPr/>
        </p:nvSpPr>
        <p:spPr>
          <a:xfrm>
            <a:off x="7699824" y="2888336"/>
            <a:ext cx="148776" cy="14887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6" name="Google Shape;1726;p49"/>
          <p:cNvGrpSpPr/>
          <p:nvPr/>
        </p:nvGrpSpPr>
        <p:grpSpPr>
          <a:xfrm>
            <a:off x="-61975" y="3"/>
            <a:ext cx="2945572" cy="1072716"/>
            <a:chOff x="-61975" y="3"/>
            <a:chExt cx="2945572" cy="1072716"/>
          </a:xfrm>
        </p:grpSpPr>
        <p:sp>
          <p:nvSpPr>
            <p:cNvPr id="1727" name="Google Shape;1727;p49"/>
            <p:cNvSpPr/>
            <p:nvPr/>
          </p:nvSpPr>
          <p:spPr>
            <a:xfrm>
              <a:off x="98512" y="557834"/>
              <a:ext cx="383920" cy="501452"/>
            </a:xfrm>
            <a:custGeom>
              <a:avLst/>
              <a:gdLst/>
              <a:ahLst/>
              <a:cxnLst/>
              <a:rect l="l" t="t" r="r" b="b"/>
              <a:pathLst>
                <a:path w="7002" h="9146" extrusionOk="0">
                  <a:moveTo>
                    <a:pt x="0" y="0"/>
                  </a:moveTo>
                  <a:lnTo>
                    <a:pt x="2983" y="9146"/>
                  </a:lnTo>
                  <a:lnTo>
                    <a:pt x="7002" y="40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9"/>
            <p:cNvSpPr/>
            <p:nvPr/>
          </p:nvSpPr>
          <p:spPr>
            <a:xfrm>
              <a:off x="1481760" y="409631"/>
              <a:ext cx="373612" cy="522616"/>
            </a:xfrm>
            <a:custGeom>
              <a:avLst/>
              <a:gdLst/>
              <a:ahLst/>
              <a:cxnLst/>
              <a:rect l="l" t="t" r="r" b="b"/>
              <a:pathLst>
                <a:path w="6814" h="9532" extrusionOk="0">
                  <a:moveTo>
                    <a:pt x="6814" y="1"/>
                  </a:moveTo>
                  <a:lnTo>
                    <a:pt x="1" y="1653"/>
                  </a:lnTo>
                  <a:lnTo>
                    <a:pt x="5520" y="9531"/>
                  </a:lnTo>
                  <a:lnTo>
                    <a:pt x="68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9"/>
            <p:cNvSpPr/>
            <p:nvPr/>
          </p:nvSpPr>
          <p:spPr>
            <a:xfrm>
              <a:off x="560728" y="571267"/>
              <a:ext cx="397792" cy="501452"/>
            </a:xfrm>
            <a:custGeom>
              <a:avLst/>
              <a:gdLst/>
              <a:ahLst/>
              <a:cxnLst/>
              <a:rect l="l" t="t" r="r" b="b"/>
              <a:pathLst>
                <a:path w="7255" h="9146" extrusionOk="0">
                  <a:moveTo>
                    <a:pt x="7010" y="1"/>
                  </a:moveTo>
                  <a:lnTo>
                    <a:pt x="6541" y="14"/>
                  </a:lnTo>
                  <a:lnTo>
                    <a:pt x="6240" y="21"/>
                  </a:lnTo>
                  <a:lnTo>
                    <a:pt x="4944" y="56"/>
                  </a:lnTo>
                  <a:lnTo>
                    <a:pt x="4643" y="63"/>
                  </a:lnTo>
                  <a:lnTo>
                    <a:pt x="3348" y="98"/>
                  </a:lnTo>
                  <a:lnTo>
                    <a:pt x="3047" y="113"/>
                  </a:lnTo>
                  <a:lnTo>
                    <a:pt x="1751" y="147"/>
                  </a:lnTo>
                  <a:lnTo>
                    <a:pt x="1450" y="155"/>
                  </a:lnTo>
                  <a:lnTo>
                    <a:pt x="155" y="189"/>
                  </a:lnTo>
                  <a:lnTo>
                    <a:pt x="0" y="189"/>
                  </a:lnTo>
                  <a:lnTo>
                    <a:pt x="8" y="343"/>
                  </a:lnTo>
                  <a:lnTo>
                    <a:pt x="42" y="1639"/>
                  </a:lnTo>
                  <a:lnTo>
                    <a:pt x="50" y="1940"/>
                  </a:lnTo>
                  <a:lnTo>
                    <a:pt x="84" y="3236"/>
                  </a:lnTo>
                  <a:lnTo>
                    <a:pt x="92" y="3536"/>
                  </a:lnTo>
                  <a:lnTo>
                    <a:pt x="126" y="4832"/>
                  </a:lnTo>
                  <a:lnTo>
                    <a:pt x="135" y="5133"/>
                  </a:lnTo>
                  <a:lnTo>
                    <a:pt x="168" y="6429"/>
                  </a:lnTo>
                  <a:lnTo>
                    <a:pt x="177" y="6729"/>
                  </a:lnTo>
                  <a:lnTo>
                    <a:pt x="210" y="8025"/>
                  </a:lnTo>
                  <a:lnTo>
                    <a:pt x="219" y="8326"/>
                  </a:lnTo>
                  <a:lnTo>
                    <a:pt x="245" y="9146"/>
                  </a:lnTo>
                  <a:lnTo>
                    <a:pt x="995" y="8843"/>
                  </a:lnTo>
                  <a:lnTo>
                    <a:pt x="1471" y="8649"/>
                  </a:lnTo>
                  <a:lnTo>
                    <a:pt x="3516" y="7822"/>
                  </a:lnTo>
                  <a:lnTo>
                    <a:pt x="3712" y="7744"/>
                  </a:lnTo>
                  <a:lnTo>
                    <a:pt x="3845" y="7786"/>
                  </a:lnTo>
                  <a:lnTo>
                    <a:pt x="4798" y="8116"/>
                  </a:lnTo>
                  <a:lnTo>
                    <a:pt x="5022" y="8186"/>
                  </a:lnTo>
                  <a:lnTo>
                    <a:pt x="5966" y="8516"/>
                  </a:lnTo>
                  <a:lnTo>
                    <a:pt x="6191" y="8591"/>
                  </a:lnTo>
                  <a:lnTo>
                    <a:pt x="7142" y="8921"/>
                  </a:lnTo>
                  <a:lnTo>
                    <a:pt x="7255" y="8956"/>
                  </a:lnTo>
                  <a:lnTo>
                    <a:pt x="7248" y="8810"/>
                  </a:lnTo>
                  <a:lnTo>
                    <a:pt x="7213" y="7514"/>
                  </a:lnTo>
                  <a:lnTo>
                    <a:pt x="7206" y="7213"/>
                  </a:lnTo>
                  <a:lnTo>
                    <a:pt x="7206" y="7205"/>
                  </a:lnTo>
                  <a:lnTo>
                    <a:pt x="7171" y="5918"/>
                  </a:lnTo>
                  <a:lnTo>
                    <a:pt x="7164" y="5617"/>
                  </a:lnTo>
                  <a:lnTo>
                    <a:pt x="7164" y="5608"/>
                  </a:lnTo>
                  <a:lnTo>
                    <a:pt x="7129" y="4321"/>
                  </a:lnTo>
                  <a:lnTo>
                    <a:pt x="7122" y="4020"/>
                  </a:lnTo>
                  <a:lnTo>
                    <a:pt x="7087" y="2725"/>
                  </a:lnTo>
                  <a:lnTo>
                    <a:pt x="7080" y="2424"/>
                  </a:lnTo>
                  <a:lnTo>
                    <a:pt x="7045" y="1128"/>
                  </a:lnTo>
                  <a:lnTo>
                    <a:pt x="7038" y="827"/>
                  </a:lnTo>
                  <a:lnTo>
                    <a:pt x="7038" y="819"/>
                  </a:lnTo>
                  <a:lnTo>
                    <a:pt x="701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9"/>
            <p:cNvSpPr/>
            <p:nvPr/>
          </p:nvSpPr>
          <p:spPr>
            <a:xfrm>
              <a:off x="560728" y="581575"/>
              <a:ext cx="8499" cy="8553"/>
            </a:xfrm>
            <a:custGeom>
              <a:avLst/>
              <a:gdLst/>
              <a:ahLst/>
              <a:cxnLst/>
              <a:rect l="l" t="t" r="r" b="b"/>
              <a:pathLst>
                <a:path w="155" h="156" extrusionOk="0">
                  <a:moveTo>
                    <a:pt x="0" y="1"/>
                  </a:moveTo>
                  <a:lnTo>
                    <a:pt x="8" y="155"/>
                  </a:lnTo>
                  <a:lnTo>
                    <a:pt x="155"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9"/>
            <p:cNvSpPr/>
            <p:nvPr/>
          </p:nvSpPr>
          <p:spPr>
            <a:xfrm>
              <a:off x="563031" y="579272"/>
              <a:ext cx="93759" cy="98361"/>
            </a:xfrm>
            <a:custGeom>
              <a:avLst/>
              <a:gdLst/>
              <a:ahLst/>
              <a:cxnLst/>
              <a:rect l="l" t="t" r="r" b="b"/>
              <a:pathLst>
                <a:path w="1710" h="1794" extrusionOk="0">
                  <a:moveTo>
                    <a:pt x="1709" y="1"/>
                  </a:moveTo>
                  <a:lnTo>
                    <a:pt x="1408" y="9"/>
                  </a:lnTo>
                  <a:lnTo>
                    <a:pt x="0" y="1493"/>
                  </a:lnTo>
                  <a:lnTo>
                    <a:pt x="8" y="1794"/>
                  </a:lnTo>
                  <a:lnTo>
                    <a:pt x="1709"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9"/>
            <p:cNvSpPr/>
            <p:nvPr/>
          </p:nvSpPr>
          <p:spPr>
            <a:xfrm>
              <a:off x="565334" y="576640"/>
              <a:ext cx="178965" cy="188552"/>
            </a:xfrm>
            <a:custGeom>
              <a:avLst/>
              <a:gdLst/>
              <a:ahLst/>
              <a:cxnLst/>
              <a:rect l="l" t="t" r="r" b="b"/>
              <a:pathLst>
                <a:path w="3264" h="3439" extrusionOk="0">
                  <a:moveTo>
                    <a:pt x="3264" y="0"/>
                  </a:moveTo>
                  <a:lnTo>
                    <a:pt x="2963" y="15"/>
                  </a:lnTo>
                  <a:lnTo>
                    <a:pt x="0" y="3138"/>
                  </a:lnTo>
                  <a:lnTo>
                    <a:pt x="8" y="3438"/>
                  </a:lnTo>
                  <a:lnTo>
                    <a:pt x="3264"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9"/>
            <p:cNvSpPr/>
            <p:nvPr/>
          </p:nvSpPr>
          <p:spPr>
            <a:xfrm>
              <a:off x="567637" y="574282"/>
              <a:ext cx="264226" cy="278414"/>
            </a:xfrm>
            <a:custGeom>
              <a:avLst/>
              <a:gdLst/>
              <a:ahLst/>
              <a:cxnLst/>
              <a:rect l="l" t="t" r="r" b="b"/>
              <a:pathLst>
                <a:path w="4819" h="5078" extrusionOk="0">
                  <a:moveTo>
                    <a:pt x="4818" y="1"/>
                  </a:moveTo>
                  <a:lnTo>
                    <a:pt x="4517" y="8"/>
                  </a:lnTo>
                  <a:lnTo>
                    <a:pt x="0" y="4777"/>
                  </a:lnTo>
                  <a:lnTo>
                    <a:pt x="9" y="5078"/>
                  </a:lnTo>
                  <a:lnTo>
                    <a:pt x="4818"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9"/>
            <p:cNvSpPr/>
            <p:nvPr/>
          </p:nvSpPr>
          <p:spPr>
            <a:xfrm>
              <a:off x="569939" y="571980"/>
              <a:ext cx="349432" cy="368276"/>
            </a:xfrm>
            <a:custGeom>
              <a:avLst/>
              <a:gdLst/>
              <a:ahLst/>
              <a:cxnLst/>
              <a:rect l="l" t="t" r="r" b="b"/>
              <a:pathLst>
                <a:path w="6373" h="6717" extrusionOk="0">
                  <a:moveTo>
                    <a:pt x="6373" y="1"/>
                  </a:moveTo>
                  <a:lnTo>
                    <a:pt x="6072" y="8"/>
                  </a:lnTo>
                  <a:lnTo>
                    <a:pt x="0" y="6416"/>
                  </a:lnTo>
                  <a:lnTo>
                    <a:pt x="9" y="6716"/>
                  </a:lnTo>
                  <a:lnTo>
                    <a:pt x="637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9"/>
            <p:cNvSpPr/>
            <p:nvPr/>
          </p:nvSpPr>
          <p:spPr>
            <a:xfrm>
              <a:off x="572242" y="616610"/>
              <a:ext cx="374763" cy="411151"/>
            </a:xfrm>
            <a:custGeom>
              <a:avLst/>
              <a:gdLst/>
              <a:ahLst/>
              <a:cxnLst/>
              <a:rect l="l" t="t" r="r" b="b"/>
              <a:pathLst>
                <a:path w="6835" h="7499" extrusionOk="0">
                  <a:moveTo>
                    <a:pt x="6828" y="0"/>
                  </a:moveTo>
                  <a:lnTo>
                    <a:pt x="0" y="7198"/>
                  </a:lnTo>
                  <a:lnTo>
                    <a:pt x="9" y="7499"/>
                  </a:lnTo>
                  <a:lnTo>
                    <a:pt x="6835" y="301"/>
                  </a:lnTo>
                  <a:lnTo>
                    <a:pt x="6828"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9"/>
            <p:cNvSpPr/>
            <p:nvPr/>
          </p:nvSpPr>
          <p:spPr>
            <a:xfrm>
              <a:off x="615229" y="704118"/>
              <a:ext cx="334079" cy="352047"/>
            </a:xfrm>
            <a:custGeom>
              <a:avLst/>
              <a:gdLst/>
              <a:ahLst/>
              <a:cxnLst/>
              <a:rect l="l" t="t" r="r" b="b"/>
              <a:pathLst>
                <a:path w="6093" h="6421" extrusionOk="0">
                  <a:moveTo>
                    <a:pt x="6086" y="1"/>
                  </a:moveTo>
                  <a:lnTo>
                    <a:pt x="1" y="6420"/>
                  </a:lnTo>
                  <a:lnTo>
                    <a:pt x="477" y="6226"/>
                  </a:lnTo>
                  <a:lnTo>
                    <a:pt x="6093" y="302"/>
                  </a:lnTo>
                  <a:lnTo>
                    <a:pt x="6086"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9"/>
            <p:cNvSpPr/>
            <p:nvPr/>
          </p:nvSpPr>
          <p:spPr>
            <a:xfrm>
              <a:off x="753455" y="791680"/>
              <a:ext cx="198156" cy="208454"/>
            </a:xfrm>
            <a:custGeom>
              <a:avLst/>
              <a:gdLst/>
              <a:ahLst/>
              <a:cxnLst/>
              <a:rect l="l" t="t" r="r" b="b"/>
              <a:pathLst>
                <a:path w="3614" h="3802" extrusionOk="0">
                  <a:moveTo>
                    <a:pt x="3607" y="0"/>
                  </a:moveTo>
                  <a:lnTo>
                    <a:pt x="1" y="3802"/>
                  </a:lnTo>
                  <a:lnTo>
                    <a:pt x="197" y="3724"/>
                  </a:lnTo>
                  <a:lnTo>
                    <a:pt x="330" y="3766"/>
                  </a:lnTo>
                  <a:lnTo>
                    <a:pt x="3614" y="301"/>
                  </a:lnTo>
                  <a:lnTo>
                    <a:pt x="3607"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9"/>
            <p:cNvSpPr/>
            <p:nvPr/>
          </p:nvSpPr>
          <p:spPr>
            <a:xfrm>
              <a:off x="823747" y="879187"/>
              <a:ext cx="130166" cy="140962"/>
            </a:xfrm>
            <a:custGeom>
              <a:avLst/>
              <a:gdLst/>
              <a:ahLst/>
              <a:cxnLst/>
              <a:rect l="l" t="t" r="r" b="b"/>
              <a:pathLst>
                <a:path w="2374" h="2571" extrusionOk="0">
                  <a:moveTo>
                    <a:pt x="2367" y="1"/>
                  </a:moveTo>
                  <a:lnTo>
                    <a:pt x="1" y="2500"/>
                  </a:lnTo>
                  <a:lnTo>
                    <a:pt x="225" y="2570"/>
                  </a:lnTo>
                  <a:lnTo>
                    <a:pt x="2374" y="302"/>
                  </a:lnTo>
                  <a:lnTo>
                    <a:pt x="236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9"/>
            <p:cNvSpPr/>
            <p:nvPr/>
          </p:nvSpPr>
          <p:spPr>
            <a:xfrm>
              <a:off x="1030620" y="510626"/>
              <a:ext cx="430854" cy="513295"/>
            </a:xfrm>
            <a:custGeom>
              <a:avLst/>
              <a:gdLst/>
              <a:ahLst/>
              <a:cxnLst/>
              <a:rect l="l" t="t" r="r" b="b"/>
              <a:pathLst>
                <a:path w="7858" h="9362" extrusionOk="0">
                  <a:moveTo>
                    <a:pt x="6948" y="1"/>
                  </a:moveTo>
                  <a:lnTo>
                    <a:pt x="6444" y="70"/>
                  </a:lnTo>
                  <a:lnTo>
                    <a:pt x="5743" y="169"/>
                  </a:lnTo>
                  <a:lnTo>
                    <a:pt x="4706" y="315"/>
                  </a:lnTo>
                  <a:lnTo>
                    <a:pt x="4007" y="412"/>
                  </a:lnTo>
                  <a:lnTo>
                    <a:pt x="2970" y="560"/>
                  </a:lnTo>
                  <a:lnTo>
                    <a:pt x="2270" y="658"/>
                  </a:lnTo>
                  <a:lnTo>
                    <a:pt x="1234" y="806"/>
                  </a:lnTo>
                  <a:lnTo>
                    <a:pt x="534" y="903"/>
                  </a:lnTo>
                  <a:lnTo>
                    <a:pt x="1" y="974"/>
                  </a:lnTo>
                  <a:lnTo>
                    <a:pt x="127" y="1883"/>
                  </a:lnTo>
                  <a:lnTo>
                    <a:pt x="135" y="1883"/>
                  </a:lnTo>
                  <a:lnTo>
                    <a:pt x="226" y="2584"/>
                  </a:lnTo>
                  <a:lnTo>
                    <a:pt x="233" y="2584"/>
                  </a:lnTo>
                  <a:lnTo>
                    <a:pt x="498" y="4510"/>
                  </a:lnTo>
                  <a:lnTo>
                    <a:pt x="597" y="5210"/>
                  </a:lnTo>
                  <a:lnTo>
                    <a:pt x="863" y="7135"/>
                  </a:lnTo>
                  <a:lnTo>
                    <a:pt x="912" y="7471"/>
                  </a:lnTo>
                  <a:lnTo>
                    <a:pt x="1241" y="7632"/>
                  </a:lnTo>
                  <a:lnTo>
                    <a:pt x="3481" y="8746"/>
                  </a:lnTo>
                  <a:lnTo>
                    <a:pt x="3664" y="8837"/>
                  </a:lnTo>
                  <a:lnTo>
                    <a:pt x="4721" y="9361"/>
                  </a:lnTo>
                  <a:lnTo>
                    <a:pt x="5582" y="8578"/>
                  </a:lnTo>
                  <a:lnTo>
                    <a:pt x="5778" y="8395"/>
                  </a:lnTo>
                  <a:lnTo>
                    <a:pt x="7592" y="6743"/>
                  </a:lnTo>
                  <a:lnTo>
                    <a:pt x="7857" y="6498"/>
                  </a:lnTo>
                  <a:lnTo>
                    <a:pt x="7815" y="6162"/>
                  </a:lnTo>
                  <a:lnTo>
                    <a:pt x="7543" y="4236"/>
                  </a:lnTo>
                  <a:lnTo>
                    <a:pt x="7446" y="3537"/>
                  </a:lnTo>
                  <a:lnTo>
                    <a:pt x="7178" y="1611"/>
                  </a:lnTo>
                  <a:lnTo>
                    <a:pt x="7081" y="910"/>
                  </a:lnTo>
                  <a:lnTo>
                    <a:pt x="69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9"/>
            <p:cNvSpPr/>
            <p:nvPr/>
          </p:nvSpPr>
          <p:spPr>
            <a:xfrm>
              <a:off x="1038022" y="613650"/>
              <a:ext cx="23083" cy="38653"/>
            </a:xfrm>
            <a:custGeom>
              <a:avLst/>
              <a:gdLst/>
              <a:ahLst/>
              <a:cxnLst/>
              <a:rect l="l" t="t" r="r" b="b"/>
              <a:pathLst>
                <a:path w="421" h="705" extrusionOk="0">
                  <a:moveTo>
                    <a:pt x="47" y="1"/>
                  </a:moveTo>
                  <a:cubicBezTo>
                    <a:pt x="32" y="1"/>
                    <a:pt x="16" y="2"/>
                    <a:pt x="0" y="4"/>
                  </a:cubicBezTo>
                  <a:lnTo>
                    <a:pt x="91" y="705"/>
                  </a:lnTo>
                  <a:lnTo>
                    <a:pt x="98" y="705"/>
                  </a:lnTo>
                  <a:cubicBezTo>
                    <a:pt x="286" y="685"/>
                    <a:pt x="420" y="501"/>
                    <a:pt x="399" y="306"/>
                  </a:cubicBezTo>
                  <a:cubicBezTo>
                    <a:pt x="372" y="132"/>
                    <a:pt x="218" y="1"/>
                    <a:pt x="47"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9"/>
            <p:cNvSpPr/>
            <p:nvPr/>
          </p:nvSpPr>
          <p:spPr>
            <a:xfrm>
              <a:off x="1115113" y="600326"/>
              <a:ext cx="41177" cy="39037"/>
            </a:xfrm>
            <a:custGeom>
              <a:avLst/>
              <a:gdLst/>
              <a:ahLst/>
              <a:cxnLst/>
              <a:rect l="l" t="t" r="r" b="b"/>
              <a:pathLst>
                <a:path w="751" h="712" extrusionOk="0">
                  <a:moveTo>
                    <a:pt x="365" y="1"/>
                  </a:moveTo>
                  <a:cubicBezTo>
                    <a:pt x="352" y="1"/>
                    <a:pt x="338" y="2"/>
                    <a:pt x="324" y="3"/>
                  </a:cubicBezTo>
                  <a:cubicBezTo>
                    <a:pt x="134" y="30"/>
                    <a:pt x="1" y="213"/>
                    <a:pt x="23" y="408"/>
                  </a:cubicBezTo>
                  <a:cubicBezTo>
                    <a:pt x="48" y="584"/>
                    <a:pt x="207" y="711"/>
                    <a:pt x="386" y="711"/>
                  </a:cubicBezTo>
                  <a:cubicBezTo>
                    <a:pt x="400" y="711"/>
                    <a:pt x="414" y="711"/>
                    <a:pt x="428" y="709"/>
                  </a:cubicBezTo>
                  <a:cubicBezTo>
                    <a:pt x="618" y="682"/>
                    <a:pt x="750" y="499"/>
                    <a:pt x="729" y="311"/>
                  </a:cubicBezTo>
                  <a:cubicBezTo>
                    <a:pt x="704" y="128"/>
                    <a:pt x="544" y="1"/>
                    <a:pt x="36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9"/>
            <p:cNvSpPr/>
            <p:nvPr/>
          </p:nvSpPr>
          <p:spPr>
            <a:xfrm>
              <a:off x="1210298" y="587167"/>
              <a:ext cx="41177" cy="38873"/>
            </a:xfrm>
            <a:custGeom>
              <a:avLst/>
              <a:gdLst/>
              <a:ahLst/>
              <a:cxnLst/>
              <a:rect l="l" t="t" r="r" b="b"/>
              <a:pathLst>
                <a:path w="751" h="709" extrusionOk="0">
                  <a:moveTo>
                    <a:pt x="377" y="1"/>
                  </a:moveTo>
                  <a:cubicBezTo>
                    <a:pt x="359" y="1"/>
                    <a:pt x="341" y="2"/>
                    <a:pt x="324" y="5"/>
                  </a:cubicBezTo>
                  <a:cubicBezTo>
                    <a:pt x="135" y="33"/>
                    <a:pt x="1" y="208"/>
                    <a:pt x="23" y="403"/>
                  </a:cubicBezTo>
                  <a:cubicBezTo>
                    <a:pt x="49" y="577"/>
                    <a:pt x="204" y="709"/>
                    <a:pt x="381" y="709"/>
                  </a:cubicBezTo>
                  <a:cubicBezTo>
                    <a:pt x="397" y="709"/>
                    <a:pt x="413" y="708"/>
                    <a:pt x="429" y="705"/>
                  </a:cubicBezTo>
                  <a:cubicBezTo>
                    <a:pt x="618" y="677"/>
                    <a:pt x="750" y="495"/>
                    <a:pt x="730" y="305"/>
                  </a:cubicBezTo>
                  <a:cubicBezTo>
                    <a:pt x="704" y="127"/>
                    <a:pt x="552" y="1"/>
                    <a:pt x="377"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9"/>
            <p:cNvSpPr/>
            <p:nvPr/>
          </p:nvSpPr>
          <p:spPr>
            <a:xfrm>
              <a:off x="1305592" y="573734"/>
              <a:ext cx="41177" cy="38873"/>
            </a:xfrm>
            <a:custGeom>
              <a:avLst/>
              <a:gdLst/>
              <a:ahLst/>
              <a:cxnLst/>
              <a:rect l="l" t="t" r="r" b="b"/>
              <a:pathLst>
                <a:path w="751" h="709" extrusionOk="0">
                  <a:moveTo>
                    <a:pt x="381" y="0"/>
                  </a:moveTo>
                  <a:cubicBezTo>
                    <a:pt x="364" y="0"/>
                    <a:pt x="347" y="2"/>
                    <a:pt x="330" y="4"/>
                  </a:cubicBezTo>
                  <a:cubicBezTo>
                    <a:pt x="133" y="33"/>
                    <a:pt x="1" y="208"/>
                    <a:pt x="21" y="404"/>
                  </a:cubicBezTo>
                  <a:cubicBezTo>
                    <a:pt x="47" y="582"/>
                    <a:pt x="201" y="709"/>
                    <a:pt x="377" y="709"/>
                  </a:cubicBezTo>
                  <a:cubicBezTo>
                    <a:pt x="393" y="709"/>
                    <a:pt x="410" y="707"/>
                    <a:pt x="427" y="705"/>
                  </a:cubicBezTo>
                  <a:cubicBezTo>
                    <a:pt x="616" y="676"/>
                    <a:pt x="750" y="502"/>
                    <a:pt x="728" y="305"/>
                  </a:cubicBezTo>
                  <a:cubicBezTo>
                    <a:pt x="702" y="128"/>
                    <a:pt x="550" y="0"/>
                    <a:pt x="38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9"/>
            <p:cNvSpPr/>
            <p:nvPr/>
          </p:nvSpPr>
          <p:spPr>
            <a:xfrm>
              <a:off x="1400777" y="560466"/>
              <a:ext cx="23467" cy="38708"/>
            </a:xfrm>
            <a:custGeom>
              <a:avLst/>
              <a:gdLst/>
              <a:ahLst/>
              <a:cxnLst/>
              <a:rect l="l" t="t" r="r" b="b"/>
              <a:pathLst>
                <a:path w="428" h="706" extrusionOk="0">
                  <a:moveTo>
                    <a:pt x="330" y="1"/>
                  </a:moveTo>
                  <a:cubicBezTo>
                    <a:pt x="133" y="29"/>
                    <a:pt x="1" y="211"/>
                    <a:pt x="22" y="401"/>
                  </a:cubicBezTo>
                  <a:cubicBezTo>
                    <a:pt x="47" y="578"/>
                    <a:pt x="201" y="706"/>
                    <a:pt x="375" y="706"/>
                  </a:cubicBezTo>
                  <a:cubicBezTo>
                    <a:pt x="392" y="706"/>
                    <a:pt x="410" y="704"/>
                    <a:pt x="427" y="702"/>
                  </a:cubicBezTo>
                  <a:lnTo>
                    <a:pt x="33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9"/>
            <p:cNvSpPr/>
            <p:nvPr/>
          </p:nvSpPr>
          <p:spPr>
            <a:xfrm>
              <a:off x="1059844" y="554763"/>
              <a:ext cx="39971" cy="22095"/>
            </a:xfrm>
            <a:custGeom>
              <a:avLst/>
              <a:gdLst/>
              <a:ahLst/>
              <a:cxnLst/>
              <a:rect l="l" t="t" r="r" b="b"/>
              <a:pathLst>
                <a:path w="729" h="403" extrusionOk="0">
                  <a:moveTo>
                    <a:pt x="701" y="1"/>
                  </a:moveTo>
                  <a:lnTo>
                    <a:pt x="1" y="98"/>
                  </a:lnTo>
                  <a:cubicBezTo>
                    <a:pt x="27" y="271"/>
                    <a:pt x="174" y="403"/>
                    <a:pt x="349" y="403"/>
                  </a:cubicBezTo>
                  <a:cubicBezTo>
                    <a:pt x="366" y="403"/>
                    <a:pt x="383" y="402"/>
                    <a:pt x="400" y="399"/>
                  </a:cubicBezTo>
                  <a:cubicBezTo>
                    <a:pt x="589" y="372"/>
                    <a:pt x="728" y="189"/>
                    <a:pt x="70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9"/>
            <p:cNvSpPr/>
            <p:nvPr/>
          </p:nvSpPr>
          <p:spPr>
            <a:xfrm>
              <a:off x="1155029" y="541330"/>
              <a:ext cx="40026" cy="22095"/>
            </a:xfrm>
            <a:custGeom>
              <a:avLst/>
              <a:gdLst/>
              <a:ahLst/>
              <a:cxnLst/>
              <a:rect l="l" t="t" r="r" b="b"/>
              <a:pathLst>
                <a:path w="730" h="403" extrusionOk="0">
                  <a:moveTo>
                    <a:pt x="701" y="0"/>
                  </a:moveTo>
                  <a:lnTo>
                    <a:pt x="1" y="98"/>
                  </a:lnTo>
                  <a:cubicBezTo>
                    <a:pt x="26" y="277"/>
                    <a:pt x="173" y="403"/>
                    <a:pt x="347" y="403"/>
                  </a:cubicBezTo>
                  <a:cubicBezTo>
                    <a:pt x="365" y="403"/>
                    <a:pt x="383" y="401"/>
                    <a:pt x="400" y="399"/>
                  </a:cubicBezTo>
                  <a:cubicBezTo>
                    <a:pt x="589" y="372"/>
                    <a:pt x="730" y="197"/>
                    <a:pt x="70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9"/>
            <p:cNvSpPr/>
            <p:nvPr/>
          </p:nvSpPr>
          <p:spPr>
            <a:xfrm>
              <a:off x="1250324" y="527897"/>
              <a:ext cx="39916" cy="22150"/>
            </a:xfrm>
            <a:custGeom>
              <a:avLst/>
              <a:gdLst/>
              <a:ahLst/>
              <a:cxnLst/>
              <a:rect l="l" t="t" r="r" b="b"/>
              <a:pathLst>
                <a:path w="728" h="404" extrusionOk="0">
                  <a:moveTo>
                    <a:pt x="699" y="0"/>
                  </a:moveTo>
                  <a:lnTo>
                    <a:pt x="0" y="97"/>
                  </a:lnTo>
                  <a:cubicBezTo>
                    <a:pt x="25" y="277"/>
                    <a:pt x="174" y="403"/>
                    <a:pt x="348" y="403"/>
                  </a:cubicBezTo>
                  <a:cubicBezTo>
                    <a:pt x="365" y="403"/>
                    <a:pt x="382" y="402"/>
                    <a:pt x="398" y="400"/>
                  </a:cubicBezTo>
                  <a:cubicBezTo>
                    <a:pt x="588" y="371"/>
                    <a:pt x="728" y="197"/>
                    <a:pt x="699"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9"/>
            <p:cNvSpPr/>
            <p:nvPr/>
          </p:nvSpPr>
          <p:spPr>
            <a:xfrm>
              <a:off x="1345508" y="514409"/>
              <a:ext cx="39916" cy="22205"/>
            </a:xfrm>
            <a:custGeom>
              <a:avLst/>
              <a:gdLst/>
              <a:ahLst/>
              <a:cxnLst/>
              <a:rect l="l" t="t" r="r" b="b"/>
              <a:pathLst>
                <a:path w="728" h="405" extrusionOk="0">
                  <a:moveTo>
                    <a:pt x="701" y="1"/>
                  </a:moveTo>
                  <a:lnTo>
                    <a:pt x="0" y="100"/>
                  </a:lnTo>
                  <a:cubicBezTo>
                    <a:pt x="26" y="278"/>
                    <a:pt x="174" y="404"/>
                    <a:pt x="350" y="404"/>
                  </a:cubicBezTo>
                  <a:cubicBezTo>
                    <a:pt x="366" y="404"/>
                    <a:pt x="383" y="403"/>
                    <a:pt x="400" y="401"/>
                  </a:cubicBezTo>
                  <a:cubicBezTo>
                    <a:pt x="588" y="379"/>
                    <a:pt x="728" y="197"/>
                    <a:pt x="70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9"/>
            <p:cNvSpPr/>
            <p:nvPr/>
          </p:nvSpPr>
          <p:spPr>
            <a:xfrm>
              <a:off x="1078267" y="682022"/>
              <a:ext cx="41506" cy="38818"/>
            </a:xfrm>
            <a:custGeom>
              <a:avLst/>
              <a:gdLst/>
              <a:ahLst/>
              <a:cxnLst/>
              <a:rect l="l" t="t" r="r" b="b"/>
              <a:pathLst>
                <a:path w="757" h="708" extrusionOk="0">
                  <a:moveTo>
                    <a:pt x="383" y="0"/>
                  </a:moveTo>
                  <a:cubicBezTo>
                    <a:pt x="365" y="0"/>
                    <a:pt x="348" y="1"/>
                    <a:pt x="330" y="4"/>
                  </a:cubicBezTo>
                  <a:cubicBezTo>
                    <a:pt x="140" y="26"/>
                    <a:pt x="1" y="207"/>
                    <a:pt x="29" y="404"/>
                  </a:cubicBezTo>
                  <a:cubicBezTo>
                    <a:pt x="54" y="576"/>
                    <a:pt x="210" y="708"/>
                    <a:pt x="381" y="708"/>
                  </a:cubicBezTo>
                  <a:cubicBezTo>
                    <a:pt x="396" y="708"/>
                    <a:pt x="412" y="707"/>
                    <a:pt x="427" y="705"/>
                  </a:cubicBezTo>
                  <a:cubicBezTo>
                    <a:pt x="624" y="676"/>
                    <a:pt x="757" y="495"/>
                    <a:pt x="728" y="305"/>
                  </a:cubicBezTo>
                  <a:cubicBezTo>
                    <a:pt x="704" y="127"/>
                    <a:pt x="557" y="0"/>
                    <a:pt x="38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9"/>
            <p:cNvSpPr/>
            <p:nvPr/>
          </p:nvSpPr>
          <p:spPr>
            <a:xfrm>
              <a:off x="1173452" y="668588"/>
              <a:ext cx="41506" cy="38873"/>
            </a:xfrm>
            <a:custGeom>
              <a:avLst/>
              <a:gdLst/>
              <a:ahLst/>
              <a:cxnLst/>
              <a:rect l="l" t="t" r="r" b="b"/>
              <a:pathLst>
                <a:path w="757" h="709" extrusionOk="0">
                  <a:moveTo>
                    <a:pt x="380" y="0"/>
                  </a:moveTo>
                  <a:cubicBezTo>
                    <a:pt x="364" y="0"/>
                    <a:pt x="347" y="1"/>
                    <a:pt x="330" y="4"/>
                  </a:cubicBezTo>
                  <a:cubicBezTo>
                    <a:pt x="142" y="32"/>
                    <a:pt x="1" y="207"/>
                    <a:pt x="29" y="404"/>
                  </a:cubicBezTo>
                  <a:cubicBezTo>
                    <a:pt x="55" y="581"/>
                    <a:pt x="208" y="708"/>
                    <a:pt x="378" y="708"/>
                  </a:cubicBezTo>
                  <a:cubicBezTo>
                    <a:pt x="395" y="708"/>
                    <a:pt x="412" y="707"/>
                    <a:pt x="429" y="704"/>
                  </a:cubicBezTo>
                  <a:cubicBezTo>
                    <a:pt x="624" y="676"/>
                    <a:pt x="757" y="501"/>
                    <a:pt x="730" y="304"/>
                  </a:cubicBezTo>
                  <a:cubicBezTo>
                    <a:pt x="704" y="126"/>
                    <a:pt x="556" y="0"/>
                    <a:pt x="38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9"/>
            <p:cNvSpPr/>
            <p:nvPr/>
          </p:nvSpPr>
          <p:spPr>
            <a:xfrm>
              <a:off x="1268746" y="655100"/>
              <a:ext cx="41506" cy="38873"/>
            </a:xfrm>
            <a:custGeom>
              <a:avLst/>
              <a:gdLst/>
              <a:ahLst/>
              <a:cxnLst/>
              <a:rect l="l" t="t" r="r" b="b"/>
              <a:pathLst>
                <a:path w="757" h="709" extrusionOk="0">
                  <a:moveTo>
                    <a:pt x="378" y="1"/>
                  </a:moveTo>
                  <a:cubicBezTo>
                    <a:pt x="362" y="1"/>
                    <a:pt x="346" y="2"/>
                    <a:pt x="330" y="4"/>
                  </a:cubicBezTo>
                  <a:cubicBezTo>
                    <a:pt x="140" y="33"/>
                    <a:pt x="0" y="214"/>
                    <a:pt x="27" y="404"/>
                  </a:cubicBezTo>
                  <a:cubicBezTo>
                    <a:pt x="53" y="583"/>
                    <a:pt x="205" y="709"/>
                    <a:pt x="376" y="709"/>
                  </a:cubicBezTo>
                  <a:cubicBezTo>
                    <a:pt x="393" y="709"/>
                    <a:pt x="410" y="708"/>
                    <a:pt x="427" y="705"/>
                  </a:cubicBezTo>
                  <a:cubicBezTo>
                    <a:pt x="624" y="676"/>
                    <a:pt x="757" y="502"/>
                    <a:pt x="728" y="307"/>
                  </a:cubicBezTo>
                  <a:cubicBezTo>
                    <a:pt x="702" y="133"/>
                    <a:pt x="553" y="1"/>
                    <a:pt x="37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9"/>
            <p:cNvSpPr/>
            <p:nvPr/>
          </p:nvSpPr>
          <p:spPr>
            <a:xfrm>
              <a:off x="1363931" y="641832"/>
              <a:ext cx="41506" cy="38982"/>
            </a:xfrm>
            <a:custGeom>
              <a:avLst/>
              <a:gdLst/>
              <a:ahLst/>
              <a:cxnLst/>
              <a:rect l="l" t="t" r="r" b="b"/>
              <a:pathLst>
                <a:path w="757" h="711" extrusionOk="0">
                  <a:moveTo>
                    <a:pt x="372" y="0"/>
                  </a:moveTo>
                  <a:cubicBezTo>
                    <a:pt x="358" y="0"/>
                    <a:pt x="344" y="1"/>
                    <a:pt x="330" y="3"/>
                  </a:cubicBezTo>
                  <a:cubicBezTo>
                    <a:pt x="140" y="29"/>
                    <a:pt x="0" y="213"/>
                    <a:pt x="29" y="401"/>
                  </a:cubicBezTo>
                  <a:cubicBezTo>
                    <a:pt x="54" y="583"/>
                    <a:pt x="213" y="711"/>
                    <a:pt x="387" y="711"/>
                  </a:cubicBezTo>
                  <a:cubicBezTo>
                    <a:pt x="400" y="711"/>
                    <a:pt x="414" y="710"/>
                    <a:pt x="427" y="708"/>
                  </a:cubicBezTo>
                  <a:cubicBezTo>
                    <a:pt x="624" y="681"/>
                    <a:pt x="757" y="498"/>
                    <a:pt x="728" y="303"/>
                  </a:cubicBezTo>
                  <a:cubicBezTo>
                    <a:pt x="709" y="127"/>
                    <a:pt x="552" y="0"/>
                    <a:pt x="372"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9"/>
            <p:cNvSpPr/>
            <p:nvPr/>
          </p:nvSpPr>
          <p:spPr>
            <a:xfrm>
              <a:off x="1057925" y="757631"/>
              <a:ext cx="23467" cy="38708"/>
            </a:xfrm>
            <a:custGeom>
              <a:avLst/>
              <a:gdLst/>
              <a:ahLst/>
              <a:cxnLst/>
              <a:rect l="l" t="t" r="r" b="b"/>
              <a:pathLst>
                <a:path w="428" h="706" extrusionOk="0">
                  <a:moveTo>
                    <a:pt x="51" y="1"/>
                  </a:moveTo>
                  <a:cubicBezTo>
                    <a:pt x="34" y="1"/>
                    <a:pt x="17" y="2"/>
                    <a:pt x="0" y="5"/>
                  </a:cubicBezTo>
                  <a:lnTo>
                    <a:pt x="99" y="705"/>
                  </a:lnTo>
                  <a:cubicBezTo>
                    <a:pt x="294" y="684"/>
                    <a:pt x="427" y="502"/>
                    <a:pt x="400" y="305"/>
                  </a:cubicBezTo>
                  <a:cubicBezTo>
                    <a:pt x="374" y="134"/>
                    <a:pt x="226" y="1"/>
                    <a:pt x="5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9"/>
            <p:cNvSpPr/>
            <p:nvPr/>
          </p:nvSpPr>
          <p:spPr>
            <a:xfrm>
              <a:off x="1135126" y="744581"/>
              <a:ext cx="41506" cy="38873"/>
            </a:xfrm>
            <a:custGeom>
              <a:avLst/>
              <a:gdLst/>
              <a:ahLst/>
              <a:cxnLst/>
              <a:rect l="l" t="t" r="r" b="b"/>
              <a:pathLst>
                <a:path w="757" h="709" extrusionOk="0">
                  <a:moveTo>
                    <a:pt x="380" y="1"/>
                  </a:moveTo>
                  <a:cubicBezTo>
                    <a:pt x="363" y="1"/>
                    <a:pt x="347" y="2"/>
                    <a:pt x="330" y="4"/>
                  </a:cubicBezTo>
                  <a:cubicBezTo>
                    <a:pt x="133" y="26"/>
                    <a:pt x="1" y="207"/>
                    <a:pt x="27" y="404"/>
                  </a:cubicBezTo>
                  <a:cubicBezTo>
                    <a:pt x="54" y="576"/>
                    <a:pt x="201" y="708"/>
                    <a:pt x="377" y="708"/>
                  </a:cubicBezTo>
                  <a:cubicBezTo>
                    <a:pt x="393" y="708"/>
                    <a:pt x="410" y="707"/>
                    <a:pt x="427" y="705"/>
                  </a:cubicBezTo>
                  <a:cubicBezTo>
                    <a:pt x="624" y="676"/>
                    <a:pt x="757" y="495"/>
                    <a:pt x="728" y="305"/>
                  </a:cubicBezTo>
                  <a:cubicBezTo>
                    <a:pt x="702" y="127"/>
                    <a:pt x="554" y="1"/>
                    <a:pt x="380"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9"/>
            <p:cNvSpPr/>
            <p:nvPr/>
          </p:nvSpPr>
          <p:spPr>
            <a:xfrm>
              <a:off x="1230311" y="731148"/>
              <a:ext cx="41506" cy="38873"/>
            </a:xfrm>
            <a:custGeom>
              <a:avLst/>
              <a:gdLst/>
              <a:ahLst/>
              <a:cxnLst/>
              <a:rect l="l" t="t" r="r" b="b"/>
              <a:pathLst>
                <a:path w="757" h="709" extrusionOk="0">
                  <a:moveTo>
                    <a:pt x="380" y="0"/>
                  </a:moveTo>
                  <a:cubicBezTo>
                    <a:pt x="364" y="0"/>
                    <a:pt x="347" y="1"/>
                    <a:pt x="330" y="4"/>
                  </a:cubicBezTo>
                  <a:cubicBezTo>
                    <a:pt x="133" y="32"/>
                    <a:pt x="1" y="207"/>
                    <a:pt x="29" y="404"/>
                  </a:cubicBezTo>
                  <a:cubicBezTo>
                    <a:pt x="54" y="582"/>
                    <a:pt x="202" y="708"/>
                    <a:pt x="375" y="708"/>
                  </a:cubicBezTo>
                  <a:cubicBezTo>
                    <a:pt x="392" y="708"/>
                    <a:pt x="410" y="707"/>
                    <a:pt x="427" y="704"/>
                  </a:cubicBezTo>
                  <a:cubicBezTo>
                    <a:pt x="624" y="676"/>
                    <a:pt x="757" y="494"/>
                    <a:pt x="728" y="306"/>
                  </a:cubicBezTo>
                  <a:cubicBezTo>
                    <a:pt x="704" y="126"/>
                    <a:pt x="556" y="0"/>
                    <a:pt x="38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9"/>
            <p:cNvSpPr/>
            <p:nvPr/>
          </p:nvSpPr>
          <p:spPr>
            <a:xfrm>
              <a:off x="1325495" y="717770"/>
              <a:ext cx="41506" cy="38763"/>
            </a:xfrm>
            <a:custGeom>
              <a:avLst/>
              <a:gdLst/>
              <a:ahLst/>
              <a:cxnLst/>
              <a:rect l="l" t="t" r="r" b="b"/>
              <a:pathLst>
                <a:path w="757" h="707" extrusionOk="0">
                  <a:moveTo>
                    <a:pt x="383" y="0"/>
                  </a:moveTo>
                  <a:cubicBezTo>
                    <a:pt x="366" y="0"/>
                    <a:pt x="348" y="1"/>
                    <a:pt x="330" y="4"/>
                  </a:cubicBezTo>
                  <a:cubicBezTo>
                    <a:pt x="135" y="31"/>
                    <a:pt x="1" y="206"/>
                    <a:pt x="29" y="402"/>
                  </a:cubicBezTo>
                  <a:cubicBezTo>
                    <a:pt x="55" y="581"/>
                    <a:pt x="202" y="707"/>
                    <a:pt x="376" y="707"/>
                  </a:cubicBezTo>
                  <a:cubicBezTo>
                    <a:pt x="393" y="707"/>
                    <a:pt x="411" y="706"/>
                    <a:pt x="429" y="703"/>
                  </a:cubicBezTo>
                  <a:cubicBezTo>
                    <a:pt x="624" y="676"/>
                    <a:pt x="757" y="500"/>
                    <a:pt x="730" y="305"/>
                  </a:cubicBezTo>
                  <a:cubicBezTo>
                    <a:pt x="704" y="126"/>
                    <a:pt x="557" y="0"/>
                    <a:pt x="38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9"/>
            <p:cNvSpPr/>
            <p:nvPr/>
          </p:nvSpPr>
          <p:spPr>
            <a:xfrm>
              <a:off x="1420790" y="704501"/>
              <a:ext cx="23467" cy="38599"/>
            </a:xfrm>
            <a:custGeom>
              <a:avLst/>
              <a:gdLst/>
              <a:ahLst/>
              <a:cxnLst/>
              <a:rect l="l" t="t" r="r" b="b"/>
              <a:pathLst>
                <a:path w="428" h="704" extrusionOk="0">
                  <a:moveTo>
                    <a:pt x="330" y="1"/>
                  </a:moveTo>
                  <a:cubicBezTo>
                    <a:pt x="133" y="27"/>
                    <a:pt x="0" y="211"/>
                    <a:pt x="27" y="399"/>
                  </a:cubicBezTo>
                  <a:cubicBezTo>
                    <a:pt x="53" y="578"/>
                    <a:pt x="200" y="704"/>
                    <a:pt x="374" y="704"/>
                  </a:cubicBezTo>
                  <a:cubicBezTo>
                    <a:pt x="391" y="704"/>
                    <a:pt x="409" y="702"/>
                    <a:pt x="427" y="700"/>
                  </a:cubicBezTo>
                  <a:lnTo>
                    <a:pt x="33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9"/>
            <p:cNvSpPr/>
            <p:nvPr/>
          </p:nvSpPr>
          <p:spPr>
            <a:xfrm>
              <a:off x="1098664" y="826003"/>
              <a:ext cx="41506" cy="38818"/>
            </a:xfrm>
            <a:custGeom>
              <a:avLst/>
              <a:gdLst/>
              <a:ahLst/>
              <a:cxnLst/>
              <a:rect l="l" t="t" r="r" b="b"/>
              <a:pathLst>
                <a:path w="757" h="708" extrusionOk="0">
                  <a:moveTo>
                    <a:pt x="381" y="1"/>
                  </a:moveTo>
                  <a:cubicBezTo>
                    <a:pt x="364" y="1"/>
                    <a:pt x="347" y="2"/>
                    <a:pt x="329" y="5"/>
                  </a:cubicBezTo>
                  <a:cubicBezTo>
                    <a:pt x="133" y="31"/>
                    <a:pt x="0" y="206"/>
                    <a:pt x="29" y="403"/>
                  </a:cubicBezTo>
                  <a:cubicBezTo>
                    <a:pt x="53" y="576"/>
                    <a:pt x="201" y="707"/>
                    <a:pt x="376" y="707"/>
                  </a:cubicBezTo>
                  <a:cubicBezTo>
                    <a:pt x="393" y="707"/>
                    <a:pt x="410" y="706"/>
                    <a:pt x="427" y="704"/>
                  </a:cubicBezTo>
                  <a:cubicBezTo>
                    <a:pt x="617" y="677"/>
                    <a:pt x="756" y="494"/>
                    <a:pt x="728" y="305"/>
                  </a:cubicBezTo>
                  <a:cubicBezTo>
                    <a:pt x="703" y="127"/>
                    <a:pt x="550" y="1"/>
                    <a:pt x="38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9"/>
            <p:cNvSpPr/>
            <p:nvPr/>
          </p:nvSpPr>
          <p:spPr>
            <a:xfrm>
              <a:off x="1193849" y="812569"/>
              <a:ext cx="41506" cy="38818"/>
            </a:xfrm>
            <a:custGeom>
              <a:avLst/>
              <a:gdLst/>
              <a:ahLst/>
              <a:cxnLst/>
              <a:rect l="l" t="t" r="r" b="b"/>
              <a:pathLst>
                <a:path w="757" h="708" extrusionOk="0">
                  <a:moveTo>
                    <a:pt x="381" y="0"/>
                  </a:moveTo>
                  <a:cubicBezTo>
                    <a:pt x="364" y="0"/>
                    <a:pt x="347" y="2"/>
                    <a:pt x="329" y="4"/>
                  </a:cubicBezTo>
                  <a:cubicBezTo>
                    <a:pt x="133" y="31"/>
                    <a:pt x="0" y="208"/>
                    <a:pt x="29" y="402"/>
                  </a:cubicBezTo>
                  <a:cubicBezTo>
                    <a:pt x="55" y="581"/>
                    <a:pt x="201" y="707"/>
                    <a:pt x="374" y="707"/>
                  </a:cubicBezTo>
                  <a:cubicBezTo>
                    <a:pt x="392" y="707"/>
                    <a:pt x="409" y="706"/>
                    <a:pt x="427" y="703"/>
                  </a:cubicBezTo>
                  <a:cubicBezTo>
                    <a:pt x="617" y="676"/>
                    <a:pt x="756" y="502"/>
                    <a:pt x="729" y="305"/>
                  </a:cubicBezTo>
                  <a:cubicBezTo>
                    <a:pt x="703" y="126"/>
                    <a:pt x="551" y="0"/>
                    <a:pt x="38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9"/>
            <p:cNvSpPr/>
            <p:nvPr/>
          </p:nvSpPr>
          <p:spPr>
            <a:xfrm>
              <a:off x="1289088" y="799136"/>
              <a:ext cx="41506" cy="38873"/>
            </a:xfrm>
            <a:custGeom>
              <a:avLst/>
              <a:gdLst/>
              <a:ahLst/>
              <a:cxnLst/>
              <a:rect l="l" t="t" r="r" b="b"/>
              <a:pathLst>
                <a:path w="757" h="709" extrusionOk="0">
                  <a:moveTo>
                    <a:pt x="378" y="0"/>
                  </a:moveTo>
                  <a:cubicBezTo>
                    <a:pt x="361" y="0"/>
                    <a:pt x="345" y="1"/>
                    <a:pt x="328" y="4"/>
                  </a:cubicBezTo>
                  <a:cubicBezTo>
                    <a:pt x="133" y="32"/>
                    <a:pt x="1" y="214"/>
                    <a:pt x="28" y="402"/>
                  </a:cubicBezTo>
                  <a:cubicBezTo>
                    <a:pt x="54" y="582"/>
                    <a:pt x="202" y="708"/>
                    <a:pt x="377" y="708"/>
                  </a:cubicBezTo>
                  <a:cubicBezTo>
                    <a:pt x="394" y="708"/>
                    <a:pt x="411" y="707"/>
                    <a:pt x="428" y="705"/>
                  </a:cubicBezTo>
                  <a:cubicBezTo>
                    <a:pt x="623" y="676"/>
                    <a:pt x="757" y="501"/>
                    <a:pt x="728" y="305"/>
                  </a:cubicBezTo>
                  <a:cubicBezTo>
                    <a:pt x="702" y="133"/>
                    <a:pt x="549" y="0"/>
                    <a:pt x="37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9"/>
            <p:cNvSpPr/>
            <p:nvPr/>
          </p:nvSpPr>
          <p:spPr>
            <a:xfrm>
              <a:off x="1384273" y="785758"/>
              <a:ext cx="41506" cy="39092"/>
            </a:xfrm>
            <a:custGeom>
              <a:avLst/>
              <a:gdLst/>
              <a:ahLst/>
              <a:cxnLst/>
              <a:rect l="l" t="t" r="r" b="b"/>
              <a:pathLst>
                <a:path w="757" h="713" extrusionOk="0">
                  <a:moveTo>
                    <a:pt x="368" y="0"/>
                  </a:moveTo>
                  <a:cubicBezTo>
                    <a:pt x="355" y="0"/>
                    <a:pt x="343" y="1"/>
                    <a:pt x="330" y="2"/>
                  </a:cubicBezTo>
                  <a:cubicBezTo>
                    <a:pt x="133" y="31"/>
                    <a:pt x="1" y="213"/>
                    <a:pt x="29" y="409"/>
                  </a:cubicBezTo>
                  <a:cubicBezTo>
                    <a:pt x="54" y="585"/>
                    <a:pt x="208" y="712"/>
                    <a:pt x="388" y="712"/>
                  </a:cubicBezTo>
                  <a:cubicBezTo>
                    <a:pt x="401" y="712"/>
                    <a:pt x="414" y="711"/>
                    <a:pt x="428" y="710"/>
                  </a:cubicBezTo>
                  <a:cubicBezTo>
                    <a:pt x="624" y="681"/>
                    <a:pt x="757" y="500"/>
                    <a:pt x="728" y="310"/>
                  </a:cubicBezTo>
                  <a:cubicBezTo>
                    <a:pt x="703" y="128"/>
                    <a:pt x="542"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9"/>
            <p:cNvSpPr/>
            <p:nvPr/>
          </p:nvSpPr>
          <p:spPr>
            <a:xfrm>
              <a:off x="1077884" y="901612"/>
              <a:ext cx="22754" cy="27523"/>
            </a:xfrm>
            <a:custGeom>
              <a:avLst/>
              <a:gdLst/>
              <a:ahLst/>
              <a:cxnLst/>
              <a:rect l="l" t="t" r="r" b="b"/>
              <a:pathLst>
                <a:path w="415" h="502" extrusionOk="0">
                  <a:moveTo>
                    <a:pt x="50" y="0"/>
                  </a:moveTo>
                  <a:cubicBezTo>
                    <a:pt x="34" y="0"/>
                    <a:pt x="17" y="1"/>
                    <a:pt x="1" y="4"/>
                  </a:cubicBezTo>
                  <a:lnTo>
                    <a:pt x="50" y="340"/>
                  </a:lnTo>
                  <a:lnTo>
                    <a:pt x="379" y="501"/>
                  </a:lnTo>
                  <a:cubicBezTo>
                    <a:pt x="399" y="446"/>
                    <a:pt x="414" y="375"/>
                    <a:pt x="408" y="306"/>
                  </a:cubicBezTo>
                  <a:cubicBezTo>
                    <a:pt x="381" y="132"/>
                    <a:pt x="227" y="0"/>
                    <a:pt x="5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9"/>
            <p:cNvSpPr/>
            <p:nvPr/>
          </p:nvSpPr>
          <p:spPr>
            <a:xfrm>
              <a:off x="1155468" y="888562"/>
              <a:ext cx="41561" cy="38818"/>
            </a:xfrm>
            <a:custGeom>
              <a:avLst/>
              <a:gdLst/>
              <a:ahLst/>
              <a:cxnLst/>
              <a:rect l="l" t="t" r="r" b="b"/>
              <a:pathLst>
                <a:path w="758" h="708" extrusionOk="0">
                  <a:moveTo>
                    <a:pt x="380" y="1"/>
                  </a:moveTo>
                  <a:cubicBezTo>
                    <a:pt x="363" y="1"/>
                    <a:pt x="346" y="2"/>
                    <a:pt x="329" y="5"/>
                  </a:cubicBezTo>
                  <a:cubicBezTo>
                    <a:pt x="134" y="25"/>
                    <a:pt x="1" y="208"/>
                    <a:pt x="21" y="403"/>
                  </a:cubicBezTo>
                  <a:cubicBezTo>
                    <a:pt x="47" y="576"/>
                    <a:pt x="201" y="707"/>
                    <a:pt x="376" y="707"/>
                  </a:cubicBezTo>
                  <a:cubicBezTo>
                    <a:pt x="393" y="707"/>
                    <a:pt x="411" y="706"/>
                    <a:pt x="428" y="704"/>
                  </a:cubicBezTo>
                  <a:cubicBezTo>
                    <a:pt x="616" y="677"/>
                    <a:pt x="757" y="494"/>
                    <a:pt x="729" y="305"/>
                  </a:cubicBezTo>
                  <a:cubicBezTo>
                    <a:pt x="703" y="127"/>
                    <a:pt x="550" y="1"/>
                    <a:pt x="380"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9"/>
            <p:cNvSpPr/>
            <p:nvPr/>
          </p:nvSpPr>
          <p:spPr>
            <a:xfrm>
              <a:off x="1250652" y="875129"/>
              <a:ext cx="41561" cy="38873"/>
            </a:xfrm>
            <a:custGeom>
              <a:avLst/>
              <a:gdLst/>
              <a:ahLst/>
              <a:cxnLst/>
              <a:rect l="l" t="t" r="r" b="b"/>
              <a:pathLst>
                <a:path w="758" h="709" extrusionOk="0">
                  <a:moveTo>
                    <a:pt x="381" y="0"/>
                  </a:moveTo>
                  <a:cubicBezTo>
                    <a:pt x="365" y="0"/>
                    <a:pt x="347" y="2"/>
                    <a:pt x="330" y="4"/>
                  </a:cubicBezTo>
                  <a:cubicBezTo>
                    <a:pt x="134" y="33"/>
                    <a:pt x="1" y="208"/>
                    <a:pt x="29" y="403"/>
                  </a:cubicBezTo>
                  <a:cubicBezTo>
                    <a:pt x="48" y="582"/>
                    <a:pt x="201" y="709"/>
                    <a:pt x="377" y="709"/>
                  </a:cubicBezTo>
                  <a:cubicBezTo>
                    <a:pt x="394" y="709"/>
                    <a:pt x="411" y="707"/>
                    <a:pt x="428" y="705"/>
                  </a:cubicBezTo>
                  <a:cubicBezTo>
                    <a:pt x="618" y="676"/>
                    <a:pt x="757" y="502"/>
                    <a:pt x="729" y="305"/>
                  </a:cubicBezTo>
                  <a:cubicBezTo>
                    <a:pt x="704" y="126"/>
                    <a:pt x="551" y="0"/>
                    <a:pt x="38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9"/>
            <p:cNvSpPr/>
            <p:nvPr/>
          </p:nvSpPr>
          <p:spPr>
            <a:xfrm>
              <a:off x="1345837" y="861696"/>
              <a:ext cx="41561" cy="38873"/>
            </a:xfrm>
            <a:custGeom>
              <a:avLst/>
              <a:gdLst/>
              <a:ahLst/>
              <a:cxnLst/>
              <a:rect l="l" t="t" r="r" b="b"/>
              <a:pathLst>
                <a:path w="758" h="709" extrusionOk="0">
                  <a:moveTo>
                    <a:pt x="381" y="0"/>
                  </a:moveTo>
                  <a:cubicBezTo>
                    <a:pt x="364" y="0"/>
                    <a:pt x="347" y="1"/>
                    <a:pt x="330" y="4"/>
                  </a:cubicBezTo>
                  <a:cubicBezTo>
                    <a:pt x="134" y="32"/>
                    <a:pt x="1" y="214"/>
                    <a:pt x="29" y="404"/>
                  </a:cubicBezTo>
                  <a:cubicBezTo>
                    <a:pt x="48" y="582"/>
                    <a:pt x="202" y="708"/>
                    <a:pt x="378" y="708"/>
                  </a:cubicBezTo>
                  <a:cubicBezTo>
                    <a:pt x="394" y="708"/>
                    <a:pt x="411" y="707"/>
                    <a:pt x="428" y="705"/>
                  </a:cubicBezTo>
                  <a:cubicBezTo>
                    <a:pt x="618" y="676"/>
                    <a:pt x="757" y="501"/>
                    <a:pt x="730" y="305"/>
                  </a:cubicBezTo>
                  <a:cubicBezTo>
                    <a:pt x="704" y="127"/>
                    <a:pt x="552" y="0"/>
                    <a:pt x="38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9"/>
            <p:cNvSpPr/>
            <p:nvPr/>
          </p:nvSpPr>
          <p:spPr>
            <a:xfrm>
              <a:off x="1441132" y="848428"/>
              <a:ext cx="20342" cy="31964"/>
            </a:xfrm>
            <a:custGeom>
              <a:avLst/>
              <a:gdLst/>
              <a:ahLst/>
              <a:cxnLst/>
              <a:rect l="l" t="t" r="r" b="b"/>
              <a:pathLst>
                <a:path w="371" h="583" extrusionOk="0">
                  <a:moveTo>
                    <a:pt x="322" y="1"/>
                  </a:moveTo>
                  <a:cubicBezTo>
                    <a:pt x="133" y="29"/>
                    <a:pt x="1" y="211"/>
                    <a:pt x="27" y="407"/>
                  </a:cubicBezTo>
                  <a:cubicBezTo>
                    <a:pt x="34" y="469"/>
                    <a:pt x="63" y="533"/>
                    <a:pt x="105" y="582"/>
                  </a:cubicBezTo>
                  <a:lnTo>
                    <a:pt x="370" y="337"/>
                  </a:lnTo>
                  <a:lnTo>
                    <a:pt x="328"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9"/>
            <p:cNvSpPr/>
            <p:nvPr/>
          </p:nvSpPr>
          <p:spPr>
            <a:xfrm>
              <a:off x="1213807" y="956496"/>
              <a:ext cx="41506" cy="38873"/>
            </a:xfrm>
            <a:custGeom>
              <a:avLst/>
              <a:gdLst/>
              <a:ahLst/>
              <a:cxnLst/>
              <a:rect l="l" t="t" r="r" b="b"/>
              <a:pathLst>
                <a:path w="757" h="709" extrusionOk="0">
                  <a:moveTo>
                    <a:pt x="380" y="1"/>
                  </a:moveTo>
                  <a:cubicBezTo>
                    <a:pt x="364" y="1"/>
                    <a:pt x="347" y="2"/>
                    <a:pt x="330" y="4"/>
                  </a:cubicBezTo>
                  <a:cubicBezTo>
                    <a:pt x="140" y="33"/>
                    <a:pt x="1" y="208"/>
                    <a:pt x="29" y="404"/>
                  </a:cubicBezTo>
                  <a:cubicBezTo>
                    <a:pt x="54" y="582"/>
                    <a:pt x="208" y="709"/>
                    <a:pt x="377" y="709"/>
                  </a:cubicBezTo>
                  <a:cubicBezTo>
                    <a:pt x="394" y="709"/>
                    <a:pt x="411" y="708"/>
                    <a:pt x="428" y="705"/>
                  </a:cubicBezTo>
                  <a:cubicBezTo>
                    <a:pt x="624" y="676"/>
                    <a:pt x="757" y="502"/>
                    <a:pt x="728" y="305"/>
                  </a:cubicBezTo>
                  <a:cubicBezTo>
                    <a:pt x="710" y="127"/>
                    <a:pt x="556" y="1"/>
                    <a:pt x="380"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9"/>
            <p:cNvSpPr/>
            <p:nvPr/>
          </p:nvSpPr>
          <p:spPr>
            <a:xfrm>
              <a:off x="1308991" y="943063"/>
              <a:ext cx="41506" cy="38873"/>
            </a:xfrm>
            <a:custGeom>
              <a:avLst/>
              <a:gdLst/>
              <a:ahLst/>
              <a:cxnLst/>
              <a:rect l="l" t="t" r="r" b="b"/>
              <a:pathLst>
                <a:path w="757" h="709" extrusionOk="0">
                  <a:moveTo>
                    <a:pt x="379" y="1"/>
                  </a:moveTo>
                  <a:cubicBezTo>
                    <a:pt x="363" y="1"/>
                    <a:pt x="346" y="2"/>
                    <a:pt x="330" y="4"/>
                  </a:cubicBezTo>
                  <a:cubicBezTo>
                    <a:pt x="142" y="32"/>
                    <a:pt x="1" y="214"/>
                    <a:pt x="29" y="404"/>
                  </a:cubicBezTo>
                  <a:cubicBezTo>
                    <a:pt x="55" y="583"/>
                    <a:pt x="208" y="708"/>
                    <a:pt x="376" y="708"/>
                  </a:cubicBezTo>
                  <a:cubicBezTo>
                    <a:pt x="393" y="708"/>
                    <a:pt x="410" y="707"/>
                    <a:pt x="428" y="705"/>
                  </a:cubicBezTo>
                  <a:cubicBezTo>
                    <a:pt x="624" y="684"/>
                    <a:pt x="757" y="501"/>
                    <a:pt x="730" y="306"/>
                  </a:cubicBezTo>
                  <a:cubicBezTo>
                    <a:pt x="710" y="132"/>
                    <a:pt x="556" y="1"/>
                    <a:pt x="379"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9"/>
            <p:cNvSpPr/>
            <p:nvPr/>
          </p:nvSpPr>
          <p:spPr>
            <a:xfrm>
              <a:off x="2381025" y="58341"/>
              <a:ext cx="502572" cy="526070"/>
            </a:xfrm>
            <a:custGeom>
              <a:avLst/>
              <a:gdLst/>
              <a:ahLst/>
              <a:cxnLst/>
              <a:rect l="l" t="t" r="r" b="b"/>
              <a:pathLst>
                <a:path w="9166" h="9595" extrusionOk="0">
                  <a:moveTo>
                    <a:pt x="6322" y="0"/>
                  </a:moveTo>
                  <a:lnTo>
                    <a:pt x="5860" y="225"/>
                  </a:lnTo>
                  <a:lnTo>
                    <a:pt x="5216" y="526"/>
                  </a:lnTo>
                  <a:lnTo>
                    <a:pt x="4277" y="981"/>
                  </a:lnTo>
                  <a:lnTo>
                    <a:pt x="3640" y="1289"/>
                  </a:lnTo>
                  <a:lnTo>
                    <a:pt x="2696" y="1744"/>
                  </a:lnTo>
                  <a:lnTo>
                    <a:pt x="2059" y="2052"/>
                  </a:lnTo>
                  <a:lnTo>
                    <a:pt x="1119" y="2501"/>
                  </a:lnTo>
                  <a:lnTo>
                    <a:pt x="482" y="2808"/>
                  </a:lnTo>
                  <a:lnTo>
                    <a:pt x="0" y="3040"/>
                  </a:lnTo>
                  <a:lnTo>
                    <a:pt x="398" y="3872"/>
                  </a:lnTo>
                  <a:lnTo>
                    <a:pt x="706" y="4511"/>
                  </a:lnTo>
                  <a:lnTo>
                    <a:pt x="1546" y="6260"/>
                  </a:lnTo>
                  <a:lnTo>
                    <a:pt x="1855" y="6897"/>
                  </a:lnTo>
                  <a:lnTo>
                    <a:pt x="2696" y="8648"/>
                  </a:lnTo>
                  <a:lnTo>
                    <a:pt x="2842" y="8956"/>
                  </a:lnTo>
                  <a:lnTo>
                    <a:pt x="3200" y="9006"/>
                  </a:lnTo>
                  <a:lnTo>
                    <a:pt x="5679" y="9384"/>
                  </a:lnTo>
                  <a:lnTo>
                    <a:pt x="5685" y="9384"/>
                  </a:lnTo>
                  <a:lnTo>
                    <a:pt x="5874" y="9411"/>
                  </a:lnTo>
                  <a:lnTo>
                    <a:pt x="7043" y="9594"/>
                  </a:lnTo>
                  <a:lnTo>
                    <a:pt x="7625" y="8586"/>
                  </a:lnTo>
                  <a:lnTo>
                    <a:pt x="7625" y="8577"/>
                  </a:lnTo>
                  <a:lnTo>
                    <a:pt x="7757" y="8347"/>
                  </a:lnTo>
                  <a:lnTo>
                    <a:pt x="8983" y="6225"/>
                  </a:lnTo>
                  <a:lnTo>
                    <a:pt x="9166" y="5910"/>
                  </a:lnTo>
                  <a:lnTo>
                    <a:pt x="9018" y="5610"/>
                  </a:lnTo>
                  <a:lnTo>
                    <a:pt x="8178" y="3852"/>
                  </a:lnTo>
                  <a:lnTo>
                    <a:pt x="7870" y="3215"/>
                  </a:lnTo>
                  <a:lnTo>
                    <a:pt x="7023" y="1464"/>
                  </a:lnTo>
                  <a:lnTo>
                    <a:pt x="6714" y="827"/>
                  </a:lnTo>
                  <a:lnTo>
                    <a:pt x="63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9"/>
            <p:cNvSpPr/>
            <p:nvPr/>
          </p:nvSpPr>
          <p:spPr>
            <a:xfrm>
              <a:off x="2402848" y="268501"/>
              <a:ext cx="30376" cy="37173"/>
            </a:xfrm>
            <a:custGeom>
              <a:avLst/>
              <a:gdLst/>
              <a:ahLst/>
              <a:cxnLst/>
              <a:rect l="l" t="t" r="r" b="b"/>
              <a:pathLst>
                <a:path w="554" h="678" extrusionOk="0">
                  <a:moveTo>
                    <a:pt x="156" y="1"/>
                  </a:moveTo>
                  <a:cubicBezTo>
                    <a:pt x="104" y="1"/>
                    <a:pt x="51" y="13"/>
                    <a:pt x="0" y="39"/>
                  </a:cubicBezTo>
                  <a:lnTo>
                    <a:pt x="308" y="678"/>
                  </a:lnTo>
                  <a:cubicBezTo>
                    <a:pt x="484" y="585"/>
                    <a:pt x="553" y="375"/>
                    <a:pt x="469" y="200"/>
                  </a:cubicBezTo>
                  <a:cubicBezTo>
                    <a:pt x="409" y="76"/>
                    <a:pt x="285" y="1"/>
                    <a:pt x="1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9"/>
            <p:cNvSpPr/>
            <p:nvPr/>
          </p:nvSpPr>
          <p:spPr>
            <a:xfrm>
              <a:off x="2475826" y="226831"/>
              <a:ext cx="44193" cy="38873"/>
            </a:xfrm>
            <a:custGeom>
              <a:avLst/>
              <a:gdLst/>
              <a:ahLst/>
              <a:cxnLst/>
              <a:rect l="l" t="t" r="r" b="b"/>
              <a:pathLst>
                <a:path w="806" h="709" extrusionOk="0">
                  <a:moveTo>
                    <a:pt x="406" y="1"/>
                  </a:moveTo>
                  <a:cubicBezTo>
                    <a:pt x="354" y="1"/>
                    <a:pt x="302" y="12"/>
                    <a:pt x="252" y="36"/>
                  </a:cubicBezTo>
                  <a:cubicBezTo>
                    <a:pt x="69" y="120"/>
                    <a:pt x="0" y="330"/>
                    <a:pt x="84" y="505"/>
                  </a:cubicBezTo>
                  <a:cubicBezTo>
                    <a:pt x="144" y="636"/>
                    <a:pt x="269" y="708"/>
                    <a:pt x="399" y="708"/>
                  </a:cubicBezTo>
                  <a:cubicBezTo>
                    <a:pt x="451" y="708"/>
                    <a:pt x="503" y="697"/>
                    <a:pt x="553" y="673"/>
                  </a:cubicBezTo>
                  <a:cubicBezTo>
                    <a:pt x="735" y="589"/>
                    <a:pt x="805" y="379"/>
                    <a:pt x="721" y="204"/>
                  </a:cubicBezTo>
                  <a:cubicBezTo>
                    <a:pt x="661" y="74"/>
                    <a:pt x="536" y="1"/>
                    <a:pt x="40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9"/>
            <p:cNvSpPr/>
            <p:nvPr/>
          </p:nvSpPr>
          <p:spPr>
            <a:xfrm>
              <a:off x="2562129" y="185106"/>
              <a:ext cx="44686" cy="38928"/>
            </a:xfrm>
            <a:custGeom>
              <a:avLst/>
              <a:gdLst/>
              <a:ahLst/>
              <a:cxnLst/>
              <a:rect l="l" t="t" r="r" b="b"/>
              <a:pathLst>
                <a:path w="815" h="710" extrusionOk="0">
                  <a:moveTo>
                    <a:pt x="404" y="0"/>
                  </a:moveTo>
                  <a:cubicBezTo>
                    <a:pt x="353" y="0"/>
                    <a:pt x="301" y="11"/>
                    <a:pt x="253" y="34"/>
                  </a:cubicBezTo>
                  <a:cubicBezTo>
                    <a:pt x="78" y="118"/>
                    <a:pt x="1" y="335"/>
                    <a:pt x="92" y="510"/>
                  </a:cubicBezTo>
                  <a:cubicBezTo>
                    <a:pt x="151" y="635"/>
                    <a:pt x="275" y="710"/>
                    <a:pt x="405" y="710"/>
                  </a:cubicBezTo>
                  <a:cubicBezTo>
                    <a:pt x="457" y="710"/>
                    <a:pt x="511" y="697"/>
                    <a:pt x="562" y="671"/>
                  </a:cubicBezTo>
                  <a:cubicBezTo>
                    <a:pt x="737" y="587"/>
                    <a:pt x="814" y="377"/>
                    <a:pt x="730" y="202"/>
                  </a:cubicBezTo>
                  <a:cubicBezTo>
                    <a:pt x="669" y="75"/>
                    <a:pt x="538" y="0"/>
                    <a:pt x="40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9"/>
            <p:cNvSpPr/>
            <p:nvPr/>
          </p:nvSpPr>
          <p:spPr>
            <a:xfrm>
              <a:off x="2648979" y="143546"/>
              <a:ext cx="44193" cy="38763"/>
            </a:xfrm>
            <a:custGeom>
              <a:avLst/>
              <a:gdLst/>
              <a:ahLst/>
              <a:cxnLst/>
              <a:rect l="l" t="t" r="r" b="b"/>
              <a:pathLst>
                <a:path w="806" h="707" extrusionOk="0">
                  <a:moveTo>
                    <a:pt x="406" y="0"/>
                  </a:moveTo>
                  <a:cubicBezTo>
                    <a:pt x="355" y="0"/>
                    <a:pt x="302" y="12"/>
                    <a:pt x="252" y="36"/>
                  </a:cubicBezTo>
                  <a:cubicBezTo>
                    <a:pt x="77" y="120"/>
                    <a:pt x="0" y="330"/>
                    <a:pt x="84" y="505"/>
                  </a:cubicBezTo>
                  <a:cubicBezTo>
                    <a:pt x="145" y="631"/>
                    <a:pt x="276" y="707"/>
                    <a:pt x="409" y="707"/>
                  </a:cubicBezTo>
                  <a:cubicBezTo>
                    <a:pt x="460" y="707"/>
                    <a:pt x="512" y="696"/>
                    <a:pt x="560" y="673"/>
                  </a:cubicBezTo>
                  <a:cubicBezTo>
                    <a:pt x="734" y="589"/>
                    <a:pt x="805" y="372"/>
                    <a:pt x="721" y="197"/>
                  </a:cubicBezTo>
                  <a:cubicBezTo>
                    <a:pt x="661" y="72"/>
                    <a:pt x="536" y="0"/>
                    <a:pt x="40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9"/>
            <p:cNvSpPr/>
            <p:nvPr/>
          </p:nvSpPr>
          <p:spPr>
            <a:xfrm>
              <a:off x="2735775" y="103630"/>
              <a:ext cx="30376" cy="36954"/>
            </a:xfrm>
            <a:custGeom>
              <a:avLst/>
              <a:gdLst/>
              <a:ahLst/>
              <a:cxnLst/>
              <a:rect l="l" t="t" r="r" b="b"/>
              <a:pathLst>
                <a:path w="554" h="674" extrusionOk="0">
                  <a:moveTo>
                    <a:pt x="244" y="1"/>
                  </a:moveTo>
                  <a:cubicBezTo>
                    <a:pt x="69" y="85"/>
                    <a:pt x="0" y="295"/>
                    <a:pt x="84" y="476"/>
                  </a:cubicBezTo>
                  <a:cubicBezTo>
                    <a:pt x="144" y="601"/>
                    <a:pt x="269" y="673"/>
                    <a:pt x="399" y="673"/>
                  </a:cubicBezTo>
                  <a:cubicBezTo>
                    <a:pt x="451" y="673"/>
                    <a:pt x="503" y="662"/>
                    <a:pt x="553" y="638"/>
                  </a:cubicBezTo>
                  <a:lnTo>
                    <a:pt x="244"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9"/>
            <p:cNvSpPr/>
            <p:nvPr/>
          </p:nvSpPr>
          <p:spPr>
            <a:xfrm>
              <a:off x="2407453" y="195414"/>
              <a:ext cx="39587" cy="28017"/>
            </a:xfrm>
            <a:custGeom>
              <a:avLst/>
              <a:gdLst/>
              <a:ahLst/>
              <a:cxnLst/>
              <a:rect l="l" t="t" r="r" b="b"/>
              <a:pathLst>
                <a:path w="722" h="511" extrusionOk="0">
                  <a:moveTo>
                    <a:pt x="637" y="1"/>
                  </a:moveTo>
                  <a:lnTo>
                    <a:pt x="0" y="308"/>
                  </a:lnTo>
                  <a:cubicBezTo>
                    <a:pt x="61" y="435"/>
                    <a:pt x="188" y="510"/>
                    <a:pt x="320" y="510"/>
                  </a:cubicBezTo>
                  <a:cubicBezTo>
                    <a:pt x="370" y="510"/>
                    <a:pt x="421" y="499"/>
                    <a:pt x="469" y="476"/>
                  </a:cubicBezTo>
                  <a:cubicBezTo>
                    <a:pt x="644" y="392"/>
                    <a:pt x="721" y="182"/>
                    <a:pt x="637"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9"/>
            <p:cNvSpPr/>
            <p:nvPr/>
          </p:nvSpPr>
          <p:spPr>
            <a:xfrm>
              <a:off x="2493865" y="153963"/>
              <a:ext cx="39587" cy="27688"/>
            </a:xfrm>
            <a:custGeom>
              <a:avLst/>
              <a:gdLst/>
              <a:ahLst/>
              <a:cxnLst/>
              <a:rect l="l" t="t" r="r" b="b"/>
              <a:pathLst>
                <a:path w="722" h="505" extrusionOk="0">
                  <a:moveTo>
                    <a:pt x="638" y="0"/>
                  </a:moveTo>
                  <a:lnTo>
                    <a:pt x="1" y="308"/>
                  </a:lnTo>
                  <a:cubicBezTo>
                    <a:pt x="61" y="433"/>
                    <a:pt x="185" y="505"/>
                    <a:pt x="318" y="505"/>
                  </a:cubicBezTo>
                  <a:cubicBezTo>
                    <a:pt x="371" y="505"/>
                    <a:pt x="425" y="493"/>
                    <a:pt x="476" y="469"/>
                  </a:cubicBezTo>
                  <a:cubicBezTo>
                    <a:pt x="651" y="385"/>
                    <a:pt x="722" y="175"/>
                    <a:pt x="63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9"/>
            <p:cNvSpPr/>
            <p:nvPr/>
          </p:nvSpPr>
          <p:spPr>
            <a:xfrm>
              <a:off x="2580606" y="112129"/>
              <a:ext cx="39587" cy="28017"/>
            </a:xfrm>
            <a:custGeom>
              <a:avLst/>
              <a:gdLst/>
              <a:ahLst/>
              <a:cxnLst/>
              <a:rect l="l" t="t" r="r" b="b"/>
              <a:pathLst>
                <a:path w="722" h="511" extrusionOk="0">
                  <a:moveTo>
                    <a:pt x="637" y="0"/>
                  </a:moveTo>
                  <a:lnTo>
                    <a:pt x="0" y="308"/>
                  </a:lnTo>
                  <a:cubicBezTo>
                    <a:pt x="61" y="435"/>
                    <a:pt x="188" y="510"/>
                    <a:pt x="320" y="510"/>
                  </a:cubicBezTo>
                  <a:cubicBezTo>
                    <a:pt x="370" y="510"/>
                    <a:pt x="421" y="499"/>
                    <a:pt x="469" y="476"/>
                  </a:cubicBezTo>
                  <a:cubicBezTo>
                    <a:pt x="645" y="392"/>
                    <a:pt x="721" y="175"/>
                    <a:pt x="637"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9"/>
            <p:cNvSpPr/>
            <p:nvPr/>
          </p:nvSpPr>
          <p:spPr>
            <a:xfrm>
              <a:off x="2667018" y="70678"/>
              <a:ext cx="39971" cy="27688"/>
            </a:xfrm>
            <a:custGeom>
              <a:avLst/>
              <a:gdLst/>
              <a:ahLst/>
              <a:cxnLst/>
              <a:rect l="l" t="t" r="r" b="b"/>
              <a:pathLst>
                <a:path w="729" h="505" extrusionOk="0">
                  <a:moveTo>
                    <a:pt x="644" y="0"/>
                  </a:moveTo>
                  <a:lnTo>
                    <a:pt x="0" y="301"/>
                  </a:lnTo>
                  <a:cubicBezTo>
                    <a:pt x="66" y="431"/>
                    <a:pt x="192" y="504"/>
                    <a:pt x="323" y="504"/>
                  </a:cubicBezTo>
                  <a:cubicBezTo>
                    <a:pt x="374" y="504"/>
                    <a:pt x="427" y="493"/>
                    <a:pt x="476" y="469"/>
                  </a:cubicBezTo>
                  <a:cubicBezTo>
                    <a:pt x="651" y="385"/>
                    <a:pt x="728" y="175"/>
                    <a:pt x="64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9"/>
            <p:cNvSpPr/>
            <p:nvPr/>
          </p:nvSpPr>
          <p:spPr>
            <a:xfrm>
              <a:off x="2465792" y="315544"/>
              <a:ext cx="44248" cy="38873"/>
            </a:xfrm>
            <a:custGeom>
              <a:avLst/>
              <a:gdLst/>
              <a:ahLst/>
              <a:cxnLst/>
              <a:rect l="l" t="t" r="r" b="b"/>
              <a:pathLst>
                <a:path w="807" h="709" extrusionOk="0">
                  <a:moveTo>
                    <a:pt x="405" y="1"/>
                  </a:moveTo>
                  <a:cubicBezTo>
                    <a:pt x="352" y="1"/>
                    <a:pt x="298" y="12"/>
                    <a:pt x="246" y="36"/>
                  </a:cubicBezTo>
                  <a:cubicBezTo>
                    <a:pt x="71" y="120"/>
                    <a:pt x="0" y="330"/>
                    <a:pt x="84" y="505"/>
                  </a:cubicBezTo>
                  <a:cubicBezTo>
                    <a:pt x="144" y="635"/>
                    <a:pt x="269" y="708"/>
                    <a:pt x="400" y="708"/>
                  </a:cubicBezTo>
                  <a:cubicBezTo>
                    <a:pt x="452" y="708"/>
                    <a:pt x="505" y="697"/>
                    <a:pt x="555" y="673"/>
                  </a:cubicBezTo>
                  <a:cubicBezTo>
                    <a:pt x="730" y="589"/>
                    <a:pt x="807" y="379"/>
                    <a:pt x="723" y="204"/>
                  </a:cubicBezTo>
                  <a:cubicBezTo>
                    <a:pt x="663" y="73"/>
                    <a:pt x="538" y="1"/>
                    <a:pt x="40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9"/>
            <p:cNvSpPr/>
            <p:nvPr/>
          </p:nvSpPr>
          <p:spPr>
            <a:xfrm>
              <a:off x="2552204" y="273819"/>
              <a:ext cx="44577" cy="38928"/>
            </a:xfrm>
            <a:custGeom>
              <a:avLst/>
              <a:gdLst/>
              <a:ahLst/>
              <a:cxnLst/>
              <a:rect l="l" t="t" r="r" b="b"/>
              <a:pathLst>
                <a:path w="813" h="710" extrusionOk="0">
                  <a:moveTo>
                    <a:pt x="403" y="0"/>
                  </a:moveTo>
                  <a:cubicBezTo>
                    <a:pt x="352" y="0"/>
                    <a:pt x="301" y="11"/>
                    <a:pt x="253" y="34"/>
                  </a:cubicBezTo>
                  <a:cubicBezTo>
                    <a:pt x="78" y="118"/>
                    <a:pt x="0" y="335"/>
                    <a:pt x="85" y="510"/>
                  </a:cubicBezTo>
                  <a:cubicBezTo>
                    <a:pt x="149" y="635"/>
                    <a:pt x="274" y="710"/>
                    <a:pt x="404" y="710"/>
                  </a:cubicBezTo>
                  <a:cubicBezTo>
                    <a:pt x="457" y="710"/>
                    <a:pt x="510" y="697"/>
                    <a:pt x="560" y="671"/>
                  </a:cubicBezTo>
                  <a:cubicBezTo>
                    <a:pt x="735" y="587"/>
                    <a:pt x="812" y="377"/>
                    <a:pt x="728" y="202"/>
                  </a:cubicBezTo>
                  <a:cubicBezTo>
                    <a:pt x="663" y="75"/>
                    <a:pt x="535" y="0"/>
                    <a:pt x="40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9"/>
            <p:cNvSpPr/>
            <p:nvPr/>
          </p:nvSpPr>
          <p:spPr>
            <a:xfrm>
              <a:off x="2639000" y="232259"/>
              <a:ext cx="44193" cy="38818"/>
            </a:xfrm>
            <a:custGeom>
              <a:avLst/>
              <a:gdLst/>
              <a:ahLst/>
              <a:cxnLst/>
              <a:rect l="l" t="t" r="r" b="b"/>
              <a:pathLst>
                <a:path w="806" h="708" extrusionOk="0">
                  <a:moveTo>
                    <a:pt x="408" y="1"/>
                  </a:moveTo>
                  <a:cubicBezTo>
                    <a:pt x="356" y="1"/>
                    <a:pt x="303" y="12"/>
                    <a:pt x="253" y="36"/>
                  </a:cubicBezTo>
                  <a:cubicBezTo>
                    <a:pt x="76" y="120"/>
                    <a:pt x="1" y="330"/>
                    <a:pt x="85" y="505"/>
                  </a:cubicBezTo>
                  <a:cubicBezTo>
                    <a:pt x="145" y="632"/>
                    <a:pt x="273" y="707"/>
                    <a:pt x="407" y="707"/>
                  </a:cubicBezTo>
                  <a:cubicBezTo>
                    <a:pt x="458" y="707"/>
                    <a:pt x="510" y="696"/>
                    <a:pt x="560" y="673"/>
                  </a:cubicBezTo>
                  <a:cubicBezTo>
                    <a:pt x="735" y="589"/>
                    <a:pt x="806" y="379"/>
                    <a:pt x="722" y="196"/>
                  </a:cubicBezTo>
                  <a:cubicBezTo>
                    <a:pt x="662" y="71"/>
                    <a:pt x="538" y="1"/>
                    <a:pt x="40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9"/>
            <p:cNvSpPr/>
            <p:nvPr/>
          </p:nvSpPr>
          <p:spPr>
            <a:xfrm>
              <a:off x="2725686" y="190424"/>
              <a:ext cx="44193" cy="38873"/>
            </a:xfrm>
            <a:custGeom>
              <a:avLst/>
              <a:gdLst/>
              <a:ahLst/>
              <a:cxnLst/>
              <a:rect l="l" t="t" r="r" b="b"/>
              <a:pathLst>
                <a:path w="806" h="709" extrusionOk="0">
                  <a:moveTo>
                    <a:pt x="400" y="0"/>
                  </a:moveTo>
                  <a:cubicBezTo>
                    <a:pt x="348" y="0"/>
                    <a:pt x="296" y="11"/>
                    <a:pt x="246" y="35"/>
                  </a:cubicBezTo>
                  <a:cubicBezTo>
                    <a:pt x="72" y="119"/>
                    <a:pt x="1" y="329"/>
                    <a:pt x="85" y="512"/>
                  </a:cubicBezTo>
                  <a:cubicBezTo>
                    <a:pt x="145" y="637"/>
                    <a:pt x="270" y="708"/>
                    <a:pt x="400" y="708"/>
                  </a:cubicBezTo>
                  <a:cubicBezTo>
                    <a:pt x="451" y="708"/>
                    <a:pt x="504" y="697"/>
                    <a:pt x="554" y="673"/>
                  </a:cubicBezTo>
                  <a:cubicBezTo>
                    <a:pt x="730" y="589"/>
                    <a:pt x="806" y="379"/>
                    <a:pt x="722" y="203"/>
                  </a:cubicBezTo>
                  <a:cubicBezTo>
                    <a:pt x="661" y="76"/>
                    <a:pt x="534" y="0"/>
                    <a:pt x="40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9"/>
            <p:cNvSpPr/>
            <p:nvPr/>
          </p:nvSpPr>
          <p:spPr>
            <a:xfrm>
              <a:off x="2465792" y="399597"/>
              <a:ext cx="30814" cy="36899"/>
            </a:xfrm>
            <a:custGeom>
              <a:avLst/>
              <a:gdLst/>
              <a:ahLst/>
              <a:cxnLst/>
              <a:rect l="l" t="t" r="r" b="b"/>
              <a:pathLst>
                <a:path w="562" h="673" extrusionOk="0">
                  <a:moveTo>
                    <a:pt x="156" y="1"/>
                  </a:moveTo>
                  <a:cubicBezTo>
                    <a:pt x="103" y="1"/>
                    <a:pt x="50" y="12"/>
                    <a:pt x="0" y="36"/>
                  </a:cubicBezTo>
                  <a:lnTo>
                    <a:pt x="309" y="673"/>
                  </a:lnTo>
                  <a:cubicBezTo>
                    <a:pt x="484" y="589"/>
                    <a:pt x="561" y="379"/>
                    <a:pt x="477" y="197"/>
                  </a:cubicBezTo>
                  <a:cubicBezTo>
                    <a:pt x="413" y="72"/>
                    <a:pt x="287" y="1"/>
                    <a:pt x="1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9"/>
            <p:cNvSpPr/>
            <p:nvPr/>
          </p:nvSpPr>
          <p:spPr>
            <a:xfrm>
              <a:off x="2538771" y="357872"/>
              <a:ext cx="44193" cy="38763"/>
            </a:xfrm>
            <a:custGeom>
              <a:avLst/>
              <a:gdLst/>
              <a:ahLst/>
              <a:cxnLst/>
              <a:rect l="l" t="t" r="r" b="b"/>
              <a:pathLst>
                <a:path w="806" h="707" extrusionOk="0">
                  <a:moveTo>
                    <a:pt x="401" y="0"/>
                  </a:moveTo>
                  <a:cubicBezTo>
                    <a:pt x="351" y="0"/>
                    <a:pt x="300" y="11"/>
                    <a:pt x="252" y="34"/>
                  </a:cubicBezTo>
                  <a:cubicBezTo>
                    <a:pt x="77" y="118"/>
                    <a:pt x="0" y="328"/>
                    <a:pt x="84" y="510"/>
                  </a:cubicBezTo>
                  <a:cubicBezTo>
                    <a:pt x="144" y="635"/>
                    <a:pt x="268" y="707"/>
                    <a:pt x="400" y="707"/>
                  </a:cubicBezTo>
                  <a:cubicBezTo>
                    <a:pt x="453" y="707"/>
                    <a:pt x="508" y="695"/>
                    <a:pt x="560" y="671"/>
                  </a:cubicBezTo>
                  <a:cubicBezTo>
                    <a:pt x="736" y="587"/>
                    <a:pt x="805" y="377"/>
                    <a:pt x="721" y="202"/>
                  </a:cubicBezTo>
                  <a:cubicBezTo>
                    <a:pt x="660" y="75"/>
                    <a:pt x="533" y="0"/>
                    <a:pt x="40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9"/>
            <p:cNvSpPr/>
            <p:nvPr/>
          </p:nvSpPr>
          <p:spPr>
            <a:xfrm>
              <a:off x="2625567" y="316147"/>
              <a:ext cx="44193" cy="38928"/>
            </a:xfrm>
            <a:custGeom>
              <a:avLst/>
              <a:gdLst/>
              <a:ahLst/>
              <a:cxnLst/>
              <a:rect l="l" t="t" r="r" b="b"/>
              <a:pathLst>
                <a:path w="806" h="710" extrusionOk="0">
                  <a:moveTo>
                    <a:pt x="405" y="1"/>
                  </a:moveTo>
                  <a:cubicBezTo>
                    <a:pt x="352" y="1"/>
                    <a:pt x="298" y="13"/>
                    <a:pt x="246" y="39"/>
                  </a:cubicBezTo>
                  <a:cubicBezTo>
                    <a:pt x="69" y="123"/>
                    <a:pt x="0" y="333"/>
                    <a:pt x="84" y="508"/>
                  </a:cubicBezTo>
                  <a:cubicBezTo>
                    <a:pt x="145" y="634"/>
                    <a:pt x="272" y="710"/>
                    <a:pt x="404" y="710"/>
                  </a:cubicBezTo>
                  <a:cubicBezTo>
                    <a:pt x="454" y="710"/>
                    <a:pt x="505" y="699"/>
                    <a:pt x="553" y="676"/>
                  </a:cubicBezTo>
                  <a:cubicBezTo>
                    <a:pt x="728" y="592"/>
                    <a:pt x="805" y="375"/>
                    <a:pt x="721" y="200"/>
                  </a:cubicBezTo>
                  <a:cubicBezTo>
                    <a:pt x="661" y="76"/>
                    <a:pt x="537" y="1"/>
                    <a:pt x="40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9"/>
            <p:cNvSpPr/>
            <p:nvPr/>
          </p:nvSpPr>
          <p:spPr>
            <a:xfrm>
              <a:off x="2711869" y="274477"/>
              <a:ext cx="44686" cy="38818"/>
            </a:xfrm>
            <a:custGeom>
              <a:avLst/>
              <a:gdLst/>
              <a:ahLst/>
              <a:cxnLst/>
              <a:rect l="l" t="t" r="r" b="b"/>
              <a:pathLst>
                <a:path w="815" h="708" extrusionOk="0">
                  <a:moveTo>
                    <a:pt x="406" y="1"/>
                  </a:moveTo>
                  <a:cubicBezTo>
                    <a:pt x="355" y="1"/>
                    <a:pt x="302" y="12"/>
                    <a:pt x="253" y="36"/>
                  </a:cubicBezTo>
                  <a:cubicBezTo>
                    <a:pt x="78" y="120"/>
                    <a:pt x="1" y="330"/>
                    <a:pt x="85" y="505"/>
                  </a:cubicBezTo>
                  <a:cubicBezTo>
                    <a:pt x="150" y="635"/>
                    <a:pt x="276" y="708"/>
                    <a:pt x="408" y="708"/>
                  </a:cubicBezTo>
                  <a:cubicBezTo>
                    <a:pt x="460" y="708"/>
                    <a:pt x="512" y="697"/>
                    <a:pt x="562" y="673"/>
                  </a:cubicBezTo>
                  <a:cubicBezTo>
                    <a:pt x="737" y="589"/>
                    <a:pt x="814" y="379"/>
                    <a:pt x="730" y="204"/>
                  </a:cubicBezTo>
                  <a:cubicBezTo>
                    <a:pt x="664" y="74"/>
                    <a:pt x="537" y="1"/>
                    <a:pt x="40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9"/>
            <p:cNvSpPr/>
            <p:nvPr/>
          </p:nvSpPr>
          <p:spPr>
            <a:xfrm>
              <a:off x="2798665" y="234562"/>
              <a:ext cx="30760" cy="36954"/>
            </a:xfrm>
            <a:custGeom>
              <a:avLst/>
              <a:gdLst/>
              <a:ahLst/>
              <a:cxnLst/>
              <a:rect l="l" t="t" r="r" b="b"/>
              <a:pathLst>
                <a:path w="561" h="674" extrusionOk="0">
                  <a:moveTo>
                    <a:pt x="253" y="1"/>
                  </a:moveTo>
                  <a:cubicBezTo>
                    <a:pt x="78" y="85"/>
                    <a:pt x="1" y="302"/>
                    <a:pt x="85" y="476"/>
                  </a:cubicBezTo>
                  <a:cubicBezTo>
                    <a:pt x="145" y="601"/>
                    <a:pt x="270" y="673"/>
                    <a:pt x="402" y="673"/>
                  </a:cubicBezTo>
                  <a:cubicBezTo>
                    <a:pt x="455" y="673"/>
                    <a:pt x="509" y="662"/>
                    <a:pt x="561" y="638"/>
                  </a:cubicBezTo>
                  <a:lnTo>
                    <a:pt x="25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9"/>
            <p:cNvSpPr/>
            <p:nvPr/>
          </p:nvSpPr>
          <p:spPr>
            <a:xfrm>
              <a:off x="2528792" y="446586"/>
              <a:ext cx="44193" cy="38763"/>
            </a:xfrm>
            <a:custGeom>
              <a:avLst/>
              <a:gdLst/>
              <a:ahLst/>
              <a:cxnLst/>
              <a:rect l="l" t="t" r="r" b="b"/>
              <a:pathLst>
                <a:path w="806" h="707" extrusionOk="0">
                  <a:moveTo>
                    <a:pt x="403" y="0"/>
                  </a:moveTo>
                  <a:cubicBezTo>
                    <a:pt x="352" y="0"/>
                    <a:pt x="301" y="11"/>
                    <a:pt x="253" y="34"/>
                  </a:cubicBezTo>
                  <a:cubicBezTo>
                    <a:pt x="78" y="118"/>
                    <a:pt x="1" y="335"/>
                    <a:pt x="85" y="510"/>
                  </a:cubicBezTo>
                  <a:cubicBezTo>
                    <a:pt x="145" y="635"/>
                    <a:pt x="269" y="707"/>
                    <a:pt x="402" y="707"/>
                  </a:cubicBezTo>
                  <a:cubicBezTo>
                    <a:pt x="454" y="707"/>
                    <a:pt x="509" y="695"/>
                    <a:pt x="560" y="671"/>
                  </a:cubicBezTo>
                  <a:cubicBezTo>
                    <a:pt x="735" y="587"/>
                    <a:pt x="806" y="377"/>
                    <a:pt x="722" y="202"/>
                  </a:cubicBezTo>
                  <a:cubicBezTo>
                    <a:pt x="661" y="75"/>
                    <a:pt x="534" y="0"/>
                    <a:pt x="40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9"/>
            <p:cNvSpPr/>
            <p:nvPr/>
          </p:nvSpPr>
          <p:spPr>
            <a:xfrm>
              <a:off x="2615533" y="405025"/>
              <a:ext cx="44248" cy="38818"/>
            </a:xfrm>
            <a:custGeom>
              <a:avLst/>
              <a:gdLst/>
              <a:ahLst/>
              <a:cxnLst/>
              <a:rect l="l" t="t" r="r" b="b"/>
              <a:pathLst>
                <a:path w="807" h="708" extrusionOk="0">
                  <a:moveTo>
                    <a:pt x="403" y="0"/>
                  </a:moveTo>
                  <a:cubicBezTo>
                    <a:pt x="349" y="0"/>
                    <a:pt x="296" y="12"/>
                    <a:pt x="245" y="36"/>
                  </a:cubicBezTo>
                  <a:cubicBezTo>
                    <a:pt x="71" y="120"/>
                    <a:pt x="0" y="330"/>
                    <a:pt x="84" y="505"/>
                  </a:cubicBezTo>
                  <a:cubicBezTo>
                    <a:pt x="145" y="632"/>
                    <a:pt x="272" y="707"/>
                    <a:pt x="404" y="707"/>
                  </a:cubicBezTo>
                  <a:cubicBezTo>
                    <a:pt x="455" y="707"/>
                    <a:pt x="506" y="696"/>
                    <a:pt x="555" y="673"/>
                  </a:cubicBezTo>
                  <a:cubicBezTo>
                    <a:pt x="729" y="589"/>
                    <a:pt x="807" y="372"/>
                    <a:pt x="723" y="196"/>
                  </a:cubicBezTo>
                  <a:cubicBezTo>
                    <a:pt x="663" y="71"/>
                    <a:pt x="535" y="0"/>
                    <a:pt x="40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9"/>
            <p:cNvSpPr/>
            <p:nvPr/>
          </p:nvSpPr>
          <p:spPr>
            <a:xfrm>
              <a:off x="2701945" y="363136"/>
              <a:ext cx="44577" cy="38928"/>
            </a:xfrm>
            <a:custGeom>
              <a:avLst/>
              <a:gdLst/>
              <a:ahLst/>
              <a:cxnLst/>
              <a:rect l="l" t="t" r="r" b="b"/>
              <a:pathLst>
                <a:path w="813" h="710" extrusionOk="0">
                  <a:moveTo>
                    <a:pt x="406" y="0"/>
                  </a:moveTo>
                  <a:cubicBezTo>
                    <a:pt x="354" y="0"/>
                    <a:pt x="302" y="12"/>
                    <a:pt x="252" y="36"/>
                  </a:cubicBezTo>
                  <a:cubicBezTo>
                    <a:pt x="78" y="120"/>
                    <a:pt x="0" y="330"/>
                    <a:pt x="84" y="506"/>
                  </a:cubicBezTo>
                  <a:cubicBezTo>
                    <a:pt x="145" y="636"/>
                    <a:pt x="273" y="709"/>
                    <a:pt x="405" y="709"/>
                  </a:cubicBezTo>
                  <a:cubicBezTo>
                    <a:pt x="458" y="709"/>
                    <a:pt x="511" y="698"/>
                    <a:pt x="560" y="674"/>
                  </a:cubicBezTo>
                  <a:cubicBezTo>
                    <a:pt x="735" y="590"/>
                    <a:pt x="812" y="380"/>
                    <a:pt x="721" y="204"/>
                  </a:cubicBezTo>
                  <a:cubicBezTo>
                    <a:pt x="661" y="73"/>
                    <a:pt x="536" y="0"/>
                    <a:pt x="40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9"/>
            <p:cNvSpPr/>
            <p:nvPr/>
          </p:nvSpPr>
          <p:spPr>
            <a:xfrm>
              <a:off x="2788740" y="321356"/>
              <a:ext cx="44193" cy="39147"/>
            </a:xfrm>
            <a:custGeom>
              <a:avLst/>
              <a:gdLst/>
              <a:ahLst/>
              <a:cxnLst/>
              <a:rect l="l" t="t" r="r" b="b"/>
              <a:pathLst>
                <a:path w="806" h="714" extrusionOk="0">
                  <a:moveTo>
                    <a:pt x="402" y="1"/>
                  </a:moveTo>
                  <a:cubicBezTo>
                    <a:pt x="351" y="1"/>
                    <a:pt x="301" y="11"/>
                    <a:pt x="253" y="35"/>
                  </a:cubicBezTo>
                  <a:cubicBezTo>
                    <a:pt x="69" y="125"/>
                    <a:pt x="0" y="335"/>
                    <a:pt x="84" y="512"/>
                  </a:cubicBezTo>
                  <a:cubicBezTo>
                    <a:pt x="145" y="638"/>
                    <a:pt x="272" y="714"/>
                    <a:pt x="404" y="714"/>
                  </a:cubicBezTo>
                  <a:cubicBezTo>
                    <a:pt x="454" y="714"/>
                    <a:pt x="505" y="703"/>
                    <a:pt x="553" y="680"/>
                  </a:cubicBezTo>
                  <a:cubicBezTo>
                    <a:pt x="735" y="587"/>
                    <a:pt x="805" y="377"/>
                    <a:pt x="721" y="203"/>
                  </a:cubicBezTo>
                  <a:cubicBezTo>
                    <a:pt x="661" y="76"/>
                    <a:pt x="533" y="1"/>
                    <a:pt x="40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9"/>
            <p:cNvSpPr/>
            <p:nvPr/>
          </p:nvSpPr>
          <p:spPr>
            <a:xfrm>
              <a:off x="2528792" y="530584"/>
              <a:ext cx="28457" cy="21547"/>
            </a:xfrm>
            <a:custGeom>
              <a:avLst/>
              <a:gdLst/>
              <a:ahLst/>
              <a:cxnLst/>
              <a:rect l="l" t="t" r="r" b="b"/>
              <a:pathLst>
                <a:path w="519" h="393" extrusionOk="0">
                  <a:moveTo>
                    <a:pt x="151" y="1"/>
                  </a:moveTo>
                  <a:cubicBezTo>
                    <a:pt x="100" y="1"/>
                    <a:pt x="49" y="12"/>
                    <a:pt x="1" y="35"/>
                  </a:cubicBezTo>
                  <a:lnTo>
                    <a:pt x="147" y="343"/>
                  </a:lnTo>
                  <a:lnTo>
                    <a:pt x="505" y="393"/>
                  </a:lnTo>
                  <a:cubicBezTo>
                    <a:pt x="518" y="329"/>
                    <a:pt x="505" y="267"/>
                    <a:pt x="476" y="203"/>
                  </a:cubicBezTo>
                  <a:cubicBezTo>
                    <a:pt x="415" y="76"/>
                    <a:pt x="285" y="1"/>
                    <a:pt x="15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9"/>
            <p:cNvSpPr/>
            <p:nvPr/>
          </p:nvSpPr>
          <p:spPr>
            <a:xfrm>
              <a:off x="2601661" y="488804"/>
              <a:ext cx="44686" cy="39037"/>
            </a:xfrm>
            <a:custGeom>
              <a:avLst/>
              <a:gdLst/>
              <a:ahLst/>
              <a:cxnLst/>
              <a:rect l="l" t="t" r="r" b="b"/>
              <a:pathLst>
                <a:path w="815" h="712" extrusionOk="0">
                  <a:moveTo>
                    <a:pt x="403" y="0"/>
                  </a:moveTo>
                  <a:cubicBezTo>
                    <a:pt x="353" y="0"/>
                    <a:pt x="302" y="11"/>
                    <a:pt x="253" y="34"/>
                  </a:cubicBezTo>
                  <a:cubicBezTo>
                    <a:pt x="78" y="125"/>
                    <a:pt x="1" y="335"/>
                    <a:pt x="85" y="510"/>
                  </a:cubicBezTo>
                  <a:cubicBezTo>
                    <a:pt x="146" y="636"/>
                    <a:pt x="277" y="712"/>
                    <a:pt x="412" y="712"/>
                  </a:cubicBezTo>
                  <a:cubicBezTo>
                    <a:pt x="463" y="712"/>
                    <a:pt x="514" y="701"/>
                    <a:pt x="562" y="678"/>
                  </a:cubicBezTo>
                  <a:cubicBezTo>
                    <a:pt x="737" y="587"/>
                    <a:pt x="814" y="377"/>
                    <a:pt x="724" y="202"/>
                  </a:cubicBezTo>
                  <a:cubicBezTo>
                    <a:pt x="663" y="75"/>
                    <a:pt x="536" y="0"/>
                    <a:pt x="40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9"/>
            <p:cNvSpPr/>
            <p:nvPr/>
          </p:nvSpPr>
          <p:spPr>
            <a:xfrm>
              <a:off x="2688511" y="447244"/>
              <a:ext cx="44138" cy="38763"/>
            </a:xfrm>
            <a:custGeom>
              <a:avLst/>
              <a:gdLst/>
              <a:ahLst/>
              <a:cxnLst/>
              <a:rect l="l" t="t" r="r" b="b"/>
              <a:pathLst>
                <a:path w="805" h="707" extrusionOk="0">
                  <a:moveTo>
                    <a:pt x="406" y="1"/>
                  </a:moveTo>
                  <a:cubicBezTo>
                    <a:pt x="355" y="1"/>
                    <a:pt x="302" y="12"/>
                    <a:pt x="252" y="36"/>
                  </a:cubicBezTo>
                  <a:cubicBezTo>
                    <a:pt x="71" y="120"/>
                    <a:pt x="0" y="330"/>
                    <a:pt x="84" y="505"/>
                  </a:cubicBezTo>
                  <a:cubicBezTo>
                    <a:pt x="145" y="631"/>
                    <a:pt x="272" y="707"/>
                    <a:pt x="406" y="707"/>
                  </a:cubicBezTo>
                  <a:cubicBezTo>
                    <a:pt x="457" y="707"/>
                    <a:pt x="510" y="696"/>
                    <a:pt x="560" y="673"/>
                  </a:cubicBezTo>
                  <a:cubicBezTo>
                    <a:pt x="736" y="589"/>
                    <a:pt x="805" y="379"/>
                    <a:pt x="721" y="197"/>
                  </a:cubicBezTo>
                  <a:cubicBezTo>
                    <a:pt x="661" y="72"/>
                    <a:pt x="536" y="1"/>
                    <a:pt x="40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9"/>
            <p:cNvSpPr/>
            <p:nvPr/>
          </p:nvSpPr>
          <p:spPr>
            <a:xfrm>
              <a:off x="2775307" y="405464"/>
              <a:ext cx="44193" cy="38818"/>
            </a:xfrm>
            <a:custGeom>
              <a:avLst/>
              <a:gdLst/>
              <a:ahLst/>
              <a:cxnLst/>
              <a:rect l="l" t="t" r="r" b="b"/>
              <a:pathLst>
                <a:path w="806" h="708" extrusionOk="0">
                  <a:moveTo>
                    <a:pt x="396" y="1"/>
                  </a:moveTo>
                  <a:cubicBezTo>
                    <a:pt x="345" y="1"/>
                    <a:pt x="294" y="12"/>
                    <a:pt x="245" y="35"/>
                  </a:cubicBezTo>
                  <a:cubicBezTo>
                    <a:pt x="69" y="119"/>
                    <a:pt x="0" y="336"/>
                    <a:pt x="84" y="510"/>
                  </a:cubicBezTo>
                  <a:cubicBezTo>
                    <a:pt x="144" y="635"/>
                    <a:pt x="269" y="707"/>
                    <a:pt x="399" y="707"/>
                  </a:cubicBezTo>
                  <a:cubicBezTo>
                    <a:pt x="450" y="707"/>
                    <a:pt x="503" y="696"/>
                    <a:pt x="553" y="672"/>
                  </a:cubicBezTo>
                  <a:cubicBezTo>
                    <a:pt x="728" y="588"/>
                    <a:pt x="805" y="378"/>
                    <a:pt x="721" y="203"/>
                  </a:cubicBezTo>
                  <a:cubicBezTo>
                    <a:pt x="660" y="76"/>
                    <a:pt x="530" y="1"/>
                    <a:pt x="39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9"/>
            <p:cNvSpPr/>
            <p:nvPr/>
          </p:nvSpPr>
          <p:spPr>
            <a:xfrm>
              <a:off x="2678532" y="535902"/>
              <a:ext cx="44193" cy="38928"/>
            </a:xfrm>
            <a:custGeom>
              <a:avLst/>
              <a:gdLst/>
              <a:ahLst/>
              <a:cxnLst/>
              <a:rect l="l" t="t" r="r" b="b"/>
              <a:pathLst>
                <a:path w="806" h="710" extrusionOk="0">
                  <a:moveTo>
                    <a:pt x="407" y="0"/>
                  </a:moveTo>
                  <a:cubicBezTo>
                    <a:pt x="355" y="0"/>
                    <a:pt x="302" y="12"/>
                    <a:pt x="253" y="36"/>
                  </a:cubicBezTo>
                  <a:cubicBezTo>
                    <a:pt x="69" y="120"/>
                    <a:pt x="1" y="330"/>
                    <a:pt x="85" y="506"/>
                  </a:cubicBezTo>
                  <a:cubicBezTo>
                    <a:pt x="145" y="636"/>
                    <a:pt x="270" y="709"/>
                    <a:pt x="400" y="709"/>
                  </a:cubicBezTo>
                  <a:cubicBezTo>
                    <a:pt x="452" y="709"/>
                    <a:pt x="504" y="698"/>
                    <a:pt x="553" y="674"/>
                  </a:cubicBezTo>
                  <a:cubicBezTo>
                    <a:pt x="735" y="590"/>
                    <a:pt x="805" y="380"/>
                    <a:pt x="721" y="197"/>
                  </a:cubicBezTo>
                  <a:cubicBezTo>
                    <a:pt x="661" y="72"/>
                    <a:pt x="537" y="0"/>
                    <a:pt x="407"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9"/>
            <p:cNvSpPr/>
            <p:nvPr/>
          </p:nvSpPr>
          <p:spPr>
            <a:xfrm>
              <a:off x="2764889" y="494122"/>
              <a:ext cx="44632" cy="38818"/>
            </a:xfrm>
            <a:custGeom>
              <a:avLst/>
              <a:gdLst/>
              <a:ahLst/>
              <a:cxnLst/>
              <a:rect l="l" t="t" r="r" b="b"/>
              <a:pathLst>
                <a:path w="814" h="708" extrusionOk="0">
                  <a:moveTo>
                    <a:pt x="403" y="1"/>
                  </a:moveTo>
                  <a:cubicBezTo>
                    <a:pt x="352" y="1"/>
                    <a:pt x="300" y="11"/>
                    <a:pt x="252" y="35"/>
                  </a:cubicBezTo>
                  <a:cubicBezTo>
                    <a:pt x="77" y="119"/>
                    <a:pt x="0" y="335"/>
                    <a:pt x="91" y="512"/>
                  </a:cubicBezTo>
                  <a:cubicBezTo>
                    <a:pt x="151" y="636"/>
                    <a:pt x="275" y="707"/>
                    <a:pt x="405" y="707"/>
                  </a:cubicBezTo>
                  <a:cubicBezTo>
                    <a:pt x="457" y="707"/>
                    <a:pt x="511" y="696"/>
                    <a:pt x="561" y="671"/>
                  </a:cubicBezTo>
                  <a:cubicBezTo>
                    <a:pt x="736" y="587"/>
                    <a:pt x="814" y="377"/>
                    <a:pt x="730" y="203"/>
                  </a:cubicBezTo>
                  <a:cubicBezTo>
                    <a:pt x="669" y="76"/>
                    <a:pt x="537" y="1"/>
                    <a:pt x="403"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9"/>
            <p:cNvSpPr/>
            <p:nvPr/>
          </p:nvSpPr>
          <p:spPr>
            <a:xfrm>
              <a:off x="1936794" y="259070"/>
              <a:ext cx="524065" cy="590218"/>
            </a:xfrm>
            <a:custGeom>
              <a:avLst/>
              <a:gdLst/>
              <a:ahLst/>
              <a:cxnLst/>
              <a:rect l="l" t="t" r="r" b="b"/>
              <a:pathLst>
                <a:path w="9558" h="10765" extrusionOk="0">
                  <a:moveTo>
                    <a:pt x="6623" y="1"/>
                  </a:moveTo>
                  <a:lnTo>
                    <a:pt x="0" y="2298"/>
                  </a:lnTo>
                  <a:lnTo>
                    <a:pt x="2934" y="10765"/>
                  </a:lnTo>
                  <a:lnTo>
                    <a:pt x="5818" y="8377"/>
                  </a:lnTo>
                  <a:lnTo>
                    <a:pt x="9557" y="8467"/>
                  </a:lnTo>
                  <a:lnTo>
                    <a:pt x="66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9"/>
            <p:cNvSpPr/>
            <p:nvPr/>
          </p:nvSpPr>
          <p:spPr>
            <a:xfrm>
              <a:off x="1950940" y="300576"/>
              <a:ext cx="365990" cy="133286"/>
            </a:xfrm>
            <a:custGeom>
              <a:avLst/>
              <a:gdLst/>
              <a:ahLst/>
              <a:cxnLst/>
              <a:rect l="l" t="t" r="r" b="b"/>
              <a:pathLst>
                <a:path w="6675" h="2431" extrusionOk="0">
                  <a:moveTo>
                    <a:pt x="6632" y="0"/>
                  </a:moveTo>
                  <a:lnTo>
                    <a:pt x="1" y="2297"/>
                  </a:lnTo>
                  <a:lnTo>
                    <a:pt x="50" y="2430"/>
                  </a:lnTo>
                  <a:lnTo>
                    <a:pt x="6674" y="135"/>
                  </a:lnTo>
                  <a:lnTo>
                    <a:pt x="6632"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9"/>
            <p:cNvSpPr/>
            <p:nvPr/>
          </p:nvSpPr>
          <p:spPr>
            <a:xfrm>
              <a:off x="1977039" y="375472"/>
              <a:ext cx="365935" cy="133669"/>
            </a:xfrm>
            <a:custGeom>
              <a:avLst/>
              <a:gdLst/>
              <a:ahLst/>
              <a:cxnLst/>
              <a:rect l="l" t="t" r="r" b="b"/>
              <a:pathLst>
                <a:path w="6674" h="2438" extrusionOk="0">
                  <a:moveTo>
                    <a:pt x="6632" y="0"/>
                  </a:moveTo>
                  <a:lnTo>
                    <a:pt x="1" y="2304"/>
                  </a:lnTo>
                  <a:lnTo>
                    <a:pt x="49" y="2437"/>
                  </a:lnTo>
                  <a:lnTo>
                    <a:pt x="6674" y="140"/>
                  </a:lnTo>
                  <a:lnTo>
                    <a:pt x="6632"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9"/>
            <p:cNvSpPr/>
            <p:nvPr/>
          </p:nvSpPr>
          <p:spPr>
            <a:xfrm>
              <a:off x="2003193" y="450753"/>
              <a:ext cx="365881" cy="133176"/>
            </a:xfrm>
            <a:custGeom>
              <a:avLst/>
              <a:gdLst/>
              <a:ahLst/>
              <a:cxnLst/>
              <a:rect l="l" t="t" r="r" b="b"/>
              <a:pathLst>
                <a:path w="6673" h="2429" extrusionOk="0">
                  <a:moveTo>
                    <a:pt x="6624" y="0"/>
                  </a:moveTo>
                  <a:lnTo>
                    <a:pt x="1" y="2296"/>
                  </a:lnTo>
                  <a:lnTo>
                    <a:pt x="50" y="2429"/>
                  </a:lnTo>
                  <a:lnTo>
                    <a:pt x="6673" y="133"/>
                  </a:lnTo>
                  <a:lnTo>
                    <a:pt x="6624"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9"/>
            <p:cNvSpPr/>
            <p:nvPr/>
          </p:nvSpPr>
          <p:spPr>
            <a:xfrm>
              <a:off x="2029292" y="525594"/>
              <a:ext cx="365935" cy="133615"/>
            </a:xfrm>
            <a:custGeom>
              <a:avLst/>
              <a:gdLst/>
              <a:ahLst/>
              <a:cxnLst/>
              <a:rect l="l" t="t" r="r" b="b"/>
              <a:pathLst>
                <a:path w="6674" h="2437" extrusionOk="0">
                  <a:moveTo>
                    <a:pt x="6625" y="0"/>
                  </a:moveTo>
                  <a:lnTo>
                    <a:pt x="0" y="2297"/>
                  </a:lnTo>
                  <a:lnTo>
                    <a:pt x="42" y="2437"/>
                  </a:lnTo>
                  <a:lnTo>
                    <a:pt x="6674" y="139"/>
                  </a:lnTo>
                  <a:lnTo>
                    <a:pt x="6625"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9"/>
            <p:cNvSpPr/>
            <p:nvPr/>
          </p:nvSpPr>
          <p:spPr>
            <a:xfrm>
              <a:off x="2055007" y="600820"/>
              <a:ext cx="365935" cy="133340"/>
            </a:xfrm>
            <a:custGeom>
              <a:avLst/>
              <a:gdLst/>
              <a:ahLst/>
              <a:cxnLst/>
              <a:rect l="l" t="t" r="r" b="b"/>
              <a:pathLst>
                <a:path w="6674" h="2432" extrusionOk="0">
                  <a:moveTo>
                    <a:pt x="6632" y="1"/>
                  </a:moveTo>
                  <a:lnTo>
                    <a:pt x="0" y="2297"/>
                  </a:lnTo>
                  <a:lnTo>
                    <a:pt x="49" y="2431"/>
                  </a:lnTo>
                  <a:lnTo>
                    <a:pt x="6674" y="134"/>
                  </a:lnTo>
                  <a:lnTo>
                    <a:pt x="6632"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9"/>
            <p:cNvSpPr/>
            <p:nvPr/>
          </p:nvSpPr>
          <p:spPr>
            <a:xfrm>
              <a:off x="2081051" y="757466"/>
              <a:ext cx="127260" cy="51867"/>
            </a:xfrm>
            <a:custGeom>
              <a:avLst/>
              <a:gdLst/>
              <a:ahLst/>
              <a:cxnLst/>
              <a:rect l="l" t="t" r="r" b="b"/>
              <a:pathLst>
                <a:path w="2321" h="946" extrusionOk="0">
                  <a:moveTo>
                    <a:pt x="2320" y="1"/>
                  </a:moveTo>
                  <a:lnTo>
                    <a:pt x="1" y="806"/>
                  </a:lnTo>
                  <a:lnTo>
                    <a:pt x="51" y="945"/>
                  </a:lnTo>
                  <a:lnTo>
                    <a:pt x="2004" y="266"/>
                  </a:lnTo>
                  <a:lnTo>
                    <a:pt x="232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9"/>
            <p:cNvSpPr/>
            <p:nvPr/>
          </p:nvSpPr>
          <p:spPr>
            <a:xfrm>
              <a:off x="2317258" y="675661"/>
              <a:ext cx="129783" cy="44630"/>
            </a:xfrm>
            <a:custGeom>
              <a:avLst/>
              <a:gdLst/>
              <a:ahLst/>
              <a:cxnLst/>
              <a:rect l="l" t="t" r="r" b="b"/>
              <a:pathLst>
                <a:path w="2367" h="814" extrusionOk="0">
                  <a:moveTo>
                    <a:pt x="2318" y="1"/>
                  </a:moveTo>
                  <a:lnTo>
                    <a:pt x="0" y="806"/>
                  </a:lnTo>
                  <a:lnTo>
                    <a:pt x="414" y="814"/>
                  </a:lnTo>
                  <a:lnTo>
                    <a:pt x="2366" y="133"/>
                  </a:lnTo>
                  <a:lnTo>
                    <a:pt x="2318"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9"/>
            <p:cNvSpPr/>
            <p:nvPr/>
          </p:nvSpPr>
          <p:spPr>
            <a:xfrm>
              <a:off x="-61975" y="3"/>
              <a:ext cx="2876108" cy="585887"/>
            </a:xfrm>
            <a:custGeom>
              <a:avLst/>
              <a:gdLst/>
              <a:ahLst/>
              <a:cxnLst/>
              <a:rect l="l" t="t" r="r" b="b"/>
              <a:pathLst>
                <a:path w="52455" h="10686" extrusionOk="0">
                  <a:moveTo>
                    <a:pt x="52384" y="0"/>
                  </a:moveTo>
                  <a:cubicBezTo>
                    <a:pt x="49166" y="1974"/>
                    <a:pt x="33957" y="10529"/>
                    <a:pt x="11889" y="10529"/>
                  </a:cubicBezTo>
                  <a:cubicBezTo>
                    <a:pt x="8122" y="10529"/>
                    <a:pt x="4155" y="10279"/>
                    <a:pt x="13" y="9705"/>
                  </a:cubicBezTo>
                  <a:lnTo>
                    <a:pt x="0" y="9845"/>
                  </a:lnTo>
                  <a:cubicBezTo>
                    <a:pt x="4040" y="10406"/>
                    <a:pt x="8067" y="10685"/>
                    <a:pt x="12071" y="10685"/>
                  </a:cubicBezTo>
                  <a:cubicBezTo>
                    <a:pt x="19901" y="10685"/>
                    <a:pt x="27616" y="9608"/>
                    <a:pt x="35123" y="7472"/>
                  </a:cubicBezTo>
                  <a:cubicBezTo>
                    <a:pt x="44178" y="4887"/>
                    <a:pt x="50261" y="1471"/>
                    <a:pt x="52455" y="120"/>
                  </a:cubicBezTo>
                  <a:lnTo>
                    <a:pt x="523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7" name="Google Shape;1807;p49"/>
          <p:cNvGrpSpPr/>
          <p:nvPr/>
        </p:nvGrpSpPr>
        <p:grpSpPr>
          <a:xfrm>
            <a:off x="6211327" y="-36220"/>
            <a:ext cx="2945584" cy="1142442"/>
            <a:chOff x="6211327" y="-36220"/>
            <a:chExt cx="2945584" cy="1142442"/>
          </a:xfrm>
        </p:grpSpPr>
        <p:sp>
          <p:nvSpPr>
            <p:cNvPr id="1808" name="Google Shape;1808;p49"/>
            <p:cNvSpPr/>
            <p:nvPr/>
          </p:nvSpPr>
          <p:spPr>
            <a:xfrm>
              <a:off x="6250918" y="14721"/>
              <a:ext cx="399409" cy="541878"/>
            </a:xfrm>
            <a:custGeom>
              <a:avLst/>
              <a:gdLst/>
              <a:ahLst/>
              <a:cxnLst/>
              <a:rect l="l" t="t" r="r" b="b"/>
              <a:pathLst>
                <a:path w="7072" h="9595" extrusionOk="0">
                  <a:moveTo>
                    <a:pt x="763" y="1"/>
                  </a:moveTo>
                  <a:lnTo>
                    <a:pt x="0" y="9595"/>
                  </a:lnTo>
                  <a:lnTo>
                    <a:pt x="7072" y="3068"/>
                  </a:lnTo>
                  <a:lnTo>
                    <a:pt x="7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9"/>
            <p:cNvSpPr/>
            <p:nvPr/>
          </p:nvSpPr>
          <p:spPr>
            <a:xfrm>
              <a:off x="7632250" y="507134"/>
              <a:ext cx="391559" cy="530752"/>
            </a:xfrm>
            <a:custGeom>
              <a:avLst/>
              <a:gdLst/>
              <a:ahLst/>
              <a:cxnLst/>
              <a:rect l="l" t="t" r="r" b="b"/>
              <a:pathLst>
                <a:path w="6933" h="9398" extrusionOk="0">
                  <a:moveTo>
                    <a:pt x="1" y="0"/>
                  </a:moveTo>
                  <a:lnTo>
                    <a:pt x="2073" y="9398"/>
                  </a:lnTo>
                  <a:lnTo>
                    <a:pt x="6933" y="1093"/>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9"/>
            <p:cNvSpPr/>
            <p:nvPr/>
          </p:nvSpPr>
          <p:spPr>
            <a:xfrm>
              <a:off x="6542738" y="220406"/>
              <a:ext cx="551333" cy="614561"/>
            </a:xfrm>
            <a:custGeom>
              <a:avLst/>
              <a:gdLst/>
              <a:ahLst/>
              <a:cxnLst/>
              <a:rect l="l" t="t" r="r" b="b"/>
              <a:pathLst>
                <a:path w="9762" h="10882" extrusionOk="0">
                  <a:moveTo>
                    <a:pt x="3214" y="0"/>
                  </a:moveTo>
                  <a:lnTo>
                    <a:pt x="1" y="8368"/>
                  </a:lnTo>
                  <a:lnTo>
                    <a:pt x="3740" y="8396"/>
                  </a:lnTo>
                  <a:lnTo>
                    <a:pt x="6548" y="10882"/>
                  </a:lnTo>
                  <a:lnTo>
                    <a:pt x="9761" y="2514"/>
                  </a:lnTo>
                  <a:lnTo>
                    <a:pt x="32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9"/>
            <p:cNvSpPr/>
            <p:nvPr/>
          </p:nvSpPr>
          <p:spPr>
            <a:xfrm>
              <a:off x="6688620" y="249661"/>
              <a:ext cx="127809" cy="63308"/>
            </a:xfrm>
            <a:custGeom>
              <a:avLst/>
              <a:gdLst/>
              <a:ahLst/>
              <a:cxnLst/>
              <a:rect l="l" t="t" r="r" b="b"/>
              <a:pathLst>
                <a:path w="2263" h="1121" extrusionOk="0">
                  <a:moveTo>
                    <a:pt x="1984" y="0"/>
                  </a:moveTo>
                  <a:lnTo>
                    <a:pt x="107" y="834"/>
                  </a:lnTo>
                  <a:lnTo>
                    <a:pt x="1" y="1121"/>
                  </a:lnTo>
                  <a:lnTo>
                    <a:pt x="2263" y="113"/>
                  </a:lnTo>
                  <a:lnTo>
                    <a:pt x="1984"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9"/>
            <p:cNvSpPr/>
            <p:nvPr/>
          </p:nvSpPr>
          <p:spPr>
            <a:xfrm>
              <a:off x="6656259" y="282078"/>
              <a:ext cx="244491" cy="114701"/>
            </a:xfrm>
            <a:custGeom>
              <a:avLst/>
              <a:gdLst/>
              <a:ahLst/>
              <a:cxnLst/>
              <a:rect l="l" t="t" r="r" b="b"/>
              <a:pathLst>
                <a:path w="4329" h="2031" extrusionOk="0">
                  <a:moveTo>
                    <a:pt x="4047" y="1"/>
                  </a:moveTo>
                  <a:lnTo>
                    <a:pt x="112" y="1752"/>
                  </a:lnTo>
                  <a:lnTo>
                    <a:pt x="1" y="2031"/>
                  </a:lnTo>
                  <a:lnTo>
                    <a:pt x="4328" y="113"/>
                  </a:lnTo>
                  <a:lnTo>
                    <a:pt x="404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9"/>
            <p:cNvSpPr/>
            <p:nvPr/>
          </p:nvSpPr>
          <p:spPr>
            <a:xfrm>
              <a:off x="6623784" y="314551"/>
              <a:ext cx="361117" cy="166545"/>
            </a:xfrm>
            <a:custGeom>
              <a:avLst/>
              <a:gdLst/>
              <a:ahLst/>
              <a:cxnLst/>
              <a:rect l="l" t="t" r="r" b="b"/>
              <a:pathLst>
                <a:path w="6394" h="2949" extrusionOk="0">
                  <a:moveTo>
                    <a:pt x="6115" y="1"/>
                  </a:moveTo>
                  <a:lnTo>
                    <a:pt x="114" y="2668"/>
                  </a:lnTo>
                  <a:lnTo>
                    <a:pt x="1" y="2948"/>
                  </a:lnTo>
                  <a:lnTo>
                    <a:pt x="6394" y="111"/>
                  </a:lnTo>
                  <a:lnTo>
                    <a:pt x="6115"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9"/>
            <p:cNvSpPr/>
            <p:nvPr/>
          </p:nvSpPr>
          <p:spPr>
            <a:xfrm>
              <a:off x="6591818" y="346912"/>
              <a:ext cx="477404" cy="218332"/>
            </a:xfrm>
            <a:custGeom>
              <a:avLst/>
              <a:gdLst/>
              <a:ahLst/>
              <a:cxnLst/>
              <a:rect l="l" t="t" r="r" b="b"/>
              <a:pathLst>
                <a:path w="8453" h="3866" extrusionOk="0">
                  <a:moveTo>
                    <a:pt x="8165" y="1"/>
                  </a:moveTo>
                  <a:lnTo>
                    <a:pt x="105" y="3587"/>
                  </a:lnTo>
                  <a:lnTo>
                    <a:pt x="1" y="3866"/>
                  </a:lnTo>
                  <a:lnTo>
                    <a:pt x="8452" y="106"/>
                  </a:lnTo>
                  <a:lnTo>
                    <a:pt x="8165"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9"/>
            <p:cNvSpPr/>
            <p:nvPr/>
          </p:nvSpPr>
          <p:spPr>
            <a:xfrm>
              <a:off x="6559343" y="405873"/>
              <a:ext cx="518125" cy="243690"/>
            </a:xfrm>
            <a:custGeom>
              <a:avLst/>
              <a:gdLst/>
              <a:ahLst/>
              <a:cxnLst/>
              <a:rect l="l" t="t" r="r" b="b"/>
              <a:pathLst>
                <a:path w="9174" h="4315" extrusionOk="0">
                  <a:moveTo>
                    <a:pt x="9173" y="0"/>
                  </a:moveTo>
                  <a:lnTo>
                    <a:pt x="105" y="4033"/>
                  </a:lnTo>
                  <a:lnTo>
                    <a:pt x="1" y="4314"/>
                  </a:lnTo>
                  <a:lnTo>
                    <a:pt x="9062" y="281"/>
                  </a:lnTo>
                  <a:lnTo>
                    <a:pt x="9173"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9"/>
            <p:cNvSpPr/>
            <p:nvPr/>
          </p:nvSpPr>
          <p:spPr>
            <a:xfrm>
              <a:off x="6588203" y="490135"/>
              <a:ext cx="456903" cy="203254"/>
            </a:xfrm>
            <a:custGeom>
              <a:avLst/>
              <a:gdLst/>
              <a:ahLst/>
              <a:cxnLst/>
              <a:rect l="l" t="t" r="r" b="b"/>
              <a:pathLst>
                <a:path w="8090" h="3599" extrusionOk="0">
                  <a:moveTo>
                    <a:pt x="8089" y="0"/>
                  </a:moveTo>
                  <a:lnTo>
                    <a:pt x="1" y="3598"/>
                  </a:lnTo>
                  <a:lnTo>
                    <a:pt x="518" y="3598"/>
                  </a:lnTo>
                  <a:lnTo>
                    <a:pt x="7977" y="279"/>
                  </a:lnTo>
                  <a:lnTo>
                    <a:pt x="8089"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9"/>
            <p:cNvSpPr/>
            <p:nvPr/>
          </p:nvSpPr>
          <p:spPr>
            <a:xfrm>
              <a:off x="6742048" y="574340"/>
              <a:ext cx="270584" cy="125431"/>
            </a:xfrm>
            <a:custGeom>
              <a:avLst/>
              <a:gdLst/>
              <a:ahLst/>
              <a:cxnLst/>
              <a:rect l="l" t="t" r="r" b="b"/>
              <a:pathLst>
                <a:path w="4791" h="2221" extrusionOk="0">
                  <a:moveTo>
                    <a:pt x="4790" y="0"/>
                  </a:moveTo>
                  <a:lnTo>
                    <a:pt x="1" y="2129"/>
                  </a:lnTo>
                  <a:lnTo>
                    <a:pt x="211" y="2129"/>
                  </a:lnTo>
                  <a:lnTo>
                    <a:pt x="315" y="2220"/>
                  </a:lnTo>
                  <a:lnTo>
                    <a:pt x="4678" y="281"/>
                  </a:lnTo>
                  <a:lnTo>
                    <a:pt x="4790"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9"/>
            <p:cNvSpPr/>
            <p:nvPr/>
          </p:nvSpPr>
          <p:spPr>
            <a:xfrm>
              <a:off x="6802536" y="658602"/>
              <a:ext cx="177622" cy="87819"/>
            </a:xfrm>
            <a:custGeom>
              <a:avLst/>
              <a:gdLst/>
              <a:ahLst/>
              <a:cxnLst/>
              <a:rect l="l" t="t" r="r" b="b"/>
              <a:pathLst>
                <a:path w="3145" h="1555" extrusionOk="0">
                  <a:moveTo>
                    <a:pt x="3145" y="0"/>
                  </a:moveTo>
                  <a:lnTo>
                    <a:pt x="0" y="1400"/>
                  </a:lnTo>
                  <a:lnTo>
                    <a:pt x="177" y="1555"/>
                  </a:lnTo>
                  <a:lnTo>
                    <a:pt x="3041" y="279"/>
                  </a:lnTo>
                  <a:lnTo>
                    <a:pt x="3145"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9"/>
            <p:cNvSpPr/>
            <p:nvPr/>
          </p:nvSpPr>
          <p:spPr>
            <a:xfrm>
              <a:off x="6854721" y="742808"/>
              <a:ext cx="93075" cy="49867"/>
            </a:xfrm>
            <a:custGeom>
              <a:avLst/>
              <a:gdLst/>
              <a:ahLst/>
              <a:cxnLst/>
              <a:rect l="l" t="t" r="r" b="b"/>
              <a:pathLst>
                <a:path w="1648" h="883" extrusionOk="0">
                  <a:moveTo>
                    <a:pt x="1648" y="0"/>
                  </a:moveTo>
                  <a:lnTo>
                    <a:pt x="1" y="729"/>
                  </a:lnTo>
                  <a:lnTo>
                    <a:pt x="184" y="882"/>
                  </a:lnTo>
                  <a:lnTo>
                    <a:pt x="1542" y="281"/>
                  </a:lnTo>
                  <a:lnTo>
                    <a:pt x="1648"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9"/>
            <p:cNvSpPr/>
            <p:nvPr/>
          </p:nvSpPr>
          <p:spPr>
            <a:xfrm>
              <a:off x="7084924" y="389269"/>
              <a:ext cx="476557" cy="539845"/>
            </a:xfrm>
            <a:custGeom>
              <a:avLst/>
              <a:gdLst/>
              <a:ahLst/>
              <a:cxnLst/>
              <a:rect l="l" t="t" r="r" b="b"/>
              <a:pathLst>
                <a:path w="8438" h="9559" extrusionOk="0">
                  <a:moveTo>
                    <a:pt x="1654" y="0"/>
                  </a:moveTo>
                  <a:lnTo>
                    <a:pt x="0" y="6351"/>
                  </a:lnTo>
                  <a:lnTo>
                    <a:pt x="2788" y="9559"/>
                  </a:lnTo>
                  <a:lnTo>
                    <a:pt x="6786" y="8124"/>
                  </a:lnTo>
                  <a:lnTo>
                    <a:pt x="8438" y="1771"/>
                  </a:lnTo>
                  <a:lnTo>
                    <a:pt x="16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9"/>
            <p:cNvSpPr/>
            <p:nvPr/>
          </p:nvSpPr>
          <p:spPr>
            <a:xfrm>
              <a:off x="7154957" y="439928"/>
              <a:ext cx="27279" cy="39024"/>
            </a:xfrm>
            <a:custGeom>
              <a:avLst/>
              <a:gdLst/>
              <a:ahLst/>
              <a:cxnLst/>
              <a:rect l="l" t="t" r="r" b="b"/>
              <a:pathLst>
                <a:path w="483" h="691" extrusionOk="0">
                  <a:moveTo>
                    <a:pt x="182" y="0"/>
                  </a:moveTo>
                  <a:lnTo>
                    <a:pt x="0" y="679"/>
                  </a:lnTo>
                  <a:cubicBezTo>
                    <a:pt x="30" y="687"/>
                    <a:pt x="60" y="691"/>
                    <a:pt x="89" y="691"/>
                  </a:cubicBezTo>
                  <a:cubicBezTo>
                    <a:pt x="247" y="691"/>
                    <a:pt x="393" y="586"/>
                    <a:pt x="434" y="427"/>
                  </a:cubicBezTo>
                  <a:cubicBezTo>
                    <a:pt x="483" y="237"/>
                    <a:pt x="372" y="42"/>
                    <a:pt x="182"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9"/>
            <p:cNvSpPr/>
            <p:nvPr/>
          </p:nvSpPr>
          <p:spPr>
            <a:xfrm>
              <a:off x="7233630" y="464156"/>
              <a:ext cx="44391" cy="39871"/>
            </a:xfrm>
            <a:custGeom>
              <a:avLst/>
              <a:gdLst/>
              <a:ahLst/>
              <a:cxnLst/>
              <a:rect l="l" t="t" r="r" b="b"/>
              <a:pathLst>
                <a:path w="786" h="706" extrusionOk="0">
                  <a:moveTo>
                    <a:pt x="395" y="0"/>
                  </a:moveTo>
                  <a:cubicBezTo>
                    <a:pt x="236" y="0"/>
                    <a:pt x="90" y="105"/>
                    <a:pt x="49" y="264"/>
                  </a:cubicBezTo>
                  <a:cubicBezTo>
                    <a:pt x="0" y="454"/>
                    <a:pt x="120" y="642"/>
                    <a:pt x="308" y="691"/>
                  </a:cubicBezTo>
                  <a:cubicBezTo>
                    <a:pt x="340" y="700"/>
                    <a:pt x="373" y="705"/>
                    <a:pt x="404" y="705"/>
                  </a:cubicBezTo>
                  <a:cubicBezTo>
                    <a:pt x="558" y="705"/>
                    <a:pt x="695" y="596"/>
                    <a:pt x="737" y="439"/>
                  </a:cubicBezTo>
                  <a:cubicBezTo>
                    <a:pt x="785" y="250"/>
                    <a:pt x="673" y="61"/>
                    <a:pt x="484" y="12"/>
                  </a:cubicBezTo>
                  <a:cubicBezTo>
                    <a:pt x="454" y="4"/>
                    <a:pt x="424"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9"/>
            <p:cNvSpPr/>
            <p:nvPr/>
          </p:nvSpPr>
          <p:spPr>
            <a:xfrm>
              <a:off x="7329755" y="489062"/>
              <a:ext cx="44278" cy="40097"/>
            </a:xfrm>
            <a:custGeom>
              <a:avLst/>
              <a:gdLst/>
              <a:ahLst/>
              <a:cxnLst/>
              <a:rect l="l" t="t" r="r" b="b"/>
              <a:pathLst>
                <a:path w="784" h="710" extrusionOk="0">
                  <a:moveTo>
                    <a:pt x="385" y="1"/>
                  </a:moveTo>
                  <a:cubicBezTo>
                    <a:pt x="229" y="1"/>
                    <a:pt x="90" y="106"/>
                    <a:pt x="50" y="265"/>
                  </a:cubicBezTo>
                  <a:cubicBezTo>
                    <a:pt x="1" y="453"/>
                    <a:pt x="112" y="650"/>
                    <a:pt x="302" y="698"/>
                  </a:cubicBezTo>
                  <a:cubicBezTo>
                    <a:pt x="330" y="706"/>
                    <a:pt x="359" y="709"/>
                    <a:pt x="387" y="709"/>
                  </a:cubicBezTo>
                  <a:cubicBezTo>
                    <a:pt x="546" y="709"/>
                    <a:pt x="694" y="599"/>
                    <a:pt x="735" y="440"/>
                  </a:cubicBezTo>
                  <a:cubicBezTo>
                    <a:pt x="784" y="250"/>
                    <a:pt x="665" y="61"/>
                    <a:pt x="476" y="13"/>
                  </a:cubicBezTo>
                  <a:cubicBezTo>
                    <a:pt x="446" y="5"/>
                    <a:pt x="415" y="1"/>
                    <a:pt x="38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9"/>
            <p:cNvSpPr/>
            <p:nvPr/>
          </p:nvSpPr>
          <p:spPr>
            <a:xfrm>
              <a:off x="7425429" y="513968"/>
              <a:ext cx="44391" cy="40097"/>
            </a:xfrm>
            <a:custGeom>
              <a:avLst/>
              <a:gdLst/>
              <a:ahLst/>
              <a:cxnLst/>
              <a:rect l="l" t="t" r="r" b="b"/>
              <a:pathLst>
                <a:path w="786" h="710" extrusionOk="0">
                  <a:moveTo>
                    <a:pt x="394" y="1"/>
                  </a:moveTo>
                  <a:cubicBezTo>
                    <a:pt x="237" y="1"/>
                    <a:pt x="91" y="106"/>
                    <a:pt x="50" y="264"/>
                  </a:cubicBezTo>
                  <a:cubicBezTo>
                    <a:pt x="1" y="454"/>
                    <a:pt x="113" y="649"/>
                    <a:pt x="302" y="698"/>
                  </a:cubicBezTo>
                  <a:cubicBezTo>
                    <a:pt x="332" y="706"/>
                    <a:pt x="363" y="710"/>
                    <a:pt x="393" y="710"/>
                  </a:cubicBezTo>
                  <a:cubicBezTo>
                    <a:pt x="551" y="710"/>
                    <a:pt x="694" y="605"/>
                    <a:pt x="735" y="446"/>
                  </a:cubicBezTo>
                  <a:cubicBezTo>
                    <a:pt x="786" y="251"/>
                    <a:pt x="673" y="61"/>
                    <a:pt x="483" y="12"/>
                  </a:cubicBezTo>
                  <a:cubicBezTo>
                    <a:pt x="453" y="4"/>
                    <a:pt x="424" y="1"/>
                    <a:pt x="394"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9"/>
            <p:cNvSpPr/>
            <p:nvPr/>
          </p:nvSpPr>
          <p:spPr>
            <a:xfrm>
              <a:off x="7521102" y="538930"/>
              <a:ext cx="27392" cy="39420"/>
            </a:xfrm>
            <a:custGeom>
              <a:avLst/>
              <a:gdLst/>
              <a:ahLst/>
              <a:cxnLst/>
              <a:rect l="l" t="t" r="r" b="b"/>
              <a:pathLst>
                <a:path w="485" h="698" extrusionOk="0">
                  <a:moveTo>
                    <a:pt x="393" y="0"/>
                  </a:moveTo>
                  <a:cubicBezTo>
                    <a:pt x="237" y="0"/>
                    <a:pt x="97" y="105"/>
                    <a:pt x="50" y="264"/>
                  </a:cubicBezTo>
                  <a:cubicBezTo>
                    <a:pt x="1" y="452"/>
                    <a:pt x="120" y="649"/>
                    <a:pt x="310" y="698"/>
                  </a:cubicBezTo>
                  <a:lnTo>
                    <a:pt x="485" y="12"/>
                  </a:lnTo>
                  <a:cubicBezTo>
                    <a:pt x="454" y="4"/>
                    <a:pt x="423" y="0"/>
                    <a:pt x="39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9"/>
            <p:cNvSpPr/>
            <p:nvPr/>
          </p:nvSpPr>
          <p:spPr>
            <a:xfrm>
              <a:off x="7204770" y="397232"/>
              <a:ext cx="41172" cy="24793"/>
            </a:xfrm>
            <a:custGeom>
              <a:avLst/>
              <a:gdLst/>
              <a:ahLst/>
              <a:cxnLst/>
              <a:rect l="l" t="t" r="r" b="b"/>
              <a:pathLst>
                <a:path w="729" h="439" extrusionOk="0">
                  <a:moveTo>
                    <a:pt x="43" y="0"/>
                  </a:moveTo>
                  <a:lnTo>
                    <a:pt x="43" y="0"/>
                  </a:lnTo>
                  <a:cubicBezTo>
                    <a:pt x="1" y="188"/>
                    <a:pt x="113" y="378"/>
                    <a:pt x="301" y="427"/>
                  </a:cubicBezTo>
                  <a:cubicBezTo>
                    <a:pt x="331" y="435"/>
                    <a:pt x="361" y="438"/>
                    <a:pt x="391" y="438"/>
                  </a:cubicBezTo>
                  <a:cubicBezTo>
                    <a:pt x="547" y="438"/>
                    <a:pt x="687" y="334"/>
                    <a:pt x="728" y="175"/>
                  </a:cubicBezTo>
                  <a:lnTo>
                    <a:pt x="43"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9"/>
            <p:cNvSpPr/>
            <p:nvPr/>
          </p:nvSpPr>
          <p:spPr>
            <a:xfrm>
              <a:off x="7300443" y="422082"/>
              <a:ext cx="41624" cy="24962"/>
            </a:xfrm>
            <a:custGeom>
              <a:avLst/>
              <a:gdLst/>
              <a:ahLst/>
              <a:cxnLst/>
              <a:rect l="l" t="t" r="r" b="b"/>
              <a:pathLst>
                <a:path w="737" h="442" extrusionOk="0">
                  <a:moveTo>
                    <a:pt x="49" y="1"/>
                  </a:moveTo>
                  <a:lnTo>
                    <a:pt x="49" y="1"/>
                  </a:lnTo>
                  <a:cubicBezTo>
                    <a:pt x="1" y="190"/>
                    <a:pt x="113" y="379"/>
                    <a:pt x="301" y="427"/>
                  </a:cubicBezTo>
                  <a:cubicBezTo>
                    <a:pt x="334" y="437"/>
                    <a:pt x="366" y="442"/>
                    <a:pt x="398" y="442"/>
                  </a:cubicBezTo>
                  <a:cubicBezTo>
                    <a:pt x="554" y="442"/>
                    <a:pt x="696" y="333"/>
                    <a:pt x="737" y="175"/>
                  </a:cubicBezTo>
                  <a:lnTo>
                    <a:pt x="49"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9"/>
            <p:cNvSpPr/>
            <p:nvPr/>
          </p:nvSpPr>
          <p:spPr>
            <a:xfrm>
              <a:off x="7396230" y="447044"/>
              <a:ext cx="41511" cy="25188"/>
            </a:xfrm>
            <a:custGeom>
              <a:avLst/>
              <a:gdLst/>
              <a:ahLst/>
              <a:cxnLst/>
              <a:rect l="l" t="t" r="r" b="b"/>
              <a:pathLst>
                <a:path w="735" h="446" extrusionOk="0">
                  <a:moveTo>
                    <a:pt x="49" y="1"/>
                  </a:moveTo>
                  <a:lnTo>
                    <a:pt x="49" y="1"/>
                  </a:lnTo>
                  <a:cubicBezTo>
                    <a:pt x="0" y="189"/>
                    <a:pt x="111" y="385"/>
                    <a:pt x="301" y="434"/>
                  </a:cubicBezTo>
                  <a:cubicBezTo>
                    <a:pt x="330" y="441"/>
                    <a:pt x="358" y="445"/>
                    <a:pt x="387" y="445"/>
                  </a:cubicBezTo>
                  <a:cubicBezTo>
                    <a:pt x="546" y="445"/>
                    <a:pt x="693" y="335"/>
                    <a:pt x="735" y="175"/>
                  </a:cubicBezTo>
                  <a:lnTo>
                    <a:pt x="49"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9"/>
            <p:cNvSpPr/>
            <p:nvPr/>
          </p:nvSpPr>
          <p:spPr>
            <a:xfrm>
              <a:off x="7491903" y="471893"/>
              <a:ext cx="41511" cy="25244"/>
            </a:xfrm>
            <a:custGeom>
              <a:avLst/>
              <a:gdLst/>
              <a:ahLst/>
              <a:cxnLst/>
              <a:rect l="l" t="t" r="r" b="b"/>
              <a:pathLst>
                <a:path w="735" h="447" extrusionOk="0">
                  <a:moveTo>
                    <a:pt x="56" y="1"/>
                  </a:moveTo>
                  <a:lnTo>
                    <a:pt x="56" y="1"/>
                  </a:lnTo>
                  <a:cubicBezTo>
                    <a:pt x="0" y="191"/>
                    <a:pt x="119" y="386"/>
                    <a:pt x="308" y="434"/>
                  </a:cubicBezTo>
                  <a:cubicBezTo>
                    <a:pt x="338" y="443"/>
                    <a:pt x="369" y="446"/>
                    <a:pt x="399" y="446"/>
                  </a:cubicBezTo>
                  <a:cubicBezTo>
                    <a:pt x="555" y="446"/>
                    <a:pt x="694" y="341"/>
                    <a:pt x="735" y="176"/>
                  </a:cubicBezTo>
                  <a:lnTo>
                    <a:pt x="56"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9"/>
            <p:cNvSpPr/>
            <p:nvPr/>
          </p:nvSpPr>
          <p:spPr>
            <a:xfrm>
              <a:off x="7166817" y="527014"/>
              <a:ext cx="44391" cy="40097"/>
            </a:xfrm>
            <a:custGeom>
              <a:avLst/>
              <a:gdLst/>
              <a:ahLst/>
              <a:cxnLst/>
              <a:rect l="l" t="t" r="r" b="b"/>
              <a:pathLst>
                <a:path w="786" h="710" extrusionOk="0">
                  <a:moveTo>
                    <a:pt x="391" y="1"/>
                  </a:moveTo>
                  <a:cubicBezTo>
                    <a:pt x="235" y="1"/>
                    <a:pt x="90" y="106"/>
                    <a:pt x="49" y="265"/>
                  </a:cubicBezTo>
                  <a:cubicBezTo>
                    <a:pt x="0" y="453"/>
                    <a:pt x="113" y="650"/>
                    <a:pt x="301" y="699"/>
                  </a:cubicBezTo>
                  <a:cubicBezTo>
                    <a:pt x="331" y="706"/>
                    <a:pt x="361" y="710"/>
                    <a:pt x="391" y="710"/>
                  </a:cubicBezTo>
                  <a:cubicBezTo>
                    <a:pt x="549" y="710"/>
                    <a:pt x="694" y="605"/>
                    <a:pt x="735" y="447"/>
                  </a:cubicBezTo>
                  <a:cubicBezTo>
                    <a:pt x="785" y="257"/>
                    <a:pt x="673" y="62"/>
                    <a:pt x="483" y="13"/>
                  </a:cubicBezTo>
                  <a:cubicBezTo>
                    <a:pt x="452" y="5"/>
                    <a:pt x="422" y="1"/>
                    <a:pt x="39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9"/>
            <p:cNvSpPr/>
            <p:nvPr/>
          </p:nvSpPr>
          <p:spPr>
            <a:xfrm>
              <a:off x="7262490" y="551920"/>
              <a:ext cx="44391" cy="40097"/>
            </a:xfrm>
            <a:custGeom>
              <a:avLst/>
              <a:gdLst/>
              <a:ahLst/>
              <a:cxnLst/>
              <a:rect l="l" t="t" r="r" b="b"/>
              <a:pathLst>
                <a:path w="786" h="710" extrusionOk="0">
                  <a:moveTo>
                    <a:pt x="395" y="1"/>
                  </a:moveTo>
                  <a:cubicBezTo>
                    <a:pt x="237" y="1"/>
                    <a:pt x="92" y="106"/>
                    <a:pt x="49" y="264"/>
                  </a:cubicBezTo>
                  <a:cubicBezTo>
                    <a:pt x="0" y="454"/>
                    <a:pt x="120" y="649"/>
                    <a:pt x="310" y="698"/>
                  </a:cubicBezTo>
                  <a:cubicBezTo>
                    <a:pt x="340" y="706"/>
                    <a:pt x="370" y="710"/>
                    <a:pt x="400" y="710"/>
                  </a:cubicBezTo>
                  <a:cubicBezTo>
                    <a:pt x="555" y="710"/>
                    <a:pt x="696" y="605"/>
                    <a:pt x="736" y="446"/>
                  </a:cubicBezTo>
                  <a:cubicBezTo>
                    <a:pt x="785" y="258"/>
                    <a:pt x="673" y="61"/>
                    <a:pt x="484" y="12"/>
                  </a:cubicBezTo>
                  <a:cubicBezTo>
                    <a:pt x="454" y="5"/>
                    <a:pt x="424" y="1"/>
                    <a:pt x="39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9"/>
            <p:cNvSpPr/>
            <p:nvPr/>
          </p:nvSpPr>
          <p:spPr>
            <a:xfrm>
              <a:off x="7358615" y="576882"/>
              <a:ext cx="44278" cy="40097"/>
            </a:xfrm>
            <a:custGeom>
              <a:avLst/>
              <a:gdLst/>
              <a:ahLst/>
              <a:cxnLst/>
              <a:rect l="l" t="t" r="r" b="b"/>
              <a:pathLst>
                <a:path w="784" h="710" extrusionOk="0">
                  <a:moveTo>
                    <a:pt x="386" y="0"/>
                  </a:moveTo>
                  <a:cubicBezTo>
                    <a:pt x="230" y="0"/>
                    <a:pt x="90" y="105"/>
                    <a:pt x="49" y="264"/>
                  </a:cubicBezTo>
                  <a:cubicBezTo>
                    <a:pt x="1" y="453"/>
                    <a:pt x="112" y="649"/>
                    <a:pt x="302" y="698"/>
                  </a:cubicBezTo>
                  <a:cubicBezTo>
                    <a:pt x="331" y="706"/>
                    <a:pt x="361" y="709"/>
                    <a:pt x="391" y="709"/>
                  </a:cubicBezTo>
                  <a:cubicBezTo>
                    <a:pt x="548" y="709"/>
                    <a:pt x="694" y="604"/>
                    <a:pt x="735" y="446"/>
                  </a:cubicBezTo>
                  <a:cubicBezTo>
                    <a:pt x="784" y="256"/>
                    <a:pt x="666" y="61"/>
                    <a:pt x="476" y="12"/>
                  </a:cubicBezTo>
                  <a:cubicBezTo>
                    <a:pt x="446" y="4"/>
                    <a:pt x="415" y="0"/>
                    <a:pt x="38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9"/>
            <p:cNvSpPr/>
            <p:nvPr/>
          </p:nvSpPr>
          <p:spPr>
            <a:xfrm>
              <a:off x="7454289" y="601788"/>
              <a:ext cx="44391" cy="40097"/>
            </a:xfrm>
            <a:custGeom>
              <a:avLst/>
              <a:gdLst/>
              <a:ahLst/>
              <a:cxnLst/>
              <a:rect l="l" t="t" r="r" b="b"/>
              <a:pathLst>
                <a:path w="786" h="710" extrusionOk="0">
                  <a:moveTo>
                    <a:pt x="395" y="0"/>
                  </a:moveTo>
                  <a:cubicBezTo>
                    <a:pt x="237" y="0"/>
                    <a:pt x="90" y="106"/>
                    <a:pt x="49" y="270"/>
                  </a:cubicBezTo>
                  <a:cubicBezTo>
                    <a:pt x="1" y="460"/>
                    <a:pt x="113" y="648"/>
                    <a:pt x="301" y="697"/>
                  </a:cubicBezTo>
                  <a:cubicBezTo>
                    <a:pt x="332" y="705"/>
                    <a:pt x="363" y="709"/>
                    <a:pt x="393" y="709"/>
                  </a:cubicBezTo>
                  <a:cubicBezTo>
                    <a:pt x="551" y="709"/>
                    <a:pt x="694" y="604"/>
                    <a:pt x="737" y="445"/>
                  </a:cubicBezTo>
                  <a:cubicBezTo>
                    <a:pt x="785"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9"/>
            <p:cNvSpPr/>
            <p:nvPr/>
          </p:nvSpPr>
          <p:spPr>
            <a:xfrm>
              <a:off x="7117343" y="584676"/>
              <a:ext cx="27392" cy="39420"/>
            </a:xfrm>
            <a:custGeom>
              <a:avLst/>
              <a:gdLst/>
              <a:ahLst/>
              <a:cxnLst/>
              <a:rect l="l" t="t" r="r" b="b"/>
              <a:pathLst>
                <a:path w="485" h="698" extrusionOk="0">
                  <a:moveTo>
                    <a:pt x="176" y="0"/>
                  </a:moveTo>
                  <a:lnTo>
                    <a:pt x="1" y="686"/>
                  </a:lnTo>
                  <a:cubicBezTo>
                    <a:pt x="31" y="694"/>
                    <a:pt x="61" y="697"/>
                    <a:pt x="90" y="697"/>
                  </a:cubicBezTo>
                  <a:cubicBezTo>
                    <a:pt x="247" y="697"/>
                    <a:pt x="387" y="592"/>
                    <a:pt x="428" y="434"/>
                  </a:cubicBezTo>
                  <a:cubicBezTo>
                    <a:pt x="485" y="244"/>
                    <a:pt x="365" y="49"/>
                    <a:pt x="17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9"/>
            <p:cNvSpPr/>
            <p:nvPr/>
          </p:nvSpPr>
          <p:spPr>
            <a:xfrm>
              <a:off x="7196016" y="608904"/>
              <a:ext cx="44391" cy="40097"/>
            </a:xfrm>
            <a:custGeom>
              <a:avLst/>
              <a:gdLst/>
              <a:ahLst/>
              <a:cxnLst/>
              <a:rect l="l" t="t" r="r" b="b"/>
              <a:pathLst>
                <a:path w="786" h="710" extrusionOk="0">
                  <a:moveTo>
                    <a:pt x="395" y="0"/>
                  </a:moveTo>
                  <a:cubicBezTo>
                    <a:pt x="237" y="0"/>
                    <a:pt x="92" y="105"/>
                    <a:pt x="50" y="264"/>
                  </a:cubicBezTo>
                  <a:cubicBezTo>
                    <a:pt x="1" y="454"/>
                    <a:pt x="114" y="648"/>
                    <a:pt x="302" y="697"/>
                  </a:cubicBezTo>
                  <a:cubicBezTo>
                    <a:pt x="332" y="705"/>
                    <a:pt x="363" y="709"/>
                    <a:pt x="394" y="709"/>
                  </a:cubicBezTo>
                  <a:cubicBezTo>
                    <a:pt x="551" y="709"/>
                    <a:pt x="696" y="604"/>
                    <a:pt x="737" y="445"/>
                  </a:cubicBezTo>
                  <a:cubicBezTo>
                    <a:pt x="786"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9"/>
            <p:cNvSpPr/>
            <p:nvPr/>
          </p:nvSpPr>
          <p:spPr>
            <a:xfrm>
              <a:off x="7291802" y="633809"/>
              <a:ext cx="44278" cy="40097"/>
            </a:xfrm>
            <a:custGeom>
              <a:avLst/>
              <a:gdLst/>
              <a:ahLst/>
              <a:cxnLst/>
              <a:rect l="l" t="t" r="r" b="b"/>
              <a:pathLst>
                <a:path w="784" h="710" extrusionOk="0">
                  <a:moveTo>
                    <a:pt x="392" y="1"/>
                  </a:moveTo>
                  <a:cubicBezTo>
                    <a:pt x="235" y="1"/>
                    <a:pt x="90" y="105"/>
                    <a:pt x="49" y="265"/>
                  </a:cubicBezTo>
                  <a:cubicBezTo>
                    <a:pt x="1" y="453"/>
                    <a:pt x="112" y="649"/>
                    <a:pt x="301" y="698"/>
                  </a:cubicBezTo>
                  <a:cubicBezTo>
                    <a:pt x="332" y="706"/>
                    <a:pt x="363" y="710"/>
                    <a:pt x="393" y="710"/>
                  </a:cubicBezTo>
                  <a:cubicBezTo>
                    <a:pt x="553" y="710"/>
                    <a:pt x="694" y="605"/>
                    <a:pt x="735" y="446"/>
                  </a:cubicBezTo>
                  <a:cubicBezTo>
                    <a:pt x="784" y="256"/>
                    <a:pt x="673" y="61"/>
                    <a:pt x="483" y="13"/>
                  </a:cubicBezTo>
                  <a:cubicBezTo>
                    <a:pt x="453" y="4"/>
                    <a:pt x="422" y="1"/>
                    <a:pt x="39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9"/>
            <p:cNvSpPr/>
            <p:nvPr/>
          </p:nvSpPr>
          <p:spPr>
            <a:xfrm>
              <a:off x="7387871" y="658715"/>
              <a:ext cx="44391" cy="40097"/>
            </a:xfrm>
            <a:custGeom>
              <a:avLst/>
              <a:gdLst/>
              <a:ahLst/>
              <a:cxnLst/>
              <a:rect l="l" t="t" r="r" b="b"/>
              <a:pathLst>
                <a:path w="786" h="710" extrusionOk="0">
                  <a:moveTo>
                    <a:pt x="391" y="1"/>
                  </a:moveTo>
                  <a:cubicBezTo>
                    <a:pt x="233" y="1"/>
                    <a:pt x="90" y="111"/>
                    <a:pt x="49" y="271"/>
                  </a:cubicBezTo>
                  <a:cubicBezTo>
                    <a:pt x="0" y="461"/>
                    <a:pt x="113" y="649"/>
                    <a:pt x="301" y="698"/>
                  </a:cubicBezTo>
                  <a:cubicBezTo>
                    <a:pt x="332" y="706"/>
                    <a:pt x="362" y="710"/>
                    <a:pt x="392" y="710"/>
                  </a:cubicBezTo>
                  <a:cubicBezTo>
                    <a:pt x="548" y="710"/>
                    <a:pt x="688" y="605"/>
                    <a:pt x="736" y="445"/>
                  </a:cubicBezTo>
                  <a:cubicBezTo>
                    <a:pt x="785" y="257"/>
                    <a:pt x="666" y="61"/>
                    <a:pt x="476" y="12"/>
                  </a:cubicBezTo>
                  <a:cubicBezTo>
                    <a:pt x="447" y="4"/>
                    <a:pt x="419" y="1"/>
                    <a:pt x="39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9"/>
            <p:cNvSpPr/>
            <p:nvPr/>
          </p:nvSpPr>
          <p:spPr>
            <a:xfrm>
              <a:off x="7483544" y="683678"/>
              <a:ext cx="27392" cy="39420"/>
            </a:xfrm>
            <a:custGeom>
              <a:avLst/>
              <a:gdLst/>
              <a:ahLst/>
              <a:cxnLst/>
              <a:rect l="l" t="t" r="r" b="b"/>
              <a:pathLst>
                <a:path w="485" h="698" extrusionOk="0">
                  <a:moveTo>
                    <a:pt x="396" y="0"/>
                  </a:moveTo>
                  <a:cubicBezTo>
                    <a:pt x="237" y="0"/>
                    <a:pt x="92" y="110"/>
                    <a:pt x="51" y="271"/>
                  </a:cubicBezTo>
                  <a:cubicBezTo>
                    <a:pt x="0" y="459"/>
                    <a:pt x="113" y="649"/>
                    <a:pt x="303" y="697"/>
                  </a:cubicBezTo>
                  <a:lnTo>
                    <a:pt x="484" y="12"/>
                  </a:lnTo>
                  <a:cubicBezTo>
                    <a:pt x="455" y="4"/>
                    <a:pt x="425" y="0"/>
                    <a:pt x="39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9"/>
            <p:cNvSpPr/>
            <p:nvPr/>
          </p:nvSpPr>
          <p:spPr>
            <a:xfrm>
              <a:off x="7129203" y="671818"/>
              <a:ext cx="44391" cy="40041"/>
            </a:xfrm>
            <a:custGeom>
              <a:avLst/>
              <a:gdLst/>
              <a:ahLst/>
              <a:cxnLst/>
              <a:rect l="l" t="t" r="r" b="b"/>
              <a:pathLst>
                <a:path w="786" h="709" extrusionOk="0">
                  <a:moveTo>
                    <a:pt x="389" y="0"/>
                  </a:moveTo>
                  <a:cubicBezTo>
                    <a:pt x="233" y="0"/>
                    <a:pt x="91" y="110"/>
                    <a:pt x="50" y="271"/>
                  </a:cubicBezTo>
                  <a:cubicBezTo>
                    <a:pt x="1" y="459"/>
                    <a:pt x="113" y="649"/>
                    <a:pt x="302" y="697"/>
                  </a:cubicBezTo>
                  <a:cubicBezTo>
                    <a:pt x="332" y="705"/>
                    <a:pt x="361" y="709"/>
                    <a:pt x="391" y="709"/>
                  </a:cubicBezTo>
                  <a:cubicBezTo>
                    <a:pt x="547" y="709"/>
                    <a:pt x="687" y="604"/>
                    <a:pt x="729" y="445"/>
                  </a:cubicBezTo>
                  <a:cubicBezTo>
                    <a:pt x="786" y="255"/>
                    <a:pt x="666" y="67"/>
                    <a:pt x="476" y="12"/>
                  </a:cubicBezTo>
                  <a:cubicBezTo>
                    <a:pt x="447" y="4"/>
                    <a:pt x="418" y="0"/>
                    <a:pt x="389"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9"/>
            <p:cNvSpPr/>
            <p:nvPr/>
          </p:nvSpPr>
          <p:spPr>
            <a:xfrm>
              <a:off x="7224876" y="697062"/>
              <a:ext cx="44391" cy="39702"/>
            </a:xfrm>
            <a:custGeom>
              <a:avLst/>
              <a:gdLst/>
              <a:ahLst/>
              <a:cxnLst/>
              <a:rect l="l" t="t" r="r" b="b"/>
              <a:pathLst>
                <a:path w="786" h="703" extrusionOk="0">
                  <a:moveTo>
                    <a:pt x="395" y="0"/>
                  </a:moveTo>
                  <a:cubicBezTo>
                    <a:pt x="237" y="0"/>
                    <a:pt x="92" y="105"/>
                    <a:pt x="51" y="264"/>
                  </a:cubicBezTo>
                  <a:cubicBezTo>
                    <a:pt x="1" y="454"/>
                    <a:pt x="113" y="642"/>
                    <a:pt x="303" y="691"/>
                  </a:cubicBezTo>
                  <a:cubicBezTo>
                    <a:pt x="334" y="699"/>
                    <a:pt x="364" y="703"/>
                    <a:pt x="395" y="703"/>
                  </a:cubicBezTo>
                  <a:cubicBezTo>
                    <a:pt x="551" y="703"/>
                    <a:pt x="696" y="598"/>
                    <a:pt x="737" y="439"/>
                  </a:cubicBezTo>
                  <a:cubicBezTo>
                    <a:pt x="786" y="250"/>
                    <a:pt x="673" y="61"/>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9"/>
            <p:cNvSpPr/>
            <p:nvPr/>
          </p:nvSpPr>
          <p:spPr>
            <a:xfrm>
              <a:off x="7320662" y="722025"/>
              <a:ext cx="44278" cy="40041"/>
            </a:xfrm>
            <a:custGeom>
              <a:avLst/>
              <a:gdLst/>
              <a:ahLst/>
              <a:cxnLst/>
              <a:rect l="l" t="t" r="r" b="b"/>
              <a:pathLst>
                <a:path w="784" h="709" extrusionOk="0">
                  <a:moveTo>
                    <a:pt x="393" y="0"/>
                  </a:moveTo>
                  <a:cubicBezTo>
                    <a:pt x="236" y="0"/>
                    <a:pt x="90" y="104"/>
                    <a:pt x="49" y="264"/>
                  </a:cubicBezTo>
                  <a:cubicBezTo>
                    <a:pt x="0" y="452"/>
                    <a:pt x="111" y="649"/>
                    <a:pt x="301" y="697"/>
                  </a:cubicBezTo>
                  <a:cubicBezTo>
                    <a:pt x="331" y="705"/>
                    <a:pt x="361" y="708"/>
                    <a:pt x="390" y="708"/>
                  </a:cubicBezTo>
                  <a:cubicBezTo>
                    <a:pt x="552" y="708"/>
                    <a:pt x="694" y="598"/>
                    <a:pt x="735" y="439"/>
                  </a:cubicBezTo>
                  <a:cubicBezTo>
                    <a:pt x="784" y="249"/>
                    <a:pt x="673" y="61"/>
                    <a:pt x="483" y="12"/>
                  </a:cubicBezTo>
                  <a:cubicBezTo>
                    <a:pt x="453" y="4"/>
                    <a:pt x="423" y="0"/>
                    <a:pt x="39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9"/>
            <p:cNvSpPr/>
            <p:nvPr/>
          </p:nvSpPr>
          <p:spPr>
            <a:xfrm>
              <a:off x="7416731" y="746874"/>
              <a:ext cx="44335" cy="40154"/>
            </a:xfrm>
            <a:custGeom>
              <a:avLst/>
              <a:gdLst/>
              <a:ahLst/>
              <a:cxnLst/>
              <a:rect l="l" t="t" r="r" b="b"/>
              <a:pathLst>
                <a:path w="785" h="711" extrusionOk="0">
                  <a:moveTo>
                    <a:pt x="388" y="1"/>
                  </a:moveTo>
                  <a:cubicBezTo>
                    <a:pt x="232" y="1"/>
                    <a:pt x="91" y="106"/>
                    <a:pt x="49" y="264"/>
                  </a:cubicBezTo>
                  <a:cubicBezTo>
                    <a:pt x="0" y="454"/>
                    <a:pt x="113" y="649"/>
                    <a:pt x="301" y="699"/>
                  </a:cubicBezTo>
                  <a:cubicBezTo>
                    <a:pt x="331" y="707"/>
                    <a:pt x="361" y="711"/>
                    <a:pt x="390" y="711"/>
                  </a:cubicBezTo>
                  <a:cubicBezTo>
                    <a:pt x="547" y="711"/>
                    <a:pt x="688" y="605"/>
                    <a:pt x="736" y="439"/>
                  </a:cubicBezTo>
                  <a:cubicBezTo>
                    <a:pt x="785" y="251"/>
                    <a:pt x="666" y="61"/>
                    <a:pt x="477" y="12"/>
                  </a:cubicBezTo>
                  <a:cubicBezTo>
                    <a:pt x="448" y="4"/>
                    <a:pt x="418" y="1"/>
                    <a:pt x="38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9"/>
            <p:cNvSpPr/>
            <p:nvPr/>
          </p:nvSpPr>
          <p:spPr>
            <a:xfrm>
              <a:off x="7084924" y="729423"/>
              <a:ext cx="21857" cy="33998"/>
            </a:xfrm>
            <a:custGeom>
              <a:avLst/>
              <a:gdLst/>
              <a:ahLst/>
              <a:cxnLst/>
              <a:rect l="l" t="t" r="r" b="b"/>
              <a:pathLst>
                <a:path w="387" h="602" extrusionOk="0">
                  <a:moveTo>
                    <a:pt x="84" y="0"/>
                  </a:moveTo>
                  <a:lnTo>
                    <a:pt x="0" y="328"/>
                  </a:lnTo>
                  <a:lnTo>
                    <a:pt x="239" y="602"/>
                  </a:lnTo>
                  <a:cubicBezTo>
                    <a:pt x="281" y="560"/>
                    <a:pt x="323" y="504"/>
                    <a:pt x="336" y="434"/>
                  </a:cubicBezTo>
                  <a:cubicBezTo>
                    <a:pt x="387" y="244"/>
                    <a:pt x="274" y="56"/>
                    <a:pt x="8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9"/>
            <p:cNvSpPr/>
            <p:nvPr/>
          </p:nvSpPr>
          <p:spPr>
            <a:xfrm>
              <a:off x="7158063" y="753990"/>
              <a:ext cx="44391" cy="39758"/>
            </a:xfrm>
            <a:custGeom>
              <a:avLst/>
              <a:gdLst/>
              <a:ahLst/>
              <a:cxnLst/>
              <a:rect l="l" t="t" r="r" b="b"/>
              <a:pathLst>
                <a:path w="786" h="704" extrusionOk="0">
                  <a:moveTo>
                    <a:pt x="396" y="1"/>
                  </a:moveTo>
                  <a:cubicBezTo>
                    <a:pt x="239" y="1"/>
                    <a:pt x="99" y="106"/>
                    <a:pt x="58" y="264"/>
                  </a:cubicBezTo>
                  <a:cubicBezTo>
                    <a:pt x="1" y="454"/>
                    <a:pt x="120" y="642"/>
                    <a:pt x="310" y="691"/>
                  </a:cubicBezTo>
                  <a:cubicBezTo>
                    <a:pt x="340" y="699"/>
                    <a:pt x="371" y="703"/>
                    <a:pt x="401" y="703"/>
                  </a:cubicBezTo>
                  <a:cubicBezTo>
                    <a:pt x="556" y="703"/>
                    <a:pt x="696" y="598"/>
                    <a:pt x="737" y="439"/>
                  </a:cubicBezTo>
                  <a:cubicBezTo>
                    <a:pt x="786" y="251"/>
                    <a:pt x="673" y="61"/>
                    <a:pt x="485" y="12"/>
                  </a:cubicBezTo>
                  <a:cubicBezTo>
                    <a:pt x="455" y="4"/>
                    <a:pt x="425" y="1"/>
                    <a:pt x="39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9"/>
            <p:cNvSpPr/>
            <p:nvPr/>
          </p:nvSpPr>
          <p:spPr>
            <a:xfrm>
              <a:off x="7254245" y="778952"/>
              <a:ext cx="44278" cy="40041"/>
            </a:xfrm>
            <a:custGeom>
              <a:avLst/>
              <a:gdLst/>
              <a:ahLst/>
              <a:cxnLst/>
              <a:rect l="l" t="t" r="r" b="b"/>
              <a:pathLst>
                <a:path w="784" h="709" extrusionOk="0">
                  <a:moveTo>
                    <a:pt x="393" y="1"/>
                  </a:moveTo>
                  <a:cubicBezTo>
                    <a:pt x="235" y="1"/>
                    <a:pt x="90" y="104"/>
                    <a:pt x="49" y="264"/>
                  </a:cubicBezTo>
                  <a:cubicBezTo>
                    <a:pt x="0" y="452"/>
                    <a:pt x="111" y="649"/>
                    <a:pt x="301" y="698"/>
                  </a:cubicBezTo>
                  <a:cubicBezTo>
                    <a:pt x="329" y="705"/>
                    <a:pt x="358" y="709"/>
                    <a:pt x="387" y="709"/>
                  </a:cubicBezTo>
                  <a:cubicBezTo>
                    <a:pt x="545" y="709"/>
                    <a:pt x="693" y="599"/>
                    <a:pt x="735" y="439"/>
                  </a:cubicBezTo>
                  <a:cubicBezTo>
                    <a:pt x="783" y="249"/>
                    <a:pt x="672" y="61"/>
                    <a:pt x="482" y="12"/>
                  </a:cubicBezTo>
                  <a:cubicBezTo>
                    <a:pt x="452" y="4"/>
                    <a:pt x="422" y="1"/>
                    <a:pt x="393"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9"/>
            <p:cNvSpPr/>
            <p:nvPr/>
          </p:nvSpPr>
          <p:spPr>
            <a:xfrm>
              <a:off x="7349918" y="803858"/>
              <a:ext cx="44335" cy="40154"/>
            </a:xfrm>
            <a:custGeom>
              <a:avLst/>
              <a:gdLst/>
              <a:ahLst/>
              <a:cxnLst/>
              <a:rect l="l" t="t" r="r" b="b"/>
              <a:pathLst>
                <a:path w="785" h="711" extrusionOk="0">
                  <a:moveTo>
                    <a:pt x="394" y="0"/>
                  </a:moveTo>
                  <a:cubicBezTo>
                    <a:pt x="236" y="0"/>
                    <a:pt x="90" y="105"/>
                    <a:pt x="49" y="263"/>
                  </a:cubicBezTo>
                  <a:cubicBezTo>
                    <a:pt x="0" y="453"/>
                    <a:pt x="113" y="648"/>
                    <a:pt x="301" y="699"/>
                  </a:cubicBezTo>
                  <a:cubicBezTo>
                    <a:pt x="331" y="706"/>
                    <a:pt x="361" y="710"/>
                    <a:pt x="391" y="710"/>
                  </a:cubicBezTo>
                  <a:cubicBezTo>
                    <a:pt x="549" y="710"/>
                    <a:pt x="694" y="605"/>
                    <a:pt x="736" y="447"/>
                  </a:cubicBezTo>
                  <a:cubicBezTo>
                    <a:pt x="785" y="250"/>
                    <a:pt x="672" y="60"/>
                    <a:pt x="484" y="11"/>
                  </a:cubicBezTo>
                  <a:cubicBezTo>
                    <a:pt x="454" y="4"/>
                    <a:pt x="424" y="0"/>
                    <a:pt x="39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9"/>
            <p:cNvSpPr/>
            <p:nvPr/>
          </p:nvSpPr>
          <p:spPr>
            <a:xfrm>
              <a:off x="7447568" y="828764"/>
              <a:ext cx="25415" cy="25978"/>
            </a:xfrm>
            <a:custGeom>
              <a:avLst/>
              <a:gdLst/>
              <a:ahLst/>
              <a:cxnLst/>
              <a:rect l="l" t="t" r="r" b="b"/>
              <a:pathLst>
                <a:path w="450" h="460" extrusionOk="0">
                  <a:moveTo>
                    <a:pt x="359" y="1"/>
                  </a:moveTo>
                  <a:cubicBezTo>
                    <a:pt x="203" y="1"/>
                    <a:pt x="63" y="105"/>
                    <a:pt x="22" y="264"/>
                  </a:cubicBezTo>
                  <a:cubicBezTo>
                    <a:pt x="0" y="333"/>
                    <a:pt x="0" y="404"/>
                    <a:pt x="22" y="459"/>
                  </a:cubicBezTo>
                  <a:lnTo>
                    <a:pt x="365" y="342"/>
                  </a:lnTo>
                  <a:lnTo>
                    <a:pt x="449" y="12"/>
                  </a:lnTo>
                  <a:cubicBezTo>
                    <a:pt x="419" y="5"/>
                    <a:pt x="389" y="1"/>
                    <a:pt x="359"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9"/>
            <p:cNvSpPr/>
            <p:nvPr/>
          </p:nvSpPr>
          <p:spPr>
            <a:xfrm>
              <a:off x="7186923" y="841810"/>
              <a:ext cx="44391" cy="40154"/>
            </a:xfrm>
            <a:custGeom>
              <a:avLst/>
              <a:gdLst/>
              <a:ahLst/>
              <a:cxnLst/>
              <a:rect l="l" t="t" r="r" b="b"/>
              <a:pathLst>
                <a:path w="786" h="711" extrusionOk="0">
                  <a:moveTo>
                    <a:pt x="395" y="0"/>
                  </a:moveTo>
                  <a:cubicBezTo>
                    <a:pt x="239" y="0"/>
                    <a:pt x="99" y="105"/>
                    <a:pt x="58" y="264"/>
                  </a:cubicBezTo>
                  <a:cubicBezTo>
                    <a:pt x="1" y="454"/>
                    <a:pt x="120" y="649"/>
                    <a:pt x="310" y="699"/>
                  </a:cubicBezTo>
                  <a:cubicBezTo>
                    <a:pt x="339" y="707"/>
                    <a:pt x="369" y="710"/>
                    <a:pt x="398" y="710"/>
                  </a:cubicBezTo>
                  <a:cubicBezTo>
                    <a:pt x="554" y="710"/>
                    <a:pt x="696" y="605"/>
                    <a:pt x="737" y="447"/>
                  </a:cubicBezTo>
                  <a:cubicBezTo>
                    <a:pt x="785"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9"/>
            <p:cNvSpPr/>
            <p:nvPr/>
          </p:nvSpPr>
          <p:spPr>
            <a:xfrm>
              <a:off x="7283048" y="866772"/>
              <a:ext cx="44391" cy="40041"/>
            </a:xfrm>
            <a:custGeom>
              <a:avLst/>
              <a:gdLst/>
              <a:ahLst/>
              <a:cxnLst/>
              <a:rect l="l" t="t" r="r" b="b"/>
              <a:pathLst>
                <a:path w="786" h="709" extrusionOk="0">
                  <a:moveTo>
                    <a:pt x="394" y="0"/>
                  </a:moveTo>
                  <a:cubicBezTo>
                    <a:pt x="236" y="0"/>
                    <a:pt x="91" y="104"/>
                    <a:pt x="50" y="264"/>
                  </a:cubicBezTo>
                  <a:cubicBezTo>
                    <a:pt x="1" y="452"/>
                    <a:pt x="114" y="648"/>
                    <a:pt x="302" y="697"/>
                  </a:cubicBezTo>
                  <a:cubicBezTo>
                    <a:pt x="332" y="705"/>
                    <a:pt x="362" y="709"/>
                    <a:pt x="392" y="709"/>
                  </a:cubicBezTo>
                  <a:cubicBezTo>
                    <a:pt x="550" y="709"/>
                    <a:pt x="694" y="605"/>
                    <a:pt x="735" y="445"/>
                  </a:cubicBezTo>
                  <a:cubicBezTo>
                    <a:pt x="786" y="257"/>
                    <a:pt x="673" y="60"/>
                    <a:pt x="483" y="12"/>
                  </a:cubicBezTo>
                  <a:cubicBezTo>
                    <a:pt x="453" y="4"/>
                    <a:pt x="423" y="0"/>
                    <a:pt x="39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9"/>
            <p:cNvSpPr/>
            <p:nvPr/>
          </p:nvSpPr>
          <p:spPr>
            <a:xfrm>
              <a:off x="8596381" y="579084"/>
              <a:ext cx="415787" cy="516125"/>
            </a:xfrm>
            <a:custGeom>
              <a:avLst/>
              <a:gdLst/>
              <a:ahLst/>
              <a:cxnLst/>
              <a:rect l="l" t="t" r="r" b="b"/>
              <a:pathLst>
                <a:path w="7362" h="9139" extrusionOk="0">
                  <a:moveTo>
                    <a:pt x="7003" y="0"/>
                  </a:moveTo>
                  <a:lnTo>
                    <a:pt x="6492" y="29"/>
                  </a:lnTo>
                  <a:lnTo>
                    <a:pt x="5785" y="71"/>
                  </a:lnTo>
                  <a:lnTo>
                    <a:pt x="4741" y="126"/>
                  </a:lnTo>
                  <a:lnTo>
                    <a:pt x="4034" y="161"/>
                  </a:lnTo>
                  <a:lnTo>
                    <a:pt x="2992" y="225"/>
                  </a:lnTo>
                  <a:lnTo>
                    <a:pt x="2284" y="259"/>
                  </a:lnTo>
                  <a:lnTo>
                    <a:pt x="1241" y="316"/>
                  </a:lnTo>
                  <a:lnTo>
                    <a:pt x="533" y="358"/>
                  </a:lnTo>
                  <a:lnTo>
                    <a:pt x="1" y="385"/>
                  </a:lnTo>
                  <a:lnTo>
                    <a:pt x="51" y="1303"/>
                  </a:lnTo>
                  <a:lnTo>
                    <a:pt x="93" y="2010"/>
                  </a:lnTo>
                  <a:lnTo>
                    <a:pt x="197" y="3949"/>
                  </a:lnTo>
                  <a:lnTo>
                    <a:pt x="232" y="4657"/>
                  </a:lnTo>
                  <a:lnTo>
                    <a:pt x="345" y="6596"/>
                  </a:lnTo>
                  <a:lnTo>
                    <a:pt x="359" y="6939"/>
                  </a:lnTo>
                  <a:lnTo>
                    <a:pt x="666" y="7122"/>
                  </a:lnTo>
                  <a:lnTo>
                    <a:pt x="2809" y="8425"/>
                  </a:lnTo>
                  <a:lnTo>
                    <a:pt x="2984" y="8522"/>
                  </a:lnTo>
                  <a:lnTo>
                    <a:pt x="2984" y="8529"/>
                  </a:lnTo>
                  <a:lnTo>
                    <a:pt x="3992" y="9139"/>
                  </a:lnTo>
                  <a:lnTo>
                    <a:pt x="4916" y="8431"/>
                  </a:lnTo>
                  <a:lnTo>
                    <a:pt x="5126" y="8270"/>
                  </a:lnTo>
                  <a:lnTo>
                    <a:pt x="7074" y="6771"/>
                  </a:lnTo>
                  <a:lnTo>
                    <a:pt x="7361" y="6554"/>
                  </a:lnTo>
                  <a:lnTo>
                    <a:pt x="7346" y="6218"/>
                  </a:lnTo>
                  <a:lnTo>
                    <a:pt x="7242" y="4272"/>
                  </a:lnTo>
                  <a:lnTo>
                    <a:pt x="7200" y="3565"/>
                  </a:lnTo>
                  <a:lnTo>
                    <a:pt x="7094" y="1625"/>
                  </a:lnTo>
                  <a:lnTo>
                    <a:pt x="7052" y="918"/>
                  </a:lnTo>
                  <a:lnTo>
                    <a:pt x="70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9"/>
            <p:cNvSpPr/>
            <p:nvPr/>
          </p:nvSpPr>
          <p:spPr>
            <a:xfrm>
              <a:off x="8599205" y="652559"/>
              <a:ext cx="21800" cy="40097"/>
            </a:xfrm>
            <a:custGeom>
              <a:avLst/>
              <a:gdLst/>
              <a:ahLst/>
              <a:cxnLst/>
              <a:rect l="l" t="t" r="r" b="b"/>
              <a:pathLst>
                <a:path w="386" h="710" extrusionOk="0">
                  <a:moveTo>
                    <a:pt x="25" y="1"/>
                  </a:moveTo>
                  <a:cubicBezTo>
                    <a:pt x="17" y="1"/>
                    <a:pt x="9" y="1"/>
                    <a:pt x="1" y="2"/>
                  </a:cubicBezTo>
                  <a:lnTo>
                    <a:pt x="43" y="709"/>
                  </a:lnTo>
                  <a:cubicBezTo>
                    <a:pt x="238" y="696"/>
                    <a:pt x="386" y="534"/>
                    <a:pt x="379" y="338"/>
                  </a:cubicBezTo>
                  <a:cubicBezTo>
                    <a:pt x="365" y="151"/>
                    <a:pt x="209" y="1"/>
                    <a:pt x="2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9"/>
            <p:cNvSpPr/>
            <p:nvPr/>
          </p:nvSpPr>
          <p:spPr>
            <a:xfrm>
              <a:off x="8678669" y="647081"/>
              <a:ext cx="41172" cy="40097"/>
            </a:xfrm>
            <a:custGeom>
              <a:avLst/>
              <a:gdLst/>
              <a:ahLst/>
              <a:cxnLst/>
              <a:rect l="l" t="t" r="r" b="b"/>
              <a:pathLst>
                <a:path w="729" h="710" extrusionOk="0">
                  <a:moveTo>
                    <a:pt x="356" y="1"/>
                  </a:moveTo>
                  <a:cubicBezTo>
                    <a:pt x="352" y="1"/>
                    <a:pt x="348" y="1"/>
                    <a:pt x="343" y="1"/>
                  </a:cubicBezTo>
                  <a:cubicBezTo>
                    <a:pt x="148" y="15"/>
                    <a:pt x="1" y="183"/>
                    <a:pt x="14" y="379"/>
                  </a:cubicBezTo>
                  <a:cubicBezTo>
                    <a:pt x="22" y="560"/>
                    <a:pt x="177" y="709"/>
                    <a:pt x="362" y="709"/>
                  </a:cubicBezTo>
                  <a:cubicBezTo>
                    <a:pt x="370" y="709"/>
                    <a:pt x="378" y="709"/>
                    <a:pt x="385" y="709"/>
                  </a:cubicBezTo>
                  <a:cubicBezTo>
                    <a:pt x="582" y="702"/>
                    <a:pt x="728" y="534"/>
                    <a:pt x="715" y="337"/>
                  </a:cubicBezTo>
                  <a:cubicBezTo>
                    <a:pt x="708" y="145"/>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9"/>
            <p:cNvSpPr/>
            <p:nvPr/>
          </p:nvSpPr>
          <p:spPr>
            <a:xfrm>
              <a:off x="8777562" y="641942"/>
              <a:ext cx="41172" cy="40097"/>
            </a:xfrm>
            <a:custGeom>
              <a:avLst/>
              <a:gdLst/>
              <a:ahLst/>
              <a:cxnLst/>
              <a:rect l="l" t="t" r="r" b="b"/>
              <a:pathLst>
                <a:path w="729" h="710" extrusionOk="0">
                  <a:moveTo>
                    <a:pt x="371" y="0"/>
                  </a:moveTo>
                  <a:cubicBezTo>
                    <a:pt x="362" y="0"/>
                    <a:pt x="353" y="1"/>
                    <a:pt x="344" y="1"/>
                  </a:cubicBezTo>
                  <a:cubicBezTo>
                    <a:pt x="147" y="8"/>
                    <a:pt x="1" y="176"/>
                    <a:pt x="14" y="373"/>
                  </a:cubicBezTo>
                  <a:cubicBezTo>
                    <a:pt x="21" y="563"/>
                    <a:pt x="182" y="709"/>
                    <a:pt x="373" y="709"/>
                  </a:cubicBezTo>
                  <a:cubicBezTo>
                    <a:pt x="377" y="709"/>
                    <a:pt x="381" y="709"/>
                    <a:pt x="386" y="709"/>
                  </a:cubicBezTo>
                  <a:cubicBezTo>
                    <a:pt x="582" y="694"/>
                    <a:pt x="728" y="526"/>
                    <a:pt x="722" y="331"/>
                  </a:cubicBezTo>
                  <a:cubicBezTo>
                    <a:pt x="709" y="143"/>
                    <a:pt x="556" y="0"/>
                    <a:pt x="37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9"/>
            <p:cNvSpPr/>
            <p:nvPr/>
          </p:nvSpPr>
          <p:spPr>
            <a:xfrm>
              <a:off x="8876398" y="636351"/>
              <a:ext cx="41229" cy="40041"/>
            </a:xfrm>
            <a:custGeom>
              <a:avLst/>
              <a:gdLst/>
              <a:ahLst/>
              <a:cxnLst/>
              <a:rect l="l" t="t" r="r" b="b"/>
              <a:pathLst>
                <a:path w="730" h="709" extrusionOk="0">
                  <a:moveTo>
                    <a:pt x="368" y="0"/>
                  </a:moveTo>
                  <a:cubicBezTo>
                    <a:pt x="360" y="0"/>
                    <a:pt x="353" y="1"/>
                    <a:pt x="345" y="1"/>
                  </a:cubicBezTo>
                  <a:cubicBezTo>
                    <a:pt x="148" y="10"/>
                    <a:pt x="0" y="178"/>
                    <a:pt x="15" y="373"/>
                  </a:cubicBezTo>
                  <a:cubicBezTo>
                    <a:pt x="22" y="565"/>
                    <a:pt x="183" y="709"/>
                    <a:pt x="374" y="709"/>
                  </a:cubicBezTo>
                  <a:cubicBezTo>
                    <a:pt x="378" y="709"/>
                    <a:pt x="382" y="709"/>
                    <a:pt x="387" y="709"/>
                  </a:cubicBezTo>
                  <a:cubicBezTo>
                    <a:pt x="582" y="695"/>
                    <a:pt x="730" y="534"/>
                    <a:pt x="723" y="337"/>
                  </a:cubicBezTo>
                  <a:cubicBezTo>
                    <a:pt x="708" y="150"/>
                    <a:pt x="553"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9"/>
            <p:cNvSpPr/>
            <p:nvPr/>
          </p:nvSpPr>
          <p:spPr>
            <a:xfrm>
              <a:off x="8975290" y="630873"/>
              <a:ext cx="21800" cy="40097"/>
            </a:xfrm>
            <a:custGeom>
              <a:avLst/>
              <a:gdLst/>
              <a:ahLst/>
              <a:cxnLst/>
              <a:rect l="l" t="t" r="r" b="b"/>
              <a:pathLst>
                <a:path w="386" h="710" extrusionOk="0">
                  <a:moveTo>
                    <a:pt x="343" y="1"/>
                  </a:moveTo>
                  <a:cubicBezTo>
                    <a:pt x="155" y="14"/>
                    <a:pt x="0" y="182"/>
                    <a:pt x="14" y="372"/>
                  </a:cubicBezTo>
                  <a:cubicBezTo>
                    <a:pt x="22" y="561"/>
                    <a:pt x="177" y="709"/>
                    <a:pt x="361" y="709"/>
                  </a:cubicBezTo>
                  <a:cubicBezTo>
                    <a:pt x="369" y="709"/>
                    <a:pt x="377" y="709"/>
                    <a:pt x="385" y="708"/>
                  </a:cubicBezTo>
                  <a:lnTo>
                    <a:pt x="34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9"/>
            <p:cNvSpPr/>
            <p:nvPr/>
          </p:nvSpPr>
          <p:spPr>
            <a:xfrm>
              <a:off x="8626484" y="596931"/>
              <a:ext cx="40777" cy="21065"/>
            </a:xfrm>
            <a:custGeom>
              <a:avLst/>
              <a:gdLst/>
              <a:ahLst/>
              <a:cxnLst/>
              <a:rect l="l" t="t" r="r" b="b"/>
              <a:pathLst>
                <a:path w="722" h="373" extrusionOk="0">
                  <a:moveTo>
                    <a:pt x="708" y="0"/>
                  </a:moveTo>
                  <a:lnTo>
                    <a:pt x="0" y="42"/>
                  </a:lnTo>
                  <a:cubicBezTo>
                    <a:pt x="13" y="229"/>
                    <a:pt x="162" y="372"/>
                    <a:pt x="347" y="372"/>
                  </a:cubicBezTo>
                  <a:cubicBezTo>
                    <a:pt x="355" y="372"/>
                    <a:pt x="363" y="372"/>
                    <a:pt x="372" y="371"/>
                  </a:cubicBezTo>
                  <a:cubicBezTo>
                    <a:pt x="568" y="363"/>
                    <a:pt x="721" y="195"/>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9"/>
            <p:cNvSpPr/>
            <p:nvPr/>
          </p:nvSpPr>
          <p:spPr>
            <a:xfrm>
              <a:off x="8725376" y="591791"/>
              <a:ext cx="40777" cy="20952"/>
            </a:xfrm>
            <a:custGeom>
              <a:avLst/>
              <a:gdLst/>
              <a:ahLst/>
              <a:cxnLst/>
              <a:rect l="l" t="t" r="r" b="b"/>
              <a:pathLst>
                <a:path w="722" h="371" extrusionOk="0">
                  <a:moveTo>
                    <a:pt x="708" y="0"/>
                  </a:moveTo>
                  <a:lnTo>
                    <a:pt x="0" y="34"/>
                  </a:lnTo>
                  <a:cubicBezTo>
                    <a:pt x="14" y="225"/>
                    <a:pt x="167" y="370"/>
                    <a:pt x="356" y="370"/>
                  </a:cubicBezTo>
                  <a:cubicBezTo>
                    <a:pt x="361" y="370"/>
                    <a:pt x="366" y="370"/>
                    <a:pt x="372" y="370"/>
                  </a:cubicBezTo>
                  <a:cubicBezTo>
                    <a:pt x="567" y="357"/>
                    <a:pt x="721" y="189"/>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9"/>
            <p:cNvSpPr/>
            <p:nvPr/>
          </p:nvSpPr>
          <p:spPr>
            <a:xfrm>
              <a:off x="8824156" y="586200"/>
              <a:ext cx="40890" cy="21065"/>
            </a:xfrm>
            <a:custGeom>
              <a:avLst/>
              <a:gdLst/>
              <a:ahLst/>
              <a:cxnLst/>
              <a:rect l="l" t="t" r="r" b="b"/>
              <a:pathLst>
                <a:path w="724" h="373" extrusionOk="0">
                  <a:moveTo>
                    <a:pt x="708" y="0"/>
                  </a:moveTo>
                  <a:lnTo>
                    <a:pt x="1" y="35"/>
                  </a:lnTo>
                  <a:cubicBezTo>
                    <a:pt x="15" y="224"/>
                    <a:pt x="164" y="372"/>
                    <a:pt x="348" y="372"/>
                  </a:cubicBezTo>
                  <a:cubicBezTo>
                    <a:pt x="356" y="372"/>
                    <a:pt x="364" y="372"/>
                    <a:pt x="372" y="372"/>
                  </a:cubicBezTo>
                  <a:cubicBezTo>
                    <a:pt x="569" y="365"/>
                    <a:pt x="723" y="197"/>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9"/>
            <p:cNvSpPr/>
            <p:nvPr/>
          </p:nvSpPr>
          <p:spPr>
            <a:xfrm>
              <a:off x="8923048" y="580666"/>
              <a:ext cx="40777" cy="21065"/>
            </a:xfrm>
            <a:custGeom>
              <a:avLst/>
              <a:gdLst/>
              <a:ahLst/>
              <a:cxnLst/>
              <a:rect l="l" t="t" r="r" b="b"/>
              <a:pathLst>
                <a:path w="722" h="373" extrusionOk="0">
                  <a:moveTo>
                    <a:pt x="708" y="1"/>
                  </a:moveTo>
                  <a:lnTo>
                    <a:pt x="1" y="43"/>
                  </a:lnTo>
                  <a:cubicBezTo>
                    <a:pt x="14" y="231"/>
                    <a:pt x="168" y="373"/>
                    <a:pt x="354" y="373"/>
                  </a:cubicBezTo>
                  <a:cubicBezTo>
                    <a:pt x="362" y="373"/>
                    <a:pt x="371" y="373"/>
                    <a:pt x="379" y="372"/>
                  </a:cubicBezTo>
                  <a:cubicBezTo>
                    <a:pt x="569" y="365"/>
                    <a:pt x="722" y="197"/>
                    <a:pt x="70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9"/>
            <p:cNvSpPr/>
            <p:nvPr/>
          </p:nvSpPr>
          <p:spPr>
            <a:xfrm>
              <a:off x="8633995" y="727729"/>
              <a:ext cx="41229" cy="40097"/>
            </a:xfrm>
            <a:custGeom>
              <a:avLst/>
              <a:gdLst/>
              <a:ahLst/>
              <a:cxnLst/>
              <a:rect l="l" t="t" r="r" b="b"/>
              <a:pathLst>
                <a:path w="730" h="710" extrusionOk="0">
                  <a:moveTo>
                    <a:pt x="368" y="1"/>
                  </a:moveTo>
                  <a:cubicBezTo>
                    <a:pt x="360" y="1"/>
                    <a:pt x="351" y="1"/>
                    <a:pt x="343" y="2"/>
                  </a:cubicBezTo>
                  <a:cubicBezTo>
                    <a:pt x="155" y="8"/>
                    <a:pt x="0" y="176"/>
                    <a:pt x="15" y="373"/>
                  </a:cubicBezTo>
                  <a:cubicBezTo>
                    <a:pt x="22" y="564"/>
                    <a:pt x="183" y="709"/>
                    <a:pt x="372" y="709"/>
                  </a:cubicBezTo>
                  <a:cubicBezTo>
                    <a:pt x="376" y="709"/>
                    <a:pt x="381" y="709"/>
                    <a:pt x="385" y="709"/>
                  </a:cubicBezTo>
                  <a:cubicBezTo>
                    <a:pt x="582" y="694"/>
                    <a:pt x="729" y="526"/>
                    <a:pt x="721" y="331"/>
                  </a:cubicBezTo>
                  <a:cubicBezTo>
                    <a:pt x="708" y="143"/>
                    <a:pt x="554" y="1"/>
                    <a:pt x="36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9"/>
            <p:cNvSpPr/>
            <p:nvPr/>
          </p:nvSpPr>
          <p:spPr>
            <a:xfrm>
              <a:off x="8732888" y="722251"/>
              <a:ext cx="41116" cy="39984"/>
            </a:xfrm>
            <a:custGeom>
              <a:avLst/>
              <a:gdLst/>
              <a:ahLst/>
              <a:cxnLst/>
              <a:rect l="l" t="t" r="r" b="b"/>
              <a:pathLst>
                <a:path w="728" h="708" extrusionOk="0">
                  <a:moveTo>
                    <a:pt x="375" y="0"/>
                  </a:moveTo>
                  <a:cubicBezTo>
                    <a:pt x="367" y="0"/>
                    <a:pt x="358" y="0"/>
                    <a:pt x="350" y="1"/>
                  </a:cubicBezTo>
                  <a:cubicBezTo>
                    <a:pt x="155" y="8"/>
                    <a:pt x="0" y="176"/>
                    <a:pt x="14" y="371"/>
                  </a:cubicBezTo>
                  <a:cubicBezTo>
                    <a:pt x="20" y="562"/>
                    <a:pt x="179" y="707"/>
                    <a:pt x="369" y="707"/>
                  </a:cubicBezTo>
                  <a:cubicBezTo>
                    <a:pt x="374" y="707"/>
                    <a:pt x="380" y="707"/>
                    <a:pt x="385" y="707"/>
                  </a:cubicBezTo>
                  <a:cubicBezTo>
                    <a:pt x="582" y="693"/>
                    <a:pt x="728" y="532"/>
                    <a:pt x="721" y="337"/>
                  </a:cubicBezTo>
                  <a:cubicBezTo>
                    <a:pt x="708" y="149"/>
                    <a:pt x="555" y="0"/>
                    <a:pt x="37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9"/>
            <p:cNvSpPr/>
            <p:nvPr/>
          </p:nvSpPr>
          <p:spPr>
            <a:xfrm>
              <a:off x="8831780" y="716660"/>
              <a:ext cx="41116" cy="40097"/>
            </a:xfrm>
            <a:custGeom>
              <a:avLst/>
              <a:gdLst/>
              <a:ahLst/>
              <a:cxnLst/>
              <a:rect l="l" t="t" r="r" b="b"/>
              <a:pathLst>
                <a:path w="728" h="710" extrusionOk="0">
                  <a:moveTo>
                    <a:pt x="362" y="1"/>
                  </a:moveTo>
                  <a:cubicBezTo>
                    <a:pt x="358" y="1"/>
                    <a:pt x="354" y="1"/>
                    <a:pt x="350" y="1"/>
                  </a:cubicBezTo>
                  <a:cubicBezTo>
                    <a:pt x="153" y="16"/>
                    <a:pt x="0" y="184"/>
                    <a:pt x="14" y="379"/>
                  </a:cubicBezTo>
                  <a:cubicBezTo>
                    <a:pt x="20" y="561"/>
                    <a:pt x="175" y="709"/>
                    <a:pt x="361" y="709"/>
                  </a:cubicBezTo>
                  <a:cubicBezTo>
                    <a:pt x="369" y="709"/>
                    <a:pt x="377" y="709"/>
                    <a:pt x="385" y="708"/>
                  </a:cubicBezTo>
                  <a:cubicBezTo>
                    <a:pt x="580" y="702"/>
                    <a:pt x="728" y="534"/>
                    <a:pt x="721" y="337"/>
                  </a:cubicBezTo>
                  <a:cubicBezTo>
                    <a:pt x="706" y="146"/>
                    <a:pt x="545" y="1"/>
                    <a:pt x="36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9"/>
            <p:cNvSpPr/>
            <p:nvPr/>
          </p:nvSpPr>
          <p:spPr>
            <a:xfrm>
              <a:off x="8930560" y="711520"/>
              <a:ext cx="41285" cy="40041"/>
            </a:xfrm>
            <a:custGeom>
              <a:avLst/>
              <a:gdLst/>
              <a:ahLst/>
              <a:cxnLst/>
              <a:rect l="l" t="t" r="r" b="b"/>
              <a:pathLst>
                <a:path w="731" h="709" extrusionOk="0">
                  <a:moveTo>
                    <a:pt x="377" y="0"/>
                  </a:moveTo>
                  <a:cubicBezTo>
                    <a:pt x="369" y="0"/>
                    <a:pt x="360" y="1"/>
                    <a:pt x="352" y="1"/>
                  </a:cubicBezTo>
                  <a:cubicBezTo>
                    <a:pt x="155" y="8"/>
                    <a:pt x="1" y="176"/>
                    <a:pt x="16" y="373"/>
                  </a:cubicBezTo>
                  <a:cubicBezTo>
                    <a:pt x="22" y="565"/>
                    <a:pt x="183" y="709"/>
                    <a:pt x="373" y="709"/>
                  </a:cubicBezTo>
                  <a:cubicBezTo>
                    <a:pt x="377" y="709"/>
                    <a:pt x="381" y="709"/>
                    <a:pt x="386" y="709"/>
                  </a:cubicBezTo>
                  <a:cubicBezTo>
                    <a:pt x="582" y="695"/>
                    <a:pt x="730" y="527"/>
                    <a:pt x="722" y="331"/>
                  </a:cubicBezTo>
                  <a:cubicBezTo>
                    <a:pt x="709" y="142"/>
                    <a:pt x="560" y="0"/>
                    <a:pt x="377"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9"/>
            <p:cNvSpPr/>
            <p:nvPr/>
          </p:nvSpPr>
          <p:spPr>
            <a:xfrm>
              <a:off x="8607507" y="802108"/>
              <a:ext cx="21800" cy="39984"/>
            </a:xfrm>
            <a:custGeom>
              <a:avLst/>
              <a:gdLst/>
              <a:ahLst/>
              <a:cxnLst/>
              <a:rect l="l" t="t" r="r" b="b"/>
              <a:pathLst>
                <a:path w="386" h="708" extrusionOk="0">
                  <a:moveTo>
                    <a:pt x="13" y="0"/>
                  </a:moveTo>
                  <a:cubicBezTo>
                    <a:pt x="9" y="0"/>
                    <a:pt x="5" y="0"/>
                    <a:pt x="0" y="0"/>
                  </a:cubicBezTo>
                  <a:lnTo>
                    <a:pt x="35" y="708"/>
                  </a:lnTo>
                  <a:cubicBezTo>
                    <a:pt x="232" y="701"/>
                    <a:pt x="385" y="533"/>
                    <a:pt x="372" y="336"/>
                  </a:cubicBezTo>
                  <a:cubicBezTo>
                    <a:pt x="365" y="146"/>
                    <a:pt x="204" y="0"/>
                    <a:pt x="1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9"/>
            <p:cNvSpPr/>
            <p:nvPr/>
          </p:nvSpPr>
          <p:spPr>
            <a:xfrm>
              <a:off x="8687028" y="796573"/>
              <a:ext cx="41172" cy="40097"/>
            </a:xfrm>
            <a:custGeom>
              <a:avLst/>
              <a:gdLst/>
              <a:ahLst/>
              <a:cxnLst/>
              <a:rect l="l" t="t" r="r" b="b"/>
              <a:pathLst>
                <a:path w="729" h="710" extrusionOk="0">
                  <a:moveTo>
                    <a:pt x="356" y="1"/>
                  </a:moveTo>
                  <a:cubicBezTo>
                    <a:pt x="352" y="1"/>
                    <a:pt x="348" y="1"/>
                    <a:pt x="343" y="1"/>
                  </a:cubicBezTo>
                  <a:cubicBezTo>
                    <a:pt x="147" y="14"/>
                    <a:pt x="0" y="182"/>
                    <a:pt x="7" y="379"/>
                  </a:cubicBezTo>
                  <a:cubicBezTo>
                    <a:pt x="20" y="567"/>
                    <a:pt x="175" y="709"/>
                    <a:pt x="354" y="709"/>
                  </a:cubicBezTo>
                  <a:cubicBezTo>
                    <a:pt x="362" y="709"/>
                    <a:pt x="370" y="709"/>
                    <a:pt x="379" y="708"/>
                  </a:cubicBezTo>
                  <a:cubicBezTo>
                    <a:pt x="574" y="702"/>
                    <a:pt x="728" y="534"/>
                    <a:pt x="715" y="337"/>
                  </a:cubicBezTo>
                  <a:cubicBezTo>
                    <a:pt x="706" y="145"/>
                    <a:pt x="546"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9"/>
            <p:cNvSpPr/>
            <p:nvPr/>
          </p:nvSpPr>
          <p:spPr>
            <a:xfrm>
              <a:off x="8785807" y="791434"/>
              <a:ext cx="41285" cy="40041"/>
            </a:xfrm>
            <a:custGeom>
              <a:avLst/>
              <a:gdLst/>
              <a:ahLst/>
              <a:cxnLst/>
              <a:rect l="l" t="t" r="r" b="b"/>
              <a:pathLst>
                <a:path w="731" h="709" extrusionOk="0">
                  <a:moveTo>
                    <a:pt x="370" y="0"/>
                  </a:moveTo>
                  <a:cubicBezTo>
                    <a:pt x="362" y="0"/>
                    <a:pt x="353" y="0"/>
                    <a:pt x="344" y="1"/>
                  </a:cubicBezTo>
                  <a:cubicBezTo>
                    <a:pt x="149" y="8"/>
                    <a:pt x="1" y="176"/>
                    <a:pt x="8" y="373"/>
                  </a:cubicBezTo>
                  <a:cubicBezTo>
                    <a:pt x="22" y="563"/>
                    <a:pt x="184" y="709"/>
                    <a:pt x="373" y="709"/>
                  </a:cubicBezTo>
                  <a:cubicBezTo>
                    <a:pt x="377" y="709"/>
                    <a:pt x="381" y="709"/>
                    <a:pt x="386" y="709"/>
                  </a:cubicBezTo>
                  <a:cubicBezTo>
                    <a:pt x="576" y="694"/>
                    <a:pt x="730" y="525"/>
                    <a:pt x="715" y="331"/>
                  </a:cubicBezTo>
                  <a:cubicBezTo>
                    <a:pt x="709" y="149"/>
                    <a:pt x="555" y="0"/>
                    <a:pt x="37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9"/>
            <p:cNvSpPr/>
            <p:nvPr/>
          </p:nvSpPr>
          <p:spPr>
            <a:xfrm>
              <a:off x="8884756" y="785842"/>
              <a:ext cx="41116" cy="40097"/>
            </a:xfrm>
            <a:custGeom>
              <a:avLst/>
              <a:gdLst/>
              <a:ahLst/>
              <a:cxnLst/>
              <a:rect l="l" t="t" r="r" b="b"/>
              <a:pathLst>
                <a:path w="728" h="710" extrusionOk="0">
                  <a:moveTo>
                    <a:pt x="356" y="1"/>
                  </a:moveTo>
                  <a:cubicBezTo>
                    <a:pt x="351" y="1"/>
                    <a:pt x="347" y="1"/>
                    <a:pt x="343" y="1"/>
                  </a:cubicBezTo>
                  <a:cubicBezTo>
                    <a:pt x="146" y="16"/>
                    <a:pt x="0" y="177"/>
                    <a:pt x="7" y="372"/>
                  </a:cubicBezTo>
                  <a:cubicBezTo>
                    <a:pt x="20" y="560"/>
                    <a:pt x="173" y="710"/>
                    <a:pt x="358" y="710"/>
                  </a:cubicBezTo>
                  <a:cubicBezTo>
                    <a:pt x="367" y="710"/>
                    <a:pt x="376" y="709"/>
                    <a:pt x="385" y="708"/>
                  </a:cubicBezTo>
                  <a:cubicBezTo>
                    <a:pt x="575" y="702"/>
                    <a:pt x="728" y="534"/>
                    <a:pt x="714" y="337"/>
                  </a:cubicBezTo>
                  <a:cubicBezTo>
                    <a:pt x="708" y="146"/>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9"/>
            <p:cNvSpPr/>
            <p:nvPr/>
          </p:nvSpPr>
          <p:spPr>
            <a:xfrm>
              <a:off x="8983649" y="780364"/>
              <a:ext cx="21744" cy="40041"/>
            </a:xfrm>
            <a:custGeom>
              <a:avLst/>
              <a:gdLst/>
              <a:ahLst/>
              <a:cxnLst/>
              <a:rect l="l" t="t" r="r" b="b"/>
              <a:pathLst>
                <a:path w="385" h="709" extrusionOk="0">
                  <a:moveTo>
                    <a:pt x="343" y="1"/>
                  </a:moveTo>
                  <a:cubicBezTo>
                    <a:pt x="146" y="14"/>
                    <a:pt x="0" y="182"/>
                    <a:pt x="7" y="379"/>
                  </a:cubicBezTo>
                  <a:cubicBezTo>
                    <a:pt x="20" y="567"/>
                    <a:pt x="174" y="709"/>
                    <a:pt x="360" y="709"/>
                  </a:cubicBezTo>
                  <a:cubicBezTo>
                    <a:pt x="368" y="709"/>
                    <a:pt x="377" y="709"/>
                    <a:pt x="385" y="708"/>
                  </a:cubicBezTo>
                  <a:lnTo>
                    <a:pt x="34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9"/>
            <p:cNvSpPr/>
            <p:nvPr/>
          </p:nvSpPr>
          <p:spPr>
            <a:xfrm>
              <a:off x="8642297" y="877220"/>
              <a:ext cx="41172" cy="40097"/>
            </a:xfrm>
            <a:custGeom>
              <a:avLst/>
              <a:gdLst/>
              <a:ahLst/>
              <a:cxnLst/>
              <a:rect l="l" t="t" r="r" b="b"/>
              <a:pathLst>
                <a:path w="729" h="710" extrusionOk="0">
                  <a:moveTo>
                    <a:pt x="368" y="1"/>
                  </a:moveTo>
                  <a:cubicBezTo>
                    <a:pt x="360" y="1"/>
                    <a:pt x="352" y="1"/>
                    <a:pt x="344" y="1"/>
                  </a:cubicBezTo>
                  <a:cubicBezTo>
                    <a:pt x="147" y="8"/>
                    <a:pt x="1" y="176"/>
                    <a:pt x="8" y="373"/>
                  </a:cubicBezTo>
                  <a:cubicBezTo>
                    <a:pt x="21" y="563"/>
                    <a:pt x="182" y="709"/>
                    <a:pt x="373" y="709"/>
                  </a:cubicBezTo>
                  <a:cubicBezTo>
                    <a:pt x="377" y="709"/>
                    <a:pt x="381" y="709"/>
                    <a:pt x="386" y="709"/>
                  </a:cubicBezTo>
                  <a:cubicBezTo>
                    <a:pt x="582" y="694"/>
                    <a:pt x="729" y="526"/>
                    <a:pt x="715" y="337"/>
                  </a:cubicBezTo>
                  <a:cubicBezTo>
                    <a:pt x="709" y="149"/>
                    <a:pt x="554" y="1"/>
                    <a:pt x="36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9"/>
            <p:cNvSpPr/>
            <p:nvPr/>
          </p:nvSpPr>
          <p:spPr>
            <a:xfrm>
              <a:off x="8741133" y="871742"/>
              <a:ext cx="41229" cy="39984"/>
            </a:xfrm>
            <a:custGeom>
              <a:avLst/>
              <a:gdLst/>
              <a:ahLst/>
              <a:cxnLst/>
              <a:rect l="l" t="t" r="r" b="b"/>
              <a:pathLst>
                <a:path w="730" h="708" extrusionOk="0">
                  <a:moveTo>
                    <a:pt x="361" y="1"/>
                  </a:moveTo>
                  <a:cubicBezTo>
                    <a:pt x="355" y="1"/>
                    <a:pt x="350" y="1"/>
                    <a:pt x="345" y="1"/>
                  </a:cubicBezTo>
                  <a:cubicBezTo>
                    <a:pt x="148" y="14"/>
                    <a:pt x="0" y="176"/>
                    <a:pt x="9" y="371"/>
                  </a:cubicBezTo>
                  <a:cubicBezTo>
                    <a:pt x="22" y="558"/>
                    <a:pt x="175" y="708"/>
                    <a:pt x="360" y="708"/>
                  </a:cubicBezTo>
                  <a:cubicBezTo>
                    <a:pt x="369" y="708"/>
                    <a:pt x="378" y="707"/>
                    <a:pt x="387" y="707"/>
                  </a:cubicBezTo>
                  <a:cubicBezTo>
                    <a:pt x="582" y="700"/>
                    <a:pt x="730" y="532"/>
                    <a:pt x="715" y="337"/>
                  </a:cubicBezTo>
                  <a:cubicBezTo>
                    <a:pt x="708" y="146"/>
                    <a:pt x="549" y="1"/>
                    <a:pt x="36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9"/>
            <p:cNvSpPr/>
            <p:nvPr/>
          </p:nvSpPr>
          <p:spPr>
            <a:xfrm>
              <a:off x="8840026" y="866151"/>
              <a:ext cx="41172" cy="40097"/>
            </a:xfrm>
            <a:custGeom>
              <a:avLst/>
              <a:gdLst/>
              <a:ahLst/>
              <a:cxnLst/>
              <a:rect l="l" t="t" r="r" b="b"/>
              <a:pathLst>
                <a:path w="729" h="710" extrusionOk="0">
                  <a:moveTo>
                    <a:pt x="356" y="1"/>
                  </a:moveTo>
                  <a:cubicBezTo>
                    <a:pt x="352" y="1"/>
                    <a:pt x="348" y="1"/>
                    <a:pt x="343" y="1"/>
                  </a:cubicBezTo>
                  <a:cubicBezTo>
                    <a:pt x="148" y="16"/>
                    <a:pt x="1" y="184"/>
                    <a:pt x="14" y="379"/>
                  </a:cubicBezTo>
                  <a:cubicBezTo>
                    <a:pt x="22" y="567"/>
                    <a:pt x="176" y="709"/>
                    <a:pt x="361" y="709"/>
                  </a:cubicBezTo>
                  <a:cubicBezTo>
                    <a:pt x="369" y="709"/>
                    <a:pt x="377" y="709"/>
                    <a:pt x="385" y="708"/>
                  </a:cubicBezTo>
                  <a:cubicBezTo>
                    <a:pt x="582" y="702"/>
                    <a:pt x="728" y="533"/>
                    <a:pt x="721" y="337"/>
                  </a:cubicBezTo>
                  <a:cubicBezTo>
                    <a:pt x="708" y="146"/>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9"/>
            <p:cNvSpPr/>
            <p:nvPr/>
          </p:nvSpPr>
          <p:spPr>
            <a:xfrm>
              <a:off x="8938918" y="861012"/>
              <a:ext cx="41172" cy="40041"/>
            </a:xfrm>
            <a:custGeom>
              <a:avLst/>
              <a:gdLst/>
              <a:ahLst/>
              <a:cxnLst/>
              <a:rect l="l" t="t" r="r" b="b"/>
              <a:pathLst>
                <a:path w="729" h="709" extrusionOk="0">
                  <a:moveTo>
                    <a:pt x="368" y="0"/>
                  </a:moveTo>
                  <a:cubicBezTo>
                    <a:pt x="360" y="0"/>
                    <a:pt x="352" y="0"/>
                    <a:pt x="343" y="1"/>
                  </a:cubicBezTo>
                  <a:cubicBezTo>
                    <a:pt x="147" y="8"/>
                    <a:pt x="1" y="176"/>
                    <a:pt x="14" y="372"/>
                  </a:cubicBezTo>
                  <a:cubicBezTo>
                    <a:pt x="21" y="565"/>
                    <a:pt x="181" y="709"/>
                    <a:pt x="372" y="709"/>
                  </a:cubicBezTo>
                  <a:cubicBezTo>
                    <a:pt x="377" y="709"/>
                    <a:pt x="381" y="709"/>
                    <a:pt x="385" y="708"/>
                  </a:cubicBezTo>
                  <a:cubicBezTo>
                    <a:pt x="582" y="695"/>
                    <a:pt x="728" y="527"/>
                    <a:pt x="722" y="330"/>
                  </a:cubicBezTo>
                  <a:cubicBezTo>
                    <a:pt x="709" y="148"/>
                    <a:pt x="554"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9"/>
            <p:cNvSpPr/>
            <p:nvPr/>
          </p:nvSpPr>
          <p:spPr>
            <a:xfrm>
              <a:off x="8615866" y="951543"/>
              <a:ext cx="20897" cy="29819"/>
            </a:xfrm>
            <a:custGeom>
              <a:avLst/>
              <a:gdLst/>
              <a:ahLst/>
              <a:cxnLst/>
              <a:rect l="l" t="t" r="r" b="b"/>
              <a:pathLst>
                <a:path w="370" h="528" extrusionOk="0">
                  <a:moveTo>
                    <a:pt x="12" y="1"/>
                  </a:moveTo>
                  <a:cubicBezTo>
                    <a:pt x="8" y="1"/>
                    <a:pt x="4" y="1"/>
                    <a:pt x="0" y="1"/>
                  </a:cubicBezTo>
                  <a:lnTo>
                    <a:pt x="14" y="344"/>
                  </a:lnTo>
                  <a:lnTo>
                    <a:pt x="321" y="527"/>
                  </a:lnTo>
                  <a:cubicBezTo>
                    <a:pt x="356" y="478"/>
                    <a:pt x="370" y="408"/>
                    <a:pt x="370" y="337"/>
                  </a:cubicBezTo>
                  <a:cubicBezTo>
                    <a:pt x="357" y="147"/>
                    <a:pt x="196" y="1"/>
                    <a:pt x="1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9"/>
            <p:cNvSpPr/>
            <p:nvPr/>
          </p:nvSpPr>
          <p:spPr>
            <a:xfrm>
              <a:off x="8694878" y="946403"/>
              <a:ext cx="41172" cy="40097"/>
            </a:xfrm>
            <a:custGeom>
              <a:avLst/>
              <a:gdLst/>
              <a:ahLst/>
              <a:cxnLst/>
              <a:rect l="l" t="t" r="r" b="b"/>
              <a:pathLst>
                <a:path w="729" h="710" extrusionOk="0">
                  <a:moveTo>
                    <a:pt x="376" y="1"/>
                  </a:moveTo>
                  <a:cubicBezTo>
                    <a:pt x="367" y="1"/>
                    <a:pt x="359" y="1"/>
                    <a:pt x="351" y="1"/>
                  </a:cubicBezTo>
                  <a:cubicBezTo>
                    <a:pt x="156" y="8"/>
                    <a:pt x="1" y="176"/>
                    <a:pt x="14" y="373"/>
                  </a:cubicBezTo>
                  <a:cubicBezTo>
                    <a:pt x="21" y="565"/>
                    <a:pt x="182" y="709"/>
                    <a:pt x="373" y="709"/>
                  </a:cubicBezTo>
                  <a:cubicBezTo>
                    <a:pt x="377" y="709"/>
                    <a:pt x="381" y="709"/>
                    <a:pt x="386" y="709"/>
                  </a:cubicBezTo>
                  <a:cubicBezTo>
                    <a:pt x="582" y="696"/>
                    <a:pt x="729" y="527"/>
                    <a:pt x="722" y="331"/>
                  </a:cubicBezTo>
                  <a:cubicBezTo>
                    <a:pt x="709" y="143"/>
                    <a:pt x="561" y="1"/>
                    <a:pt x="37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9"/>
            <p:cNvSpPr/>
            <p:nvPr/>
          </p:nvSpPr>
          <p:spPr>
            <a:xfrm>
              <a:off x="8793827" y="940869"/>
              <a:ext cx="41116" cy="40097"/>
            </a:xfrm>
            <a:custGeom>
              <a:avLst/>
              <a:gdLst/>
              <a:ahLst/>
              <a:cxnLst/>
              <a:rect l="l" t="t" r="r" b="b"/>
              <a:pathLst>
                <a:path w="728" h="710" extrusionOk="0">
                  <a:moveTo>
                    <a:pt x="376" y="1"/>
                  </a:moveTo>
                  <a:cubicBezTo>
                    <a:pt x="367" y="1"/>
                    <a:pt x="359" y="1"/>
                    <a:pt x="350" y="2"/>
                  </a:cubicBezTo>
                  <a:cubicBezTo>
                    <a:pt x="153" y="9"/>
                    <a:pt x="0" y="177"/>
                    <a:pt x="14" y="373"/>
                  </a:cubicBezTo>
                  <a:cubicBezTo>
                    <a:pt x="20" y="564"/>
                    <a:pt x="181" y="710"/>
                    <a:pt x="372" y="710"/>
                  </a:cubicBezTo>
                  <a:cubicBezTo>
                    <a:pt x="376" y="710"/>
                    <a:pt x="381" y="710"/>
                    <a:pt x="385" y="709"/>
                  </a:cubicBezTo>
                  <a:cubicBezTo>
                    <a:pt x="580" y="694"/>
                    <a:pt x="728" y="533"/>
                    <a:pt x="721" y="338"/>
                  </a:cubicBezTo>
                  <a:cubicBezTo>
                    <a:pt x="707" y="150"/>
                    <a:pt x="560" y="1"/>
                    <a:pt x="37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9"/>
            <p:cNvSpPr/>
            <p:nvPr/>
          </p:nvSpPr>
          <p:spPr>
            <a:xfrm>
              <a:off x="8892607" y="935334"/>
              <a:ext cx="41624" cy="40097"/>
            </a:xfrm>
            <a:custGeom>
              <a:avLst/>
              <a:gdLst/>
              <a:ahLst/>
              <a:cxnLst/>
              <a:rect l="l" t="t" r="r" b="b"/>
              <a:pathLst>
                <a:path w="737" h="710" extrusionOk="0">
                  <a:moveTo>
                    <a:pt x="365" y="1"/>
                  </a:moveTo>
                  <a:cubicBezTo>
                    <a:pt x="360" y="1"/>
                    <a:pt x="356" y="1"/>
                    <a:pt x="352" y="1"/>
                  </a:cubicBezTo>
                  <a:cubicBezTo>
                    <a:pt x="155" y="16"/>
                    <a:pt x="1" y="184"/>
                    <a:pt x="16" y="372"/>
                  </a:cubicBezTo>
                  <a:cubicBezTo>
                    <a:pt x="28" y="560"/>
                    <a:pt x="176" y="709"/>
                    <a:pt x="359" y="709"/>
                  </a:cubicBezTo>
                  <a:cubicBezTo>
                    <a:pt x="368" y="709"/>
                    <a:pt x="377" y="709"/>
                    <a:pt x="385" y="708"/>
                  </a:cubicBezTo>
                  <a:cubicBezTo>
                    <a:pt x="582" y="702"/>
                    <a:pt x="737" y="534"/>
                    <a:pt x="721" y="337"/>
                  </a:cubicBezTo>
                  <a:cubicBezTo>
                    <a:pt x="708" y="146"/>
                    <a:pt x="554" y="1"/>
                    <a:pt x="36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9"/>
            <p:cNvSpPr/>
            <p:nvPr/>
          </p:nvSpPr>
          <p:spPr>
            <a:xfrm>
              <a:off x="8991499" y="930251"/>
              <a:ext cx="20671" cy="31231"/>
            </a:xfrm>
            <a:custGeom>
              <a:avLst/>
              <a:gdLst/>
              <a:ahLst/>
              <a:cxnLst/>
              <a:rect l="l" t="t" r="r" b="b"/>
              <a:pathLst>
                <a:path w="366" h="553" extrusionOk="0">
                  <a:moveTo>
                    <a:pt x="350" y="0"/>
                  </a:moveTo>
                  <a:cubicBezTo>
                    <a:pt x="155" y="7"/>
                    <a:pt x="1" y="175"/>
                    <a:pt x="14" y="371"/>
                  </a:cubicBezTo>
                  <a:cubicBezTo>
                    <a:pt x="21" y="442"/>
                    <a:pt x="43" y="504"/>
                    <a:pt x="78" y="553"/>
                  </a:cubicBezTo>
                  <a:lnTo>
                    <a:pt x="365" y="336"/>
                  </a:lnTo>
                  <a:lnTo>
                    <a:pt x="350"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9"/>
            <p:cNvSpPr/>
            <p:nvPr/>
          </p:nvSpPr>
          <p:spPr>
            <a:xfrm>
              <a:off x="8749492" y="1021234"/>
              <a:ext cx="41116" cy="39984"/>
            </a:xfrm>
            <a:custGeom>
              <a:avLst/>
              <a:gdLst/>
              <a:ahLst/>
              <a:cxnLst/>
              <a:rect l="l" t="t" r="r" b="b"/>
              <a:pathLst>
                <a:path w="728" h="708" extrusionOk="0">
                  <a:moveTo>
                    <a:pt x="359" y="0"/>
                  </a:moveTo>
                  <a:cubicBezTo>
                    <a:pt x="354" y="0"/>
                    <a:pt x="348" y="0"/>
                    <a:pt x="343" y="1"/>
                  </a:cubicBezTo>
                  <a:cubicBezTo>
                    <a:pt x="146" y="14"/>
                    <a:pt x="0" y="182"/>
                    <a:pt x="7" y="379"/>
                  </a:cubicBezTo>
                  <a:cubicBezTo>
                    <a:pt x="20" y="558"/>
                    <a:pt x="174" y="708"/>
                    <a:pt x="353" y="708"/>
                  </a:cubicBezTo>
                  <a:cubicBezTo>
                    <a:pt x="361" y="708"/>
                    <a:pt x="370" y="707"/>
                    <a:pt x="378" y="707"/>
                  </a:cubicBezTo>
                  <a:cubicBezTo>
                    <a:pt x="575" y="700"/>
                    <a:pt x="728" y="532"/>
                    <a:pt x="715" y="337"/>
                  </a:cubicBezTo>
                  <a:cubicBezTo>
                    <a:pt x="708" y="146"/>
                    <a:pt x="549" y="0"/>
                    <a:pt x="359"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9"/>
            <p:cNvSpPr/>
            <p:nvPr/>
          </p:nvSpPr>
          <p:spPr>
            <a:xfrm>
              <a:off x="8848385" y="1015982"/>
              <a:ext cx="41172" cy="40041"/>
            </a:xfrm>
            <a:custGeom>
              <a:avLst/>
              <a:gdLst/>
              <a:ahLst/>
              <a:cxnLst/>
              <a:rect l="l" t="t" r="r" b="b"/>
              <a:pathLst>
                <a:path w="729" h="709" extrusionOk="0">
                  <a:moveTo>
                    <a:pt x="368" y="0"/>
                  </a:moveTo>
                  <a:cubicBezTo>
                    <a:pt x="360" y="0"/>
                    <a:pt x="351" y="1"/>
                    <a:pt x="343" y="1"/>
                  </a:cubicBezTo>
                  <a:cubicBezTo>
                    <a:pt x="147" y="10"/>
                    <a:pt x="0" y="178"/>
                    <a:pt x="7" y="373"/>
                  </a:cubicBezTo>
                  <a:cubicBezTo>
                    <a:pt x="20" y="565"/>
                    <a:pt x="181" y="709"/>
                    <a:pt x="366" y="709"/>
                  </a:cubicBezTo>
                  <a:cubicBezTo>
                    <a:pt x="370" y="709"/>
                    <a:pt x="374" y="709"/>
                    <a:pt x="379" y="709"/>
                  </a:cubicBezTo>
                  <a:cubicBezTo>
                    <a:pt x="573" y="695"/>
                    <a:pt x="728" y="527"/>
                    <a:pt x="715" y="331"/>
                  </a:cubicBezTo>
                  <a:cubicBezTo>
                    <a:pt x="707" y="144"/>
                    <a:pt x="552"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9"/>
            <p:cNvSpPr/>
            <p:nvPr/>
          </p:nvSpPr>
          <p:spPr>
            <a:xfrm>
              <a:off x="8080344" y="577560"/>
              <a:ext cx="425953" cy="528662"/>
            </a:xfrm>
            <a:custGeom>
              <a:avLst/>
              <a:gdLst/>
              <a:ahLst/>
              <a:cxnLst/>
              <a:rect l="l" t="t" r="r" b="b"/>
              <a:pathLst>
                <a:path w="7542" h="9361" extrusionOk="0">
                  <a:moveTo>
                    <a:pt x="540" y="0"/>
                  </a:moveTo>
                  <a:lnTo>
                    <a:pt x="0" y="8941"/>
                  </a:lnTo>
                  <a:lnTo>
                    <a:pt x="3578" y="7842"/>
                  </a:lnTo>
                  <a:lnTo>
                    <a:pt x="7003" y="9361"/>
                  </a:lnTo>
                  <a:lnTo>
                    <a:pt x="7541" y="420"/>
                  </a:lnTo>
                  <a:lnTo>
                    <a:pt x="5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9"/>
            <p:cNvSpPr/>
            <p:nvPr/>
          </p:nvSpPr>
          <p:spPr>
            <a:xfrm>
              <a:off x="8107566" y="622627"/>
              <a:ext cx="395964" cy="31682"/>
            </a:xfrm>
            <a:custGeom>
              <a:avLst/>
              <a:gdLst/>
              <a:ahLst/>
              <a:cxnLst/>
              <a:rect l="l" t="t" r="r" b="b"/>
              <a:pathLst>
                <a:path w="7011" h="561" extrusionOk="0">
                  <a:moveTo>
                    <a:pt x="9" y="0"/>
                  </a:moveTo>
                  <a:lnTo>
                    <a:pt x="1" y="140"/>
                  </a:lnTo>
                  <a:lnTo>
                    <a:pt x="6997" y="560"/>
                  </a:lnTo>
                  <a:lnTo>
                    <a:pt x="7010" y="421"/>
                  </a:lnTo>
                  <a:lnTo>
                    <a:pt x="9"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9"/>
            <p:cNvSpPr/>
            <p:nvPr/>
          </p:nvSpPr>
          <p:spPr>
            <a:xfrm>
              <a:off x="8102483" y="704065"/>
              <a:ext cx="395907" cy="32021"/>
            </a:xfrm>
            <a:custGeom>
              <a:avLst/>
              <a:gdLst/>
              <a:ahLst/>
              <a:cxnLst/>
              <a:rect l="l" t="t" r="r" b="b"/>
              <a:pathLst>
                <a:path w="7010" h="567" extrusionOk="0">
                  <a:moveTo>
                    <a:pt x="7" y="0"/>
                  </a:moveTo>
                  <a:lnTo>
                    <a:pt x="0" y="147"/>
                  </a:lnTo>
                  <a:lnTo>
                    <a:pt x="7003" y="567"/>
                  </a:lnTo>
                  <a:lnTo>
                    <a:pt x="7010" y="427"/>
                  </a:lnTo>
                  <a:lnTo>
                    <a:pt x="7"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9"/>
            <p:cNvSpPr/>
            <p:nvPr/>
          </p:nvSpPr>
          <p:spPr>
            <a:xfrm>
              <a:off x="8097739" y="785843"/>
              <a:ext cx="395907" cy="31795"/>
            </a:xfrm>
            <a:custGeom>
              <a:avLst/>
              <a:gdLst/>
              <a:ahLst/>
              <a:cxnLst/>
              <a:rect l="l" t="t" r="r" b="b"/>
              <a:pathLst>
                <a:path w="7010" h="563" extrusionOk="0">
                  <a:moveTo>
                    <a:pt x="7" y="1"/>
                  </a:moveTo>
                  <a:lnTo>
                    <a:pt x="0" y="142"/>
                  </a:lnTo>
                  <a:lnTo>
                    <a:pt x="7003" y="562"/>
                  </a:lnTo>
                  <a:lnTo>
                    <a:pt x="7010" y="421"/>
                  </a:lnTo>
                  <a:lnTo>
                    <a:pt x="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9"/>
            <p:cNvSpPr/>
            <p:nvPr/>
          </p:nvSpPr>
          <p:spPr>
            <a:xfrm>
              <a:off x="8092600" y="867394"/>
              <a:ext cx="395907" cy="32021"/>
            </a:xfrm>
            <a:custGeom>
              <a:avLst/>
              <a:gdLst/>
              <a:ahLst/>
              <a:cxnLst/>
              <a:rect l="l" t="t" r="r" b="b"/>
              <a:pathLst>
                <a:path w="7010" h="567" extrusionOk="0">
                  <a:moveTo>
                    <a:pt x="7" y="1"/>
                  </a:moveTo>
                  <a:lnTo>
                    <a:pt x="0" y="147"/>
                  </a:lnTo>
                  <a:lnTo>
                    <a:pt x="7003" y="567"/>
                  </a:lnTo>
                  <a:lnTo>
                    <a:pt x="7010" y="427"/>
                  </a:lnTo>
                  <a:lnTo>
                    <a:pt x="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9"/>
            <p:cNvSpPr/>
            <p:nvPr/>
          </p:nvSpPr>
          <p:spPr>
            <a:xfrm>
              <a:off x="8087856" y="949227"/>
              <a:ext cx="395907" cy="31739"/>
            </a:xfrm>
            <a:custGeom>
              <a:avLst/>
              <a:gdLst/>
              <a:ahLst/>
              <a:cxnLst/>
              <a:rect l="l" t="t" r="r" b="b"/>
              <a:pathLst>
                <a:path w="7010" h="562" extrusionOk="0">
                  <a:moveTo>
                    <a:pt x="7" y="0"/>
                  </a:moveTo>
                  <a:lnTo>
                    <a:pt x="0" y="141"/>
                  </a:lnTo>
                  <a:lnTo>
                    <a:pt x="7003" y="561"/>
                  </a:lnTo>
                  <a:lnTo>
                    <a:pt x="7010" y="420"/>
                  </a:lnTo>
                  <a:lnTo>
                    <a:pt x="7"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9"/>
            <p:cNvSpPr/>
            <p:nvPr/>
          </p:nvSpPr>
          <p:spPr>
            <a:xfrm>
              <a:off x="8082716" y="1030722"/>
              <a:ext cx="138822" cy="15079"/>
            </a:xfrm>
            <a:custGeom>
              <a:avLst/>
              <a:gdLst/>
              <a:ahLst/>
              <a:cxnLst/>
              <a:rect l="l" t="t" r="r" b="b"/>
              <a:pathLst>
                <a:path w="2458" h="267" extrusionOk="0">
                  <a:moveTo>
                    <a:pt x="7" y="1"/>
                  </a:moveTo>
                  <a:lnTo>
                    <a:pt x="1" y="147"/>
                  </a:lnTo>
                  <a:lnTo>
                    <a:pt x="2066" y="266"/>
                  </a:lnTo>
                  <a:lnTo>
                    <a:pt x="2457" y="147"/>
                  </a:lnTo>
                  <a:lnTo>
                    <a:pt x="14"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9"/>
            <p:cNvSpPr/>
            <p:nvPr/>
          </p:nvSpPr>
          <p:spPr>
            <a:xfrm>
              <a:off x="8340142" y="1046083"/>
              <a:ext cx="138539" cy="16717"/>
            </a:xfrm>
            <a:custGeom>
              <a:avLst/>
              <a:gdLst/>
              <a:ahLst/>
              <a:cxnLst/>
              <a:rect l="l" t="t" r="r" b="b"/>
              <a:pathLst>
                <a:path w="2453" h="296" extrusionOk="0">
                  <a:moveTo>
                    <a:pt x="0" y="1"/>
                  </a:moveTo>
                  <a:lnTo>
                    <a:pt x="378" y="169"/>
                  </a:lnTo>
                  <a:lnTo>
                    <a:pt x="2445" y="295"/>
                  </a:lnTo>
                  <a:lnTo>
                    <a:pt x="2452" y="149"/>
                  </a:lnTo>
                  <a:lnTo>
                    <a:pt x="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9"/>
            <p:cNvSpPr/>
            <p:nvPr/>
          </p:nvSpPr>
          <p:spPr>
            <a:xfrm>
              <a:off x="6211327" y="-36220"/>
              <a:ext cx="2945584" cy="638676"/>
            </a:xfrm>
            <a:custGeom>
              <a:avLst/>
              <a:gdLst/>
              <a:ahLst/>
              <a:cxnLst/>
              <a:rect l="l" t="t" r="r" b="b"/>
              <a:pathLst>
                <a:path w="52155" h="11309" extrusionOk="0">
                  <a:moveTo>
                    <a:pt x="71" y="0"/>
                  </a:moveTo>
                  <a:lnTo>
                    <a:pt x="0" y="126"/>
                  </a:lnTo>
                  <a:cubicBezTo>
                    <a:pt x="14194" y="8200"/>
                    <a:pt x="27618" y="10574"/>
                    <a:pt x="36377" y="11140"/>
                  </a:cubicBezTo>
                  <a:cubicBezTo>
                    <a:pt x="38191" y="11260"/>
                    <a:pt x="39878" y="11309"/>
                    <a:pt x="41432" y="11309"/>
                  </a:cubicBezTo>
                  <a:cubicBezTo>
                    <a:pt x="48015" y="11309"/>
                    <a:pt x="52097" y="10448"/>
                    <a:pt x="52154" y="10440"/>
                  </a:cubicBezTo>
                  <a:lnTo>
                    <a:pt x="52119" y="10300"/>
                  </a:lnTo>
                  <a:cubicBezTo>
                    <a:pt x="52073" y="10311"/>
                    <a:pt x="48002" y="11166"/>
                    <a:pt x="41431" y="11166"/>
                  </a:cubicBezTo>
                  <a:cubicBezTo>
                    <a:pt x="39881" y="11166"/>
                    <a:pt x="38192" y="11118"/>
                    <a:pt x="36384" y="11001"/>
                  </a:cubicBezTo>
                  <a:cubicBezTo>
                    <a:pt x="27638" y="10433"/>
                    <a:pt x="14236" y="8060"/>
                    <a:pt x="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0" name="Google Shape;1900;p49"/>
          <p:cNvGrpSpPr/>
          <p:nvPr/>
        </p:nvGrpSpPr>
        <p:grpSpPr>
          <a:xfrm rot="-8228187">
            <a:off x="1464689" y="3827741"/>
            <a:ext cx="1730755" cy="1202860"/>
            <a:chOff x="6326862" y="1948322"/>
            <a:chExt cx="973825" cy="676774"/>
          </a:xfrm>
        </p:grpSpPr>
        <p:sp>
          <p:nvSpPr>
            <p:cNvPr id="1901" name="Google Shape;1901;p49"/>
            <p:cNvSpPr/>
            <p:nvPr/>
          </p:nvSpPr>
          <p:spPr>
            <a:xfrm>
              <a:off x="6416593" y="2061979"/>
              <a:ext cx="709215" cy="544888"/>
            </a:xfrm>
            <a:custGeom>
              <a:avLst/>
              <a:gdLst/>
              <a:ahLst/>
              <a:cxnLst/>
              <a:rect l="l" t="t" r="r" b="b"/>
              <a:pathLst>
                <a:path w="22913" h="17604" extrusionOk="0">
                  <a:moveTo>
                    <a:pt x="19837" y="0"/>
                  </a:moveTo>
                  <a:lnTo>
                    <a:pt x="0" y="12934"/>
                  </a:lnTo>
                  <a:lnTo>
                    <a:pt x="3074" y="17604"/>
                  </a:lnTo>
                  <a:lnTo>
                    <a:pt x="22913" y="4671"/>
                  </a:lnTo>
                  <a:lnTo>
                    <a:pt x="198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9"/>
            <p:cNvSpPr/>
            <p:nvPr/>
          </p:nvSpPr>
          <p:spPr>
            <a:xfrm>
              <a:off x="7030596" y="2028365"/>
              <a:ext cx="146158" cy="178194"/>
            </a:xfrm>
            <a:custGeom>
              <a:avLst/>
              <a:gdLst/>
              <a:ahLst/>
              <a:cxnLst/>
              <a:rect l="l" t="t" r="r" b="b"/>
              <a:pathLst>
                <a:path w="4722" h="5757" extrusionOk="0">
                  <a:moveTo>
                    <a:pt x="1647" y="1"/>
                  </a:moveTo>
                  <a:lnTo>
                    <a:pt x="0" y="1086"/>
                  </a:lnTo>
                  <a:lnTo>
                    <a:pt x="3076" y="5757"/>
                  </a:lnTo>
                  <a:lnTo>
                    <a:pt x="4721" y="4673"/>
                  </a:lnTo>
                  <a:lnTo>
                    <a:pt x="16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9"/>
            <p:cNvSpPr/>
            <p:nvPr/>
          </p:nvSpPr>
          <p:spPr>
            <a:xfrm>
              <a:off x="7081574" y="1948322"/>
              <a:ext cx="219113" cy="224684"/>
            </a:xfrm>
            <a:custGeom>
              <a:avLst/>
              <a:gdLst/>
              <a:ahLst/>
              <a:cxnLst/>
              <a:rect l="l" t="t" r="r" b="b"/>
              <a:pathLst>
                <a:path w="7079" h="7259" extrusionOk="0">
                  <a:moveTo>
                    <a:pt x="3993" y="0"/>
                  </a:moveTo>
                  <a:cubicBezTo>
                    <a:pt x="3951" y="0"/>
                    <a:pt x="3909" y="13"/>
                    <a:pt x="3872" y="39"/>
                  </a:cubicBezTo>
                  <a:lnTo>
                    <a:pt x="0" y="2587"/>
                  </a:lnTo>
                  <a:lnTo>
                    <a:pt x="3074" y="7259"/>
                  </a:lnTo>
                  <a:lnTo>
                    <a:pt x="6946" y="4709"/>
                  </a:lnTo>
                  <a:cubicBezTo>
                    <a:pt x="7050" y="4639"/>
                    <a:pt x="7079" y="4499"/>
                    <a:pt x="7008" y="4393"/>
                  </a:cubicBezTo>
                  <a:lnTo>
                    <a:pt x="4180" y="101"/>
                  </a:lnTo>
                  <a:cubicBezTo>
                    <a:pt x="4136" y="36"/>
                    <a:pt x="4064" y="0"/>
                    <a:pt x="3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9"/>
            <p:cNvSpPr/>
            <p:nvPr/>
          </p:nvSpPr>
          <p:spPr>
            <a:xfrm>
              <a:off x="6326862" y="2462286"/>
              <a:ext cx="184910" cy="162810"/>
            </a:xfrm>
            <a:custGeom>
              <a:avLst/>
              <a:gdLst/>
              <a:ahLst/>
              <a:cxnLst/>
              <a:rect l="l" t="t" r="r" b="b"/>
              <a:pathLst>
                <a:path w="5974" h="5260" extrusionOk="0">
                  <a:moveTo>
                    <a:pt x="2899" y="1"/>
                  </a:moveTo>
                  <a:lnTo>
                    <a:pt x="1" y="5259"/>
                  </a:lnTo>
                  <a:lnTo>
                    <a:pt x="5973" y="4671"/>
                  </a:lnTo>
                  <a:lnTo>
                    <a:pt x="28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9"/>
            <p:cNvSpPr/>
            <p:nvPr/>
          </p:nvSpPr>
          <p:spPr>
            <a:xfrm>
              <a:off x="6326862" y="2566131"/>
              <a:ext cx="67043" cy="58965"/>
            </a:xfrm>
            <a:custGeom>
              <a:avLst/>
              <a:gdLst/>
              <a:ahLst/>
              <a:cxnLst/>
              <a:rect l="l" t="t" r="r" b="b"/>
              <a:pathLst>
                <a:path w="2166" h="1905" extrusionOk="0">
                  <a:moveTo>
                    <a:pt x="1051" y="0"/>
                  </a:moveTo>
                  <a:lnTo>
                    <a:pt x="1" y="1904"/>
                  </a:lnTo>
                  <a:lnTo>
                    <a:pt x="2165" y="1694"/>
                  </a:lnTo>
                  <a:lnTo>
                    <a:pt x="10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9"/>
            <p:cNvSpPr/>
            <p:nvPr/>
          </p:nvSpPr>
          <p:spPr>
            <a:xfrm>
              <a:off x="6455810" y="2121593"/>
              <a:ext cx="630750" cy="425690"/>
            </a:xfrm>
            <a:custGeom>
              <a:avLst/>
              <a:gdLst/>
              <a:ahLst/>
              <a:cxnLst/>
              <a:rect l="l" t="t" r="r" b="b"/>
              <a:pathLst>
                <a:path w="20378" h="13753" extrusionOk="0">
                  <a:moveTo>
                    <a:pt x="19839" y="0"/>
                  </a:moveTo>
                  <a:lnTo>
                    <a:pt x="1" y="12934"/>
                  </a:lnTo>
                  <a:lnTo>
                    <a:pt x="533" y="13752"/>
                  </a:lnTo>
                  <a:lnTo>
                    <a:pt x="20377" y="820"/>
                  </a:lnTo>
                  <a:lnTo>
                    <a:pt x="198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7" name="Google Shape;1907;p49"/>
          <p:cNvSpPr/>
          <p:nvPr/>
        </p:nvSpPr>
        <p:spPr>
          <a:xfrm rot="135659">
            <a:off x="3938922" y="4153095"/>
            <a:ext cx="201487" cy="201626"/>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9"/>
          <p:cNvSpPr/>
          <p:nvPr/>
        </p:nvSpPr>
        <p:spPr>
          <a:xfrm rot="-786786">
            <a:off x="5186572" y="403243"/>
            <a:ext cx="263333" cy="263515"/>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9"/>
          <p:cNvSpPr/>
          <p:nvPr/>
        </p:nvSpPr>
        <p:spPr>
          <a:xfrm rot="-786933">
            <a:off x="4099073" y="1263551"/>
            <a:ext cx="155516" cy="15564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5008;p81">
            <a:extLst>
              <a:ext uri="{FF2B5EF4-FFF2-40B4-BE49-F238E27FC236}">
                <a16:creationId xmlns:a16="http://schemas.microsoft.com/office/drawing/2014/main" id="{E25EBE3A-FA4E-85E8-E551-7DB1E0B945B6}"/>
              </a:ext>
            </a:extLst>
          </p:cNvPr>
          <p:cNvGrpSpPr/>
          <p:nvPr/>
        </p:nvGrpSpPr>
        <p:grpSpPr>
          <a:xfrm>
            <a:off x="6451020" y="953406"/>
            <a:ext cx="2550813" cy="5462190"/>
            <a:chOff x="5242443" y="1142755"/>
            <a:chExt cx="1784582" cy="4163520"/>
          </a:xfrm>
        </p:grpSpPr>
        <p:sp>
          <p:nvSpPr>
            <p:cNvPr id="48" name="Google Shape;5009;p81">
              <a:extLst>
                <a:ext uri="{FF2B5EF4-FFF2-40B4-BE49-F238E27FC236}">
                  <a16:creationId xmlns:a16="http://schemas.microsoft.com/office/drawing/2014/main" id="{3AC458DF-ECE7-6C7D-579E-6A831EF67533}"/>
                </a:ext>
              </a:extLst>
            </p:cNvPr>
            <p:cNvSpPr/>
            <p:nvPr/>
          </p:nvSpPr>
          <p:spPr>
            <a:xfrm>
              <a:off x="5242443" y="1142755"/>
              <a:ext cx="767707" cy="658533"/>
            </a:xfrm>
            <a:custGeom>
              <a:avLst/>
              <a:gdLst/>
              <a:ahLst/>
              <a:cxnLst/>
              <a:rect l="l" t="t" r="r" b="b"/>
              <a:pathLst>
                <a:path w="43224" h="31008" extrusionOk="0">
                  <a:moveTo>
                    <a:pt x="17985" y="0"/>
                  </a:moveTo>
                  <a:cubicBezTo>
                    <a:pt x="11261" y="0"/>
                    <a:pt x="5243" y="775"/>
                    <a:pt x="3709" y="2892"/>
                  </a:cubicBezTo>
                  <a:cubicBezTo>
                    <a:pt x="0" y="7968"/>
                    <a:pt x="487" y="15111"/>
                    <a:pt x="2979" y="16934"/>
                  </a:cubicBezTo>
                  <a:cubicBezTo>
                    <a:pt x="164" y="26895"/>
                    <a:pt x="2836" y="27477"/>
                    <a:pt x="6221" y="30966"/>
                  </a:cubicBezTo>
                  <a:lnTo>
                    <a:pt x="6221" y="30966"/>
                  </a:lnTo>
                  <a:cubicBezTo>
                    <a:pt x="5751" y="30469"/>
                    <a:pt x="1455" y="25606"/>
                    <a:pt x="6809" y="19245"/>
                  </a:cubicBezTo>
                  <a:cubicBezTo>
                    <a:pt x="12138" y="20189"/>
                    <a:pt x="21847" y="21792"/>
                    <a:pt x="29524" y="21792"/>
                  </a:cubicBezTo>
                  <a:cubicBezTo>
                    <a:pt x="34939" y="21792"/>
                    <a:pt x="39344" y="20995"/>
                    <a:pt x="40488" y="18606"/>
                  </a:cubicBezTo>
                  <a:cubicBezTo>
                    <a:pt x="43223" y="12831"/>
                    <a:pt x="43162" y="5506"/>
                    <a:pt x="40001" y="2983"/>
                  </a:cubicBezTo>
                  <a:cubicBezTo>
                    <a:pt x="38159" y="1512"/>
                    <a:pt x="27382" y="0"/>
                    <a:pt x="17985" y="0"/>
                  </a:cubicBezTo>
                  <a:close/>
                  <a:moveTo>
                    <a:pt x="6221" y="30966"/>
                  </a:moveTo>
                  <a:cubicBezTo>
                    <a:pt x="6248" y="30993"/>
                    <a:pt x="6262" y="31008"/>
                    <a:pt x="6262" y="31008"/>
                  </a:cubicBezTo>
                  <a:cubicBezTo>
                    <a:pt x="6248" y="30994"/>
                    <a:pt x="6235" y="30980"/>
                    <a:pt x="6221" y="30966"/>
                  </a:cubicBezTo>
                  <a:close/>
                </a:path>
              </a:pathLst>
            </a:custGeom>
            <a:solidFill>
              <a:srgbClr val="5831B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 name="Google Shape;5010;p81">
              <a:extLst>
                <a:ext uri="{FF2B5EF4-FFF2-40B4-BE49-F238E27FC236}">
                  <a16:creationId xmlns:a16="http://schemas.microsoft.com/office/drawing/2014/main" id="{70ABD287-AA6C-F921-B595-AE62C932DA8B}"/>
                </a:ext>
              </a:extLst>
            </p:cNvPr>
            <p:cNvSpPr/>
            <p:nvPr/>
          </p:nvSpPr>
          <p:spPr>
            <a:xfrm>
              <a:off x="5378025" y="2882375"/>
              <a:ext cx="647450" cy="1101275"/>
            </a:xfrm>
            <a:custGeom>
              <a:avLst/>
              <a:gdLst/>
              <a:ahLst/>
              <a:cxnLst/>
              <a:rect l="l" t="t" r="r" b="b"/>
              <a:pathLst>
                <a:path w="25898" h="44051" extrusionOk="0">
                  <a:moveTo>
                    <a:pt x="20069" y="1"/>
                  </a:moveTo>
                  <a:cubicBezTo>
                    <a:pt x="18042" y="1"/>
                    <a:pt x="15132" y="1055"/>
                    <a:pt x="12949" y="3199"/>
                  </a:cubicBezTo>
                  <a:cubicBezTo>
                    <a:pt x="9636" y="6482"/>
                    <a:pt x="548" y="19005"/>
                    <a:pt x="274" y="24476"/>
                  </a:cubicBezTo>
                  <a:cubicBezTo>
                    <a:pt x="1" y="29947"/>
                    <a:pt x="7539" y="44051"/>
                    <a:pt x="7539" y="44051"/>
                  </a:cubicBezTo>
                  <a:cubicBezTo>
                    <a:pt x="7539" y="44051"/>
                    <a:pt x="10669" y="43777"/>
                    <a:pt x="11824" y="39339"/>
                  </a:cubicBezTo>
                  <a:cubicBezTo>
                    <a:pt x="11824" y="39339"/>
                    <a:pt x="8663" y="28063"/>
                    <a:pt x="8086" y="25540"/>
                  </a:cubicBezTo>
                  <a:cubicBezTo>
                    <a:pt x="7508" y="23017"/>
                    <a:pt x="14803" y="13898"/>
                    <a:pt x="16657" y="12500"/>
                  </a:cubicBezTo>
                  <a:cubicBezTo>
                    <a:pt x="18512" y="11072"/>
                    <a:pt x="25898" y="6938"/>
                    <a:pt x="22311" y="889"/>
                  </a:cubicBezTo>
                  <a:cubicBezTo>
                    <a:pt x="21973" y="298"/>
                    <a:pt x="21146" y="1"/>
                    <a:pt x="20069" y="1"/>
                  </a:cubicBezTo>
                  <a:close/>
                </a:path>
              </a:pathLst>
            </a:custGeom>
            <a:solidFill>
              <a:srgbClr val="FFCD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 name="Google Shape;5011;p81">
              <a:extLst>
                <a:ext uri="{FF2B5EF4-FFF2-40B4-BE49-F238E27FC236}">
                  <a16:creationId xmlns:a16="http://schemas.microsoft.com/office/drawing/2014/main" id="{317E9A08-F3B7-9E80-676E-364A2BEE502C}"/>
                </a:ext>
              </a:extLst>
            </p:cNvPr>
            <p:cNvSpPr/>
            <p:nvPr/>
          </p:nvSpPr>
          <p:spPr>
            <a:xfrm>
              <a:off x="5457050" y="2878675"/>
              <a:ext cx="520550" cy="511600"/>
            </a:xfrm>
            <a:custGeom>
              <a:avLst/>
              <a:gdLst/>
              <a:ahLst/>
              <a:cxnLst/>
              <a:rect l="l" t="t" r="r" b="b"/>
              <a:pathLst>
                <a:path w="20822" h="20464" extrusionOk="0">
                  <a:moveTo>
                    <a:pt x="16943" y="0"/>
                  </a:moveTo>
                  <a:cubicBezTo>
                    <a:pt x="14590" y="0"/>
                    <a:pt x="11508" y="1480"/>
                    <a:pt x="9727" y="2982"/>
                  </a:cubicBezTo>
                  <a:cubicBezTo>
                    <a:pt x="4286" y="7602"/>
                    <a:pt x="1" y="12709"/>
                    <a:pt x="1" y="12709"/>
                  </a:cubicBezTo>
                  <a:cubicBezTo>
                    <a:pt x="1" y="12709"/>
                    <a:pt x="396" y="16235"/>
                    <a:pt x="3283" y="18454"/>
                  </a:cubicBezTo>
                  <a:cubicBezTo>
                    <a:pt x="5732" y="20330"/>
                    <a:pt x="8070" y="20464"/>
                    <a:pt x="8688" y="20464"/>
                  </a:cubicBezTo>
                  <a:cubicBezTo>
                    <a:pt x="8791" y="20464"/>
                    <a:pt x="8846" y="20460"/>
                    <a:pt x="8846" y="20460"/>
                  </a:cubicBezTo>
                  <a:cubicBezTo>
                    <a:pt x="8846" y="20460"/>
                    <a:pt x="11794" y="17359"/>
                    <a:pt x="14135" y="13438"/>
                  </a:cubicBezTo>
                  <a:cubicBezTo>
                    <a:pt x="15168" y="11675"/>
                    <a:pt x="20822" y="5505"/>
                    <a:pt x="20031" y="2192"/>
                  </a:cubicBezTo>
                  <a:cubicBezTo>
                    <a:pt x="19652" y="604"/>
                    <a:pt x="18446" y="0"/>
                    <a:pt x="16943" y="0"/>
                  </a:cubicBezTo>
                  <a:close/>
                </a:path>
              </a:pathLst>
            </a:custGeom>
            <a:solidFill>
              <a:srgbClr val="FFD2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1" name="Google Shape;5012;p81">
              <a:extLst>
                <a:ext uri="{FF2B5EF4-FFF2-40B4-BE49-F238E27FC236}">
                  <a16:creationId xmlns:a16="http://schemas.microsoft.com/office/drawing/2014/main" id="{87C12D4F-175B-091C-5B53-451EBBBDC430}"/>
                </a:ext>
              </a:extLst>
            </p:cNvPr>
            <p:cNvSpPr/>
            <p:nvPr/>
          </p:nvSpPr>
          <p:spPr>
            <a:xfrm>
              <a:off x="5512525" y="3879825"/>
              <a:ext cx="237125" cy="206375"/>
            </a:xfrm>
            <a:custGeom>
              <a:avLst/>
              <a:gdLst/>
              <a:ahLst/>
              <a:cxnLst/>
              <a:rect l="l" t="t" r="r" b="b"/>
              <a:pathLst>
                <a:path w="9485" h="8255" extrusionOk="0">
                  <a:moveTo>
                    <a:pt x="6713" y="0"/>
                  </a:moveTo>
                  <a:cubicBezTo>
                    <a:pt x="5484" y="0"/>
                    <a:pt x="3115" y="1865"/>
                    <a:pt x="1612" y="3423"/>
                  </a:cubicBezTo>
                  <a:cubicBezTo>
                    <a:pt x="1" y="5125"/>
                    <a:pt x="1642" y="7648"/>
                    <a:pt x="3709" y="8195"/>
                  </a:cubicBezTo>
                  <a:cubicBezTo>
                    <a:pt x="3864" y="8236"/>
                    <a:pt x="4027" y="8255"/>
                    <a:pt x="4195" y="8255"/>
                  </a:cubicBezTo>
                  <a:cubicBezTo>
                    <a:pt x="6304" y="8255"/>
                    <a:pt x="9306" y="5274"/>
                    <a:pt x="9362" y="4092"/>
                  </a:cubicBezTo>
                  <a:cubicBezTo>
                    <a:pt x="9484" y="2238"/>
                    <a:pt x="8147" y="444"/>
                    <a:pt x="7022" y="49"/>
                  </a:cubicBezTo>
                  <a:cubicBezTo>
                    <a:pt x="6930" y="16"/>
                    <a:pt x="6826" y="0"/>
                    <a:pt x="6713" y="0"/>
                  </a:cubicBezTo>
                  <a:close/>
                </a:path>
              </a:pathLst>
            </a:custGeom>
            <a:solidFill>
              <a:srgbClr val="FFCD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2" name="Google Shape;5013;p81">
              <a:extLst>
                <a:ext uri="{FF2B5EF4-FFF2-40B4-BE49-F238E27FC236}">
                  <a16:creationId xmlns:a16="http://schemas.microsoft.com/office/drawing/2014/main" id="{A64723E0-81B0-A5EC-EE8A-30CD40C41534}"/>
                </a:ext>
              </a:extLst>
            </p:cNvPr>
            <p:cNvSpPr/>
            <p:nvPr/>
          </p:nvSpPr>
          <p:spPr>
            <a:xfrm>
              <a:off x="5790650" y="3533775"/>
              <a:ext cx="590450" cy="291825"/>
            </a:xfrm>
            <a:custGeom>
              <a:avLst/>
              <a:gdLst/>
              <a:ahLst/>
              <a:cxnLst/>
              <a:rect l="l" t="t" r="r" b="b"/>
              <a:pathLst>
                <a:path w="23618" h="11673" extrusionOk="0">
                  <a:moveTo>
                    <a:pt x="0" y="1"/>
                  </a:moveTo>
                  <a:lnTo>
                    <a:pt x="0" y="7903"/>
                  </a:lnTo>
                  <a:lnTo>
                    <a:pt x="22372" y="11672"/>
                  </a:lnTo>
                  <a:cubicBezTo>
                    <a:pt x="22432" y="11520"/>
                    <a:pt x="23618" y="4590"/>
                    <a:pt x="23618" y="4590"/>
                  </a:cubicBezTo>
                  <a:lnTo>
                    <a:pt x="0" y="1"/>
                  </a:lnTo>
                  <a:close/>
                </a:path>
              </a:pathLst>
            </a:custGeom>
            <a:solidFill>
              <a:srgbClr val="FFCD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3" name="Google Shape;5014;p81">
              <a:extLst>
                <a:ext uri="{FF2B5EF4-FFF2-40B4-BE49-F238E27FC236}">
                  <a16:creationId xmlns:a16="http://schemas.microsoft.com/office/drawing/2014/main" id="{2CFD3875-432A-5EAD-633A-04265C27188A}"/>
                </a:ext>
              </a:extLst>
            </p:cNvPr>
            <p:cNvSpPr/>
            <p:nvPr/>
          </p:nvSpPr>
          <p:spPr>
            <a:xfrm>
              <a:off x="6010150" y="3718900"/>
              <a:ext cx="16100" cy="55950"/>
            </a:xfrm>
            <a:custGeom>
              <a:avLst/>
              <a:gdLst/>
              <a:ahLst/>
              <a:cxnLst/>
              <a:rect l="l" t="t" r="r" b="b"/>
              <a:pathLst>
                <a:path w="644" h="2238" extrusionOk="0">
                  <a:moveTo>
                    <a:pt x="170" y="0"/>
                  </a:moveTo>
                  <a:cubicBezTo>
                    <a:pt x="129" y="0"/>
                    <a:pt x="96" y="28"/>
                    <a:pt x="96" y="73"/>
                  </a:cubicBezTo>
                  <a:cubicBezTo>
                    <a:pt x="126" y="407"/>
                    <a:pt x="309" y="711"/>
                    <a:pt x="309" y="1076"/>
                  </a:cubicBezTo>
                  <a:cubicBezTo>
                    <a:pt x="309" y="1410"/>
                    <a:pt x="218" y="1775"/>
                    <a:pt x="66" y="2079"/>
                  </a:cubicBezTo>
                  <a:cubicBezTo>
                    <a:pt x="0" y="2166"/>
                    <a:pt x="91" y="2238"/>
                    <a:pt x="170" y="2238"/>
                  </a:cubicBezTo>
                  <a:cubicBezTo>
                    <a:pt x="201" y="2238"/>
                    <a:pt x="231" y="2226"/>
                    <a:pt x="248" y="2201"/>
                  </a:cubicBezTo>
                  <a:cubicBezTo>
                    <a:pt x="400" y="2018"/>
                    <a:pt x="491" y="1866"/>
                    <a:pt x="552" y="1653"/>
                  </a:cubicBezTo>
                  <a:cubicBezTo>
                    <a:pt x="613" y="1471"/>
                    <a:pt x="643" y="1258"/>
                    <a:pt x="643" y="1076"/>
                  </a:cubicBezTo>
                  <a:cubicBezTo>
                    <a:pt x="613" y="711"/>
                    <a:pt x="552" y="225"/>
                    <a:pt x="218" y="12"/>
                  </a:cubicBezTo>
                  <a:cubicBezTo>
                    <a:pt x="201" y="4"/>
                    <a:pt x="185" y="0"/>
                    <a:pt x="170"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4" name="Google Shape;5015;p81">
              <a:extLst>
                <a:ext uri="{FF2B5EF4-FFF2-40B4-BE49-F238E27FC236}">
                  <a16:creationId xmlns:a16="http://schemas.microsoft.com/office/drawing/2014/main" id="{3C8DC4BB-0660-874E-AF0E-E7D1CF0F4BE2}"/>
                </a:ext>
              </a:extLst>
            </p:cNvPr>
            <p:cNvSpPr/>
            <p:nvPr/>
          </p:nvSpPr>
          <p:spPr>
            <a:xfrm>
              <a:off x="5576350" y="3726025"/>
              <a:ext cx="1052475" cy="1580250"/>
            </a:xfrm>
            <a:custGeom>
              <a:avLst/>
              <a:gdLst/>
              <a:ahLst/>
              <a:cxnLst/>
              <a:rect l="l" t="t" r="r" b="b"/>
              <a:pathLst>
                <a:path w="42099" h="63210" extrusionOk="0">
                  <a:moveTo>
                    <a:pt x="7265" y="1"/>
                  </a:moveTo>
                  <a:cubicBezTo>
                    <a:pt x="6779" y="396"/>
                    <a:pt x="6414" y="882"/>
                    <a:pt x="6171" y="1460"/>
                  </a:cubicBezTo>
                  <a:cubicBezTo>
                    <a:pt x="4621" y="5107"/>
                    <a:pt x="1" y="14651"/>
                    <a:pt x="1733" y="30062"/>
                  </a:cubicBezTo>
                  <a:cubicBezTo>
                    <a:pt x="3496" y="45503"/>
                    <a:pt x="9272" y="58725"/>
                    <a:pt x="13071" y="60853"/>
                  </a:cubicBezTo>
                  <a:cubicBezTo>
                    <a:pt x="14669" y="61747"/>
                    <a:pt x="16783" y="62153"/>
                    <a:pt x="18640" y="62153"/>
                  </a:cubicBezTo>
                  <a:cubicBezTo>
                    <a:pt x="21198" y="62153"/>
                    <a:pt x="23268" y="61383"/>
                    <a:pt x="22828" y="60062"/>
                  </a:cubicBezTo>
                  <a:cubicBezTo>
                    <a:pt x="22038" y="57691"/>
                    <a:pt x="16323" y="24591"/>
                    <a:pt x="16354" y="23952"/>
                  </a:cubicBezTo>
                  <a:cubicBezTo>
                    <a:pt x="16368" y="23725"/>
                    <a:pt x="16662" y="23570"/>
                    <a:pt x="17002" y="23570"/>
                  </a:cubicBezTo>
                  <a:cubicBezTo>
                    <a:pt x="17388" y="23570"/>
                    <a:pt x="17833" y="23769"/>
                    <a:pt x="17995" y="24287"/>
                  </a:cubicBezTo>
                  <a:cubicBezTo>
                    <a:pt x="23497" y="41977"/>
                    <a:pt x="24561" y="59059"/>
                    <a:pt x="26232" y="61217"/>
                  </a:cubicBezTo>
                  <a:cubicBezTo>
                    <a:pt x="27049" y="62286"/>
                    <a:pt x="30293" y="63210"/>
                    <a:pt x="33485" y="63210"/>
                  </a:cubicBezTo>
                  <a:cubicBezTo>
                    <a:pt x="36829" y="63210"/>
                    <a:pt x="40115" y="62196"/>
                    <a:pt x="40488" y="59272"/>
                  </a:cubicBezTo>
                  <a:cubicBezTo>
                    <a:pt x="41187" y="53862"/>
                    <a:pt x="42099" y="20153"/>
                    <a:pt x="32494" y="3587"/>
                  </a:cubicBezTo>
                  <a:cubicBezTo>
                    <a:pt x="31947" y="3618"/>
                    <a:pt x="31430" y="3679"/>
                    <a:pt x="30883" y="3739"/>
                  </a:cubicBezTo>
                  <a:cubicBezTo>
                    <a:pt x="29849" y="3830"/>
                    <a:pt x="28816" y="3891"/>
                    <a:pt x="27782" y="3952"/>
                  </a:cubicBezTo>
                  <a:cubicBezTo>
                    <a:pt x="26280" y="3994"/>
                    <a:pt x="24793" y="4051"/>
                    <a:pt x="23309" y="4051"/>
                  </a:cubicBezTo>
                  <a:cubicBezTo>
                    <a:pt x="22662" y="4051"/>
                    <a:pt x="22016" y="4041"/>
                    <a:pt x="21369" y="4013"/>
                  </a:cubicBezTo>
                  <a:cubicBezTo>
                    <a:pt x="17357" y="3800"/>
                    <a:pt x="13436" y="2706"/>
                    <a:pt x="9758" y="1156"/>
                  </a:cubicBezTo>
                  <a:cubicBezTo>
                    <a:pt x="8907" y="791"/>
                    <a:pt x="8086" y="396"/>
                    <a:pt x="7265" y="1"/>
                  </a:cubicBezTo>
                  <a:close/>
                </a:path>
              </a:pathLst>
            </a:custGeom>
            <a:solidFill>
              <a:srgbClr val="5831B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5" name="Google Shape;5016;p81">
              <a:extLst>
                <a:ext uri="{FF2B5EF4-FFF2-40B4-BE49-F238E27FC236}">
                  <a16:creationId xmlns:a16="http://schemas.microsoft.com/office/drawing/2014/main" id="{5814D044-3EFE-4F55-50AB-0D2AC35A7E52}"/>
                </a:ext>
              </a:extLst>
            </p:cNvPr>
            <p:cNvSpPr/>
            <p:nvPr/>
          </p:nvSpPr>
          <p:spPr>
            <a:xfrm>
              <a:off x="5520125" y="3660500"/>
              <a:ext cx="1097300" cy="1014325"/>
            </a:xfrm>
            <a:custGeom>
              <a:avLst/>
              <a:gdLst/>
              <a:ahLst/>
              <a:cxnLst/>
              <a:rect l="l" t="t" r="r" b="b"/>
              <a:pathLst>
                <a:path w="43892" h="40573" extrusionOk="0">
                  <a:moveTo>
                    <a:pt x="10654" y="0"/>
                  </a:moveTo>
                  <a:cubicBezTo>
                    <a:pt x="10586" y="0"/>
                    <a:pt x="10517" y="23"/>
                    <a:pt x="10457" y="68"/>
                  </a:cubicBezTo>
                  <a:cubicBezTo>
                    <a:pt x="8451" y="1740"/>
                    <a:pt x="1" y="16725"/>
                    <a:pt x="3283" y="33048"/>
                  </a:cubicBezTo>
                  <a:cubicBezTo>
                    <a:pt x="3861" y="33291"/>
                    <a:pt x="4438" y="33534"/>
                    <a:pt x="5046" y="33777"/>
                  </a:cubicBezTo>
                  <a:cubicBezTo>
                    <a:pt x="8542" y="35236"/>
                    <a:pt x="12098" y="36634"/>
                    <a:pt x="15715" y="37789"/>
                  </a:cubicBezTo>
                  <a:cubicBezTo>
                    <a:pt x="17417" y="38336"/>
                    <a:pt x="22797" y="39887"/>
                    <a:pt x="26931" y="40343"/>
                  </a:cubicBezTo>
                  <a:cubicBezTo>
                    <a:pt x="28358" y="40499"/>
                    <a:pt x="29790" y="40573"/>
                    <a:pt x="31220" y="40573"/>
                  </a:cubicBezTo>
                  <a:cubicBezTo>
                    <a:pt x="33690" y="40573"/>
                    <a:pt x="36159" y="40352"/>
                    <a:pt x="38603" y="39947"/>
                  </a:cubicBezTo>
                  <a:cubicBezTo>
                    <a:pt x="40396" y="39643"/>
                    <a:pt x="42159" y="39248"/>
                    <a:pt x="43892" y="38732"/>
                  </a:cubicBezTo>
                  <a:cubicBezTo>
                    <a:pt x="43406" y="28823"/>
                    <a:pt x="41156" y="15205"/>
                    <a:pt x="34986" y="4628"/>
                  </a:cubicBezTo>
                  <a:cubicBezTo>
                    <a:pt x="33998" y="4769"/>
                    <a:pt x="32644" y="4826"/>
                    <a:pt x="31153" y="4826"/>
                  </a:cubicBezTo>
                  <a:cubicBezTo>
                    <a:pt x="27185" y="4826"/>
                    <a:pt x="22255" y="4420"/>
                    <a:pt x="20730" y="4111"/>
                  </a:cubicBezTo>
                  <a:cubicBezTo>
                    <a:pt x="16870" y="3321"/>
                    <a:pt x="13405" y="1801"/>
                    <a:pt x="10852" y="68"/>
                  </a:cubicBezTo>
                  <a:cubicBezTo>
                    <a:pt x="10791" y="23"/>
                    <a:pt x="10723" y="0"/>
                    <a:pt x="10654"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6" name="Google Shape;5017;p81">
              <a:extLst>
                <a:ext uri="{FF2B5EF4-FFF2-40B4-BE49-F238E27FC236}">
                  <a16:creationId xmlns:a16="http://schemas.microsoft.com/office/drawing/2014/main" id="{5D88B246-09D8-ECD3-0C3E-49BA39C0787B}"/>
                </a:ext>
              </a:extLst>
            </p:cNvPr>
            <p:cNvSpPr/>
            <p:nvPr/>
          </p:nvSpPr>
          <p:spPr>
            <a:xfrm>
              <a:off x="5685025" y="2825875"/>
              <a:ext cx="897450" cy="970987"/>
            </a:xfrm>
            <a:custGeom>
              <a:avLst/>
              <a:gdLst/>
              <a:ahLst/>
              <a:cxnLst/>
              <a:rect l="l" t="t" r="r" b="b"/>
              <a:pathLst>
                <a:path w="35898" h="32883" extrusionOk="0">
                  <a:moveTo>
                    <a:pt x="20509" y="0"/>
                  </a:moveTo>
                  <a:cubicBezTo>
                    <a:pt x="13984" y="0"/>
                    <a:pt x="6856" y="1433"/>
                    <a:pt x="4925" y="3119"/>
                  </a:cubicBezTo>
                  <a:cubicBezTo>
                    <a:pt x="3709" y="4182"/>
                    <a:pt x="3678" y="6584"/>
                    <a:pt x="2675" y="9714"/>
                  </a:cubicBezTo>
                  <a:cubicBezTo>
                    <a:pt x="1885" y="12116"/>
                    <a:pt x="335" y="15672"/>
                    <a:pt x="183" y="18985"/>
                  </a:cubicBezTo>
                  <a:cubicBezTo>
                    <a:pt x="0" y="23423"/>
                    <a:pt x="3070" y="23544"/>
                    <a:pt x="3040" y="26614"/>
                  </a:cubicBezTo>
                  <a:cubicBezTo>
                    <a:pt x="3040" y="27557"/>
                    <a:pt x="2979" y="28529"/>
                    <a:pt x="2918" y="29441"/>
                  </a:cubicBezTo>
                  <a:cubicBezTo>
                    <a:pt x="3253" y="29563"/>
                    <a:pt x="3587" y="29684"/>
                    <a:pt x="3921" y="29806"/>
                  </a:cubicBezTo>
                  <a:cubicBezTo>
                    <a:pt x="6110" y="30596"/>
                    <a:pt x="8298" y="31235"/>
                    <a:pt x="10578" y="31660"/>
                  </a:cubicBezTo>
                  <a:cubicBezTo>
                    <a:pt x="14843" y="32507"/>
                    <a:pt x="19187" y="32882"/>
                    <a:pt x="23537" y="32882"/>
                  </a:cubicBezTo>
                  <a:cubicBezTo>
                    <a:pt x="23868" y="32882"/>
                    <a:pt x="24199" y="32880"/>
                    <a:pt x="24530" y="32876"/>
                  </a:cubicBezTo>
                  <a:cubicBezTo>
                    <a:pt x="25624" y="32846"/>
                    <a:pt x="26718" y="32846"/>
                    <a:pt x="27812" y="32815"/>
                  </a:cubicBezTo>
                  <a:cubicBezTo>
                    <a:pt x="28268" y="32785"/>
                    <a:pt x="28724" y="32754"/>
                    <a:pt x="29211" y="32694"/>
                  </a:cubicBezTo>
                  <a:cubicBezTo>
                    <a:pt x="29302" y="32359"/>
                    <a:pt x="29393" y="31994"/>
                    <a:pt x="29515" y="31630"/>
                  </a:cubicBezTo>
                  <a:cubicBezTo>
                    <a:pt x="32189" y="23301"/>
                    <a:pt x="35898" y="7374"/>
                    <a:pt x="31582" y="2754"/>
                  </a:cubicBezTo>
                  <a:cubicBezTo>
                    <a:pt x="29721" y="765"/>
                    <a:pt x="25276" y="0"/>
                    <a:pt x="20509" y="0"/>
                  </a:cubicBezTo>
                  <a:close/>
                </a:path>
              </a:pathLst>
            </a:custGeom>
            <a:solidFill>
              <a:srgbClr val="FFD2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7" name="Google Shape;5018;p81">
              <a:extLst>
                <a:ext uri="{FF2B5EF4-FFF2-40B4-BE49-F238E27FC236}">
                  <a16:creationId xmlns:a16="http://schemas.microsoft.com/office/drawing/2014/main" id="{E3A16FB8-3342-D0D3-30DD-4C368A61E9CC}"/>
                </a:ext>
              </a:extLst>
            </p:cNvPr>
            <p:cNvSpPr/>
            <p:nvPr/>
          </p:nvSpPr>
          <p:spPr>
            <a:xfrm>
              <a:off x="5989750" y="2807625"/>
              <a:ext cx="287150" cy="126800"/>
            </a:xfrm>
            <a:custGeom>
              <a:avLst/>
              <a:gdLst/>
              <a:ahLst/>
              <a:cxnLst/>
              <a:rect l="l" t="t" r="r" b="b"/>
              <a:pathLst>
                <a:path w="11486" h="5072" extrusionOk="0">
                  <a:moveTo>
                    <a:pt x="8049" y="0"/>
                  </a:moveTo>
                  <a:cubicBezTo>
                    <a:pt x="5841" y="0"/>
                    <a:pt x="3093" y="1209"/>
                    <a:pt x="2523" y="1691"/>
                  </a:cubicBezTo>
                  <a:cubicBezTo>
                    <a:pt x="1733" y="2329"/>
                    <a:pt x="0" y="4852"/>
                    <a:pt x="4225" y="5064"/>
                  </a:cubicBezTo>
                  <a:cubicBezTo>
                    <a:pt x="4336" y="5069"/>
                    <a:pt x="4446" y="5072"/>
                    <a:pt x="4555" y="5072"/>
                  </a:cubicBezTo>
                  <a:cubicBezTo>
                    <a:pt x="8608" y="5072"/>
                    <a:pt x="11486" y="1841"/>
                    <a:pt x="10213" y="657"/>
                  </a:cubicBezTo>
                  <a:cubicBezTo>
                    <a:pt x="9678" y="182"/>
                    <a:pt x="8904" y="0"/>
                    <a:pt x="8049" y="0"/>
                  </a:cubicBezTo>
                  <a:close/>
                </a:path>
              </a:pathLst>
            </a:custGeom>
            <a:solidFill>
              <a:srgbClr val="FFA4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8" name="Google Shape;5019;p81">
              <a:extLst>
                <a:ext uri="{FF2B5EF4-FFF2-40B4-BE49-F238E27FC236}">
                  <a16:creationId xmlns:a16="http://schemas.microsoft.com/office/drawing/2014/main" id="{8B6E9185-F04C-D151-2E1A-2BF2B0533EDD}"/>
                </a:ext>
              </a:extLst>
            </p:cNvPr>
            <p:cNvSpPr/>
            <p:nvPr/>
          </p:nvSpPr>
          <p:spPr>
            <a:xfrm>
              <a:off x="5673625" y="3041350"/>
              <a:ext cx="82850" cy="310450"/>
            </a:xfrm>
            <a:custGeom>
              <a:avLst/>
              <a:gdLst/>
              <a:ahLst/>
              <a:cxnLst/>
              <a:rect l="l" t="t" r="r" b="b"/>
              <a:pathLst>
                <a:path w="3314" h="12418" extrusionOk="0">
                  <a:moveTo>
                    <a:pt x="3219" y="0"/>
                  </a:moveTo>
                  <a:cubicBezTo>
                    <a:pt x="3195" y="0"/>
                    <a:pt x="3172" y="10"/>
                    <a:pt x="3162" y="32"/>
                  </a:cubicBezTo>
                  <a:cubicBezTo>
                    <a:pt x="2949" y="457"/>
                    <a:pt x="2858" y="943"/>
                    <a:pt x="2736" y="1399"/>
                  </a:cubicBezTo>
                  <a:cubicBezTo>
                    <a:pt x="2584" y="1886"/>
                    <a:pt x="2463" y="2372"/>
                    <a:pt x="2341" y="2858"/>
                  </a:cubicBezTo>
                  <a:cubicBezTo>
                    <a:pt x="2189" y="3345"/>
                    <a:pt x="2067" y="3801"/>
                    <a:pt x="1946" y="4287"/>
                  </a:cubicBezTo>
                  <a:cubicBezTo>
                    <a:pt x="1946" y="4074"/>
                    <a:pt x="1915" y="3861"/>
                    <a:pt x="1885" y="3649"/>
                  </a:cubicBezTo>
                  <a:cubicBezTo>
                    <a:pt x="1885" y="3527"/>
                    <a:pt x="1885" y="3375"/>
                    <a:pt x="1855" y="3254"/>
                  </a:cubicBezTo>
                  <a:cubicBezTo>
                    <a:pt x="1855" y="3102"/>
                    <a:pt x="1855" y="2950"/>
                    <a:pt x="1794" y="2828"/>
                  </a:cubicBezTo>
                  <a:cubicBezTo>
                    <a:pt x="1779" y="2798"/>
                    <a:pt x="1756" y="2782"/>
                    <a:pt x="1733" y="2782"/>
                  </a:cubicBezTo>
                  <a:cubicBezTo>
                    <a:pt x="1710" y="2782"/>
                    <a:pt x="1687" y="2798"/>
                    <a:pt x="1672" y="2828"/>
                  </a:cubicBezTo>
                  <a:cubicBezTo>
                    <a:pt x="1642" y="2950"/>
                    <a:pt x="1642" y="3102"/>
                    <a:pt x="1672" y="3223"/>
                  </a:cubicBezTo>
                  <a:cubicBezTo>
                    <a:pt x="1672" y="3375"/>
                    <a:pt x="1672" y="3497"/>
                    <a:pt x="1703" y="3649"/>
                  </a:cubicBezTo>
                  <a:cubicBezTo>
                    <a:pt x="1703" y="3922"/>
                    <a:pt x="1733" y="4226"/>
                    <a:pt x="1763" y="4500"/>
                  </a:cubicBezTo>
                  <a:cubicBezTo>
                    <a:pt x="1763" y="4561"/>
                    <a:pt x="1824" y="4591"/>
                    <a:pt x="1855" y="4591"/>
                  </a:cubicBezTo>
                  <a:cubicBezTo>
                    <a:pt x="1551" y="5685"/>
                    <a:pt x="1247" y="6779"/>
                    <a:pt x="973" y="7874"/>
                  </a:cubicBezTo>
                  <a:cubicBezTo>
                    <a:pt x="578" y="9272"/>
                    <a:pt x="0" y="10883"/>
                    <a:pt x="730" y="12372"/>
                  </a:cubicBezTo>
                  <a:cubicBezTo>
                    <a:pt x="741" y="12404"/>
                    <a:pt x="766" y="12417"/>
                    <a:pt x="793" y="12417"/>
                  </a:cubicBezTo>
                  <a:cubicBezTo>
                    <a:pt x="844" y="12417"/>
                    <a:pt x="902" y="12371"/>
                    <a:pt x="882" y="12311"/>
                  </a:cubicBezTo>
                  <a:cubicBezTo>
                    <a:pt x="548" y="11430"/>
                    <a:pt x="608" y="10518"/>
                    <a:pt x="791" y="9637"/>
                  </a:cubicBezTo>
                  <a:cubicBezTo>
                    <a:pt x="943" y="8877"/>
                    <a:pt x="1186" y="8117"/>
                    <a:pt x="1399" y="7357"/>
                  </a:cubicBezTo>
                  <a:cubicBezTo>
                    <a:pt x="1611" y="6536"/>
                    <a:pt x="1824" y="5746"/>
                    <a:pt x="2037" y="4925"/>
                  </a:cubicBezTo>
                  <a:cubicBezTo>
                    <a:pt x="2280" y="4135"/>
                    <a:pt x="2493" y="3314"/>
                    <a:pt x="2706" y="2494"/>
                  </a:cubicBezTo>
                  <a:lnTo>
                    <a:pt x="3040" y="1278"/>
                  </a:lnTo>
                  <a:cubicBezTo>
                    <a:pt x="3162" y="883"/>
                    <a:pt x="3283" y="488"/>
                    <a:pt x="3314" y="92"/>
                  </a:cubicBezTo>
                  <a:cubicBezTo>
                    <a:pt x="3314" y="34"/>
                    <a:pt x="3263" y="0"/>
                    <a:pt x="3219"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9" name="Google Shape;5020;p81">
              <a:extLst>
                <a:ext uri="{FF2B5EF4-FFF2-40B4-BE49-F238E27FC236}">
                  <a16:creationId xmlns:a16="http://schemas.microsoft.com/office/drawing/2014/main" id="{B694ADAD-A523-65C6-AA8B-FA93F674D922}"/>
                </a:ext>
              </a:extLst>
            </p:cNvPr>
            <p:cNvSpPr/>
            <p:nvPr/>
          </p:nvSpPr>
          <p:spPr>
            <a:xfrm>
              <a:off x="6003425" y="2958550"/>
              <a:ext cx="849575" cy="1020875"/>
            </a:xfrm>
            <a:custGeom>
              <a:avLst/>
              <a:gdLst/>
              <a:ahLst/>
              <a:cxnLst/>
              <a:rect l="l" t="t" r="r" b="b"/>
              <a:pathLst>
                <a:path w="33983" h="40835" extrusionOk="0">
                  <a:moveTo>
                    <a:pt x="18758" y="0"/>
                  </a:moveTo>
                  <a:cubicBezTo>
                    <a:pt x="15105" y="0"/>
                    <a:pt x="14745" y="6182"/>
                    <a:pt x="16019" y="11064"/>
                  </a:cubicBezTo>
                  <a:cubicBezTo>
                    <a:pt x="17599" y="17022"/>
                    <a:pt x="22280" y="26961"/>
                    <a:pt x="21520" y="28785"/>
                  </a:cubicBezTo>
                  <a:cubicBezTo>
                    <a:pt x="21489" y="28864"/>
                    <a:pt x="21419" y="28901"/>
                    <a:pt x="21314" y="28901"/>
                  </a:cubicBezTo>
                  <a:cubicBezTo>
                    <a:pt x="19407" y="28901"/>
                    <a:pt x="6016" y="16432"/>
                    <a:pt x="4316" y="15107"/>
                  </a:cubicBezTo>
                  <a:cubicBezTo>
                    <a:pt x="2523" y="17873"/>
                    <a:pt x="1155" y="18359"/>
                    <a:pt x="0" y="19210"/>
                  </a:cubicBezTo>
                  <a:cubicBezTo>
                    <a:pt x="1934" y="21923"/>
                    <a:pt x="21025" y="40835"/>
                    <a:pt x="26797" y="40835"/>
                  </a:cubicBezTo>
                  <a:cubicBezTo>
                    <a:pt x="27104" y="40835"/>
                    <a:pt x="27373" y="40781"/>
                    <a:pt x="27600" y="40669"/>
                  </a:cubicBezTo>
                  <a:cubicBezTo>
                    <a:pt x="33983" y="37539"/>
                    <a:pt x="27113" y="15107"/>
                    <a:pt x="25837" y="9879"/>
                  </a:cubicBezTo>
                  <a:cubicBezTo>
                    <a:pt x="24043" y="2766"/>
                    <a:pt x="22463" y="61"/>
                    <a:pt x="18785" y="0"/>
                  </a:cubicBezTo>
                  <a:cubicBezTo>
                    <a:pt x="18776" y="0"/>
                    <a:pt x="18767" y="0"/>
                    <a:pt x="18758" y="0"/>
                  </a:cubicBezTo>
                  <a:close/>
                </a:path>
              </a:pathLst>
            </a:custGeom>
            <a:solidFill>
              <a:srgbClr val="FFCD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0" name="Google Shape;5021;p81">
              <a:extLst>
                <a:ext uri="{FF2B5EF4-FFF2-40B4-BE49-F238E27FC236}">
                  <a16:creationId xmlns:a16="http://schemas.microsoft.com/office/drawing/2014/main" id="{4923DAA6-0B01-6FB7-8B9A-A0F2403BFD6E}"/>
                </a:ext>
              </a:extLst>
            </p:cNvPr>
            <p:cNvSpPr/>
            <p:nvPr/>
          </p:nvSpPr>
          <p:spPr>
            <a:xfrm>
              <a:off x="5773925" y="3112775"/>
              <a:ext cx="382250" cy="362275"/>
            </a:xfrm>
            <a:custGeom>
              <a:avLst/>
              <a:gdLst/>
              <a:ahLst/>
              <a:cxnLst/>
              <a:rect l="l" t="t" r="r" b="b"/>
              <a:pathLst>
                <a:path w="15290" h="14491" extrusionOk="0">
                  <a:moveTo>
                    <a:pt x="4254" y="1"/>
                  </a:moveTo>
                  <a:cubicBezTo>
                    <a:pt x="3788" y="1"/>
                    <a:pt x="3798" y="512"/>
                    <a:pt x="4560" y="1369"/>
                  </a:cubicBezTo>
                  <a:cubicBezTo>
                    <a:pt x="6201" y="3193"/>
                    <a:pt x="6566" y="3679"/>
                    <a:pt x="6749" y="4166"/>
                  </a:cubicBezTo>
                  <a:cubicBezTo>
                    <a:pt x="6171" y="3983"/>
                    <a:pt x="4712" y="2585"/>
                    <a:pt x="2797" y="1339"/>
                  </a:cubicBezTo>
                  <a:cubicBezTo>
                    <a:pt x="2117" y="889"/>
                    <a:pt x="1599" y="701"/>
                    <a:pt x="1276" y="701"/>
                  </a:cubicBezTo>
                  <a:cubicBezTo>
                    <a:pt x="705" y="701"/>
                    <a:pt x="746" y="1291"/>
                    <a:pt x="1581" y="2068"/>
                  </a:cubicBezTo>
                  <a:cubicBezTo>
                    <a:pt x="2619" y="3024"/>
                    <a:pt x="5447" y="5672"/>
                    <a:pt x="5328" y="5672"/>
                  </a:cubicBezTo>
                  <a:cubicBezTo>
                    <a:pt x="5315" y="5672"/>
                    <a:pt x="5264" y="5638"/>
                    <a:pt x="5168" y="5564"/>
                  </a:cubicBezTo>
                  <a:cubicBezTo>
                    <a:pt x="4336" y="4947"/>
                    <a:pt x="1373" y="3216"/>
                    <a:pt x="501" y="3216"/>
                  </a:cubicBezTo>
                  <a:cubicBezTo>
                    <a:pt x="385" y="3216"/>
                    <a:pt x="306" y="3247"/>
                    <a:pt x="274" y="3315"/>
                  </a:cubicBezTo>
                  <a:cubicBezTo>
                    <a:pt x="1" y="3892"/>
                    <a:pt x="882" y="4652"/>
                    <a:pt x="2189" y="5564"/>
                  </a:cubicBezTo>
                  <a:cubicBezTo>
                    <a:pt x="3435" y="6445"/>
                    <a:pt x="4347" y="7053"/>
                    <a:pt x="4256" y="7144"/>
                  </a:cubicBezTo>
                  <a:cubicBezTo>
                    <a:pt x="4238" y="7170"/>
                    <a:pt x="4206" y="7181"/>
                    <a:pt x="4161" y="7181"/>
                  </a:cubicBezTo>
                  <a:cubicBezTo>
                    <a:pt x="3827" y="7181"/>
                    <a:pt x="2787" y="6543"/>
                    <a:pt x="1581" y="6141"/>
                  </a:cubicBezTo>
                  <a:cubicBezTo>
                    <a:pt x="1197" y="6003"/>
                    <a:pt x="904" y="5939"/>
                    <a:pt x="705" y="5939"/>
                  </a:cubicBezTo>
                  <a:cubicBezTo>
                    <a:pt x="118" y="5939"/>
                    <a:pt x="355" y="6502"/>
                    <a:pt x="1490" y="7388"/>
                  </a:cubicBezTo>
                  <a:cubicBezTo>
                    <a:pt x="2949" y="8543"/>
                    <a:pt x="5442" y="10549"/>
                    <a:pt x="7235" y="12099"/>
                  </a:cubicBezTo>
                  <a:cubicBezTo>
                    <a:pt x="9235" y="13862"/>
                    <a:pt x="10631" y="14491"/>
                    <a:pt x="11716" y="14491"/>
                  </a:cubicBezTo>
                  <a:cubicBezTo>
                    <a:pt x="12577" y="14491"/>
                    <a:pt x="13243" y="14096"/>
                    <a:pt x="13861" y="13558"/>
                  </a:cubicBezTo>
                  <a:cubicBezTo>
                    <a:pt x="15290" y="12372"/>
                    <a:pt x="15138" y="10792"/>
                    <a:pt x="14347" y="8664"/>
                  </a:cubicBezTo>
                  <a:cubicBezTo>
                    <a:pt x="13770" y="7114"/>
                    <a:pt x="12402" y="5260"/>
                    <a:pt x="11612" y="3375"/>
                  </a:cubicBezTo>
                  <a:cubicBezTo>
                    <a:pt x="11066" y="2065"/>
                    <a:pt x="10253" y="597"/>
                    <a:pt x="9872" y="597"/>
                  </a:cubicBezTo>
                  <a:cubicBezTo>
                    <a:pt x="9723" y="597"/>
                    <a:pt x="9641" y="822"/>
                    <a:pt x="9667" y="1369"/>
                  </a:cubicBezTo>
                  <a:cubicBezTo>
                    <a:pt x="9788" y="3284"/>
                    <a:pt x="10335" y="3922"/>
                    <a:pt x="9940" y="4318"/>
                  </a:cubicBezTo>
                  <a:cubicBezTo>
                    <a:pt x="9914" y="4326"/>
                    <a:pt x="9887" y="4330"/>
                    <a:pt x="9858" y="4330"/>
                  </a:cubicBezTo>
                  <a:cubicBezTo>
                    <a:pt x="9123" y="4330"/>
                    <a:pt x="7257" y="1836"/>
                    <a:pt x="5533" y="579"/>
                  </a:cubicBezTo>
                  <a:cubicBezTo>
                    <a:pt x="4977" y="182"/>
                    <a:pt x="4531" y="1"/>
                    <a:pt x="4254" y="1"/>
                  </a:cubicBezTo>
                  <a:close/>
                </a:path>
              </a:pathLst>
            </a:custGeom>
            <a:solidFill>
              <a:srgbClr val="FFCD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1" name="Google Shape;5022;p81">
              <a:extLst>
                <a:ext uri="{FF2B5EF4-FFF2-40B4-BE49-F238E27FC236}">
                  <a16:creationId xmlns:a16="http://schemas.microsoft.com/office/drawing/2014/main" id="{FC9484C0-6726-DC08-AB72-0EC5695BAC53}"/>
                </a:ext>
              </a:extLst>
            </p:cNvPr>
            <p:cNvSpPr/>
            <p:nvPr/>
          </p:nvSpPr>
          <p:spPr>
            <a:xfrm>
              <a:off x="6311925" y="2869775"/>
              <a:ext cx="445325" cy="641325"/>
            </a:xfrm>
            <a:custGeom>
              <a:avLst/>
              <a:gdLst/>
              <a:ahLst/>
              <a:cxnLst/>
              <a:rect l="l" t="t" r="r" b="b"/>
              <a:pathLst>
                <a:path w="17813" h="25653" extrusionOk="0">
                  <a:moveTo>
                    <a:pt x="4831" y="0"/>
                  </a:moveTo>
                  <a:cubicBezTo>
                    <a:pt x="3801" y="0"/>
                    <a:pt x="2872" y="368"/>
                    <a:pt x="2220" y="1241"/>
                  </a:cubicBezTo>
                  <a:cubicBezTo>
                    <a:pt x="1" y="4220"/>
                    <a:pt x="609" y="12518"/>
                    <a:pt x="1338" y="14919"/>
                  </a:cubicBezTo>
                  <a:cubicBezTo>
                    <a:pt x="2736" y="19509"/>
                    <a:pt x="5563" y="25497"/>
                    <a:pt x="5563" y="25497"/>
                  </a:cubicBezTo>
                  <a:cubicBezTo>
                    <a:pt x="5563" y="25497"/>
                    <a:pt x="6283" y="25653"/>
                    <a:pt x="7422" y="25653"/>
                  </a:cubicBezTo>
                  <a:cubicBezTo>
                    <a:pt x="8588" y="25653"/>
                    <a:pt x="10194" y="25489"/>
                    <a:pt x="11916" y="24828"/>
                  </a:cubicBezTo>
                  <a:cubicBezTo>
                    <a:pt x="15411" y="23460"/>
                    <a:pt x="17813" y="21454"/>
                    <a:pt x="17813" y="21454"/>
                  </a:cubicBezTo>
                  <a:cubicBezTo>
                    <a:pt x="17813" y="21454"/>
                    <a:pt x="15594" y="10117"/>
                    <a:pt x="11186" y="3764"/>
                  </a:cubicBezTo>
                  <a:cubicBezTo>
                    <a:pt x="9772" y="1726"/>
                    <a:pt x="7063" y="0"/>
                    <a:pt x="4831" y="0"/>
                  </a:cubicBezTo>
                  <a:close/>
                </a:path>
              </a:pathLst>
            </a:custGeom>
            <a:solidFill>
              <a:srgbClr val="FFD2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2" name="Google Shape;5023;p81">
              <a:extLst>
                <a:ext uri="{FF2B5EF4-FFF2-40B4-BE49-F238E27FC236}">
                  <a16:creationId xmlns:a16="http://schemas.microsoft.com/office/drawing/2014/main" id="{44AF0181-5846-46B3-0028-4C08B3FF6EC7}"/>
                </a:ext>
              </a:extLst>
            </p:cNvPr>
            <p:cNvSpPr/>
            <p:nvPr/>
          </p:nvSpPr>
          <p:spPr>
            <a:xfrm>
              <a:off x="6208075" y="3647875"/>
              <a:ext cx="144025" cy="130475"/>
            </a:xfrm>
            <a:custGeom>
              <a:avLst/>
              <a:gdLst/>
              <a:ahLst/>
              <a:cxnLst/>
              <a:rect l="l" t="t" r="r" b="b"/>
              <a:pathLst>
                <a:path w="5761" h="5219" extrusionOk="0">
                  <a:moveTo>
                    <a:pt x="9" y="0"/>
                  </a:moveTo>
                  <a:cubicBezTo>
                    <a:pt x="1" y="0"/>
                    <a:pt x="2" y="7"/>
                    <a:pt x="21" y="26"/>
                  </a:cubicBezTo>
                  <a:cubicBezTo>
                    <a:pt x="355" y="452"/>
                    <a:pt x="1115" y="1090"/>
                    <a:pt x="1541" y="1485"/>
                  </a:cubicBezTo>
                  <a:cubicBezTo>
                    <a:pt x="1936" y="1850"/>
                    <a:pt x="2362" y="2245"/>
                    <a:pt x="2757" y="2640"/>
                  </a:cubicBezTo>
                  <a:cubicBezTo>
                    <a:pt x="3182" y="3035"/>
                    <a:pt x="3608" y="3431"/>
                    <a:pt x="4033" y="3826"/>
                  </a:cubicBezTo>
                  <a:cubicBezTo>
                    <a:pt x="4428" y="4190"/>
                    <a:pt x="5279" y="4890"/>
                    <a:pt x="5705" y="5194"/>
                  </a:cubicBezTo>
                  <a:cubicBezTo>
                    <a:pt x="5723" y="5211"/>
                    <a:pt x="5735" y="5219"/>
                    <a:pt x="5743" y="5219"/>
                  </a:cubicBezTo>
                  <a:cubicBezTo>
                    <a:pt x="5761" y="5219"/>
                    <a:pt x="5748" y="5176"/>
                    <a:pt x="5705" y="5133"/>
                  </a:cubicBezTo>
                  <a:cubicBezTo>
                    <a:pt x="5371" y="4707"/>
                    <a:pt x="4520" y="4039"/>
                    <a:pt x="4124" y="3674"/>
                  </a:cubicBezTo>
                  <a:cubicBezTo>
                    <a:pt x="3699" y="3279"/>
                    <a:pt x="3304" y="2914"/>
                    <a:pt x="2878" y="2519"/>
                  </a:cubicBezTo>
                  <a:cubicBezTo>
                    <a:pt x="2453" y="2124"/>
                    <a:pt x="2027" y="1728"/>
                    <a:pt x="1602" y="1333"/>
                  </a:cubicBezTo>
                  <a:cubicBezTo>
                    <a:pt x="1237" y="969"/>
                    <a:pt x="538" y="391"/>
                    <a:pt x="112" y="57"/>
                  </a:cubicBezTo>
                  <a:cubicBezTo>
                    <a:pt x="91" y="36"/>
                    <a:pt x="27" y="0"/>
                    <a:pt x="9"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3" name="Google Shape;5024;p81">
              <a:extLst>
                <a:ext uri="{FF2B5EF4-FFF2-40B4-BE49-F238E27FC236}">
                  <a16:creationId xmlns:a16="http://schemas.microsoft.com/office/drawing/2014/main" id="{8DC91334-5820-11DD-A1F6-88B327FB4706}"/>
                </a:ext>
              </a:extLst>
            </p:cNvPr>
            <p:cNvSpPr/>
            <p:nvPr/>
          </p:nvSpPr>
          <p:spPr>
            <a:xfrm>
              <a:off x="6343850" y="3235275"/>
              <a:ext cx="113775" cy="269825"/>
            </a:xfrm>
            <a:custGeom>
              <a:avLst/>
              <a:gdLst/>
              <a:ahLst/>
              <a:cxnLst/>
              <a:rect l="l" t="t" r="r" b="b"/>
              <a:pathLst>
                <a:path w="4551" h="10793" extrusionOk="0">
                  <a:moveTo>
                    <a:pt x="94" y="0"/>
                  </a:moveTo>
                  <a:cubicBezTo>
                    <a:pt x="46" y="0"/>
                    <a:pt x="0" y="43"/>
                    <a:pt x="0" y="86"/>
                  </a:cubicBezTo>
                  <a:cubicBezTo>
                    <a:pt x="122" y="573"/>
                    <a:pt x="304" y="1059"/>
                    <a:pt x="456" y="1515"/>
                  </a:cubicBezTo>
                  <a:cubicBezTo>
                    <a:pt x="639" y="1971"/>
                    <a:pt x="791" y="2396"/>
                    <a:pt x="973" y="2852"/>
                  </a:cubicBezTo>
                  <a:cubicBezTo>
                    <a:pt x="1307" y="3734"/>
                    <a:pt x="1672" y="4646"/>
                    <a:pt x="2037" y="5527"/>
                  </a:cubicBezTo>
                  <a:cubicBezTo>
                    <a:pt x="2766" y="7290"/>
                    <a:pt x="3557" y="9023"/>
                    <a:pt x="4377" y="10755"/>
                  </a:cubicBezTo>
                  <a:cubicBezTo>
                    <a:pt x="4386" y="10782"/>
                    <a:pt x="4406" y="10793"/>
                    <a:pt x="4428" y="10793"/>
                  </a:cubicBezTo>
                  <a:cubicBezTo>
                    <a:pt x="4481" y="10793"/>
                    <a:pt x="4551" y="10728"/>
                    <a:pt x="4529" y="10664"/>
                  </a:cubicBezTo>
                  <a:cubicBezTo>
                    <a:pt x="3770" y="8871"/>
                    <a:pt x="3010" y="7108"/>
                    <a:pt x="2280" y="5314"/>
                  </a:cubicBezTo>
                  <a:cubicBezTo>
                    <a:pt x="1915" y="4402"/>
                    <a:pt x="1551" y="3521"/>
                    <a:pt x="1216" y="2640"/>
                  </a:cubicBezTo>
                  <a:cubicBezTo>
                    <a:pt x="1034" y="2214"/>
                    <a:pt x="882" y="1758"/>
                    <a:pt x="700" y="1333"/>
                  </a:cubicBezTo>
                  <a:cubicBezTo>
                    <a:pt x="517" y="907"/>
                    <a:pt x="365" y="451"/>
                    <a:pt x="152" y="26"/>
                  </a:cubicBezTo>
                  <a:cubicBezTo>
                    <a:pt x="135" y="8"/>
                    <a:pt x="114" y="0"/>
                    <a:pt x="94"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10" name="Google Shape;5025;p81">
              <a:extLst>
                <a:ext uri="{FF2B5EF4-FFF2-40B4-BE49-F238E27FC236}">
                  <a16:creationId xmlns:a16="http://schemas.microsoft.com/office/drawing/2014/main" id="{87A5EF6C-1CC5-6876-8009-AFE250D941B9}"/>
                </a:ext>
              </a:extLst>
            </p:cNvPr>
            <p:cNvSpPr/>
            <p:nvPr/>
          </p:nvSpPr>
          <p:spPr>
            <a:xfrm>
              <a:off x="6250375" y="1710275"/>
              <a:ext cx="776650" cy="1128150"/>
            </a:xfrm>
            <a:custGeom>
              <a:avLst/>
              <a:gdLst/>
              <a:ahLst/>
              <a:cxnLst/>
              <a:rect l="l" t="t" r="r" b="b"/>
              <a:pathLst>
                <a:path w="31066" h="45126" extrusionOk="0">
                  <a:moveTo>
                    <a:pt x="12421" y="0"/>
                  </a:moveTo>
                  <a:cubicBezTo>
                    <a:pt x="11103" y="0"/>
                    <a:pt x="9578" y="413"/>
                    <a:pt x="8633" y="1116"/>
                  </a:cubicBezTo>
                  <a:cubicBezTo>
                    <a:pt x="7265" y="2180"/>
                    <a:pt x="7326" y="3608"/>
                    <a:pt x="6931" y="5098"/>
                  </a:cubicBezTo>
                  <a:cubicBezTo>
                    <a:pt x="6718" y="5098"/>
                    <a:pt x="5776" y="9140"/>
                    <a:pt x="5685" y="9505"/>
                  </a:cubicBezTo>
                  <a:cubicBezTo>
                    <a:pt x="5229" y="11086"/>
                    <a:pt x="4803" y="12636"/>
                    <a:pt x="4378" y="14216"/>
                  </a:cubicBezTo>
                  <a:cubicBezTo>
                    <a:pt x="3466" y="17469"/>
                    <a:pt x="2554" y="20721"/>
                    <a:pt x="1642" y="23973"/>
                  </a:cubicBezTo>
                  <a:cubicBezTo>
                    <a:pt x="761" y="27043"/>
                    <a:pt x="1" y="30235"/>
                    <a:pt x="366" y="33457"/>
                  </a:cubicBezTo>
                  <a:cubicBezTo>
                    <a:pt x="761" y="36952"/>
                    <a:pt x="2584" y="40296"/>
                    <a:pt x="5320" y="42515"/>
                  </a:cubicBezTo>
                  <a:cubicBezTo>
                    <a:pt x="6840" y="43761"/>
                    <a:pt x="8664" y="44673"/>
                    <a:pt x="10639" y="44733"/>
                  </a:cubicBezTo>
                  <a:cubicBezTo>
                    <a:pt x="10675" y="44734"/>
                    <a:pt x="10710" y="44734"/>
                    <a:pt x="10745" y="44734"/>
                  </a:cubicBezTo>
                  <a:cubicBezTo>
                    <a:pt x="12474" y="44734"/>
                    <a:pt x="14221" y="44009"/>
                    <a:pt x="15442" y="42788"/>
                  </a:cubicBezTo>
                  <a:cubicBezTo>
                    <a:pt x="16785" y="44308"/>
                    <a:pt x="18814" y="45125"/>
                    <a:pt x="20836" y="45125"/>
                  </a:cubicBezTo>
                  <a:cubicBezTo>
                    <a:pt x="21605" y="45125"/>
                    <a:pt x="22373" y="45007"/>
                    <a:pt x="23102" y="44764"/>
                  </a:cubicBezTo>
                  <a:cubicBezTo>
                    <a:pt x="25776" y="43882"/>
                    <a:pt x="27813" y="41512"/>
                    <a:pt x="28542" y="38806"/>
                  </a:cubicBezTo>
                  <a:cubicBezTo>
                    <a:pt x="29241" y="36101"/>
                    <a:pt x="28694" y="33153"/>
                    <a:pt x="27235" y="30752"/>
                  </a:cubicBezTo>
                  <a:cubicBezTo>
                    <a:pt x="29819" y="29475"/>
                    <a:pt x="31065" y="26223"/>
                    <a:pt x="30427" y="23426"/>
                  </a:cubicBezTo>
                  <a:cubicBezTo>
                    <a:pt x="29758" y="20630"/>
                    <a:pt x="27479" y="18381"/>
                    <a:pt x="24804" y="17347"/>
                  </a:cubicBezTo>
                  <a:cubicBezTo>
                    <a:pt x="23223" y="16739"/>
                    <a:pt x="21430" y="16435"/>
                    <a:pt x="20184" y="15280"/>
                  </a:cubicBezTo>
                  <a:cubicBezTo>
                    <a:pt x="18846" y="13973"/>
                    <a:pt x="18573" y="11937"/>
                    <a:pt x="18603" y="10052"/>
                  </a:cubicBezTo>
                  <a:cubicBezTo>
                    <a:pt x="18633" y="8168"/>
                    <a:pt x="18907" y="6253"/>
                    <a:pt x="18360" y="4459"/>
                  </a:cubicBezTo>
                  <a:cubicBezTo>
                    <a:pt x="17661" y="2240"/>
                    <a:pt x="15685" y="478"/>
                    <a:pt x="13375" y="82"/>
                  </a:cubicBezTo>
                  <a:cubicBezTo>
                    <a:pt x="13079" y="27"/>
                    <a:pt x="12757" y="0"/>
                    <a:pt x="12421" y="0"/>
                  </a:cubicBezTo>
                  <a:close/>
                </a:path>
              </a:pathLst>
            </a:custGeom>
            <a:solidFill>
              <a:srgbClr val="FF4E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11" name="Google Shape;5026;p81">
              <a:extLst>
                <a:ext uri="{FF2B5EF4-FFF2-40B4-BE49-F238E27FC236}">
                  <a16:creationId xmlns:a16="http://schemas.microsoft.com/office/drawing/2014/main" id="{131CED05-ABD4-C877-84B2-B4031B8C2E51}"/>
                </a:ext>
              </a:extLst>
            </p:cNvPr>
            <p:cNvSpPr/>
            <p:nvPr/>
          </p:nvSpPr>
          <p:spPr>
            <a:xfrm>
              <a:off x="6462325" y="1762100"/>
              <a:ext cx="183975" cy="195400"/>
            </a:xfrm>
            <a:custGeom>
              <a:avLst/>
              <a:gdLst/>
              <a:ahLst/>
              <a:cxnLst/>
              <a:rect l="l" t="t" r="r" b="b"/>
              <a:pathLst>
                <a:path w="7359" h="7816" extrusionOk="0">
                  <a:moveTo>
                    <a:pt x="3034" y="1"/>
                  </a:moveTo>
                  <a:cubicBezTo>
                    <a:pt x="1477" y="1"/>
                    <a:pt x="0" y="946"/>
                    <a:pt x="338" y="2812"/>
                  </a:cubicBezTo>
                  <a:cubicBezTo>
                    <a:pt x="691" y="4633"/>
                    <a:pt x="2941" y="7816"/>
                    <a:pt x="5152" y="7816"/>
                  </a:cubicBezTo>
                  <a:cubicBezTo>
                    <a:pt x="5413" y="7816"/>
                    <a:pt x="5673" y="7772"/>
                    <a:pt x="5930" y="7675"/>
                  </a:cubicBezTo>
                  <a:cubicBezTo>
                    <a:pt x="6599" y="7432"/>
                    <a:pt x="7055" y="6763"/>
                    <a:pt x="7207" y="6064"/>
                  </a:cubicBezTo>
                  <a:cubicBezTo>
                    <a:pt x="7359" y="5365"/>
                    <a:pt x="7237" y="4605"/>
                    <a:pt x="7055" y="3906"/>
                  </a:cubicBezTo>
                  <a:cubicBezTo>
                    <a:pt x="6751" y="2751"/>
                    <a:pt x="6234" y="1596"/>
                    <a:pt x="5322" y="806"/>
                  </a:cubicBezTo>
                  <a:cubicBezTo>
                    <a:pt x="4711" y="268"/>
                    <a:pt x="3861" y="1"/>
                    <a:pt x="3034" y="1"/>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12" name="Google Shape;5027;p81">
              <a:extLst>
                <a:ext uri="{FF2B5EF4-FFF2-40B4-BE49-F238E27FC236}">
                  <a16:creationId xmlns:a16="http://schemas.microsoft.com/office/drawing/2014/main" id="{FA614C0D-CB2E-7154-AAF3-FC6E9529F3A2}"/>
                </a:ext>
              </a:extLst>
            </p:cNvPr>
            <p:cNvSpPr/>
            <p:nvPr/>
          </p:nvSpPr>
          <p:spPr>
            <a:xfrm>
              <a:off x="5632350" y="1908750"/>
              <a:ext cx="228225" cy="391450"/>
            </a:xfrm>
            <a:custGeom>
              <a:avLst/>
              <a:gdLst/>
              <a:ahLst/>
              <a:cxnLst/>
              <a:rect l="l" t="t" r="r" b="b"/>
              <a:pathLst>
                <a:path w="9129" h="15658" extrusionOk="0">
                  <a:moveTo>
                    <a:pt x="5238" y="0"/>
                  </a:moveTo>
                  <a:cubicBezTo>
                    <a:pt x="3550" y="0"/>
                    <a:pt x="1947" y="1832"/>
                    <a:pt x="1074" y="6703"/>
                  </a:cubicBezTo>
                  <a:cubicBezTo>
                    <a:pt x="0" y="12884"/>
                    <a:pt x="2030" y="15658"/>
                    <a:pt x="3089" y="15658"/>
                  </a:cubicBezTo>
                  <a:cubicBezTo>
                    <a:pt x="3139" y="15658"/>
                    <a:pt x="3187" y="15652"/>
                    <a:pt x="3232" y="15639"/>
                  </a:cubicBezTo>
                  <a:cubicBezTo>
                    <a:pt x="5876" y="14940"/>
                    <a:pt x="9129" y="1961"/>
                    <a:pt x="6880" y="533"/>
                  </a:cubicBezTo>
                  <a:cubicBezTo>
                    <a:pt x="6338" y="191"/>
                    <a:pt x="5784" y="0"/>
                    <a:pt x="5238" y="0"/>
                  </a:cubicBezTo>
                  <a:close/>
                </a:path>
              </a:pathLst>
            </a:custGeom>
            <a:solidFill>
              <a:srgbClr val="FF4E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13" name="Google Shape;5028;p81">
              <a:extLst>
                <a:ext uri="{FF2B5EF4-FFF2-40B4-BE49-F238E27FC236}">
                  <a16:creationId xmlns:a16="http://schemas.microsoft.com/office/drawing/2014/main" id="{D55FD729-7A71-801F-0687-E6E12CA5345B}"/>
                </a:ext>
              </a:extLst>
            </p:cNvPr>
            <p:cNvSpPr/>
            <p:nvPr/>
          </p:nvSpPr>
          <p:spPr>
            <a:xfrm>
              <a:off x="6026225" y="2657625"/>
              <a:ext cx="186200" cy="244625"/>
            </a:xfrm>
            <a:custGeom>
              <a:avLst/>
              <a:gdLst/>
              <a:ahLst/>
              <a:cxnLst/>
              <a:rect l="l" t="t" r="r" b="b"/>
              <a:pathLst>
                <a:path w="7448" h="9785" extrusionOk="0">
                  <a:moveTo>
                    <a:pt x="5806" y="0"/>
                  </a:moveTo>
                  <a:lnTo>
                    <a:pt x="0" y="973"/>
                  </a:lnTo>
                  <a:lnTo>
                    <a:pt x="1611" y="8542"/>
                  </a:lnTo>
                  <a:cubicBezTo>
                    <a:pt x="1611" y="8542"/>
                    <a:pt x="1611" y="9785"/>
                    <a:pt x="3404" y="9785"/>
                  </a:cubicBezTo>
                  <a:cubicBezTo>
                    <a:pt x="3553" y="9785"/>
                    <a:pt x="3715" y="9776"/>
                    <a:pt x="3891" y="9757"/>
                  </a:cubicBezTo>
                  <a:cubicBezTo>
                    <a:pt x="6170" y="9514"/>
                    <a:pt x="7447" y="7569"/>
                    <a:pt x="7447" y="7569"/>
                  </a:cubicBezTo>
                  <a:lnTo>
                    <a:pt x="5806" y="0"/>
                  </a:lnTo>
                  <a:close/>
                </a:path>
              </a:pathLst>
            </a:custGeom>
            <a:solidFill>
              <a:srgbClr val="FFCD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14" name="Google Shape;5029;p81">
              <a:extLst>
                <a:ext uri="{FF2B5EF4-FFF2-40B4-BE49-F238E27FC236}">
                  <a16:creationId xmlns:a16="http://schemas.microsoft.com/office/drawing/2014/main" id="{DD44F531-A1DD-B52F-652B-8D58D6B10E33}"/>
                </a:ext>
              </a:extLst>
            </p:cNvPr>
            <p:cNvSpPr/>
            <p:nvPr/>
          </p:nvSpPr>
          <p:spPr>
            <a:xfrm>
              <a:off x="5667550" y="1767025"/>
              <a:ext cx="859450" cy="999300"/>
            </a:xfrm>
            <a:custGeom>
              <a:avLst/>
              <a:gdLst/>
              <a:ahLst/>
              <a:cxnLst/>
              <a:rect l="l" t="t" r="r" b="b"/>
              <a:pathLst>
                <a:path w="34378" h="39972" extrusionOk="0">
                  <a:moveTo>
                    <a:pt x="18010" y="1"/>
                  </a:moveTo>
                  <a:cubicBezTo>
                    <a:pt x="5817" y="1"/>
                    <a:pt x="1214" y="7355"/>
                    <a:pt x="183" y="21187"/>
                  </a:cubicBezTo>
                  <a:cubicBezTo>
                    <a:pt x="31" y="22798"/>
                    <a:pt x="0" y="24348"/>
                    <a:pt x="91" y="25867"/>
                  </a:cubicBezTo>
                  <a:cubicBezTo>
                    <a:pt x="122" y="26567"/>
                    <a:pt x="213" y="27235"/>
                    <a:pt x="304" y="27904"/>
                  </a:cubicBezTo>
                  <a:cubicBezTo>
                    <a:pt x="760" y="30974"/>
                    <a:pt x="1794" y="33679"/>
                    <a:pt x="3526" y="35746"/>
                  </a:cubicBezTo>
                  <a:cubicBezTo>
                    <a:pt x="3861" y="36141"/>
                    <a:pt x="4225" y="36506"/>
                    <a:pt x="4620" y="36840"/>
                  </a:cubicBezTo>
                  <a:cubicBezTo>
                    <a:pt x="6814" y="38812"/>
                    <a:pt x="9846" y="39972"/>
                    <a:pt x="13877" y="39972"/>
                  </a:cubicBezTo>
                  <a:cubicBezTo>
                    <a:pt x="14258" y="39972"/>
                    <a:pt x="14647" y="39962"/>
                    <a:pt x="15046" y="39941"/>
                  </a:cubicBezTo>
                  <a:cubicBezTo>
                    <a:pt x="15320" y="39941"/>
                    <a:pt x="15593" y="39910"/>
                    <a:pt x="15867" y="39910"/>
                  </a:cubicBezTo>
                  <a:cubicBezTo>
                    <a:pt x="15928" y="39880"/>
                    <a:pt x="16019" y="39880"/>
                    <a:pt x="16080" y="39880"/>
                  </a:cubicBezTo>
                  <a:cubicBezTo>
                    <a:pt x="20517" y="39454"/>
                    <a:pt x="23709" y="37965"/>
                    <a:pt x="26080" y="35776"/>
                  </a:cubicBezTo>
                  <a:cubicBezTo>
                    <a:pt x="27204" y="34713"/>
                    <a:pt x="28177" y="33466"/>
                    <a:pt x="28967" y="32129"/>
                  </a:cubicBezTo>
                  <a:cubicBezTo>
                    <a:pt x="31095" y="28542"/>
                    <a:pt x="32189" y="24074"/>
                    <a:pt x="33040" y="19576"/>
                  </a:cubicBezTo>
                  <a:cubicBezTo>
                    <a:pt x="33040" y="19484"/>
                    <a:pt x="33071" y="19363"/>
                    <a:pt x="33101" y="19272"/>
                  </a:cubicBezTo>
                  <a:cubicBezTo>
                    <a:pt x="34378" y="12433"/>
                    <a:pt x="31733" y="5806"/>
                    <a:pt x="26445" y="2402"/>
                  </a:cubicBezTo>
                  <a:cubicBezTo>
                    <a:pt x="24134" y="913"/>
                    <a:pt x="21308" y="31"/>
                    <a:pt x="18086" y="1"/>
                  </a:cubicBezTo>
                  <a:cubicBezTo>
                    <a:pt x="18061" y="1"/>
                    <a:pt x="18035" y="1"/>
                    <a:pt x="18010" y="1"/>
                  </a:cubicBezTo>
                  <a:close/>
                </a:path>
              </a:pathLst>
            </a:custGeom>
            <a:solidFill>
              <a:srgbClr val="FFCD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15" name="Google Shape;5030;p81">
              <a:extLst>
                <a:ext uri="{FF2B5EF4-FFF2-40B4-BE49-F238E27FC236}">
                  <a16:creationId xmlns:a16="http://schemas.microsoft.com/office/drawing/2014/main" id="{C55EECCF-5644-0530-F6E2-9140254E894D}"/>
                </a:ext>
              </a:extLst>
            </p:cNvPr>
            <p:cNvSpPr/>
            <p:nvPr/>
          </p:nvSpPr>
          <p:spPr>
            <a:xfrm>
              <a:off x="5617400" y="1706475"/>
              <a:ext cx="694550" cy="460675"/>
            </a:xfrm>
            <a:custGeom>
              <a:avLst/>
              <a:gdLst/>
              <a:ahLst/>
              <a:cxnLst/>
              <a:rect l="l" t="t" r="r" b="b"/>
              <a:pathLst>
                <a:path w="27782" h="18427" extrusionOk="0">
                  <a:moveTo>
                    <a:pt x="18081" y="0"/>
                  </a:moveTo>
                  <a:cubicBezTo>
                    <a:pt x="14709" y="0"/>
                    <a:pt x="10381" y="1767"/>
                    <a:pt x="6019" y="5341"/>
                  </a:cubicBezTo>
                  <a:cubicBezTo>
                    <a:pt x="304" y="10022"/>
                    <a:pt x="0" y="15007"/>
                    <a:pt x="2097" y="16162"/>
                  </a:cubicBezTo>
                  <a:cubicBezTo>
                    <a:pt x="2309" y="16277"/>
                    <a:pt x="2538" y="16328"/>
                    <a:pt x="2778" y="16328"/>
                  </a:cubicBezTo>
                  <a:cubicBezTo>
                    <a:pt x="4955" y="16328"/>
                    <a:pt x="8085" y="12089"/>
                    <a:pt x="8085" y="12089"/>
                  </a:cubicBezTo>
                  <a:lnTo>
                    <a:pt x="8085" y="12089"/>
                  </a:lnTo>
                  <a:cubicBezTo>
                    <a:pt x="8085" y="12090"/>
                    <a:pt x="5077" y="17833"/>
                    <a:pt x="9484" y="18381"/>
                  </a:cubicBezTo>
                  <a:cubicBezTo>
                    <a:pt x="9736" y="18412"/>
                    <a:pt x="9976" y="18427"/>
                    <a:pt x="10205" y="18427"/>
                  </a:cubicBezTo>
                  <a:cubicBezTo>
                    <a:pt x="13935" y="18427"/>
                    <a:pt x="14529" y="14460"/>
                    <a:pt x="14529" y="14460"/>
                  </a:cubicBezTo>
                  <a:lnTo>
                    <a:pt x="14529" y="14460"/>
                  </a:lnTo>
                  <a:cubicBezTo>
                    <a:pt x="14529" y="14460"/>
                    <a:pt x="14472" y="17231"/>
                    <a:pt x="16467" y="17231"/>
                  </a:cubicBezTo>
                  <a:cubicBezTo>
                    <a:pt x="16519" y="17231"/>
                    <a:pt x="16572" y="17229"/>
                    <a:pt x="16627" y="17225"/>
                  </a:cubicBezTo>
                  <a:cubicBezTo>
                    <a:pt x="18169" y="17095"/>
                    <a:pt x="18687" y="14745"/>
                    <a:pt x="18856" y="13415"/>
                  </a:cubicBezTo>
                  <a:lnTo>
                    <a:pt x="18856" y="13415"/>
                  </a:lnTo>
                  <a:cubicBezTo>
                    <a:pt x="18875" y="14352"/>
                    <a:pt x="19234" y="15686"/>
                    <a:pt x="21125" y="15706"/>
                  </a:cubicBezTo>
                  <a:cubicBezTo>
                    <a:pt x="24043" y="15706"/>
                    <a:pt x="27782" y="3274"/>
                    <a:pt x="20912" y="508"/>
                  </a:cubicBezTo>
                  <a:cubicBezTo>
                    <a:pt x="20078" y="170"/>
                    <a:pt x="19125" y="0"/>
                    <a:pt x="18081" y="0"/>
                  </a:cubicBezTo>
                  <a:close/>
                </a:path>
              </a:pathLst>
            </a:custGeom>
            <a:solidFill>
              <a:srgbClr val="FF4E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16" name="Google Shape;5031;p81">
              <a:extLst>
                <a:ext uri="{FF2B5EF4-FFF2-40B4-BE49-F238E27FC236}">
                  <a16:creationId xmlns:a16="http://schemas.microsoft.com/office/drawing/2014/main" id="{7BEB375E-BCF9-7A8B-F34A-0BBD5FED32B1}"/>
                </a:ext>
              </a:extLst>
            </p:cNvPr>
            <p:cNvSpPr/>
            <p:nvPr/>
          </p:nvSpPr>
          <p:spPr>
            <a:xfrm>
              <a:off x="5803375" y="2494675"/>
              <a:ext cx="212975" cy="99475"/>
            </a:xfrm>
            <a:custGeom>
              <a:avLst/>
              <a:gdLst/>
              <a:ahLst/>
              <a:cxnLst/>
              <a:rect l="l" t="t" r="r" b="b"/>
              <a:pathLst>
                <a:path w="8519" h="3979" extrusionOk="0">
                  <a:moveTo>
                    <a:pt x="6515" y="1"/>
                  </a:moveTo>
                  <a:cubicBezTo>
                    <a:pt x="5564" y="1"/>
                    <a:pt x="4847" y="1108"/>
                    <a:pt x="3686" y="1108"/>
                  </a:cubicBezTo>
                  <a:cubicBezTo>
                    <a:pt x="3647" y="1109"/>
                    <a:pt x="3609" y="1109"/>
                    <a:pt x="3572" y="1109"/>
                  </a:cubicBezTo>
                  <a:cubicBezTo>
                    <a:pt x="2486" y="1109"/>
                    <a:pt x="1862" y="844"/>
                    <a:pt x="1382" y="844"/>
                  </a:cubicBezTo>
                  <a:cubicBezTo>
                    <a:pt x="1110" y="844"/>
                    <a:pt x="884" y="930"/>
                    <a:pt x="646" y="1199"/>
                  </a:cubicBezTo>
                  <a:cubicBezTo>
                    <a:pt x="0" y="1901"/>
                    <a:pt x="470" y="3979"/>
                    <a:pt x="3303" y="3979"/>
                  </a:cubicBezTo>
                  <a:cubicBezTo>
                    <a:pt x="3536" y="3979"/>
                    <a:pt x="3785" y="3965"/>
                    <a:pt x="4051" y="3935"/>
                  </a:cubicBezTo>
                  <a:cubicBezTo>
                    <a:pt x="7637" y="3509"/>
                    <a:pt x="8519" y="1169"/>
                    <a:pt x="7394" y="318"/>
                  </a:cubicBezTo>
                  <a:cubicBezTo>
                    <a:pt x="7072" y="90"/>
                    <a:pt x="6784" y="1"/>
                    <a:pt x="6515"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17" name="Google Shape;5032;p81">
              <a:extLst>
                <a:ext uri="{FF2B5EF4-FFF2-40B4-BE49-F238E27FC236}">
                  <a16:creationId xmlns:a16="http://schemas.microsoft.com/office/drawing/2014/main" id="{060B76F7-159C-6E1C-0D88-B73150599727}"/>
                </a:ext>
              </a:extLst>
            </p:cNvPr>
            <p:cNvSpPr/>
            <p:nvPr/>
          </p:nvSpPr>
          <p:spPr>
            <a:xfrm>
              <a:off x="6029250" y="2363375"/>
              <a:ext cx="124575" cy="64150"/>
            </a:xfrm>
            <a:custGeom>
              <a:avLst/>
              <a:gdLst/>
              <a:ahLst/>
              <a:cxnLst/>
              <a:rect l="l" t="t" r="r" b="b"/>
              <a:pathLst>
                <a:path w="4983" h="2566" extrusionOk="0">
                  <a:moveTo>
                    <a:pt x="1413" y="0"/>
                  </a:moveTo>
                  <a:cubicBezTo>
                    <a:pt x="1241" y="0"/>
                    <a:pt x="1073" y="21"/>
                    <a:pt x="913" y="68"/>
                  </a:cubicBezTo>
                  <a:cubicBezTo>
                    <a:pt x="396" y="220"/>
                    <a:pt x="1" y="646"/>
                    <a:pt x="122" y="1223"/>
                  </a:cubicBezTo>
                  <a:cubicBezTo>
                    <a:pt x="135" y="1289"/>
                    <a:pt x="194" y="1321"/>
                    <a:pt x="256" y="1321"/>
                  </a:cubicBezTo>
                  <a:cubicBezTo>
                    <a:pt x="338" y="1321"/>
                    <a:pt x="426" y="1266"/>
                    <a:pt x="426" y="1162"/>
                  </a:cubicBezTo>
                  <a:cubicBezTo>
                    <a:pt x="454" y="694"/>
                    <a:pt x="956" y="550"/>
                    <a:pt x="1367" y="550"/>
                  </a:cubicBezTo>
                  <a:cubicBezTo>
                    <a:pt x="1409" y="550"/>
                    <a:pt x="1450" y="552"/>
                    <a:pt x="1490" y="555"/>
                  </a:cubicBezTo>
                  <a:cubicBezTo>
                    <a:pt x="1916" y="585"/>
                    <a:pt x="2341" y="737"/>
                    <a:pt x="2706" y="950"/>
                  </a:cubicBezTo>
                  <a:cubicBezTo>
                    <a:pt x="3071" y="1162"/>
                    <a:pt x="3435" y="1436"/>
                    <a:pt x="3739" y="1740"/>
                  </a:cubicBezTo>
                  <a:cubicBezTo>
                    <a:pt x="4043" y="2013"/>
                    <a:pt x="4378" y="2439"/>
                    <a:pt x="4773" y="2561"/>
                  </a:cubicBezTo>
                  <a:cubicBezTo>
                    <a:pt x="4786" y="2564"/>
                    <a:pt x="4798" y="2565"/>
                    <a:pt x="4811" y="2565"/>
                  </a:cubicBezTo>
                  <a:cubicBezTo>
                    <a:pt x="4912" y="2565"/>
                    <a:pt x="4982" y="2460"/>
                    <a:pt x="4955" y="2378"/>
                  </a:cubicBezTo>
                  <a:cubicBezTo>
                    <a:pt x="4894" y="2105"/>
                    <a:pt x="4682" y="1892"/>
                    <a:pt x="4499" y="1679"/>
                  </a:cubicBezTo>
                  <a:cubicBezTo>
                    <a:pt x="4317" y="1497"/>
                    <a:pt x="4134" y="1314"/>
                    <a:pt x="3922" y="1132"/>
                  </a:cubicBezTo>
                  <a:cubicBezTo>
                    <a:pt x="3496" y="767"/>
                    <a:pt x="3040" y="463"/>
                    <a:pt x="2524" y="251"/>
                  </a:cubicBezTo>
                  <a:cubicBezTo>
                    <a:pt x="2188" y="104"/>
                    <a:pt x="1794" y="0"/>
                    <a:pt x="1413"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18" name="Google Shape;5033;p81">
              <a:extLst>
                <a:ext uri="{FF2B5EF4-FFF2-40B4-BE49-F238E27FC236}">
                  <a16:creationId xmlns:a16="http://schemas.microsoft.com/office/drawing/2014/main" id="{1E005020-188C-04AC-EF3C-0D85632CACDB}"/>
                </a:ext>
              </a:extLst>
            </p:cNvPr>
            <p:cNvSpPr/>
            <p:nvPr/>
          </p:nvSpPr>
          <p:spPr>
            <a:xfrm>
              <a:off x="5710100" y="2331800"/>
              <a:ext cx="94250" cy="68000"/>
            </a:xfrm>
            <a:custGeom>
              <a:avLst/>
              <a:gdLst/>
              <a:ahLst/>
              <a:cxnLst/>
              <a:rect l="l" t="t" r="r" b="b"/>
              <a:pathLst>
                <a:path w="3770" h="2720" extrusionOk="0">
                  <a:moveTo>
                    <a:pt x="1125" y="1"/>
                  </a:moveTo>
                  <a:cubicBezTo>
                    <a:pt x="956" y="1"/>
                    <a:pt x="791" y="34"/>
                    <a:pt x="639" y="115"/>
                  </a:cubicBezTo>
                  <a:cubicBezTo>
                    <a:pt x="244" y="328"/>
                    <a:pt x="0" y="784"/>
                    <a:pt x="152" y="1210"/>
                  </a:cubicBezTo>
                  <a:cubicBezTo>
                    <a:pt x="178" y="1286"/>
                    <a:pt x="241" y="1320"/>
                    <a:pt x="303" y="1320"/>
                  </a:cubicBezTo>
                  <a:cubicBezTo>
                    <a:pt x="389" y="1320"/>
                    <a:pt x="474" y="1255"/>
                    <a:pt x="456" y="1149"/>
                  </a:cubicBezTo>
                  <a:cubicBezTo>
                    <a:pt x="396" y="814"/>
                    <a:pt x="730" y="510"/>
                    <a:pt x="1034" y="480"/>
                  </a:cubicBezTo>
                  <a:cubicBezTo>
                    <a:pt x="1059" y="478"/>
                    <a:pt x="1085" y="477"/>
                    <a:pt x="1110" y="477"/>
                  </a:cubicBezTo>
                  <a:cubicBezTo>
                    <a:pt x="1480" y="477"/>
                    <a:pt x="1844" y="678"/>
                    <a:pt x="2128" y="906"/>
                  </a:cubicBezTo>
                  <a:cubicBezTo>
                    <a:pt x="2402" y="1149"/>
                    <a:pt x="2645" y="1422"/>
                    <a:pt x="2858" y="1726"/>
                  </a:cubicBezTo>
                  <a:cubicBezTo>
                    <a:pt x="2979" y="1878"/>
                    <a:pt x="3070" y="2030"/>
                    <a:pt x="3131" y="2213"/>
                  </a:cubicBezTo>
                  <a:cubicBezTo>
                    <a:pt x="3222" y="2395"/>
                    <a:pt x="3314" y="2547"/>
                    <a:pt x="3466" y="2699"/>
                  </a:cubicBezTo>
                  <a:cubicBezTo>
                    <a:pt x="3487" y="2713"/>
                    <a:pt x="3510" y="2719"/>
                    <a:pt x="3533" y="2719"/>
                  </a:cubicBezTo>
                  <a:cubicBezTo>
                    <a:pt x="3608" y="2719"/>
                    <a:pt x="3685" y="2654"/>
                    <a:pt x="3709" y="2608"/>
                  </a:cubicBezTo>
                  <a:cubicBezTo>
                    <a:pt x="3770" y="2334"/>
                    <a:pt x="3678" y="2121"/>
                    <a:pt x="3557" y="1909"/>
                  </a:cubicBezTo>
                  <a:cubicBezTo>
                    <a:pt x="3466" y="1696"/>
                    <a:pt x="3344" y="1483"/>
                    <a:pt x="3192" y="1301"/>
                  </a:cubicBezTo>
                  <a:cubicBezTo>
                    <a:pt x="2888" y="906"/>
                    <a:pt x="2523" y="541"/>
                    <a:pt x="2098" y="298"/>
                  </a:cubicBezTo>
                  <a:cubicBezTo>
                    <a:pt x="1814" y="136"/>
                    <a:pt x="1463" y="1"/>
                    <a:pt x="1125" y="1"/>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19" name="Google Shape;5034;p81">
              <a:extLst>
                <a:ext uri="{FF2B5EF4-FFF2-40B4-BE49-F238E27FC236}">
                  <a16:creationId xmlns:a16="http://schemas.microsoft.com/office/drawing/2014/main" id="{FF31E7B0-E8AD-2246-286D-915BEB8CD21A}"/>
                </a:ext>
              </a:extLst>
            </p:cNvPr>
            <p:cNvSpPr/>
            <p:nvPr/>
          </p:nvSpPr>
          <p:spPr>
            <a:xfrm>
              <a:off x="5783050" y="2281825"/>
              <a:ext cx="89700" cy="201125"/>
            </a:xfrm>
            <a:custGeom>
              <a:avLst/>
              <a:gdLst/>
              <a:ahLst/>
              <a:cxnLst/>
              <a:rect l="l" t="t" r="r" b="b"/>
              <a:pathLst>
                <a:path w="3588" h="8045" extrusionOk="0">
                  <a:moveTo>
                    <a:pt x="3349" y="0"/>
                  </a:moveTo>
                  <a:cubicBezTo>
                    <a:pt x="3299" y="0"/>
                    <a:pt x="3249" y="25"/>
                    <a:pt x="3222" y="78"/>
                  </a:cubicBezTo>
                  <a:cubicBezTo>
                    <a:pt x="3101" y="382"/>
                    <a:pt x="3070" y="716"/>
                    <a:pt x="3040" y="1051"/>
                  </a:cubicBezTo>
                  <a:cubicBezTo>
                    <a:pt x="2979" y="1415"/>
                    <a:pt x="2949" y="1750"/>
                    <a:pt x="2888" y="2084"/>
                  </a:cubicBezTo>
                  <a:cubicBezTo>
                    <a:pt x="2766" y="2753"/>
                    <a:pt x="2614" y="3421"/>
                    <a:pt x="2371" y="4060"/>
                  </a:cubicBezTo>
                  <a:cubicBezTo>
                    <a:pt x="1946" y="5124"/>
                    <a:pt x="1186" y="6096"/>
                    <a:pt x="122" y="6643"/>
                  </a:cubicBezTo>
                  <a:cubicBezTo>
                    <a:pt x="31" y="6674"/>
                    <a:pt x="0" y="6826"/>
                    <a:pt x="61" y="6917"/>
                  </a:cubicBezTo>
                  <a:cubicBezTo>
                    <a:pt x="396" y="7494"/>
                    <a:pt x="912" y="7920"/>
                    <a:pt x="1551" y="8041"/>
                  </a:cubicBezTo>
                  <a:cubicBezTo>
                    <a:pt x="1561" y="8043"/>
                    <a:pt x="1570" y="8044"/>
                    <a:pt x="1580" y="8044"/>
                  </a:cubicBezTo>
                  <a:cubicBezTo>
                    <a:pt x="1717" y="8044"/>
                    <a:pt x="1814" y="7853"/>
                    <a:pt x="1672" y="7768"/>
                  </a:cubicBezTo>
                  <a:cubicBezTo>
                    <a:pt x="1216" y="7586"/>
                    <a:pt x="821" y="7282"/>
                    <a:pt x="548" y="6886"/>
                  </a:cubicBezTo>
                  <a:cubicBezTo>
                    <a:pt x="1551" y="6339"/>
                    <a:pt x="2280" y="5367"/>
                    <a:pt x="2736" y="4333"/>
                  </a:cubicBezTo>
                  <a:cubicBezTo>
                    <a:pt x="3010" y="3665"/>
                    <a:pt x="3192" y="2965"/>
                    <a:pt x="3314" y="2266"/>
                  </a:cubicBezTo>
                  <a:cubicBezTo>
                    <a:pt x="3405" y="1902"/>
                    <a:pt x="3435" y="1537"/>
                    <a:pt x="3496" y="1172"/>
                  </a:cubicBezTo>
                  <a:cubicBezTo>
                    <a:pt x="3526" y="838"/>
                    <a:pt x="3587" y="443"/>
                    <a:pt x="3496" y="108"/>
                  </a:cubicBezTo>
                  <a:cubicBezTo>
                    <a:pt x="3479" y="40"/>
                    <a:pt x="3414" y="0"/>
                    <a:pt x="3349"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64" name="Google Shape;5035;p81">
              <a:extLst>
                <a:ext uri="{FF2B5EF4-FFF2-40B4-BE49-F238E27FC236}">
                  <a16:creationId xmlns:a16="http://schemas.microsoft.com/office/drawing/2014/main" id="{110E1510-1BDC-311B-0CCC-028CD179694A}"/>
                </a:ext>
              </a:extLst>
            </p:cNvPr>
            <p:cNvSpPr/>
            <p:nvPr/>
          </p:nvSpPr>
          <p:spPr>
            <a:xfrm>
              <a:off x="5996575" y="2198375"/>
              <a:ext cx="179375" cy="74925"/>
            </a:xfrm>
            <a:custGeom>
              <a:avLst/>
              <a:gdLst/>
              <a:ahLst/>
              <a:cxnLst/>
              <a:rect l="l" t="t" r="r" b="b"/>
              <a:pathLst>
                <a:path w="7175" h="2997" extrusionOk="0">
                  <a:moveTo>
                    <a:pt x="2503" y="1"/>
                  </a:moveTo>
                  <a:cubicBezTo>
                    <a:pt x="2101" y="1"/>
                    <a:pt x="1700" y="44"/>
                    <a:pt x="1308" y="133"/>
                  </a:cubicBezTo>
                  <a:cubicBezTo>
                    <a:pt x="1004" y="194"/>
                    <a:pt x="274" y="376"/>
                    <a:pt x="153" y="771"/>
                  </a:cubicBezTo>
                  <a:cubicBezTo>
                    <a:pt x="1" y="1349"/>
                    <a:pt x="882" y="1410"/>
                    <a:pt x="1247" y="1410"/>
                  </a:cubicBezTo>
                  <a:cubicBezTo>
                    <a:pt x="1771" y="1377"/>
                    <a:pt x="2296" y="1318"/>
                    <a:pt x="2816" y="1318"/>
                  </a:cubicBezTo>
                  <a:cubicBezTo>
                    <a:pt x="3260" y="1318"/>
                    <a:pt x="3700" y="1361"/>
                    <a:pt x="4134" y="1501"/>
                  </a:cubicBezTo>
                  <a:cubicBezTo>
                    <a:pt x="4834" y="1744"/>
                    <a:pt x="6049" y="2170"/>
                    <a:pt x="6566" y="2717"/>
                  </a:cubicBezTo>
                  <a:cubicBezTo>
                    <a:pt x="6628" y="2800"/>
                    <a:pt x="6804" y="2996"/>
                    <a:pt x="6929" y="2996"/>
                  </a:cubicBezTo>
                  <a:cubicBezTo>
                    <a:pt x="6986" y="2996"/>
                    <a:pt x="7033" y="2954"/>
                    <a:pt x="7052" y="2838"/>
                  </a:cubicBezTo>
                  <a:cubicBezTo>
                    <a:pt x="7174" y="2291"/>
                    <a:pt x="6293" y="1531"/>
                    <a:pt x="5958" y="1227"/>
                  </a:cubicBezTo>
                  <a:cubicBezTo>
                    <a:pt x="4993" y="423"/>
                    <a:pt x="3749" y="1"/>
                    <a:pt x="2503" y="1"/>
                  </a:cubicBezTo>
                  <a:close/>
                </a:path>
              </a:pathLst>
            </a:custGeom>
            <a:solidFill>
              <a:srgbClr val="FF4E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65" name="Google Shape;5036;p81">
              <a:extLst>
                <a:ext uri="{FF2B5EF4-FFF2-40B4-BE49-F238E27FC236}">
                  <a16:creationId xmlns:a16="http://schemas.microsoft.com/office/drawing/2014/main" id="{283207B8-3917-E323-E2E1-324AF2A36BBB}"/>
                </a:ext>
              </a:extLst>
            </p:cNvPr>
            <p:cNvSpPr/>
            <p:nvPr/>
          </p:nvSpPr>
          <p:spPr>
            <a:xfrm>
              <a:off x="5694150" y="2188750"/>
              <a:ext cx="145150" cy="53475"/>
            </a:xfrm>
            <a:custGeom>
              <a:avLst/>
              <a:gdLst/>
              <a:ahLst/>
              <a:cxnLst/>
              <a:rect l="l" t="t" r="r" b="b"/>
              <a:pathLst>
                <a:path w="5806" h="2139" extrusionOk="0">
                  <a:moveTo>
                    <a:pt x="3417" y="0"/>
                  </a:moveTo>
                  <a:cubicBezTo>
                    <a:pt x="2668" y="0"/>
                    <a:pt x="1903" y="223"/>
                    <a:pt x="1216" y="670"/>
                  </a:cubicBezTo>
                  <a:cubicBezTo>
                    <a:pt x="882" y="883"/>
                    <a:pt x="31" y="1430"/>
                    <a:pt x="0" y="1977"/>
                  </a:cubicBezTo>
                  <a:cubicBezTo>
                    <a:pt x="0" y="2097"/>
                    <a:pt x="43" y="2139"/>
                    <a:pt x="102" y="2139"/>
                  </a:cubicBezTo>
                  <a:cubicBezTo>
                    <a:pt x="209" y="2139"/>
                    <a:pt x="367" y="2005"/>
                    <a:pt x="426" y="1947"/>
                  </a:cubicBezTo>
                  <a:cubicBezTo>
                    <a:pt x="942" y="1521"/>
                    <a:pt x="1976" y="1308"/>
                    <a:pt x="2584" y="1217"/>
                  </a:cubicBezTo>
                  <a:cubicBezTo>
                    <a:pt x="2732" y="1189"/>
                    <a:pt x="2877" y="1176"/>
                    <a:pt x="3020" y="1176"/>
                  </a:cubicBezTo>
                  <a:cubicBezTo>
                    <a:pt x="3639" y="1176"/>
                    <a:pt x="4216" y="1409"/>
                    <a:pt x="4833" y="1582"/>
                  </a:cubicBezTo>
                  <a:cubicBezTo>
                    <a:pt x="4927" y="1603"/>
                    <a:pt x="5070" y="1627"/>
                    <a:pt x="5217" y="1627"/>
                  </a:cubicBezTo>
                  <a:cubicBezTo>
                    <a:pt x="5503" y="1627"/>
                    <a:pt x="5806" y="1537"/>
                    <a:pt x="5806" y="1156"/>
                  </a:cubicBezTo>
                  <a:cubicBezTo>
                    <a:pt x="5806" y="792"/>
                    <a:pt x="5289" y="488"/>
                    <a:pt x="5076" y="397"/>
                  </a:cubicBezTo>
                  <a:cubicBezTo>
                    <a:pt x="4561" y="132"/>
                    <a:pt x="3994" y="0"/>
                    <a:pt x="3417" y="0"/>
                  </a:cubicBezTo>
                  <a:close/>
                </a:path>
              </a:pathLst>
            </a:custGeom>
            <a:solidFill>
              <a:srgbClr val="FF4E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66" name="Google Shape;5037;p81">
              <a:extLst>
                <a:ext uri="{FF2B5EF4-FFF2-40B4-BE49-F238E27FC236}">
                  <a16:creationId xmlns:a16="http://schemas.microsoft.com/office/drawing/2014/main" id="{9934F451-C944-E367-0122-EBB3B0256219}"/>
                </a:ext>
              </a:extLst>
            </p:cNvPr>
            <p:cNvSpPr/>
            <p:nvPr/>
          </p:nvSpPr>
          <p:spPr>
            <a:xfrm>
              <a:off x="6036850" y="1731000"/>
              <a:ext cx="633025" cy="734525"/>
            </a:xfrm>
            <a:custGeom>
              <a:avLst/>
              <a:gdLst/>
              <a:ahLst/>
              <a:cxnLst/>
              <a:rect l="l" t="t" r="r" b="b"/>
              <a:pathLst>
                <a:path w="25321" h="29381" extrusionOk="0">
                  <a:moveTo>
                    <a:pt x="7994" y="0"/>
                  </a:moveTo>
                  <a:cubicBezTo>
                    <a:pt x="3745" y="0"/>
                    <a:pt x="17" y="983"/>
                    <a:pt x="1" y="2962"/>
                  </a:cubicBezTo>
                  <a:cubicBezTo>
                    <a:pt x="1" y="4512"/>
                    <a:pt x="3587" y="3630"/>
                    <a:pt x="5989" y="5880"/>
                  </a:cubicBezTo>
                  <a:cubicBezTo>
                    <a:pt x="7326" y="7126"/>
                    <a:pt x="8116" y="10226"/>
                    <a:pt x="8177" y="13053"/>
                  </a:cubicBezTo>
                  <a:cubicBezTo>
                    <a:pt x="7843" y="18919"/>
                    <a:pt x="10852" y="21533"/>
                    <a:pt x="12128" y="22293"/>
                  </a:cubicBezTo>
                  <a:cubicBezTo>
                    <a:pt x="12098" y="22628"/>
                    <a:pt x="12068" y="22932"/>
                    <a:pt x="12068" y="23205"/>
                  </a:cubicBezTo>
                  <a:cubicBezTo>
                    <a:pt x="10031" y="25850"/>
                    <a:pt x="10396" y="27825"/>
                    <a:pt x="11642" y="27916"/>
                  </a:cubicBezTo>
                  <a:cubicBezTo>
                    <a:pt x="11662" y="27918"/>
                    <a:pt x="11682" y="27918"/>
                    <a:pt x="11702" y="27918"/>
                  </a:cubicBezTo>
                  <a:cubicBezTo>
                    <a:pt x="12182" y="27918"/>
                    <a:pt x="12470" y="27564"/>
                    <a:pt x="12645" y="27126"/>
                  </a:cubicBezTo>
                  <a:cubicBezTo>
                    <a:pt x="12673" y="28414"/>
                    <a:pt x="13194" y="29381"/>
                    <a:pt x="14098" y="29381"/>
                  </a:cubicBezTo>
                  <a:cubicBezTo>
                    <a:pt x="14197" y="29381"/>
                    <a:pt x="14300" y="29369"/>
                    <a:pt x="14408" y="29345"/>
                  </a:cubicBezTo>
                  <a:cubicBezTo>
                    <a:pt x="15958" y="29011"/>
                    <a:pt x="15107" y="28433"/>
                    <a:pt x="15350" y="26397"/>
                  </a:cubicBezTo>
                  <a:cubicBezTo>
                    <a:pt x="15411" y="25971"/>
                    <a:pt x="15502" y="25606"/>
                    <a:pt x="15624" y="25333"/>
                  </a:cubicBezTo>
                  <a:cubicBezTo>
                    <a:pt x="17448" y="24512"/>
                    <a:pt x="22129" y="21959"/>
                    <a:pt x="23041" y="19254"/>
                  </a:cubicBezTo>
                  <a:cubicBezTo>
                    <a:pt x="25320" y="12536"/>
                    <a:pt x="24104" y="6092"/>
                    <a:pt x="18329" y="2323"/>
                  </a:cubicBezTo>
                  <a:cubicBezTo>
                    <a:pt x="15968" y="778"/>
                    <a:pt x="11775" y="0"/>
                    <a:pt x="7994" y="0"/>
                  </a:cubicBezTo>
                  <a:close/>
                </a:path>
              </a:pathLst>
            </a:custGeom>
            <a:solidFill>
              <a:srgbClr val="FF4E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67" name="Google Shape;5038;p81">
              <a:extLst>
                <a:ext uri="{FF2B5EF4-FFF2-40B4-BE49-F238E27FC236}">
                  <a16:creationId xmlns:a16="http://schemas.microsoft.com/office/drawing/2014/main" id="{45DAE125-B94E-0BA4-B2F5-71E7F3C1185D}"/>
                </a:ext>
              </a:extLst>
            </p:cNvPr>
            <p:cNvSpPr/>
            <p:nvPr/>
          </p:nvSpPr>
          <p:spPr>
            <a:xfrm>
              <a:off x="6577525" y="1957400"/>
              <a:ext cx="74875" cy="318375"/>
            </a:xfrm>
            <a:custGeom>
              <a:avLst/>
              <a:gdLst/>
              <a:ahLst/>
              <a:cxnLst/>
              <a:rect l="l" t="t" r="r" b="b"/>
              <a:pathLst>
                <a:path w="2995" h="12735" extrusionOk="0">
                  <a:moveTo>
                    <a:pt x="1830" y="0"/>
                  </a:moveTo>
                  <a:cubicBezTo>
                    <a:pt x="1787" y="0"/>
                    <a:pt x="1748" y="47"/>
                    <a:pt x="1748" y="106"/>
                  </a:cubicBezTo>
                  <a:cubicBezTo>
                    <a:pt x="1900" y="927"/>
                    <a:pt x="2082" y="1748"/>
                    <a:pt x="2173" y="2599"/>
                  </a:cubicBezTo>
                  <a:cubicBezTo>
                    <a:pt x="2265" y="3419"/>
                    <a:pt x="2295" y="4271"/>
                    <a:pt x="2265" y="5122"/>
                  </a:cubicBezTo>
                  <a:cubicBezTo>
                    <a:pt x="2204" y="6793"/>
                    <a:pt x="1870" y="8496"/>
                    <a:pt x="1262" y="10046"/>
                  </a:cubicBezTo>
                  <a:cubicBezTo>
                    <a:pt x="927" y="10897"/>
                    <a:pt x="502" y="11748"/>
                    <a:pt x="46" y="12538"/>
                  </a:cubicBezTo>
                  <a:cubicBezTo>
                    <a:pt x="1" y="12628"/>
                    <a:pt x="72" y="12735"/>
                    <a:pt x="150" y="12735"/>
                  </a:cubicBezTo>
                  <a:cubicBezTo>
                    <a:pt x="177" y="12735"/>
                    <a:pt x="204" y="12722"/>
                    <a:pt x="228" y="12690"/>
                  </a:cubicBezTo>
                  <a:cubicBezTo>
                    <a:pt x="2204" y="10015"/>
                    <a:pt x="2994" y="6246"/>
                    <a:pt x="2599" y="2842"/>
                  </a:cubicBezTo>
                  <a:cubicBezTo>
                    <a:pt x="2477" y="1900"/>
                    <a:pt x="2295" y="927"/>
                    <a:pt x="1900" y="46"/>
                  </a:cubicBezTo>
                  <a:cubicBezTo>
                    <a:pt x="1879" y="14"/>
                    <a:pt x="1854" y="0"/>
                    <a:pt x="1830"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68" name="Google Shape;5039;p81">
              <a:extLst>
                <a:ext uri="{FF2B5EF4-FFF2-40B4-BE49-F238E27FC236}">
                  <a16:creationId xmlns:a16="http://schemas.microsoft.com/office/drawing/2014/main" id="{3CA5B96E-7704-0D46-F35E-84E0B17D3833}"/>
                </a:ext>
              </a:extLst>
            </p:cNvPr>
            <p:cNvSpPr/>
            <p:nvPr/>
          </p:nvSpPr>
          <p:spPr>
            <a:xfrm>
              <a:off x="6407675" y="2263300"/>
              <a:ext cx="220400" cy="242225"/>
            </a:xfrm>
            <a:custGeom>
              <a:avLst/>
              <a:gdLst/>
              <a:ahLst/>
              <a:cxnLst/>
              <a:rect l="l" t="t" r="r" b="b"/>
              <a:pathLst>
                <a:path w="8816" h="9689" extrusionOk="0">
                  <a:moveTo>
                    <a:pt x="5004" y="1"/>
                  </a:moveTo>
                  <a:cubicBezTo>
                    <a:pt x="3512" y="1"/>
                    <a:pt x="1861" y="1008"/>
                    <a:pt x="1034" y="2643"/>
                  </a:cubicBezTo>
                  <a:cubicBezTo>
                    <a:pt x="1" y="4649"/>
                    <a:pt x="1" y="7050"/>
                    <a:pt x="426" y="8235"/>
                  </a:cubicBezTo>
                  <a:cubicBezTo>
                    <a:pt x="738" y="9133"/>
                    <a:pt x="1756" y="9689"/>
                    <a:pt x="2949" y="9689"/>
                  </a:cubicBezTo>
                  <a:cubicBezTo>
                    <a:pt x="3734" y="9689"/>
                    <a:pt x="4596" y="9447"/>
                    <a:pt x="5381" y="8904"/>
                  </a:cubicBezTo>
                  <a:cubicBezTo>
                    <a:pt x="7387" y="7567"/>
                    <a:pt x="8815" y="3463"/>
                    <a:pt x="7356" y="1244"/>
                  </a:cubicBezTo>
                  <a:cubicBezTo>
                    <a:pt x="6788" y="385"/>
                    <a:pt x="5926" y="1"/>
                    <a:pt x="5004" y="1"/>
                  </a:cubicBezTo>
                  <a:close/>
                </a:path>
              </a:pathLst>
            </a:custGeom>
            <a:solidFill>
              <a:srgbClr val="FFCD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69" name="Google Shape;5040;p81">
              <a:extLst>
                <a:ext uri="{FF2B5EF4-FFF2-40B4-BE49-F238E27FC236}">
                  <a16:creationId xmlns:a16="http://schemas.microsoft.com/office/drawing/2014/main" id="{AAA01CB2-EBB9-F9C9-D738-A1672FB8CF41}"/>
                </a:ext>
              </a:extLst>
            </p:cNvPr>
            <p:cNvSpPr/>
            <p:nvPr/>
          </p:nvSpPr>
          <p:spPr>
            <a:xfrm>
              <a:off x="6464675" y="2325625"/>
              <a:ext cx="95000" cy="109700"/>
            </a:xfrm>
            <a:custGeom>
              <a:avLst/>
              <a:gdLst/>
              <a:ahLst/>
              <a:cxnLst/>
              <a:rect l="l" t="t" r="r" b="b"/>
              <a:pathLst>
                <a:path w="3800" h="4388" extrusionOk="0">
                  <a:moveTo>
                    <a:pt x="3428" y="0"/>
                  </a:moveTo>
                  <a:cubicBezTo>
                    <a:pt x="3032" y="0"/>
                    <a:pt x="2613" y="244"/>
                    <a:pt x="2280" y="423"/>
                  </a:cubicBezTo>
                  <a:cubicBezTo>
                    <a:pt x="1855" y="697"/>
                    <a:pt x="1429" y="1031"/>
                    <a:pt x="1125" y="1396"/>
                  </a:cubicBezTo>
                  <a:cubicBezTo>
                    <a:pt x="456" y="2186"/>
                    <a:pt x="0" y="3189"/>
                    <a:pt x="31" y="4223"/>
                  </a:cubicBezTo>
                  <a:cubicBezTo>
                    <a:pt x="31" y="4324"/>
                    <a:pt x="125" y="4388"/>
                    <a:pt x="214" y="4388"/>
                  </a:cubicBezTo>
                  <a:cubicBezTo>
                    <a:pt x="284" y="4388"/>
                    <a:pt x="352" y="4347"/>
                    <a:pt x="365" y="4253"/>
                  </a:cubicBezTo>
                  <a:cubicBezTo>
                    <a:pt x="578" y="3341"/>
                    <a:pt x="912" y="2490"/>
                    <a:pt x="1520" y="1761"/>
                  </a:cubicBezTo>
                  <a:cubicBezTo>
                    <a:pt x="1611" y="1669"/>
                    <a:pt x="1703" y="1578"/>
                    <a:pt x="1794" y="1517"/>
                  </a:cubicBezTo>
                  <a:cubicBezTo>
                    <a:pt x="1824" y="1548"/>
                    <a:pt x="1885" y="1609"/>
                    <a:pt x="1915" y="1639"/>
                  </a:cubicBezTo>
                  <a:cubicBezTo>
                    <a:pt x="1976" y="1730"/>
                    <a:pt x="2067" y="1791"/>
                    <a:pt x="2128" y="1882"/>
                  </a:cubicBezTo>
                  <a:cubicBezTo>
                    <a:pt x="2250" y="2034"/>
                    <a:pt x="2371" y="2216"/>
                    <a:pt x="2493" y="2399"/>
                  </a:cubicBezTo>
                  <a:cubicBezTo>
                    <a:pt x="2706" y="2733"/>
                    <a:pt x="2827" y="3159"/>
                    <a:pt x="3101" y="3493"/>
                  </a:cubicBezTo>
                  <a:cubicBezTo>
                    <a:pt x="3117" y="3526"/>
                    <a:pt x="3171" y="3551"/>
                    <a:pt x="3215" y="3551"/>
                  </a:cubicBezTo>
                  <a:cubicBezTo>
                    <a:pt x="3252" y="3551"/>
                    <a:pt x="3283" y="3534"/>
                    <a:pt x="3283" y="3493"/>
                  </a:cubicBezTo>
                  <a:cubicBezTo>
                    <a:pt x="3344" y="3007"/>
                    <a:pt x="3131" y="2551"/>
                    <a:pt x="2888" y="2156"/>
                  </a:cubicBezTo>
                  <a:cubicBezTo>
                    <a:pt x="2766" y="1943"/>
                    <a:pt x="2614" y="1761"/>
                    <a:pt x="2462" y="1578"/>
                  </a:cubicBezTo>
                  <a:cubicBezTo>
                    <a:pt x="2402" y="1487"/>
                    <a:pt x="2310" y="1396"/>
                    <a:pt x="2219" y="1335"/>
                  </a:cubicBezTo>
                  <a:cubicBezTo>
                    <a:pt x="2189" y="1305"/>
                    <a:pt x="2158" y="1274"/>
                    <a:pt x="2098" y="1244"/>
                  </a:cubicBezTo>
                  <a:cubicBezTo>
                    <a:pt x="2250" y="1122"/>
                    <a:pt x="2402" y="1001"/>
                    <a:pt x="2554" y="909"/>
                  </a:cubicBezTo>
                  <a:cubicBezTo>
                    <a:pt x="2918" y="697"/>
                    <a:pt x="3405" y="575"/>
                    <a:pt x="3709" y="271"/>
                  </a:cubicBezTo>
                  <a:cubicBezTo>
                    <a:pt x="3800" y="180"/>
                    <a:pt x="3769" y="58"/>
                    <a:pt x="3648" y="28"/>
                  </a:cubicBezTo>
                  <a:cubicBezTo>
                    <a:pt x="3576" y="9"/>
                    <a:pt x="3502" y="0"/>
                    <a:pt x="3428"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24"/>
                                        </p:tgtEl>
                                        <p:attrNameLst>
                                          <p:attrName>style.visibility</p:attrName>
                                        </p:attrNameLst>
                                      </p:cBhvr>
                                      <p:to>
                                        <p:strVal val="visible"/>
                                      </p:to>
                                    </p:set>
                                    <p:anim calcmode="lin" valueType="num">
                                      <p:cBhvr additive="base">
                                        <p:cTn id="7" dur="500" fill="hold"/>
                                        <p:tgtEl>
                                          <p:spTgt spid="1724"/>
                                        </p:tgtEl>
                                        <p:attrNameLst>
                                          <p:attrName>ppt_x</p:attrName>
                                        </p:attrNameLst>
                                      </p:cBhvr>
                                      <p:tavLst>
                                        <p:tav tm="0">
                                          <p:val>
                                            <p:strVal val="#ppt_x"/>
                                          </p:val>
                                        </p:tav>
                                        <p:tav tm="100000">
                                          <p:val>
                                            <p:strVal val="#ppt_x"/>
                                          </p:val>
                                        </p:tav>
                                      </p:tavLst>
                                    </p:anim>
                                    <p:anim calcmode="lin" valueType="num">
                                      <p:cBhvr additive="base">
                                        <p:cTn id="8" dur="500" fill="hold"/>
                                        <p:tgtEl>
                                          <p:spTgt spid="17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25"/>
                                        </p:tgtEl>
                                        <p:attrNameLst>
                                          <p:attrName>style.visibility</p:attrName>
                                        </p:attrNameLst>
                                      </p:cBhvr>
                                      <p:to>
                                        <p:strVal val="visible"/>
                                      </p:to>
                                    </p:set>
                                    <p:anim calcmode="lin" valueType="num">
                                      <p:cBhvr additive="base">
                                        <p:cTn id="11" dur="500" fill="hold"/>
                                        <p:tgtEl>
                                          <p:spTgt spid="1725"/>
                                        </p:tgtEl>
                                        <p:attrNameLst>
                                          <p:attrName>ppt_x</p:attrName>
                                        </p:attrNameLst>
                                      </p:cBhvr>
                                      <p:tavLst>
                                        <p:tav tm="0">
                                          <p:val>
                                            <p:strVal val="#ppt_x"/>
                                          </p:val>
                                        </p:tav>
                                        <p:tav tm="100000">
                                          <p:val>
                                            <p:strVal val="#ppt_x"/>
                                          </p:val>
                                        </p:tav>
                                      </p:tavLst>
                                    </p:anim>
                                    <p:anim calcmode="lin" valueType="num">
                                      <p:cBhvr additive="base">
                                        <p:cTn id="12" dur="500" fill="hold"/>
                                        <p:tgtEl>
                                          <p:spTgt spid="17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26"/>
                                        </p:tgtEl>
                                        <p:attrNameLst>
                                          <p:attrName>style.visibility</p:attrName>
                                        </p:attrNameLst>
                                      </p:cBhvr>
                                      <p:to>
                                        <p:strVal val="visible"/>
                                      </p:to>
                                    </p:set>
                                    <p:anim calcmode="lin" valueType="num">
                                      <p:cBhvr additive="base">
                                        <p:cTn id="15" dur="500" fill="hold"/>
                                        <p:tgtEl>
                                          <p:spTgt spid="1726"/>
                                        </p:tgtEl>
                                        <p:attrNameLst>
                                          <p:attrName>ppt_x</p:attrName>
                                        </p:attrNameLst>
                                      </p:cBhvr>
                                      <p:tavLst>
                                        <p:tav tm="0">
                                          <p:val>
                                            <p:strVal val="#ppt_x"/>
                                          </p:val>
                                        </p:tav>
                                        <p:tav tm="100000">
                                          <p:val>
                                            <p:strVal val="#ppt_x"/>
                                          </p:val>
                                        </p:tav>
                                      </p:tavLst>
                                    </p:anim>
                                    <p:anim calcmode="lin" valueType="num">
                                      <p:cBhvr additive="base">
                                        <p:cTn id="16" dur="500" fill="hold"/>
                                        <p:tgtEl>
                                          <p:spTgt spid="17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07"/>
                                        </p:tgtEl>
                                        <p:attrNameLst>
                                          <p:attrName>style.visibility</p:attrName>
                                        </p:attrNameLst>
                                      </p:cBhvr>
                                      <p:to>
                                        <p:strVal val="visible"/>
                                      </p:to>
                                    </p:set>
                                    <p:anim calcmode="lin" valueType="num">
                                      <p:cBhvr additive="base">
                                        <p:cTn id="19" dur="500" fill="hold"/>
                                        <p:tgtEl>
                                          <p:spTgt spid="1807"/>
                                        </p:tgtEl>
                                        <p:attrNameLst>
                                          <p:attrName>ppt_x</p:attrName>
                                        </p:attrNameLst>
                                      </p:cBhvr>
                                      <p:tavLst>
                                        <p:tav tm="0">
                                          <p:val>
                                            <p:strVal val="#ppt_x"/>
                                          </p:val>
                                        </p:tav>
                                        <p:tav tm="100000">
                                          <p:val>
                                            <p:strVal val="#ppt_x"/>
                                          </p:val>
                                        </p:tav>
                                      </p:tavLst>
                                    </p:anim>
                                    <p:anim calcmode="lin" valueType="num">
                                      <p:cBhvr additive="base">
                                        <p:cTn id="20" dur="500" fill="hold"/>
                                        <p:tgtEl>
                                          <p:spTgt spid="180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900"/>
                                        </p:tgtEl>
                                        <p:attrNameLst>
                                          <p:attrName>style.visibility</p:attrName>
                                        </p:attrNameLst>
                                      </p:cBhvr>
                                      <p:to>
                                        <p:strVal val="visible"/>
                                      </p:to>
                                    </p:set>
                                    <p:anim calcmode="lin" valueType="num">
                                      <p:cBhvr additive="base">
                                        <p:cTn id="23" dur="500" fill="hold"/>
                                        <p:tgtEl>
                                          <p:spTgt spid="1900"/>
                                        </p:tgtEl>
                                        <p:attrNameLst>
                                          <p:attrName>ppt_x</p:attrName>
                                        </p:attrNameLst>
                                      </p:cBhvr>
                                      <p:tavLst>
                                        <p:tav tm="0">
                                          <p:val>
                                            <p:strVal val="#ppt_x"/>
                                          </p:val>
                                        </p:tav>
                                        <p:tav tm="100000">
                                          <p:val>
                                            <p:strVal val="#ppt_x"/>
                                          </p:val>
                                        </p:tav>
                                      </p:tavLst>
                                    </p:anim>
                                    <p:anim calcmode="lin" valueType="num">
                                      <p:cBhvr additive="base">
                                        <p:cTn id="24" dur="500" fill="hold"/>
                                        <p:tgtEl>
                                          <p:spTgt spid="190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07"/>
                                        </p:tgtEl>
                                        <p:attrNameLst>
                                          <p:attrName>style.visibility</p:attrName>
                                        </p:attrNameLst>
                                      </p:cBhvr>
                                      <p:to>
                                        <p:strVal val="visible"/>
                                      </p:to>
                                    </p:set>
                                    <p:anim calcmode="lin" valueType="num">
                                      <p:cBhvr additive="base">
                                        <p:cTn id="27" dur="500" fill="hold"/>
                                        <p:tgtEl>
                                          <p:spTgt spid="1907"/>
                                        </p:tgtEl>
                                        <p:attrNameLst>
                                          <p:attrName>ppt_x</p:attrName>
                                        </p:attrNameLst>
                                      </p:cBhvr>
                                      <p:tavLst>
                                        <p:tav tm="0">
                                          <p:val>
                                            <p:strVal val="#ppt_x"/>
                                          </p:val>
                                        </p:tav>
                                        <p:tav tm="100000">
                                          <p:val>
                                            <p:strVal val="#ppt_x"/>
                                          </p:val>
                                        </p:tav>
                                      </p:tavLst>
                                    </p:anim>
                                    <p:anim calcmode="lin" valueType="num">
                                      <p:cBhvr additive="base">
                                        <p:cTn id="28" dur="500" fill="hold"/>
                                        <p:tgtEl>
                                          <p:spTgt spid="190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08"/>
                                        </p:tgtEl>
                                        <p:attrNameLst>
                                          <p:attrName>style.visibility</p:attrName>
                                        </p:attrNameLst>
                                      </p:cBhvr>
                                      <p:to>
                                        <p:strVal val="visible"/>
                                      </p:to>
                                    </p:set>
                                    <p:anim calcmode="lin" valueType="num">
                                      <p:cBhvr additive="base">
                                        <p:cTn id="31" dur="500" fill="hold"/>
                                        <p:tgtEl>
                                          <p:spTgt spid="1908"/>
                                        </p:tgtEl>
                                        <p:attrNameLst>
                                          <p:attrName>ppt_x</p:attrName>
                                        </p:attrNameLst>
                                      </p:cBhvr>
                                      <p:tavLst>
                                        <p:tav tm="0">
                                          <p:val>
                                            <p:strVal val="#ppt_x"/>
                                          </p:val>
                                        </p:tav>
                                        <p:tav tm="100000">
                                          <p:val>
                                            <p:strVal val="#ppt_x"/>
                                          </p:val>
                                        </p:tav>
                                      </p:tavLst>
                                    </p:anim>
                                    <p:anim calcmode="lin" valueType="num">
                                      <p:cBhvr additive="base">
                                        <p:cTn id="32" dur="500" fill="hold"/>
                                        <p:tgtEl>
                                          <p:spTgt spid="190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09"/>
                                        </p:tgtEl>
                                        <p:attrNameLst>
                                          <p:attrName>style.visibility</p:attrName>
                                        </p:attrNameLst>
                                      </p:cBhvr>
                                      <p:to>
                                        <p:strVal val="visible"/>
                                      </p:to>
                                    </p:set>
                                    <p:anim calcmode="lin" valueType="num">
                                      <p:cBhvr additive="base">
                                        <p:cTn id="35" dur="500" fill="hold"/>
                                        <p:tgtEl>
                                          <p:spTgt spid="1909"/>
                                        </p:tgtEl>
                                        <p:attrNameLst>
                                          <p:attrName>ppt_x</p:attrName>
                                        </p:attrNameLst>
                                      </p:cBhvr>
                                      <p:tavLst>
                                        <p:tav tm="0">
                                          <p:val>
                                            <p:strVal val="#ppt_x"/>
                                          </p:val>
                                        </p:tav>
                                        <p:tav tm="100000">
                                          <p:val>
                                            <p:strVal val="#ppt_x"/>
                                          </p:val>
                                        </p:tav>
                                      </p:tavLst>
                                    </p:anim>
                                    <p:anim calcmode="lin" valueType="num">
                                      <p:cBhvr additive="base">
                                        <p:cTn id="36" dur="500" fill="hold"/>
                                        <p:tgtEl>
                                          <p:spTgt spid="190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718"/>
                                        </p:tgtEl>
                                        <p:attrNameLst>
                                          <p:attrName>style.visibility</p:attrName>
                                        </p:attrNameLst>
                                      </p:cBhvr>
                                      <p:to>
                                        <p:strVal val="visible"/>
                                      </p:to>
                                    </p:set>
                                    <p:animEffect transition="in" filter="fade">
                                      <p:cBhvr>
                                        <p:cTn id="45" dur="1000"/>
                                        <p:tgtEl>
                                          <p:spTgt spid="1718"/>
                                        </p:tgtEl>
                                      </p:cBhvr>
                                    </p:animEffect>
                                    <p:anim calcmode="lin" valueType="num">
                                      <p:cBhvr>
                                        <p:cTn id="46" dur="1000" fill="hold"/>
                                        <p:tgtEl>
                                          <p:spTgt spid="1718"/>
                                        </p:tgtEl>
                                        <p:attrNameLst>
                                          <p:attrName>ppt_x</p:attrName>
                                        </p:attrNameLst>
                                      </p:cBhvr>
                                      <p:tavLst>
                                        <p:tav tm="0">
                                          <p:val>
                                            <p:strVal val="#ppt_x"/>
                                          </p:val>
                                        </p:tav>
                                        <p:tav tm="100000">
                                          <p:val>
                                            <p:strVal val="#ppt_x"/>
                                          </p:val>
                                        </p:tav>
                                      </p:tavLst>
                                    </p:anim>
                                    <p:anim calcmode="lin" valueType="num">
                                      <p:cBhvr>
                                        <p:cTn id="47" dur="1000" fill="hold"/>
                                        <p:tgtEl>
                                          <p:spTgt spid="17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23"/>
                                        </p:tgtEl>
                                        <p:attrNameLst>
                                          <p:attrName>style.visibility</p:attrName>
                                        </p:attrNameLst>
                                      </p:cBhvr>
                                      <p:to>
                                        <p:strVal val="visible"/>
                                      </p:to>
                                    </p:set>
                                    <p:animEffect transition="in" filter="fade">
                                      <p:cBhvr>
                                        <p:cTn id="50" dur="1000"/>
                                        <p:tgtEl>
                                          <p:spTgt spid="1723"/>
                                        </p:tgtEl>
                                      </p:cBhvr>
                                    </p:animEffect>
                                    <p:anim calcmode="lin" valueType="num">
                                      <p:cBhvr>
                                        <p:cTn id="51" dur="1000" fill="hold"/>
                                        <p:tgtEl>
                                          <p:spTgt spid="1723"/>
                                        </p:tgtEl>
                                        <p:attrNameLst>
                                          <p:attrName>ppt_x</p:attrName>
                                        </p:attrNameLst>
                                      </p:cBhvr>
                                      <p:tavLst>
                                        <p:tav tm="0">
                                          <p:val>
                                            <p:strVal val="#ppt_x"/>
                                          </p:val>
                                        </p:tav>
                                        <p:tav tm="100000">
                                          <p:val>
                                            <p:strVal val="#ppt_x"/>
                                          </p:val>
                                        </p:tav>
                                      </p:tavLst>
                                    </p:anim>
                                    <p:anim calcmode="lin" valueType="num">
                                      <p:cBhvr>
                                        <p:cTn id="52" dur="1000" fill="hold"/>
                                        <p:tgtEl>
                                          <p:spTgt spid="172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721"/>
                                        </p:tgtEl>
                                        <p:attrNameLst>
                                          <p:attrName>style.visibility</p:attrName>
                                        </p:attrNameLst>
                                      </p:cBhvr>
                                      <p:to>
                                        <p:strVal val="visible"/>
                                      </p:to>
                                    </p:set>
                                    <p:animEffect transition="in" filter="fade">
                                      <p:cBhvr>
                                        <p:cTn id="55" dur="1000"/>
                                        <p:tgtEl>
                                          <p:spTgt spid="1721"/>
                                        </p:tgtEl>
                                      </p:cBhvr>
                                    </p:animEffect>
                                    <p:anim calcmode="lin" valueType="num">
                                      <p:cBhvr>
                                        <p:cTn id="56" dur="1000" fill="hold"/>
                                        <p:tgtEl>
                                          <p:spTgt spid="1721"/>
                                        </p:tgtEl>
                                        <p:attrNameLst>
                                          <p:attrName>ppt_x</p:attrName>
                                        </p:attrNameLst>
                                      </p:cBhvr>
                                      <p:tavLst>
                                        <p:tav tm="0">
                                          <p:val>
                                            <p:strVal val="#ppt_x"/>
                                          </p:val>
                                        </p:tav>
                                        <p:tav tm="100000">
                                          <p:val>
                                            <p:strVal val="#ppt_x"/>
                                          </p:val>
                                        </p:tav>
                                      </p:tavLst>
                                    </p:anim>
                                    <p:anim calcmode="lin" valueType="num">
                                      <p:cBhvr>
                                        <p:cTn id="57" dur="1000" fill="hold"/>
                                        <p:tgtEl>
                                          <p:spTgt spid="17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1" grpId="0"/>
      <p:bldP spid="1723" grpId="0"/>
      <p:bldP spid="1724" grpId="0" animBg="1"/>
      <p:bldP spid="1725" grpId="0" animBg="1"/>
      <p:bldP spid="1907" grpId="0" animBg="1"/>
      <p:bldP spid="1908" grpId="0" animBg="1"/>
      <p:bldP spid="190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7"/>
        <p:cNvGrpSpPr/>
        <p:nvPr/>
      </p:nvGrpSpPr>
      <p:grpSpPr>
        <a:xfrm>
          <a:off x="0" y="0"/>
          <a:ext cx="0" cy="0"/>
          <a:chOff x="0" y="0"/>
          <a:chExt cx="0" cy="0"/>
        </a:xfrm>
      </p:grpSpPr>
      <p:sp>
        <p:nvSpPr>
          <p:cNvPr id="1978" name="Google Shape;1978;p52"/>
          <p:cNvSpPr txBox="1">
            <a:spLocks noGrp="1"/>
          </p:cNvSpPr>
          <p:nvPr>
            <p:ph type="title"/>
          </p:nvPr>
        </p:nvSpPr>
        <p:spPr>
          <a:xfrm>
            <a:off x="993543" y="142170"/>
            <a:ext cx="7606819" cy="677100"/>
          </a:xfrm>
          <a:prstGeom prst="rect">
            <a:avLst/>
          </a:prstGeom>
        </p:spPr>
        <p:txBody>
          <a:bodyPr spcFirstLastPara="1" wrap="square" lIns="91425" tIns="91425" rIns="91425" bIns="91425" anchor="t" anchorCtr="0">
            <a:noAutofit/>
          </a:bodyPr>
          <a:lstStyle/>
          <a:p>
            <a:r>
              <a:rPr lang="en-US" sz="3200" b="1">
                <a:effectLst/>
                <a:latin typeface="Times New Roman" panose="02020603050405020304" pitchFamily="18" charset="0"/>
                <a:ea typeface="Calibri" panose="020F0502020204030204" pitchFamily="34" charset="0"/>
                <a:cs typeface="Times New Roman" panose="02020603050405020304" pitchFamily="18" charset="0"/>
              </a:rPr>
              <a:t>I. Tìm hiểu yêu cầu của kiểu bài</a:t>
            </a:r>
            <a:endParaRPr sz="5400" b="1">
              <a:latin typeface="Times New Roman" panose="02020603050405020304" pitchFamily="18" charset="0"/>
              <a:cs typeface="Times New Roman" panose="02020603050405020304" pitchFamily="18" charset="0"/>
            </a:endParaRPr>
          </a:p>
        </p:txBody>
      </p:sp>
      <p:grpSp>
        <p:nvGrpSpPr>
          <p:cNvPr id="2008" name="Google Shape;2008;p52"/>
          <p:cNvGrpSpPr/>
          <p:nvPr/>
        </p:nvGrpSpPr>
        <p:grpSpPr>
          <a:xfrm>
            <a:off x="-3496" y="222758"/>
            <a:ext cx="1012158" cy="1014904"/>
            <a:chOff x="4529055" y="2030129"/>
            <a:chExt cx="570455" cy="572002"/>
          </a:xfrm>
        </p:grpSpPr>
        <p:sp>
          <p:nvSpPr>
            <p:cNvPr id="2009" name="Google Shape;2009;p52"/>
            <p:cNvSpPr/>
            <p:nvPr/>
          </p:nvSpPr>
          <p:spPr>
            <a:xfrm>
              <a:off x="4598202" y="2030129"/>
              <a:ext cx="501307" cy="572002"/>
            </a:xfrm>
            <a:custGeom>
              <a:avLst/>
              <a:gdLst/>
              <a:ahLst/>
              <a:cxnLst/>
              <a:rect l="l" t="t" r="r" b="b"/>
              <a:pathLst>
                <a:path w="16196" h="18480" extrusionOk="0">
                  <a:moveTo>
                    <a:pt x="16196" y="1"/>
                  </a:moveTo>
                  <a:lnTo>
                    <a:pt x="392" y="9215"/>
                  </a:lnTo>
                  <a:lnTo>
                    <a:pt x="0" y="18480"/>
                  </a:lnTo>
                  <a:lnTo>
                    <a:pt x="16196" y="1"/>
                  </a:lnTo>
                  <a:close/>
                  <a:moveTo>
                    <a:pt x="0" y="18480"/>
                  </a:moveTo>
                  <a:lnTo>
                    <a:pt x="0" y="18480"/>
                  </a:lnTo>
                  <a:lnTo>
                    <a:pt x="0" y="1848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2"/>
            <p:cNvSpPr/>
            <p:nvPr/>
          </p:nvSpPr>
          <p:spPr>
            <a:xfrm>
              <a:off x="4598202" y="2391869"/>
              <a:ext cx="147179" cy="210260"/>
            </a:xfrm>
            <a:custGeom>
              <a:avLst/>
              <a:gdLst/>
              <a:ahLst/>
              <a:cxnLst/>
              <a:rect l="l" t="t" r="r" b="b"/>
              <a:pathLst>
                <a:path w="4755" h="6793" extrusionOk="0">
                  <a:moveTo>
                    <a:pt x="2906" y="0"/>
                  </a:moveTo>
                  <a:lnTo>
                    <a:pt x="0" y="6793"/>
                  </a:lnTo>
                  <a:lnTo>
                    <a:pt x="4754" y="1499"/>
                  </a:lnTo>
                  <a:lnTo>
                    <a:pt x="29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2"/>
            <p:cNvSpPr/>
            <p:nvPr/>
          </p:nvSpPr>
          <p:spPr>
            <a:xfrm>
              <a:off x="4529055" y="2030129"/>
              <a:ext cx="570455" cy="330542"/>
            </a:xfrm>
            <a:custGeom>
              <a:avLst/>
              <a:gdLst/>
              <a:ahLst/>
              <a:cxnLst/>
              <a:rect l="l" t="t" r="r" b="b"/>
              <a:pathLst>
                <a:path w="18430" h="10679" extrusionOk="0">
                  <a:moveTo>
                    <a:pt x="18430" y="1"/>
                  </a:moveTo>
                  <a:lnTo>
                    <a:pt x="344" y="7108"/>
                  </a:lnTo>
                  <a:cubicBezTo>
                    <a:pt x="63" y="7212"/>
                    <a:pt x="1" y="7583"/>
                    <a:pt x="231" y="7780"/>
                  </a:cubicBezTo>
                  <a:lnTo>
                    <a:pt x="3481" y="10582"/>
                  </a:lnTo>
                  <a:cubicBezTo>
                    <a:pt x="3556" y="10645"/>
                    <a:pt x="3652" y="10678"/>
                    <a:pt x="3747" y="10678"/>
                  </a:cubicBezTo>
                  <a:cubicBezTo>
                    <a:pt x="3828" y="10678"/>
                    <a:pt x="3909" y="10654"/>
                    <a:pt x="3977" y="10602"/>
                  </a:cubicBezTo>
                  <a:lnTo>
                    <a:pt x="18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2"/>
            <p:cNvSpPr/>
            <p:nvPr/>
          </p:nvSpPr>
          <p:spPr>
            <a:xfrm>
              <a:off x="4679700" y="2030129"/>
              <a:ext cx="419809" cy="533064"/>
            </a:xfrm>
            <a:custGeom>
              <a:avLst/>
              <a:gdLst/>
              <a:ahLst/>
              <a:cxnLst/>
              <a:rect l="l" t="t" r="r" b="b"/>
              <a:pathLst>
                <a:path w="13563" h="17222" extrusionOk="0">
                  <a:moveTo>
                    <a:pt x="13563" y="1"/>
                  </a:moveTo>
                  <a:lnTo>
                    <a:pt x="189" y="11267"/>
                  </a:lnTo>
                  <a:cubicBezTo>
                    <a:pt x="7" y="11422"/>
                    <a:pt x="1" y="11701"/>
                    <a:pt x="175" y="11869"/>
                  </a:cubicBezTo>
                  <a:lnTo>
                    <a:pt x="5854" y="17114"/>
                  </a:lnTo>
                  <a:cubicBezTo>
                    <a:pt x="5935" y="17187"/>
                    <a:pt x="6033" y="17221"/>
                    <a:pt x="6130" y="17221"/>
                  </a:cubicBezTo>
                  <a:cubicBezTo>
                    <a:pt x="6284" y="17221"/>
                    <a:pt x="6434" y="17133"/>
                    <a:pt x="6498" y="16974"/>
                  </a:cubicBezTo>
                  <a:lnTo>
                    <a:pt x="135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3" name="Google Shape;2013;p52"/>
          <p:cNvSpPr/>
          <p:nvPr/>
        </p:nvSpPr>
        <p:spPr>
          <a:xfrm rot="1455476">
            <a:off x="4617801" y="1589308"/>
            <a:ext cx="155521" cy="15563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2"/>
          <p:cNvSpPr/>
          <p:nvPr/>
        </p:nvSpPr>
        <p:spPr>
          <a:xfrm rot="1421918">
            <a:off x="6147554" y="1313438"/>
            <a:ext cx="201487" cy="201626"/>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2"/>
          <p:cNvSpPr/>
          <p:nvPr/>
        </p:nvSpPr>
        <p:spPr>
          <a:xfrm rot="1417684">
            <a:off x="4546263" y="3826939"/>
            <a:ext cx="190685" cy="190816"/>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2"/>
          <p:cNvSpPr/>
          <p:nvPr/>
        </p:nvSpPr>
        <p:spPr>
          <a:xfrm rot="135659">
            <a:off x="1425535" y="3506808"/>
            <a:ext cx="201487" cy="201626"/>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2"/>
          <p:cNvSpPr/>
          <p:nvPr/>
        </p:nvSpPr>
        <p:spPr>
          <a:xfrm rot="3310413">
            <a:off x="7081675" y="4468486"/>
            <a:ext cx="289236" cy="289442"/>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8" name="Google Shape;2018;p52"/>
          <p:cNvGrpSpPr/>
          <p:nvPr/>
        </p:nvGrpSpPr>
        <p:grpSpPr>
          <a:xfrm>
            <a:off x="5101222" y="2606270"/>
            <a:ext cx="278340" cy="345372"/>
            <a:chOff x="7200672" y="3119655"/>
            <a:chExt cx="278340" cy="345372"/>
          </a:xfrm>
        </p:grpSpPr>
        <p:sp>
          <p:nvSpPr>
            <p:cNvPr id="2019" name="Google Shape;2019;p52"/>
            <p:cNvSpPr/>
            <p:nvPr/>
          </p:nvSpPr>
          <p:spPr>
            <a:xfrm>
              <a:off x="7415729" y="3119655"/>
              <a:ext cx="63283" cy="345372"/>
            </a:xfrm>
            <a:custGeom>
              <a:avLst/>
              <a:gdLst/>
              <a:ahLst/>
              <a:cxnLst/>
              <a:rect l="l" t="t" r="r" b="b"/>
              <a:pathLst>
                <a:path w="1757" h="9589" extrusionOk="0">
                  <a:moveTo>
                    <a:pt x="0" y="0"/>
                  </a:moveTo>
                  <a:lnTo>
                    <a:pt x="0" y="9588"/>
                  </a:lnTo>
                  <a:lnTo>
                    <a:pt x="1503" y="9588"/>
                  </a:lnTo>
                  <a:cubicBezTo>
                    <a:pt x="1650" y="9588"/>
                    <a:pt x="1757" y="9474"/>
                    <a:pt x="1757" y="9334"/>
                  </a:cubicBezTo>
                  <a:lnTo>
                    <a:pt x="1757" y="254"/>
                  </a:lnTo>
                  <a:cubicBezTo>
                    <a:pt x="1757" y="114"/>
                    <a:pt x="1650" y="0"/>
                    <a:pt x="1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2"/>
            <p:cNvSpPr/>
            <p:nvPr/>
          </p:nvSpPr>
          <p:spPr>
            <a:xfrm>
              <a:off x="7227252" y="3119655"/>
              <a:ext cx="168454" cy="345372"/>
            </a:xfrm>
            <a:custGeom>
              <a:avLst/>
              <a:gdLst/>
              <a:ahLst/>
              <a:cxnLst/>
              <a:rect l="l" t="t" r="r" b="b"/>
              <a:pathLst>
                <a:path w="4677" h="9589" extrusionOk="0">
                  <a:moveTo>
                    <a:pt x="254" y="0"/>
                  </a:moveTo>
                  <a:cubicBezTo>
                    <a:pt x="115" y="0"/>
                    <a:pt x="0" y="114"/>
                    <a:pt x="0" y="254"/>
                  </a:cubicBezTo>
                  <a:lnTo>
                    <a:pt x="0" y="1140"/>
                  </a:lnTo>
                  <a:lnTo>
                    <a:pt x="451" y="1140"/>
                  </a:lnTo>
                  <a:cubicBezTo>
                    <a:pt x="607" y="1140"/>
                    <a:pt x="731" y="1270"/>
                    <a:pt x="731" y="1428"/>
                  </a:cubicBezTo>
                  <a:cubicBezTo>
                    <a:pt x="731" y="1575"/>
                    <a:pt x="607" y="1705"/>
                    <a:pt x="451" y="1705"/>
                  </a:cubicBezTo>
                  <a:lnTo>
                    <a:pt x="0" y="1705"/>
                  </a:lnTo>
                  <a:lnTo>
                    <a:pt x="0" y="2264"/>
                  </a:lnTo>
                  <a:lnTo>
                    <a:pt x="451" y="2264"/>
                  </a:lnTo>
                  <a:cubicBezTo>
                    <a:pt x="607" y="2264"/>
                    <a:pt x="731" y="2394"/>
                    <a:pt x="731" y="2550"/>
                  </a:cubicBezTo>
                  <a:cubicBezTo>
                    <a:pt x="731" y="2698"/>
                    <a:pt x="607" y="2829"/>
                    <a:pt x="451" y="2829"/>
                  </a:cubicBezTo>
                  <a:lnTo>
                    <a:pt x="0" y="2829"/>
                  </a:lnTo>
                  <a:lnTo>
                    <a:pt x="0" y="3387"/>
                  </a:lnTo>
                  <a:lnTo>
                    <a:pt x="451" y="3387"/>
                  </a:lnTo>
                  <a:cubicBezTo>
                    <a:pt x="607" y="3387"/>
                    <a:pt x="731" y="3519"/>
                    <a:pt x="731" y="3674"/>
                  </a:cubicBezTo>
                  <a:cubicBezTo>
                    <a:pt x="731" y="3822"/>
                    <a:pt x="607" y="3954"/>
                    <a:pt x="451" y="3954"/>
                  </a:cubicBezTo>
                  <a:lnTo>
                    <a:pt x="0" y="3954"/>
                  </a:lnTo>
                  <a:lnTo>
                    <a:pt x="0" y="4511"/>
                  </a:lnTo>
                  <a:lnTo>
                    <a:pt x="451" y="4511"/>
                  </a:lnTo>
                  <a:cubicBezTo>
                    <a:pt x="607" y="4511"/>
                    <a:pt x="731" y="4643"/>
                    <a:pt x="731" y="4798"/>
                  </a:cubicBezTo>
                  <a:cubicBezTo>
                    <a:pt x="731" y="4946"/>
                    <a:pt x="607" y="5078"/>
                    <a:pt x="451" y="5078"/>
                  </a:cubicBezTo>
                  <a:lnTo>
                    <a:pt x="0" y="5078"/>
                  </a:lnTo>
                  <a:lnTo>
                    <a:pt x="0" y="5635"/>
                  </a:lnTo>
                  <a:lnTo>
                    <a:pt x="451" y="5635"/>
                  </a:lnTo>
                  <a:cubicBezTo>
                    <a:pt x="607" y="5635"/>
                    <a:pt x="731" y="5767"/>
                    <a:pt x="731" y="5922"/>
                  </a:cubicBezTo>
                  <a:cubicBezTo>
                    <a:pt x="731" y="6070"/>
                    <a:pt x="607" y="6202"/>
                    <a:pt x="451" y="6202"/>
                  </a:cubicBezTo>
                  <a:lnTo>
                    <a:pt x="0" y="6202"/>
                  </a:lnTo>
                  <a:lnTo>
                    <a:pt x="0" y="6759"/>
                  </a:lnTo>
                  <a:lnTo>
                    <a:pt x="451" y="6759"/>
                  </a:lnTo>
                  <a:cubicBezTo>
                    <a:pt x="607" y="6759"/>
                    <a:pt x="731" y="6891"/>
                    <a:pt x="731" y="7047"/>
                  </a:cubicBezTo>
                  <a:cubicBezTo>
                    <a:pt x="731" y="7194"/>
                    <a:pt x="607" y="7324"/>
                    <a:pt x="451" y="7324"/>
                  </a:cubicBezTo>
                  <a:lnTo>
                    <a:pt x="0" y="7324"/>
                  </a:lnTo>
                  <a:lnTo>
                    <a:pt x="0" y="7883"/>
                  </a:lnTo>
                  <a:lnTo>
                    <a:pt x="451" y="7883"/>
                  </a:lnTo>
                  <a:cubicBezTo>
                    <a:pt x="607" y="7883"/>
                    <a:pt x="731" y="8013"/>
                    <a:pt x="731" y="8171"/>
                  </a:cubicBezTo>
                  <a:cubicBezTo>
                    <a:pt x="731" y="8319"/>
                    <a:pt x="607" y="8449"/>
                    <a:pt x="451" y="8449"/>
                  </a:cubicBezTo>
                  <a:lnTo>
                    <a:pt x="0" y="8449"/>
                  </a:lnTo>
                  <a:lnTo>
                    <a:pt x="0" y="9334"/>
                  </a:lnTo>
                  <a:cubicBezTo>
                    <a:pt x="0" y="9474"/>
                    <a:pt x="115" y="9588"/>
                    <a:pt x="254" y="9588"/>
                  </a:cubicBezTo>
                  <a:lnTo>
                    <a:pt x="4676" y="9588"/>
                  </a:lnTo>
                  <a:lnTo>
                    <a:pt x="4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2"/>
            <p:cNvSpPr/>
            <p:nvPr/>
          </p:nvSpPr>
          <p:spPr>
            <a:xfrm>
              <a:off x="7200672" y="3403578"/>
              <a:ext cx="26617" cy="20386"/>
            </a:xfrm>
            <a:custGeom>
              <a:avLst/>
              <a:gdLst/>
              <a:ahLst/>
              <a:cxnLst/>
              <a:rect l="l" t="t" r="r" b="b"/>
              <a:pathLst>
                <a:path w="739" h="566" extrusionOk="0">
                  <a:moveTo>
                    <a:pt x="287" y="0"/>
                  </a:moveTo>
                  <a:cubicBezTo>
                    <a:pt x="130" y="0"/>
                    <a:pt x="0" y="130"/>
                    <a:pt x="0" y="288"/>
                  </a:cubicBezTo>
                  <a:cubicBezTo>
                    <a:pt x="0" y="436"/>
                    <a:pt x="130" y="566"/>
                    <a:pt x="287" y="566"/>
                  </a:cubicBezTo>
                  <a:lnTo>
                    <a:pt x="738" y="566"/>
                  </a:lnTo>
                  <a:lnTo>
                    <a:pt x="7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2"/>
            <p:cNvSpPr/>
            <p:nvPr/>
          </p:nvSpPr>
          <p:spPr>
            <a:xfrm>
              <a:off x="7200672" y="3363094"/>
              <a:ext cx="26617" cy="20386"/>
            </a:xfrm>
            <a:custGeom>
              <a:avLst/>
              <a:gdLst/>
              <a:ahLst/>
              <a:cxnLst/>
              <a:rect l="l" t="t" r="r" b="b"/>
              <a:pathLst>
                <a:path w="739" h="566" extrusionOk="0">
                  <a:moveTo>
                    <a:pt x="287" y="0"/>
                  </a:moveTo>
                  <a:cubicBezTo>
                    <a:pt x="130" y="0"/>
                    <a:pt x="0" y="132"/>
                    <a:pt x="0" y="288"/>
                  </a:cubicBezTo>
                  <a:cubicBezTo>
                    <a:pt x="0" y="435"/>
                    <a:pt x="130" y="565"/>
                    <a:pt x="287" y="565"/>
                  </a:cubicBezTo>
                  <a:lnTo>
                    <a:pt x="738" y="565"/>
                  </a:lnTo>
                  <a:lnTo>
                    <a:pt x="7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2"/>
            <p:cNvSpPr/>
            <p:nvPr/>
          </p:nvSpPr>
          <p:spPr>
            <a:xfrm>
              <a:off x="7200672" y="3322611"/>
              <a:ext cx="26617" cy="20458"/>
            </a:xfrm>
            <a:custGeom>
              <a:avLst/>
              <a:gdLst/>
              <a:ahLst/>
              <a:cxnLst/>
              <a:rect l="l" t="t" r="r" b="b"/>
              <a:pathLst>
                <a:path w="739" h="568" extrusionOk="0">
                  <a:moveTo>
                    <a:pt x="287" y="0"/>
                  </a:moveTo>
                  <a:cubicBezTo>
                    <a:pt x="130" y="0"/>
                    <a:pt x="0" y="132"/>
                    <a:pt x="0" y="287"/>
                  </a:cubicBezTo>
                  <a:cubicBezTo>
                    <a:pt x="0" y="435"/>
                    <a:pt x="130" y="567"/>
                    <a:pt x="287" y="567"/>
                  </a:cubicBezTo>
                  <a:lnTo>
                    <a:pt x="738" y="567"/>
                  </a:lnTo>
                  <a:lnTo>
                    <a:pt x="7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2"/>
            <p:cNvSpPr/>
            <p:nvPr/>
          </p:nvSpPr>
          <p:spPr>
            <a:xfrm>
              <a:off x="7200672" y="3282092"/>
              <a:ext cx="26617" cy="20458"/>
            </a:xfrm>
            <a:custGeom>
              <a:avLst/>
              <a:gdLst/>
              <a:ahLst/>
              <a:cxnLst/>
              <a:rect l="l" t="t" r="r" b="b"/>
              <a:pathLst>
                <a:path w="739" h="568" extrusionOk="0">
                  <a:moveTo>
                    <a:pt x="287" y="1"/>
                  </a:moveTo>
                  <a:cubicBezTo>
                    <a:pt x="130" y="1"/>
                    <a:pt x="0" y="133"/>
                    <a:pt x="0" y="288"/>
                  </a:cubicBezTo>
                  <a:cubicBezTo>
                    <a:pt x="0" y="436"/>
                    <a:pt x="130" y="568"/>
                    <a:pt x="287" y="568"/>
                  </a:cubicBezTo>
                  <a:lnTo>
                    <a:pt x="738" y="568"/>
                  </a:lnTo>
                  <a:lnTo>
                    <a:pt x="7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2"/>
            <p:cNvSpPr/>
            <p:nvPr/>
          </p:nvSpPr>
          <p:spPr>
            <a:xfrm>
              <a:off x="7200672" y="3241609"/>
              <a:ext cx="26617" cy="20458"/>
            </a:xfrm>
            <a:custGeom>
              <a:avLst/>
              <a:gdLst/>
              <a:ahLst/>
              <a:cxnLst/>
              <a:rect l="l" t="t" r="r" b="b"/>
              <a:pathLst>
                <a:path w="739" h="568" extrusionOk="0">
                  <a:moveTo>
                    <a:pt x="287" y="1"/>
                  </a:moveTo>
                  <a:cubicBezTo>
                    <a:pt x="130" y="1"/>
                    <a:pt x="0" y="133"/>
                    <a:pt x="0" y="288"/>
                  </a:cubicBezTo>
                  <a:cubicBezTo>
                    <a:pt x="0" y="436"/>
                    <a:pt x="130" y="568"/>
                    <a:pt x="287" y="568"/>
                  </a:cubicBezTo>
                  <a:lnTo>
                    <a:pt x="738" y="568"/>
                  </a:lnTo>
                  <a:lnTo>
                    <a:pt x="7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2"/>
            <p:cNvSpPr/>
            <p:nvPr/>
          </p:nvSpPr>
          <p:spPr>
            <a:xfrm>
              <a:off x="7200672" y="3201198"/>
              <a:ext cx="26617" cy="20386"/>
            </a:xfrm>
            <a:custGeom>
              <a:avLst/>
              <a:gdLst/>
              <a:ahLst/>
              <a:cxnLst/>
              <a:rect l="l" t="t" r="r" b="b"/>
              <a:pathLst>
                <a:path w="739" h="566" extrusionOk="0">
                  <a:moveTo>
                    <a:pt x="287" y="0"/>
                  </a:moveTo>
                  <a:cubicBezTo>
                    <a:pt x="130" y="0"/>
                    <a:pt x="0" y="130"/>
                    <a:pt x="0" y="286"/>
                  </a:cubicBezTo>
                  <a:cubicBezTo>
                    <a:pt x="0" y="434"/>
                    <a:pt x="130" y="565"/>
                    <a:pt x="287" y="565"/>
                  </a:cubicBezTo>
                  <a:lnTo>
                    <a:pt x="738" y="565"/>
                  </a:lnTo>
                  <a:lnTo>
                    <a:pt x="7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2"/>
            <p:cNvSpPr/>
            <p:nvPr/>
          </p:nvSpPr>
          <p:spPr>
            <a:xfrm>
              <a:off x="7200672" y="3160715"/>
              <a:ext cx="26617" cy="20386"/>
            </a:xfrm>
            <a:custGeom>
              <a:avLst/>
              <a:gdLst/>
              <a:ahLst/>
              <a:cxnLst/>
              <a:rect l="l" t="t" r="r" b="b"/>
              <a:pathLst>
                <a:path w="739" h="566" extrusionOk="0">
                  <a:moveTo>
                    <a:pt x="287" y="0"/>
                  </a:moveTo>
                  <a:cubicBezTo>
                    <a:pt x="130" y="0"/>
                    <a:pt x="0" y="130"/>
                    <a:pt x="0" y="288"/>
                  </a:cubicBezTo>
                  <a:cubicBezTo>
                    <a:pt x="0" y="435"/>
                    <a:pt x="130" y="565"/>
                    <a:pt x="287" y="565"/>
                  </a:cubicBezTo>
                  <a:lnTo>
                    <a:pt x="738" y="565"/>
                  </a:lnTo>
                  <a:lnTo>
                    <a:pt x="7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2055;p53">
            <a:extLst>
              <a:ext uri="{FF2B5EF4-FFF2-40B4-BE49-F238E27FC236}">
                <a16:creationId xmlns:a16="http://schemas.microsoft.com/office/drawing/2014/main" id="{93C4D3D0-DD4A-781A-927F-3D6AC2B46B8C}"/>
              </a:ext>
            </a:extLst>
          </p:cNvPr>
          <p:cNvGrpSpPr/>
          <p:nvPr/>
        </p:nvGrpSpPr>
        <p:grpSpPr>
          <a:xfrm>
            <a:off x="6778519" y="-65455"/>
            <a:ext cx="2492848" cy="966849"/>
            <a:chOff x="6211327" y="-36220"/>
            <a:chExt cx="2945584" cy="1142442"/>
          </a:xfrm>
        </p:grpSpPr>
        <p:sp>
          <p:nvSpPr>
            <p:cNvPr id="3" name="Google Shape;2056;p53">
              <a:extLst>
                <a:ext uri="{FF2B5EF4-FFF2-40B4-BE49-F238E27FC236}">
                  <a16:creationId xmlns:a16="http://schemas.microsoft.com/office/drawing/2014/main" id="{0B526665-D318-2BB3-7425-1D4A16807E50}"/>
                </a:ext>
              </a:extLst>
            </p:cNvPr>
            <p:cNvSpPr/>
            <p:nvPr/>
          </p:nvSpPr>
          <p:spPr>
            <a:xfrm>
              <a:off x="6250918" y="14721"/>
              <a:ext cx="399409" cy="541878"/>
            </a:xfrm>
            <a:custGeom>
              <a:avLst/>
              <a:gdLst/>
              <a:ahLst/>
              <a:cxnLst/>
              <a:rect l="l" t="t" r="r" b="b"/>
              <a:pathLst>
                <a:path w="7072" h="9595" extrusionOk="0">
                  <a:moveTo>
                    <a:pt x="763" y="1"/>
                  </a:moveTo>
                  <a:lnTo>
                    <a:pt x="0" y="9595"/>
                  </a:lnTo>
                  <a:lnTo>
                    <a:pt x="7072" y="3068"/>
                  </a:lnTo>
                  <a:lnTo>
                    <a:pt x="7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057;p53">
              <a:extLst>
                <a:ext uri="{FF2B5EF4-FFF2-40B4-BE49-F238E27FC236}">
                  <a16:creationId xmlns:a16="http://schemas.microsoft.com/office/drawing/2014/main" id="{1E731B49-867F-5EC5-4C08-8DADA23409E8}"/>
                </a:ext>
              </a:extLst>
            </p:cNvPr>
            <p:cNvSpPr/>
            <p:nvPr/>
          </p:nvSpPr>
          <p:spPr>
            <a:xfrm>
              <a:off x="7632250" y="507134"/>
              <a:ext cx="391559" cy="530752"/>
            </a:xfrm>
            <a:custGeom>
              <a:avLst/>
              <a:gdLst/>
              <a:ahLst/>
              <a:cxnLst/>
              <a:rect l="l" t="t" r="r" b="b"/>
              <a:pathLst>
                <a:path w="6933" h="9398" extrusionOk="0">
                  <a:moveTo>
                    <a:pt x="1" y="0"/>
                  </a:moveTo>
                  <a:lnTo>
                    <a:pt x="2073" y="9398"/>
                  </a:lnTo>
                  <a:lnTo>
                    <a:pt x="6933" y="1093"/>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058;p53">
              <a:extLst>
                <a:ext uri="{FF2B5EF4-FFF2-40B4-BE49-F238E27FC236}">
                  <a16:creationId xmlns:a16="http://schemas.microsoft.com/office/drawing/2014/main" id="{94F8D7A3-65A5-A9A2-D7A3-761EEAB8261A}"/>
                </a:ext>
              </a:extLst>
            </p:cNvPr>
            <p:cNvSpPr/>
            <p:nvPr/>
          </p:nvSpPr>
          <p:spPr>
            <a:xfrm>
              <a:off x="6542738" y="220406"/>
              <a:ext cx="551333" cy="614561"/>
            </a:xfrm>
            <a:custGeom>
              <a:avLst/>
              <a:gdLst/>
              <a:ahLst/>
              <a:cxnLst/>
              <a:rect l="l" t="t" r="r" b="b"/>
              <a:pathLst>
                <a:path w="9762" h="10882" extrusionOk="0">
                  <a:moveTo>
                    <a:pt x="3214" y="0"/>
                  </a:moveTo>
                  <a:lnTo>
                    <a:pt x="1" y="8368"/>
                  </a:lnTo>
                  <a:lnTo>
                    <a:pt x="3740" y="8396"/>
                  </a:lnTo>
                  <a:lnTo>
                    <a:pt x="6548" y="10882"/>
                  </a:lnTo>
                  <a:lnTo>
                    <a:pt x="9761" y="2514"/>
                  </a:lnTo>
                  <a:lnTo>
                    <a:pt x="32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059;p53">
              <a:extLst>
                <a:ext uri="{FF2B5EF4-FFF2-40B4-BE49-F238E27FC236}">
                  <a16:creationId xmlns:a16="http://schemas.microsoft.com/office/drawing/2014/main" id="{06DFAEB1-81A4-79A1-DA53-1930F1F6C284}"/>
                </a:ext>
              </a:extLst>
            </p:cNvPr>
            <p:cNvSpPr/>
            <p:nvPr/>
          </p:nvSpPr>
          <p:spPr>
            <a:xfrm>
              <a:off x="6688620" y="249661"/>
              <a:ext cx="127809" cy="63308"/>
            </a:xfrm>
            <a:custGeom>
              <a:avLst/>
              <a:gdLst/>
              <a:ahLst/>
              <a:cxnLst/>
              <a:rect l="l" t="t" r="r" b="b"/>
              <a:pathLst>
                <a:path w="2263" h="1121" extrusionOk="0">
                  <a:moveTo>
                    <a:pt x="1984" y="0"/>
                  </a:moveTo>
                  <a:lnTo>
                    <a:pt x="107" y="834"/>
                  </a:lnTo>
                  <a:lnTo>
                    <a:pt x="1" y="1121"/>
                  </a:lnTo>
                  <a:lnTo>
                    <a:pt x="2263" y="113"/>
                  </a:lnTo>
                  <a:lnTo>
                    <a:pt x="1984"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060;p53">
              <a:extLst>
                <a:ext uri="{FF2B5EF4-FFF2-40B4-BE49-F238E27FC236}">
                  <a16:creationId xmlns:a16="http://schemas.microsoft.com/office/drawing/2014/main" id="{09751D55-9C0A-5B48-C9DF-13B836DD81BF}"/>
                </a:ext>
              </a:extLst>
            </p:cNvPr>
            <p:cNvSpPr/>
            <p:nvPr/>
          </p:nvSpPr>
          <p:spPr>
            <a:xfrm>
              <a:off x="6656259" y="282078"/>
              <a:ext cx="244491" cy="114701"/>
            </a:xfrm>
            <a:custGeom>
              <a:avLst/>
              <a:gdLst/>
              <a:ahLst/>
              <a:cxnLst/>
              <a:rect l="l" t="t" r="r" b="b"/>
              <a:pathLst>
                <a:path w="4329" h="2031" extrusionOk="0">
                  <a:moveTo>
                    <a:pt x="4047" y="1"/>
                  </a:moveTo>
                  <a:lnTo>
                    <a:pt x="112" y="1752"/>
                  </a:lnTo>
                  <a:lnTo>
                    <a:pt x="1" y="2031"/>
                  </a:lnTo>
                  <a:lnTo>
                    <a:pt x="4328" y="113"/>
                  </a:lnTo>
                  <a:lnTo>
                    <a:pt x="404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061;p53">
              <a:extLst>
                <a:ext uri="{FF2B5EF4-FFF2-40B4-BE49-F238E27FC236}">
                  <a16:creationId xmlns:a16="http://schemas.microsoft.com/office/drawing/2014/main" id="{FACC57C1-02CC-BB91-3383-765320514A00}"/>
                </a:ext>
              </a:extLst>
            </p:cNvPr>
            <p:cNvSpPr/>
            <p:nvPr/>
          </p:nvSpPr>
          <p:spPr>
            <a:xfrm>
              <a:off x="6623784" y="314551"/>
              <a:ext cx="361117" cy="166545"/>
            </a:xfrm>
            <a:custGeom>
              <a:avLst/>
              <a:gdLst/>
              <a:ahLst/>
              <a:cxnLst/>
              <a:rect l="l" t="t" r="r" b="b"/>
              <a:pathLst>
                <a:path w="6394" h="2949" extrusionOk="0">
                  <a:moveTo>
                    <a:pt x="6115" y="1"/>
                  </a:moveTo>
                  <a:lnTo>
                    <a:pt x="114" y="2668"/>
                  </a:lnTo>
                  <a:lnTo>
                    <a:pt x="1" y="2948"/>
                  </a:lnTo>
                  <a:lnTo>
                    <a:pt x="6394" y="111"/>
                  </a:lnTo>
                  <a:lnTo>
                    <a:pt x="6115"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062;p53">
              <a:extLst>
                <a:ext uri="{FF2B5EF4-FFF2-40B4-BE49-F238E27FC236}">
                  <a16:creationId xmlns:a16="http://schemas.microsoft.com/office/drawing/2014/main" id="{50992424-0B05-70CB-1E1E-3DD522AD5E3C}"/>
                </a:ext>
              </a:extLst>
            </p:cNvPr>
            <p:cNvSpPr/>
            <p:nvPr/>
          </p:nvSpPr>
          <p:spPr>
            <a:xfrm>
              <a:off x="6591818" y="346912"/>
              <a:ext cx="477404" cy="218332"/>
            </a:xfrm>
            <a:custGeom>
              <a:avLst/>
              <a:gdLst/>
              <a:ahLst/>
              <a:cxnLst/>
              <a:rect l="l" t="t" r="r" b="b"/>
              <a:pathLst>
                <a:path w="8453" h="3866" extrusionOk="0">
                  <a:moveTo>
                    <a:pt x="8165" y="1"/>
                  </a:moveTo>
                  <a:lnTo>
                    <a:pt x="105" y="3587"/>
                  </a:lnTo>
                  <a:lnTo>
                    <a:pt x="1" y="3866"/>
                  </a:lnTo>
                  <a:lnTo>
                    <a:pt x="8452" y="106"/>
                  </a:lnTo>
                  <a:lnTo>
                    <a:pt x="8165"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63;p53">
              <a:extLst>
                <a:ext uri="{FF2B5EF4-FFF2-40B4-BE49-F238E27FC236}">
                  <a16:creationId xmlns:a16="http://schemas.microsoft.com/office/drawing/2014/main" id="{0A209A3F-EF74-5337-11A6-78F1B55078B2}"/>
                </a:ext>
              </a:extLst>
            </p:cNvPr>
            <p:cNvSpPr/>
            <p:nvPr/>
          </p:nvSpPr>
          <p:spPr>
            <a:xfrm>
              <a:off x="6559343" y="405873"/>
              <a:ext cx="518125" cy="243690"/>
            </a:xfrm>
            <a:custGeom>
              <a:avLst/>
              <a:gdLst/>
              <a:ahLst/>
              <a:cxnLst/>
              <a:rect l="l" t="t" r="r" b="b"/>
              <a:pathLst>
                <a:path w="9174" h="4315" extrusionOk="0">
                  <a:moveTo>
                    <a:pt x="9173" y="0"/>
                  </a:moveTo>
                  <a:lnTo>
                    <a:pt x="105" y="4033"/>
                  </a:lnTo>
                  <a:lnTo>
                    <a:pt x="1" y="4314"/>
                  </a:lnTo>
                  <a:lnTo>
                    <a:pt x="9062" y="281"/>
                  </a:lnTo>
                  <a:lnTo>
                    <a:pt x="9173"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64;p53">
              <a:extLst>
                <a:ext uri="{FF2B5EF4-FFF2-40B4-BE49-F238E27FC236}">
                  <a16:creationId xmlns:a16="http://schemas.microsoft.com/office/drawing/2014/main" id="{C9D20843-7A88-8737-E8DB-53899A8F248B}"/>
                </a:ext>
              </a:extLst>
            </p:cNvPr>
            <p:cNvSpPr/>
            <p:nvPr/>
          </p:nvSpPr>
          <p:spPr>
            <a:xfrm>
              <a:off x="6588203" y="490135"/>
              <a:ext cx="456903" cy="203254"/>
            </a:xfrm>
            <a:custGeom>
              <a:avLst/>
              <a:gdLst/>
              <a:ahLst/>
              <a:cxnLst/>
              <a:rect l="l" t="t" r="r" b="b"/>
              <a:pathLst>
                <a:path w="8090" h="3599" extrusionOk="0">
                  <a:moveTo>
                    <a:pt x="8089" y="0"/>
                  </a:moveTo>
                  <a:lnTo>
                    <a:pt x="1" y="3598"/>
                  </a:lnTo>
                  <a:lnTo>
                    <a:pt x="518" y="3598"/>
                  </a:lnTo>
                  <a:lnTo>
                    <a:pt x="7977" y="279"/>
                  </a:lnTo>
                  <a:lnTo>
                    <a:pt x="8089"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5;p53">
              <a:extLst>
                <a:ext uri="{FF2B5EF4-FFF2-40B4-BE49-F238E27FC236}">
                  <a16:creationId xmlns:a16="http://schemas.microsoft.com/office/drawing/2014/main" id="{611D8483-BD41-A38E-0A43-9A47FB59B453}"/>
                </a:ext>
              </a:extLst>
            </p:cNvPr>
            <p:cNvSpPr/>
            <p:nvPr/>
          </p:nvSpPr>
          <p:spPr>
            <a:xfrm>
              <a:off x="6742048" y="574340"/>
              <a:ext cx="270584" cy="125431"/>
            </a:xfrm>
            <a:custGeom>
              <a:avLst/>
              <a:gdLst/>
              <a:ahLst/>
              <a:cxnLst/>
              <a:rect l="l" t="t" r="r" b="b"/>
              <a:pathLst>
                <a:path w="4791" h="2221" extrusionOk="0">
                  <a:moveTo>
                    <a:pt x="4790" y="0"/>
                  </a:moveTo>
                  <a:lnTo>
                    <a:pt x="1" y="2129"/>
                  </a:lnTo>
                  <a:lnTo>
                    <a:pt x="211" y="2129"/>
                  </a:lnTo>
                  <a:lnTo>
                    <a:pt x="315" y="2220"/>
                  </a:lnTo>
                  <a:lnTo>
                    <a:pt x="4678" y="281"/>
                  </a:lnTo>
                  <a:lnTo>
                    <a:pt x="4790"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66;p53">
              <a:extLst>
                <a:ext uri="{FF2B5EF4-FFF2-40B4-BE49-F238E27FC236}">
                  <a16:creationId xmlns:a16="http://schemas.microsoft.com/office/drawing/2014/main" id="{393E4D8D-BFB9-463F-24BE-473CDD7CA1AC}"/>
                </a:ext>
              </a:extLst>
            </p:cNvPr>
            <p:cNvSpPr/>
            <p:nvPr/>
          </p:nvSpPr>
          <p:spPr>
            <a:xfrm>
              <a:off x="6802536" y="658602"/>
              <a:ext cx="177622" cy="87819"/>
            </a:xfrm>
            <a:custGeom>
              <a:avLst/>
              <a:gdLst/>
              <a:ahLst/>
              <a:cxnLst/>
              <a:rect l="l" t="t" r="r" b="b"/>
              <a:pathLst>
                <a:path w="3145" h="1555" extrusionOk="0">
                  <a:moveTo>
                    <a:pt x="3145" y="0"/>
                  </a:moveTo>
                  <a:lnTo>
                    <a:pt x="0" y="1400"/>
                  </a:lnTo>
                  <a:lnTo>
                    <a:pt x="177" y="1555"/>
                  </a:lnTo>
                  <a:lnTo>
                    <a:pt x="3041" y="279"/>
                  </a:lnTo>
                  <a:lnTo>
                    <a:pt x="3145"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67;p53">
              <a:extLst>
                <a:ext uri="{FF2B5EF4-FFF2-40B4-BE49-F238E27FC236}">
                  <a16:creationId xmlns:a16="http://schemas.microsoft.com/office/drawing/2014/main" id="{5F84416D-25E7-FB31-E603-8C3A837F713C}"/>
                </a:ext>
              </a:extLst>
            </p:cNvPr>
            <p:cNvSpPr/>
            <p:nvPr/>
          </p:nvSpPr>
          <p:spPr>
            <a:xfrm>
              <a:off x="6854721" y="742808"/>
              <a:ext cx="93075" cy="49867"/>
            </a:xfrm>
            <a:custGeom>
              <a:avLst/>
              <a:gdLst/>
              <a:ahLst/>
              <a:cxnLst/>
              <a:rect l="l" t="t" r="r" b="b"/>
              <a:pathLst>
                <a:path w="1648" h="883" extrusionOk="0">
                  <a:moveTo>
                    <a:pt x="1648" y="0"/>
                  </a:moveTo>
                  <a:lnTo>
                    <a:pt x="1" y="729"/>
                  </a:lnTo>
                  <a:lnTo>
                    <a:pt x="184" y="882"/>
                  </a:lnTo>
                  <a:lnTo>
                    <a:pt x="1542" y="281"/>
                  </a:lnTo>
                  <a:lnTo>
                    <a:pt x="1648"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68;p53">
              <a:extLst>
                <a:ext uri="{FF2B5EF4-FFF2-40B4-BE49-F238E27FC236}">
                  <a16:creationId xmlns:a16="http://schemas.microsoft.com/office/drawing/2014/main" id="{F47E458D-4D2D-023B-9818-2F5D9F1CE497}"/>
                </a:ext>
              </a:extLst>
            </p:cNvPr>
            <p:cNvSpPr/>
            <p:nvPr/>
          </p:nvSpPr>
          <p:spPr>
            <a:xfrm>
              <a:off x="7084924" y="389269"/>
              <a:ext cx="476557" cy="539845"/>
            </a:xfrm>
            <a:custGeom>
              <a:avLst/>
              <a:gdLst/>
              <a:ahLst/>
              <a:cxnLst/>
              <a:rect l="l" t="t" r="r" b="b"/>
              <a:pathLst>
                <a:path w="8438" h="9559" extrusionOk="0">
                  <a:moveTo>
                    <a:pt x="1654" y="0"/>
                  </a:moveTo>
                  <a:lnTo>
                    <a:pt x="0" y="6351"/>
                  </a:lnTo>
                  <a:lnTo>
                    <a:pt x="2788" y="9559"/>
                  </a:lnTo>
                  <a:lnTo>
                    <a:pt x="6786" y="8124"/>
                  </a:lnTo>
                  <a:lnTo>
                    <a:pt x="8438" y="1771"/>
                  </a:lnTo>
                  <a:lnTo>
                    <a:pt x="16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9;p53">
              <a:extLst>
                <a:ext uri="{FF2B5EF4-FFF2-40B4-BE49-F238E27FC236}">
                  <a16:creationId xmlns:a16="http://schemas.microsoft.com/office/drawing/2014/main" id="{B1DF7A8C-21BF-AF3A-EB66-51C067BD20B6}"/>
                </a:ext>
              </a:extLst>
            </p:cNvPr>
            <p:cNvSpPr/>
            <p:nvPr/>
          </p:nvSpPr>
          <p:spPr>
            <a:xfrm>
              <a:off x="7154957" y="439928"/>
              <a:ext cx="27279" cy="39024"/>
            </a:xfrm>
            <a:custGeom>
              <a:avLst/>
              <a:gdLst/>
              <a:ahLst/>
              <a:cxnLst/>
              <a:rect l="l" t="t" r="r" b="b"/>
              <a:pathLst>
                <a:path w="483" h="691" extrusionOk="0">
                  <a:moveTo>
                    <a:pt x="182" y="0"/>
                  </a:moveTo>
                  <a:lnTo>
                    <a:pt x="0" y="679"/>
                  </a:lnTo>
                  <a:cubicBezTo>
                    <a:pt x="30" y="687"/>
                    <a:pt x="60" y="691"/>
                    <a:pt x="89" y="691"/>
                  </a:cubicBezTo>
                  <a:cubicBezTo>
                    <a:pt x="247" y="691"/>
                    <a:pt x="393" y="586"/>
                    <a:pt x="434" y="427"/>
                  </a:cubicBezTo>
                  <a:cubicBezTo>
                    <a:pt x="483" y="237"/>
                    <a:pt x="372" y="42"/>
                    <a:pt x="182"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0;p53">
              <a:extLst>
                <a:ext uri="{FF2B5EF4-FFF2-40B4-BE49-F238E27FC236}">
                  <a16:creationId xmlns:a16="http://schemas.microsoft.com/office/drawing/2014/main" id="{29230E0E-8062-2AC7-24F3-159DFE4FBC5A}"/>
                </a:ext>
              </a:extLst>
            </p:cNvPr>
            <p:cNvSpPr/>
            <p:nvPr/>
          </p:nvSpPr>
          <p:spPr>
            <a:xfrm>
              <a:off x="7233630" y="464156"/>
              <a:ext cx="44391" cy="39871"/>
            </a:xfrm>
            <a:custGeom>
              <a:avLst/>
              <a:gdLst/>
              <a:ahLst/>
              <a:cxnLst/>
              <a:rect l="l" t="t" r="r" b="b"/>
              <a:pathLst>
                <a:path w="786" h="706" extrusionOk="0">
                  <a:moveTo>
                    <a:pt x="395" y="0"/>
                  </a:moveTo>
                  <a:cubicBezTo>
                    <a:pt x="236" y="0"/>
                    <a:pt x="90" y="105"/>
                    <a:pt x="49" y="264"/>
                  </a:cubicBezTo>
                  <a:cubicBezTo>
                    <a:pt x="0" y="454"/>
                    <a:pt x="120" y="642"/>
                    <a:pt x="308" y="691"/>
                  </a:cubicBezTo>
                  <a:cubicBezTo>
                    <a:pt x="340" y="700"/>
                    <a:pt x="373" y="705"/>
                    <a:pt x="404" y="705"/>
                  </a:cubicBezTo>
                  <a:cubicBezTo>
                    <a:pt x="558" y="705"/>
                    <a:pt x="695" y="596"/>
                    <a:pt x="737" y="439"/>
                  </a:cubicBezTo>
                  <a:cubicBezTo>
                    <a:pt x="785" y="250"/>
                    <a:pt x="673" y="61"/>
                    <a:pt x="484" y="12"/>
                  </a:cubicBezTo>
                  <a:cubicBezTo>
                    <a:pt x="454" y="4"/>
                    <a:pt x="424"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71;p53">
              <a:extLst>
                <a:ext uri="{FF2B5EF4-FFF2-40B4-BE49-F238E27FC236}">
                  <a16:creationId xmlns:a16="http://schemas.microsoft.com/office/drawing/2014/main" id="{C20A7A5B-ADCD-9373-2A15-1DAF059EAE1C}"/>
                </a:ext>
              </a:extLst>
            </p:cNvPr>
            <p:cNvSpPr/>
            <p:nvPr/>
          </p:nvSpPr>
          <p:spPr>
            <a:xfrm>
              <a:off x="7329755" y="489062"/>
              <a:ext cx="44278" cy="40097"/>
            </a:xfrm>
            <a:custGeom>
              <a:avLst/>
              <a:gdLst/>
              <a:ahLst/>
              <a:cxnLst/>
              <a:rect l="l" t="t" r="r" b="b"/>
              <a:pathLst>
                <a:path w="784" h="710" extrusionOk="0">
                  <a:moveTo>
                    <a:pt x="385" y="1"/>
                  </a:moveTo>
                  <a:cubicBezTo>
                    <a:pt x="229" y="1"/>
                    <a:pt x="90" y="106"/>
                    <a:pt x="50" y="265"/>
                  </a:cubicBezTo>
                  <a:cubicBezTo>
                    <a:pt x="1" y="453"/>
                    <a:pt x="112" y="650"/>
                    <a:pt x="302" y="698"/>
                  </a:cubicBezTo>
                  <a:cubicBezTo>
                    <a:pt x="330" y="706"/>
                    <a:pt x="359" y="709"/>
                    <a:pt x="387" y="709"/>
                  </a:cubicBezTo>
                  <a:cubicBezTo>
                    <a:pt x="546" y="709"/>
                    <a:pt x="694" y="599"/>
                    <a:pt x="735" y="440"/>
                  </a:cubicBezTo>
                  <a:cubicBezTo>
                    <a:pt x="784" y="250"/>
                    <a:pt x="665" y="61"/>
                    <a:pt x="476" y="13"/>
                  </a:cubicBezTo>
                  <a:cubicBezTo>
                    <a:pt x="446" y="5"/>
                    <a:pt x="415" y="1"/>
                    <a:pt x="38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2;p53">
              <a:extLst>
                <a:ext uri="{FF2B5EF4-FFF2-40B4-BE49-F238E27FC236}">
                  <a16:creationId xmlns:a16="http://schemas.microsoft.com/office/drawing/2014/main" id="{84C66D68-88BB-918C-5BB3-4A7702D24235}"/>
                </a:ext>
              </a:extLst>
            </p:cNvPr>
            <p:cNvSpPr/>
            <p:nvPr/>
          </p:nvSpPr>
          <p:spPr>
            <a:xfrm>
              <a:off x="7425429" y="513968"/>
              <a:ext cx="44391" cy="40097"/>
            </a:xfrm>
            <a:custGeom>
              <a:avLst/>
              <a:gdLst/>
              <a:ahLst/>
              <a:cxnLst/>
              <a:rect l="l" t="t" r="r" b="b"/>
              <a:pathLst>
                <a:path w="786" h="710" extrusionOk="0">
                  <a:moveTo>
                    <a:pt x="394" y="1"/>
                  </a:moveTo>
                  <a:cubicBezTo>
                    <a:pt x="237" y="1"/>
                    <a:pt x="91" y="106"/>
                    <a:pt x="50" y="264"/>
                  </a:cubicBezTo>
                  <a:cubicBezTo>
                    <a:pt x="1" y="454"/>
                    <a:pt x="113" y="649"/>
                    <a:pt x="302" y="698"/>
                  </a:cubicBezTo>
                  <a:cubicBezTo>
                    <a:pt x="332" y="706"/>
                    <a:pt x="363" y="710"/>
                    <a:pt x="393" y="710"/>
                  </a:cubicBezTo>
                  <a:cubicBezTo>
                    <a:pt x="551" y="710"/>
                    <a:pt x="694" y="605"/>
                    <a:pt x="735" y="446"/>
                  </a:cubicBezTo>
                  <a:cubicBezTo>
                    <a:pt x="786" y="251"/>
                    <a:pt x="673" y="61"/>
                    <a:pt x="483" y="12"/>
                  </a:cubicBezTo>
                  <a:cubicBezTo>
                    <a:pt x="453" y="4"/>
                    <a:pt x="424" y="1"/>
                    <a:pt x="394"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73;p53">
              <a:extLst>
                <a:ext uri="{FF2B5EF4-FFF2-40B4-BE49-F238E27FC236}">
                  <a16:creationId xmlns:a16="http://schemas.microsoft.com/office/drawing/2014/main" id="{00874FDB-6800-7711-062D-F1F811F23DBC}"/>
                </a:ext>
              </a:extLst>
            </p:cNvPr>
            <p:cNvSpPr/>
            <p:nvPr/>
          </p:nvSpPr>
          <p:spPr>
            <a:xfrm>
              <a:off x="7521102" y="538930"/>
              <a:ext cx="27392" cy="39420"/>
            </a:xfrm>
            <a:custGeom>
              <a:avLst/>
              <a:gdLst/>
              <a:ahLst/>
              <a:cxnLst/>
              <a:rect l="l" t="t" r="r" b="b"/>
              <a:pathLst>
                <a:path w="485" h="698" extrusionOk="0">
                  <a:moveTo>
                    <a:pt x="393" y="0"/>
                  </a:moveTo>
                  <a:cubicBezTo>
                    <a:pt x="237" y="0"/>
                    <a:pt x="97" y="105"/>
                    <a:pt x="50" y="264"/>
                  </a:cubicBezTo>
                  <a:cubicBezTo>
                    <a:pt x="1" y="452"/>
                    <a:pt x="120" y="649"/>
                    <a:pt x="310" y="698"/>
                  </a:cubicBezTo>
                  <a:lnTo>
                    <a:pt x="485" y="12"/>
                  </a:lnTo>
                  <a:cubicBezTo>
                    <a:pt x="454" y="4"/>
                    <a:pt x="423" y="0"/>
                    <a:pt x="39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74;p53">
              <a:extLst>
                <a:ext uri="{FF2B5EF4-FFF2-40B4-BE49-F238E27FC236}">
                  <a16:creationId xmlns:a16="http://schemas.microsoft.com/office/drawing/2014/main" id="{BD2786C7-695E-1DAB-B9A0-34FEFD332773}"/>
                </a:ext>
              </a:extLst>
            </p:cNvPr>
            <p:cNvSpPr/>
            <p:nvPr/>
          </p:nvSpPr>
          <p:spPr>
            <a:xfrm>
              <a:off x="7204770" y="397232"/>
              <a:ext cx="41172" cy="24793"/>
            </a:xfrm>
            <a:custGeom>
              <a:avLst/>
              <a:gdLst/>
              <a:ahLst/>
              <a:cxnLst/>
              <a:rect l="l" t="t" r="r" b="b"/>
              <a:pathLst>
                <a:path w="729" h="439" extrusionOk="0">
                  <a:moveTo>
                    <a:pt x="43" y="0"/>
                  </a:moveTo>
                  <a:lnTo>
                    <a:pt x="43" y="0"/>
                  </a:lnTo>
                  <a:cubicBezTo>
                    <a:pt x="1" y="188"/>
                    <a:pt x="113" y="378"/>
                    <a:pt x="301" y="427"/>
                  </a:cubicBezTo>
                  <a:cubicBezTo>
                    <a:pt x="331" y="435"/>
                    <a:pt x="361" y="438"/>
                    <a:pt x="391" y="438"/>
                  </a:cubicBezTo>
                  <a:cubicBezTo>
                    <a:pt x="547" y="438"/>
                    <a:pt x="687" y="334"/>
                    <a:pt x="728" y="175"/>
                  </a:cubicBezTo>
                  <a:lnTo>
                    <a:pt x="43"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75;p53">
              <a:extLst>
                <a:ext uri="{FF2B5EF4-FFF2-40B4-BE49-F238E27FC236}">
                  <a16:creationId xmlns:a16="http://schemas.microsoft.com/office/drawing/2014/main" id="{57E564B6-7B0F-1B05-F045-81313CF1E830}"/>
                </a:ext>
              </a:extLst>
            </p:cNvPr>
            <p:cNvSpPr/>
            <p:nvPr/>
          </p:nvSpPr>
          <p:spPr>
            <a:xfrm>
              <a:off x="7300443" y="422082"/>
              <a:ext cx="41624" cy="24962"/>
            </a:xfrm>
            <a:custGeom>
              <a:avLst/>
              <a:gdLst/>
              <a:ahLst/>
              <a:cxnLst/>
              <a:rect l="l" t="t" r="r" b="b"/>
              <a:pathLst>
                <a:path w="737" h="442" extrusionOk="0">
                  <a:moveTo>
                    <a:pt x="49" y="1"/>
                  </a:moveTo>
                  <a:lnTo>
                    <a:pt x="49" y="1"/>
                  </a:lnTo>
                  <a:cubicBezTo>
                    <a:pt x="1" y="190"/>
                    <a:pt x="113" y="379"/>
                    <a:pt x="301" y="427"/>
                  </a:cubicBezTo>
                  <a:cubicBezTo>
                    <a:pt x="334" y="437"/>
                    <a:pt x="366" y="442"/>
                    <a:pt x="398" y="442"/>
                  </a:cubicBezTo>
                  <a:cubicBezTo>
                    <a:pt x="554" y="442"/>
                    <a:pt x="696" y="333"/>
                    <a:pt x="737" y="175"/>
                  </a:cubicBezTo>
                  <a:lnTo>
                    <a:pt x="49"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76;p53">
              <a:extLst>
                <a:ext uri="{FF2B5EF4-FFF2-40B4-BE49-F238E27FC236}">
                  <a16:creationId xmlns:a16="http://schemas.microsoft.com/office/drawing/2014/main" id="{7E9FC772-B916-E8F6-E86B-A5D2633B9FDD}"/>
                </a:ext>
              </a:extLst>
            </p:cNvPr>
            <p:cNvSpPr/>
            <p:nvPr/>
          </p:nvSpPr>
          <p:spPr>
            <a:xfrm>
              <a:off x="7396230" y="447044"/>
              <a:ext cx="41511" cy="25188"/>
            </a:xfrm>
            <a:custGeom>
              <a:avLst/>
              <a:gdLst/>
              <a:ahLst/>
              <a:cxnLst/>
              <a:rect l="l" t="t" r="r" b="b"/>
              <a:pathLst>
                <a:path w="735" h="446" extrusionOk="0">
                  <a:moveTo>
                    <a:pt x="49" y="1"/>
                  </a:moveTo>
                  <a:lnTo>
                    <a:pt x="49" y="1"/>
                  </a:lnTo>
                  <a:cubicBezTo>
                    <a:pt x="0" y="189"/>
                    <a:pt x="111" y="385"/>
                    <a:pt x="301" y="434"/>
                  </a:cubicBezTo>
                  <a:cubicBezTo>
                    <a:pt x="330" y="441"/>
                    <a:pt x="358" y="445"/>
                    <a:pt x="387" y="445"/>
                  </a:cubicBezTo>
                  <a:cubicBezTo>
                    <a:pt x="546" y="445"/>
                    <a:pt x="693" y="335"/>
                    <a:pt x="735" y="175"/>
                  </a:cubicBezTo>
                  <a:lnTo>
                    <a:pt x="49"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77;p53">
              <a:extLst>
                <a:ext uri="{FF2B5EF4-FFF2-40B4-BE49-F238E27FC236}">
                  <a16:creationId xmlns:a16="http://schemas.microsoft.com/office/drawing/2014/main" id="{BCB59D6B-8921-4B2D-8889-06449C03BBE7}"/>
                </a:ext>
              </a:extLst>
            </p:cNvPr>
            <p:cNvSpPr/>
            <p:nvPr/>
          </p:nvSpPr>
          <p:spPr>
            <a:xfrm>
              <a:off x="7491903" y="471893"/>
              <a:ext cx="41511" cy="25244"/>
            </a:xfrm>
            <a:custGeom>
              <a:avLst/>
              <a:gdLst/>
              <a:ahLst/>
              <a:cxnLst/>
              <a:rect l="l" t="t" r="r" b="b"/>
              <a:pathLst>
                <a:path w="735" h="447" extrusionOk="0">
                  <a:moveTo>
                    <a:pt x="56" y="1"/>
                  </a:moveTo>
                  <a:lnTo>
                    <a:pt x="56" y="1"/>
                  </a:lnTo>
                  <a:cubicBezTo>
                    <a:pt x="0" y="191"/>
                    <a:pt x="119" y="386"/>
                    <a:pt x="308" y="434"/>
                  </a:cubicBezTo>
                  <a:cubicBezTo>
                    <a:pt x="338" y="443"/>
                    <a:pt x="369" y="446"/>
                    <a:pt x="399" y="446"/>
                  </a:cubicBezTo>
                  <a:cubicBezTo>
                    <a:pt x="555" y="446"/>
                    <a:pt x="694" y="341"/>
                    <a:pt x="735" y="176"/>
                  </a:cubicBezTo>
                  <a:lnTo>
                    <a:pt x="56"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78;p53">
              <a:extLst>
                <a:ext uri="{FF2B5EF4-FFF2-40B4-BE49-F238E27FC236}">
                  <a16:creationId xmlns:a16="http://schemas.microsoft.com/office/drawing/2014/main" id="{785AF790-990E-5D1D-B83B-1FBDAFDB0A79}"/>
                </a:ext>
              </a:extLst>
            </p:cNvPr>
            <p:cNvSpPr/>
            <p:nvPr/>
          </p:nvSpPr>
          <p:spPr>
            <a:xfrm>
              <a:off x="7166817" y="527014"/>
              <a:ext cx="44391" cy="40097"/>
            </a:xfrm>
            <a:custGeom>
              <a:avLst/>
              <a:gdLst/>
              <a:ahLst/>
              <a:cxnLst/>
              <a:rect l="l" t="t" r="r" b="b"/>
              <a:pathLst>
                <a:path w="786" h="710" extrusionOk="0">
                  <a:moveTo>
                    <a:pt x="391" y="1"/>
                  </a:moveTo>
                  <a:cubicBezTo>
                    <a:pt x="235" y="1"/>
                    <a:pt x="90" y="106"/>
                    <a:pt x="49" y="265"/>
                  </a:cubicBezTo>
                  <a:cubicBezTo>
                    <a:pt x="0" y="453"/>
                    <a:pt x="113" y="650"/>
                    <a:pt x="301" y="699"/>
                  </a:cubicBezTo>
                  <a:cubicBezTo>
                    <a:pt x="331" y="706"/>
                    <a:pt x="361" y="710"/>
                    <a:pt x="391" y="710"/>
                  </a:cubicBezTo>
                  <a:cubicBezTo>
                    <a:pt x="549" y="710"/>
                    <a:pt x="694" y="605"/>
                    <a:pt x="735" y="447"/>
                  </a:cubicBezTo>
                  <a:cubicBezTo>
                    <a:pt x="785" y="257"/>
                    <a:pt x="673" y="62"/>
                    <a:pt x="483" y="13"/>
                  </a:cubicBezTo>
                  <a:cubicBezTo>
                    <a:pt x="452" y="5"/>
                    <a:pt x="422" y="1"/>
                    <a:pt x="39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79;p53">
              <a:extLst>
                <a:ext uri="{FF2B5EF4-FFF2-40B4-BE49-F238E27FC236}">
                  <a16:creationId xmlns:a16="http://schemas.microsoft.com/office/drawing/2014/main" id="{A0510493-4B2C-F90E-BABB-90688E0D7ECC}"/>
                </a:ext>
              </a:extLst>
            </p:cNvPr>
            <p:cNvSpPr/>
            <p:nvPr/>
          </p:nvSpPr>
          <p:spPr>
            <a:xfrm>
              <a:off x="7262490" y="551920"/>
              <a:ext cx="44391" cy="40097"/>
            </a:xfrm>
            <a:custGeom>
              <a:avLst/>
              <a:gdLst/>
              <a:ahLst/>
              <a:cxnLst/>
              <a:rect l="l" t="t" r="r" b="b"/>
              <a:pathLst>
                <a:path w="786" h="710" extrusionOk="0">
                  <a:moveTo>
                    <a:pt x="395" y="1"/>
                  </a:moveTo>
                  <a:cubicBezTo>
                    <a:pt x="237" y="1"/>
                    <a:pt x="92" y="106"/>
                    <a:pt x="49" y="264"/>
                  </a:cubicBezTo>
                  <a:cubicBezTo>
                    <a:pt x="0" y="454"/>
                    <a:pt x="120" y="649"/>
                    <a:pt x="310" y="698"/>
                  </a:cubicBezTo>
                  <a:cubicBezTo>
                    <a:pt x="340" y="706"/>
                    <a:pt x="370" y="710"/>
                    <a:pt x="400" y="710"/>
                  </a:cubicBezTo>
                  <a:cubicBezTo>
                    <a:pt x="555" y="710"/>
                    <a:pt x="696" y="605"/>
                    <a:pt x="736" y="446"/>
                  </a:cubicBezTo>
                  <a:cubicBezTo>
                    <a:pt x="785" y="258"/>
                    <a:pt x="673" y="61"/>
                    <a:pt x="484" y="12"/>
                  </a:cubicBezTo>
                  <a:cubicBezTo>
                    <a:pt x="454" y="5"/>
                    <a:pt x="424" y="1"/>
                    <a:pt x="39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080;p53">
              <a:extLst>
                <a:ext uri="{FF2B5EF4-FFF2-40B4-BE49-F238E27FC236}">
                  <a16:creationId xmlns:a16="http://schemas.microsoft.com/office/drawing/2014/main" id="{F7511FA7-DAEB-5A70-F8C9-39A262494B09}"/>
                </a:ext>
              </a:extLst>
            </p:cNvPr>
            <p:cNvSpPr/>
            <p:nvPr/>
          </p:nvSpPr>
          <p:spPr>
            <a:xfrm>
              <a:off x="7358615" y="576882"/>
              <a:ext cx="44278" cy="40097"/>
            </a:xfrm>
            <a:custGeom>
              <a:avLst/>
              <a:gdLst/>
              <a:ahLst/>
              <a:cxnLst/>
              <a:rect l="l" t="t" r="r" b="b"/>
              <a:pathLst>
                <a:path w="784" h="710" extrusionOk="0">
                  <a:moveTo>
                    <a:pt x="386" y="0"/>
                  </a:moveTo>
                  <a:cubicBezTo>
                    <a:pt x="230" y="0"/>
                    <a:pt x="90" y="105"/>
                    <a:pt x="49" y="264"/>
                  </a:cubicBezTo>
                  <a:cubicBezTo>
                    <a:pt x="1" y="453"/>
                    <a:pt x="112" y="649"/>
                    <a:pt x="302" y="698"/>
                  </a:cubicBezTo>
                  <a:cubicBezTo>
                    <a:pt x="331" y="706"/>
                    <a:pt x="361" y="709"/>
                    <a:pt x="391" y="709"/>
                  </a:cubicBezTo>
                  <a:cubicBezTo>
                    <a:pt x="548" y="709"/>
                    <a:pt x="694" y="604"/>
                    <a:pt x="735" y="446"/>
                  </a:cubicBezTo>
                  <a:cubicBezTo>
                    <a:pt x="784" y="256"/>
                    <a:pt x="666" y="61"/>
                    <a:pt x="476" y="12"/>
                  </a:cubicBezTo>
                  <a:cubicBezTo>
                    <a:pt x="446" y="4"/>
                    <a:pt x="415" y="0"/>
                    <a:pt x="38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081;p53">
              <a:extLst>
                <a:ext uri="{FF2B5EF4-FFF2-40B4-BE49-F238E27FC236}">
                  <a16:creationId xmlns:a16="http://schemas.microsoft.com/office/drawing/2014/main" id="{F22C03D9-2691-C5F2-0E0C-759379EC9C8E}"/>
                </a:ext>
              </a:extLst>
            </p:cNvPr>
            <p:cNvSpPr/>
            <p:nvPr/>
          </p:nvSpPr>
          <p:spPr>
            <a:xfrm>
              <a:off x="7454289" y="601788"/>
              <a:ext cx="44391" cy="40097"/>
            </a:xfrm>
            <a:custGeom>
              <a:avLst/>
              <a:gdLst/>
              <a:ahLst/>
              <a:cxnLst/>
              <a:rect l="l" t="t" r="r" b="b"/>
              <a:pathLst>
                <a:path w="786" h="710" extrusionOk="0">
                  <a:moveTo>
                    <a:pt x="395" y="0"/>
                  </a:moveTo>
                  <a:cubicBezTo>
                    <a:pt x="237" y="0"/>
                    <a:pt x="90" y="106"/>
                    <a:pt x="49" y="270"/>
                  </a:cubicBezTo>
                  <a:cubicBezTo>
                    <a:pt x="1" y="460"/>
                    <a:pt x="113" y="648"/>
                    <a:pt x="301" y="697"/>
                  </a:cubicBezTo>
                  <a:cubicBezTo>
                    <a:pt x="332" y="705"/>
                    <a:pt x="363" y="709"/>
                    <a:pt x="393" y="709"/>
                  </a:cubicBezTo>
                  <a:cubicBezTo>
                    <a:pt x="551" y="709"/>
                    <a:pt x="694" y="604"/>
                    <a:pt x="737" y="445"/>
                  </a:cubicBezTo>
                  <a:cubicBezTo>
                    <a:pt x="785"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082;p53">
              <a:extLst>
                <a:ext uri="{FF2B5EF4-FFF2-40B4-BE49-F238E27FC236}">
                  <a16:creationId xmlns:a16="http://schemas.microsoft.com/office/drawing/2014/main" id="{ABE832D5-D083-925D-8616-7B031E5DF3B9}"/>
                </a:ext>
              </a:extLst>
            </p:cNvPr>
            <p:cNvSpPr/>
            <p:nvPr/>
          </p:nvSpPr>
          <p:spPr>
            <a:xfrm>
              <a:off x="7117343" y="584676"/>
              <a:ext cx="27392" cy="39420"/>
            </a:xfrm>
            <a:custGeom>
              <a:avLst/>
              <a:gdLst/>
              <a:ahLst/>
              <a:cxnLst/>
              <a:rect l="l" t="t" r="r" b="b"/>
              <a:pathLst>
                <a:path w="485" h="698" extrusionOk="0">
                  <a:moveTo>
                    <a:pt x="176" y="0"/>
                  </a:moveTo>
                  <a:lnTo>
                    <a:pt x="1" y="686"/>
                  </a:lnTo>
                  <a:cubicBezTo>
                    <a:pt x="31" y="694"/>
                    <a:pt x="61" y="697"/>
                    <a:pt x="90" y="697"/>
                  </a:cubicBezTo>
                  <a:cubicBezTo>
                    <a:pt x="247" y="697"/>
                    <a:pt x="387" y="592"/>
                    <a:pt x="428" y="434"/>
                  </a:cubicBezTo>
                  <a:cubicBezTo>
                    <a:pt x="485" y="244"/>
                    <a:pt x="365" y="49"/>
                    <a:pt x="17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083;p53">
              <a:extLst>
                <a:ext uri="{FF2B5EF4-FFF2-40B4-BE49-F238E27FC236}">
                  <a16:creationId xmlns:a16="http://schemas.microsoft.com/office/drawing/2014/main" id="{E70343B6-DFAD-E356-C235-D12180E8DAD9}"/>
                </a:ext>
              </a:extLst>
            </p:cNvPr>
            <p:cNvSpPr/>
            <p:nvPr/>
          </p:nvSpPr>
          <p:spPr>
            <a:xfrm>
              <a:off x="7196016" y="608904"/>
              <a:ext cx="44391" cy="40097"/>
            </a:xfrm>
            <a:custGeom>
              <a:avLst/>
              <a:gdLst/>
              <a:ahLst/>
              <a:cxnLst/>
              <a:rect l="l" t="t" r="r" b="b"/>
              <a:pathLst>
                <a:path w="786" h="710" extrusionOk="0">
                  <a:moveTo>
                    <a:pt x="395" y="0"/>
                  </a:moveTo>
                  <a:cubicBezTo>
                    <a:pt x="237" y="0"/>
                    <a:pt x="92" y="105"/>
                    <a:pt x="50" y="264"/>
                  </a:cubicBezTo>
                  <a:cubicBezTo>
                    <a:pt x="1" y="454"/>
                    <a:pt x="114" y="648"/>
                    <a:pt x="302" y="697"/>
                  </a:cubicBezTo>
                  <a:cubicBezTo>
                    <a:pt x="332" y="705"/>
                    <a:pt x="363" y="709"/>
                    <a:pt x="394" y="709"/>
                  </a:cubicBezTo>
                  <a:cubicBezTo>
                    <a:pt x="551" y="709"/>
                    <a:pt x="696" y="604"/>
                    <a:pt x="737" y="445"/>
                  </a:cubicBezTo>
                  <a:cubicBezTo>
                    <a:pt x="786"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084;p53">
              <a:extLst>
                <a:ext uri="{FF2B5EF4-FFF2-40B4-BE49-F238E27FC236}">
                  <a16:creationId xmlns:a16="http://schemas.microsoft.com/office/drawing/2014/main" id="{832C07CB-E2B3-473E-83BD-7D1AFF5B6DBD}"/>
                </a:ext>
              </a:extLst>
            </p:cNvPr>
            <p:cNvSpPr/>
            <p:nvPr/>
          </p:nvSpPr>
          <p:spPr>
            <a:xfrm>
              <a:off x="7291802" y="633809"/>
              <a:ext cx="44278" cy="40097"/>
            </a:xfrm>
            <a:custGeom>
              <a:avLst/>
              <a:gdLst/>
              <a:ahLst/>
              <a:cxnLst/>
              <a:rect l="l" t="t" r="r" b="b"/>
              <a:pathLst>
                <a:path w="784" h="710" extrusionOk="0">
                  <a:moveTo>
                    <a:pt x="392" y="1"/>
                  </a:moveTo>
                  <a:cubicBezTo>
                    <a:pt x="235" y="1"/>
                    <a:pt x="90" y="105"/>
                    <a:pt x="49" y="265"/>
                  </a:cubicBezTo>
                  <a:cubicBezTo>
                    <a:pt x="1" y="453"/>
                    <a:pt x="112" y="649"/>
                    <a:pt x="301" y="698"/>
                  </a:cubicBezTo>
                  <a:cubicBezTo>
                    <a:pt x="332" y="706"/>
                    <a:pt x="363" y="710"/>
                    <a:pt x="393" y="710"/>
                  </a:cubicBezTo>
                  <a:cubicBezTo>
                    <a:pt x="553" y="710"/>
                    <a:pt x="694" y="605"/>
                    <a:pt x="735" y="446"/>
                  </a:cubicBezTo>
                  <a:cubicBezTo>
                    <a:pt x="784" y="256"/>
                    <a:pt x="673" y="61"/>
                    <a:pt x="483" y="13"/>
                  </a:cubicBezTo>
                  <a:cubicBezTo>
                    <a:pt x="453" y="4"/>
                    <a:pt x="422" y="1"/>
                    <a:pt x="39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085;p53">
              <a:extLst>
                <a:ext uri="{FF2B5EF4-FFF2-40B4-BE49-F238E27FC236}">
                  <a16:creationId xmlns:a16="http://schemas.microsoft.com/office/drawing/2014/main" id="{5D5B0B3C-E9F7-C439-9B5E-A64AEC5368E7}"/>
                </a:ext>
              </a:extLst>
            </p:cNvPr>
            <p:cNvSpPr/>
            <p:nvPr/>
          </p:nvSpPr>
          <p:spPr>
            <a:xfrm>
              <a:off x="7387871" y="658715"/>
              <a:ext cx="44391" cy="40097"/>
            </a:xfrm>
            <a:custGeom>
              <a:avLst/>
              <a:gdLst/>
              <a:ahLst/>
              <a:cxnLst/>
              <a:rect l="l" t="t" r="r" b="b"/>
              <a:pathLst>
                <a:path w="786" h="710" extrusionOk="0">
                  <a:moveTo>
                    <a:pt x="391" y="1"/>
                  </a:moveTo>
                  <a:cubicBezTo>
                    <a:pt x="233" y="1"/>
                    <a:pt x="90" y="111"/>
                    <a:pt x="49" y="271"/>
                  </a:cubicBezTo>
                  <a:cubicBezTo>
                    <a:pt x="0" y="461"/>
                    <a:pt x="113" y="649"/>
                    <a:pt x="301" y="698"/>
                  </a:cubicBezTo>
                  <a:cubicBezTo>
                    <a:pt x="332" y="706"/>
                    <a:pt x="362" y="710"/>
                    <a:pt x="392" y="710"/>
                  </a:cubicBezTo>
                  <a:cubicBezTo>
                    <a:pt x="548" y="710"/>
                    <a:pt x="688" y="605"/>
                    <a:pt x="736" y="445"/>
                  </a:cubicBezTo>
                  <a:cubicBezTo>
                    <a:pt x="785" y="257"/>
                    <a:pt x="666" y="61"/>
                    <a:pt x="476" y="12"/>
                  </a:cubicBezTo>
                  <a:cubicBezTo>
                    <a:pt x="447" y="4"/>
                    <a:pt x="419" y="1"/>
                    <a:pt x="39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086;p53">
              <a:extLst>
                <a:ext uri="{FF2B5EF4-FFF2-40B4-BE49-F238E27FC236}">
                  <a16:creationId xmlns:a16="http://schemas.microsoft.com/office/drawing/2014/main" id="{98199E9C-D2BD-28AB-430C-B60FE4651339}"/>
                </a:ext>
              </a:extLst>
            </p:cNvPr>
            <p:cNvSpPr/>
            <p:nvPr/>
          </p:nvSpPr>
          <p:spPr>
            <a:xfrm>
              <a:off x="7483544" y="683678"/>
              <a:ext cx="27392" cy="39420"/>
            </a:xfrm>
            <a:custGeom>
              <a:avLst/>
              <a:gdLst/>
              <a:ahLst/>
              <a:cxnLst/>
              <a:rect l="l" t="t" r="r" b="b"/>
              <a:pathLst>
                <a:path w="485" h="698" extrusionOk="0">
                  <a:moveTo>
                    <a:pt x="396" y="0"/>
                  </a:moveTo>
                  <a:cubicBezTo>
                    <a:pt x="237" y="0"/>
                    <a:pt x="92" y="110"/>
                    <a:pt x="51" y="271"/>
                  </a:cubicBezTo>
                  <a:cubicBezTo>
                    <a:pt x="0" y="459"/>
                    <a:pt x="113" y="649"/>
                    <a:pt x="303" y="697"/>
                  </a:cubicBezTo>
                  <a:lnTo>
                    <a:pt x="484" y="12"/>
                  </a:lnTo>
                  <a:cubicBezTo>
                    <a:pt x="455" y="4"/>
                    <a:pt x="425" y="0"/>
                    <a:pt x="39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087;p53">
              <a:extLst>
                <a:ext uri="{FF2B5EF4-FFF2-40B4-BE49-F238E27FC236}">
                  <a16:creationId xmlns:a16="http://schemas.microsoft.com/office/drawing/2014/main" id="{F7A2572C-4E34-913A-DD24-5E8ABE96BCEC}"/>
                </a:ext>
              </a:extLst>
            </p:cNvPr>
            <p:cNvSpPr/>
            <p:nvPr/>
          </p:nvSpPr>
          <p:spPr>
            <a:xfrm>
              <a:off x="7129203" y="671818"/>
              <a:ext cx="44391" cy="40041"/>
            </a:xfrm>
            <a:custGeom>
              <a:avLst/>
              <a:gdLst/>
              <a:ahLst/>
              <a:cxnLst/>
              <a:rect l="l" t="t" r="r" b="b"/>
              <a:pathLst>
                <a:path w="786" h="709" extrusionOk="0">
                  <a:moveTo>
                    <a:pt x="389" y="0"/>
                  </a:moveTo>
                  <a:cubicBezTo>
                    <a:pt x="233" y="0"/>
                    <a:pt x="91" y="110"/>
                    <a:pt x="50" y="271"/>
                  </a:cubicBezTo>
                  <a:cubicBezTo>
                    <a:pt x="1" y="459"/>
                    <a:pt x="113" y="649"/>
                    <a:pt x="302" y="697"/>
                  </a:cubicBezTo>
                  <a:cubicBezTo>
                    <a:pt x="332" y="705"/>
                    <a:pt x="361" y="709"/>
                    <a:pt x="391" y="709"/>
                  </a:cubicBezTo>
                  <a:cubicBezTo>
                    <a:pt x="547" y="709"/>
                    <a:pt x="687" y="604"/>
                    <a:pt x="729" y="445"/>
                  </a:cubicBezTo>
                  <a:cubicBezTo>
                    <a:pt x="786" y="255"/>
                    <a:pt x="666" y="67"/>
                    <a:pt x="476" y="12"/>
                  </a:cubicBezTo>
                  <a:cubicBezTo>
                    <a:pt x="447" y="4"/>
                    <a:pt x="418" y="0"/>
                    <a:pt x="389"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088;p53">
              <a:extLst>
                <a:ext uri="{FF2B5EF4-FFF2-40B4-BE49-F238E27FC236}">
                  <a16:creationId xmlns:a16="http://schemas.microsoft.com/office/drawing/2014/main" id="{96A4FCA3-C760-214F-8F70-5F66B193ABF0}"/>
                </a:ext>
              </a:extLst>
            </p:cNvPr>
            <p:cNvSpPr/>
            <p:nvPr/>
          </p:nvSpPr>
          <p:spPr>
            <a:xfrm>
              <a:off x="7224876" y="697062"/>
              <a:ext cx="44391" cy="39702"/>
            </a:xfrm>
            <a:custGeom>
              <a:avLst/>
              <a:gdLst/>
              <a:ahLst/>
              <a:cxnLst/>
              <a:rect l="l" t="t" r="r" b="b"/>
              <a:pathLst>
                <a:path w="786" h="703" extrusionOk="0">
                  <a:moveTo>
                    <a:pt x="395" y="0"/>
                  </a:moveTo>
                  <a:cubicBezTo>
                    <a:pt x="237" y="0"/>
                    <a:pt x="92" y="105"/>
                    <a:pt x="51" y="264"/>
                  </a:cubicBezTo>
                  <a:cubicBezTo>
                    <a:pt x="1" y="454"/>
                    <a:pt x="113" y="642"/>
                    <a:pt x="303" y="691"/>
                  </a:cubicBezTo>
                  <a:cubicBezTo>
                    <a:pt x="334" y="699"/>
                    <a:pt x="364" y="703"/>
                    <a:pt x="395" y="703"/>
                  </a:cubicBezTo>
                  <a:cubicBezTo>
                    <a:pt x="551" y="703"/>
                    <a:pt x="696" y="598"/>
                    <a:pt x="737" y="439"/>
                  </a:cubicBezTo>
                  <a:cubicBezTo>
                    <a:pt x="786" y="250"/>
                    <a:pt x="673" y="61"/>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089;p53">
              <a:extLst>
                <a:ext uri="{FF2B5EF4-FFF2-40B4-BE49-F238E27FC236}">
                  <a16:creationId xmlns:a16="http://schemas.microsoft.com/office/drawing/2014/main" id="{BA134E4A-78CC-1515-D892-589535B7CA7B}"/>
                </a:ext>
              </a:extLst>
            </p:cNvPr>
            <p:cNvSpPr/>
            <p:nvPr/>
          </p:nvSpPr>
          <p:spPr>
            <a:xfrm>
              <a:off x="7320662" y="722025"/>
              <a:ext cx="44278" cy="40041"/>
            </a:xfrm>
            <a:custGeom>
              <a:avLst/>
              <a:gdLst/>
              <a:ahLst/>
              <a:cxnLst/>
              <a:rect l="l" t="t" r="r" b="b"/>
              <a:pathLst>
                <a:path w="784" h="709" extrusionOk="0">
                  <a:moveTo>
                    <a:pt x="393" y="0"/>
                  </a:moveTo>
                  <a:cubicBezTo>
                    <a:pt x="236" y="0"/>
                    <a:pt x="90" y="104"/>
                    <a:pt x="49" y="264"/>
                  </a:cubicBezTo>
                  <a:cubicBezTo>
                    <a:pt x="0" y="452"/>
                    <a:pt x="111" y="649"/>
                    <a:pt x="301" y="697"/>
                  </a:cubicBezTo>
                  <a:cubicBezTo>
                    <a:pt x="331" y="705"/>
                    <a:pt x="361" y="708"/>
                    <a:pt x="390" y="708"/>
                  </a:cubicBezTo>
                  <a:cubicBezTo>
                    <a:pt x="552" y="708"/>
                    <a:pt x="694" y="598"/>
                    <a:pt x="735" y="439"/>
                  </a:cubicBezTo>
                  <a:cubicBezTo>
                    <a:pt x="784" y="249"/>
                    <a:pt x="673" y="61"/>
                    <a:pt x="483" y="12"/>
                  </a:cubicBezTo>
                  <a:cubicBezTo>
                    <a:pt x="453" y="4"/>
                    <a:pt x="423" y="0"/>
                    <a:pt x="39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090;p53">
              <a:extLst>
                <a:ext uri="{FF2B5EF4-FFF2-40B4-BE49-F238E27FC236}">
                  <a16:creationId xmlns:a16="http://schemas.microsoft.com/office/drawing/2014/main" id="{A907A287-946A-6119-4FA8-EE7FA9CA28E1}"/>
                </a:ext>
              </a:extLst>
            </p:cNvPr>
            <p:cNvSpPr/>
            <p:nvPr/>
          </p:nvSpPr>
          <p:spPr>
            <a:xfrm>
              <a:off x="7416731" y="746874"/>
              <a:ext cx="44335" cy="40154"/>
            </a:xfrm>
            <a:custGeom>
              <a:avLst/>
              <a:gdLst/>
              <a:ahLst/>
              <a:cxnLst/>
              <a:rect l="l" t="t" r="r" b="b"/>
              <a:pathLst>
                <a:path w="785" h="711" extrusionOk="0">
                  <a:moveTo>
                    <a:pt x="388" y="1"/>
                  </a:moveTo>
                  <a:cubicBezTo>
                    <a:pt x="232" y="1"/>
                    <a:pt x="91" y="106"/>
                    <a:pt x="49" y="264"/>
                  </a:cubicBezTo>
                  <a:cubicBezTo>
                    <a:pt x="0" y="454"/>
                    <a:pt x="113" y="649"/>
                    <a:pt x="301" y="699"/>
                  </a:cubicBezTo>
                  <a:cubicBezTo>
                    <a:pt x="331" y="707"/>
                    <a:pt x="361" y="711"/>
                    <a:pt x="390" y="711"/>
                  </a:cubicBezTo>
                  <a:cubicBezTo>
                    <a:pt x="547" y="711"/>
                    <a:pt x="688" y="605"/>
                    <a:pt x="736" y="439"/>
                  </a:cubicBezTo>
                  <a:cubicBezTo>
                    <a:pt x="785" y="251"/>
                    <a:pt x="666" y="61"/>
                    <a:pt x="477" y="12"/>
                  </a:cubicBezTo>
                  <a:cubicBezTo>
                    <a:pt x="448" y="4"/>
                    <a:pt x="418" y="1"/>
                    <a:pt x="38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091;p53">
              <a:extLst>
                <a:ext uri="{FF2B5EF4-FFF2-40B4-BE49-F238E27FC236}">
                  <a16:creationId xmlns:a16="http://schemas.microsoft.com/office/drawing/2014/main" id="{C63257CB-EC84-D837-CAD8-182BC79952F3}"/>
                </a:ext>
              </a:extLst>
            </p:cNvPr>
            <p:cNvSpPr/>
            <p:nvPr/>
          </p:nvSpPr>
          <p:spPr>
            <a:xfrm>
              <a:off x="7084924" y="729423"/>
              <a:ext cx="21857" cy="33998"/>
            </a:xfrm>
            <a:custGeom>
              <a:avLst/>
              <a:gdLst/>
              <a:ahLst/>
              <a:cxnLst/>
              <a:rect l="l" t="t" r="r" b="b"/>
              <a:pathLst>
                <a:path w="387" h="602" extrusionOk="0">
                  <a:moveTo>
                    <a:pt x="84" y="0"/>
                  </a:moveTo>
                  <a:lnTo>
                    <a:pt x="0" y="328"/>
                  </a:lnTo>
                  <a:lnTo>
                    <a:pt x="239" y="602"/>
                  </a:lnTo>
                  <a:cubicBezTo>
                    <a:pt x="281" y="560"/>
                    <a:pt x="323" y="504"/>
                    <a:pt x="336" y="434"/>
                  </a:cubicBezTo>
                  <a:cubicBezTo>
                    <a:pt x="387" y="244"/>
                    <a:pt x="274" y="56"/>
                    <a:pt x="8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92;p53">
              <a:extLst>
                <a:ext uri="{FF2B5EF4-FFF2-40B4-BE49-F238E27FC236}">
                  <a16:creationId xmlns:a16="http://schemas.microsoft.com/office/drawing/2014/main" id="{84E0E7E5-7FE5-4300-3D91-FC2F16D418B4}"/>
                </a:ext>
              </a:extLst>
            </p:cNvPr>
            <p:cNvSpPr/>
            <p:nvPr/>
          </p:nvSpPr>
          <p:spPr>
            <a:xfrm>
              <a:off x="7158063" y="753990"/>
              <a:ext cx="44391" cy="39758"/>
            </a:xfrm>
            <a:custGeom>
              <a:avLst/>
              <a:gdLst/>
              <a:ahLst/>
              <a:cxnLst/>
              <a:rect l="l" t="t" r="r" b="b"/>
              <a:pathLst>
                <a:path w="786" h="704" extrusionOk="0">
                  <a:moveTo>
                    <a:pt x="396" y="1"/>
                  </a:moveTo>
                  <a:cubicBezTo>
                    <a:pt x="239" y="1"/>
                    <a:pt x="99" y="106"/>
                    <a:pt x="58" y="264"/>
                  </a:cubicBezTo>
                  <a:cubicBezTo>
                    <a:pt x="1" y="454"/>
                    <a:pt x="120" y="642"/>
                    <a:pt x="310" y="691"/>
                  </a:cubicBezTo>
                  <a:cubicBezTo>
                    <a:pt x="340" y="699"/>
                    <a:pt x="371" y="703"/>
                    <a:pt x="401" y="703"/>
                  </a:cubicBezTo>
                  <a:cubicBezTo>
                    <a:pt x="556" y="703"/>
                    <a:pt x="696" y="598"/>
                    <a:pt x="737" y="439"/>
                  </a:cubicBezTo>
                  <a:cubicBezTo>
                    <a:pt x="786" y="251"/>
                    <a:pt x="673" y="61"/>
                    <a:pt x="485" y="12"/>
                  </a:cubicBezTo>
                  <a:cubicBezTo>
                    <a:pt x="455" y="4"/>
                    <a:pt x="425" y="1"/>
                    <a:pt x="39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93;p53">
              <a:extLst>
                <a:ext uri="{FF2B5EF4-FFF2-40B4-BE49-F238E27FC236}">
                  <a16:creationId xmlns:a16="http://schemas.microsoft.com/office/drawing/2014/main" id="{61E85AE5-8C1D-E620-375B-3C26462DB607}"/>
                </a:ext>
              </a:extLst>
            </p:cNvPr>
            <p:cNvSpPr/>
            <p:nvPr/>
          </p:nvSpPr>
          <p:spPr>
            <a:xfrm>
              <a:off x="7254245" y="778952"/>
              <a:ext cx="44278" cy="40041"/>
            </a:xfrm>
            <a:custGeom>
              <a:avLst/>
              <a:gdLst/>
              <a:ahLst/>
              <a:cxnLst/>
              <a:rect l="l" t="t" r="r" b="b"/>
              <a:pathLst>
                <a:path w="784" h="709" extrusionOk="0">
                  <a:moveTo>
                    <a:pt x="393" y="1"/>
                  </a:moveTo>
                  <a:cubicBezTo>
                    <a:pt x="235" y="1"/>
                    <a:pt x="90" y="104"/>
                    <a:pt x="49" y="264"/>
                  </a:cubicBezTo>
                  <a:cubicBezTo>
                    <a:pt x="0" y="452"/>
                    <a:pt x="111" y="649"/>
                    <a:pt x="301" y="698"/>
                  </a:cubicBezTo>
                  <a:cubicBezTo>
                    <a:pt x="329" y="705"/>
                    <a:pt x="358" y="709"/>
                    <a:pt x="387" y="709"/>
                  </a:cubicBezTo>
                  <a:cubicBezTo>
                    <a:pt x="545" y="709"/>
                    <a:pt x="693" y="599"/>
                    <a:pt x="735" y="439"/>
                  </a:cubicBezTo>
                  <a:cubicBezTo>
                    <a:pt x="783" y="249"/>
                    <a:pt x="672" y="61"/>
                    <a:pt x="482" y="12"/>
                  </a:cubicBezTo>
                  <a:cubicBezTo>
                    <a:pt x="452" y="4"/>
                    <a:pt x="422" y="1"/>
                    <a:pt x="393"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94;p53">
              <a:extLst>
                <a:ext uri="{FF2B5EF4-FFF2-40B4-BE49-F238E27FC236}">
                  <a16:creationId xmlns:a16="http://schemas.microsoft.com/office/drawing/2014/main" id="{A074F8E3-5A91-C229-E3D9-FEF0ADFA3EDD}"/>
                </a:ext>
              </a:extLst>
            </p:cNvPr>
            <p:cNvSpPr/>
            <p:nvPr/>
          </p:nvSpPr>
          <p:spPr>
            <a:xfrm>
              <a:off x="7349918" y="803858"/>
              <a:ext cx="44335" cy="40154"/>
            </a:xfrm>
            <a:custGeom>
              <a:avLst/>
              <a:gdLst/>
              <a:ahLst/>
              <a:cxnLst/>
              <a:rect l="l" t="t" r="r" b="b"/>
              <a:pathLst>
                <a:path w="785" h="711" extrusionOk="0">
                  <a:moveTo>
                    <a:pt x="394" y="0"/>
                  </a:moveTo>
                  <a:cubicBezTo>
                    <a:pt x="236" y="0"/>
                    <a:pt x="90" y="105"/>
                    <a:pt x="49" y="263"/>
                  </a:cubicBezTo>
                  <a:cubicBezTo>
                    <a:pt x="0" y="453"/>
                    <a:pt x="113" y="648"/>
                    <a:pt x="301" y="699"/>
                  </a:cubicBezTo>
                  <a:cubicBezTo>
                    <a:pt x="331" y="706"/>
                    <a:pt x="361" y="710"/>
                    <a:pt x="391" y="710"/>
                  </a:cubicBezTo>
                  <a:cubicBezTo>
                    <a:pt x="549" y="710"/>
                    <a:pt x="694" y="605"/>
                    <a:pt x="736" y="447"/>
                  </a:cubicBezTo>
                  <a:cubicBezTo>
                    <a:pt x="785" y="250"/>
                    <a:pt x="672" y="60"/>
                    <a:pt x="484" y="11"/>
                  </a:cubicBezTo>
                  <a:cubicBezTo>
                    <a:pt x="454" y="4"/>
                    <a:pt x="424" y="0"/>
                    <a:pt x="39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95;p53">
              <a:extLst>
                <a:ext uri="{FF2B5EF4-FFF2-40B4-BE49-F238E27FC236}">
                  <a16:creationId xmlns:a16="http://schemas.microsoft.com/office/drawing/2014/main" id="{F50D9E70-A748-44B5-3F7F-877A98426FDC}"/>
                </a:ext>
              </a:extLst>
            </p:cNvPr>
            <p:cNvSpPr/>
            <p:nvPr/>
          </p:nvSpPr>
          <p:spPr>
            <a:xfrm>
              <a:off x="7447568" y="828764"/>
              <a:ext cx="25415" cy="25978"/>
            </a:xfrm>
            <a:custGeom>
              <a:avLst/>
              <a:gdLst/>
              <a:ahLst/>
              <a:cxnLst/>
              <a:rect l="l" t="t" r="r" b="b"/>
              <a:pathLst>
                <a:path w="450" h="460" extrusionOk="0">
                  <a:moveTo>
                    <a:pt x="359" y="1"/>
                  </a:moveTo>
                  <a:cubicBezTo>
                    <a:pt x="203" y="1"/>
                    <a:pt x="63" y="105"/>
                    <a:pt x="22" y="264"/>
                  </a:cubicBezTo>
                  <a:cubicBezTo>
                    <a:pt x="0" y="333"/>
                    <a:pt x="0" y="404"/>
                    <a:pt x="22" y="459"/>
                  </a:cubicBezTo>
                  <a:lnTo>
                    <a:pt x="365" y="342"/>
                  </a:lnTo>
                  <a:lnTo>
                    <a:pt x="449" y="12"/>
                  </a:lnTo>
                  <a:cubicBezTo>
                    <a:pt x="419" y="5"/>
                    <a:pt x="389" y="1"/>
                    <a:pt x="359"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96;p53">
              <a:extLst>
                <a:ext uri="{FF2B5EF4-FFF2-40B4-BE49-F238E27FC236}">
                  <a16:creationId xmlns:a16="http://schemas.microsoft.com/office/drawing/2014/main" id="{8E427CB5-EC11-4E05-19DD-F73C078CA769}"/>
                </a:ext>
              </a:extLst>
            </p:cNvPr>
            <p:cNvSpPr/>
            <p:nvPr/>
          </p:nvSpPr>
          <p:spPr>
            <a:xfrm>
              <a:off x="7186923" y="841810"/>
              <a:ext cx="44391" cy="40154"/>
            </a:xfrm>
            <a:custGeom>
              <a:avLst/>
              <a:gdLst/>
              <a:ahLst/>
              <a:cxnLst/>
              <a:rect l="l" t="t" r="r" b="b"/>
              <a:pathLst>
                <a:path w="786" h="711" extrusionOk="0">
                  <a:moveTo>
                    <a:pt x="395" y="0"/>
                  </a:moveTo>
                  <a:cubicBezTo>
                    <a:pt x="239" y="0"/>
                    <a:pt x="99" y="105"/>
                    <a:pt x="58" y="264"/>
                  </a:cubicBezTo>
                  <a:cubicBezTo>
                    <a:pt x="1" y="454"/>
                    <a:pt x="120" y="649"/>
                    <a:pt x="310" y="699"/>
                  </a:cubicBezTo>
                  <a:cubicBezTo>
                    <a:pt x="339" y="707"/>
                    <a:pt x="369" y="710"/>
                    <a:pt x="398" y="710"/>
                  </a:cubicBezTo>
                  <a:cubicBezTo>
                    <a:pt x="554" y="710"/>
                    <a:pt x="696" y="605"/>
                    <a:pt x="737" y="447"/>
                  </a:cubicBezTo>
                  <a:cubicBezTo>
                    <a:pt x="785"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97;p53">
              <a:extLst>
                <a:ext uri="{FF2B5EF4-FFF2-40B4-BE49-F238E27FC236}">
                  <a16:creationId xmlns:a16="http://schemas.microsoft.com/office/drawing/2014/main" id="{BAD002F1-2740-6377-3E6E-3BCCDC1E5AFF}"/>
                </a:ext>
              </a:extLst>
            </p:cNvPr>
            <p:cNvSpPr/>
            <p:nvPr/>
          </p:nvSpPr>
          <p:spPr>
            <a:xfrm>
              <a:off x="7283048" y="866772"/>
              <a:ext cx="44391" cy="40041"/>
            </a:xfrm>
            <a:custGeom>
              <a:avLst/>
              <a:gdLst/>
              <a:ahLst/>
              <a:cxnLst/>
              <a:rect l="l" t="t" r="r" b="b"/>
              <a:pathLst>
                <a:path w="786" h="709" extrusionOk="0">
                  <a:moveTo>
                    <a:pt x="394" y="0"/>
                  </a:moveTo>
                  <a:cubicBezTo>
                    <a:pt x="236" y="0"/>
                    <a:pt x="91" y="104"/>
                    <a:pt x="50" y="264"/>
                  </a:cubicBezTo>
                  <a:cubicBezTo>
                    <a:pt x="1" y="452"/>
                    <a:pt x="114" y="648"/>
                    <a:pt x="302" y="697"/>
                  </a:cubicBezTo>
                  <a:cubicBezTo>
                    <a:pt x="332" y="705"/>
                    <a:pt x="362" y="709"/>
                    <a:pt x="392" y="709"/>
                  </a:cubicBezTo>
                  <a:cubicBezTo>
                    <a:pt x="550" y="709"/>
                    <a:pt x="694" y="605"/>
                    <a:pt x="735" y="445"/>
                  </a:cubicBezTo>
                  <a:cubicBezTo>
                    <a:pt x="786" y="257"/>
                    <a:pt x="673" y="60"/>
                    <a:pt x="483" y="12"/>
                  </a:cubicBezTo>
                  <a:cubicBezTo>
                    <a:pt x="453" y="4"/>
                    <a:pt x="423" y="0"/>
                    <a:pt x="39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98;p53">
              <a:extLst>
                <a:ext uri="{FF2B5EF4-FFF2-40B4-BE49-F238E27FC236}">
                  <a16:creationId xmlns:a16="http://schemas.microsoft.com/office/drawing/2014/main" id="{733BCEF2-5063-0E1A-6DFF-7C168888BFB9}"/>
                </a:ext>
              </a:extLst>
            </p:cNvPr>
            <p:cNvSpPr/>
            <p:nvPr/>
          </p:nvSpPr>
          <p:spPr>
            <a:xfrm>
              <a:off x="8596381" y="579084"/>
              <a:ext cx="415787" cy="516125"/>
            </a:xfrm>
            <a:custGeom>
              <a:avLst/>
              <a:gdLst/>
              <a:ahLst/>
              <a:cxnLst/>
              <a:rect l="l" t="t" r="r" b="b"/>
              <a:pathLst>
                <a:path w="7362" h="9139" extrusionOk="0">
                  <a:moveTo>
                    <a:pt x="7003" y="0"/>
                  </a:moveTo>
                  <a:lnTo>
                    <a:pt x="6492" y="29"/>
                  </a:lnTo>
                  <a:lnTo>
                    <a:pt x="5785" y="71"/>
                  </a:lnTo>
                  <a:lnTo>
                    <a:pt x="4741" y="126"/>
                  </a:lnTo>
                  <a:lnTo>
                    <a:pt x="4034" y="161"/>
                  </a:lnTo>
                  <a:lnTo>
                    <a:pt x="2992" y="225"/>
                  </a:lnTo>
                  <a:lnTo>
                    <a:pt x="2284" y="259"/>
                  </a:lnTo>
                  <a:lnTo>
                    <a:pt x="1241" y="316"/>
                  </a:lnTo>
                  <a:lnTo>
                    <a:pt x="533" y="358"/>
                  </a:lnTo>
                  <a:lnTo>
                    <a:pt x="1" y="385"/>
                  </a:lnTo>
                  <a:lnTo>
                    <a:pt x="51" y="1303"/>
                  </a:lnTo>
                  <a:lnTo>
                    <a:pt x="93" y="2010"/>
                  </a:lnTo>
                  <a:lnTo>
                    <a:pt x="197" y="3949"/>
                  </a:lnTo>
                  <a:lnTo>
                    <a:pt x="232" y="4657"/>
                  </a:lnTo>
                  <a:lnTo>
                    <a:pt x="345" y="6596"/>
                  </a:lnTo>
                  <a:lnTo>
                    <a:pt x="359" y="6939"/>
                  </a:lnTo>
                  <a:lnTo>
                    <a:pt x="666" y="7122"/>
                  </a:lnTo>
                  <a:lnTo>
                    <a:pt x="2809" y="8425"/>
                  </a:lnTo>
                  <a:lnTo>
                    <a:pt x="2984" y="8522"/>
                  </a:lnTo>
                  <a:lnTo>
                    <a:pt x="2984" y="8529"/>
                  </a:lnTo>
                  <a:lnTo>
                    <a:pt x="3992" y="9139"/>
                  </a:lnTo>
                  <a:lnTo>
                    <a:pt x="4916" y="8431"/>
                  </a:lnTo>
                  <a:lnTo>
                    <a:pt x="5126" y="8270"/>
                  </a:lnTo>
                  <a:lnTo>
                    <a:pt x="7074" y="6771"/>
                  </a:lnTo>
                  <a:lnTo>
                    <a:pt x="7361" y="6554"/>
                  </a:lnTo>
                  <a:lnTo>
                    <a:pt x="7346" y="6218"/>
                  </a:lnTo>
                  <a:lnTo>
                    <a:pt x="7242" y="4272"/>
                  </a:lnTo>
                  <a:lnTo>
                    <a:pt x="7200" y="3565"/>
                  </a:lnTo>
                  <a:lnTo>
                    <a:pt x="7094" y="1625"/>
                  </a:lnTo>
                  <a:lnTo>
                    <a:pt x="7052" y="918"/>
                  </a:lnTo>
                  <a:lnTo>
                    <a:pt x="70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9;p53">
              <a:extLst>
                <a:ext uri="{FF2B5EF4-FFF2-40B4-BE49-F238E27FC236}">
                  <a16:creationId xmlns:a16="http://schemas.microsoft.com/office/drawing/2014/main" id="{0B57F1D9-73E6-89F2-8413-F255836FD434}"/>
                </a:ext>
              </a:extLst>
            </p:cNvPr>
            <p:cNvSpPr/>
            <p:nvPr/>
          </p:nvSpPr>
          <p:spPr>
            <a:xfrm>
              <a:off x="8599205" y="652559"/>
              <a:ext cx="21800" cy="40097"/>
            </a:xfrm>
            <a:custGeom>
              <a:avLst/>
              <a:gdLst/>
              <a:ahLst/>
              <a:cxnLst/>
              <a:rect l="l" t="t" r="r" b="b"/>
              <a:pathLst>
                <a:path w="386" h="710" extrusionOk="0">
                  <a:moveTo>
                    <a:pt x="25" y="1"/>
                  </a:moveTo>
                  <a:cubicBezTo>
                    <a:pt x="17" y="1"/>
                    <a:pt x="9" y="1"/>
                    <a:pt x="1" y="2"/>
                  </a:cubicBezTo>
                  <a:lnTo>
                    <a:pt x="43" y="709"/>
                  </a:lnTo>
                  <a:cubicBezTo>
                    <a:pt x="238" y="696"/>
                    <a:pt x="386" y="534"/>
                    <a:pt x="379" y="338"/>
                  </a:cubicBezTo>
                  <a:cubicBezTo>
                    <a:pt x="365" y="151"/>
                    <a:pt x="209" y="1"/>
                    <a:pt x="2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0;p53">
              <a:extLst>
                <a:ext uri="{FF2B5EF4-FFF2-40B4-BE49-F238E27FC236}">
                  <a16:creationId xmlns:a16="http://schemas.microsoft.com/office/drawing/2014/main" id="{6FD359F1-426E-9A20-C5A4-0512CD9BC61F}"/>
                </a:ext>
              </a:extLst>
            </p:cNvPr>
            <p:cNvSpPr/>
            <p:nvPr/>
          </p:nvSpPr>
          <p:spPr>
            <a:xfrm>
              <a:off x="8678669" y="647081"/>
              <a:ext cx="41172" cy="40097"/>
            </a:xfrm>
            <a:custGeom>
              <a:avLst/>
              <a:gdLst/>
              <a:ahLst/>
              <a:cxnLst/>
              <a:rect l="l" t="t" r="r" b="b"/>
              <a:pathLst>
                <a:path w="729" h="710" extrusionOk="0">
                  <a:moveTo>
                    <a:pt x="356" y="1"/>
                  </a:moveTo>
                  <a:cubicBezTo>
                    <a:pt x="352" y="1"/>
                    <a:pt x="348" y="1"/>
                    <a:pt x="343" y="1"/>
                  </a:cubicBezTo>
                  <a:cubicBezTo>
                    <a:pt x="148" y="15"/>
                    <a:pt x="1" y="183"/>
                    <a:pt x="14" y="379"/>
                  </a:cubicBezTo>
                  <a:cubicBezTo>
                    <a:pt x="22" y="560"/>
                    <a:pt x="177" y="709"/>
                    <a:pt x="362" y="709"/>
                  </a:cubicBezTo>
                  <a:cubicBezTo>
                    <a:pt x="370" y="709"/>
                    <a:pt x="378" y="709"/>
                    <a:pt x="385" y="709"/>
                  </a:cubicBezTo>
                  <a:cubicBezTo>
                    <a:pt x="582" y="702"/>
                    <a:pt x="728" y="534"/>
                    <a:pt x="715" y="337"/>
                  </a:cubicBezTo>
                  <a:cubicBezTo>
                    <a:pt x="708" y="145"/>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01;p53">
              <a:extLst>
                <a:ext uri="{FF2B5EF4-FFF2-40B4-BE49-F238E27FC236}">
                  <a16:creationId xmlns:a16="http://schemas.microsoft.com/office/drawing/2014/main" id="{14FB00E8-6213-77D2-05F7-E263E7F1E5BB}"/>
                </a:ext>
              </a:extLst>
            </p:cNvPr>
            <p:cNvSpPr/>
            <p:nvPr/>
          </p:nvSpPr>
          <p:spPr>
            <a:xfrm>
              <a:off x="8777562" y="641942"/>
              <a:ext cx="41172" cy="40097"/>
            </a:xfrm>
            <a:custGeom>
              <a:avLst/>
              <a:gdLst/>
              <a:ahLst/>
              <a:cxnLst/>
              <a:rect l="l" t="t" r="r" b="b"/>
              <a:pathLst>
                <a:path w="729" h="710" extrusionOk="0">
                  <a:moveTo>
                    <a:pt x="371" y="0"/>
                  </a:moveTo>
                  <a:cubicBezTo>
                    <a:pt x="362" y="0"/>
                    <a:pt x="353" y="1"/>
                    <a:pt x="344" y="1"/>
                  </a:cubicBezTo>
                  <a:cubicBezTo>
                    <a:pt x="147" y="8"/>
                    <a:pt x="1" y="176"/>
                    <a:pt x="14" y="373"/>
                  </a:cubicBezTo>
                  <a:cubicBezTo>
                    <a:pt x="21" y="563"/>
                    <a:pt x="182" y="709"/>
                    <a:pt x="373" y="709"/>
                  </a:cubicBezTo>
                  <a:cubicBezTo>
                    <a:pt x="377" y="709"/>
                    <a:pt x="381" y="709"/>
                    <a:pt x="386" y="709"/>
                  </a:cubicBezTo>
                  <a:cubicBezTo>
                    <a:pt x="582" y="694"/>
                    <a:pt x="728" y="526"/>
                    <a:pt x="722" y="331"/>
                  </a:cubicBezTo>
                  <a:cubicBezTo>
                    <a:pt x="709" y="143"/>
                    <a:pt x="556" y="0"/>
                    <a:pt x="37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02;p53">
              <a:extLst>
                <a:ext uri="{FF2B5EF4-FFF2-40B4-BE49-F238E27FC236}">
                  <a16:creationId xmlns:a16="http://schemas.microsoft.com/office/drawing/2014/main" id="{40ABF415-B393-0C8A-1344-1DCD7C3D3DF7}"/>
                </a:ext>
              </a:extLst>
            </p:cNvPr>
            <p:cNvSpPr/>
            <p:nvPr/>
          </p:nvSpPr>
          <p:spPr>
            <a:xfrm>
              <a:off x="8876398" y="636351"/>
              <a:ext cx="41229" cy="40041"/>
            </a:xfrm>
            <a:custGeom>
              <a:avLst/>
              <a:gdLst/>
              <a:ahLst/>
              <a:cxnLst/>
              <a:rect l="l" t="t" r="r" b="b"/>
              <a:pathLst>
                <a:path w="730" h="709" extrusionOk="0">
                  <a:moveTo>
                    <a:pt x="368" y="0"/>
                  </a:moveTo>
                  <a:cubicBezTo>
                    <a:pt x="360" y="0"/>
                    <a:pt x="353" y="1"/>
                    <a:pt x="345" y="1"/>
                  </a:cubicBezTo>
                  <a:cubicBezTo>
                    <a:pt x="148" y="10"/>
                    <a:pt x="0" y="178"/>
                    <a:pt x="15" y="373"/>
                  </a:cubicBezTo>
                  <a:cubicBezTo>
                    <a:pt x="22" y="565"/>
                    <a:pt x="183" y="709"/>
                    <a:pt x="374" y="709"/>
                  </a:cubicBezTo>
                  <a:cubicBezTo>
                    <a:pt x="378" y="709"/>
                    <a:pt x="382" y="709"/>
                    <a:pt x="387" y="709"/>
                  </a:cubicBezTo>
                  <a:cubicBezTo>
                    <a:pt x="582" y="695"/>
                    <a:pt x="730" y="534"/>
                    <a:pt x="723" y="337"/>
                  </a:cubicBezTo>
                  <a:cubicBezTo>
                    <a:pt x="708" y="150"/>
                    <a:pt x="553"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03;p53">
              <a:extLst>
                <a:ext uri="{FF2B5EF4-FFF2-40B4-BE49-F238E27FC236}">
                  <a16:creationId xmlns:a16="http://schemas.microsoft.com/office/drawing/2014/main" id="{93CBF1A7-A02F-830A-9C89-FD55FDA00C6E}"/>
                </a:ext>
              </a:extLst>
            </p:cNvPr>
            <p:cNvSpPr/>
            <p:nvPr/>
          </p:nvSpPr>
          <p:spPr>
            <a:xfrm>
              <a:off x="8975290" y="630873"/>
              <a:ext cx="21800" cy="40097"/>
            </a:xfrm>
            <a:custGeom>
              <a:avLst/>
              <a:gdLst/>
              <a:ahLst/>
              <a:cxnLst/>
              <a:rect l="l" t="t" r="r" b="b"/>
              <a:pathLst>
                <a:path w="386" h="710" extrusionOk="0">
                  <a:moveTo>
                    <a:pt x="343" y="1"/>
                  </a:moveTo>
                  <a:cubicBezTo>
                    <a:pt x="155" y="14"/>
                    <a:pt x="0" y="182"/>
                    <a:pt x="14" y="372"/>
                  </a:cubicBezTo>
                  <a:cubicBezTo>
                    <a:pt x="22" y="561"/>
                    <a:pt x="177" y="709"/>
                    <a:pt x="361" y="709"/>
                  </a:cubicBezTo>
                  <a:cubicBezTo>
                    <a:pt x="369" y="709"/>
                    <a:pt x="377" y="709"/>
                    <a:pt x="385" y="708"/>
                  </a:cubicBezTo>
                  <a:lnTo>
                    <a:pt x="34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04;p53">
              <a:extLst>
                <a:ext uri="{FF2B5EF4-FFF2-40B4-BE49-F238E27FC236}">
                  <a16:creationId xmlns:a16="http://schemas.microsoft.com/office/drawing/2014/main" id="{48E5E2B3-1801-A697-DBDC-EB38599E204E}"/>
                </a:ext>
              </a:extLst>
            </p:cNvPr>
            <p:cNvSpPr/>
            <p:nvPr/>
          </p:nvSpPr>
          <p:spPr>
            <a:xfrm>
              <a:off x="8626484" y="596931"/>
              <a:ext cx="40777" cy="21065"/>
            </a:xfrm>
            <a:custGeom>
              <a:avLst/>
              <a:gdLst/>
              <a:ahLst/>
              <a:cxnLst/>
              <a:rect l="l" t="t" r="r" b="b"/>
              <a:pathLst>
                <a:path w="722" h="373" extrusionOk="0">
                  <a:moveTo>
                    <a:pt x="708" y="0"/>
                  </a:moveTo>
                  <a:lnTo>
                    <a:pt x="0" y="42"/>
                  </a:lnTo>
                  <a:cubicBezTo>
                    <a:pt x="13" y="229"/>
                    <a:pt x="162" y="372"/>
                    <a:pt x="347" y="372"/>
                  </a:cubicBezTo>
                  <a:cubicBezTo>
                    <a:pt x="355" y="372"/>
                    <a:pt x="363" y="372"/>
                    <a:pt x="372" y="371"/>
                  </a:cubicBezTo>
                  <a:cubicBezTo>
                    <a:pt x="568" y="363"/>
                    <a:pt x="721" y="195"/>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05;p53">
              <a:extLst>
                <a:ext uri="{FF2B5EF4-FFF2-40B4-BE49-F238E27FC236}">
                  <a16:creationId xmlns:a16="http://schemas.microsoft.com/office/drawing/2014/main" id="{95692CA4-2284-5D19-C1B0-E5F90A852055}"/>
                </a:ext>
              </a:extLst>
            </p:cNvPr>
            <p:cNvSpPr/>
            <p:nvPr/>
          </p:nvSpPr>
          <p:spPr>
            <a:xfrm>
              <a:off x="8725376" y="591791"/>
              <a:ext cx="40777" cy="20952"/>
            </a:xfrm>
            <a:custGeom>
              <a:avLst/>
              <a:gdLst/>
              <a:ahLst/>
              <a:cxnLst/>
              <a:rect l="l" t="t" r="r" b="b"/>
              <a:pathLst>
                <a:path w="722" h="371" extrusionOk="0">
                  <a:moveTo>
                    <a:pt x="708" y="0"/>
                  </a:moveTo>
                  <a:lnTo>
                    <a:pt x="0" y="34"/>
                  </a:lnTo>
                  <a:cubicBezTo>
                    <a:pt x="14" y="225"/>
                    <a:pt x="167" y="370"/>
                    <a:pt x="356" y="370"/>
                  </a:cubicBezTo>
                  <a:cubicBezTo>
                    <a:pt x="361" y="370"/>
                    <a:pt x="366" y="370"/>
                    <a:pt x="372" y="370"/>
                  </a:cubicBezTo>
                  <a:cubicBezTo>
                    <a:pt x="567" y="357"/>
                    <a:pt x="721" y="189"/>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06;p53">
              <a:extLst>
                <a:ext uri="{FF2B5EF4-FFF2-40B4-BE49-F238E27FC236}">
                  <a16:creationId xmlns:a16="http://schemas.microsoft.com/office/drawing/2014/main" id="{9C847ACD-EF6F-2553-2973-BF79B3BD3F27}"/>
                </a:ext>
              </a:extLst>
            </p:cNvPr>
            <p:cNvSpPr/>
            <p:nvPr/>
          </p:nvSpPr>
          <p:spPr>
            <a:xfrm>
              <a:off x="8824156" y="586200"/>
              <a:ext cx="40890" cy="21065"/>
            </a:xfrm>
            <a:custGeom>
              <a:avLst/>
              <a:gdLst/>
              <a:ahLst/>
              <a:cxnLst/>
              <a:rect l="l" t="t" r="r" b="b"/>
              <a:pathLst>
                <a:path w="724" h="373" extrusionOk="0">
                  <a:moveTo>
                    <a:pt x="708" y="0"/>
                  </a:moveTo>
                  <a:lnTo>
                    <a:pt x="1" y="35"/>
                  </a:lnTo>
                  <a:cubicBezTo>
                    <a:pt x="15" y="224"/>
                    <a:pt x="164" y="372"/>
                    <a:pt x="348" y="372"/>
                  </a:cubicBezTo>
                  <a:cubicBezTo>
                    <a:pt x="356" y="372"/>
                    <a:pt x="364" y="372"/>
                    <a:pt x="372" y="372"/>
                  </a:cubicBezTo>
                  <a:cubicBezTo>
                    <a:pt x="569" y="365"/>
                    <a:pt x="723" y="197"/>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07;p53">
              <a:extLst>
                <a:ext uri="{FF2B5EF4-FFF2-40B4-BE49-F238E27FC236}">
                  <a16:creationId xmlns:a16="http://schemas.microsoft.com/office/drawing/2014/main" id="{4F54EC8C-0BC4-8984-2B40-19F066BD08A2}"/>
                </a:ext>
              </a:extLst>
            </p:cNvPr>
            <p:cNvSpPr/>
            <p:nvPr/>
          </p:nvSpPr>
          <p:spPr>
            <a:xfrm>
              <a:off x="8923048" y="580666"/>
              <a:ext cx="40777" cy="21065"/>
            </a:xfrm>
            <a:custGeom>
              <a:avLst/>
              <a:gdLst/>
              <a:ahLst/>
              <a:cxnLst/>
              <a:rect l="l" t="t" r="r" b="b"/>
              <a:pathLst>
                <a:path w="722" h="373" extrusionOk="0">
                  <a:moveTo>
                    <a:pt x="708" y="1"/>
                  </a:moveTo>
                  <a:lnTo>
                    <a:pt x="1" y="43"/>
                  </a:lnTo>
                  <a:cubicBezTo>
                    <a:pt x="14" y="231"/>
                    <a:pt x="168" y="373"/>
                    <a:pt x="354" y="373"/>
                  </a:cubicBezTo>
                  <a:cubicBezTo>
                    <a:pt x="362" y="373"/>
                    <a:pt x="371" y="373"/>
                    <a:pt x="379" y="372"/>
                  </a:cubicBezTo>
                  <a:cubicBezTo>
                    <a:pt x="569" y="365"/>
                    <a:pt x="722" y="197"/>
                    <a:pt x="70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08;p53">
              <a:extLst>
                <a:ext uri="{FF2B5EF4-FFF2-40B4-BE49-F238E27FC236}">
                  <a16:creationId xmlns:a16="http://schemas.microsoft.com/office/drawing/2014/main" id="{4E8B6CCA-68AD-75BE-A28C-760F6AD505BC}"/>
                </a:ext>
              </a:extLst>
            </p:cNvPr>
            <p:cNvSpPr/>
            <p:nvPr/>
          </p:nvSpPr>
          <p:spPr>
            <a:xfrm>
              <a:off x="8633995" y="727729"/>
              <a:ext cx="41229" cy="40097"/>
            </a:xfrm>
            <a:custGeom>
              <a:avLst/>
              <a:gdLst/>
              <a:ahLst/>
              <a:cxnLst/>
              <a:rect l="l" t="t" r="r" b="b"/>
              <a:pathLst>
                <a:path w="730" h="710" extrusionOk="0">
                  <a:moveTo>
                    <a:pt x="368" y="1"/>
                  </a:moveTo>
                  <a:cubicBezTo>
                    <a:pt x="360" y="1"/>
                    <a:pt x="351" y="1"/>
                    <a:pt x="343" y="2"/>
                  </a:cubicBezTo>
                  <a:cubicBezTo>
                    <a:pt x="155" y="8"/>
                    <a:pt x="0" y="176"/>
                    <a:pt x="15" y="373"/>
                  </a:cubicBezTo>
                  <a:cubicBezTo>
                    <a:pt x="22" y="564"/>
                    <a:pt x="183" y="709"/>
                    <a:pt x="372" y="709"/>
                  </a:cubicBezTo>
                  <a:cubicBezTo>
                    <a:pt x="376" y="709"/>
                    <a:pt x="381" y="709"/>
                    <a:pt x="385" y="709"/>
                  </a:cubicBezTo>
                  <a:cubicBezTo>
                    <a:pt x="582" y="694"/>
                    <a:pt x="729" y="526"/>
                    <a:pt x="721" y="331"/>
                  </a:cubicBezTo>
                  <a:cubicBezTo>
                    <a:pt x="708" y="143"/>
                    <a:pt x="554" y="1"/>
                    <a:pt x="36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09;p53">
              <a:extLst>
                <a:ext uri="{FF2B5EF4-FFF2-40B4-BE49-F238E27FC236}">
                  <a16:creationId xmlns:a16="http://schemas.microsoft.com/office/drawing/2014/main" id="{3C010E02-76C5-9C89-E5BE-CF5DA3319E92}"/>
                </a:ext>
              </a:extLst>
            </p:cNvPr>
            <p:cNvSpPr/>
            <p:nvPr/>
          </p:nvSpPr>
          <p:spPr>
            <a:xfrm>
              <a:off x="8732888" y="722251"/>
              <a:ext cx="41116" cy="39984"/>
            </a:xfrm>
            <a:custGeom>
              <a:avLst/>
              <a:gdLst/>
              <a:ahLst/>
              <a:cxnLst/>
              <a:rect l="l" t="t" r="r" b="b"/>
              <a:pathLst>
                <a:path w="728" h="708" extrusionOk="0">
                  <a:moveTo>
                    <a:pt x="375" y="0"/>
                  </a:moveTo>
                  <a:cubicBezTo>
                    <a:pt x="367" y="0"/>
                    <a:pt x="358" y="0"/>
                    <a:pt x="350" y="1"/>
                  </a:cubicBezTo>
                  <a:cubicBezTo>
                    <a:pt x="155" y="8"/>
                    <a:pt x="0" y="176"/>
                    <a:pt x="14" y="371"/>
                  </a:cubicBezTo>
                  <a:cubicBezTo>
                    <a:pt x="20" y="562"/>
                    <a:pt x="179" y="707"/>
                    <a:pt x="369" y="707"/>
                  </a:cubicBezTo>
                  <a:cubicBezTo>
                    <a:pt x="374" y="707"/>
                    <a:pt x="380" y="707"/>
                    <a:pt x="385" y="707"/>
                  </a:cubicBezTo>
                  <a:cubicBezTo>
                    <a:pt x="582" y="693"/>
                    <a:pt x="728" y="532"/>
                    <a:pt x="721" y="337"/>
                  </a:cubicBezTo>
                  <a:cubicBezTo>
                    <a:pt x="708" y="149"/>
                    <a:pt x="555" y="0"/>
                    <a:pt x="37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10;p53">
              <a:extLst>
                <a:ext uri="{FF2B5EF4-FFF2-40B4-BE49-F238E27FC236}">
                  <a16:creationId xmlns:a16="http://schemas.microsoft.com/office/drawing/2014/main" id="{3E1C21CF-CBAE-BFFB-C595-7502769AD4E2}"/>
                </a:ext>
              </a:extLst>
            </p:cNvPr>
            <p:cNvSpPr/>
            <p:nvPr/>
          </p:nvSpPr>
          <p:spPr>
            <a:xfrm>
              <a:off x="8831780" y="716660"/>
              <a:ext cx="41116" cy="40097"/>
            </a:xfrm>
            <a:custGeom>
              <a:avLst/>
              <a:gdLst/>
              <a:ahLst/>
              <a:cxnLst/>
              <a:rect l="l" t="t" r="r" b="b"/>
              <a:pathLst>
                <a:path w="728" h="710" extrusionOk="0">
                  <a:moveTo>
                    <a:pt x="362" y="1"/>
                  </a:moveTo>
                  <a:cubicBezTo>
                    <a:pt x="358" y="1"/>
                    <a:pt x="354" y="1"/>
                    <a:pt x="350" y="1"/>
                  </a:cubicBezTo>
                  <a:cubicBezTo>
                    <a:pt x="153" y="16"/>
                    <a:pt x="0" y="184"/>
                    <a:pt x="14" y="379"/>
                  </a:cubicBezTo>
                  <a:cubicBezTo>
                    <a:pt x="20" y="561"/>
                    <a:pt x="175" y="709"/>
                    <a:pt x="361" y="709"/>
                  </a:cubicBezTo>
                  <a:cubicBezTo>
                    <a:pt x="369" y="709"/>
                    <a:pt x="377" y="709"/>
                    <a:pt x="385" y="708"/>
                  </a:cubicBezTo>
                  <a:cubicBezTo>
                    <a:pt x="580" y="702"/>
                    <a:pt x="728" y="534"/>
                    <a:pt x="721" y="337"/>
                  </a:cubicBezTo>
                  <a:cubicBezTo>
                    <a:pt x="706" y="146"/>
                    <a:pt x="545" y="1"/>
                    <a:pt x="36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11;p53">
              <a:extLst>
                <a:ext uri="{FF2B5EF4-FFF2-40B4-BE49-F238E27FC236}">
                  <a16:creationId xmlns:a16="http://schemas.microsoft.com/office/drawing/2014/main" id="{6BE4EF28-8A04-8E50-E6D5-AB7AF15A7FBF}"/>
                </a:ext>
              </a:extLst>
            </p:cNvPr>
            <p:cNvSpPr/>
            <p:nvPr/>
          </p:nvSpPr>
          <p:spPr>
            <a:xfrm>
              <a:off x="8930560" y="711520"/>
              <a:ext cx="41285" cy="40041"/>
            </a:xfrm>
            <a:custGeom>
              <a:avLst/>
              <a:gdLst/>
              <a:ahLst/>
              <a:cxnLst/>
              <a:rect l="l" t="t" r="r" b="b"/>
              <a:pathLst>
                <a:path w="731" h="709" extrusionOk="0">
                  <a:moveTo>
                    <a:pt x="377" y="0"/>
                  </a:moveTo>
                  <a:cubicBezTo>
                    <a:pt x="369" y="0"/>
                    <a:pt x="360" y="1"/>
                    <a:pt x="352" y="1"/>
                  </a:cubicBezTo>
                  <a:cubicBezTo>
                    <a:pt x="155" y="8"/>
                    <a:pt x="1" y="176"/>
                    <a:pt x="16" y="373"/>
                  </a:cubicBezTo>
                  <a:cubicBezTo>
                    <a:pt x="22" y="565"/>
                    <a:pt x="183" y="709"/>
                    <a:pt x="373" y="709"/>
                  </a:cubicBezTo>
                  <a:cubicBezTo>
                    <a:pt x="377" y="709"/>
                    <a:pt x="381" y="709"/>
                    <a:pt x="386" y="709"/>
                  </a:cubicBezTo>
                  <a:cubicBezTo>
                    <a:pt x="582" y="695"/>
                    <a:pt x="730" y="527"/>
                    <a:pt x="722" y="331"/>
                  </a:cubicBezTo>
                  <a:cubicBezTo>
                    <a:pt x="709" y="142"/>
                    <a:pt x="560" y="0"/>
                    <a:pt x="377"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12;p53">
              <a:extLst>
                <a:ext uri="{FF2B5EF4-FFF2-40B4-BE49-F238E27FC236}">
                  <a16:creationId xmlns:a16="http://schemas.microsoft.com/office/drawing/2014/main" id="{53CA7645-3B9C-8460-6F6D-2C628C1B4D93}"/>
                </a:ext>
              </a:extLst>
            </p:cNvPr>
            <p:cNvSpPr/>
            <p:nvPr/>
          </p:nvSpPr>
          <p:spPr>
            <a:xfrm>
              <a:off x="8607507" y="802108"/>
              <a:ext cx="21800" cy="39984"/>
            </a:xfrm>
            <a:custGeom>
              <a:avLst/>
              <a:gdLst/>
              <a:ahLst/>
              <a:cxnLst/>
              <a:rect l="l" t="t" r="r" b="b"/>
              <a:pathLst>
                <a:path w="386" h="708" extrusionOk="0">
                  <a:moveTo>
                    <a:pt x="13" y="0"/>
                  </a:moveTo>
                  <a:cubicBezTo>
                    <a:pt x="9" y="0"/>
                    <a:pt x="5" y="0"/>
                    <a:pt x="0" y="0"/>
                  </a:cubicBezTo>
                  <a:lnTo>
                    <a:pt x="35" y="708"/>
                  </a:lnTo>
                  <a:cubicBezTo>
                    <a:pt x="232" y="701"/>
                    <a:pt x="385" y="533"/>
                    <a:pt x="372" y="336"/>
                  </a:cubicBezTo>
                  <a:cubicBezTo>
                    <a:pt x="365" y="146"/>
                    <a:pt x="204" y="0"/>
                    <a:pt x="1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13;p53">
              <a:extLst>
                <a:ext uri="{FF2B5EF4-FFF2-40B4-BE49-F238E27FC236}">
                  <a16:creationId xmlns:a16="http://schemas.microsoft.com/office/drawing/2014/main" id="{D7EC1D74-8624-2FFB-50B8-1D9CB819336C}"/>
                </a:ext>
              </a:extLst>
            </p:cNvPr>
            <p:cNvSpPr/>
            <p:nvPr/>
          </p:nvSpPr>
          <p:spPr>
            <a:xfrm>
              <a:off x="8687028" y="796573"/>
              <a:ext cx="41172" cy="40097"/>
            </a:xfrm>
            <a:custGeom>
              <a:avLst/>
              <a:gdLst/>
              <a:ahLst/>
              <a:cxnLst/>
              <a:rect l="l" t="t" r="r" b="b"/>
              <a:pathLst>
                <a:path w="729" h="710" extrusionOk="0">
                  <a:moveTo>
                    <a:pt x="356" y="1"/>
                  </a:moveTo>
                  <a:cubicBezTo>
                    <a:pt x="352" y="1"/>
                    <a:pt x="348" y="1"/>
                    <a:pt x="343" y="1"/>
                  </a:cubicBezTo>
                  <a:cubicBezTo>
                    <a:pt x="147" y="14"/>
                    <a:pt x="0" y="182"/>
                    <a:pt x="7" y="379"/>
                  </a:cubicBezTo>
                  <a:cubicBezTo>
                    <a:pt x="20" y="567"/>
                    <a:pt x="175" y="709"/>
                    <a:pt x="354" y="709"/>
                  </a:cubicBezTo>
                  <a:cubicBezTo>
                    <a:pt x="362" y="709"/>
                    <a:pt x="370" y="709"/>
                    <a:pt x="379" y="708"/>
                  </a:cubicBezTo>
                  <a:cubicBezTo>
                    <a:pt x="574" y="702"/>
                    <a:pt x="728" y="534"/>
                    <a:pt x="715" y="337"/>
                  </a:cubicBezTo>
                  <a:cubicBezTo>
                    <a:pt x="706" y="145"/>
                    <a:pt x="546"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14;p53">
              <a:extLst>
                <a:ext uri="{FF2B5EF4-FFF2-40B4-BE49-F238E27FC236}">
                  <a16:creationId xmlns:a16="http://schemas.microsoft.com/office/drawing/2014/main" id="{608B20DC-0CF5-E848-D877-3AF9F74C5C4B}"/>
                </a:ext>
              </a:extLst>
            </p:cNvPr>
            <p:cNvSpPr/>
            <p:nvPr/>
          </p:nvSpPr>
          <p:spPr>
            <a:xfrm>
              <a:off x="8785807" y="791434"/>
              <a:ext cx="41285" cy="40041"/>
            </a:xfrm>
            <a:custGeom>
              <a:avLst/>
              <a:gdLst/>
              <a:ahLst/>
              <a:cxnLst/>
              <a:rect l="l" t="t" r="r" b="b"/>
              <a:pathLst>
                <a:path w="731" h="709" extrusionOk="0">
                  <a:moveTo>
                    <a:pt x="370" y="0"/>
                  </a:moveTo>
                  <a:cubicBezTo>
                    <a:pt x="362" y="0"/>
                    <a:pt x="353" y="0"/>
                    <a:pt x="344" y="1"/>
                  </a:cubicBezTo>
                  <a:cubicBezTo>
                    <a:pt x="149" y="8"/>
                    <a:pt x="1" y="176"/>
                    <a:pt x="8" y="373"/>
                  </a:cubicBezTo>
                  <a:cubicBezTo>
                    <a:pt x="22" y="563"/>
                    <a:pt x="184" y="709"/>
                    <a:pt x="373" y="709"/>
                  </a:cubicBezTo>
                  <a:cubicBezTo>
                    <a:pt x="377" y="709"/>
                    <a:pt x="381" y="709"/>
                    <a:pt x="386" y="709"/>
                  </a:cubicBezTo>
                  <a:cubicBezTo>
                    <a:pt x="576" y="694"/>
                    <a:pt x="730" y="525"/>
                    <a:pt x="715" y="331"/>
                  </a:cubicBezTo>
                  <a:cubicBezTo>
                    <a:pt x="709" y="149"/>
                    <a:pt x="555" y="0"/>
                    <a:pt x="37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15;p53">
              <a:extLst>
                <a:ext uri="{FF2B5EF4-FFF2-40B4-BE49-F238E27FC236}">
                  <a16:creationId xmlns:a16="http://schemas.microsoft.com/office/drawing/2014/main" id="{B0130059-772B-BAAF-3A06-59F8826756A2}"/>
                </a:ext>
              </a:extLst>
            </p:cNvPr>
            <p:cNvSpPr/>
            <p:nvPr/>
          </p:nvSpPr>
          <p:spPr>
            <a:xfrm>
              <a:off x="8884756" y="785842"/>
              <a:ext cx="41116" cy="40097"/>
            </a:xfrm>
            <a:custGeom>
              <a:avLst/>
              <a:gdLst/>
              <a:ahLst/>
              <a:cxnLst/>
              <a:rect l="l" t="t" r="r" b="b"/>
              <a:pathLst>
                <a:path w="728" h="710" extrusionOk="0">
                  <a:moveTo>
                    <a:pt x="356" y="1"/>
                  </a:moveTo>
                  <a:cubicBezTo>
                    <a:pt x="351" y="1"/>
                    <a:pt x="347" y="1"/>
                    <a:pt x="343" y="1"/>
                  </a:cubicBezTo>
                  <a:cubicBezTo>
                    <a:pt x="146" y="16"/>
                    <a:pt x="0" y="177"/>
                    <a:pt x="7" y="372"/>
                  </a:cubicBezTo>
                  <a:cubicBezTo>
                    <a:pt x="20" y="560"/>
                    <a:pt x="173" y="710"/>
                    <a:pt x="358" y="710"/>
                  </a:cubicBezTo>
                  <a:cubicBezTo>
                    <a:pt x="367" y="710"/>
                    <a:pt x="376" y="709"/>
                    <a:pt x="385" y="708"/>
                  </a:cubicBezTo>
                  <a:cubicBezTo>
                    <a:pt x="575" y="702"/>
                    <a:pt x="728" y="534"/>
                    <a:pt x="714" y="337"/>
                  </a:cubicBezTo>
                  <a:cubicBezTo>
                    <a:pt x="708" y="146"/>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16;p53">
              <a:extLst>
                <a:ext uri="{FF2B5EF4-FFF2-40B4-BE49-F238E27FC236}">
                  <a16:creationId xmlns:a16="http://schemas.microsoft.com/office/drawing/2014/main" id="{285723D9-40D2-4FCA-02E8-DA252739B572}"/>
                </a:ext>
              </a:extLst>
            </p:cNvPr>
            <p:cNvSpPr/>
            <p:nvPr/>
          </p:nvSpPr>
          <p:spPr>
            <a:xfrm>
              <a:off x="8983649" y="780364"/>
              <a:ext cx="21744" cy="40041"/>
            </a:xfrm>
            <a:custGeom>
              <a:avLst/>
              <a:gdLst/>
              <a:ahLst/>
              <a:cxnLst/>
              <a:rect l="l" t="t" r="r" b="b"/>
              <a:pathLst>
                <a:path w="385" h="709" extrusionOk="0">
                  <a:moveTo>
                    <a:pt x="343" y="1"/>
                  </a:moveTo>
                  <a:cubicBezTo>
                    <a:pt x="146" y="14"/>
                    <a:pt x="0" y="182"/>
                    <a:pt x="7" y="379"/>
                  </a:cubicBezTo>
                  <a:cubicBezTo>
                    <a:pt x="20" y="567"/>
                    <a:pt x="174" y="709"/>
                    <a:pt x="360" y="709"/>
                  </a:cubicBezTo>
                  <a:cubicBezTo>
                    <a:pt x="368" y="709"/>
                    <a:pt x="377" y="709"/>
                    <a:pt x="385" y="708"/>
                  </a:cubicBezTo>
                  <a:lnTo>
                    <a:pt x="34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2117;p53">
              <a:extLst>
                <a:ext uri="{FF2B5EF4-FFF2-40B4-BE49-F238E27FC236}">
                  <a16:creationId xmlns:a16="http://schemas.microsoft.com/office/drawing/2014/main" id="{67B2203D-B4CA-FEA6-F262-4DFED696963D}"/>
                </a:ext>
              </a:extLst>
            </p:cNvPr>
            <p:cNvSpPr/>
            <p:nvPr/>
          </p:nvSpPr>
          <p:spPr>
            <a:xfrm>
              <a:off x="8642297" y="877220"/>
              <a:ext cx="41172" cy="40097"/>
            </a:xfrm>
            <a:custGeom>
              <a:avLst/>
              <a:gdLst/>
              <a:ahLst/>
              <a:cxnLst/>
              <a:rect l="l" t="t" r="r" b="b"/>
              <a:pathLst>
                <a:path w="729" h="710" extrusionOk="0">
                  <a:moveTo>
                    <a:pt x="368" y="1"/>
                  </a:moveTo>
                  <a:cubicBezTo>
                    <a:pt x="360" y="1"/>
                    <a:pt x="352" y="1"/>
                    <a:pt x="344" y="1"/>
                  </a:cubicBezTo>
                  <a:cubicBezTo>
                    <a:pt x="147" y="8"/>
                    <a:pt x="1" y="176"/>
                    <a:pt x="8" y="373"/>
                  </a:cubicBezTo>
                  <a:cubicBezTo>
                    <a:pt x="21" y="563"/>
                    <a:pt x="182" y="709"/>
                    <a:pt x="373" y="709"/>
                  </a:cubicBezTo>
                  <a:cubicBezTo>
                    <a:pt x="377" y="709"/>
                    <a:pt x="381" y="709"/>
                    <a:pt x="386" y="709"/>
                  </a:cubicBezTo>
                  <a:cubicBezTo>
                    <a:pt x="582" y="694"/>
                    <a:pt x="729" y="526"/>
                    <a:pt x="715" y="337"/>
                  </a:cubicBezTo>
                  <a:cubicBezTo>
                    <a:pt x="709" y="149"/>
                    <a:pt x="554" y="1"/>
                    <a:pt x="36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2118;p53">
              <a:extLst>
                <a:ext uri="{FF2B5EF4-FFF2-40B4-BE49-F238E27FC236}">
                  <a16:creationId xmlns:a16="http://schemas.microsoft.com/office/drawing/2014/main" id="{1BFE77B8-401C-DC57-2C2F-91D94F6CC1AF}"/>
                </a:ext>
              </a:extLst>
            </p:cNvPr>
            <p:cNvSpPr/>
            <p:nvPr/>
          </p:nvSpPr>
          <p:spPr>
            <a:xfrm>
              <a:off x="8741133" y="871742"/>
              <a:ext cx="41229" cy="39984"/>
            </a:xfrm>
            <a:custGeom>
              <a:avLst/>
              <a:gdLst/>
              <a:ahLst/>
              <a:cxnLst/>
              <a:rect l="l" t="t" r="r" b="b"/>
              <a:pathLst>
                <a:path w="730" h="708" extrusionOk="0">
                  <a:moveTo>
                    <a:pt x="361" y="1"/>
                  </a:moveTo>
                  <a:cubicBezTo>
                    <a:pt x="355" y="1"/>
                    <a:pt x="350" y="1"/>
                    <a:pt x="345" y="1"/>
                  </a:cubicBezTo>
                  <a:cubicBezTo>
                    <a:pt x="148" y="14"/>
                    <a:pt x="0" y="176"/>
                    <a:pt x="9" y="371"/>
                  </a:cubicBezTo>
                  <a:cubicBezTo>
                    <a:pt x="22" y="558"/>
                    <a:pt x="175" y="708"/>
                    <a:pt x="360" y="708"/>
                  </a:cubicBezTo>
                  <a:cubicBezTo>
                    <a:pt x="369" y="708"/>
                    <a:pt x="378" y="707"/>
                    <a:pt x="387" y="707"/>
                  </a:cubicBezTo>
                  <a:cubicBezTo>
                    <a:pt x="582" y="700"/>
                    <a:pt x="730" y="532"/>
                    <a:pt x="715" y="337"/>
                  </a:cubicBezTo>
                  <a:cubicBezTo>
                    <a:pt x="708" y="146"/>
                    <a:pt x="549" y="1"/>
                    <a:pt x="36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2119;p53">
              <a:extLst>
                <a:ext uri="{FF2B5EF4-FFF2-40B4-BE49-F238E27FC236}">
                  <a16:creationId xmlns:a16="http://schemas.microsoft.com/office/drawing/2014/main" id="{F781BAE9-3198-07C1-8C9B-878EB72FDD80}"/>
                </a:ext>
              </a:extLst>
            </p:cNvPr>
            <p:cNvSpPr/>
            <p:nvPr/>
          </p:nvSpPr>
          <p:spPr>
            <a:xfrm>
              <a:off x="8840026" y="866151"/>
              <a:ext cx="41172" cy="40097"/>
            </a:xfrm>
            <a:custGeom>
              <a:avLst/>
              <a:gdLst/>
              <a:ahLst/>
              <a:cxnLst/>
              <a:rect l="l" t="t" r="r" b="b"/>
              <a:pathLst>
                <a:path w="729" h="710" extrusionOk="0">
                  <a:moveTo>
                    <a:pt x="356" y="1"/>
                  </a:moveTo>
                  <a:cubicBezTo>
                    <a:pt x="352" y="1"/>
                    <a:pt x="348" y="1"/>
                    <a:pt x="343" y="1"/>
                  </a:cubicBezTo>
                  <a:cubicBezTo>
                    <a:pt x="148" y="16"/>
                    <a:pt x="1" y="184"/>
                    <a:pt x="14" y="379"/>
                  </a:cubicBezTo>
                  <a:cubicBezTo>
                    <a:pt x="22" y="567"/>
                    <a:pt x="176" y="709"/>
                    <a:pt x="361" y="709"/>
                  </a:cubicBezTo>
                  <a:cubicBezTo>
                    <a:pt x="369" y="709"/>
                    <a:pt x="377" y="709"/>
                    <a:pt x="385" y="708"/>
                  </a:cubicBezTo>
                  <a:cubicBezTo>
                    <a:pt x="582" y="702"/>
                    <a:pt x="728" y="533"/>
                    <a:pt x="721" y="337"/>
                  </a:cubicBezTo>
                  <a:cubicBezTo>
                    <a:pt x="708" y="146"/>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2120;p53">
              <a:extLst>
                <a:ext uri="{FF2B5EF4-FFF2-40B4-BE49-F238E27FC236}">
                  <a16:creationId xmlns:a16="http://schemas.microsoft.com/office/drawing/2014/main" id="{1E10F5BF-85CD-BA7B-C2B9-85C004C9ACA5}"/>
                </a:ext>
              </a:extLst>
            </p:cNvPr>
            <p:cNvSpPr/>
            <p:nvPr/>
          </p:nvSpPr>
          <p:spPr>
            <a:xfrm>
              <a:off x="8938918" y="861012"/>
              <a:ext cx="41172" cy="40041"/>
            </a:xfrm>
            <a:custGeom>
              <a:avLst/>
              <a:gdLst/>
              <a:ahLst/>
              <a:cxnLst/>
              <a:rect l="l" t="t" r="r" b="b"/>
              <a:pathLst>
                <a:path w="729" h="709" extrusionOk="0">
                  <a:moveTo>
                    <a:pt x="368" y="0"/>
                  </a:moveTo>
                  <a:cubicBezTo>
                    <a:pt x="360" y="0"/>
                    <a:pt x="352" y="0"/>
                    <a:pt x="343" y="1"/>
                  </a:cubicBezTo>
                  <a:cubicBezTo>
                    <a:pt x="147" y="8"/>
                    <a:pt x="1" y="176"/>
                    <a:pt x="14" y="372"/>
                  </a:cubicBezTo>
                  <a:cubicBezTo>
                    <a:pt x="21" y="565"/>
                    <a:pt x="181" y="709"/>
                    <a:pt x="372" y="709"/>
                  </a:cubicBezTo>
                  <a:cubicBezTo>
                    <a:pt x="377" y="709"/>
                    <a:pt x="381" y="709"/>
                    <a:pt x="385" y="708"/>
                  </a:cubicBezTo>
                  <a:cubicBezTo>
                    <a:pt x="582" y="695"/>
                    <a:pt x="728" y="527"/>
                    <a:pt x="722" y="330"/>
                  </a:cubicBezTo>
                  <a:cubicBezTo>
                    <a:pt x="709" y="148"/>
                    <a:pt x="554"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2121;p53">
              <a:extLst>
                <a:ext uri="{FF2B5EF4-FFF2-40B4-BE49-F238E27FC236}">
                  <a16:creationId xmlns:a16="http://schemas.microsoft.com/office/drawing/2014/main" id="{5874995C-EC23-3653-74A2-A12F99C9A6F3}"/>
                </a:ext>
              </a:extLst>
            </p:cNvPr>
            <p:cNvSpPr/>
            <p:nvPr/>
          </p:nvSpPr>
          <p:spPr>
            <a:xfrm>
              <a:off x="8615866" y="951543"/>
              <a:ext cx="20897" cy="29819"/>
            </a:xfrm>
            <a:custGeom>
              <a:avLst/>
              <a:gdLst/>
              <a:ahLst/>
              <a:cxnLst/>
              <a:rect l="l" t="t" r="r" b="b"/>
              <a:pathLst>
                <a:path w="370" h="528" extrusionOk="0">
                  <a:moveTo>
                    <a:pt x="12" y="1"/>
                  </a:moveTo>
                  <a:cubicBezTo>
                    <a:pt x="8" y="1"/>
                    <a:pt x="4" y="1"/>
                    <a:pt x="0" y="1"/>
                  </a:cubicBezTo>
                  <a:lnTo>
                    <a:pt x="14" y="344"/>
                  </a:lnTo>
                  <a:lnTo>
                    <a:pt x="321" y="527"/>
                  </a:lnTo>
                  <a:cubicBezTo>
                    <a:pt x="356" y="478"/>
                    <a:pt x="370" y="408"/>
                    <a:pt x="370" y="337"/>
                  </a:cubicBezTo>
                  <a:cubicBezTo>
                    <a:pt x="357" y="147"/>
                    <a:pt x="196" y="1"/>
                    <a:pt x="1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2122;p53">
              <a:extLst>
                <a:ext uri="{FF2B5EF4-FFF2-40B4-BE49-F238E27FC236}">
                  <a16:creationId xmlns:a16="http://schemas.microsoft.com/office/drawing/2014/main" id="{9C2FD300-AD68-3635-C83C-9CB6F4F01044}"/>
                </a:ext>
              </a:extLst>
            </p:cNvPr>
            <p:cNvSpPr/>
            <p:nvPr/>
          </p:nvSpPr>
          <p:spPr>
            <a:xfrm>
              <a:off x="8694878" y="946403"/>
              <a:ext cx="41172" cy="40097"/>
            </a:xfrm>
            <a:custGeom>
              <a:avLst/>
              <a:gdLst/>
              <a:ahLst/>
              <a:cxnLst/>
              <a:rect l="l" t="t" r="r" b="b"/>
              <a:pathLst>
                <a:path w="729" h="710" extrusionOk="0">
                  <a:moveTo>
                    <a:pt x="376" y="1"/>
                  </a:moveTo>
                  <a:cubicBezTo>
                    <a:pt x="367" y="1"/>
                    <a:pt x="359" y="1"/>
                    <a:pt x="351" y="1"/>
                  </a:cubicBezTo>
                  <a:cubicBezTo>
                    <a:pt x="156" y="8"/>
                    <a:pt x="1" y="176"/>
                    <a:pt x="14" y="373"/>
                  </a:cubicBezTo>
                  <a:cubicBezTo>
                    <a:pt x="21" y="565"/>
                    <a:pt x="182" y="709"/>
                    <a:pt x="373" y="709"/>
                  </a:cubicBezTo>
                  <a:cubicBezTo>
                    <a:pt x="377" y="709"/>
                    <a:pt x="381" y="709"/>
                    <a:pt x="386" y="709"/>
                  </a:cubicBezTo>
                  <a:cubicBezTo>
                    <a:pt x="582" y="696"/>
                    <a:pt x="729" y="527"/>
                    <a:pt x="722" y="331"/>
                  </a:cubicBezTo>
                  <a:cubicBezTo>
                    <a:pt x="709" y="143"/>
                    <a:pt x="561" y="1"/>
                    <a:pt x="37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2123;p53">
              <a:extLst>
                <a:ext uri="{FF2B5EF4-FFF2-40B4-BE49-F238E27FC236}">
                  <a16:creationId xmlns:a16="http://schemas.microsoft.com/office/drawing/2014/main" id="{51F86734-89D8-F27F-80ED-944FF5156877}"/>
                </a:ext>
              </a:extLst>
            </p:cNvPr>
            <p:cNvSpPr/>
            <p:nvPr/>
          </p:nvSpPr>
          <p:spPr>
            <a:xfrm>
              <a:off x="8793827" y="940869"/>
              <a:ext cx="41116" cy="40097"/>
            </a:xfrm>
            <a:custGeom>
              <a:avLst/>
              <a:gdLst/>
              <a:ahLst/>
              <a:cxnLst/>
              <a:rect l="l" t="t" r="r" b="b"/>
              <a:pathLst>
                <a:path w="728" h="710" extrusionOk="0">
                  <a:moveTo>
                    <a:pt x="376" y="1"/>
                  </a:moveTo>
                  <a:cubicBezTo>
                    <a:pt x="367" y="1"/>
                    <a:pt x="359" y="1"/>
                    <a:pt x="350" y="2"/>
                  </a:cubicBezTo>
                  <a:cubicBezTo>
                    <a:pt x="153" y="9"/>
                    <a:pt x="0" y="177"/>
                    <a:pt x="14" y="373"/>
                  </a:cubicBezTo>
                  <a:cubicBezTo>
                    <a:pt x="20" y="564"/>
                    <a:pt x="181" y="710"/>
                    <a:pt x="372" y="710"/>
                  </a:cubicBezTo>
                  <a:cubicBezTo>
                    <a:pt x="376" y="710"/>
                    <a:pt x="381" y="710"/>
                    <a:pt x="385" y="709"/>
                  </a:cubicBezTo>
                  <a:cubicBezTo>
                    <a:pt x="580" y="694"/>
                    <a:pt x="728" y="533"/>
                    <a:pt x="721" y="338"/>
                  </a:cubicBezTo>
                  <a:cubicBezTo>
                    <a:pt x="707" y="150"/>
                    <a:pt x="560" y="1"/>
                    <a:pt x="37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2124;p53">
              <a:extLst>
                <a:ext uri="{FF2B5EF4-FFF2-40B4-BE49-F238E27FC236}">
                  <a16:creationId xmlns:a16="http://schemas.microsoft.com/office/drawing/2014/main" id="{4BC3FBB8-3ED7-9BFB-FC26-96993A4417A7}"/>
                </a:ext>
              </a:extLst>
            </p:cNvPr>
            <p:cNvSpPr/>
            <p:nvPr/>
          </p:nvSpPr>
          <p:spPr>
            <a:xfrm>
              <a:off x="8892607" y="935334"/>
              <a:ext cx="41624" cy="40097"/>
            </a:xfrm>
            <a:custGeom>
              <a:avLst/>
              <a:gdLst/>
              <a:ahLst/>
              <a:cxnLst/>
              <a:rect l="l" t="t" r="r" b="b"/>
              <a:pathLst>
                <a:path w="737" h="710" extrusionOk="0">
                  <a:moveTo>
                    <a:pt x="365" y="1"/>
                  </a:moveTo>
                  <a:cubicBezTo>
                    <a:pt x="360" y="1"/>
                    <a:pt x="356" y="1"/>
                    <a:pt x="352" y="1"/>
                  </a:cubicBezTo>
                  <a:cubicBezTo>
                    <a:pt x="155" y="16"/>
                    <a:pt x="1" y="184"/>
                    <a:pt x="16" y="372"/>
                  </a:cubicBezTo>
                  <a:cubicBezTo>
                    <a:pt x="28" y="560"/>
                    <a:pt x="176" y="709"/>
                    <a:pt x="359" y="709"/>
                  </a:cubicBezTo>
                  <a:cubicBezTo>
                    <a:pt x="368" y="709"/>
                    <a:pt x="377" y="709"/>
                    <a:pt x="385" y="708"/>
                  </a:cubicBezTo>
                  <a:cubicBezTo>
                    <a:pt x="582" y="702"/>
                    <a:pt x="737" y="534"/>
                    <a:pt x="721" y="337"/>
                  </a:cubicBezTo>
                  <a:cubicBezTo>
                    <a:pt x="708" y="146"/>
                    <a:pt x="554" y="1"/>
                    <a:pt x="36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2125;p53">
              <a:extLst>
                <a:ext uri="{FF2B5EF4-FFF2-40B4-BE49-F238E27FC236}">
                  <a16:creationId xmlns:a16="http://schemas.microsoft.com/office/drawing/2014/main" id="{CB5BDA6D-5761-2765-5D2A-5B625E366432}"/>
                </a:ext>
              </a:extLst>
            </p:cNvPr>
            <p:cNvSpPr/>
            <p:nvPr/>
          </p:nvSpPr>
          <p:spPr>
            <a:xfrm>
              <a:off x="8991499" y="930251"/>
              <a:ext cx="20671" cy="31231"/>
            </a:xfrm>
            <a:custGeom>
              <a:avLst/>
              <a:gdLst/>
              <a:ahLst/>
              <a:cxnLst/>
              <a:rect l="l" t="t" r="r" b="b"/>
              <a:pathLst>
                <a:path w="366" h="553" extrusionOk="0">
                  <a:moveTo>
                    <a:pt x="350" y="0"/>
                  </a:moveTo>
                  <a:cubicBezTo>
                    <a:pt x="155" y="7"/>
                    <a:pt x="1" y="175"/>
                    <a:pt x="14" y="371"/>
                  </a:cubicBezTo>
                  <a:cubicBezTo>
                    <a:pt x="21" y="442"/>
                    <a:pt x="43" y="504"/>
                    <a:pt x="78" y="553"/>
                  </a:cubicBezTo>
                  <a:lnTo>
                    <a:pt x="365" y="336"/>
                  </a:lnTo>
                  <a:lnTo>
                    <a:pt x="350"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2126;p53">
              <a:extLst>
                <a:ext uri="{FF2B5EF4-FFF2-40B4-BE49-F238E27FC236}">
                  <a16:creationId xmlns:a16="http://schemas.microsoft.com/office/drawing/2014/main" id="{3A7F9D97-B909-3247-B50A-1253FEE60E42}"/>
                </a:ext>
              </a:extLst>
            </p:cNvPr>
            <p:cNvSpPr/>
            <p:nvPr/>
          </p:nvSpPr>
          <p:spPr>
            <a:xfrm>
              <a:off x="8749492" y="1021234"/>
              <a:ext cx="41116" cy="39984"/>
            </a:xfrm>
            <a:custGeom>
              <a:avLst/>
              <a:gdLst/>
              <a:ahLst/>
              <a:cxnLst/>
              <a:rect l="l" t="t" r="r" b="b"/>
              <a:pathLst>
                <a:path w="728" h="708" extrusionOk="0">
                  <a:moveTo>
                    <a:pt x="359" y="0"/>
                  </a:moveTo>
                  <a:cubicBezTo>
                    <a:pt x="354" y="0"/>
                    <a:pt x="348" y="0"/>
                    <a:pt x="343" y="1"/>
                  </a:cubicBezTo>
                  <a:cubicBezTo>
                    <a:pt x="146" y="14"/>
                    <a:pt x="0" y="182"/>
                    <a:pt x="7" y="379"/>
                  </a:cubicBezTo>
                  <a:cubicBezTo>
                    <a:pt x="20" y="558"/>
                    <a:pt x="174" y="708"/>
                    <a:pt x="353" y="708"/>
                  </a:cubicBezTo>
                  <a:cubicBezTo>
                    <a:pt x="361" y="708"/>
                    <a:pt x="370" y="707"/>
                    <a:pt x="378" y="707"/>
                  </a:cubicBezTo>
                  <a:cubicBezTo>
                    <a:pt x="575" y="700"/>
                    <a:pt x="728" y="532"/>
                    <a:pt x="715" y="337"/>
                  </a:cubicBezTo>
                  <a:cubicBezTo>
                    <a:pt x="708" y="146"/>
                    <a:pt x="549" y="0"/>
                    <a:pt x="359"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2127;p53">
              <a:extLst>
                <a:ext uri="{FF2B5EF4-FFF2-40B4-BE49-F238E27FC236}">
                  <a16:creationId xmlns:a16="http://schemas.microsoft.com/office/drawing/2014/main" id="{FBAFE342-11F4-3D0A-DDA5-E087ED967712}"/>
                </a:ext>
              </a:extLst>
            </p:cNvPr>
            <p:cNvSpPr/>
            <p:nvPr/>
          </p:nvSpPr>
          <p:spPr>
            <a:xfrm>
              <a:off x="8848385" y="1015982"/>
              <a:ext cx="41172" cy="40041"/>
            </a:xfrm>
            <a:custGeom>
              <a:avLst/>
              <a:gdLst/>
              <a:ahLst/>
              <a:cxnLst/>
              <a:rect l="l" t="t" r="r" b="b"/>
              <a:pathLst>
                <a:path w="729" h="709" extrusionOk="0">
                  <a:moveTo>
                    <a:pt x="368" y="0"/>
                  </a:moveTo>
                  <a:cubicBezTo>
                    <a:pt x="360" y="0"/>
                    <a:pt x="351" y="1"/>
                    <a:pt x="343" y="1"/>
                  </a:cubicBezTo>
                  <a:cubicBezTo>
                    <a:pt x="147" y="10"/>
                    <a:pt x="0" y="178"/>
                    <a:pt x="7" y="373"/>
                  </a:cubicBezTo>
                  <a:cubicBezTo>
                    <a:pt x="20" y="565"/>
                    <a:pt x="181" y="709"/>
                    <a:pt x="366" y="709"/>
                  </a:cubicBezTo>
                  <a:cubicBezTo>
                    <a:pt x="370" y="709"/>
                    <a:pt x="374" y="709"/>
                    <a:pt x="379" y="709"/>
                  </a:cubicBezTo>
                  <a:cubicBezTo>
                    <a:pt x="573" y="695"/>
                    <a:pt x="728" y="527"/>
                    <a:pt x="715" y="331"/>
                  </a:cubicBezTo>
                  <a:cubicBezTo>
                    <a:pt x="707" y="144"/>
                    <a:pt x="552"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2128;p53">
              <a:extLst>
                <a:ext uri="{FF2B5EF4-FFF2-40B4-BE49-F238E27FC236}">
                  <a16:creationId xmlns:a16="http://schemas.microsoft.com/office/drawing/2014/main" id="{C4A1D9B1-599B-58FD-BE54-5D6B4030B267}"/>
                </a:ext>
              </a:extLst>
            </p:cNvPr>
            <p:cNvSpPr/>
            <p:nvPr/>
          </p:nvSpPr>
          <p:spPr>
            <a:xfrm>
              <a:off x="8080344" y="577560"/>
              <a:ext cx="425953" cy="528662"/>
            </a:xfrm>
            <a:custGeom>
              <a:avLst/>
              <a:gdLst/>
              <a:ahLst/>
              <a:cxnLst/>
              <a:rect l="l" t="t" r="r" b="b"/>
              <a:pathLst>
                <a:path w="7542" h="9361" extrusionOk="0">
                  <a:moveTo>
                    <a:pt x="540" y="0"/>
                  </a:moveTo>
                  <a:lnTo>
                    <a:pt x="0" y="8941"/>
                  </a:lnTo>
                  <a:lnTo>
                    <a:pt x="3578" y="7842"/>
                  </a:lnTo>
                  <a:lnTo>
                    <a:pt x="7003" y="9361"/>
                  </a:lnTo>
                  <a:lnTo>
                    <a:pt x="7541" y="420"/>
                  </a:lnTo>
                  <a:lnTo>
                    <a:pt x="5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2129;p53">
              <a:extLst>
                <a:ext uri="{FF2B5EF4-FFF2-40B4-BE49-F238E27FC236}">
                  <a16:creationId xmlns:a16="http://schemas.microsoft.com/office/drawing/2014/main" id="{1656C42C-BF9D-63E7-1567-4441CBA49F76}"/>
                </a:ext>
              </a:extLst>
            </p:cNvPr>
            <p:cNvSpPr/>
            <p:nvPr/>
          </p:nvSpPr>
          <p:spPr>
            <a:xfrm>
              <a:off x="8107566" y="622627"/>
              <a:ext cx="395964" cy="31682"/>
            </a:xfrm>
            <a:custGeom>
              <a:avLst/>
              <a:gdLst/>
              <a:ahLst/>
              <a:cxnLst/>
              <a:rect l="l" t="t" r="r" b="b"/>
              <a:pathLst>
                <a:path w="7011" h="561" extrusionOk="0">
                  <a:moveTo>
                    <a:pt x="9" y="0"/>
                  </a:moveTo>
                  <a:lnTo>
                    <a:pt x="1" y="140"/>
                  </a:lnTo>
                  <a:lnTo>
                    <a:pt x="6997" y="560"/>
                  </a:lnTo>
                  <a:lnTo>
                    <a:pt x="7010" y="421"/>
                  </a:lnTo>
                  <a:lnTo>
                    <a:pt x="9"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2130;p53">
              <a:extLst>
                <a:ext uri="{FF2B5EF4-FFF2-40B4-BE49-F238E27FC236}">
                  <a16:creationId xmlns:a16="http://schemas.microsoft.com/office/drawing/2014/main" id="{02934F23-0E9B-22B8-2063-042F8F5355D8}"/>
                </a:ext>
              </a:extLst>
            </p:cNvPr>
            <p:cNvSpPr/>
            <p:nvPr/>
          </p:nvSpPr>
          <p:spPr>
            <a:xfrm>
              <a:off x="8102483" y="704065"/>
              <a:ext cx="395907" cy="32021"/>
            </a:xfrm>
            <a:custGeom>
              <a:avLst/>
              <a:gdLst/>
              <a:ahLst/>
              <a:cxnLst/>
              <a:rect l="l" t="t" r="r" b="b"/>
              <a:pathLst>
                <a:path w="7010" h="567" extrusionOk="0">
                  <a:moveTo>
                    <a:pt x="7" y="0"/>
                  </a:moveTo>
                  <a:lnTo>
                    <a:pt x="0" y="147"/>
                  </a:lnTo>
                  <a:lnTo>
                    <a:pt x="7003" y="567"/>
                  </a:lnTo>
                  <a:lnTo>
                    <a:pt x="7010" y="427"/>
                  </a:lnTo>
                  <a:lnTo>
                    <a:pt x="7"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2131;p53">
              <a:extLst>
                <a:ext uri="{FF2B5EF4-FFF2-40B4-BE49-F238E27FC236}">
                  <a16:creationId xmlns:a16="http://schemas.microsoft.com/office/drawing/2014/main" id="{86136E28-F16F-8FFF-6C4C-0766746108DF}"/>
                </a:ext>
              </a:extLst>
            </p:cNvPr>
            <p:cNvSpPr/>
            <p:nvPr/>
          </p:nvSpPr>
          <p:spPr>
            <a:xfrm>
              <a:off x="8097739" y="785843"/>
              <a:ext cx="395907" cy="31795"/>
            </a:xfrm>
            <a:custGeom>
              <a:avLst/>
              <a:gdLst/>
              <a:ahLst/>
              <a:cxnLst/>
              <a:rect l="l" t="t" r="r" b="b"/>
              <a:pathLst>
                <a:path w="7010" h="563" extrusionOk="0">
                  <a:moveTo>
                    <a:pt x="7" y="1"/>
                  </a:moveTo>
                  <a:lnTo>
                    <a:pt x="0" y="142"/>
                  </a:lnTo>
                  <a:lnTo>
                    <a:pt x="7003" y="562"/>
                  </a:lnTo>
                  <a:lnTo>
                    <a:pt x="7010" y="421"/>
                  </a:lnTo>
                  <a:lnTo>
                    <a:pt x="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2132;p53">
              <a:extLst>
                <a:ext uri="{FF2B5EF4-FFF2-40B4-BE49-F238E27FC236}">
                  <a16:creationId xmlns:a16="http://schemas.microsoft.com/office/drawing/2014/main" id="{0574FAC8-3E8D-224A-C396-F8BA9E70DCE0}"/>
                </a:ext>
              </a:extLst>
            </p:cNvPr>
            <p:cNvSpPr/>
            <p:nvPr/>
          </p:nvSpPr>
          <p:spPr>
            <a:xfrm>
              <a:off x="8092600" y="867394"/>
              <a:ext cx="395907" cy="32021"/>
            </a:xfrm>
            <a:custGeom>
              <a:avLst/>
              <a:gdLst/>
              <a:ahLst/>
              <a:cxnLst/>
              <a:rect l="l" t="t" r="r" b="b"/>
              <a:pathLst>
                <a:path w="7010" h="567" extrusionOk="0">
                  <a:moveTo>
                    <a:pt x="7" y="1"/>
                  </a:moveTo>
                  <a:lnTo>
                    <a:pt x="0" y="147"/>
                  </a:lnTo>
                  <a:lnTo>
                    <a:pt x="7003" y="567"/>
                  </a:lnTo>
                  <a:lnTo>
                    <a:pt x="7010" y="427"/>
                  </a:lnTo>
                  <a:lnTo>
                    <a:pt x="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2133;p53">
              <a:extLst>
                <a:ext uri="{FF2B5EF4-FFF2-40B4-BE49-F238E27FC236}">
                  <a16:creationId xmlns:a16="http://schemas.microsoft.com/office/drawing/2014/main" id="{8855CE99-5155-1358-619D-07D330F21062}"/>
                </a:ext>
              </a:extLst>
            </p:cNvPr>
            <p:cNvSpPr/>
            <p:nvPr/>
          </p:nvSpPr>
          <p:spPr>
            <a:xfrm>
              <a:off x="8087856" y="949227"/>
              <a:ext cx="395907" cy="31739"/>
            </a:xfrm>
            <a:custGeom>
              <a:avLst/>
              <a:gdLst/>
              <a:ahLst/>
              <a:cxnLst/>
              <a:rect l="l" t="t" r="r" b="b"/>
              <a:pathLst>
                <a:path w="7010" h="562" extrusionOk="0">
                  <a:moveTo>
                    <a:pt x="7" y="0"/>
                  </a:moveTo>
                  <a:lnTo>
                    <a:pt x="0" y="141"/>
                  </a:lnTo>
                  <a:lnTo>
                    <a:pt x="7003" y="561"/>
                  </a:lnTo>
                  <a:lnTo>
                    <a:pt x="7010" y="420"/>
                  </a:lnTo>
                  <a:lnTo>
                    <a:pt x="7"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2134;p53">
              <a:extLst>
                <a:ext uri="{FF2B5EF4-FFF2-40B4-BE49-F238E27FC236}">
                  <a16:creationId xmlns:a16="http://schemas.microsoft.com/office/drawing/2014/main" id="{91DC3E02-A675-369C-99AA-E5DD8D6623CE}"/>
                </a:ext>
              </a:extLst>
            </p:cNvPr>
            <p:cNvSpPr/>
            <p:nvPr/>
          </p:nvSpPr>
          <p:spPr>
            <a:xfrm>
              <a:off x="8082716" y="1030722"/>
              <a:ext cx="138822" cy="15079"/>
            </a:xfrm>
            <a:custGeom>
              <a:avLst/>
              <a:gdLst/>
              <a:ahLst/>
              <a:cxnLst/>
              <a:rect l="l" t="t" r="r" b="b"/>
              <a:pathLst>
                <a:path w="2458" h="267" extrusionOk="0">
                  <a:moveTo>
                    <a:pt x="7" y="1"/>
                  </a:moveTo>
                  <a:lnTo>
                    <a:pt x="1" y="147"/>
                  </a:lnTo>
                  <a:lnTo>
                    <a:pt x="2066" y="266"/>
                  </a:lnTo>
                  <a:lnTo>
                    <a:pt x="2457" y="147"/>
                  </a:lnTo>
                  <a:lnTo>
                    <a:pt x="14"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2135;p53">
              <a:extLst>
                <a:ext uri="{FF2B5EF4-FFF2-40B4-BE49-F238E27FC236}">
                  <a16:creationId xmlns:a16="http://schemas.microsoft.com/office/drawing/2014/main" id="{0D3F74EB-2422-8C8C-BA9F-677F305035B3}"/>
                </a:ext>
              </a:extLst>
            </p:cNvPr>
            <p:cNvSpPr/>
            <p:nvPr/>
          </p:nvSpPr>
          <p:spPr>
            <a:xfrm>
              <a:off x="8340142" y="1046083"/>
              <a:ext cx="138539" cy="16717"/>
            </a:xfrm>
            <a:custGeom>
              <a:avLst/>
              <a:gdLst/>
              <a:ahLst/>
              <a:cxnLst/>
              <a:rect l="l" t="t" r="r" b="b"/>
              <a:pathLst>
                <a:path w="2453" h="296" extrusionOk="0">
                  <a:moveTo>
                    <a:pt x="0" y="1"/>
                  </a:moveTo>
                  <a:lnTo>
                    <a:pt x="378" y="169"/>
                  </a:lnTo>
                  <a:lnTo>
                    <a:pt x="2445" y="295"/>
                  </a:lnTo>
                  <a:lnTo>
                    <a:pt x="2452" y="149"/>
                  </a:lnTo>
                  <a:lnTo>
                    <a:pt x="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2136;p53">
              <a:extLst>
                <a:ext uri="{FF2B5EF4-FFF2-40B4-BE49-F238E27FC236}">
                  <a16:creationId xmlns:a16="http://schemas.microsoft.com/office/drawing/2014/main" id="{A4474462-9D50-5C2A-099D-0D50D20BCCAA}"/>
                </a:ext>
              </a:extLst>
            </p:cNvPr>
            <p:cNvSpPr/>
            <p:nvPr/>
          </p:nvSpPr>
          <p:spPr>
            <a:xfrm>
              <a:off x="6211327" y="-36220"/>
              <a:ext cx="2945584" cy="638676"/>
            </a:xfrm>
            <a:custGeom>
              <a:avLst/>
              <a:gdLst/>
              <a:ahLst/>
              <a:cxnLst/>
              <a:rect l="l" t="t" r="r" b="b"/>
              <a:pathLst>
                <a:path w="52155" h="11309" extrusionOk="0">
                  <a:moveTo>
                    <a:pt x="71" y="0"/>
                  </a:moveTo>
                  <a:lnTo>
                    <a:pt x="0" y="126"/>
                  </a:lnTo>
                  <a:cubicBezTo>
                    <a:pt x="14194" y="8200"/>
                    <a:pt x="27618" y="10574"/>
                    <a:pt x="36377" y="11140"/>
                  </a:cubicBezTo>
                  <a:cubicBezTo>
                    <a:pt x="38191" y="11260"/>
                    <a:pt x="39878" y="11309"/>
                    <a:pt x="41432" y="11309"/>
                  </a:cubicBezTo>
                  <a:cubicBezTo>
                    <a:pt x="48015" y="11309"/>
                    <a:pt x="52097" y="10448"/>
                    <a:pt x="52154" y="10440"/>
                  </a:cubicBezTo>
                  <a:lnTo>
                    <a:pt x="52119" y="10300"/>
                  </a:lnTo>
                  <a:cubicBezTo>
                    <a:pt x="52073" y="10311"/>
                    <a:pt x="48002" y="11166"/>
                    <a:pt x="41431" y="11166"/>
                  </a:cubicBezTo>
                  <a:cubicBezTo>
                    <a:pt x="39881" y="11166"/>
                    <a:pt x="38192" y="11118"/>
                    <a:pt x="36384" y="11001"/>
                  </a:cubicBezTo>
                  <a:cubicBezTo>
                    <a:pt x="27638" y="10433"/>
                    <a:pt x="14236" y="8060"/>
                    <a:pt x="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0" name="Google Shape;2739;p61">
            <a:extLst>
              <a:ext uri="{FF2B5EF4-FFF2-40B4-BE49-F238E27FC236}">
                <a16:creationId xmlns:a16="http://schemas.microsoft.com/office/drawing/2014/main" id="{193F7133-1ACE-F5B4-D56A-4F911F81B076}"/>
              </a:ext>
            </a:extLst>
          </p:cNvPr>
          <p:cNvGrpSpPr/>
          <p:nvPr/>
        </p:nvGrpSpPr>
        <p:grpSpPr>
          <a:xfrm>
            <a:off x="8525954" y="3736486"/>
            <a:ext cx="1320896" cy="917976"/>
            <a:chOff x="6326862" y="1948322"/>
            <a:chExt cx="973825" cy="676774"/>
          </a:xfrm>
        </p:grpSpPr>
        <p:sp>
          <p:nvSpPr>
            <p:cNvPr id="1941" name="Google Shape;2740;p61">
              <a:extLst>
                <a:ext uri="{FF2B5EF4-FFF2-40B4-BE49-F238E27FC236}">
                  <a16:creationId xmlns:a16="http://schemas.microsoft.com/office/drawing/2014/main" id="{25410266-B181-8873-C0AA-88B7602632F6}"/>
                </a:ext>
              </a:extLst>
            </p:cNvPr>
            <p:cNvSpPr/>
            <p:nvPr/>
          </p:nvSpPr>
          <p:spPr>
            <a:xfrm>
              <a:off x="6416593" y="2061979"/>
              <a:ext cx="709215" cy="544888"/>
            </a:xfrm>
            <a:custGeom>
              <a:avLst/>
              <a:gdLst/>
              <a:ahLst/>
              <a:cxnLst/>
              <a:rect l="l" t="t" r="r" b="b"/>
              <a:pathLst>
                <a:path w="22913" h="17604" extrusionOk="0">
                  <a:moveTo>
                    <a:pt x="19837" y="0"/>
                  </a:moveTo>
                  <a:lnTo>
                    <a:pt x="0" y="12934"/>
                  </a:lnTo>
                  <a:lnTo>
                    <a:pt x="3074" y="17604"/>
                  </a:lnTo>
                  <a:lnTo>
                    <a:pt x="22913" y="4671"/>
                  </a:lnTo>
                  <a:lnTo>
                    <a:pt x="198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2741;p61">
              <a:extLst>
                <a:ext uri="{FF2B5EF4-FFF2-40B4-BE49-F238E27FC236}">
                  <a16:creationId xmlns:a16="http://schemas.microsoft.com/office/drawing/2014/main" id="{2F9669F8-7D59-03E4-2211-8EFD86917BB6}"/>
                </a:ext>
              </a:extLst>
            </p:cNvPr>
            <p:cNvSpPr/>
            <p:nvPr/>
          </p:nvSpPr>
          <p:spPr>
            <a:xfrm>
              <a:off x="7030596" y="2028365"/>
              <a:ext cx="146158" cy="178194"/>
            </a:xfrm>
            <a:custGeom>
              <a:avLst/>
              <a:gdLst/>
              <a:ahLst/>
              <a:cxnLst/>
              <a:rect l="l" t="t" r="r" b="b"/>
              <a:pathLst>
                <a:path w="4722" h="5757" extrusionOk="0">
                  <a:moveTo>
                    <a:pt x="1647" y="1"/>
                  </a:moveTo>
                  <a:lnTo>
                    <a:pt x="0" y="1086"/>
                  </a:lnTo>
                  <a:lnTo>
                    <a:pt x="3076" y="5757"/>
                  </a:lnTo>
                  <a:lnTo>
                    <a:pt x="4721" y="4673"/>
                  </a:lnTo>
                  <a:lnTo>
                    <a:pt x="16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2742;p61">
              <a:extLst>
                <a:ext uri="{FF2B5EF4-FFF2-40B4-BE49-F238E27FC236}">
                  <a16:creationId xmlns:a16="http://schemas.microsoft.com/office/drawing/2014/main" id="{1BF2C915-A748-DA71-BDD3-F195E8BFE343}"/>
                </a:ext>
              </a:extLst>
            </p:cNvPr>
            <p:cNvSpPr/>
            <p:nvPr/>
          </p:nvSpPr>
          <p:spPr>
            <a:xfrm>
              <a:off x="7081574" y="1948322"/>
              <a:ext cx="219113" cy="224684"/>
            </a:xfrm>
            <a:custGeom>
              <a:avLst/>
              <a:gdLst/>
              <a:ahLst/>
              <a:cxnLst/>
              <a:rect l="l" t="t" r="r" b="b"/>
              <a:pathLst>
                <a:path w="7079" h="7259" extrusionOk="0">
                  <a:moveTo>
                    <a:pt x="3993" y="0"/>
                  </a:moveTo>
                  <a:cubicBezTo>
                    <a:pt x="3951" y="0"/>
                    <a:pt x="3909" y="13"/>
                    <a:pt x="3872" y="39"/>
                  </a:cubicBezTo>
                  <a:lnTo>
                    <a:pt x="0" y="2587"/>
                  </a:lnTo>
                  <a:lnTo>
                    <a:pt x="3074" y="7259"/>
                  </a:lnTo>
                  <a:lnTo>
                    <a:pt x="6946" y="4709"/>
                  </a:lnTo>
                  <a:cubicBezTo>
                    <a:pt x="7050" y="4639"/>
                    <a:pt x="7079" y="4499"/>
                    <a:pt x="7008" y="4393"/>
                  </a:cubicBezTo>
                  <a:lnTo>
                    <a:pt x="4180" y="101"/>
                  </a:lnTo>
                  <a:cubicBezTo>
                    <a:pt x="4136" y="36"/>
                    <a:pt x="4064" y="0"/>
                    <a:pt x="3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2743;p61">
              <a:extLst>
                <a:ext uri="{FF2B5EF4-FFF2-40B4-BE49-F238E27FC236}">
                  <a16:creationId xmlns:a16="http://schemas.microsoft.com/office/drawing/2014/main" id="{2B9029DA-4372-CF3F-0869-69FB727F821F}"/>
                </a:ext>
              </a:extLst>
            </p:cNvPr>
            <p:cNvSpPr/>
            <p:nvPr/>
          </p:nvSpPr>
          <p:spPr>
            <a:xfrm>
              <a:off x="6326862" y="2462286"/>
              <a:ext cx="184910" cy="162810"/>
            </a:xfrm>
            <a:custGeom>
              <a:avLst/>
              <a:gdLst/>
              <a:ahLst/>
              <a:cxnLst/>
              <a:rect l="l" t="t" r="r" b="b"/>
              <a:pathLst>
                <a:path w="5974" h="5260" extrusionOk="0">
                  <a:moveTo>
                    <a:pt x="2899" y="1"/>
                  </a:moveTo>
                  <a:lnTo>
                    <a:pt x="1" y="5259"/>
                  </a:lnTo>
                  <a:lnTo>
                    <a:pt x="5973" y="4671"/>
                  </a:lnTo>
                  <a:lnTo>
                    <a:pt x="28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2744;p61">
              <a:extLst>
                <a:ext uri="{FF2B5EF4-FFF2-40B4-BE49-F238E27FC236}">
                  <a16:creationId xmlns:a16="http://schemas.microsoft.com/office/drawing/2014/main" id="{3C7F179F-3A0E-5F1B-868C-1DB76A2E848A}"/>
                </a:ext>
              </a:extLst>
            </p:cNvPr>
            <p:cNvSpPr/>
            <p:nvPr/>
          </p:nvSpPr>
          <p:spPr>
            <a:xfrm>
              <a:off x="6326862" y="2566131"/>
              <a:ext cx="67043" cy="58965"/>
            </a:xfrm>
            <a:custGeom>
              <a:avLst/>
              <a:gdLst/>
              <a:ahLst/>
              <a:cxnLst/>
              <a:rect l="l" t="t" r="r" b="b"/>
              <a:pathLst>
                <a:path w="2166" h="1905" extrusionOk="0">
                  <a:moveTo>
                    <a:pt x="1051" y="0"/>
                  </a:moveTo>
                  <a:lnTo>
                    <a:pt x="1" y="1904"/>
                  </a:lnTo>
                  <a:lnTo>
                    <a:pt x="2165" y="1694"/>
                  </a:lnTo>
                  <a:lnTo>
                    <a:pt x="10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2745;p61">
              <a:extLst>
                <a:ext uri="{FF2B5EF4-FFF2-40B4-BE49-F238E27FC236}">
                  <a16:creationId xmlns:a16="http://schemas.microsoft.com/office/drawing/2014/main" id="{3C23A807-4432-DE41-33DD-B0B25ED92690}"/>
                </a:ext>
              </a:extLst>
            </p:cNvPr>
            <p:cNvSpPr/>
            <p:nvPr/>
          </p:nvSpPr>
          <p:spPr>
            <a:xfrm>
              <a:off x="6455810" y="2121593"/>
              <a:ext cx="630750" cy="425690"/>
            </a:xfrm>
            <a:custGeom>
              <a:avLst/>
              <a:gdLst/>
              <a:ahLst/>
              <a:cxnLst/>
              <a:rect l="l" t="t" r="r" b="b"/>
              <a:pathLst>
                <a:path w="20378" h="13753" extrusionOk="0">
                  <a:moveTo>
                    <a:pt x="19839" y="0"/>
                  </a:moveTo>
                  <a:lnTo>
                    <a:pt x="1" y="12934"/>
                  </a:lnTo>
                  <a:lnTo>
                    <a:pt x="533" y="13752"/>
                  </a:lnTo>
                  <a:lnTo>
                    <a:pt x="20377" y="820"/>
                  </a:lnTo>
                  <a:lnTo>
                    <a:pt x="198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5" name="Google Shape;3318;p64">
            <a:extLst>
              <a:ext uri="{FF2B5EF4-FFF2-40B4-BE49-F238E27FC236}">
                <a16:creationId xmlns:a16="http://schemas.microsoft.com/office/drawing/2014/main" id="{7498B021-0B48-7283-5451-DF91448074A9}"/>
              </a:ext>
            </a:extLst>
          </p:cNvPr>
          <p:cNvSpPr/>
          <p:nvPr/>
        </p:nvSpPr>
        <p:spPr>
          <a:xfrm>
            <a:off x="5846201" y="1391822"/>
            <a:ext cx="1003014" cy="659714"/>
          </a:xfrm>
          <a:custGeom>
            <a:avLst/>
            <a:gdLst/>
            <a:ahLst/>
            <a:cxnLst/>
            <a:rect l="l" t="t" r="r" b="b"/>
            <a:pathLst>
              <a:path w="49182" h="39873" extrusionOk="0">
                <a:moveTo>
                  <a:pt x="23224" y="0"/>
                </a:moveTo>
                <a:cubicBezTo>
                  <a:pt x="19756" y="0"/>
                  <a:pt x="16287" y="152"/>
                  <a:pt x="12828" y="388"/>
                </a:cubicBezTo>
                <a:cubicBezTo>
                  <a:pt x="10214" y="571"/>
                  <a:pt x="7478" y="875"/>
                  <a:pt x="5442" y="2547"/>
                </a:cubicBezTo>
                <a:cubicBezTo>
                  <a:pt x="3375" y="4218"/>
                  <a:pt x="2524" y="6984"/>
                  <a:pt x="1977" y="9598"/>
                </a:cubicBezTo>
                <a:cubicBezTo>
                  <a:pt x="730" y="15677"/>
                  <a:pt x="1" y="22456"/>
                  <a:pt x="1673" y="28474"/>
                </a:cubicBezTo>
                <a:cubicBezTo>
                  <a:pt x="2432" y="31301"/>
                  <a:pt x="4682" y="32061"/>
                  <a:pt x="7326" y="32638"/>
                </a:cubicBezTo>
                <a:cubicBezTo>
                  <a:pt x="8846" y="32972"/>
                  <a:pt x="10366" y="33246"/>
                  <a:pt x="11916" y="33520"/>
                </a:cubicBezTo>
                <a:cubicBezTo>
                  <a:pt x="11946" y="34583"/>
                  <a:pt x="12038" y="35647"/>
                  <a:pt x="12129" y="36742"/>
                </a:cubicBezTo>
                <a:cubicBezTo>
                  <a:pt x="12220" y="37866"/>
                  <a:pt x="12372" y="39082"/>
                  <a:pt x="13193" y="39872"/>
                </a:cubicBezTo>
                <a:cubicBezTo>
                  <a:pt x="13952" y="39508"/>
                  <a:pt x="14287" y="38626"/>
                  <a:pt x="14530" y="37836"/>
                </a:cubicBezTo>
                <a:cubicBezTo>
                  <a:pt x="14925" y="36559"/>
                  <a:pt x="15351" y="35313"/>
                  <a:pt x="15746" y="34036"/>
                </a:cubicBezTo>
                <a:cubicBezTo>
                  <a:pt x="20996" y="34687"/>
                  <a:pt x="26284" y="34936"/>
                  <a:pt x="31581" y="34936"/>
                </a:cubicBezTo>
                <a:cubicBezTo>
                  <a:pt x="32969" y="34936"/>
                  <a:pt x="34357" y="34919"/>
                  <a:pt x="35746" y="34887"/>
                </a:cubicBezTo>
                <a:cubicBezTo>
                  <a:pt x="38543" y="34827"/>
                  <a:pt x="41521" y="34644"/>
                  <a:pt x="43801" y="33003"/>
                </a:cubicBezTo>
                <a:cubicBezTo>
                  <a:pt x="46293" y="31210"/>
                  <a:pt x="47388" y="28079"/>
                  <a:pt x="47996" y="25100"/>
                </a:cubicBezTo>
                <a:cubicBezTo>
                  <a:pt x="49151" y="19629"/>
                  <a:pt x="49181" y="14188"/>
                  <a:pt x="48512" y="8686"/>
                </a:cubicBezTo>
                <a:cubicBezTo>
                  <a:pt x="48300" y="6954"/>
                  <a:pt x="47752" y="5768"/>
                  <a:pt x="46962" y="4857"/>
                </a:cubicBezTo>
                <a:cubicBezTo>
                  <a:pt x="45746" y="3489"/>
                  <a:pt x="43953" y="2790"/>
                  <a:pt x="41673" y="2121"/>
                </a:cubicBezTo>
                <a:cubicBezTo>
                  <a:pt x="38391" y="1118"/>
                  <a:pt x="34956" y="632"/>
                  <a:pt x="31552" y="328"/>
                </a:cubicBezTo>
                <a:cubicBezTo>
                  <a:pt x="28780" y="98"/>
                  <a:pt x="26002" y="0"/>
                  <a:pt x="23224" y="0"/>
                </a:cubicBezTo>
                <a:close/>
              </a:path>
            </a:pathLst>
          </a:custGeom>
          <a:solidFill>
            <a:srgbClr val="FFA4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956" name="Google Shape;3319;p64">
            <a:extLst>
              <a:ext uri="{FF2B5EF4-FFF2-40B4-BE49-F238E27FC236}">
                <a16:creationId xmlns:a16="http://schemas.microsoft.com/office/drawing/2014/main" id="{3CE48756-5B9F-741D-93EF-57AB2F61299F}"/>
              </a:ext>
            </a:extLst>
          </p:cNvPr>
          <p:cNvGrpSpPr/>
          <p:nvPr/>
        </p:nvGrpSpPr>
        <p:grpSpPr>
          <a:xfrm>
            <a:off x="5868842" y="2020905"/>
            <a:ext cx="2616191" cy="3431162"/>
            <a:chOff x="5982025" y="2183425"/>
            <a:chExt cx="1841350" cy="2414950"/>
          </a:xfrm>
        </p:grpSpPr>
        <p:sp>
          <p:nvSpPr>
            <p:cNvPr id="1957" name="Google Shape;3320;p64">
              <a:extLst>
                <a:ext uri="{FF2B5EF4-FFF2-40B4-BE49-F238E27FC236}">
                  <a16:creationId xmlns:a16="http://schemas.microsoft.com/office/drawing/2014/main" id="{67FDF066-6EB0-7655-0701-DD97E51C5FCE}"/>
                </a:ext>
              </a:extLst>
            </p:cNvPr>
            <p:cNvSpPr/>
            <p:nvPr/>
          </p:nvSpPr>
          <p:spPr>
            <a:xfrm>
              <a:off x="5982025" y="2941825"/>
              <a:ext cx="321575" cy="464325"/>
            </a:xfrm>
            <a:custGeom>
              <a:avLst/>
              <a:gdLst/>
              <a:ahLst/>
              <a:cxnLst/>
              <a:rect l="l" t="t" r="r" b="b"/>
              <a:pathLst>
                <a:path w="12863" h="18573" extrusionOk="0">
                  <a:moveTo>
                    <a:pt x="5020" y="0"/>
                  </a:moveTo>
                  <a:cubicBezTo>
                    <a:pt x="4747" y="122"/>
                    <a:pt x="4686" y="426"/>
                    <a:pt x="4656" y="730"/>
                  </a:cubicBezTo>
                  <a:cubicBezTo>
                    <a:pt x="4413" y="3435"/>
                    <a:pt x="5598" y="6080"/>
                    <a:pt x="5780" y="8815"/>
                  </a:cubicBezTo>
                  <a:cubicBezTo>
                    <a:pt x="4960" y="7052"/>
                    <a:pt x="4109" y="5259"/>
                    <a:pt x="3288" y="3496"/>
                  </a:cubicBezTo>
                  <a:cubicBezTo>
                    <a:pt x="3045" y="3040"/>
                    <a:pt x="2832" y="2554"/>
                    <a:pt x="2406" y="2250"/>
                  </a:cubicBezTo>
                  <a:lnTo>
                    <a:pt x="2406" y="2250"/>
                  </a:lnTo>
                  <a:cubicBezTo>
                    <a:pt x="1829" y="3192"/>
                    <a:pt x="2376" y="4712"/>
                    <a:pt x="2650" y="5684"/>
                  </a:cubicBezTo>
                  <a:cubicBezTo>
                    <a:pt x="2983" y="6928"/>
                    <a:pt x="3468" y="8171"/>
                    <a:pt x="3621" y="9475"/>
                  </a:cubicBezTo>
                  <a:lnTo>
                    <a:pt x="3621" y="9475"/>
                  </a:lnTo>
                  <a:cubicBezTo>
                    <a:pt x="3494" y="8412"/>
                    <a:pt x="2344" y="7020"/>
                    <a:pt x="1707" y="6232"/>
                  </a:cubicBezTo>
                  <a:cubicBezTo>
                    <a:pt x="1495" y="5928"/>
                    <a:pt x="1039" y="5198"/>
                    <a:pt x="643" y="5137"/>
                  </a:cubicBezTo>
                  <a:cubicBezTo>
                    <a:pt x="607" y="5132"/>
                    <a:pt x="574" y="5130"/>
                    <a:pt x="543" y="5130"/>
                  </a:cubicBezTo>
                  <a:cubicBezTo>
                    <a:pt x="1" y="5130"/>
                    <a:pt x="231" y="5858"/>
                    <a:pt x="461" y="6232"/>
                  </a:cubicBezTo>
                  <a:cubicBezTo>
                    <a:pt x="1373" y="7751"/>
                    <a:pt x="2254" y="9332"/>
                    <a:pt x="2710" y="11064"/>
                  </a:cubicBezTo>
                  <a:cubicBezTo>
                    <a:pt x="3075" y="12371"/>
                    <a:pt x="3105" y="13770"/>
                    <a:pt x="3379" y="15107"/>
                  </a:cubicBezTo>
                  <a:cubicBezTo>
                    <a:pt x="3653" y="16444"/>
                    <a:pt x="4230" y="17812"/>
                    <a:pt x="5385" y="18572"/>
                  </a:cubicBezTo>
                  <a:lnTo>
                    <a:pt x="10674" y="17174"/>
                  </a:lnTo>
                  <a:cubicBezTo>
                    <a:pt x="10431" y="14438"/>
                    <a:pt x="10218" y="11520"/>
                    <a:pt x="11404" y="9058"/>
                  </a:cubicBezTo>
                  <a:cubicBezTo>
                    <a:pt x="11829" y="8207"/>
                    <a:pt x="12407" y="7417"/>
                    <a:pt x="12711" y="6535"/>
                  </a:cubicBezTo>
                  <a:cubicBezTo>
                    <a:pt x="12802" y="6232"/>
                    <a:pt x="12863" y="5928"/>
                    <a:pt x="12832" y="5624"/>
                  </a:cubicBezTo>
                  <a:cubicBezTo>
                    <a:pt x="12832" y="5502"/>
                    <a:pt x="12832" y="5380"/>
                    <a:pt x="12771" y="5320"/>
                  </a:cubicBezTo>
                  <a:cubicBezTo>
                    <a:pt x="12700" y="5212"/>
                    <a:pt x="12595" y="5170"/>
                    <a:pt x="12480" y="5170"/>
                  </a:cubicBezTo>
                  <a:cubicBezTo>
                    <a:pt x="12302" y="5170"/>
                    <a:pt x="12098" y="5270"/>
                    <a:pt x="11951" y="5380"/>
                  </a:cubicBezTo>
                  <a:cubicBezTo>
                    <a:pt x="10644" y="6353"/>
                    <a:pt x="10157" y="8025"/>
                    <a:pt x="9701" y="9605"/>
                  </a:cubicBezTo>
                  <a:cubicBezTo>
                    <a:pt x="9397" y="7721"/>
                    <a:pt x="9245" y="5836"/>
                    <a:pt x="9215" y="3921"/>
                  </a:cubicBezTo>
                  <a:cubicBezTo>
                    <a:pt x="9215" y="3010"/>
                    <a:pt x="9215" y="2067"/>
                    <a:pt x="8729" y="1307"/>
                  </a:cubicBezTo>
                  <a:cubicBezTo>
                    <a:pt x="7634" y="1855"/>
                    <a:pt x="7604" y="3648"/>
                    <a:pt x="7543" y="4712"/>
                  </a:cubicBezTo>
                  <a:cubicBezTo>
                    <a:pt x="7513" y="5806"/>
                    <a:pt x="7604" y="6900"/>
                    <a:pt x="7482" y="7964"/>
                  </a:cubicBezTo>
                  <a:cubicBezTo>
                    <a:pt x="7057" y="5107"/>
                    <a:pt x="6419" y="2554"/>
                    <a:pt x="5020" y="0"/>
                  </a:cubicBezTo>
                  <a:close/>
                </a:path>
              </a:pathLst>
            </a:custGeom>
            <a:solidFill>
              <a:srgbClr val="AB65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8" name="Google Shape;3321;p64">
              <a:extLst>
                <a:ext uri="{FF2B5EF4-FFF2-40B4-BE49-F238E27FC236}">
                  <a16:creationId xmlns:a16="http://schemas.microsoft.com/office/drawing/2014/main" id="{F448BD9C-1FEA-36D5-CF25-24B05BA92830}"/>
                </a:ext>
              </a:extLst>
            </p:cNvPr>
            <p:cNvSpPr/>
            <p:nvPr/>
          </p:nvSpPr>
          <p:spPr>
            <a:xfrm>
              <a:off x="6494300" y="2183425"/>
              <a:ext cx="1329075" cy="1464350"/>
            </a:xfrm>
            <a:custGeom>
              <a:avLst/>
              <a:gdLst/>
              <a:ahLst/>
              <a:cxnLst/>
              <a:rect l="l" t="t" r="r" b="b"/>
              <a:pathLst>
                <a:path w="53163" h="58574" extrusionOk="0">
                  <a:moveTo>
                    <a:pt x="23720" y="0"/>
                  </a:moveTo>
                  <a:cubicBezTo>
                    <a:pt x="23211" y="0"/>
                    <a:pt x="22700" y="21"/>
                    <a:pt x="22190" y="62"/>
                  </a:cubicBezTo>
                  <a:cubicBezTo>
                    <a:pt x="13588" y="822"/>
                    <a:pt x="6870" y="5442"/>
                    <a:pt x="6506" y="14652"/>
                  </a:cubicBezTo>
                  <a:cubicBezTo>
                    <a:pt x="6384" y="18026"/>
                    <a:pt x="6840" y="21431"/>
                    <a:pt x="6293" y="24774"/>
                  </a:cubicBezTo>
                  <a:cubicBezTo>
                    <a:pt x="5411" y="30154"/>
                    <a:pt x="2068" y="34835"/>
                    <a:pt x="913" y="40154"/>
                  </a:cubicBezTo>
                  <a:cubicBezTo>
                    <a:pt x="1" y="44227"/>
                    <a:pt x="518" y="48695"/>
                    <a:pt x="2676" y="52252"/>
                  </a:cubicBezTo>
                  <a:cubicBezTo>
                    <a:pt x="4864" y="55838"/>
                    <a:pt x="8755" y="58422"/>
                    <a:pt x="12949" y="58574"/>
                  </a:cubicBezTo>
                  <a:lnTo>
                    <a:pt x="47297" y="57328"/>
                  </a:lnTo>
                  <a:cubicBezTo>
                    <a:pt x="50914" y="55200"/>
                    <a:pt x="53163" y="50884"/>
                    <a:pt x="52798" y="46689"/>
                  </a:cubicBezTo>
                  <a:cubicBezTo>
                    <a:pt x="52555" y="44166"/>
                    <a:pt x="51491" y="41796"/>
                    <a:pt x="50275" y="39577"/>
                  </a:cubicBezTo>
                  <a:cubicBezTo>
                    <a:pt x="48026" y="35473"/>
                    <a:pt x="45169" y="31704"/>
                    <a:pt x="43072" y="27510"/>
                  </a:cubicBezTo>
                  <a:cubicBezTo>
                    <a:pt x="42160" y="25686"/>
                    <a:pt x="41339" y="23984"/>
                    <a:pt x="41339" y="21917"/>
                  </a:cubicBezTo>
                  <a:cubicBezTo>
                    <a:pt x="41309" y="19637"/>
                    <a:pt x="41096" y="17297"/>
                    <a:pt x="40853" y="15017"/>
                  </a:cubicBezTo>
                  <a:cubicBezTo>
                    <a:pt x="40306" y="10427"/>
                    <a:pt x="38603" y="6263"/>
                    <a:pt x="34804" y="3558"/>
                  </a:cubicBezTo>
                  <a:cubicBezTo>
                    <a:pt x="31573" y="1242"/>
                    <a:pt x="27674" y="0"/>
                    <a:pt x="23720" y="0"/>
                  </a:cubicBezTo>
                  <a:close/>
                </a:path>
              </a:pathLst>
            </a:custGeom>
            <a:solidFill>
              <a:srgbClr val="5831B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9" name="Google Shape;3322;p64">
              <a:extLst>
                <a:ext uri="{FF2B5EF4-FFF2-40B4-BE49-F238E27FC236}">
                  <a16:creationId xmlns:a16="http://schemas.microsoft.com/office/drawing/2014/main" id="{DAC259ED-A8E7-384E-7AF8-AD20B9F80493}"/>
                </a:ext>
              </a:extLst>
            </p:cNvPr>
            <p:cNvSpPr/>
            <p:nvPr/>
          </p:nvSpPr>
          <p:spPr>
            <a:xfrm>
              <a:off x="6591575" y="2603675"/>
              <a:ext cx="211275" cy="28150"/>
            </a:xfrm>
            <a:custGeom>
              <a:avLst/>
              <a:gdLst/>
              <a:ahLst/>
              <a:cxnLst/>
              <a:rect l="l" t="t" r="r" b="b"/>
              <a:pathLst>
                <a:path w="8451" h="1126" extrusionOk="0">
                  <a:moveTo>
                    <a:pt x="183" y="0"/>
                  </a:moveTo>
                  <a:cubicBezTo>
                    <a:pt x="183" y="304"/>
                    <a:pt x="122" y="608"/>
                    <a:pt x="0" y="851"/>
                  </a:cubicBezTo>
                  <a:lnTo>
                    <a:pt x="7995" y="1125"/>
                  </a:lnTo>
                  <a:cubicBezTo>
                    <a:pt x="8238" y="1125"/>
                    <a:pt x="8420" y="943"/>
                    <a:pt x="8450" y="730"/>
                  </a:cubicBezTo>
                  <a:cubicBezTo>
                    <a:pt x="8450" y="487"/>
                    <a:pt x="8268" y="274"/>
                    <a:pt x="8025" y="274"/>
                  </a:cubicBezTo>
                  <a:lnTo>
                    <a:pt x="183"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0" name="Google Shape;3323;p64">
              <a:extLst>
                <a:ext uri="{FF2B5EF4-FFF2-40B4-BE49-F238E27FC236}">
                  <a16:creationId xmlns:a16="http://schemas.microsoft.com/office/drawing/2014/main" id="{176B5CDD-1FDA-BCF3-0A63-2953122813B5}"/>
                </a:ext>
              </a:extLst>
            </p:cNvPr>
            <p:cNvSpPr/>
            <p:nvPr/>
          </p:nvSpPr>
          <p:spPr>
            <a:xfrm>
              <a:off x="6582450" y="2298200"/>
              <a:ext cx="997775" cy="1295825"/>
            </a:xfrm>
            <a:custGeom>
              <a:avLst/>
              <a:gdLst/>
              <a:ahLst/>
              <a:cxnLst/>
              <a:rect l="l" t="t" r="r" b="b"/>
              <a:pathLst>
                <a:path w="39911" h="51833" extrusionOk="0">
                  <a:moveTo>
                    <a:pt x="10214" y="0"/>
                  </a:moveTo>
                  <a:cubicBezTo>
                    <a:pt x="8512" y="608"/>
                    <a:pt x="7174" y="2006"/>
                    <a:pt x="6293" y="3617"/>
                  </a:cubicBezTo>
                  <a:cubicBezTo>
                    <a:pt x="5442" y="5198"/>
                    <a:pt x="5046" y="7022"/>
                    <a:pt x="4773" y="8815"/>
                  </a:cubicBezTo>
                  <a:cubicBezTo>
                    <a:pt x="4347" y="11733"/>
                    <a:pt x="4226" y="14712"/>
                    <a:pt x="4439" y="17691"/>
                  </a:cubicBezTo>
                  <a:cubicBezTo>
                    <a:pt x="4621" y="20183"/>
                    <a:pt x="5046" y="22706"/>
                    <a:pt x="4590" y="25168"/>
                  </a:cubicBezTo>
                  <a:cubicBezTo>
                    <a:pt x="4165" y="27448"/>
                    <a:pt x="2980" y="29514"/>
                    <a:pt x="2098" y="31673"/>
                  </a:cubicBezTo>
                  <a:cubicBezTo>
                    <a:pt x="730" y="35077"/>
                    <a:pt x="1" y="38846"/>
                    <a:pt x="730" y="42463"/>
                  </a:cubicBezTo>
                  <a:cubicBezTo>
                    <a:pt x="1460" y="46080"/>
                    <a:pt x="3770" y="49454"/>
                    <a:pt x="7144" y="50913"/>
                  </a:cubicBezTo>
                  <a:cubicBezTo>
                    <a:pt x="8670" y="51584"/>
                    <a:pt x="10338" y="51832"/>
                    <a:pt x="12012" y="51832"/>
                  </a:cubicBezTo>
                  <a:cubicBezTo>
                    <a:pt x="12538" y="51832"/>
                    <a:pt x="13065" y="51808"/>
                    <a:pt x="13588" y="51764"/>
                  </a:cubicBezTo>
                  <a:cubicBezTo>
                    <a:pt x="15837" y="51612"/>
                    <a:pt x="18086" y="51095"/>
                    <a:pt x="20001" y="49910"/>
                  </a:cubicBezTo>
                  <a:cubicBezTo>
                    <a:pt x="21460" y="48998"/>
                    <a:pt x="22646" y="47752"/>
                    <a:pt x="24165" y="46931"/>
                  </a:cubicBezTo>
                  <a:cubicBezTo>
                    <a:pt x="25333" y="46292"/>
                    <a:pt x="26661" y="45973"/>
                    <a:pt x="27986" y="45973"/>
                  </a:cubicBezTo>
                  <a:cubicBezTo>
                    <a:pt x="28489" y="45973"/>
                    <a:pt x="28991" y="46019"/>
                    <a:pt x="29485" y="46110"/>
                  </a:cubicBezTo>
                  <a:cubicBezTo>
                    <a:pt x="31200" y="46443"/>
                    <a:pt x="32866" y="47354"/>
                    <a:pt x="34595" y="47354"/>
                  </a:cubicBezTo>
                  <a:cubicBezTo>
                    <a:pt x="34766" y="47354"/>
                    <a:pt x="34936" y="47345"/>
                    <a:pt x="35108" y="47326"/>
                  </a:cubicBezTo>
                  <a:cubicBezTo>
                    <a:pt x="37448" y="47053"/>
                    <a:pt x="39242" y="44803"/>
                    <a:pt x="39576" y="42463"/>
                  </a:cubicBezTo>
                  <a:cubicBezTo>
                    <a:pt x="39910" y="40123"/>
                    <a:pt x="39029" y="37752"/>
                    <a:pt x="37752" y="35746"/>
                  </a:cubicBezTo>
                  <a:cubicBezTo>
                    <a:pt x="34865" y="31125"/>
                    <a:pt x="29849" y="27752"/>
                    <a:pt x="28330" y="22523"/>
                  </a:cubicBezTo>
                  <a:cubicBezTo>
                    <a:pt x="27874" y="20943"/>
                    <a:pt x="27752" y="19271"/>
                    <a:pt x="27235" y="17691"/>
                  </a:cubicBezTo>
                  <a:cubicBezTo>
                    <a:pt x="25973" y="13933"/>
                    <a:pt x="22153" y="11215"/>
                    <a:pt x="18216" y="11215"/>
                  </a:cubicBezTo>
                  <a:cubicBezTo>
                    <a:pt x="18173" y="11215"/>
                    <a:pt x="18130" y="11216"/>
                    <a:pt x="18086" y="11216"/>
                  </a:cubicBezTo>
                  <a:lnTo>
                    <a:pt x="10214" y="0"/>
                  </a:lnTo>
                  <a:close/>
                </a:path>
              </a:pathLst>
            </a:custGeom>
            <a:solidFill>
              <a:srgbClr val="5831B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1" name="Google Shape;3324;p64">
              <a:extLst>
                <a:ext uri="{FF2B5EF4-FFF2-40B4-BE49-F238E27FC236}">
                  <a16:creationId xmlns:a16="http://schemas.microsoft.com/office/drawing/2014/main" id="{EF3794BB-31EA-AC17-DA58-938E1FAD5188}"/>
                </a:ext>
              </a:extLst>
            </p:cNvPr>
            <p:cNvSpPr/>
            <p:nvPr/>
          </p:nvSpPr>
          <p:spPr>
            <a:xfrm>
              <a:off x="6704050" y="2242150"/>
              <a:ext cx="705950" cy="837075"/>
            </a:xfrm>
            <a:custGeom>
              <a:avLst/>
              <a:gdLst/>
              <a:ahLst/>
              <a:cxnLst/>
              <a:rect l="l" t="t" r="r" b="b"/>
              <a:pathLst>
                <a:path w="28238" h="33483" extrusionOk="0">
                  <a:moveTo>
                    <a:pt x="13119" y="0"/>
                  </a:moveTo>
                  <a:cubicBezTo>
                    <a:pt x="9761" y="0"/>
                    <a:pt x="6313" y="822"/>
                    <a:pt x="4043" y="3185"/>
                  </a:cubicBezTo>
                  <a:cubicBezTo>
                    <a:pt x="2310" y="4978"/>
                    <a:pt x="1368" y="8595"/>
                    <a:pt x="851" y="10966"/>
                  </a:cubicBezTo>
                  <a:cubicBezTo>
                    <a:pt x="0" y="14917"/>
                    <a:pt x="122" y="18990"/>
                    <a:pt x="638" y="22972"/>
                  </a:cubicBezTo>
                  <a:cubicBezTo>
                    <a:pt x="851" y="24948"/>
                    <a:pt x="1216" y="26924"/>
                    <a:pt x="2189" y="28626"/>
                  </a:cubicBezTo>
                  <a:cubicBezTo>
                    <a:pt x="4174" y="32071"/>
                    <a:pt x="8759" y="33482"/>
                    <a:pt x="12845" y="33482"/>
                  </a:cubicBezTo>
                  <a:cubicBezTo>
                    <a:pt x="13949" y="33482"/>
                    <a:pt x="15018" y="33379"/>
                    <a:pt x="15988" y="33185"/>
                  </a:cubicBezTo>
                  <a:cubicBezTo>
                    <a:pt x="23739" y="31574"/>
                    <a:pt x="25532" y="21848"/>
                    <a:pt x="26748" y="15434"/>
                  </a:cubicBezTo>
                  <a:cubicBezTo>
                    <a:pt x="27417" y="11817"/>
                    <a:pt x="28238" y="8382"/>
                    <a:pt x="25806" y="5130"/>
                  </a:cubicBezTo>
                  <a:cubicBezTo>
                    <a:pt x="23739" y="2364"/>
                    <a:pt x="21125" y="1239"/>
                    <a:pt x="17873" y="510"/>
                  </a:cubicBezTo>
                  <a:cubicBezTo>
                    <a:pt x="17386" y="419"/>
                    <a:pt x="16870" y="327"/>
                    <a:pt x="16323" y="236"/>
                  </a:cubicBezTo>
                  <a:cubicBezTo>
                    <a:pt x="15293" y="87"/>
                    <a:pt x="14211" y="0"/>
                    <a:pt x="13119" y="0"/>
                  </a:cubicBezTo>
                  <a:close/>
                </a:path>
              </a:pathLst>
            </a:custGeom>
            <a:solidFill>
              <a:srgbClr val="AB65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2" name="Google Shape;3325;p64">
              <a:extLst>
                <a:ext uri="{FF2B5EF4-FFF2-40B4-BE49-F238E27FC236}">
                  <a16:creationId xmlns:a16="http://schemas.microsoft.com/office/drawing/2014/main" id="{4D2FF592-E26B-9952-8E64-6580FBCD1A26}"/>
                </a:ext>
              </a:extLst>
            </p:cNvPr>
            <p:cNvSpPr/>
            <p:nvPr/>
          </p:nvSpPr>
          <p:spPr>
            <a:xfrm>
              <a:off x="6058900" y="2972225"/>
              <a:ext cx="1709025" cy="1626150"/>
            </a:xfrm>
            <a:custGeom>
              <a:avLst/>
              <a:gdLst/>
              <a:ahLst/>
              <a:cxnLst/>
              <a:rect l="l" t="t" r="r" b="b"/>
              <a:pathLst>
                <a:path w="68361" h="65046" extrusionOk="0">
                  <a:moveTo>
                    <a:pt x="42888" y="0"/>
                  </a:moveTo>
                  <a:lnTo>
                    <a:pt x="36627" y="2432"/>
                  </a:lnTo>
                  <a:lnTo>
                    <a:pt x="36779" y="10730"/>
                  </a:lnTo>
                  <a:cubicBezTo>
                    <a:pt x="36779" y="10730"/>
                    <a:pt x="26536" y="12554"/>
                    <a:pt x="24590" y="17538"/>
                  </a:cubicBezTo>
                  <a:cubicBezTo>
                    <a:pt x="22707" y="22364"/>
                    <a:pt x="18402" y="38870"/>
                    <a:pt x="15840" y="38870"/>
                  </a:cubicBezTo>
                  <a:cubicBezTo>
                    <a:pt x="15756" y="38870"/>
                    <a:pt x="15674" y="38852"/>
                    <a:pt x="15593" y="38815"/>
                  </a:cubicBezTo>
                  <a:cubicBezTo>
                    <a:pt x="13253" y="37752"/>
                    <a:pt x="9392" y="25563"/>
                    <a:pt x="8237" y="12858"/>
                  </a:cubicBezTo>
                  <a:cubicBezTo>
                    <a:pt x="5380" y="12979"/>
                    <a:pt x="2584" y="13405"/>
                    <a:pt x="0" y="14256"/>
                  </a:cubicBezTo>
                  <a:cubicBezTo>
                    <a:pt x="182" y="22767"/>
                    <a:pt x="1885" y="49575"/>
                    <a:pt x="14651" y="54834"/>
                  </a:cubicBezTo>
                  <a:cubicBezTo>
                    <a:pt x="14651" y="54834"/>
                    <a:pt x="15046" y="54989"/>
                    <a:pt x="15722" y="54989"/>
                  </a:cubicBezTo>
                  <a:cubicBezTo>
                    <a:pt x="17918" y="54989"/>
                    <a:pt x="23074" y="53353"/>
                    <a:pt x="27235" y="39454"/>
                  </a:cubicBezTo>
                  <a:lnTo>
                    <a:pt x="27812" y="41369"/>
                  </a:lnTo>
                  <a:lnTo>
                    <a:pt x="23040" y="59332"/>
                  </a:lnTo>
                  <a:cubicBezTo>
                    <a:pt x="23040" y="59332"/>
                    <a:pt x="32786" y="65045"/>
                    <a:pt x="44984" y="65045"/>
                  </a:cubicBezTo>
                  <a:cubicBezTo>
                    <a:pt x="49361" y="65045"/>
                    <a:pt x="54053" y="64310"/>
                    <a:pt x="58725" y="62311"/>
                  </a:cubicBezTo>
                  <a:lnTo>
                    <a:pt x="53983" y="42432"/>
                  </a:lnTo>
                  <a:lnTo>
                    <a:pt x="59181" y="34651"/>
                  </a:lnTo>
                  <a:cubicBezTo>
                    <a:pt x="59181" y="34651"/>
                    <a:pt x="68360" y="20122"/>
                    <a:pt x="58117" y="14104"/>
                  </a:cubicBezTo>
                  <a:cubicBezTo>
                    <a:pt x="58117" y="14104"/>
                    <a:pt x="48694" y="10882"/>
                    <a:pt x="44378" y="10548"/>
                  </a:cubicBezTo>
                  <a:lnTo>
                    <a:pt x="42888" y="0"/>
                  </a:lnTo>
                  <a:close/>
                </a:path>
              </a:pathLst>
            </a:custGeom>
            <a:solidFill>
              <a:srgbClr val="AB65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3" name="Google Shape;3326;p64">
              <a:extLst>
                <a:ext uri="{FF2B5EF4-FFF2-40B4-BE49-F238E27FC236}">
                  <a16:creationId xmlns:a16="http://schemas.microsoft.com/office/drawing/2014/main" id="{B76C7047-6026-B1DB-2678-3E099DCFB339}"/>
                </a:ext>
              </a:extLst>
            </p:cNvPr>
            <p:cNvSpPr/>
            <p:nvPr/>
          </p:nvSpPr>
          <p:spPr>
            <a:xfrm>
              <a:off x="6867425" y="2523175"/>
              <a:ext cx="85875" cy="254825"/>
            </a:xfrm>
            <a:custGeom>
              <a:avLst/>
              <a:gdLst/>
              <a:ahLst/>
              <a:cxnLst/>
              <a:rect l="l" t="t" r="r" b="b"/>
              <a:pathLst>
                <a:path w="3435" h="10193" extrusionOk="0">
                  <a:moveTo>
                    <a:pt x="1831" y="0"/>
                  </a:moveTo>
                  <a:cubicBezTo>
                    <a:pt x="1673" y="0"/>
                    <a:pt x="1497" y="174"/>
                    <a:pt x="1581" y="363"/>
                  </a:cubicBezTo>
                  <a:cubicBezTo>
                    <a:pt x="2097" y="1488"/>
                    <a:pt x="2523" y="2734"/>
                    <a:pt x="2493" y="3980"/>
                  </a:cubicBezTo>
                  <a:cubicBezTo>
                    <a:pt x="2493" y="5044"/>
                    <a:pt x="1459" y="5895"/>
                    <a:pt x="912" y="6716"/>
                  </a:cubicBezTo>
                  <a:cubicBezTo>
                    <a:pt x="0" y="8053"/>
                    <a:pt x="608" y="9816"/>
                    <a:pt x="2189" y="10181"/>
                  </a:cubicBezTo>
                  <a:cubicBezTo>
                    <a:pt x="2216" y="10189"/>
                    <a:pt x="2242" y="10193"/>
                    <a:pt x="2266" y="10193"/>
                  </a:cubicBezTo>
                  <a:cubicBezTo>
                    <a:pt x="2511" y="10193"/>
                    <a:pt x="2590" y="9808"/>
                    <a:pt x="2341" y="9725"/>
                  </a:cubicBezTo>
                  <a:cubicBezTo>
                    <a:pt x="790" y="9360"/>
                    <a:pt x="699" y="7871"/>
                    <a:pt x="1459" y="6746"/>
                  </a:cubicBezTo>
                  <a:cubicBezTo>
                    <a:pt x="1885" y="6108"/>
                    <a:pt x="2401" y="5591"/>
                    <a:pt x="2766" y="4892"/>
                  </a:cubicBezTo>
                  <a:cubicBezTo>
                    <a:pt x="3435" y="3464"/>
                    <a:pt x="2614" y="1427"/>
                    <a:pt x="2006" y="120"/>
                  </a:cubicBezTo>
                  <a:cubicBezTo>
                    <a:pt x="1969" y="35"/>
                    <a:pt x="1902" y="0"/>
                    <a:pt x="1831"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4" name="Google Shape;3327;p64">
              <a:extLst>
                <a:ext uri="{FF2B5EF4-FFF2-40B4-BE49-F238E27FC236}">
                  <a16:creationId xmlns:a16="http://schemas.microsoft.com/office/drawing/2014/main" id="{ACE2EB0F-2F3E-AC29-6888-19FE3F673B41}"/>
                </a:ext>
              </a:extLst>
            </p:cNvPr>
            <p:cNvSpPr/>
            <p:nvPr/>
          </p:nvSpPr>
          <p:spPr>
            <a:xfrm>
              <a:off x="6901600" y="2772375"/>
              <a:ext cx="117825" cy="81425"/>
            </a:xfrm>
            <a:custGeom>
              <a:avLst/>
              <a:gdLst/>
              <a:ahLst/>
              <a:cxnLst/>
              <a:rect l="l" t="t" r="r" b="b"/>
              <a:pathLst>
                <a:path w="4713" h="3257" extrusionOk="0">
                  <a:moveTo>
                    <a:pt x="4439" y="0"/>
                  </a:moveTo>
                  <a:lnTo>
                    <a:pt x="4439" y="0"/>
                  </a:lnTo>
                  <a:cubicBezTo>
                    <a:pt x="3800" y="456"/>
                    <a:pt x="3041" y="730"/>
                    <a:pt x="2281" y="912"/>
                  </a:cubicBezTo>
                  <a:cubicBezTo>
                    <a:pt x="1521" y="1094"/>
                    <a:pt x="761" y="1125"/>
                    <a:pt x="1" y="1186"/>
                  </a:cubicBezTo>
                  <a:cubicBezTo>
                    <a:pt x="244" y="1824"/>
                    <a:pt x="670" y="2462"/>
                    <a:pt x="1247" y="2857"/>
                  </a:cubicBezTo>
                  <a:cubicBezTo>
                    <a:pt x="1623" y="3115"/>
                    <a:pt x="2077" y="3256"/>
                    <a:pt x="2524" y="3256"/>
                  </a:cubicBezTo>
                  <a:cubicBezTo>
                    <a:pt x="2763" y="3256"/>
                    <a:pt x="3000" y="3216"/>
                    <a:pt x="3223" y="3131"/>
                  </a:cubicBezTo>
                  <a:cubicBezTo>
                    <a:pt x="4439" y="2614"/>
                    <a:pt x="4712" y="1155"/>
                    <a:pt x="4439"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5" name="Google Shape;3328;p64">
              <a:extLst>
                <a:ext uri="{FF2B5EF4-FFF2-40B4-BE49-F238E27FC236}">
                  <a16:creationId xmlns:a16="http://schemas.microsoft.com/office/drawing/2014/main" id="{AC1BB838-CEEB-128D-578C-3353E7FE7178}"/>
                </a:ext>
              </a:extLst>
            </p:cNvPr>
            <p:cNvSpPr/>
            <p:nvPr/>
          </p:nvSpPr>
          <p:spPr>
            <a:xfrm>
              <a:off x="6808150" y="2620400"/>
              <a:ext cx="42575" cy="78275"/>
            </a:xfrm>
            <a:custGeom>
              <a:avLst/>
              <a:gdLst/>
              <a:ahLst/>
              <a:cxnLst/>
              <a:rect l="l" t="t" r="r" b="b"/>
              <a:pathLst>
                <a:path w="1703" h="3131" extrusionOk="0">
                  <a:moveTo>
                    <a:pt x="851" y="0"/>
                  </a:moveTo>
                  <a:cubicBezTo>
                    <a:pt x="395" y="0"/>
                    <a:pt x="0" y="699"/>
                    <a:pt x="0" y="1550"/>
                  </a:cubicBezTo>
                  <a:cubicBezTo>
                    <a:pt x="0" y="2432"/>
                    <a:pt x="395" y="3131"/>
                    <a:pt x="851" y="3131"/>
                  </a:cubicBezTo>
                  <a:cubicBezTo>
                    <a:pt x="1307" y="3131"/>
                    <a:pt x="1702" y="2432"/>
                    <a:pt x="1702" y="1550"/>
                  </a:cubicBezTo>
                  <a:cubicBezTo>
                    <a:pt x="1702" y="699"/>
                    <a:pt x="1307" y="0"/>
                    <a:pt x="851"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6" name="Google Shape;3329;p64">
              <a:extLst>
                <a:ext uri="{FF2B5EF4-FFF2-40B4-BE49-F238E27FC236}">
                  <a16:creationId xmlns:a16="http://schemas.microsoft.com/office/drawing/2014/main" id="{51806A99-8BFB-A221-EDFC-DB5FA8EB207D}"/>
                </a:ext>
              </a:extLst>
            </p:cNvPr>
            <p:cNvSpPr/>
            <p:nvPr/>
          </p:nvSpPr>
          <p:spPr>
            <a:xfrm>
              <a:off x="7051300" y="2632550"/>
              <a:ext cx="42600" cy="77525"/>
            </a:xfrm>
            <a:custGeom>
              <a:avLst/>
              <a:gdLst/>
              <a:ahLst/>
              <a:cxnLst/>
              <a:rect l="l" t="t" r="r" b="b"/>
              <a:pathLst>
                <a:path w="1704" h="3101" extrusionOk="0">
                  <a:moveTo>
                    <a:pt x="852" y="0"/>
                  </a:moveTo>
                  <a:cubicBezTo>
                    <a:pt x="366" y="0"/>
                    <a:pt x="1" y="700"/>
                    <a:pt x="1" y="1551"/>
                  </a:cubicBezTo>
                  <a:cubicBezTo>
                    <a:pt x="1" y="2402"/>
                    <a:pt x="366" y="3101"/>
                    <a:pt x="852" y="3101"/>
                  </a:cubicBezTo>
                  <a:cubicBezTo>
                    <a:pt x="1308" y="3101"/>
                    <a:pt x="1703" y="2402"/>
                    <a:pt x="1703" y="1551"/>
                  </a:cubicBezTo>
                  <a:cubicBezTo>
                    <a:pt x="1703" y="700"/>
                    <a:pt x="1308" y="0"/>
                    <a:pt x="852"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7" name="Google Shape;3330;p64">
              <a:extLst>
                <a:ext uri="{FF2B5EF4-FFF2-40B4-BE49-F238E27FC236}">
                  <a16:creationId xmlns:a16="http://schemas.microsoft.com/office/drawing/2014/main" id="{8F7CDF9F-1CB5-A71B-F9A7-24E034B554F5}"/>
                </a:ext>
              </a:extLst>
            </p:cNvPr>
            <p:cNvSpPr/>
            <p:nvPr/>
          </p:nvSpPr>
          <p:spPr>
            <a:xfrm>
              <a:off x="6719225" y="2487325"/>
              <a:ext cx="145175" cy="83775"/>
            </a:xfrm>
            <a:custGeom>
              <a:avLst/>
              <a:gdLst/>
              <a:ahLst/>
              <a:cxnLst/>
              <a:rect l="l" t="t" r="r" b="b"/>
              <a:pathLst>
                <a:path w="5807" h="3351" extrusionOk="0">
                  <a:moveTo>
                    <a:pt x="3732" y="1"/>
                  </a:moveTo>
                  <a:cubicBezTo>
                    <a:pt x="3336" y="1"/>
                    <a:pt x="2903" y="60"/>
                    <a:pt x="2463" y="186"/>
                  </a:cubicBezTo>
                  <a:cubicBezTo>
                    <a:pt x="1004" y="612"/>
                    <a:pt x="1" y="1615"/>
                    <a:pt x="214" y="2436"/>
                  </a:cubicBezTo>
                  <a:cubicBezTo>
                    <a:pt x="385" y="3013"/>
                    <a:pt x="1129" y="3350"/>
                    <a:pt x="2064" y="3350"/>
                  </a:cubicBezTo>
                  <a:cubicBezTo>
                    <a:pt x="2456" y="3350"/>
                    <a:pt x="2883" y="3291"/>
                    <a:pt x="3314" y="3165"/>
                  </a:cubicBezTo>
                  <a:cubicBezTo>
                    <a:pt x="4803" y="2739"/>
                    <a:pt x="5807" y="1736"/>
                    <a:pt x="5563" y="916"/>
                  </a:cubicBezTo>
                  <a:cubicBezTo>
                    <a:pt x="5414" y="338"/>
                    <a:pt x="4676" y="1"/>
                    <a:pt x="3732" y="1"/>
                  </a:cubicBezTo>
                  <a:close/>
                </a:path>
              </a:pathLst>
            </a:custGeom>
            <a:solidFill>
              <a:srgbClr val="5831B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8" name="Google Shape;3331;p64">
              <a:extLst>
                <a:ext uri="{FF2B5EF4-FFF2-40B4-BE49-F238E27FC236}">
                  <a16:creationId xmlns:a16="http://schemas.microsoft.com/office/drawing/2014/main" id="{859B27A4-E8F1-1B73-C3ED-47AAC0C2E03D}"/>
                </a:ext>
              </a:extLst>
            </p:cNvPr>
            <p:cNvSpPr/>
            <p:nvPr/>
          </p:nvSpPr>
          <p:spPr>
            <a:xfrm>
              <a:off x="7014825" y="2504900"/>
              <a:ext cx="145925" cy="85100"/>
            </a:xfrm>
            <a:custGeom>
              <a:avLst/>
              <a:gdLst/>
              <a:ahLst/>
              <a:cxnLst/>
              <a:rect l="l" t="t" r="r" b="b"/>
              <a:pathLst>
                <a:path w="5837" h="3404" extrusionOk="0">
                  <a:moveTo>
                    <a:pt x="2024" y="0"/>
                  </a:moveTo>
                  <a:cubicBezTo>
                    <a:pt x="1117" y="0"/>
                    <a:pt x="410" y="320"/>
                    <a:pt x="244" y="881"/>
                  </a:cubicBezTo>
                  <a:cubicBezTo>
                    <a:pt x="1" y="1733"/>
                    <a:pt x="1004" y="2736"/>
                    <a:pt x="2463" y="3191"/>
                  </a:cubicBezTo>
                  <a:cubicBezTo>
                    <a:pt x="2924" y="3336"/>
                    <a:pt x="3379" y="3404"/>
                    <a:pt x="3794" y="3404"/>
                  </a:cubicBezTo>
                  <a:cubicBezTo>
                    <a:pt x="4693" y="3404"/>
                    <a:pt x="5407" y="3084"/>
                    <a:pt x="5594" y="2523"/>
                  </a:cubicBezTo>
                  <a:cubicBezTo>
                    <a:pt x="5837" y="1702"/>
                    <a:pt x="4834" y="669"/>
                    <a:pt x="3375" y="213"/>
                  </a:cubicBezTo>
                  <a:cubicBezTo>
                    <a:pt x="2904" y="69"/>
                    <a:pt x="2443" y="0"/>
                    <a:pt x="2024" y="0"/>
                  </a:cubicBezTo>
                  <a:close/>
                </a:path>
              </a:pathLst>
            </a:custGeom>
            <a:solidFill>
              <a:srgbClr val="5831B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9" name="Google Shape;3332;p64">
              <a:extLst>
                <a:ext uri="{FF2B5EF4-FFF2-40B4-BE49-F238E27FC236}">
                  <a16:creationId xmlns:a16="http://schemas.microsoft.com/office/drawing/2014/main" id="{07622420-5D9E-7F9B-4C3B-FF4854853090}"/>
                </a:ext>
              </a:extLst>
            </p:cNvPr>
            <p:cNvSpPr/>
            <p:nvPr/>
          </p:nvSpPr>
          <p:spPr>
            <a:xfrm>
              <a:off x="6058900" y="3248050"/>
              <a:ext cx="1709025" cy="1350325"/>
            </a:xfrm>
            <a:custGeom>
              <a:avLst/>
              <a:gdLst/>
              <a:ahLst/>
              <a:cxnLst/>
              <a:rect l="l" t="t" r="r" b="b"/>
              <a:pathLst>
                <a:path w="68361" h="54013" extrusionOk="0">
                  <a:moveTo>
                    <a:pt x="47357" y="1"/>
                  </a:moveTo>
                  <a:cubicBezTo>
                    <a:pt x="45776" y="1673"/>
                    <a:pt x="43588" y="2797"/>
                    <a:pt x="41277" y="2949"/>
                  </a:cubicBezTo>
                  <a:cubicBezTo>
                    <a:pt x="41110" y="2959"/>
                    <a:pt x="40942" y="2964"/>
                    <a:pt x="40775" y="2964"/>
                  </a:cubicBezTo>
                  <a:cubicBezTo>
                    <a:pt x="38361" y="2964"/>
                    <a:pt x="35988" y="1953"/>
                    <a:pt x="34226" y="305"/>
                  </a:cubicBezTo>
                  <a:cubicBezTo>
                    <a:pt x="31065" y="1186"/>
                    <a:pt x="25928" y="3132"/>
                    <a:pt x="24590" y="6505"/>
                  </a:cubicBezTo>
                  <a:cubicBezTo>
                    <a:pt x="22707" y="11331"/>
                    <a:pt x="18402" y="27837"/>
                    <a:pt x="15840" y="27837"/>
                  </a:cubicBezTo>
                  <a:cubicBezTo>
                    <a:pt x="15756" y="27837"/>
                    <a:pt x="15674" y="27819"/>
                    <a:pt x="15593" y="27782"/>
                  </a:cubicBezTo>
                  <a:cubicBezTo>
                    <a:pt x="13253" y="26719"/>
                    <a:pt x="9392" y="14530"/>
                    <a:pt x="8237" y="1825"/>
                  </a:cubicBezTo>
                  <a:cubicBezTo>
                    <a:pt x="5380" y="1946"/>
                    <a:pt x="2584" y="2372"/>
                    <a:pt x="0" y="3223"/>
                  </a:cubicBezTo>
                  <a:cubicBezTo>
                    <a:pt x="213" y="11734"/>
                    <a:pt x="1885" y="38542"/>
                    <a:pt x="14651" y="43801"/>
                  </a:cubicBezTo>
                  <a:cubicBezTo>
                    <a:pt x="14651" y="43801"/>
                    <a:pt x="15290" y="44089"/>
                    <a:pt x="16329" y="44089"/>
                  </a:cubicBezTo>
                  <a:cubicBezTo>
                    <a:pt x="18958" y="44089"/>
                    <a:pt x="24147" y="42246"/>
                    <a:pt x="28025" y="29241"/>
                  </a:cubicBezTo>
                  <a:lnTo>
                    <a:pt x="28025" y="29241"/>
                  </a:lnTo>
                  <a:lnTo>
                    <a:pt x="27812" y="30336"/>
                  </a:lnTo>
                  <a:lnTo>
                    <a:pt x="23040" y="48299"/>
                  </a:lnTo>
                  <a:cubicBezTo>
                    <a:pt x="23040" y="48299"/>
                    <a:pt x="32786" y="54012"/>
                    <a:pt x="44984" y="54012"/>
                  </a:cubicBezTo>
                  <a:cubicBezTo>
                    <a:pt x="49361" y="54012"/>
                    <a:pt x="54053" y="53277"/>
                    <a:pt x="58725" y="51278"/>
                  </a:cubicBezTo>
                  <a:lnTo>
                    <a:pt x="53983" y="31399"/>
                  </a:lnTo>
                  <a:lnTo>
                    <a:pt x="59181" y="23618"/>
                  </a:lnTo>
                  <a:cubicBezTo>
                    <a:pt x="59181" y="23618"/>
                    <a:pt x="68360" y="9089"/>
                    <a:pt x="58117" y="3071"/>
                  </a:cubicBezTo>
                  <a:cubicBezTo>
                    <a:pt x="58117" y="3071"/>
                    <a:pt x="52007" y="973"/>
                    <a:pt x="47357" y="1"/>
                  </a:cubicBezTo>
                  <a:close/>
                </a:path>
              </a:pathLst>
            </a:custGeom>
            <a:solidFill>
              <a:srgbClr val="53C8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0" name="Google Shape;3333;p64">
              <a:extLst>
                <a:ext uri="{FF2B5EF4-FFF2-40B4-BE49-F238E27FC236}">
                  <a16:creationId xmlns:a16="http://schemas.microsoft.com/office/drawing/2014/main" id="{0FE297CC-6143-BEC1-1808-14BF4E828C1F}"/>
                </a:ext>
              </a:extLst>
            </p:cNvPr>
            <p:cNvSpPr/>
            <p:nvPr/>
          </p:nvSpPr>
          <p:spPr>
            <a:xfrm>
              <a:off x="6839300" y="3255650"/>
              <a:ext cx="199875" cy="142475"/>
            </a:xfrm>
            <a:custGeom>
              <a:avLst/>
              <a:gdLst/>
              <a:ahLst/>
              <a:cxnLst/>
              <a:rect l="l" t="t" r="r" b="b"/>
              <a:pathLst>
                <a:path w="7995" h="5699" extrusionOk="0">
                  <a:moveTo>
                    <a:pt x="3010" y="1"/>
                  </a:moveTo>
                  <a:cubicBezTo>
                    <a:pt x="2159" y="244"/>
                    <a:pt x="1216" y="548"/>
                    <a:pt x="213" y="913"/>
                  </a:cubicBezTo>
                  <a:cubicBezTo>
                    <a:pt x="0" y="2250"/>
                    <a:pt x="122" y="3618"/>
                    <a:pt x="1004" y="4591"/>
                  </a:cubicBezTo>
                  <a:cubicBezTo>
                    <a:pt x="1665" y="5338"/>
                    <a:pt x="2644" y="5698"/>
                    <a:pt x="3646" y="5698"/>
                  </a:cubicBezTo>
                  <a:cubicBezTo>
                    <a:pt x="4395" y="5698"/>
                    <a:pt x="5156" y="5497"/>
                    <a:pt x="5806" y="5107"/>
                  </a:cubicBezTo>
                  <a:cubicBezTo>
                    <a:pt x="6779" y="4530"/>
                    <a:pt x="7508" y="3587"/>
                    <a:pt x="7995" y="2524"/>
                  </a:cubicBezTo>
                  <a:cubicBezTo>
                    <a:pt x="6140" y="2189"/>
                    <a:pt x="4377" y="1277"/>
                    <a:pt x="3010" y="1"/>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1" name="Google Shape;3334;p64">
              <a:extLst>
                <a:ext uri="{FF2B5EF4-FFF2-40B4-BE49-F238E27FC236}">
                  <a16:creationId xmlns:a16="http://schemas.microsoft.com/office/drawing/2014/main" id="{CC6B5738-4F98-2EB7-6BCE-C7A5BB393451}"/>
                </a:ext>
              </a:extLst>
            </p:cNvPr>
            <p:cNvSpPr/>
            <p:nvPr/>
          </p:nvSpPr>
          <p:spPr>
            <a:xfrm>
              <a:off x="7055875" y="3248050"/>
              <a:ext cx="259900" cy="164125"/>
            </a:xfrm>
            <a:custGeom>
              <a:avLst/>
              <a:gdLst/>
              <a:ahLst/>
              <a:cxnLst/>
              <a:rect l="l" t="t" r="r" b="b"/>
              <a:pathLst>
                <a:path w="10396" h="6565" extrusionOk="0">
                  <a:moveTo>
                    <a:pt x="7508" y="1"/>
                  </a:moveTo>
                  <a:cubicBezTo>
                    <a:pt x="5897" y="1673"/>
                    <a:pt x="3709" y="2797"/>
                    <a:pt x="1398" y="2949"/>
                  </a:cubicBezTo>
                  <a:cubicBezTo>
                    <a:pt x="1197" y="2962"/>
                    <a:pt x="1001" y="2969"/>
                    <a:pt x="808" y="2969"/>
                  </a:cubicBezTo>
                  <a:cubicBezTo>
                    <a:pt x="534" y="2969"/>
                    <a:pt x="267" y="2954"/>
                    <a:pt x="0" y="2919"/>
                  </a:cubicBezTo>
                  <a:lnTo>
                    <a:pt x="0" y="2919"/>
                  </a:lnTo>
                  <a:cubicBezTo>
                    <a:pt x="243" y="3800"/>
                    <a:pt x="699" y="4651"/>
                    <a:pt x="1368" y="5259"/>
                  </a:cubicBezTo>
                  <a:cubicBezTo>
                    <a:pt x="2270" y="6088"/>
                    <a:pt x="3503" y="6565"/>
                    <a:pt x="4724" y="6565"/>
                  </a:cubicBezTo>
                  <a:cubicBezTo>
                    <a:pt x="5027" y="6565"/>
                    <a:pt x="5328" y="6535"/>
                    <a:pt x="5623" y="6475"/>
                  </a:cubicBezTo>
                  <a:cubicBezTo>
                    <a:pt x="7569" y="6080"/>
                    <a:pt x="9149" y="4499"/>
                    <a:pt x="9879" y="2676"/>
                  </a:cubicBezTo>
                  <a:cubicBezTo>
                    <a:pt x="10152" y="2037"/>
                    <a:pt x="10304" y="1369"/>
                    <a:pt x="10396" y="700"/>
                  </a:cubicBezTo>
                  <a:cubicBezTo>
                    <a:pt x="9423" y="426"/>
                    <a:pt x="8420" y="183"/>
                    <a:pt x="7508" y="1"/>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2" name="Google Shape;3335;p64">
              <a:extLst>
                <a:ext uri="{FF2B5EF4-FFF2-40B4-BE49-F238E27FC236}">
                  <a16:creationId xmlns:a16="http://schemas.microsoft.com/office/drawing/2014/main" id="{B192BAAD-FE15-D501-D02C-D5DC503454E1}"/>
                </a:ext>
              </a:extLst>
            </p:cNvPr>
            <p:cNvSpPr/>
            <p:nvPr/>
          </p:nvSpPr>
          <p:spPr>
            <a:xfrm>
              <a:off x="6999625" y="2223725"/>
              <a:ext cx="471175" cy="510200"/>
            </a:xfrm>
            <a:custGeom>
              <a:avLst/>
              <a:gdLst/>
              <a:ahLst/>
              <a:cxnLst/>
              <a:rect l="l" t="t" r="r" b="b"/>
              <a:pathLst>
                <a:path w="18847" h="20408" extrusionOk="0">
                  <a:moveTo>
                    <a:pt x="6050" y="1"/>
                  </a:moveTo>
                  <a:lnTo>
                    <a:pt x="822" y="274"/>
                  </a:lnTo>
                  <a:cubicBezTo>
                    <a:pt x="1" y="1976"/>
                    <a:pt x="153" y="4074"/>
                    <a:pt x="974" y="5806"/>
                  </a:cubicBezTo>
                  <a:cubicBezTo>
                    <a:pt x="1764" y="7539"/>
                    <a:pt x="3193" y="8906"/>
                    <a:pt x="4834" y="9940"/>
                  </a:cubicBezTo>
                  <a:cubicBezTo>
                    <a:pt x="6931" y="11247"/>
                    <a:pt x="9515" y="12068"/>
                    <a:pt x="10852" y="14165"/>
                  </a:cubicBezTo>
                  <a:cubicBezTo>
                    <a:pt x="11886" y="15806"/>
                    <a:pt x="11916" y="17934"/>
                    <a:pt x="12950" y="19606"/>
                  </a:cubicBezTo>
                  <a:cubicBezTo>
                    <a:pt x="13193" y="19970"/>
                    <a:pt x="13497" y="20335"/>
                    <a:pt x="13922" y="20396"/>
                  </a:cubicBezTo>
                  <a:cubicBezTo>
                    <a:pt x="13970" y="20404"/>
                    <a:pt x="14017" y="20407"/>
                    <a:pt x="14063" y="20407"/>
                  </a:cubicBezTo>
                  <a:cubicBezTo>
                    <a:pt x="14579" y="20407"/>
                    <a:pt x="15016" y="19961"/>
                    <a:pt x="15351" y="19515"/>
                  </a:cubicBezTo>
                  <a:cubicBezTo>
                    <a:pt x="17570" y="16566"/>
                    <a:pt x="18846" y="12676"/>
                    <a:pt x="17995" y="9089"/>
                  </a:cubicBezTo>
                  <a:cubicBezTo>
                    <a:pt x="17418" y="6718"/>
                    <a:pt x="15807" y="4560"/>
                    <a:pt x="13679" y="3375"/>
                  </a:cubicBezTo>
                  <a:cubicBezTo>
                    <a:pt x="12554" y="2767"/>
                    <a:pt x="11430" y="2219"/>
                    <a:pt x="10305" y="1612"/>
                  </a:cubicBezTo>
                  <a:cubicBezTo>
                    <a:pt x="8968" y="882"/>
                    <a:pt x="7539" y="335"/>
                    <a:pt x="6050" y="1"/>
                  </a:cubicBezTo>
                  <a:close/>
                </a:path>
              </a:pathLst>
            </a:custGeom>
            <a:solidFill>
              <a:srgbClr val="5831B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3" name="Google Shape;3336;p64">
              <a:extLst>
                <a:ext uri="{FF2B5EF4-FFF2-40B4-BE49-F238E27FC236}">
                  <a16:creationId xmlns:a16="http://schemas.microsoft.com/office/drawing/2014/main" id="{C58A9B1C-3A60-4076-A9EC-D01CB1B34D2F}"/>
                </a:ext>
              </a:extLst>
            </p:cNvPr>
            <p:cNvSpPr/>
            <p:nvPr/>
          </p:nvSpPr>
          <p:spPr>
            <a:xfrm>
              <a:off x="7256475" y="2687200"/>
              <a:ext cx="206725" cy="210625"/>
            </a:xfrm>
            <a:custGeom>
              <a:avLst/>
              <a:gdLst/>
              <a:ahLst/>
              <a:cxnLst/>
              <a:rect l="l" t="t" r="r" b="b"/>
              <a:pathLst>
                <a:path w="8269" h="8425" extrusionOk="0">
                  <a:moveTo>
                    <a:pt x="5103" y="0"/>
                  </a:moveTo>
                  <a:cubicBezTo>
                    <a:pt x="5053" y="0"/>
                    <a:pt x="5004" y="1"/>
                    <a:pt x="4955" y="3"/>
                  </a:cubicBezTo>
                  <a:cubicBezTo>
                    <a:pt x="3648" y="94"/>
                    <a:pt x="2220" y="824"/>
                    <a:pt x="2098" y="2283"/>
                  </a:cubicBezTo>
                  <a:lnTo>
                    <a:pt x="1" y="8058"/>
                  </a:lnTo>
                  <a:cubicBezTo>
                    <a:pt x="396" y="8240"/>
                    <a:pt x="821" y="8301"/>
                    <a:pt x="1247" y="8362"/>
                  </a:cubicBezTo>
                  <a:cubicBezTo>
                    <a:pt x="1643" y="8401"/>
                    <a:pt x="2042" y="8425"/>
                    <a:pt x="2441" y="8425"/>
                  </a:cubicBezTo>
                  <a:cubicBezTo>
                    <a:pt x="3265" y="8425"/>
                    <a:pt x="4085" y="8324"/>
                    <a:pt x="4864" y="8058"/>
                  </a:cubicBezTo>
                  <a:cubicBezTo>
                    <a:pt x="6049" y="7693"/>
                    <a:pt x="7113" y="6933"/>
                    <a:pt x="7691" y="5839"/>
                  </a:cubicBezTo>
                  <a:cubicBezTo>
                    <a:pt x="8147" y="5018"/>
                    <a:pt x="8268" y="4046"/>
                    <a:pt x="8177" y="3103"/>
                  </a:cubicBezTo>
                  <a:cubicBezTo>
                    <a:pt x="8116" y="2222"/>
                    <a:pt x="7812" y="1310"/>
                    <a:pt x="7144" y="702"/>
                  </a:cubicBezTo>
                  <a:cubicBezTo>
                    <a:pt x="6602" y="217"/>
                    <a:pt x="5846" y="0"/>
                    <a:pt x="5103" y="0"/>
                  </a:cubicBezTo>
                  <a:close/>
                </a:path>
              </a:pathLst>
            </a:custGeom>
            <a:solidFill>
              <a:srgbClr val="AB65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4" name="Google Shape;3337;p64">
              <a:extLst>
                <a:ext uri="{FF2B5EF4-FFF2-40B4-BE49-F238E27FC236}">
                  <a16:creationId xmlns:a16="http://schemas.microsoft.com/office/drawing/2014/main" id="{BB055508-3333-DC1D-CD64-0204D43ACAC5}"/>
                </a:ext>
              </a:extLst>
            </p:cNvPr>
            <p:cNvSpPr/>
            <p:nvPr/>
          </p:nvSpPr>
          <p:spPr>
            <a:xfrm>
              <a:off x="6954800" y="2474500"/>
              <a:ext cx="344250" cy="383000"/>
            </a:xfrm>
            <a:custGeom>
              <a:avLst/>
              <a:gdLst/>
              <a:ahLst/>
              <a:cxnLst/>
              <a:rect l="l" t="t" r="r" b="b"/>
              <a:pathLst>
                <a:path w="13770" h="15320" extrusionOk="0">
                  <a:moveTo>
                    <a:pt x="6870" y="851"/>
                  </a:moveTo>
                  <a:cubicBezTo>
                    <a:pt x="10183" y="851"/>
                    <a:pt x="12888" y="3921"/>
                    <a:pt x="12888" y="7660"/>
                  </a:cubicBezTo>
                  <a:cubicBezTo>
                    <a:pt x="12888" y="11398"/>
                    <a:pt x="10183" y="14438"/>
                    <a:pt x="6870" y="14438"/>
                  </a:cubicBezTo>
                  <a:cubicBezTo>
                    <a:pt x="3557" y="14438"/>
                    <a:pt x="852" y="11398"/>
                    <a:pt x="852" y="7660"/>
                  </a:cubicBezTo>
                  <a:cubicBezTo>
                    <a:pt x="852" y="3921"/>
                    <a:pt x="3557" y="851"/>
                    <a:pt x="6870" y="851"/>
                  </a:cubicBezTo>
                  <a:close/>
                  <a:moveTo>
                    <a:pt x="6870" y="0"/>
                  </a:moveTo>
                  <a:cubicBezTo>
                    <a:pt x="3101" y="0"/>
                    <a:pt x="1" y="3435"/>
                    <a:pt x="1" y="7660"/>
                  </a:cubicBezTo>
                  <a:cubicBezTo>
                    <a:pt x="1" y="11885"/>
                    <a:pt x="3101" y="15320"/>
                    <a:pt x="6870" y="15320"/>
                  </a:cubicBezTo>
                  <a:cubicBezTo>
                    <a:pt x="10670" y="15320"/>
                    <a:pt x="13770" y="11885"/>
                    <a:pt x="13770" y="7660"/>
                  </a:cubicBezTo>
                  <a:cubicBezTo>
                    <a:pt x="13770" y="3435"/>
                    <a:pt x="10670" y="0"/>
                    <a:pt x="6870"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5" name="Google Shape;3338;p64">
              <a:extLst>
                <a:ext uri="{FF2B5EF4-FFF2-40B4-BE49-F238E27FC236}">
                  <a16:creationId xmlns:a16="http://schemas.microsoft.com/office/drawing/2014/main" id="{269E8DAF-0216-3EA4-C712-BC9B3EAA2747}"/>
                </a:ext>
              </a:extLst>
            </p:cNvPr>
            <p:cNvSpPr/>
            <p:nvPr/>
          </p:nvSpPr>
          <p:spPr>
            <a:xfrm>
              <a:off x="7277000" y="2632450"/>
              <a:ext cx="303225" cy="144500"/>
            </a:xfrm>
            <a:custGeom>
              <a:avLst/>
              <a:gdLst/>
              <a:ahLst/>
              <a:cxnLst/>
              <a:rect l="l" t="t" r="r" b="b"/>
              <a:pathLst>
                <a:path w="12129" h="5780" extrusionOk="0">
                  <a:moveTo>
                    <a:pt x="486" y="1"/>
                  </a:moveTo>
                  <a:cubicBezTo>
                    <a:pt x="269" y="1"/>
                    <a:pt x="89" y="144"/>
                    <a:pt x="61" y="339"/>
                  </a:cubicBezTo>
                  <a:cubicBezTo>
                    <a:pt x="0" y="582"/>
                    <a:pt x="152" y="795"/>
                    <a:pt x="396" y="855"/>
                  </a:cubicBezTo>
                  <a:lnTo>
                    <a:pt x="9575" y="2618"/>
                  </a:lnTo>
                  <a:cubicBezTo>
                    <a:pt x="9757" y="2679"/>
                    <a:pt x="11186" y="3318"/>
                    <a:pt x="11247" y="5354"/>
                  </a:cubicBezTo>
                  <a:cubicBezTo>
                    <a:pt x="11247" y="5597"/>
                    <a:pt x="11460" y="5780"/>
                    <a:pt x="11672" y="5780"/>
                  </a:cubicBezTo>
                  <a:lnTo>
                    <a:pt x="11703" y="5780"/>
                  </a:lnTo>
                  <a:cubicBezTo>
                    <a:pt x="11946" y="5780"/>
                    <a:pt x="12128" y="5567"/>
                    <a:pt x="12098" y="5324"/>
                  </a:cubicBezTo>
                  <a:cubicBezTo>
                    <a:pt x="12007" y="2558"/>
                    <a:pt x="9909" y="1828"/>
                    <a:pt x="9818" y="1798"/>
                  </a:cubicBezTo>
                  <a:cubicBezTo>
                    <a:pt x="9788" y="1798"/>
                    <a:pt x="9788" y="1767"/>
                    <a:pt x="9757" y="1767"/>
                  </a:cubicBezTo>
                  <a:lnTo>
                    <a:pt x="548" y="4"/>
                  </a:lnTo>
                  <a:cubicBezTo>
                    <a:pt x="527" y="2"/>
                    <a:pt x="506" y="1"/>
                    <a:pt x="486"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6" name="Google Shape;3339;p64">
              <a:extLst>
                <a:ext uri="{FF2B5EF4-FFF2-40B4-BE49-F238E27FC236}">
                  <a16:creationId xmlns:a16="http://schemas.microsoft.com/office/drawing/2014/main" id="{F5495777-ACDA-CD25-5AB7-2B24A68E8866}"/>
                </a:ext>
              </a:extLst>
            </p:cNvPr>
            <p:cNvSpPr/>
            <p:nvPr/>
          </p:nvSpPr>
          <p:spPr>
            <a:xfrm>
              <a:off x="6884900" y="2588475"/>
              <a:ext cx="89675" cy="44850"/>
            </a:xfrm>
            <a:custGeom>
              <a:avLst/>
              <a:gdLst/>
              <a:ahLst/>
              <a:cxnLst/>
              <a:rect l="l" t="t" r="r" b="b"/>
              <a:pathLst>
                <a:path w="3587" h="1794" extrusionOk="0">
                  <a:moveTo>
                    <a:pt x="1763" y="0"/>
                  </a:moveTo>
                  <a:cubicBezTo>
                    <a:pt x="1003" y="31"/>
                    <a:pt x="365" y="426"/>
                    <a:pt x="0" y="760"/>
                  </a:cubicBezTo>
                  <a:cubicBezTo>
                    <a:pt x="122" y="1095"/>
                    <a:pt x="152" y="1459"/>
                    <a:pt x="122" y="1794"/>
                  </a:cubicBezTo>
                  <a:cubicBezTo>
                    <a:pt x="183" y="1763"/>
                    <a:pt x="274" y="1733"/>
                    <a:pt x="335" y="1672"/>
                  </a:cubicBezTo>
                  <a:cubicBezTo>
                    <a:pt x="335" y="1642"/>
                    <a:pt x="973" y="882"/>
                    <a:pt x="1794" y="882"/>
                  </a:cubicBezTo>
                  <a:cubicBezTo>
                    <a:pt x="1816" y="881"/>
                    <a:pt x="1838" y="880"/>
                    <a:pt x="1860" y="880"/>
                  </a:cubicBezTo>
                  <a:cubicBezTo>
                    <a:pt x="2327" y="880"/>
                    <a:pt x="2817" y="1181"/>
                    <a:pt x="3253" y="1703"/>
                  </a:cubicBezTo>
                  <a:cubicBezTo>
                    <a:pt x="3313" y="1399"/>
                    <a:pt x="3435" y="1095"/>
                    <a:pt x="3587" y="821"/>
                  </a:cubicBezTo>
                  <a:cubicBezTo>
                    <a:pt x="3040" y="274"/>
                    <a:pt x="2401" y="0"/>
                    <a:pt x="1763"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7" name="Google Shape;3340;p64">
              <a:extLst>
                <a:ext uri="{FF2B5EF4-FFF2-40B4-BE49-F238E27FC236}">
                  <a16:creationId xmlns:a16="http://schemas.microsoft.com/office/drawing/2014/main" id="{B70E2F9C-3E2F-62E8-2943-DE8C3E371FB8}"/>
                </a:ext>
              </a:extLst>
            </p:cNvPr>
            <p:cNvSpPr/>
            <p:nvPr/>
          </p:nvSpPr>
          <p:spPr>
            <a:xfrm>
              <a:off x="6573325" y="2457775"/>
              <a:ext cx="326025" cy="357925"/>
            </a:xfrm>
            <a:custGeom>
              <a:avLst/>
              <a:gdLst/>
              <a:ahLst/>
              <a:cxnLst/>
              <a:rect l="l" t="t" r="r" b="b"/>
              <a:pathLst>
                <a:path w="13041" h="14317" extrusionOk="0">
                  <a:moveTo>
                    <a:pt x="6536" y="821"/>
                  </a:moveTo>
                  <a:cubicBezTo>
                    <a:pt x="9667" y="821"/>
                    <a:pt x="12250" y="3648"/>
                    <a:pt x="12250" y="7143"/>
                  </a:cubicBezTo>
                  <a:cubicBezTo>
                    <a:pt x="12250" y="10639"/>
                    <a:pt x="9667" y="13496"/>
                    <a:pt x="6536" y="13496"/>
                  </a:cubicBezTo>
                  <a:cubicBezTo>
                    <a:pt x="3375" y="13496"/>
                    <a:pt x="791" y="10639"/>
                    <a:pt x="791" y="7143"/>
                  </a:cubicBezTo>
                  <a:cubicBezTo>
                    <a:pt x="791" y="3648"/>
                    <a:pt x="3375" y="821"/>
                    <a:pt x="6536" y="821"/>
                  </a:cubicBezTo>
                  <a:close/>
                  <a:moveTo>
                    <a:pt x="6536" y="0"/>
                  </a:moveTo>
                  <a:cubicBezTo>
                    <a:pt x="2919" y="0"/>
                    <a:pt x="1" y="3222"/>
                    <a:pt x="1" y="7143"/>
                  </a:cubicBezTo>
                  <a:cubicBezTo>
                    <a:pt x="1" y="11095"/>
                    <a:pt x="2919" y="14317"/>
                    <a:pt x="6536" y="14317"/>
                  </a:cubicBezTo>
                  <a:cubicBezTo>
                    <a:pt x="10123" y="14317"/>
                    <a:pt x="13041" y="11095"/>
                    <a:pt x="13041" y="7143"/>
                  </a:cubicBezTo>
                  <a:cubicBezTo>
                    <a:pt x="13041" y="3222"/>
                    <a:pt x="10123" y="0"/>
                    <a:pt x="6536"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1" name="Google Shape;3341;p64">
              <a:extLst>
                <a:ext uri="{FF2B5EF4-FFF2-40B4-BE49-F238E27FC236}">
                  <a16:creationId xmlns:a16="http://schemas.microsoft.com/office/drawing/2014/main" id="{8B980228-DFBD-FEA7-CBC2-76479DAF50D8}"/>
                </a:ext>
              </a:extLst>
            </p:cNvPr>
            <p:cNvSpPr/>
            <p:nvPr/>
          </p:nvSpPr>
          <p:spPr>
            <a:xfrm>
              <a:off x="6852225" y="3362050"/>
              <a:ext cx="319175" cy="342725"/>
            </a:xfrm>
            <a:custGeom>
              <a:avLst/>
              <a:gdLst/>
              <a:ahLst/>
              <a:cxnLst/>
              <a:rect l="l" t="t" r="r" b="b"/>
              <a:pathLst>
                <a:path w="12767" h="13709" extrusionOk="0">
                  <a:moveTo>
                    <a:pt x="3769" y="0"/>
                  </a:moveTo>
                  <a:cubicBezTo>
                    <a:pt x="3526" y="183"/>
                    <a:pt x="3557" y="517"/>
                    <a:pt x="3587" y="790"/>
                  </a:cubicBezTo>
                  <a:cubicBezTo>
                    <a:pt x="3952" y="3496"/>
                    <a:pt x="5715" y="5806"/>
                    <a:pt x="6505" y="8420"/>
                  </a:cubicBezTo>
                  <a:cubicBezTo>
                    <a:pt x="5289" y="6870"/>
                    <a:pt x="4073" y="5319"/>
                    <a:pt x="2857" y="3800"/>
                  </a:cubicBezTo>
                  <a:cubicBezTo>
                    <a:pt x="2553" y="3404"/>
                    <a:pt x="2219" y="2979"/>
                    <a:pt x="1733" y="2766"/>
                  </a:cubicBezTo>
                  <a:lnTo>
                    <a:pt x="1733" y="2766"/>
                  </a:lnTo>
                  <a:cubicBezTo>
                    <a:pt x="1398" y="3830"/>
                    <a:pt x="2249" y="5198"/>
                    <a:pt x="2736" y="6079"/>
                  </a:cubicBezTo>
                  <a:cubicBezTo>
                    <a:pt x="3373" y="7232"/>
                    <a:pt x="4100" y="8294"/>
                    <a:pt x="4557" y="9536"/>
                  </a:cubicBezTo>
                  <a:lnTo>
                    <a:pt x="4557" y="9536"/>
                  </a:lnTo>
                  <a:cubicBezTo>
                    <a:pt x="4187" y="8535"/>
                    <a:pt x="2764" y="7445"/>
                    <a:pt x="1946" y="6809"/>
                  </a:cubicBezTo>
                  <a:cubicBezTo>
                    <a:pt x="1678" y="6601"/>
                    <a:pt x="1092" y="5987"/>
                    <a:pt x="697" y="5987"/>
                  </a:cubicBezTo>
                  <a:cubicBezTo>
                    <a:pt x="687" y="5987"/>
                    <a:pt x="678" y="5987"/>
                    <a:pt x="669" y="5988"/>
                  </a:cubicBezTo>
                  <a:cubicBezTo>
                    <a:pt x="0" y="6049"/>
                    <a:pt x="426" y="6778"/>
                    <a:pt x="730" y="7082"/>
                  </a:cubicBezTo>
                  <a:cubicBezTo>
                    <a:pt x="1976" y="8359"/>
                    <a:pt x="3192" y="9696"/>
                    <a:pt x="4043" y="11277"/>
                  </a:cubicBezTo>
                  <a:cubicBezTo>
                    <a:pt x="4438" y="12067"/>
                    <a:pt x="4742" y="12888"/>
                    <a:pt x="5046" y="13709"/>
                  </a:cubicBezTo>
                  <a:cubicBezTo>
                    <a:pt x="6900" y="12280"/>
                    <a:pt x="9544" y="11307"/>
                    <a:pt x="12037" y="11186"/>
                  </a:cubicBezTo>
                  <a:cubicBezTo>
                    <a:pt x="11824" y="9909"/>
                    <a:pt x="11763" y="8633"/>
                    <a:pt x="12067" y="7386"/>
                  </a:cubicBezTo>
                  <a:cubicBezTo>
                    <a:pt x="12280" y="6444"/>
                    <a:pt x="12645" y="5563"/>
                    <a:pt x="12736" y="4620"/>
                  </a:cubicBezTo>
                  <a:cubicBezTo>
                    <a:pt x="12766" y="4316"/>
                    <a:pt x="12736" y="3982"/>
                    <a:pt x="12675" y="3708"/>
                  </a:cubicBezTo>
                  <a:cubicBezTo>
                    <a:pt x="12645" y="3587"/>
                    <a:pt x="12614" y="3465"/>
                    <a:pt x="12523" y="3404"/>
                  </a:cubicBezTo>
                  <a:cubicBezTo>
                    <a:pt x="12459" y="3356"/>
                    <a:pt x="12387" y="3335"/>
                    <a:pt x="12314" y="3335"/>
                  </a:cubicBezTo>
                  <a:cubicBezTo>
                    <a:pt x="12111" y="3335"/>
                    <a:pt x="11889" y="3492"/>
                    <a:pt x="11733" y="3648"/>
                  </a:cubicBezTo>
                  <a:cubicBezTo>
                    <a:pt x="10699" y="4894"/>
                    <a:pt x="10578" y="6657"/>
                    <a:pt x="10517" y="8268"/>
                  </a:cubicBezTo>
                  <a:cubicBezTo>
                    <a:pt x="9788" y="6535"/>
                    <a:pt x="9180" y="4711"/>
                    <a:pt x="8754" y="2857"/>
                  </a:cubicBezTo>
                  <a:cubicBezTo>
                    <a:pt x="8541" y="2006"/>
                    <a:pt x="8329" y="1064"/>
                    <a:pt x="7660" y="426"/>
                  </a:cubicBezTo>
                  <a:cubicBezTo>
                    <a:pt x="6748" y="1216"/>
                    <a:pt x="7113" y="2979"/>
                    <a:pt x="7295" y="4012"/>
                  </a:cubicBezTo>
                  <a:cubicBezTo>
                    <a:pt x="7508" y="5076"/>
                    <a:pt x="7842" y="6140"/>
                    <a:pt x="7964" y="7204"/>
                  </a:cubicBezTo>
                  <a:cubicBezTo>
                    <a:pt x="6900" y="4499"/>
                    <a:pt x="5715" y="2158"/>
                    <a:pt x="3769" y="0"/>
                  </a:cubicBezTo>
                  <a:close/>
                </a:path>
              </a:pathLst>
            </a:custGeom>
            <a:solidFill>
              <a:srgbClr val="AB65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2" name="Google Shape;3342;p64">
              <a:extLst>
                <a:ext uri="{FF2B5EF4-FFF2-40B4-BE49-F238E27FC236}">
                  <a16:creationId xmlns:a16="http://schemas.microsoft.com/office/drawing/2014/main" id="{489FB955-1C12-6E72-DF33-7763A47F6E35}"/>
                </a:ext>
              </a:extLst>
            </p:cNvPr>
            <p:cNvSpPr/>
            <p:nvPr/>
          </p:nvSpPr>
          <p:spPr>
            <a:xfrm>
              <a:off x="6964675" y="3325575"/>
              <a:ext cx="852000" cy="1164900"/>
            </a:xfrm>
            <a:custGeom>
              <a:avLst/>
              <a:gdLst/>
              <a:ahLst/>
              <a:cxnLst/>
              <a:rect l="l" t="t" r="r" b="b"/>
              <a:pathLst>
                <a:path w="34080" h="46596" extrusionOk="0">
                  <a:moveTo>
                    <a:pt x="21977" y="0"/>
                  </a:moveTo>
                  <a:lnTo>
                    <a:pt x="20852" y="6474"/>
                  </a:lnTo>
                  <a:cubicBezTo>
                    <a:pt x="20852" y="6474"/>
                    <a:pt x="17862" y="1281"/>
                    <a:pt x="16868" y="1281"/>
                  </a:cubicBezTo>
                  <a:cubicBezTo>
                    <a:pt x="16171" y="1281"/>
                    <a:pt x="16458" y="3840"/>
                    <a:pt x="19454" y="12554"/>
                  </a:cubicBezTo>
                  <a:cubicBezTo>
                    <a:pt x="26636" y="33468"/>
                    <a:pt x="21756" y="33587"/>
                    <a:pt x="21644" y="33587"/>
                  </a:cubicBezTo>
                  <a:cubicBezTo>
                    <a:pt x="21643" y="33587"/>
                    <a:pt x="21643" y="33587"/>
                    <a:pt x="21643" y="33587"/>
                  </a:cubicBezTo>
                  <a:cubicBezTo>
                    <a:pt x="17418" y="32523"/>
                    <a:pt x="11095" y="18329"/>
                    <a:pt x="8937" y="13161"/>
                  </a:cubicBezTo>
                  <a:cubicBezTo>
                    <a:pt x="5746" y="14043"/>
                    <a:pt x="2554" y="15289"/>
                    <a:pt x="1" y="17356"/>
                  </a:cubicBezTo>
                  <a:cubicBezTo>
                    <a:pt x="4439" y="40548"/>
                    <a:pt x="15442" y="45259"/>
                    <a:pt x="15442" y="45259"/>
                  </a:cubicBezTo>
                  <a:cubicBezTo>
                    <a:pt x="15442" y="45259"/>
                    <a:pt x="18622" y="46596"/>
                    <a:pt x="22353" y="46596"/>
                  </a:cubicBezTo>
                  <a:cubicBezTo>
                    <a:pt x="27659" y="46596"/>
                    <a:pt x="34080" y="43892"/>
                    <a:pt x="34044" y="30791"/>
                  </a:cubicBezTo>
                  <a:cubicBezTo>
                    <a:pt x="34014" y="8481"/>
                    <a:pt x="21977" y="0"/>
                    <a:pt x="21977" y="0"/>
                  </a:cubicBezTo>
                  <a:close/>
                </a:path>
              </a:pathLst>
            </a:custGeom>
            <a:solidFill>
              <a:srgbClr val="53C8C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3" name="Google Shape;3343;p64">
              <a:extLst>
                <a:ext uri="{FF2B5EF4-FFF2-40B4-BE49-F238E27FC236}">
                  <a16:creationId xmlns:a16="http://schemas.microsoft.com/office/drawing/2014/main" id="{8BEECD0C-77EA-86AC-F434-F831A7698F1F}"/>
                </a:ext>
              </a:extLst>
            </p:cNvPr>
            <p:cNvSpPr/>
            <p:nvPr/>
          </p:nvSpPr>
          <p:spPr>
            <a:xfrm>
              <a:off x="7333225" y="3328525"/>
              <a:ext cx="193175" cy="543975"/>
            </a:xfrm>
            <a:custGeom>
              <a:avLst/>
              <a:gdLst/>
              <a:ahLst/>
              <a:cxnLst/>
              <a:rect l="l" t="t" r="r" b="b"/>
              <a:pathLst>
                <a:path w="7727" h="21759" extrusionOk="0">
                  <a:moveTo>
                    <a:pt x="4602" y="0"/>
                  </a:moveTo>
                  <a:cubicBezTo>
                    <a:pt x="4539" y="0"/>
                    <a:pt x="4477" y="28"/>
                    <a:pt x="4438" y="95"/>
                  </a:cubicBezTo>
                  <a:cubicBezTo>
                    <a:pt x="1" y="7056"/>
                    <a:pt x="5806" y="14715"/>
                    <a:pt x="7326" y="21615"/>
                  </a:cubicBezTo>
                  <a:cubicBezTo>
                    <a:pt x="7351" y="21715"/>
                    <a:pt x="7427" y="21758"/>
                    <a:pt x="7503" y="21758"/>
                  </a:cubicBezTo>
                  <a:cubicBezTo>
                    <a:pt x="7614" y="21758"/>
                    <a:pt x="7727" y="21667"/>
                    <a:pt x="7691" y="21524"/>
                  </a:cubicBezTo>
                  <a:cubicBezTo>
                    <a:pt x="6201" y="14715"/>
                    <a:pt x="426" y="7147"/>
                    <a:pt x="4773" y="277"/>
                  </a:cubicBezTo>
                  <a:cubicBezTo>
                    <a:pt x="4877" y="132"/>
                    <a:pt x="4739" y="0"/>
                    <a:pt x="4602"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4" name="Google Shape;3344;p64">
              <a:extLst>
                <a:ext uri="{FF2B5EF4-FFF2-40B4-BE49-F238E27FC236}">
                  <a16:creationId xmlns:a16="http://schemas.microsoft.com/office/drawing/2014/main" id="{1CF5F827-3F54-1FB4-B16B-172DD55D6F45}"/>
                </a:ext>
              </a:extLst>
            </p:cNvPr>
            <p:cNvSpPr/>
            <p:nvPr/>
          </p:nvSpPr>
          <p:spPr>
            <a:xfrm>
              <a:off x="6939900" y="3730100"/>
              <a:ext cx="589400" cy="761925"/>
            </a:xfrm>
            <a:custGeom>
              <a:avLst/>
              <a:gdLst/>
              <a:ahLst/>
              <a:cxnLst/>
              <a:rect l="l" t="t" r="r" b="b"/>
              <a:pathLst>
                <a:path w="23576" h="30477" extrusionOk="0">
                  <a:moveTo>
                    <a:pt x="234" y="1"/>
                  </a:moveTo>
                  <a:cubicBezTo>
                    <a:pt x="125" y="1"/>
                    <a:pt x="1" y="99"/>
                    <a:pt x="19" y="263"/>
                  </a:cubicBezTo>
                  <a:cubicBezTo>
                    <a:pt x="961" y="7315"/>
                    <a:pt x="3454" y="14184"/>
                    <a:pt x="7375" y="20172"/>
                  </a:cubicBezTo>
                  <a:cubicBezTo>
                    <a:pt x="10962" y="25643"/>
                    <a:pt x="16494" y="30264"/>
                    <a:pt x="23302" y="30476"/>
                  </a:cubicBezTo>
                  <a:cubicBezTo>
                    <a:pt x="23576" y="30476"/>
                    <a:pt x="23545" y="30081"/>
                    <a:pt x="23302" y="30081"/>
                  </a:cubicBezTo>
                  <a:cubicBezTo>
                    <a:pt x="16342" y="29868"/>
                    <a:pt x="10931" y="24975"/>
                    <a:pt x="7344" y="19412"/>
                  </a:cubicBezTo>
                  <a:cubicBezTo>
                    <a:pt x="3606" y="13637"/>
                    <a:pt x="1326" y="6950"/>
                    <a:pt x="384" y="142"/>
                  </a:cubicBezTo>
                  <a:cubicBezTo>
                    <a:pt x="372" y="44"/>
                    <a:pt x="306" y="1"/>
                    <a:pt x="234" y="1"/>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5" name="Google Shape;3345;p64">
              <a:extLst>
                <a:ext uri="{FF2B5EF4-FFF2-40B4-BE49-F238E27FC236}">
                  <a16:creationId xmlns:a16="http://schemas.microsoft.com/office/drawing/2014/main" id="{C22A692A-2B71-B68A-6CFA-1E33D2DA5883}"/>
                </a:ext>
              </a:extLst>
            </p:cNvPr>
            <p:cNvSpPr/>
            <p:nvPr/>
          </p:nvSpPr>
          <p:spPr>
            <a:xfrm>
              <a:off x="7187175" y="3641200"/>
              <a:ext cx="312375" cy="532575"/>
            </a:xfrm>
            <a:custGeom>
              <a:avLst/>
              <a:gdLst/>
              <a:ahLst/>
              <a:cxnLst/>
              <a:rect l="l" t="t" r="r" b="b"/>
              <a:pathLst>
                <a:path w="12495" h="21303" extrusionOk="0">
                  <a:moveTo>
                    <a:pt x="236" y="0"/>
                  </a:moveTo>
                  <a:cubicBezTo>
                    <a:pt x="117" y="0"/>
                    <a:pt x="1" y="99"/>
                    <a:pt x="37" y="263"/>
                  </a:cubicBezTo>
                  <a:cubicBezTo>
                    <a:pt x="2286" y="8075"/>
                    <a:pt x="5204" y="16342"/>
                    <a:pt x="12104" y="21266"/>
                  </a:cubicBezTo>
                  <a:cubicBezTo>
                    <a:pt x="12140" y="21292"/>
                    <a:pt x="12176" y="21303"/>
                    <a:pt x="12209" y="21303"/>
                  </a:cubicBezTo>
                  <a:cubicBezTo>
                    <a:pt x="12376" y="21303"/>
                    <a:pt x="12494" y="21033"/>
                    <a:pt x="12317" y="20932"/>
                  </a:cubicBezTo>
                  <a:cubicBezTo>
                    <a:pt x="5478" y="16038"/>
                    <a:pt x="2651" y="7862"/>
                    <a:pt x="432" y="141"/>
                  </a:cubicBezTo>
                  <a:cubicBezTo>
                    <a:pt x="396" y="44"/>
                    <a:pt x="316" y="0"/>
                    <a:pt x="236"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6" name="Google Shape;3346;p64">
              <a:extLst>
                <a:ext uri="{FF2B5EF4-FFF2-40B4-BE49-F238E27FC236}">
                  <a16:creationId xmlns:a16="http://schemas.microsoft.com/office/drawing/2014/main" id="{8A24F0FD-6BCE-BA1B-7141-ED8FE34BE0A3}"/>
                </a:ext>
              </a:extLst>
            </p:cNvPr>
            <p:cNvSpPr/>
            <p:nvPr/>
          </p:nvSpPr>
          <p:spPr>
            <a:xfrm>
              <a:off x="6937675" y="3640775"/>
              <a:ext cx="261825" cy="99250"/>
            </a:xfrm>
            <a:custGeom>
              <a:avLst/>
              <a:gdLst/>
              <a:ahLst/>
              <a:cxnLst/>
              <a:rect l="l" t="t" r="r" b="b"/>
              <a:pathLst>
                <a:path w="10473" h="3970" extrusionOk="0">
                  <a:moveTo>
                    <a:pt x="9754" y="1"/>
                  </a:moveTo>
                  <a:cubicBezTo>
                    <a:pt x="6287" y="1"/>
                    <a:pt x="2528" y="1030"/>
                    <a:pt x="139" y="3623"/>
                  </a:cubicBezTo>
                  <a:cubicBezTo>
                    <a:pt x="0" y="3762"/>
                    <a:pt x="124" y="3970"/>
                    <a:pt x="271" y="3970"/>
                  </a:cubicBezTo>
                  <a:cubicBezTo>
                    <a:pt x="318" y="3970"/>
                    <a:pt x="368" y="3948"/>
                    <a:pt x="412" y="3897"/>
                  </a:cubicBezTo>
                  <a:cubicBezTo>
                    <a:pt x="2741" y="1394"/>
                    <a:pt x="6379" y="396"/>
                    <a:pt x="9753" y="396"/>
                  </a:cubicBezTo>
                  <a:cubicBezTo>
                    <a:pt x="9903" y="396"/>
                    <a:pt x="10051" y="398"/>
                    <a:pt x="10199" y="401"/>
                  </a:cubicBezTo>
                  <a:cubicBezTo>
                    <a:pt x="10210" y="403"/>
                    <a:pt x="10219" y="403"/>
                    <a:pt x="10229" y="403"/>
                  </a:cubicBezTo>
                  <a:cubicBezTo>
                    <a:pt x="10473" y="403"/>
                    <a:pt x="10463" y="36"/>
                    <a:pt x="10199" y="6"/>
                  </a:cubicBezTo>
                  <a:cubicBezTo>
                    <a:pt x="10052" y="3"/>
                    <a:pt x="9903" y="1"/>
                    <a:pt x="9754" y="1"/>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7" name="Google Shape;3347;p64">
              <a:extLst>
                <a:ext uri="{FF2B5EF4-FFF2-40B4-BE49-F238E27FC236}">
                  <a16:creationId xmlns:a16="http://schemas.microsoft.com/office/drawing/2014/main" id="{FC0D726E-344B-7BE6-63D7-36628C4E9958}"/>
                </a:ext>
              </a:extLst>
            </p:cNvPr>
            <p:cNvSpPr/>
            <p:nvPr/>
          </p:nvSpPr>
          <p:spPr>
            <a:xfrm>
              <a:off x="6645525" y="3378000"/>
              <a:ext cx="119325" cy="603250"/>
            </a:xfrm>
            <a:custGeom>
              <a:avLst/>
              <a:gdLst/>
              <a:ahLst/>
              <a:cxnLst/>
              <a:rect l="l" t="t" r="r" b="b"/>
              <a:pathLst>
                <a:path w="4773" h="24130" extrusionOk="0">
                  <a:moveTo>
                    <a:pt x="4484" y="0"/>
                  </a:moveTo>
                  <a:cubicBezTo>
                    <a:pt x="4385" y="0"/>
                    <a:pt x="4286" y="61"/>
                    <a:pt x="4286" y="183"/>
                  </a:cubicBezTo>
                  <a:cubicBezTo>
                    <a:pt x="4408" y="4925"/>
                    <a:pt x="1460" y="8967"/>
                    <a:pt x="669" y="13527"/>
                  </a:cubicBezTo>
                  <a:cubicBezTo>
                    <a:pt x="1" y="17417"/>
                    <a:pt x="1125" y="21277"/>
                    <a:pt x="3952" y="24074"/>
                  </a:cubicBezTo>
                  <a:cubicBezTo>
                    <a:pt x="3992" y="24113"/>
                    <a:pt x="4035" y="24130"/>
                    <a:pt x="4078" y="24130"/>
                  </a:cubicBezTo>
                  <a:cubicBezTo>
                    <a:pt x="4232" y="24130"/>
                    <a:pt x="4368" y="23913"/>
                    <a:pt x="4226" y="23770"/>
                  </a:cubicBezTo>
                  <a:cubicBezTo>
                    <a:pt x="1004" y="20609"/>
                    <a:pt x="305" y="16293"/>
                    <a:pt x="1399" y="12007"/>
                  </a:cubicBezTo>
                  <a:cubicBezTo>
                    <a:pt x="2402" y="8025"/>
                    <a:pt x="4773" y="4438"/>
                    <a:pt x="4682" y="183"/>
                  </a:cubicBezTo>
                  <a:cubicBezTo>
                    <a:pt x="4682" y="61"/>
                    <a:pt x="4583" y="0"/>
                    <a:pt x="4484"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048" name="图片 16">
            <a:extLst>
              <a:ext uri="{FF2B5EF4-FFF2-40B4-BE49-F238E27FC236}">
                <a16:creationId xmlns:a16="http://schemas.microsoft.com/office/drawing/2014/main" id="{0525D104-8DE2-7C22-F52F-27C713403A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85351" y="1039010"/>
            <a:ext cx="5456392" cy="323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 name="文本框 13">
            <a:extLst>
              <a:ext uri="{FF2B5EF4-FFF2-40B4-BE49-F238E27FC236}">
                <a16:creationId xmlns:a16="http://schemas.microsoft.com/office/drawing/2014/main" id="{E479E694-E846-22FB-AA38-B7A896C93D7B}"/>
              </a:ext>
            </a:extLst>
          </p:cNvPr>
          <p:cNvSpPr txBox="1"/>
          <p:nvPr/>
        </p:nvSpPr>
        <p:spPr>
          <a:xfrm>
            <a:off x="742579" y="1726069"/>
            <a:ext cx="3738266" cy="2123658"/>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i="1">
                <a:solidFill>
                  <a:schemeClr val="bg1">
                    <a:lumMod val="10000"/>
                  </a:schemeClr>
                </a:solidFill>
                <a:latin typeface="Times New Roman" panose="02020603050405020304" pitchFamily="18" charset="0"/>
                <a:cs typeface="Times New Roman" panose="02020603050405020304" pitchFamily="18" charset="0"/>
              </a:rPr>
              <a:t> </a:t>
            </a:r>
            <a:r>
              <a:rPr lang="vi-VN" sz="2000" i="1">
                <a:solidFill>
                  <a:schemeClr val="bg1">
                    <a:lumMod val="10000"/>
                  </a:schemeClr>
                </a:solidFill>
                <a:latin typeface="Times New Roman" panose="02020603050405020304" pitchFamily="18" charset="0"/>
                <a:cs typeface="Times New Roman" panose="02020603050405020304" pitchFamily="18" charset="0"/>
              </a:rPr>
              <a:t>Em hãy cho biết khi thuyết trình về nghệ thuật kể chuyện trong </a:t>
            </a:r>
            <a:r>
              <a:rPr lang="en-US" sz="2000" i="1">
                <a:solidFill>
                  <a:schemeClr val="bg1">
                    <a:lumMod val="10000"/>
                  </a:schemeClr>
                </a:solidFill>
                <a:latin typeface="Times New Roman" panose="02020603050405020304" pitchFamily="18" charset="0"/>
                <a:cs typeface="Times New Roman" panose="02020603050405020304" pitchFamily="18" charset="0"/>
              </a:rPr>
              <a:t>một tác phẩm truyện </a:t>
            </a:r>
            <a:r>
              <a:rPr lang="vi-VN" sz="2000" i="1">
                <a:solidFill>
                  <a:schemeClr val="bg1">
                    <a:lumMod val="10000"/>
                  </a:schemeClr>
                </a:solidFill>
                <a:latin typeface="Times New Roman" panose="02020603050405020304" pitchFamily="18" charset="0"/>
                <a:cs typeface="Times New Roman" panose="02020603050405020304" pitchFamily="18" charset="0"/>
              </a:rPr>
              <a:t>cần đảm bảo những yêu cầu nào?</a:t>
            </a:r>
            <a:endParaRPr lang="en-US" sz="2000">
              <a:solidFill>
                <a:schemeClr val="bg1">
                  <a:lumMod val="10000"/>
                </a:schemeClr>
              </a:solidFill>
              <a:latin typeface="Times New Roman" panose="02020603050405020304" pitchFamily="18" charset="0"/>
              <a:cs typeface="Times New Roman" panose="02020603050405020304" pitchFamily="18" charset="0"/>
            </a:endParaRPr>
          </a:p>
          <a:p>
            <a:pPr algn="ctr"/>
            <a:endParaRPr lang="en-US" sz="3600">
              <a:solidFill>
                <a:schemeClr val="bg1">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4753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56"/>
                                        </p:tgtEl>
                                        <p:attrNameLst>
                                          <p:attrName>style.visibility</p:attrName>
                                        </p:attrNameLst>
                                      </p:cBhvr>
                                      <p:to>
                                        <p:strVal val="visible"/>
                                      </p:to>
                                    </p:set>
                                    <p:animEffect transition="in" filter="fade">
                                      <p:cBhvr>
                                        <p:cTn id="7" dur="1000"/>
                                        <p:tgtEl>
                                          <p:spTgt spid="1956"/>
                                        </p:tgtEl>
                                      </p:cBhvr>
                                    </p:animEffect>
                                    <p:anim calcmode="lin" valueType="num">
                                      <p:cBhvr>
                                        <p:cTn id="8" dur="1000" fill="hold"/>
                                        <p:tgtEl>
                                          <p:spTgt spid="1956"/>
                                        </p:tgtEl>
                                        <p:attrNameLst>
                                          <p:attrName>ppt_x</p:attrName>
                                        </p:attrNameLst>
                                      </p:cBhvr>
                                      <p:tavLst>
                                        <p:tav tm="0">
                                          <p:val>
                                            <p:strVal val="#ppt_x"/>
                                          </p:val>
                                        </p:tav>
                                        <p:tav tm="100000">
                                          <p:val>
                                            <p:strVal val="#ppt_x"/>
                                          </p:val>
                                        </p:tav>
                                      </p:tavLst>
                                    </p:anim>
                                    <p:anim calcmode="lin" valueType="num">
                                      <p:cBhvr>
                                        <p:cTn id="9" dur="1000" fill="hold"/>
                                        <p:tgtEl>
                                          <p:spTgt spid="195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55"/>
                                        </p:tgtEl>
                                        <p:attrNameLst>
                                          <p:attrName>style.visibility</p:attrName>
                                        </p:attrNameLst>
                                      </p:cBhvr>
                                      <p:to>
                                        <p:strVal val="visible"/>
                                      </p:to>
                                    </p:set>
                                    <p:animEffect transition="in" filter="fade">
                                      <p:cBhvr>
                                        <p:cTn id="12" dur="1000"/>
                                        <p:tgtEl>
                                          <p:spTgt spid="1955"/>
                                        </p:tgtEl>
                                      </p:cBhvr>
                                    </p:animEffect>
                                    <p:anim calcmode="lin" valueType="num">
                                      <p:cBhvr>
                                        <p:cTn id="13" dur="1000" fill="hold"/>
                                        <p:tgtEl>
                                          <p:spTgt spid="1955"/>
                                        </p:tgtEl>
                                        <p:attrNameLst>
                                          <p:attrName>ppt_x</p:attrName>
                                        </p:attrNameLst>
                                      </p:cBhvr>
                                      <p:tavLst>
                                        <p:tav tm="0">
                                          <p:val>
                                            <p:strVal val="#ppt_x"/>
                                          </p:val>
                                        </p:tav>
                                        <p:tav tm="100000">
                                          <p:val>
                                            <p:strVal val="#ppt_x"/>
                                          </p:val>
                                        </p:tav>
                                      </p:tavLst>
                                    </p:anim>
                                    <p:anim calcmode="lin" valueType="num">
                                      <p:cBhvr>
                                        <p:cTn id="14" dur="1000" fill="hold"/>
                                        <p:tgtEl>
                                          <p:spTgt spid="195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48"/>
                                        </p:tgtEl>
                                        <p:attrNameLst>
                                          <p:attrName>style.visibility</p:attrName>
                                        </p:attrNameLst>
                                      </p:cBhvr>
                                      <p:to>
                                        <p:strVal val="visible"/>
                                      </p:to>
                                    </p:set>
                                    <p:anim calcmode="lin" valueType="num">
                                      <p:cBhvr additive="base">
                                        <p:cTn id="19" dur="500" fill="hold"/>
                                        <p:tgtEl>
                                          <p:spTgt spid="2048"/>
                                        </p:tgtEl>
                                        <p:attrNameLst>
                                          <p:attrName>ppt_x</p:attrName>
                                        </p:attrNameLst>
                                      </p:cBhvr>
                                      <p:tavLst>
                                        <p:tav tm="0">
                                          <p:val>
                                            <p:strVal val="#ppt_x"/>
                                          </p:val>
                                        </p:tav>
                                        <p:tav tm="100000">
                                          <p:val>
                                            <p:strVal val="#ppt_x"/>
                                          </p:val>
                                        </p:tav>
                                      </p:tavLst>
                                    </p:anim>
                                    <p:anim calcmode="lin" valueType="num">
                                      <p:cBhvr additive="base">
                                        <p:cTn id="20" dur="500" fill="hold"/>
                                        <p:tgtEl>
                                          <p:spTgt spid="204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049"/>
                                        </p:tgtEl>
                                        <p:attrNameLst>
                                          <p:attrName>style.visibility</p:attrName>
                                        </p:attrNameLst>
                                      </p:cBhvr>
                                      <p:to>
                                        <p:strVal val="visible"/>
                                      </p:to>
                                    </p:set>
                                    <p:animEffect transition="in" filter="fade">
                                      <p:cBhvr>
                                        <p:cTn id="25" dur="1000"/>
                                        <p:tgtEl>
                                          <p:spTgt spid="2049"/>
                                        </p:tgtEl>
                                      </p:cBhvr>
                                    </p:animEffect>
                                    <p:anim calcmode="lin" valueType="num">
                                      <p:cBhvr>
                                        <p:cTn id="26" dur="1000" fill="hold"/>
                                        <p:tgtEl>
                                          <p:spTgt spid="2049"/>
                                        </p:tgtEl>
                                        <p:attrNameLst>
                                          <p:attrName>ppt_x</p:attrName>
                                        </p:attrNameLst>
                                      </p:cBhvr>
                                      <p:tavLst>
                                        <p:tav tm="0">
                                          <p:val>
                                            <p:strVal val="#ppt_x"/>
                                          </p:val>
                                        </p:tav>
                                        <p:tav tm="100000">
                                          <p:val>
                                            <p:strVal val="#ppt_x"/>
                                          </p:val>
                                        </p:tav>
                                      </p:tavLst>
                                    </p:anim>
                                    <p:anim calcmode="lin" valueType="num">
                                      <p:cBhvr>
                                        <p:cTn id="27" dur="1000" fill="hold"/>
                                        <p:tgtEl>
                                          <p:spTgt spid="20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 grpId="0" animBg="1"/>
      <p:bldP spid="20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7"/>
        <p:cNvGrpSpPr/>
        <p:nvPr/>
      </p:nvGrpSpPr>
      <p:grpSpPr>
        <a:xfrm>
          <a:off x="0" y="0"/>
          <a:ext cx="0" cy="0"/>
          <a:chOff x="0" y="0"/>
          <a:chExt cx="0" cy="0"/>
        </a:xfrm>
      </p:grpSpPr>
      <p:sp>
        <p:nvSpPr>
          <p:cNvPr id="1978" name="Google Shape;1978;p52"/>
          <p:cNvSpPr txBox="1">
            <a:spLocks noGrp="1"/>
          </p:cNvSpPr>
          <p:nvPr>
            <p:ph type="title"/>
          </p:nvPr>
        </p:nvSpPr>
        <p:spPr>
          <a:xfrm>
            <a:off x="993543" y="142170"/>
            <a:ext cx="7606819" cy="677100"/>
          </a:xfrm>
          <a:prstGeom prst="rect">
            <a:avLst/>
          </a:prstGeom>
        </p:spPr>
        <p:txBody>
          <a:bodyPr spcFirstLastPara="1" wrap="square" lIns="91425" tIns="91425" rIns="91425" bIns="91425" anchor="t" anchorCtr="0">
            <a:noAutofit/>
          </a:bodyPr>
          <a:lstStyle/>
          <a:p>
            <a:r>
              <a:rPr lang="en-US" sz="3200" b="1">
                <a:latin typeface="Times New Roman" panose="02020603050405020304" pitchFamily="18" charset="0"/>
                <a:ea typeface="Calibri" panose="020F0502020204030204" pitchFamily="34" charset="0"/>
                <a:cs typeface="Times New Roman" panose="02020603050405020304" pitchFamily="18" charset="0"/>
              </a:rPr>
              <a:t>II</a:t>
            </a:r>
            <a:r>
              <a:rPr lang="en-US" sz="3200" b="1">
                <a:effectLst/>
                <a:latin typeface="Times New Roman" panose="02020603050405020304" pitchFamily="18" charset="0"/>
                <a:ea typeface="Calibri" panose="020F0502020204030204" pitchFamily="34" charset="0"/>
                <a:cs typeface="Times New Roman" panose="02020603050405020304" pitchFamily="18" charset="0"/>
              </a:rPr>
              <a:t>. Tìm hiểu yêu cầu của kiểu bài</a:t>
            </a:r>
            <a:endParaRPr sz="5400" b="1">
              <a:latin typeface="Times New Roman" panose="02020603050405020304" pitchFamily="18" charset="0"/>
              <a:cs typeface="Times New Roman" panose="02020603050405020304" pitchFamily="18" charset="0"/>
            </a:endParaRPr>
          </a:p>
        </p:txBody>
      </p:sp>
      <p:grpSp>
        <p:nvGrpSpPr>
          <p:cNvPr id="2008" name="Google Shape;2008;p52"/>
          <p:cNvGrpSpPr/>
          <p:nvPr/>
        </p:nvGrpSpPr>
        <p:grpSpPr>
          <a:xfrm>
            <a:off x="-3496" y="222758"/>
            <a:ext cx="1012158" cy="1014904"/>
            <a:chOff x="4529055" y="2030129"/>
            <a:chExt cx="570455" cy="572002"/>
          </a:xfrm>
        </p:grpSpPr>
        <p:sp>
          <p:nvSpPr>
            <p:cNvPr id="2009" name="Google Shape;2009;p52"/>
            <p:cNvSpPr/>
            <p:nvPr/>
          </p:nvSpPr>
          <p:spPr>
            <a:xfrm>
              <a:off x="4598202" y="2030129"/>
              <a:ext cx="501307" cy="572002"/>
            </a:xfrm>
            <a:custGeom>
              <a:avLst/>
              <a:gdLst/>
              <a:ahLst/>
              <a:cxnLst/>
              <a:rect l="l" t="t" r="r" b="b"/>
              <a:pathLst>
                <a:path w="16196" h="18480" extrusionOk="0">
                  <a:moveTo>
                    <a:pt x="16196" y="1"/>
                  </a:moveTo>
                  <a:lnTo>
                    <a:pt x="392" y="9215"/>
                  </a:lnTo>
                  <a:lnTo>
                    <a:pt x="0" y="18480"/>
                  </a:lnTo>
                  <a:lnTo>
                    <a:pt x="16196" y="1"/>
                  </a:lnTo>
                  <a:close/>
                  <a:moveTo>
                    <a:pt x="0" y="18480"/>
                  </a:moveTo>
                  <a:lnTo>
                    <a:pt x="0" y="18480"/>
                  </a:lnTo>
                  <a:lnTo>
                    <a:pt x="0" y="1848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2"/>
            <p:cNvSpPr/>
            <p:nvPr/>
          </p:nvSpPr>
          <p:spPr>
            <a:xfrm>
              <a:off x="4598202" y="2391869"/>
              <a:ext cx="147179" cy="210260"/>
            </a:xfrm>
            <a:custGeom>
              <a:avLst/>
              <a:gdLst/>
              <a:ahLst/>
              <a:cxnLst/>
              <a:rect l="l" t="t" r="r" b="b"/>
              <a:pathLst>
                <a:path w="4755" h="6793" extrusionOk="0">
                  <a:moveTo>
                    <a:pt x="2906" y="0"/>
                  </a:moveTo>
                  <a:lnTo>
                    <a:pt x="0" y="6793"/>
                  </a:lnTo>
                  <a:lnTo>
                    <a:pt x="4754" y="1499"/>
                  </a:lnTo>
                  <a:lnTo>
                    <a:pt x="29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2"/>
            <p:cNvSpPr/>
            <p:nvPr/>
          </p:nvSpPr>
          <p:spPr>
            <a:xfrm>
              <a:off x="4529055" y="2030129"/>
              <a:ext cx="570455" cy="330542"/>
            </a:xfrm>
            <a:custGeom>
              <a:avLst/>
              <a:gdLst/>
              <a:ahLst/>
              <a:cxnLst/>
              <a:rect l="l" t="t" r="r" b="b"/>
              <a:pathLst>
                <a:path w="18430" h="10679" extrusionOk="0">
                  <a:moveTo>
                    <a:pt x="18430" y="1"/>
                  </a:moveTo>
                  <a:lnTo>
                    <a:pt x="344" y="7108"/>
                  </a:lnTo>
                  <a:cubicBezTo>
                    <a:pt x="63" y="7212"/>
                    <a:pt x="1" y="7583"/>
                    <a:pt x="231" y="7780"/>
                  </a:cubicBezTo>
                  <a:lnTo>
                    <a:pt x="3481" y="10582"/>
                  </a:lnTo>
                  <a:cubicBezTo>
                    <a:pt x="3556" y="10645"/>
                    <a:pt x="3652" y="10678"/>
                    <a:pt x="3747" y="10678"/>
                  </a:cubicBezTo>
                  <a:cubicBezTo>
                    <a:pt x="3828" y="10678"/>
                    <a:pt x="3909" y="10654"/>
                    <a:pt x="3977" y="10602"/>
                  </a:cubicBezTo>
                  <a:lnTo>
                    <a:pt x="18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2"/>
            <p:cNvSpPr/>
            <p:nvPr/>
          </p:nvSpPr>
          <p:spPr>
            <a:xfrm>
              <a:off x="4679700" y="2030129"/>
              <a:ext cx="419809" cy="533064"/>
            </a:xfrm>
            <a:custGeom>
              <a:avLst/>
              <a:gdLst/>
              <a:ahLst/>
              <a:cxnLst/>
              <a:rect l="l" t="t" r="r" b="b"/>
              <a:pathLst>
                <a:path w="13563" h="17222" extrusionOk="0">
                  <a:moveTo>
                    <a:pt x="13563" y="1"/>
                  </a:moveTo>
                  <a:lnTo>
                    <a:pt x="189" y="11267"/>
                  </a:lnTo>
                  <a:cubicBezTo>
                    <a:pt x="7" y="11422"/>
                    <a:pt x="1" y="11701"/>
                    <a:pt x="175" y="11869"/>
                  </a:cubicBezTo>
                  <a:lnTo>
                    <a:pt x="5854" y="17114"/>
                  </a:lnTo>
                  <a:cubicBezTo>
                    <a:pt x="5935" y="17187"/>
                    <a:pt x="6033" y="17221"/>
                    <a:pt x="6130" y="17221"/>
                  </a:cubicBezTo>
                  <a:cubicBezTo>
                    <a:pt x="6284" y="17221"/>
                    <a:pt x="6434" y="17133"/>
                    <a:pt x="6498" y="16974"/>
                  </a:cubicBezTo>
                  <a:lnTo>
                    <a:pt x="135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3" name="Google Shape;2013;p52"/>
          <p:cNvSpPr/>
          <p:nvPr/>
        </p:nvSpPr>
        <p:spPr>
          <a:xfrm rot="1455476">
            <a:off x="4617801" y="1589308"/>
            <a:ext cx="155521" cy="15563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2"/>
          <p:cNvSpPr/>
          <p:nvPr/>
        </p:nvSpPr>
        <p:spPr>
          <a:xfrm rot="1421918">
            <a:off x="6147554" y="1313438"/>
            <a:ext cx="201487" cy="201626"/>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2"/>
          <p:cNvSpPr/>
          <p:nvPr/>
        </p:nvSpPr>
        <p:spPr>
          <a:xfrm rot="1417684">
            <a:off x="4546263" y="3826939"/>
            <a:ext cx="190685" cy="190816"/>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2"/>
          <p:cNvSpPr/>
          <p:nvPr/>
        </p:nvSpPr>
        <p:spPr>
          <a:xfrm rot="135659">
            <a:off x="1425535" y="3506808"/>
            <a:ext cx="201487" cy="201626"/>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2"/>
          <p:cNvSpPr/>
          <p:nvPr/>
        </p:nvSpPr>
        <p:spPr>
          <a:xfrm rot="3310413">
            <a:off x="7081675" y="4468486"/>
            <a:ext cx="289236" cy="289442"/>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8" name="Google Shape;2018;p52"/>
          <p:cNvGrpSpPr/>
          <p:nvPr/>
        </p:nvGrpSpPr>
        <p:grpSpPr>
          <a:xfrm>
            <a:off x="5101222" y="2606270"/>
            <a:ext cx="278340" cy="345372"/>
            <a:chOff x="7200672" y="3119655"/>
            <a:chExt cx="278340" cy="345372"/>
          </a:xfrm>
        </p:grpSpPr>
        <p:sp>
          <p:nvSpPr>
            <p:cNvPr id="2019" name="Google Shape;2019;p52"/>
            <p:cNvSpPr/>
            <p:nvPr/>
          </p:nvSpPr>
          <p:spPr>
            <a:xfrm>
              <a:off x="7415729" y="3119655"/>
              <a:ext cx="63283" cy="345372"/>
            </a:xfrm>
            <a:custGeom>
              <a:avLst/>
              <a:gdLst/>
              <a:ahLst/>
              <a:cxnLst/>
              <a:rect l="l" t="t" r="r" b="b"/>
              <a:pathLst>
                <a:path w="1757" h="9589" extrusionOk="0">
                  <a:moveTo>
                    <a:pt x="0" y="0"/>
                  </a:moveTo>
                  <a:lnTo>
                    <a:pt x="0" y="9588"/>
                  </a:lnTo>
                  <a:lnTo>
                    <a:pt x="1503" y="9588"/>
                  </a:lnTo>
                  <a:cubicBezTo>
                    <a:pt x="1650" y="9588"/>
                    <a:pt x="1757" y="9474"/>
                    <a:pt x="1757" y="9334"/>
                  </a:cubicBezTo>
                  <a:lnTo>
                    <a:pt x="1757" y="254"/>
                  </a:lnTo>
                  <a:cubicBezTo>
                    <a:pt x="1757" y="114"/>
                    <a:pt x="1650" y="0"/>
                    <a:pt x="1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2"/>
            <p:cNvSpPr/>
            <p:nvPr/>
          </p:nvSpPr>
          <p:spPr>
            <a:xfrm>
              <a:off x="7227252" y="3119655"/>
              <a:ext cx="168454" cy="345372"/>
            </a:xfrm>
            <a:custGeom>
              <a:avLst/>
              <a:gdLst/>
              <a:ahLst/>
              <a:cxnLst/>
              <a:rect l="l" t="t" r="r" b="b"/>
              <a:pathLst>
                <a:path w="4677" h="9589" extrusionOk="0">
                  <a:moveTo>
                    <a:pt x="254" y="0"/>
                  </a:moveTo>
                  <a:cubicBezTo>
                    <a:pt x="115" y="0"/>
                    <a:pt x="0" y="114"/>
                    <a:pt x="0" y="254"/>
                  </a:cubicBezTo>
                  <a:lnTo>
                    <a:pt x="0" y="1140"/>
                  </a:lnTo>
                  <a:lnTo>
                    <a:pt x="451" y="1140"/>
                  </a:lnTo>
                  <a:cubicBezTo>
                    <a:pt x="607" y="1140"/>
                    <a:pt x="731" y="1270"/>
                    <a:pt x="731" y="1428"/>
                  </a:cubicBezTo>
                  <a:cubicBezTo>
                    <a:pt x="731" y="1575"/>
                    <a:pt x="607" y="1705"/>
                    <a:pt x="451" y="1705"/>
                  </a:cubicBezTo>
                  <a:lnTo>
                    <a:pt x="0" y="1705"/>
                  </a:lnTo>
                  <a:lnTo>
                    <a:pt x="0" y="2264"/>
                  </a:lnTo>
                  <a:lnTo>
                    <a:pt x="451" y="2264"/>
                  </a:lnTo>
                  <a:cubicBezTo>
                    <a:pt x="607" y="2264"/>
                    <a:pt x="731" y="2394"/>
                    <a:pt x="731" y="2550"/>
                  </a:cubicBezTo>
                  <a:cubicBezTo>
                    <a:pt x="731" y="2698"/>
                    <a:pt x="607" y="2829"/>
                    <a:pt x="451" y="2829"/>
                  </a:cubicBezTo>
                  <a:lnTo>
                    <a:pt x="0" y="2829"/>
                  </a:lnTo>
                  <a:lnTo>
                    <a:pt x="0" y="3387"/>
                  </a:lnTo>
                  <a:lnTo>
                    <a:pt x="451" y="3387"/>
                  </a:lnTo>
                  <a:cubicBezTo>
                    <a:pt x="607" y="3387"/>
                    <a:pt x="731" y="3519"/>
                    <a:pt x="731" y="3674"/>
                  </a:cubicBezTo>
                  <a:cubicBezTo>
                    <a:pt x="731" y="3822"/>
                    <a:pt x="607" y="3954"/>
                    <a:pt x="451" y="3954"/>
                  </a:cubicBezTo>
                  <a:lnTo>
                    <a:pt x="0" y="3954"/>
                  </a:lnTo>
                  <a:lnTo>
                    <a:pt x="0" y="4511"/>
                  </a:lnTo>
                  <a:lnTo>
                    <a:pt x="451" y="4511"/>
                  </a:lnTo>
                  <a:cubicBezTo>
                    <a:pt x="607" y="4511"/>
                    <a:pt x="731" y="4643"/>
                    <a:pt x="731" y="4798"/>
                  </a:cubicBezTo>
                  <a:cubicBezTo>
                    <a:pt x="731" y="4946"/>
                    <a:pt x="607" y="5078"/>
                    <a:pt x="451" y="5078"/>
                  </a:cubicBezTo>
                  <a:lnTo>
                    <a:pt x="0" y="5078"/>
                  </a:lnTo>
                  <a:lnTo>
                    <a:pt x="0" y="5635"/>
                  </a:lnTo>
                  <a:lnTo>
                    <a:pt x="451" y="5635"/>
                  </a:lnTo>
                  <a:cubicBezTo>
                    <a:pt x="607" y="5635"/>
                    <a:pt x="731" y="5767"/>
                    <a:pt x="731" y="5922"/>
                  </a:cubicBezTo>
                  <a:cubicBezTo>
                    <a:pt x="731" y="6070"/>
                    <a:pt x="607" y="6202"/>
                    <a:pt x="451" y="6202"/>
                  </a:cubicBezTo>
                  <a:lnTo>
                    <a:pt x="0" y="6202"/>
                  </a:lnTo>
                  <a:lnTo>
                    <a:pt x="0" y="6759"/>
                  </a:lnTo>
                  <a:lnTo>
                    <a:pt x="451" y="6759"/>
                  </a:lnTo>
                  <a:cubicBezTo>
                    <a:pt x="607" y="6759"/>
                    <a:pt x="731" y="6891"/>
                    <a:pt x="731" y="7047"/>
                  </a:cubicBezTo>
                  <a:cubicBezTo>
                    <a:pt x="731" y="7194"/>
                    <a:pt x="607" y="7324"/>
                    <a:pt x="451" y="7324"/>
                  </a:cubicBezTo>
                  <a:lnTo>
                    <a:pt x="0" y="7324"/>
                  </a:lnTo>
                  <a:lnTo>
                    <a:pt x="0" y="7883"/>
                  </a:lnTo>
                  <a:lnTo>
                    <a:pt x="451" y="7883"/>
                  </a:lnTo>
                  <a:cubicBezTo>
                    <a:pt x="607" y="7883"/>
                    <a:pt x="731" y="8013"/>
                    <a:pt x="731" y="8171"/>
                  </a:cubicBezTo>
                  <a:cubicBezTo>
                    <a:pt x="731" y="8319"/>
                    <a:pt x="607" y="8449"/>
                    <a:pt x="451" y="8449"/>
                  </a:cubicBezTo>
                  <a:lnTo>
                    <a:pt x="0" y="8449"/>
                  </a:lnTo>
                  <a:lnTo>
                    <a:pt x="0" y="9334"/>
                  </a:lnTo>
                  <a:cubicBezTo>
                    <a:pt x="0" y="9474"/>
                    <a:pt x="115" y="9588"/>
                    <a:pt x="254" y="9588"/>
                  </a:cubicBezTo>
                  <a:lnTo>
                    <a:pt x="4676" y="9588"/>
                  </a:lnTo>
                  <a:lnTo>
                    <a:pt x="4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2"/>
            <p:cNvSpPr/>
            <p:nvPr/>
          </p:nvSpPr>
          <p:spPr>
            <a:xfrm>
              <a:off x="7200672" y="3403578"/>
              <a:ext cx="26617" cy="20386"/>
            </a:xfrm>
            <a:custGeom>
              <a:avLst/>
              <a:gdLst/>
              <a:ahLst/>
              <a:cxnLst/>
              <a:rect l="l" t="t" r="r" b="b"/>
              <a:pathLst>
                <a:path w="739" h="566" extrusionOk="0">
                  <a:moveTo>
                    <a:pt x="287" y="0"/>
                  </a:moveTo>
                  <a:cubicBezTo>
                    <a:pt x="130" y="0"/>
                    <a:pt x="0" y="130"/>
                    <a:pt x="0" y="288"/>
                  </a:cubicBezTo>
                  <a:cubicBezTo>
                    <a:pt x="0" y="436"/>
                    <a:pt x="130" y="566"/>
                    <a:pt x="287" y="566"/>
                  </a:cubicBezTo>
                  <a:lnTo>
                    <a:pt x="738" y="566"/>
                  </a:lnTo>
                  <a:lnTo>
                    <a:pt x="7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2"/>
            <p:cNvSpPr/>
            <p:nvPr/>
          </p:nvSpPr>
          <p:spPr>
            <a:xfrm>
              <a:off x="7200672" y="3363094"/>
              <a:ext cx="26617" cy="20386"/>
            </a:xfrm>
            <a:custGeom>
              <a:avLst/>
              <a:gdLst/>
              <a:ahLst/>
              <a:cxnLst/>
              <a:rect l="l" t="t" r="r" b="b"/>
              <a:pathLst>
                <a:path w="739" h="566" extrusionOk="0">
                  <a:moveTo>
                    <a:pt x="287" y="0"/>
                  </a:moveTo>
                  <a:cubicBezTo>
                    <a:pt x="130" y="0"/>
                    <a:pt x="0" y="132"/>
                    <a:pt x="0" y="288"/>
                  </a:cubicBezTo>
                  <a:cubicBezTo>
                    <a:pt x="0" y="435"/>
                    <a:pt x="130" y="565"/>
                    <a:pt x="287" y="565"/>
                  </a:cubicBezTo>
                  <a:lnTo>
                    <a:pt x="738" y="565"/>
                  </a:lnTo>
                  <a:lnTo>
                    <a:pt x="7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2"/>
            <p:cNvSpPr/>
            <p:nvPr/>
          </p:nvSpPr>
          <p:spPr>
            <a:xfrm>
              <a:off x="7200672" y="3322611"/>
              <a:ext cx="26617" cy="20458"/>
            </a:xfrm>
            <a:custGeom>
              <a:avLst/>
              <a:gdLst/>
              <a:ahLst/>
              <a:cxnLst/>
              <a:rect l="l" t="t" r="r" b="b"/>
              <a:pathLst>
                <a:path w="739" h="568" extrusionOk="0">
                  <a:moveTo>
                    <a:pt x="287" y="0"/>
                  </a:moveTo>
                  <a:cubicBezTo>
                    <a:pt x="130" y="0"/>
                    <a:pt x="0" y="132"/>
                    <a:pt x="0" y="287"/>
                  </a:cubicBezTo>
                  <a:cubicBezTo>
                    <a:pt x="0" y="435"/>
                    <a:pt x="130" y="567"/>
                    <a:pt x="287" y="567"/>
                  </a:cubicBezTo>
                  <a:lnTo>
                    <a:pt x="738" y="567"/>
                  </a:lnTo>
                  <a:lnTo>
                    <a:pt x="7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2"/>
            <p:cNvSpPr/>
            <p:nvPr/>
          </p:nvSpPr>
          <p:spPr>
            <a:xfrm>
              <a:off x="7200672" y="3282092"/>
              <a:ext cx="26617" cy="20458"/>
            </a:xfrm>
            <a:custGeom>
              <a:avLst/>
              <a:gdLst/>
              <a:ahLst/>
              <a:cxnLst/>
              <a:rect l="l" t="t" r="r" b="b"/>
              <a:pathLst>
                <a:path w="739" h="568" extrusionOk="0">
                  <a:moveTo>
                    <a:pt x="287" y="1"/>
                  </a:moveTo>
                  <a:cubicBezTo>
                    <a:pt x="130" y="1"/>
                    <a:pt x="0" y="133"/>
                    <a:pt x="0" y="288"/>
                  </a:cubicBezTo>
                  <a:cubicBezTo>
                    <a:pt x="0" y="436"/>
                    <a:pt x="130" y="568"/>
                    <a:pt x="287" y="568"/>
                  </a:cubicBezTo>
                  <a:lnTo>
                    <a:pt x="738" y="568"/>
                  </a:lnTo>
                  <a:lnTo>
                    <a:pt x="7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2"/>
            <p:cNvSpPr/>
            <p:nvPr/>
          </p:nvSpPr>
          <p:spPr>
            <a:xfrm>
              <a:off x="7200672" y="3241609"/>
              <a:ext cx="26617" cy="20458"/>
            </a:xfrm>
            <a:custGeom>
              <a:avLst/>
              <a:gdLst/>
              <a:ahLst/>
              <a:cxnLst/>
              <a:rect l="l" t="t" r="r" b="b"/>
              <a:pathLst>
                <a:path w="739" h="568" extrusionOk="0">
                  <a:moveTo>
                    <a:pt x="287" y="1"/>
                  </a:moveTo>
                  <a:cubicBezTo>
                    <a:pt x="130" y="1"/>
                    <a:pt x="0" y="133"/>
                    <a:pt x="0" y="288"/>
                  </a:cubicBezTo>
                  <a:cubicBezTo>
                    <a:pt x="0" y="436"/>
                    <a:pt x="130" y="568"/>
                    <a:pt x="287" y="568"/>
                  </a:cubicBezTo>
                  <a:lnTo>
                    <a:pt x="738" y="568"/>
                  </a:lnTo>
                  <a:lnTo>
                    <a:pt x="7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2"/>
            <p:cNvSpPr/>
            <p:nvPr/>
          </p:nvSpPr>
          <p:spPr>
            <a:xfrm>
              <a:off x="7200672" y="3201198"/>
              <a:ext cx="26617" cy="20386"/>
            </a:xfrm>
            <a:custGeom>
              <a:avLst/>
              <a:gdLst/>
              <a:ahLst/>
              <a:cxnLst/>
              <a:rect l="l" t="t" r="r" b="b"/>
              <a:pathLst>
                <a:path w="739" h="566" extrusionOk="0">
                  <a:moveTo>
                    <a:pt x="287" y="0"/>
                  </a:moveTo>
                  <a:cubicBezTo>
                    <a:pt x="130" y="0"/>
                    <a:pt x="0" y="130"/>
                    <a:pt x="0" y="286"/>
                  </a:cubicBezTo>
                  <a:cubicBezTo>
                    <a:pt x="0" y="434"/>
                    <a:pt x="130" y="565"/>
                    <a:pt x="287" y="565"/>
                  </a:cubicBezTo>
                  <a:lnTo>
                    <a:pt x="738" y="565"/>
                  </a:lnTo>
                  <a:lnTo>
                    <a:pt x="7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2"/>
            <p:cNvSpPr/>
            <p:nvPr/>
          </p:nvSpPr>
          <p:spPr>
            <a:xfrm>
              <a:off x="7200672" y="3160715"/>
              <a:ext cx="26617" cy="20386"/>
            </a:xfrm>
            <a:custGeom>
              <a:avLst/>
              <a:gdLst/>
              <a:ahLst/>
              <a:cxnLst/>
              <a:rect l="l" t="t" r="r" b="b"/>
              <a:pathLst>
                <a:path w="739" h="566" extrusionOk="0">
                  <a:moveTo>
                    <a:pt x="287" y="0"/>
                  </a:moveTo>
                  <a:cubicBezTo>
                    <a:pt x="130" y="0"/>
                    <a:pt x="0" y="130"/>
                    <a:pt x="0" y="288"/>
                  </a:cubicBezTo>
                  <a:cubicBezTo>
                    <a:pt x="0" y="435"/>
                    <a:pt x="130" y="565"/>
                    <a:pt x="287" y="565"/>
                  </a:cubicBezTo>
                  <a:lnTo>
                    <a:pt x="738" y="565"/>
                  </a:lnTo>
                  <a:lnTo>
                    <a:pt x="7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2055;p53">
            <a:extLst>
              <a:ext uri="{FF2B5EF4-FFF2-40B4-BE49-F238E27FC236}">
                <a16:creationId xmlns:a16="http://schemas.microsoft.com/office/drawing/2014/main" id="{93C4D3D0-DD4A-781A-927F-3D6AC2B46B8C}"/>
              </a:ext>
            </a:extLst>
          </p:cNvPr>
          <p:cNvGrpSpPr/>
          <p:nvPr/>
        </p:nvGrpSpPr>
        <p:grpSpPr>
          <a:xfrm>
            <a:off x="6778519" y="-65455"/>
            <a:ext cx="2492848" cy="966849"/>
            <a:chOff x="6211327" y="-36220"/>
            <a:chExt cx="2945584" cy="1142442"/>
          </a:xfrm>
        </p:grpSpPr>
        <p:sp>
          <p:nvSpPr>
            <p:cNvPr id="3" name="Google Shape;2056;p53">
              <a:extLst>
                <a:ext uri="{FF2B5EF4-FFF2-40B4-BE49-F238E27FC236}">
                  <a16:creationId xmlns:a16="http://schemas.microsoft.com/office/drawing/2014/main" id="{0B526665-D318-2BB3-7425-1D4A16807E50}"/>
                </a:ext>
              </a:extLst>
            </p:cNvPr>
            <p:cNvSpPr/>
            <p:nvPr/>
          </p:nvSpPr>
          <p:spPr>
            <a:xfrm>
              <a:off x="6250918" y="14721"/>
              <a:ext cx="399409" cy="541878"/>
            </a:xfrm>
            <a:custGeom>
              <a:avLst/>
              <a:gdLst/>
              <a:ahLst/>
              <a:cxnLst/>
              <a:rect l="l" t="t" r="r" b="b"/>
              <a:pathLst>
                <a:path w="7072" h="9595" extrusionOk="0">
                  <a:moveTo>
                    <a:pt x="763" y="1"/>
                  </a:moveTo>
                  <a:lnTo>
                    <a:pt x="0" y="9595"/>
                  </a:lnTo>
                  <a:lnTo>
                    <a:pt x="7072" y="3068"/>
                  </a:lnTo>
                  <a:lnTo>
                    <a:pt x="7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057;p53">
              <a:extLst>
                <a:ext uri="{FF2B5EF4-FFF2-40B4-BE49-F238E27FC236}">
                  <a16:creationId xmlns:a16="http://schemas.microsoft.com/office/drawing/2014/main" id="{1E731B49-867F-5EC5-4C08-8DADA23409E8}"/>
                </a:ext>
              </a:extLst>
            </p:cNvPr>
            <p:cNvSpPr/>
            <p:nvPr/>
          </p:nvSpPr>
          <p:spPr>
            <a:xfrm>
              <a:off x="7632250" y="507134"/>
              <a:ext cx="391559" cy="530752"/>
            </a:xfrm>
            <a:custGeom>
              <a:avLst/>
              <a:gdLst/>
              <a:ahLst/>
              <a:cxnLst/>
              <a:rect l="l" t="t" r="r" b="b"/>
              <a:pathLst>
                <a:path w="6933" h="9398" extrusionOk="0">
                  <a:moveTo>
                    <a:pt x="1" y="0"/>
                  </a:moveTo>
                  <a:lnTo>
                    <a:pt x="2073" y="9398"/>
                  </a:lnTo>
                  <a:lnTo>
                    <a:pt x="6933" y="1093"/>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058;p53">
              <a:extLst>
                <a:ext uri="{FF2B5EF4-FFF2-40B4-BE49-F238E27FC236}">
                  <a16:creationId xmlns:a16="http://schemas.microsoft.com/office/drawing/2014/main" id="{94F8D7A3-65A5-A9A2-D7A3-761EEAB8261A}"/>
                </a:ext>
              </a:extLst>
            </p:cNvPr>
            <p:cNvSpPr/>
            <p:nvPr/>
          </p:nvSpPr>
          <p:spPr>
            <a:xfrm>
              <a:off x="6542738" y="220406"/>
              <a:ext cx="551333" cy="614561"/>
            </a:xfrm>
            <a:custGeom>
              <a:avLst/>
              <a:gdLst/>
              <a:ahLst/>
              <a:cxnLst/>
              <a:rect l="l" t="t" r="r" b="b"/>
              <a:pathLst>
                <a:path w="9762" h="10882" extrusionOk="0">
                  <a:moveTo>
                    <a:pt x="3214" y="0"/>
                  </a:moveTo>
                  <a:lnTo>
                    <a:pt x="1" y="8368"/>
                  </a:lnTo>
                  <a:lnTo>
                    <a:pt x="3740" y="8396"/>
                  </a:lnTo>
                  <a:lnTo>
                    <a:pt x="6548" y="10882"/>
                  </a:lnTo>
                  <a:lnTo>
                    <a:pt x="9761" y="2514"/>
                  </a:lnTo>
                  <a:lnTo>
                    <a:pt x="32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059;p53">
              <a:extLst>
                <a:ext uri="{FF2B5EF4-FFF2-40B4-BE49-F238E27FC236}">
                  <a16:creationId xmlns:a16="http://schemas.microsoft.com/office/drawing/2014/main" id="{06DFAEB1-81A4-79A1-DA53-1930F1F6C284}"/>
                </a:ext>
              </a:extLst>
            </p:cNvPr>
            <p:cNvSpPr/>
            <p:nvPr/>
          </p:nvSpPr>
          <p:spPr>
            <a:xfrm>
              <a:off x="6688620" y="249661"/>
              <a:ext cx="127809" cy="63308"/>
            </a:xfrm>
            <a:custGeom>
              <a:avLst/>
              <a:gdLst/>
              <a:ahLst/>
              <a:cxnLst/>
              <a:rect l="l" t="t" r="r" b="b"/>
              <a:pathLst>
                <a:path w="2263" h="1121" extrusionOk="0">
                  <a:moveTo>
                    <a:pt x="1984" y="0"/>
                  </a:moveTo>
                  <a:lnTo>
                    <a:pt x="107" y="834"/>
                  </a:lnTo>
                  <a:lnTo>
                    <a:pt x="1" y="1121"/>
                  </a:lnTo>
                  <a:lnTo>
                    <a:pt x="2263" y="113"/>
                  </a:lnTo>
                  <a:lnTo>
                    <a:pt x="1984"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060;p53">
              <a:extLst>
                <a:ext uri="{FF2B5EF4-FFF2-40B4-BE49-F238E27FC236}">
                  <a16:creationId xmlns:a16="http://schemas.microsoft.com/office/drawing/2014/main" id="{09751D55-9C0A-5B48-C9DF-13B836DD81BF}"/>
                </a:ext>
              </a:extLst>
            </p:cNvPr>
            <p:cNvSpPr/>
            <p:nvPr/>
          </p:nvSpPr>
          <p:spPr>
            <a:xfrm>
              <a:off x="6656259" y="282078"/>
              <a:ext cx="244491" cy="114701"/>
            </a:xfrm>
            <a:custGeom>
              <a:avLst/>
              <a:gdLst/>
              <a:ahLst/>
              <a:cxnLst/>
              <a:rect l="l" t="t" r="r" b="b"/>
              <a:pathLst>
                <a:path w="4329" h="2031" extrusionOk="0">
                  <a:moveTo>
                    <a:pt x="4047" y="1"/>
                  </a:moveTo>
                  <a:lnTo>
                    <a:pt x="112" y="1752"/>
                  </a:lnTo>
                  <a:lnTo>
                    <a:pt x="1" y="2031"/>
                  </a:lnTo>
                  <a:lnTo>
                    <a:pt x="4328" y="113"/>
                  </a:lnTo>
                  <a:lnTo>
                    <a:pt x="404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061;p53">
              <a:extLst>
                <a:ext uri="{FF2B5EF4-FFF2-40B4-BE49-F238E27FC236}">
                  <a16:creationId xmlns:a16="http://schemas.microsoft.com/office/drawing/2014/main" id="{FACC57C1-02CC-BB91-3383-765320514A00}"/>
                </a:ext>
              </a:extLst>
            </p:cNvPr>
            <p:cNvSpPr/>
            <p:nvPr/>
          </p:nvSpPr>
          <p:spPr>
            <a:xfrm>
              <a:off x="6623784" y="314551"/>
              <a:ext cx="361117" cy="166545"/>
            </a:xfrm>
            <a:custGeom>
              <a:avLst/>
              <a:gdLst/>
              <a:ahLst/>
              <a:cxnLst/>
              <a:rect l="l" t="t" r="r" b="b"/>
              <a:pathLst>
                <a:path w="6394" h="2949" extrusionOk="0">
                  <a:moveTo>
                    <a:pt x="6115" y="1"/>
                  </a:moveTo>
                  <a:lnTo>
                    <a:pt x="114" y="2668"/>
                  </a:lnTo>
                  <a:lnTo>
                    <a:pt x="1" y="2948"/>
                  </a:lnTo>
                  <a:lnTo>
                    <a:pt x="6394" y="111"/>
                  </a:lnTo>
                  <a:lnTo>
                    <a:pt x="6115"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062;p53">
              <a:extLst>
                <a:ext uri="{FF2B5EF4-FFF2-40B4-BE49-F238E27FC236}">
                  <a16:creationId xmlns:a16="http://schemas.microsoft.com/office/drawing/2014/main" id="{50992424-0B05-70CB-1E1E-3DD522AD5E3C}"/>
                </a:ext>
              </a:extLst>
            </p:cNvPr>
            <p:cNvSpPr/>
            <p:nvPr/>
          </p:nvSpPr>
          <p:spPr>
            <a:xfrm>
              <a:off x="6591818" y="346912"/>
              <a:ext cx="477404" cy="218332"/>
            </a:xfrm>
            <a:custGeom>
              <a:avLst/>
              <a:gdLst/>
              <a:ahLst/>
              <a:cxnLst/>
              <a:rect l="l" t="t" r="r" b="b"/>
              <a:pathLst>
                <a:path w="8453" h="3866" extrusionOk="0">
                  <a:moveTo>
                    <a:pt x="8165" y="1"/>
                  </a:moveTo>
                  <a:lnTo>
                    <a:pt x="105" y="3587"/>
                  </a:lnTo>
                  <a:lnTo>
                    <a:pt x="1" y="3866"/>
                  </a:lnTo>
                  <a:lnTo>
                    <a:pt x="8452" y="106"/>
                  </a:lnTo>
                  <a:lnTo>
                    <a:pt x="8165"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63;p53">
              <a:extLst>
                <a:ext uri="{FF2B5EF4-FFF2-40B4-BE49-F238E27FC236}">
                  <a16:creationId xmlns:a16="http://schemas.microsoft.com/office/drawing/2014/main" id="{0A209A3F-EF74-5337-11A6-78F1B55078B2}"/>
                </a:ext>
              </a:extLst>
            </p:cNvPr>
            <p:cNvSpPr/>
            <p:nvPr/>
          </p:nvSpPr>
          <p:spPr>
            <a:xfrm>
              <a:off x="6559343" y="405873"/>
              <a:ext cx="518125" cy="243690"/>
            </a:xfrm>
            <a:custGeom>
              <a:avLst/>
              <a:gdLst/>
              <a:ahLst/>
              <a:cxnLst/>
              <a:rect l="l" t="t" r="r" b="b"/>
              <a:pathLst>
                <a:path w="9174" h="4315" extrusionOk="0">
                  <a:moveTo>
                    <a:pt x="9173" y="0"/>
                  </a:moveTo>
                  <a:lnTo>
                    <a:pt x="105" y="4033"/>
                  </a:lnTo>
                  <a:lnTo>
                    <a:pt x="1" y="4314"/>
                  </a:lnTo>
                  <a:lnTo>
                    <a:pt x="9062" y="281"/>
                  </a:lnTo>
                  <a:lnTo>
                    <a:pt x="9173"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64;p53">
              <a:extLst>
                <a:ext uri="{FF2B5EF4-FFF2-40B4-BE49-F238E27FC236}">
                  <a16:creationId xmlns:a16="http://schemas.microsoft.com/office/drawing/2014/main" id="{C9D20843-7A88-8737-E8DB-53899A8F248B}"/>
                </a:ext>
              </a:extLst>
            </p:cNvPr>
            <p:cNvSpPr/>
            <p:nvPr/>
          </p:nvSpPr>
          <p:spPr>
            <a:xfrm>
              <a:off x="6588203" y="490135"/>
              <a:ext cx="456903" cy="203254"/>
            </a:xfrm>
            <a:custGeom>
              <a:avLst/>
              <a:gdLst/>
              <a:ahLst/>
              <a:cxnLst/>
              <a:rect l="l" t="t" r="r" b="b"/>
              <a:pathLst>
                <a:path w="8090" h="3599" extrusionOk="0">
                  <a:moveTo>
                    <a:pt x="8089" y="0"/>
                  </a:moveTo>
                  <a:lnTo>
                    <a:pt x="1" y="3598"/>
                  </a:lnTo>
                  <a:lnTo>
                    <a:pt x="518" y="3598"/>
                  </a:lnTo>
                  <a:lnTo>
                    <a:pt x="7977" y="279"/>
                  </a:lnTo>
                  <a:lnTo>
                    <a:pt x="8089"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5;p53">
              <a:extLst>
                <a:ext uri="{FF2B5EF4-FFF2-40B4-BE49-F238E27FC236}">
                  <a16:creationId xmlns:a16="http://schemas.microsoft.com/office/drawing/2014/main" id="{611D8483-BD41-A38E-0A43-9A47FB59B453}"/>
                </a:ext>
              </a:extLst>
            </p:cNvPr>
            <p:cNvSpPr/>
            <p:nvPr/>
          </p:nvSpPr>
          <p:spPr>
            <a:xfrm>
              <a:off x="6742048" y="574340"/>
              <a:ext cx="270584" cy="125431"/>
            </a:xfrm>
            <a:custGeom>
              <a:avLst/>
              <a:gdLst/>
              <a:ahLst/>
              <a:cxnLst/>
              <a:rect l="l" t="t" r="r" b="b"/>
              <a:pathLst>
                <a:path w="4791" h="2221" extrusionOk="0">
                  <a:moveTo>
                    <a:pt x="4790" y="0"/>
                  </a:moveTo>
                  <a:lnTo>
                    <a:pt x="1" y="2129"/>
                  </a:lnTo>
                  <a:lnTo>
                    <a:pt x="211" y="2129"/>
                  </a:lnTo>
                  <a:lnTo>
                    <a:pt x="315" y="2220"/>
                  </a:lnTo>
                  <a:lnTo>
                    <a:pt x="4678" y="281"/>
                  </a:lnTo>
                  <a:lnTo>
                    <a:pt x="4790"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66;p53">
              <a:extLst>
                <a:ext uri="{FF2B5EF4-FFF2-40B4-BE49-F238E27FC236}">
                  <a16:creationId xmlns:a16="http://schemas.microsoft.com/office/drawing/2014/main" id="{393E4D8D-BFB9-463F-24BE-473CDD7CA1AC}"/>
                </a:ext>
              </a:extLst>
            </p:cNvPr>
            <p:cNvSpPr/>
            <p:nvPr/>
          </p:nvSpPr>
          <p:spPr>
            <a:xfrm>
              <a:off x="6802536" y="658602"/>
              <a:ext cx="177622" cy="87819"/>
            </a:xfrm>
            <a:custGeom>
              <a:avLst/>
              <a:gdLst/>
              <a:ahLst/>
              <a:cxnLst/>
              <a:rect l="l" t="t" r="r" b="b"/>
              <a:pathLst>
                <a:path w="3145" h="1555" extrusionOk="0">
                  <a:moveTo>
                    <a:pt x="3145" y="0"/>
                  </a:moveTo>
                  <a:lnTo>
                    <a:pt x="0" y="1400"/>
                  </a:lnTo>
                  <a:lnTo>
                    <a:pt x="177" y="1555"/>
                  </a:lnTo>
                  <a:lnTo>
                    <a:pt x="3041" y="279"/>
                  </a:lnTo>
                  <a:lnTo>
                    <a:pt x="3145"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67;p53">
              <a:extLst>
                <a:ext uri="{FF2B5EF4-FFF2-40B4-BE49-F238E27FC236}">
                  <a16:creationId xmlns:a16="http://schemas.microsoft.com/office/drawing/2014/main" id="{5F84416D-25E7-FB31-E603-8C3A837F713C}"/>
                </a:ext>
              </a:extLst>
            </p:cNvPr>
            <p:cNvSpPr/>
            <p:nvPr/>
          </p:nvSpPr>
          <p:spPr>
            <a:xfrm>
              <a:off x="6854721" y="742808"/>
              <a:ext cx="93075" cy="49867"/>
            </a:xfrm>
            <a:custGeom>
              <a:avLst/>
              <a:gdLst/>
              <a:ahLst/>
              <a:cxnLst/>
              <a:rect l="l" t="t" r="r" b="b"/>
              <a:pathLst>
                <a:path w="1648" h="883" extrusionOk="0">
                  <a:moveTo>
                    <a:pt x="1648" y="0"/>
                  </a:moveTo>
                  <a:lnTo>
                    <a:pt x="1" y="729"/>
                  </a:lnTo>
                  <a:lnTo>
                    <a:pt x="184" y="882"/>
                  </a:lnTo>
                  <a:lnTo>
                    <a:pt x="1542" y="281"/>
                  </a:lnTo>
                  <a:lnTo>
                    <a:pt x="1648"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68;p53">
              <a:extLst>
                <a:ext uri="{FF2B5EF4-FFF2-40B4-BE49-F238E27FC236}">
                  <a16:creationId xmlns:a16="http://schemas.microsoft.com/office/drawing/2014/main" id="{F47E458D-4D2D-023B-9818-2F5D9F1CE497}"/>
                </a:ext>
              </a:extLst>
            </p:cNvPr>
            <p:cNvSpPr/>
            <p:nvPr/>
          </p:nvSpPr>
          <p:spPr>
            <a:xfrm>
              <a:off x="7084924" y="389269"/>
              <a:ext cx="476557" cy="539845"/>
            </a:xfrm>
            <a:custGeom>
              <a:avLst/>
              <a:gdLst/>
              <a:ahLst/>
              <a:cxnLst/>
              <a:rect l="l" t="t" r="r" b="b"/>
              <a:pathLst>
                <a:path w="8438" h="9559" extrusionOk="0">
                  <a:moveTo>
                    <a:pt x="1654" y="0"/>
                  </a:moveTo>
                  <a:lnTo>
                    <a:pt x="0" y="6351"/>
                  </a:lnTo>
                  <a:lnTo>
                    <a:pt x="2788" y="9559"/>
                  </a:lnTo>
                  <a:lnTo>
                    <a:pt x="6786" y="8124"/>
                  </a:lnTo>
                  <a:lnTo>
                    <a:pt x="8438" y="1771"/>
                  </a:lnTo>
                  <a:lnTo>
                    <a:pt x="16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9;p53">
              <a:extLst>
                <a:ext uri="{FF2B5EF4-FFF2-40B4-BE49-F238E27FC236}">
                  <a16:creationId xmlns:a16="http://schemas.microsoft.com/office/drawing/2014/main" id="{B1DF7A8C-21BF-AF3A-EB66-51C067BD20B6}"/>
                </a:ext>
              </a:extLst>
            </p:cNvPr>
            <p:cNvSpPr/>
            <p:nvPr/>
          </p:nvSpPr>
          <p:spPr>
            <a:xfrm>
              <a:off x="7154957" y="439928"/>
              <a:ext cx="27279" cy="39024"/>
            </a:xfrm>
            <a:custGeom>
              <a:avLst/>
              <a:gdLst/>
              <a:ahLst/>
              <a:cxnLst/>
              <a:rect l="l" t="t" r="r" b="b"/>
              <a:pathLst>
                <a:path w="483" h="691" extrusionOk="0">
                  <a:moveTo>
                    <a:pt x="182" y="0"/>
                  </a:moveTo>
                  <a:lnTo>
                    <a:pt x="0" y="679"/>
                  </a:lnTo>
                  <a:cubicBezTo>
                    <a:pt x="30" y="687"/>
                    <a:pt x="60" y="691"/>
                    <a:pt x="89" y="691"/>
                  </a:cubicBezTo>
                  <a:cubicBezTo>
                    <a:pt x="247" y="691"/>
                    <a:pt x="393" y="586"/>
                    <a:pt x="434" y="427"/>
                  </a:cubicBezTo>
                  <a:cubicBezTo>
                    <a:pt x="483" y="237"/>
                    <a:pt x="372" y="42"/>
                    <a:pt x="182"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0;p53">
              <a:extLst>
                <a:ext uri="{FF2B5EF4-FFF2-40B4-BE49-F238E27FC236}">
                  <a16:creationId xmlns:a16="http://schemas.microsoft.com/office/drawing/2014/main" id="{29230E0E-8062-2AC7-24F3-159DFE4FBC5A}"/>
                </a:ext>
              </a:extLst>
            </p:cNvPr>
            <p:cNvSpPr/>
            <p:nvPr/>
          </p:nvSpPr>
          <p:spPr>
            <a:xfrm>
              <a:off x="7233630" y="464156"/>
              <a:ext cx="44391" cy="39871"/>
            </a:xfrm>
            <a:custGeom>
              <a:avLst/>
              <a:gdLst/>
              <a:ahLst/>
              <a:cxnLst/>
              <a:rect l="l" t="t" r="r" b="b"/>
              <a:pathLst>
                <a:path w="786" h="706" extrusionOk="0">
                  <a:moveTo>
                    <a:pt x="395" y="0"/>
                  </a:moveTo>
                  <a:cubicBezTo>
                    <a:pt x="236" y="0"/>
                    <a:pt x="90" y="105"/>
                    <a:pt x="49" y="264"/>
                  </a:cubicBezTo>
                  <a:cubicBezTo>
                    <a:pt x="0" y="454"/>
                    <a:pt x="120" y="642"/>
                    <a:pt x="308" y="691"/>
                  </a:cubicBezTo>
                  <a:cubicBezTo>
                    <a:pt x="340" y="700"/>
                    <a:pt x="373" y="705"/>
                    <a:pt x="404" y="705"/>
                  </a:cubicBezTo>
                  <a:cubicBezTo>
                    <a:pt x="558" y="705"/>
                    <a:pt x="695" y="596"/>
                    <a:pt x="737" y="439"/>
                  </a:cubicBezTo>
                  <a:cubicBezTo>
                    <a:pt x="785" y="250"/>
                    <a:pt x="673" y="61"/>
                    <a:pt x="484" y="12"/>
                  </a:cubicBezTo>
                  <a:cubicBezTo>
                    <a:pt x="454" y="4"/>
                    <a:pt x="424"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71;p53">
              <a:extLst>
                <a:ext uri="{FF2B5EF4-FFF2-40B4-BE49-F238E27FC236}">
                  <a16:creationId xmlns:a16="http://schemas.microsoft.com/office/drawing/2014/main" id="{C20A7A5B-ADCD-9373-2A15-1DAF059EAE1C}"/>
                </a:ext>
              </a:extLst>
            </p:cNvPr>
            <p:cNvSpPr/>
            <p:nvPr/>
          </p:nvSpPr>
          <p:spPr>
            <a:xfrm>
              <a:off x="7329755" y="489062"/>
              <a:ext cx="44278" cy="40097"/>
            </a:xfrm>
            <a:custGeom>
              <a:avLst/>
              <a:gdLst/>
              <a:ahLst/>
              <a:cxnLst/>
              <a:rect l="l" t="t" r="r" b="b"/>
              <a:pathLst>
                <a:path w="784" h="710" extrusionOk="0">
                  <a:moveTo>
                    <a:pt x="385" y="1"/>
                  </a:moveTo>
                  <a:cubicBezTo>
                    <a:pt x="229" y="1"/>
                    <a:pt x="90" y="106"/>
                    <a:pt x="50" y="265"/>
                  </a:cubicBezTo>
                  <a:cubicBezTo>
                    <a:pt x="1" y="453"/>
                    <a:pt x="112" y="650"/>
                    <a:pt x="302" y="698"/>
                  </a:cubicBezTo>
                  <a:cubicBezTo>
                    <a:pt x="330" y="706"/>
                    <a:pt x="359" y="709"/>
                    <a:pt x="387" y="709"/>
                  </a:cubicBezTo>
                  <a:cubicBezTo>
                    <a:pt x="546" y="709"/>
                    <a:pt x="694" y="599"/>
                    <a:pt x="735" y="440"/>
                  </a:cubicBezTo>
                  <a:cubicBezTo>
                    <a:pt x="784" y="250"/>
                    <a:pt x="665" y="61"/>
                    <a:pt x="476" y="13"/>
                  </a:cubicBezTo>
                  <a:cubicBezTo>
                    <a:pt x="446" y="5"/>
                    <a:pt x="415" y="1"/>
                    <a:pt x="38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2;p53">
              <a:extLst>
                <a:ext uri="{FF2B5EF4-FFF2-40B4-BE49-F238E27FC236}">
                  <a16:creationId xmlns:a16="http://schemas.microsoft.com/office/drawing/2014/main" id="{84C66D68-88BB-918C-5BB3-4A7702D24235}"/>
                </a:ext>
              </a:extLst>
            </p:cNvPr>
            <p:cNvSpPr/>
            <p:nvPr/>
          </p:nvSpPr>
          <p:spPr>
            <a:xfrm>
              <a:off x="7425429" y="513968"/>
              <a:ext cx="44391" cy="40097"/>
            </a:xfrm>
            <a:custGeom>
              <a:avLst/>
              <a:gdLst/>
              <a:ahLst/>
              <a:cxnLst/>
              <a:rect l="l" t="t" r="r" b="b"/>
              <a:pathLst>
                <a:path w="786" h="710" extrusionOk="0">
                  <a:moveTo>
                    <a:pt x="394" y="1"/>
                  </a:moveTo>
                  <a:cubicBezTo>
                    <a:pt x="237" y="1"/>
                    <a:pt x="91" y="106"/>
                    <a:pt x="50" y="264"/>
                  </a:cubicBezTo>
                  <a:cubicBezTo>
                    <a:pt x="1" y="454"/>
                    <a:pt x="113" y="649"/>
                    <a:pt x="302" y="698"/>
                  </a:cubicBezTo>
                  <a:cubicBezTo>
                    <a:pt x="332" y="706"/>
                    <a:pt x="363" y="710"/>
                    <a:pt x="393" y="710"/>
                  </a:cubicBezTo>
                  <a:cubicBezTo>
                    <a:pt x="551" y="710"/>
                    <a:pt x="694" y="605"/>
                    <a:pt x="735" y="446"/>
                  </a:cubicBezTo>
                  <a:cubicBezTo>
                    <a:pt x="786" y="251"/>
                    <a:pt x="673" y="61"/>
                    <a:pt x="483" y="12"/>
                  </a:cubicBezTo>
                  <a:cubicBezTo>
                    <a:pt x="453" y="4"/>
                    <a:pt x="424" y="1"/>
                    <a:pt x="394"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73;p53">
              <a:extLst>
                <a:ext uri="{FF2B5EF4-FFF2-40B4-BE49-F238E27FC236}">
                  <a16:creationId xmlns:a16="http://schemas.microsoft.com/office/drawing/2014/main" id="{00874FDB-6800-7711-062D-F1F811F23DBC}"/>
                </a:ext>
              </a:extLst>
            </p:cNvPr>
            <p:cNvSpPr/>
            <p:nvPr/>
          </p:nvSpPr>
          <p:spPr>
            <a:xfrm>
              <a:off x="7521102" y="538930"/>
              <a:ext cx="27392" cy="39420"/>
            </a:xfrm>
            <a:custGeom>
              <a:avLst/>
              <a:gdLst/>
              <a:ahLst/>
              <a:cxnLst/>
              <a:rect l="l" t="t" r="r" b="b"/>
              <a:pathLst>
                <a:path w="485" h="698" extrusionOk="0">
                  <a:moveTo>
                    <a:pt x="393" y="0"/>
                  </a:moveTo>
                  <a:cubicBezTo>
                    <a:pt x="237" y="0"/>
                    <a:pt x="97" y="105"/>
                    <a:pt x="50" y="264"/>
                  </a:cubicBezTo>
                  <a:cubicBezTo>
                    <a:pt x="1" y="452"/>
                    <a:pt x="120" y="649"/>
                    <a:pt x="310" y="698"/>
                  </a:cubicBezTo>
                  <a:lnTo>
                    <a:pt x="485" y="12"/>
                  </a:lnTo>
                  <a:cubicBezTo>
                    <a:pt x="454" y="4"/>
                    <a:pt x="423" y="0"/>
                    <a:pt x="39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74;p53">
              <a:extLst>
                <a:ext uri="{FF2B5EF4-FFF2-40B4-BE49-F238E27FC236}">
                  <a16:creationId xmlns:a16="http://schemas.microsoft.com/office/drawing/2014/main" id="{BD2786C7-695E-1DAB-B9A0-34FEFD332773}"/>
                </a:ext>
              </a:extLst>
            </p:cNvPr>
            <p:cNvSpPr/>
            <p:nvPr/>
          </p:nvSpPr>
          <p:spPr>
            <a:xfrm>
              <a:off x="7204770" y="397232"/>
              <a:ext cx="41172" cy="24793"/>
            </a:xfrm>
            <a:custGeom>
              <a:avLst/>
              <a:gdLst/>
              <a:ahLst/>
              <a:cxnLst/>
              <a:rect l="l" t="t" r="r" b="b"/>
              <a:pathLst>
                <a:path w="729" h="439" extrusionOk="0">
                  <a:moveTo>
                    <a:pt x="43" y="0"/>
                  </a:moveTo>
                  <a:lnTo>
                    <a:pt x="43" y="0"/>
                  </a:lnTo>
                  <a:cubicBezTo>
                    <a:pt x="1" y="188"/>
                    <a:pt x="113" y="378"/>
                    <a:pt x="301" y="427"/>
                  </a:cubicBezTo>
                  <a:cubicBezTo>
                    <a:pt x="331" y="435"/>
                    <a:pt x="361" y="438"/>
                    <a:pt x="391" y="438"/>
                  </a:cubicBezTo>
                  <a:cubicBezTo>
                    <a:pt x="547" y="438"/>
                    <a:pt x="687" y="334"/>
                    <a:pt x="728" y="175"/>
                  </a:cubicBezTo>
                  <a:lnTo>
                    <a:pt x="43"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75;p53">
              <a:extLst>
                <a:ext uri="{FF2B5EF4-FFF2-40B4-BE49-F238E27FC236}">
                  <a16:creationId xmlns:a16="http://schemas.microsoft.com/office/drawing/2014/main" id="{57E564B6-7B0F-1B05-F045-81313CF1E830}"/>
                </a:ext>
              </a:extLst>
            </p:cNvPr>
            <p:cNvSpPr/>
            <p:nvPr/>
          </p:nvSpPr>
          <p:spPr>
            <a:xfrm>
              <a:off x="7300443" y="422082"/>
              <a:ext cx="41624" cy="24962"/>
            </a:xfrm>
            <a:custGeom>
              <a:avLst/>
              <a:gdLst/>
              <a:ahLst/>
              <a:cxnLst/>
              <a:rect l="l" t="t" r="r" b="b"/>
              <a:pathLst>
                <a:path w="737" h="442" extrusionOk="0">
                  <a:moveTo>
                    <a:pt x="49" y="1"/>
                  </a:moveTo>
                  <a:lnTo>
                    <a:pt x="49" y="1"/>
                  </a:lnTo>
                  <a:cubicBezTo>
                    <a:pt x="1" y="190"/>
                    <a:pt x="113" y="379"/>
                    <a:pt x="301" y="427"/>
                  </a:cubicBezTo>
                  <a:cubicBezTo>
                    <a:pt x="334" y="437"/>
                    <a:pt x="366" y="442"/>
                    <a:pt x="398" y="442"/>
                  </a:cubicBezTo>
                  <a:cubicBezTo>
                    <a:pt x="554" y="442"/>
                    <a:pt x="696" y="333"/>
                    <a:pt x="737" y="175"/>
                  </a:cubicBezTo>
                  <a:lnTo>
                    <a:pt x="49"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76;p53">
              <a:extLst>
                <a:ext uri="{FF2B5EF4-FFF2-40B4-BE49-F238E27FC236}">
                  <a16:creationId xmlns:a16="http://schemas.microsoft.com/office/drawing/2014/main" id="{7E9FC772-B916-E8F6-E86B-A5D2633B9FDD}"/>
                </a:ext>
              </a:extLst>
            </p:cNvPr>
            <p:cNvSpPr/>
            <p:nvPr/>
          </p:nvSpPr>
          <p:spPr>
            <a:xfrm>
              <a:off x="7396230" y="447044"/>
              <a:ext cx="41511" cy="25188"/>
            </a:xfrm>
            <a:custGeom>
              <a:avLst/>
              <a:gdLst/>
              <a:ahLst/>
              <a:cxnLst/>
              <a:rect l="l" t="t" r="r" b="b"/>
              <a:pathLst>
                <a:path w="735" h="446" extrusionOk="0">
                  <a:moveTo>
                    <a:pt x="49" y="1"/>
                  </a:moveTo>
                  <a:lnTo>
                    <a:pt x="49" y="1"/>
                  </a:lnTo>
                  <a:cubicBezTo>
                    <a:pt x="0" y="189"/>
                    <a:pt x="111" y="385"/>
                    <a:pt x="301" y="434"/>
                  </a:cubicBezTo>
                  <a:cubicBezTo>
                    <a:pt x="330" y="441"/>
                    <a:pt x="358" y="445"/>
                    <a:pt x="387" y="445"/>
                  </a:cubicBezTo>
                  <a:cubicBezTo>
                    <a:pt x="546" y="445"/>
                    <a:pt x="693" y="335"/>
                    <a:pt x="735" y="175"/>
                  </a:cubicBezTo>
                  <a:lnTo>
                    <a:pt x="49"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77;p53">
              <a:extLst>
                <a:ext uri="{FF2B5EF4-FFF2-40B4-BE49-F238E27FC236}">
                  <a16:creationId xmlns:a16="http://schemas.microsoft.com/office/drawing/2014/main" id="{BCB59D6B-8921-4B2D-8889-06449C03BBE7}"/>
                </a:ext>
              </a:extLst>
            </p:cNvPr>
            <p:cNvSpPr/>
            <p:nvPr/>
          </p:nvSpPr>
          <p:spPr>
            <a:xfrm>
              <a:off x="7491903" y="471893"/>
              <a:ext cx="41511" cy="25244"/>
            </a:xfrm>
            <a:custGeom>
              <a:avLst/>
              <a:gdLst/>
              <a:ahLst/>
              <a:cxnLst/>
              <a:rect l="l" t="t" r="r" b="b"/>
              <a:pathLst>
                <a:path w="735" h="447" extrusionOk="0">
                  <a:moveTo>
                    <a:pt x="56" y="1"/>
                  </a:moveTo>
                  <a:lnTo>
                    <a:pt x="56" y="1"/>
                  </a:lnTo>
                  <a:cubicBezTo>
                    <a:pt x="0" y="191"/>
                    <a:pt x="119" y="386"/>
                    <a:pt x="308" y="434"/>
                  </a:cubicBezTo>
                  <a:cubicBezTo>
                    <a:pt x="338" y="443"/>
                    <a:pt x="369" y="446"/>
                    <a:pt x="399" y="446"/>
                  </a:cubicBezTo>
                  <a:cubicBezTo>
                    <a:pt x="555" y="446"/>
                    <a:pt x="694" y="341"/>
                    <a:pt x="735" y="176"/>
                  </a:cubicBezTo>
                  <a:lnTo>
                    <a:pt x="56"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78;p53">
              <a:extLst>
                <a:ext uri="{FF2B5EF4-FFF2-40B4-BE49-F238E27FC236}">
                  <a16:creationId xmlns:a16="http://schemas.microsoft.com/office/drawing/2014/main" id="{785AF790-990E-5D1D-B83B-1FBDAFDB0A79}"/>
                </a:ext>
              </a:extLst>
            </p:cNvPr>
            <p:cNvSpPr/>
            <p:nvPr/>
          </p:nvSpPr>
          <p:spPr>
            <a:xfrm>
              <a:off x="7166817" y="527014"/>
              <a:ext cx="44391" cy="40097"/>
            </a:xfrm>
            <a:custGeom>
              <a:avLst/>
              <a:gdLst/>
              <a:ahLst/>
              <a:cxnLst/>
              <a:rect l="l" t="t" r="r" b="b"/>
              <a:pathLst>
                <a:path w="786" h="710" extrusionOk="0">
                  <a:moveTo>
                    <a:pt x="391" y="1"/>
                  </a:moveTo>
                  <a:cubicBezTo>
                    <a:pt x="235" y="1"/>
                    <a:pt x="90" y="106"/>
                    <a:pt x="49" y="265"/>
                  </a:cubicBezTo>
                  <a:cubicBezTo>
                    <a:pt x="0" y="453"/>
                    <a:pt x="113" y="650"/>
                    <a:pt x="301" y="699"/>
                  </a:cubicBezTo>
                  <a:cubicBezTo>
                    <a:pt x="331" y="706"/>
                    <a:pt x="361" y="710"/>
                    <a:pt x="391" y="710"/>
                  </a:cubicBezTo>
                  <a:cubicBezTo>
                    <a:pt x="549" y="710"/>
                    <a:pt x="694" y="605"/>
                    <a:pt x="735" y="447"/>
                  </a:cubicBezTo>
                  <a:cubicBezTo>
                    <a:pt x="785" y="257"/>
                    <a:pt x="673" y="62"/>
                    <a:pt x="483" y="13"/>
                  </a:cubicBezTo>
                  <a:cubicBezTo>
                    <a:pt x="452" y="5"/>
                    <a:pt x="422" y="1"/>
                    <a:pt x="39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79;p53">
              <a:extLst>
                <a:ext uri="{FF2B5EF4-FFF2-40B4-BE49-F238E27FC236}">
                  <a16:creationId xmlns:a16="http://schemas.microsoft.com/office/drawing/2014/main" id="{A0510493-4B2C-F90E-BABB-90688E0D7ECC}"/>
                </a:ext>
              </a:extLst>
            </p:cNvPr>
            <p:cNvSpPr/>
            <p:nvPr/>
          </p:nvSpPr>
          <p:spPr>
            <a:xfrm>
              <a:off x="7262490" y="551920"/>
              <a:ext cx="44391" cy="40097"/>
            </a:xfrm>
            <a:custGeom>
              <a:avLst/>
              <a:gdLst/>
              <a:ahLst/>
              <a:cxnLst/>
              <a:rect l="l" t="t" r="r" b="b"/>
              <a:pathLst>
                <a:path w="786" h="710" extrusionOk="0">
                  <a:moveTo>
                    <a:pt x="395" y="1"/>
                  </a:moveTo>
                  <a:cubicBezTo>
                    <a:pt x="237" y="1"/>
                    <a:pt x="92" y="106"/>
                    <a:pt x="49" y="264"/>
                  </a:cubicBezTo>
                  <a:cubicBezTo>
                    <a:pt x="0" y="454"/>
                    <a:pt x="120" y="649"/>
                    <a:pt x="310" y="698"/>
                  </a:cubicBezTo>
                  <a:cubicBezTo>
                    <a:pt x="340" y="706"/>
                    <a:pt x="370" y="710"/>
                    <a:pt x="400" y="710"/>
                  </a:cubicBezTo>
                  <a:cubicBezTo>
                    <a:pt x="555" y="710"/>
                    <a:pt x="696" y="605"/>
                    <a:pt x="736" y="446"/>
                  </a:cubicBezTo>
                  <a:cubicBezTo>
                    <a:pt x="785" y="258"/>
                    <a:pt x="673" y="61"/>
                    <a:pt x="484" y="12"/>
                  </a:cubicBezTo>
                  <a:cubicBezTo>
                    <a:pt x="454" y="5"/>
                    <a:pt x="424" y="1"/>
                    <a:pt x="39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080;p53">
              <a:extLst>
                <a:ext uri="{FF2B5EF4-FFF2-40B4-BE49-F238E27FC236}">
                  <a16:creationId xmlns:a16="http://schemas.microsoft.com/office/drawing/2014/main" id="{F7511FA7-DAEB-5A70-F8C9-39A262494B09}"/>
                </a:ext>
              </a:extLst>
            </p:cNvPr>
            <p:cNvSpPr/>
            <p:nvPr/>
          </p:nvSpPr>
          <p:spPr>
            <a:xfrm>
              <a:off x="7358615" y="576882"/>
              <a:ext cx="44278" cy="40097"/>
            </a:xfrm>
            <a:custGeom>
              <a:avLst/>
              <a:gdLst/>
              <a:ahLst/>
              <a:cxnLst/>
              <a:rect l="l" t="t" r="r" b="b"/>
              <a:pathLst>
                <a:path w="784" h="710" extrusionOk="0">
                  <a:moveTo>
                    <a:pt x="386" y="0"/>
                  </a:moveTo>
                  <a:cubicBezTo>
                    <a:pt x="230" y="0"/>
                    <a:pt x="90" y="105"/>
                    <a:pt x="49" y="264"/>
                  </a:cubicBezTo>
                  <a:cubicBezTo>
                    <a:pt x="1" y="453"/>
                    <a:pt x="112" y="649"/>
                    <a:pt x="302" y="698"/>
                  </a:cubicBezTo>
                  <a:cubicBezTo>
                    <a:pt x="331" y="706"/>
                    <a:pt x="361" y="709"/>
                    <a:pt x="391" y="709"/>
                  </a:cubicBezTo>
                  <a:cubicBezTo>
                    <a:pt x="548" y="709"/>
                    <a:pt x="694" y="604"/>
                    <a:pt x="735" y="446"/>
                  </a:cubicBezTo>
                  <a:cubicBezTo>
                    <a:pt x="784" y="256"/>
                    <a:pt x="666" y="61"/>
                    <a:pt x="476" y="12"/>
                  </a:cubicBezTo>
                  <a:cubicBezTo>
                    <a:pt x="446" y="4"/>
                    <a:pt x="415" y="0"/>
                    <a:pt x="38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081;p53">
              <a:extLst>
                <a:ext uri="{FF2B5EF4-FFF2-40B4-BE49-F238E27FC236}">
                  <a16:creationId xmlns:a16="http://schemas.microsoft.com/office/drawing/2014/main" id="{F22C03D9-2691-C5F2-0E0C-759379EC9C8E}"/>
                </a:ext>
              </a:extLst>
            </p:cNvPr>
            <p:cNvSpPr/>
            <p:nvPr/>
          </p:nvSpPr>
          <p:spPr>
            <a:xfrm>
              <a:off x="7454289" y="601788"/>
              <a:ext cx="44391" cy="40097"/>
            </a:xfrm>
            <a:custGeom>
              <a:avLst/>
              <a:gdLst/>
              <a:ahLst/>
              <a:cxnLst/>
              <a:rect l="l" t="t" r="r" b="b"/>
              <a:pathLst>
                <a:path w="786" h="710" extrusionOk="0">
                  <a:moveTo>
                    <a:pt x="395" y="0"/>
                  </a:moveTo>
                  <a:cubicBezTo>
                    <a:pt x="237" y="0"/>
                    <a:pt x="90" y="106"/>
                    <a:pt x="49" y="270"/>
                  </a:cubicBezTo>
                  <a:cubicBezTo>
                    <a:pt x="1" y="460"/>
                    <a:pt x="113" y="648"/>
                    <a:pt x="301" y="697"/>
                  </a:cubicBezTo>
                  <a:cubicBezTo>
                    <a:pt x="332" y="705"/>
                    <a:pt x="363" y="709"/>
                    <a:pt x="393" y="709"/>
                  </a:cubicBezTo>
                  <a:cubicBezTo>
                    <a:pt x="551" y="709"/>
                    <a:pt x="694" y="604"/>
                    <a:pt x="737" y="445"/>
                  </a:cubicBezTo>
                  <a:cubicBezTo>
                    <a:pt x="785"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082;p53">
              <a:extLst>
                <a:ext uri="{FF2B5EF4-FFF2-40B4-BE49-F238E27FC236}">
                  <a16:creationId xmlns:a16="http://schemas.microsoft.com/office/drawing/2014/main" id="{ABE832D5-D083-925D-8616-7B031E5DF3B9}"/>
                </a:ext>
              </a:extLst>
            </p:cNvPr>
            <p:cNvSpPr/>
            <p:nvPr/>
          </p:nvSpPr>
          <p:spPr>
            <a:xfrm>
              <a:off x="7117343" y="584676"/>
              <a:ext cx="27392" cy="39420"/>
            </a:xfrm>
            <a:custGeom>
              <a:avLst/>
              <a:gdLst/>
              <a:ahLst/>
              <a:cxnLst/>
              <a:rect l="l" t="t" r="r" b="b"/>
              <a:pathLst>
                <a:path w="485" h="698" extrusionOk="0">
                  <a:moveTo>
                    <a:pt x="176" y="0"/>
                  </a:moveTo>
                  <a:lnTo>
                    <a:pt x="1" y="686"/>
                  </a:lnTo>
                  <a:cubicBezTo>
                    <a:pt x="31" y="694"/>
                    <a:pt x="61" y="697"/>
                    <a:pt x="90" y="697"/>
                  </a:cubicBezTo>
                  <a:cubicBezTo>
                    <a:pt x="247" y="697"/>
                    <a:pt x="387" y="592"/>
                    <a:pt x="428" y="434"/>
                  </a:cubicBezTo>
                  <a:cubicBezTo>
                    <a:pt x="485" y="244"/>
                    <a:pt x="365" y="49"/>
                    <a:pt x="17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083;p53">
              <a:extLst>
                <a:ext uri="{FF2B5EF4-FFF2-40B4-BE49-F238E27FC236}">
                  <a16:creationId xmlns:a16="http://schemas.microsoft.com/office/drawing/2014/main" id="{E70343B6-DFAD-E356-C235-D12180E8DAD9}"/>
                </a:ext>
              </a:extLst>
            </p:cNvPr>
            <p:cNvSpPr/>
            <p:nvPr/>
          </p:nvSpPr>
          <p:spPr>
            <a:xfrm>
              <a:off x="7196016" y="608904"/>
              <a:ext cx="44391" cy="40097"/>
            </a:xfrm>
            <a:custGeom>
              <a:avLst/>
              <a:gdLst/>
              <a:ahLst/>
              <a:cxnLst/>
              <a:rect l="l" t="t" r="r" b="b"/>
              <a:pathLst>
                <a:path w="786" h="710" extrusionOk="0">
                  <a:moveTo>
                    <a:pt x="395" y="0"/>
                  </a:moveTo>
                  <a:cubicBezTo>
                    <a:pt x="237" y="0"/>
                    <a:pt x="92" y="105"/>
                    <a:pt x="50" y="264"/>
                  </a:cubicBezTo>
                  <a:cubicBezTo>
                    <a:pt x="1" y="454"/>
                    <a:pt x="114" y="648"/>
                    <a:pt x="302" y="697"/>
                  </a:cubicBezTo>
                  <a:cubicBezTo>
                    <a:pt x="332" y="705"/>
                    <a:pt x="363" y="709"/>
                    <a:pt x="394" y="709"/>
                  </a:cubicBezTo>
                  <a:cubicBezTo>
                    <a:pt x="551" y="709"/>
                    <a:pt x="696" y="604"/>
                    <a:pt x="737" y="445"/>
                  </a:cubicBezTo>
                  <a:cubicBezTo>
                    <a:pt x="786"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084;p53">
              <a:extLst>
                <a:ext uri="{FF2B5EF4-FFF2-40B4-BE49-F238E27FC236}">
                  <a16:creationId xmlns:a16="http://schemas.microsoft.com/office/drawing/2014/main" id="{832C07CB-E2B3-473E-83BD-7D1AFF5B6DBD}"/>
                </a:ext>
              </a:extLst>
            </p:cNvPr>
            <p:cNvSpPr/>
            <p:nvPr/>
          </p:nvSpPr>
          <p:spPr>
            <a:xfrm>
              <a:off x="7291802" y="633809"/>
              <a:ext cx="44278" cy="40097"/>
            </a:xfrm>
            <a:custGeom>
              <a:avLst/>
              <a:gdLst/>
              <a:ahLst/>
              <a:cxnLst/>
              <a:rect l="l" t="t" r="r" b="b"/>
              <a:pathLst>
                <a:path w="784" h="710" extrusionOk="0">
                  <a:moveTo>
                    <a:pt x="392" y="1"/>
                  </a:moveTo>
                  <a:cubicBezTo>
                    <a:pt x="235" y="1"/>
                    <a:pt x="90" y="105"/>
                    <a:pt x="49" y="265"/>
                  </a:cubicBezTo>
                  <a:cubicBezTo>
                    <a:pt x="1" y="453"/>
                    <a:pt x="112" y="649"/>
                    <a:pt x="301" y="698"/>
                  </a:cubicBezTo>
                  <a:cubicBezTo>
                    <a:pt x="332" y="706"/>
                    <a:pt x="363" y="710"/>
                    <a:pt x="393" y="710"/>
                  </a:cubicBezTo>
                  <a:cubicBezTo>
                    <a:pt x="553" y="710"/>
                    <a:pt x="694" y="605"/>
                    <a:pt x="735" y="446"/>
                  </a:cubicBezTo>
                  <a:cubicBezTo>
                    <a:pt x="784" y="256"/>
                    <a:pt x="673" y="61"/>
                    <a:pt x="483" y="13"/>
                  </a:cubicBezTo>
                  <a:cubicBezTo>
                    <a:pt x="453" y="4"/>
                    <a:pt x="422" y="1"/>
                    <a:pt x="39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085;p53">
              <a:extLst>
                <a:ext uri="{FF2B5EF4-FFF2-40B4-BE49-F238E27FC236}">
                  <a16:creationId xmlns:a16="http://schemas.microsoft.com/office/drawing/2014/main" id="{5D5B0B3C-E9F7-C439-9B5E-A64AEC5368E7}"/>
                </a:ext>
              </a:extLst>
            </p:cNvPr>
            <p:cNvSpPr/>
            <p:nvPr/>
          </p:nvSpPr>
          <p:spPr>
            <a:xfrm>
              <a:off x="7387871" y="658715"/>
              <a:ext cx="44391" cy="40097"/>
            </a:xfrm>
            <a:custGeom>
              <a:avLst/>
              <a:gdLst/>
              <a:ahLst/>
              <a:cxnLst/>
              <a:rect l="l" t="t" r="r" b="b"/>
              <a:pathLst>
                <a:path w="786" h="710" extrusionOk="0">
                  <a:moveTo>
                    <a:pt x="391" y="1"/>
                  </a:moveTo>
                  <a:cubicBezTo>
                    <a:pt x="233" y="1"/>
                    <a:pt x="90" y="111"/>
                    <a:pt x="49" y="271"/>
                  </a:cubicBezTo>
                  <a:cubicBezTo>
                    <a:pt x="0" y="461"/>
                    <a:pt x="113" y="649"/>
                    <a:pt x="301" y="698"/>
                  </a:cubicBezTo>
                  <a:cubicBezTo>
                    <a:pt x="332" y="706"/>
                    <a:pt x="362" y="710"/>
                    <a:pt x="392" y="710"/>
                  </a:cubicBezTo>
                  <a:cubicBezTo>
                    <a:pt x="548" y="710"/>
                    <a:pt x="688" y="605"/>
                    <a:pt x="736" y="445"/>
                  </a:cubicBezTo>
                  <a:cubicBezTo>
                    <a:pt x="785" y="257"/>
                    <a:pt x="666" y="61"/>
                    <a:pt x="476" y="12"/>
                  </a:cubicBezTo>
                  <a:cubicBezTo>
                    <a:pt x="447" y="4"/>
                    <a:pt x="419" y="1"/>
                    <a:pt x="39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086;p53">
              <a:extLst>
                <a:ext uri="{FF2B5EF4-FFF2-40B4-BE49-F238E27FC236}">
                  <a16:creationId xmlns:a16="http://schemas.microsoft.com/office/drawing/2014/main" id="{98199E9C-D2BD-28AB-430C-B60FE4651339}"/>
                </a:ext>
              </a:extLst>
            </p:cNvPr>
            <p:cNvSpPr/>
            <p:nvPr/>
          </p:nvSpPr>
          <p:spPr>
            <a:xfrm>
              <a:off x="7483544" y="683678"/>
              <a:ext cx="27392" cy="39420"/>
            </a:xfrm>
            <a:custGeom>
              <a:avLst/>
              <a:gdLst/>
              <a:ahLst/>
              <a:cxnLst/>
              <a:rect l="l" t="t" r="r" b="b"/>
              <a:pathLst>
                <a:path w="485" h="698" extrusionOk="0">
                  <a:moveTo>
                    <a:pt x="396" y="0"/>
                  </a:moveTo>
                  <a:cubicBezTo>
                    <a:pt x="237" y="0"/>
                    <a:pt x="92" y="110"/>
                    <a:pt x="51" y="271"/>
                  </a:cubicBezTo>
                  <a:cubicBezTo>
                    <a:pt x="0" y="459"/>
                    <a:pt x="113" y="649"/>
                    <a:pt x="303" y="697"/>
                  </a:cubicBezTo>
                  <a:lnTo>
                    <a:pt x="484" y="12"/>
                  </a:lnTo>
                  <a:cubicBezTo>
                    <a:pt x="455" y="4"/>
                    <a:pt x="425" y="0"/>
                    <a:pt x="39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087;p53">
              <a:extLst>
                <a:ext uri="{FF2B5EF4-FFF2-40B4-BE49-F238E27FC236}">
                  <a16:creationId xmlns:a16="http://schemas.microsoft.com/office/drawing/2014/main" id="{F7A2572C-4E34-913A-DD24-5E8ABE96BCEC}"/>
                </a:ext>
              </a:extLst>
            </p:cNvPr>
            <p:cNvSpPr/>
            <p:nvPr/>
          </p:nvSpPr>
          <p:spPr>
            <a:xfrm>
              <a:off x="7129203" y="671818"/>
              <a:ext cx="44391" cy="40041"/>
            </a:xfrm>
            <a:custGeom>
              <a:avLst/>
              <a:gdLst/>
              <a:ahLst/>
              <a:cxnLst/>
              <a:rect l="l" t="t" r="r" b="b"/>
              <a:pathLst>
                <a:path w="786" h="709" extrusionOk="0">
                  <a:moveTo>
                    <a:pt x="389" y="0"/>
                  </a:moveTo>
                  <a:cubicBezTo>
                    <a:pt x="233" y="0"/>
                    <a:pt x="91" y="110"/>
                    <a:pt x="50" y="271"/>
                  </a:cubicBezTo>
                  <a:cubicBezTo>
                    <a:pt x="1" y="459"/>
                    <a:pt x="113" y="649"/>
                    <a:pt x="302" y="697"/>
                  </a:cubicBezTo>
                  <a:cubicBezTo>
                    <a:pt x="332" y="705"/>
                    <a:pt x="361" y="709"/>
                    <a:pt x="391" y="709"/>
                  </a:cubicBezTo>
                  <a:cubicBezTo>
                    <a:pt x="547" y="709"/>
                    <a:pt x="687" y="604"/>
                    <a:pt x="729" y="445"/>
                  </a:cubicBezTo>
                  <a:cubicBezTo>
                    <a:pt x="786" y="255"/>
                    <a:pt x="666" y="67"/>
                    <a:pt x="476" y="12"/>
                  </a:cubicBezTo>
                  <a:cubicBezTo>
                    <a:pt x="447" y="4"/>
                    <a:pt x="418" y="0"/>
                    <a:pt x="389"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088;p53">
              <a:extLst>
                <a:ext uri="{FF2B5EF4-FFF2-40B4-BE49-F238E27FC236}">
                  <a16:creationId xmlns:a16="http://schemas.microsoft.com/office/drawing/2014/main" id="{96A4FCA3-C760-214F-8F70-5F66B193ABF0}"/>
                </a:ext>
              </a:extLst>
            </p:cNvPr>
            <p:cNvSpPr/>
            <p:nvPr/>
          </p:nvSpPr>
          <p:spPr>
            <a:xfrm>
              <a:off x="7224876" y="697062"/>
              <a:ext cx="44391" cy="39702"/>
            </a:xfrm>
            <a:custGeom>
              <a:avLst/>
              <a:gdLst/>
              <a:ahLst/>
              <a:cxnLst/>
              <a:rect l="l" t="t" r="r" b="b"/>
              <a:pathLst>
                <a:path w="786" h="703" extrusionOk="0">
                  <a:moveTo>
                    <a:pt x="395" y="0"/>
                  </a:moveTo>
                  <a:cubicBezTo>
                    <a:pt x="237" y="0"/>
                    <a:pt x="92" y="105"/>
                    <a:pt x="51" y="264"/>
                  </a:cubicBezTo>
                  <a:cubicBezTo>
                    <a:pt x="1" y="454"/>
                    <a:pt x="113" y="642"/>
                    <a:pt x="303" y="691"/>
                  </a:cubicBezTo>
                  <a:cubicBezTo>
                    <a:pt x="334" y="699"/>
                    <a:pt x="364" y="703"/>
                    <a:pt x="395" y="703"/>
                  </a:cubicBezTo>
                  <a:cubicBezTo>
                    <a:pt x="551" y="703"/>
                    <a:pt x="696" y="598"/>
                    <a:pt x="737" y="439"/>
                  </a:cubicBezTo>
                  <a:cubicBezTo>
                    <a:pt x="786" y="250"/>
                    <a:pt x="673" y="61"/>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089;p53">
              <a:extLst>
                <a:ext uri="{FF2B5EF4-FFF2-40B4-BE49-F238E27FC236}">
                  <a16:creationId xmlns:a16="http://schemas.microsoft.com/office/drawing/2014/main" id="{BA134E4A-78CC-1515-D892-589535B7CA7B}"/>
                </a:ext>
              </a:extLst>
            </p:cNvPr>
            <p:cNvSpPr/>
            <p:nvPr/>
          </p:nvSpPr>
          <p:spPr>
            <a:xfrm>
              <a:off x="7320662" y="722025"/>
              <a:ext cx="44278" cy="40041"/>
            </a:xfrm>
            <a:custGeom>
              <a:avLst/>
              <a:gdLst/>
              <a:ahLst/>
              <a:cxnLst/>
              <a:rect l="l" t="t" r="r" b="b"/>
              <a:pathLst>
                <a:path w="784" h="709" extrusionOk="0">
                  <a:moveTo>
                    <a:pt x="393" y="0"/>
                  </a:moveTo>
                  <a:cubicBezTo>
                    <a:pt x="236" y="0"/>
                    <a:pt x="90" y="104"/>
                    <a:pt x="49" y="264"/>
                  </a:cubicBezTo>
                  <a:cubicBezTo>
                    <a:pt x="0" y="452"/>
                    <a:pt x="111" y="649"/>
                    <a:pt x="301" y="697"/>
                  </a:cubicBezTo>
                  <a:cubicBezTo>
                    <a:pt x="331" y="705"/>
                    <a:pt x="361" y="708"/>
                    <a:pt x="390" y="708"/>
                  </a:cubicBezTo>
                  <a:cubicBezTo>
                    <a:pt x="552" y="708"/>
                    <a:pt x="694" y="598"/>
                    <a:pt x="735" y="439"/>
                  </a:cubicBezTo>
                  <a:cubicBezTo>
                    <a:pt x="784" y="249"/>
                    <a:pt x="673" y="61"/>
                    <a:pt x="483" y="12"/>
                  </a:cubicBezTo>
                  <a:cubicBezTo>
                    <a:pt x="453" y="4"/>
                    <a:pt x="423" y="0"/>
                    <a:pt x="39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090;p53">
              <a:extLst>
                <a:ext uri="{FF2B5EF4-FFF2-40B4-BE49-F238E27FC236}">
                  <a16:creationId xmlns:a16="http://schemas.microsoft.com/office/drawing/2014/main" id="{A907A287-946A-6119-4FA8-EE7FA9CA28E1}"/>
                </a:ext>
              </a:extLst>
            </p:cNvPr>
            <p:cNvSpPr/>
            <p:nvPr/>
          </p:nvSpPr>
          <p:spPr>
            <a:xfrm>
              <a:off x="7416731" y="746874"/>
              <a:ext cx="44335" cy="40154"/>
            </a:xfrm>
            <a:custGeom>
              <a:avLst/>
              <a:gdLst/>
              <a:ahLst/>
              <a:cxnLst/>
              <a:rect l="l" t="t" r="r" b="b"/>
              <a:pathLst>
                <a:path w="785" h="711" extrusionOk="0">
                  <a:moveTo>
                    <a:pt x="388" y="1"/>
                  </a:moveTo>
                  <a:cubicBezTo>
                    <a:pt x="232" y="1"/>
                    <a:pt x="91" y="106"/>
                    <a:pt x="49" y="264"/>
                  </a:cubicBezTo>
                  <a:cubicBezTo>
                    <a:pt x="0" y="454"/>
                    <a:pt x="113" y="649"/>
                    <a:pt x="301" y="699"/>
                  </a:cubicBezTo>
                  <a:cubicBezTo>
                    <a:pt x="331" y="707"/>
                    <a:pt x="361" y="711"/>
                    <a:pt x="390" y="711"/>
                  </a:cubicBezTo>
                  <a:cubicBezTo>
                    <a:pt x="547" y="711"/>
                    <a:pt x="688" y="605"/>
                    <a:pt x="736" y="439"/>
                  </a:cubicBezTo>
                  <a:cubicBezTo>
                    <a:pt x="785" y="251"/>
                    <a:pt x="666" y="61"/>
                    <a:pt x="477" y="12"/>
                  </a:cubicBezTo>
                  <a:cubicBezTo>
                    <a:pt x="448" y="4"/>
                    <a:pt x="418" y="1"/>
                    <a:pt x="38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091;p53">
              <a:extLst>
                <a:ext uri="{FF2B5EF4-FFF2-40B4-BE49-F238E27FC236}">
                  <a16:creationId xmlns:a16="http://schemas.microsoft.com/office/drawing/2014/main" id="{C63257CB-EC84-D837-CAD8-182BC79952F3}"/>
                </a:ext>
              </a:extLst>
            </p:cNvPr>
            <p:cNvSpPr/>
            <p:nvPr/>
          </p:nvSpPr>
          <p:spPr>
            <a:xfrm>
              <a:off x="7084924" y="729423"/>
              <a:ext cx="21857" cy="33998"/>
            </a:xfrm>
            <a:custGeom>
              <a:avLst/>
              <a:gdLst/>
              <a:ahLst/>
              <a:cxnLst/>
              <a:rect l="l" t="t" r="r" b="b"/>
              <a:pathLst>
                <a:path w="387" h="602" extrusionOk="0">
                  <a:moveTo>
                    <a:pt x="84" y="0"/>
                  </a:moveTo>
                  <a:lnTo>
                    <a:pt x="0" y="328"/>
                  </a:lnTo>
                  <a:lnTo>
                    <a:pt x="239" y="602"/>
                  </a:lnTo>
                  <a:cubicBezTo>
                    <a:pt x="281" y="560"/>
                    <a:pt x="323" y="504"/>
                    <a:pt x="336" y="434"/>
                  </a:cubicBezTo>
                  <a:cubicBezTo>
                    <a:pt x="387" y="244"/>
                    <a:pt x="274" y="56"/>
                    <a:pt x="8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92;p53">
              <a:extLst>
                <a:ext uri="{FF2B5EF4-FFF2-40B4-BE49-F238E27FC236}">
                  <a16:creationId xmlns:a16="http://schemas.microsoft.com/office/drawing/2014/main" id="{84E0E7E5-7FE5-4300-3D91-FC2F16D418B4}"/>
                </a:ext>
              </a:extLst>
            </p:cNvPr>
            <p:cNvSpPr/>
            <p:nvPr/>
          </p:nvSpPr>
          <p:spPr>
            <a:xfrm>
              <a:off x="7158063" y="753990"/>
              <a:ext cx="44391" cy="39758"/>
            </a:xfrm>
            <a:custGeom>
              <a:avLst/>
              <a:gdLst/>
              <a:ahLst/>
              <a:cxnLst/>
              <a:rect l="l" t="t" r="r" b="b"/>
              <a:pathLst>
                <a:path w="786" h="704" extrusionOk="0">
                  <a:moveTo>
                    <a:pt x="396" y="1"/>
                  </a:moveTo>
                  <a:cubicBezTo>
                    <a:pt x="239" y="1"/>
                    <a:pt x="99" y="106"/>
                    <a:pt x="58" y="264"/>
                  </a:cubicBezTo>
                  <a:cubicBezTo>
                    <a:pt x="1" y="454"/>
                    <a:pt x="120" y="642"/>
                    <a:pt x="310" y="691"/>
                  </a:cubicBezTo>
                  <a:cubicBezTo>
                    <a:pt x="340" y="699"/>
                    <a:pt x="371" y="703"/>
                    <a:pt x="401" y="703"/>
                  </a:cubicBezTo>
                  <a:cubicBezTo>
                    <a:pt x="556" y="703"/>
                    <a:pt x="696" y="598"/>
                    <a:pt x="737" y="439"/>
                  </a:cubicBezTo>
                  <a:cubicBezTo>
                    <a:pt x="786" y="251"/>
                    <a:pt x="673" y="61"/>
                    <a:pt x="485" y="12"/>
                  </a:cubicBezTo>
                  <a:cubicBezTo>
                    <a:pt x="455" y="4"/>
                    <a:pt x="425" y="1"/>
                    <a:pt x="39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93;p53">
              <a:extLst>
                <a:ext uri="{FF2B5EF4-FFF2-40B4-BE49-F238E27FC236}">
                  <a16:creationId xmlns:a16="http://schemas.microsoft.com/office/drawing/2014/main" id="{61E85AE5-8C1D-E620-375B-3C26462DB607}"/>
                </a:ext>
              </a:extLst>
            </p:cNvPr>
            <p:cNvSpPr/>
            <p:nvPr/>
          </p:nvSpPr>
          <p:spPr>
            <a:xfrm>
              <a:off x="7254245" y="778952"/>
              <a:ext cx="44278" cy="40041"/>
            </a:xfrm>
            <a:custGeom>
              <a:avLst/>
              <a:gdLst/>
              <a:ahLst/>
              <a:cxnLst/>
              <a:rect l="l" t="t" r="r" b="b"/>
              <a:pathLst>
                <a:path w="784" h="709" extrusionOk="0">
                  <a:moveTo>
                    <a:pt x="393" y="1"/>
                  </a:moveTo>
                  <a:cubicBezTo>
                    <a:pt x="235" y="1"/>
                    <a:pt x="90" y="104"/>
                    <a:pt x="49" y="264"/>
                  </a:cubicBezTo>
                  <a:cubicBezTo>
                    <a:pt x="0" y="452"/>
                    <a:pt x="111" y="649"/>
                    <a:pt x="301" y="698"/>
                  </a:cubicBezTo>
                  <a:cubicBezTo>
                    <a:pt x="329" y="705"/>
                    <a:pt x="358" y="709"/>
                    <a:pt x="387" y="709"/>
                  </a:cubicBezTo>
                  <a:cubicBezTo>
                    <a:pt x="545" y="709"/>
                    <a:pt x="693" y="599"/>
                    <a:pt x="735" y="439"/>
                  </a:cubicBezTo>
                  <a:cubicBezTo>
                    <a:pt x="783" y="249"/>
                    <a:pt x="672" y="61"/>
                    <a:pt x="482" y="12"/>
                  </a:cubicBezTo>
                  <a:cubicBezTo>
                    <a:pt x="452" y="4"/>
                    <a:pt x="422" y="1"/>
                    <a:pt x="393"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94;p53">
              <a:extLst>
                <a:ext uri="{FF2B5EF4-FFF2-40B4-BE49-F238E27FC236}">
                  <a16:creationId xmlns:a16="http://schemas.microsoft.com/office/drawing/2014/main" id="{A074F8E3-5A91-C229-E3D9-FEF0ADFA3EDD}"/>
                </a:ext>
              </a:extLst>
            </p:cNvPr>
            <p:cNvSpPr/>
            <p:nvPr/>
          </p:nvSpPr>
          <p:spPr>
            <a:xfrm>
              <a:off x="7349918" y="803858"/>
              <a:ext cx="44335" cy="40154"/>
            </a:xfrm>
            <a:custGeom>
              <a:avLst/>
              <a:gdLst/>
              <a:ahLst/>
              <a:cxnLst/>
              <a:rect l="l" t="t" r="r" b="b"/>
              <a:pathLst>
                <a:path w="785" h="711" extrusionOk="0">
                  <a:moveTo>
                    <a:pt x="394" y="0"/>
                  </a:moveTo>
                  <a:cubicBezTo>
                    <a:pt x="236" y="0"/>
                    <a:pt x="90" y="105"/>
                    <a:pt x="49" y="263"/>
                  </a:cubicBezTo>
                  <a:cubicBezTo>
                    <a:pt x="0" y="453"/>
                    <a:pt x="113" y="648"/>
                    <a:pt x="301" y="699"/>
                  </a:cubicBezTo>
                  <a:cubicBezTo>
                    <a:pt x="331" y="706"/>
                    <a:pt x="361" y="710"/>
                    <a:pt x="391" y="710"/>
                  </a:cubicBezTo>
                  <a:cubicBezTo>
                    <a:pt x="549" y="710"/>
                    <a:pt x="694" y="605"/>
                    <a:pt x="736" y="447"/>
                  </a:cubicBezTo>
                  <a:cubicBezTo>
                    <a:pt x="785" y="250"/>
                    <a:pt x="672" y="60"/>
                    <a:pt x="484" y="11"/>
                  </a:cubicBezTo>
                  <a:cubicBezTo>
                    <a:pt x="454" y="4"/>
                    <a:pt x="424" y="0"/>
                    <a:pt x="39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95;p53">
              <a:extLst>
                <a:ext uri="{FF2B5EF4-FFF2-40B4-BE49-F238E27FC236}">
                  <a16:creationId xmlns:a16="http://schemas.microsoft.com/office/drawing/2014/main" id="{F50D9E70-A748-44B5-3F7F-877A98426FDC}"/>
                </a:ext>
              </a:extLst>
            </p:cNvPr>
            <p:cNvSpPr/>
            <p:nvPr/>
          </p:nvSpPr>
          <p:spPr>
            <a:xfrm>
              <a:off x="7447568" y="828764"/>
              <a:ext cx="25415" cy="25978"/>
            </a:xfrm>
            <a:custGeom>
              <a:avLst/>
              <a:gdLst/>
              <a:ahLst/>
              <a:cxnLst/>
              <a:rect l="l" t="t" r="r" b="b"/>
              <a:pathLst>
                <a:path w="450" h="460" extrusionOk="0">
                  <a:moveTo>
                    <a:pt x="359" y="1"/>
                  </a:moveTo>
                  <a:cubicBezTo>
                    <a:pt x="203" y="1"/>
                    <a:pt x="63" y="105"/>
                    <a:pt x="22" y="264"/>
                  </a:cubicBezTo>
                  <a:cubicBezTo>
                    <a:pt x="0" y="333"/>
                    <a:pt x="0" y="404"/>
                    <a:pt x="22" y="459"/>
                  </a:cubicBezTo>
                  <a:lnTo>
                    <a:pt x="365" y="342"/>
                  </a:lnTo>
                  <a:lnTo>
                    <a:pt x="449" y="12"/>
                  </a:lnTo>
                  <a:cubicBezTo>
                    <a:pt x="419" y="5"/>
                    <a:pt x="389" y="1"/>
                    <a:pt x="359"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96;p53">
              <a:extLst>
                <a:ext uri="{FF2B5EF4-FFF2-40B4-BE49-F238E27FC236}">
                  <a16:creationId xmlns:a16="http://schemas.microsoft.com/office/drawing/2014/main" id="{8E427CB5-EC11-4E05-19DD-F73C078CA769}"/>
                </a:ext>
              </a:extLst>
            </p:cNvPr>
            <p:cNvSpPr/>
            <p:nvPr/>
          </p:nvSpPr>
          <p:spPr>
            <a:xfrm>
              <a:off x="7186923" y="841810"/>
              <a:ext cx="44391" cy="40154"/>
            </a:xfrm>
            <a:custGeom>
              <a:avLst/>
              <a:gdLst/>
              <a:ahLst/>
              <a:cxnLst/>
              <a:rect l="l" t="t" r="r" b="b"/>
              <a:pathLst>
                <a:path w="786" h="711" extrusionOk="0">
                  <a:moveTo>
                    <a:pt x="395" y="0"/>
                  </a:moveTo>
                  <a:cubicBezTo>
                    <a:pt x="239" y="0"/>
                    <a:pt x="99" y="105"/>
                    <a:pt x="58" y="264"/>
                  </a:cubicBezTo>
                  <a:cubicBezTo>
                    <a:pt x="1" y="454"/>
                    <a:pt x="120" y="649"/>
                    <a:pt x="310" y="699"/>
                  </a:cubicBezTo>
                  <a:cubicBezTo>
                    <a:pt x="339" y="707"/>
                    <a:pt x="369" y="710"/>
                    <a:pt x="398" y="710"/>
                  </a:cubicBezTo>
                  <a:cubicBezTo>
                    <a:pt x="554" y="710"/>
                    <a:pt x="696" y="605"/>
                    <a:pt x="737" y="447"/>
                  </a:cubicBezTo>
                  <a:cubicBezTo>
                    <a:pt x="785"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97;p53">
              <a:extLst>
                <a:ext uri="{FF2B5EF4-FFF2-40B4-BE49-F238E27FC236}">
                  <a16:creationId xmlns:a16="http://schemas.microsoft.com/office/drawing/2014/main" id="{BAD002F1-2740-6377-3E6E-3BCCDC1E5AFF}"/>
                </a:ext>
              </a:extLst>
            </p:cNvPr>
            <p:cNvSpPr/>
            <p:nvPr/>
          </p:nvSpPr>
          <p:spPr>
            <a:xfrm>
              <a:off x="7283048" y="866772"/>
              <a:ext cx="44391" cy="40041"/>
            </a:xfrm>
            <a:custGeom>
              <a:avLst/>
              <a:gdLst/>
              <a:ahLst/>
              <a:cxnLst/>
              <a:rect l="l" t="t" r="r" b="b"/>
              <a:pathLst>
                <a:path w="786" h="709" extrusionOk="0">
                  <a:moveTo>
                    <a:pt x="394" y="0"/>
                  </a:moveTo>
                  <a:cubicBezTo>
                    <a:pt x="236" y="0"/>
                    <a:pt x="91" y="104"/>
                    <a:pt x="50" y="264"/>
                  </a:cubicBezTo>
                  <a:cubicBezTo>
                    <a:pt x="1" y="452"/>
                    <a:pt x="114" y="648"/>
                    <a:pt x="302" y="697"/>
                  </a:cubicBezTo>
                  <a:cubicBezTo>
                    <a:pt x="332" y="705"/>
                    <a:pt x="362" y="709"/>
                    <a:pt x="392" y="709"/>
                  </a:cubicBezTo>
                  <a:cubicBezTo>
                    <a:pt x="550" y="709"/>
                    <a:pt x="694" y="605"/>
                    <a:pt x="735" y="445"/>
                  </a:cubicBezTo>
                  <a:cubicBezTo>
                    <a:pt x="786" y="257"/>
                    <a:pt x="673" y="60"/>
                    <a:pt x="483" y="12"/>
                  </a:cubicBezTo>
                  <a:cubicBezTo>
                    <a:pt x="453" y="4"/>
                    <a:pt x="423" y="0"/>
                    <a:pt x="39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98;p53">
              <a:extLst>
                <a:ext uri="{FF2B5EF4-FFF2-40B4-BE49-F238E27FC236}">
                  <a16:creationId xmlns:a16="http://schemas.microsoft.com/office/drawing/2014/main" id="{733BCEF2-5063-0E1A-6DFF-7C168888BFB9}"/>
                </a:ext>
              </a:extLst>
            </p:cNvPr>
            <p:cNvSpPr/>
            <p:nvPr/>
          </p:nvSpPr>
          <p:spPr>
            <a:xfrm>
              <a:off x="8596381" y="579084"/>
              <a:ext cx="415787" cy="516125"/>
            </a:xfrm>
            <a:custGeom>
              <a:avLst/>
              <a:gdLst/>
              <a:ahLst/>
              <a:cxnLst/>
              <a:rect l="l" t="t" r="r" b="b"/>
              <a:pathLst>
                <a:path w="7362" h="9139" extrusionOk="0">
                  <a:moveTo>
                    <a:pt x="7003" y="0"/>
                  </a:moveTo>
                  <a:lnTo>
                    <a:pt x="6492" y="29"/>
                  </a:lnTo>
                  <a:lnTo>
                    <a:pt x="5785" y="71"/>
                  </a:lnTo>
                  <a:lnTo>
                    <a:pt x="4741" y="126"/>
                  </a:lnTo>
                  <a:lnTo>
                    <a:pt x="4034" y="161"/>
                  </a:lnTo>
                  <a:lnTo>
                    <a:pt x="2992" y="225"/>
                  </a:lnTo>
                  <a:lnTo>
                    <a:pt x="2284" y="259"/>
                  </a:lnTo>
                  <a:lnTo>
                    <a:pt x="1241" y="316"/>
                  </a:lnTo>
                  <a:lnTo>
                    <a:pt x="533" y="358"/>
                  </a:lnTo>
                  <a:lnTo>
                    <a:pt x="1" y="385"/>
                  </a:lnTo>
                  <a:lnTo>
                    <a:pt x="51" y="1303"/>
                  </a:lnTo>
                  <a:lnTo>
                    <a:pt x="93" y="2010"/>
                  </a:lnTo>
                  <a:lnTo>
                    <a:pt x="197" y="3949"/>
                  </a:lnTo>
                  <a:lnTo>
                    <a:pt x="232" y="4657"/>
                  </a:lnTo>
                  <a:lnTo>
                    <a:pt x="345" y="6596"/>
                  </a:lnTo>
                  <a:lnTo>
                    <a:pt x="359" y="6939"/>
                  </a:lnTo>
                  <a:lnTo>
                    <a:pt x="666" y="7122"/>
                  </a:lnTo>
                  <a:lnTo>
                    <a:pt x="2809" y="8425"/>
                  </a:lnTo>
                  <a:lnTo>
                    <a:pt x="2984" y="8522"/>
                  </a:lnTo>
                  <a:lnTo>
                    <a:pt x="2984" y="8529"/>
                  </a:lnTo>
                  <a:lnTo>
                    <a:pt x="3992" y="9139"/>
                  </a:lnTo>
                  <a:lnTo>
                    <a:pt x="4916" y="8431"/>
                  </a:lnTo>
                  <a:lnTo>
                    <a:pt x="5126" y="8270"/>
                  </a:lnTo>
                  <a:lnTo>
                    <a:pt x="7074" y="6771"/>
                  </a:lnTo>
                  <a:lnTo>
                    <a:pt x="7361" y="6554"/>
                  </a:lnTo>
                  <a:lnTo>
                    <a:pt x="7346" y="6218"/>
                  </a:lnTo>
                  <a:lnTo>
                    <a:pt x="7242" y="4272"/>
                  </a:lnTo>
                  <a:lnTo>
                    <a:pt x="7200" y="3565"/>
                  </a:lnTo>
                  <a:lnTo>
                    <a:pt x="7094" y="1625"/>
                  </a:lnTo>
                  <a:lnTo>
                    <a:pt x="7052" y="918"/>
                  </a:lnTo>
                  <a:lnTo>
                    <a:pt x="70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9;p53">
              <a:extLst>
                <a:ext uri="{FF2B5EF4-FFF2-40B4-BE49-F238E27FC236}">
                  <a16:creationId xmlns:a16="http://schemas.microsoft.com/office/drawing/2014/main" id="{0B57F1D9-73E6-89F2-8413-F255836FD434}"/>
                </a:ext>
              </a:extLst>
            </p:cNvPr>
            <p:cNvSpPr/>
            <p:nvPr/>
          </p:nvSpPr>
          <p:spPr>
            <a:xfrm>
              <a:off x="8599205" y="652559"/>
              <a:ext cx="21800" cy="40097"/>
            </a:xfrm>
            <a:custGeom>
              <a:avLst/>
              <a:gdLst/>
              <a:ahLst/>
              <a:cxnLst/>
              <a:rect l="l" t="t" r="r" b="b"/>
              <a:pathLst>
                <a:path w="386" h="710" extrusionOk="0">
                  <a:moveTo>
                    <a:pt x="25" y="1"/>
                  </a:moveTo>
                  <a:cubicBezTo>
                    <a:pt x="17" y="1"/>
                    <a:pt x="9" y="1"/>
                    <a:pt x="1" y="2"/>
                  </a:cubicBezTo>
                  <a:lnTo>
                    <a:pt x="43" y="709"/>
                  </a:lnTo>
                  <a:cubicBezTo>
                    <a:pt x="238" y="696"/>
                    <a:pt x="386" y="534"/>
                    <a:pt x="379" y="338"/>
                  </a:cubicBezTo>
                  <a:cubicBezTo>
                    <a:pt x="365" y="151"/>
                    <a:pt x="209" y="1"/>
                    <a:pt x="2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0;p53">
              <a:extLst>
                <a:ext uri="{FF2B5EF4-FFF2-40B4-BE49-F238E27FC236}">
                  <a16:creationId xmlns:a16="http://schemas.microsoft.com/office/drawing/2014/main" id="{6FD359F1-426E-9A20-C5A4-0512CD9BC61F}"/>
                </a:ext>
              </a:extLst>
            </p:cNvPr>
            <p:cNvSpPr/>
            <p:nvPr/>
          </p:nvSpPr>
          <p:spPr>
            <a:xfrm>
              <a:off x="8678669" y="647081"/>
              <a:ext cx="41172" cy="40097"/>
            </a:xfrm>
            <a:custGeom>
              <a:avLst/>
              <a:gdLst/>
              <a:ahLst/>
              <a:cxnLst/>
              <a:rect l="l" t="t" r="r" b="b"/>
              <a:pathLst>
                <a:path w="729" h="710" extrusionOk="0">
                  <a:moveTo>
                    <a:pt x="356" y="1"/>
                  </a:moveTo>
                  <a:cubicBezTo>
                    <a:pt x="352" y="1"/>
                    <a:pt x="348" y="1"/>
                    <a:pt x="343" y="1"/>
                  </a:cubicBezTo>
                  <a:cubicBezTo>
                    <a:pt x="148" y="15"/>
                    <a:pt x="1" y="183"/>
                    <a:pt x="14" y="379"/>
                  </a:cubicBezTo>
                  <a:cubicBezTo>
                    <a:pt x="22" y="560"/>
                    <a:pt x="177" y="709"/>
                    <a:pt x="362" y="709"/>
                  </a:cubicBezTo>
                  <a:cubicBezTo>
                    <a:pt x="370" y="709"/>
                    <a:pt x="378" y="709"/>
                    <a:pt x="385" y="709"/>
                  </a:cubicBezTo>
                  <a:cubicBezTo>
                    <a:pt x="582" y="702"/>
                    <a:pt x="728" y="534"/>
                    <a:pt x="715" y="337"/>
                  </a:cubicBezTo>
                  <a:cubicBezTo>
                    <a:pt x="708" y="145"/>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01;p53">
              <a:extLst>
                <a:ext uri="{FF2B5EF4-FFF2-40B4-BE49-F238E27FC236}">
                  <a16:creationId xmlns:a16="http://schemas.microsoft.com/office/drawing/2014/main" id="{14FB00E8-6213-77D2-05F7-E263E7F1E5BB}"/>
                </a:ext>
              </a:extLst>
            </p:cNvPr>
            <p:cNvSpPr/>
            <p:nvPr/>
          </p:nvSpPr>
          <p:spPr>
            <a:xfrm>
              <a:off x="8777562" y="641942"/>
              <a:ext cx="41172" cy="40097"/>
            </a:xfrm>
            <a:custGeom>
              <a:avLst/>
              <a:gdLst/>
              <a:ahLst/>
              <a:cxnLst/>
              <a:rect l="l" t="t" r="r" b="b"/>
              <a:pathLst>
                <a:path w="729" h="710" extrusionOk="0">
                  <a:moveTo>
                    <a:pt x="371" y="0"/>
                  </a:moveTo>
                  <a:cubicBezTo>
                    <a:pt x="362" y="0"/>
                    <a:pt x="353" y="1"/>
                    <a:pt x="344" y="1"/>
                  </a:cubicBezTo>
                  <a:cubicBezTo>
                    <a:pt x="147" y="8"/>
                    <a:pt x="1" y="176"/>
                    <a:pt x="14" y="373"/>
                  </a:cubicBezTo>
                  <a:cubicBezTo>
                    <a:pt x="21" y="563"/>
                    <a:pt x="182" y="709"/>
                    <a:pt x="373" y="709"/>
                  </a:cubicBezTo>
                  <a:cubicBezTo>
                    <a:pt x="377" y="709"/>
                    <a:pt x="381" y="709"/>
                    <a:pt x="386" y="709"/>
                  </a:cubicBezTo>
                  <a:cubicBezTo>
                    <a:pt x="582" y="694"/>
                    <a:pt x="728" y="526"/>
                    <a:pt x="722" y="331"/>
                  </a:cubicBezTo>
                  <a:cubicBezTo>
                    <a:pt x="709" y="143"/>
                    <a:pt x="556" y="0"/>
                    <a:pt x="37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02;p53">
              <a:extLst>
                <a:ext uri="{FF2B5EF4-FFF2-40B4-BE49-F238E27FC236}">
                  <a16:creationId xmlns:a16="http://schemas.microsoft.com/office/drawing/2014/main" id="{40ABF415-B393-0C8A-1344-1DCD7C3D3DF7}"/>
                </a:ext>
              </a:extLst>
            </p:cNvPr>
            <p:cNvSpPr/>
            <p:nvPr/>
          </p:nvSpPr>
          <p:spPr>
            <a:xfrm>
              <a:off x="8876398" y="636351"/>
              <a:ext cx="41229" cy="40041"/>
            </a:xfrm>
            <a:custGeom>
              <a:avLst/>
              <a:gdLst/>
              <a:ahLst/>
              <a:cxnLst/>
              <a:rect l="l" t="t" r="r" b="b"/>
              <a:pathLst>
                <a:path w="730" h="709" extrusionOk="0">
                  <a:moveTo>
                    <a:pt x="368" y="0"/>
                  </a:moveTo>
                  <a:cubicBezTo>
                    <a:pt x="360" y="0"/>
                    <a:pt x="353" y="1"/>
                    <a:pt x="345" y="1"/>
                  </a:cubicBezTo>
                  <a:cubicBezTo>
                    <a:pt x="148" y="10"/>
                    <a:pt x="0" y="178"/>
                    <a:pt x="15" y="373"/>
                  </a:cubicBezTo>
                  <a:cubicBezTo>
                    <a:pt x="22" y="565"/>
                    <a:pt x="183" y="709"/>
                    <a:pt x="374" y="709"/>
                  </a:cubicBezTo>
                  <a:cubicBezTo>
                    <a:pt x="378" y="709"/>
                    <a:pt x="382" y="709"/>
                    <a:pt x="387" y="709"/>
                  </a:cubicBezTo>
                  <a:cubicBezTo>
                    <a:pt x="582" y="695"/>
                    <a:pt x="730" y="534"/>
                    <a:pt x="723" y="337"/>
                  </a:cubicBezTo>
                  <a:cubicBezTo>
                    <a:pt x="708" y="150"/>
                    <a:pt x="553"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03;p53">
              <a:extLst>
                <a:ext uri="{FF2B5EF4-FFF2-40B4-BE49-F238E27FC236}">
                  <a16:creationId xmlns:a16="http://schemas.microsoft.com/office/drawing/2014/main" id="{93CBF1A7-A02F-830A-9C89-FD55FDA00C6E}"/>
                </a:ext>
              </a:extLst>
            </p:cNvPr>
            <p:cNvSpPr/>
            <p:nvPr/>
          </p:nvSpPr>
          <p:spPr>
            <a:xfrm>
              <a:off x="8975290" y="630873"/>
              <a:ext cx="21800" cy="40097"/>
            </a:xfrm>
            <a:custGeom>
              <a:avLst/>
              <a:gdLst/>
              <a:ahLst/>
              <a:cxnLst/>
              <a:rect l="l" t="t" r="r" b="b"/>
              <a:pathLst>
                <a:path w="386" h="710" extrusionOk="0">
                  <a:moveTo>
                    <a:pt x="343" y="1"/>
                  </a:moveTo>
                  <a:cubicBezTo>
                    <a:pt x="155" y="14"/>
                    <a:pt x="0" y="182"/>
                    <a:pt x="14" y="372"/>
                  </a:cubicBezTo>
                  <a:cubicBezTo>
                    <a:pt x="22" y="561"/>
                    <a:pt x="177" y="709"/>
                    <a:pt x="361" y="709"/>
                  </a:cubicBezTo>
                  <a:cubicBezTo>
                    <a:pt x="369" y="709"/>
                    <a:pt x="377" y="709"/>
                    <a:pt x="385" y="708"/>
                  </a:cubicBezTo>
                  <a:lnTo>
                    <a:pt x="34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04;p53">
              <a:extLst>
                <a:ext uri="{FF2B5EF4-FFF2-40B4-BE49-F238E27FC236}">
                  <a16:creationId xmlns:a16="http://schemas.microsoft.com/office/drawing/2014/main" id="{48E5E2B3-1801-A697-DBDC-EB38599E204E}"/>
                </a:ext>
              </a:extLst>
            </p:cNvPr>
            <p:cNvSpPr/>
            <p:nvPr/>
          </p:nvSpPr>
          <p:spPr>
            <a:xfrm>
              <a:off x="8626484" y="596931"/>
              <a:ext cx="40777" cy="21065"/>
            </a:xfrm>
            <a:custGeom>
              <a:avLst/>
              <a:gdLst/>
              <a:ahLst/>
              <a:cxnLst/>
              <a:rect l="l" t="t" r="r" b="b"/>
              <a:pathLst>
                <a:path w="722" h="373" extrusionOk="0">
                  <a:moveTo>
                    <a:pt x="708" y="0"/>
                  </a:moveTo>
                  <a:lnTo>
                    <a:pt x="0" y="42"/>
                  </a:lnTo>
                  <a:cubicBezTo>
                    <a:pt x="13" y="229"/>
                    <a:pt x="162" y="372"/>
                    <a:pt x="347" y="372"/>
                  </a:cubicBezTo>
                  <a:cubicBezTo>
                    <a:pt x="355" y="372"/>
                    <a:pt x="363" y="372"/>
                    <a:pt x="372" y="371"/>
                  </a:cubicBezTo>
                  <a:cubicBezTo>
                    <a:pt x="568" y="363"/>
                    <a:pt x="721" y="195"/>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05;p53">
              <a:extLst>
                <a:ext uri="{FF2B5EF4-FFF2-40B4-BE49-F238E27FC236}">
                  <a16:creationId xmlns:a16="http://schemas.microsoft.com/office/drawing/2014/main" id="{95692CA4-2284-5D19-C1B0-E5F90A852055}"/>
                </a:ext>
              </a:extLst>
            </p:cNvPr>
            <p:cNvSpPr/>
            <p:nvPr/>
          </p:nvSpPr>
          <p:spPr>
            <a:xfrm>
              <a:off x="8725376" y="591791"/>
              <a:ext cx="40777" cy="20952"/>
            </a:xfrm>
            <a:custGeom>
              <a:avLst/>
              <a:gdLst/>
              <a:ahLst/>
              <a:cxnLst/>
              <a:rect l="l" t="t" r="r" b="b"/>
              <a:pathLst>
                <a:path w="722" h="371" extrusionOk="0">
                  <a:moveTo>
                    <a:pt x="708" y="0"/>
                  </a:moveTo>
                  <a:lnTo>
                    <a:pt x="0" y="34"/>
                  </a:lnTo>
                  <a:cubicBezTo>
                    <a:pt x="14" y="225"/>
                    <a:pt x="167" y="370"/>
                    <a:pt x="356" y="370"/>
                  </a:cubicBezTo>
                  <a:cubicBezTo>
                    <a:pt x="361" y="370"/>
                    <a:pt x="366" y="370"/>
                    <a:pt x="372" y="370"/>
                  </a:cubicBezTo>
                  <a:cubicBezTo>
                    <a:pt x="567" y="357"/>
                    <a:pt x="721" y="189"/>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06;p53">
              <a:extLst>
                <a:ext uri="{FF2B5EF4-FFF2-40B4-BE49-F238E27FC236}">
                  <a16:creationId xmlns:a16="http://schemas.microsoft.com/office/drawing/2014/main" id="{9C847ACD-EF6F-2553-2973-BF79B3BD3F27}"/>
                </a:ext>
              </a:extLst>
            </p:cNvPr>
            <p:cNvSpPr/>
            <p:nvPr/>
          </p:nvSpPr>
          <p:spPr>
            <a:xfrm>
              <a:off x="8824156" y="586200"/>
              <a:ext cx="40890" cy="21065"/>
            </a:xfrm>
            <a:custGeom>
              <a:avLst/>
              <a:gdLst/>
              <a:ahLst/>
              <a:cxnLst/>
              <a:rect l="l" t="t" r="r" b="b"/>
              <a:pathLst>
                <a:path w="724" h="373" extrusionOk="0">
                  <a:moveTo>
                    <a:pt x="708" y="0"/>
                  </a:moveTo>
                  <a:lnTo>
                    <a:pt x="1" y="35"/>
                  </a:lnTo>
                  <a:cubicBezTo>
                    <a:pt x="15" y="224"/>
                    <a:pt x="164" y="372"/>
                    <a:pt x="348" y="372"/>
                  </a:cubicBezTo>
                  <a:cubicBezTo>
                    <a:pt x="356" y="372"/>
                    <a:pt x="364" y="372"/>
                    <a:pt x="372" y="372"/>
                  </a:cubicBezTo>
                  <a:cubicBezTo>
                    <a:pt x="569" y="365"/>
                    <a:pt x="723" y="197"/>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07;p53">
              <a:extLst>
                <a:ext uri="{FF2B5EF4-FFF2-40B4-BE49-F238E27FC236}">
                  <a16:creationId xmlns:a16="http://schemas.microsoft.com/office/drawing/2014/main" id="{4F54EC8C-0BC4-8984-2B40-19F066BD08A2}"/>
                </a:ext>
              </a:extLst>
            </p:cNvPr>
            <p:cNvSpPr/>
            <p:nvPr/>
          </p:nvSpPr>
          <p:spPr>
            <a:xfrm>
              <a:off x="8923048" y="580666"/>
              <a:ext cx="40777" cy="21065"/>
            </a:xfrm>
            <a:custGeom>
              <a:avLst/>
              <a:gdLst/>
              <a:ahLst/>
              <a:cxnLst/>
              <a:rect l="l" t="t" r="r" b="b"/>
              <a:pathLst>
                <a:path w="722" h="373" extrusionOk="0">
                  <a:moveTo>
                    <a:pt x="708" y="1"/>
                  </a:moveTo>
                  <a:lnTo>
                    <a:pt x="1" y="43"/>
                  </a:lnTo>
                  <a:cubicBezTo>
                    <a:pt x="14" y="231"/>
                    <a:pt x="168" y="373"/>
                    <a:pt x="354" y="373"/>
                  </a:cubicBezTo>
                  <a:cubicBezTo>
                    <a:pt x="362" y="373"/>
                    <a:pt x="371" y="373"/>
                    <a:pt x="379" y="372"/>
                  </a:cubicBezTo>
                  <a:cubicBezTo>
                    <a:pt x="569" y="365"/>
                    <a:pt x="722" y="197"/>
                    <a:pt x="70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08;p53">
              <a:extLst>
                <a:ext uri="{FF2B5EF4-FFF2-40B4-BE49-F238E27FC236}">
                  <a16:creationId xmlns:a16="http://schemas.microsoft.com/office/drawing/2014/main" id="{4E8B6CCA-68AD-75BE-A28C-760F6AD505BC}"/>
                </a:ext>
              </a:extLst>
            </p:cNvPr>
            <p:cNvSpPr/>
            <p:nvPr/>
          </p:nvSpPr>
          <p:spPr>
            <a:xfrm>
              <a:off x="8633995" y="727729"/>
              <a:ext cx="41229" cy="40097"/>
            </a:xfrm>
            <a:custGeom>
              <a:avLst/>
              <a:gdLst/>
              <a:ahLst/>
              <a:cxnLst/>
              <a:rect l="l" t="t" r="r" b="b"/>
              <a:pathLst>
                <a:path w="730" h="710" extrusionOk="0">
                  <a:moveTo>
                    <a:pt x="368" y="1"/>
                  </a:moveTo>
                  <a:cubicBezTo>
                    <a:pt x="360" y="1"/>
                    <a:pt x="351" y="1"/>
                    <a:pt x="343" y="2"/>
                  </a:cubicBezTo>
                  <a:cubicBezTo>
                    <a:pt x="155" y="8"/>
                    <a:pt x="0" y="176"/>
                    <a:pt x="15" y="373"/>
                  </a:cubicBezTo>
                  <a:cubicBezTo>
                    <a:pt x="22" y="564"/>
                    <a:pt x="183" y="709"/>
                    <a:pt x="372" y="709"/>
                  </a:cubicBezTo>
                  <a:cubicBezTo>
                    <a:pt x="376" y="709"/>
                    <a:pt x="381" y="709"/>
                    <a:pt x="385" y="709"/>
                  </a:cubicBezTo>
                  <a:cubicBezTo>
                    <a:pt x="582" y="694"/>
                    <a:pt x="729" y="526"/>
                    <a:pt x="721" y="331"/>
                  </a:cubicBezTo>
                  <a:cubicBezTo>
                    <a:pt x="708" y="143"/>
                    <a:pt x="554" y="1"/>
                    <a:pt x="36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09;p53">
              <a:extLst>
                <a:ext uri="{FF2B5EF4-FFF2-40B4-BE49-F238E27FC236}">
                  <a16:creationId xmlns:a16="http://schemas.microsoft.com/office/drawing/2014/main" id="{3C010E02-76C5-9C89-E5BE-CF5DA3319E92}"/>
                </a:ext>
              </a:extLst>
            </p:cNvPr>
            <p:cNvSpPr/>
            <p:nvPr/>
          </p:nvSpPr>
          <p:spPr>
            <a:xfrm>
              <a:off x="8732888" y="722251"/>
              <a:ext cx="41116" cy="39984"/>
            </a:xfrm>
            <a:custGeom>
              <a:avLst/>
              <a:gdLst/>
              <a:ahLst/>
              <a:cxnLst/>
              <a:rect l="l" t="t" r="r" b="b"/>
              <a:pathLst>
                <a:path w="728" h="708" extrusionOk="0">
                  <a:moveTo>
                    <a:pt x="375" y="0"/>
                  </a:moveTo>
                  <a:cubicBezTo>
                    <a:pt x="367" y="0"/>
                    <a:pt x="358" y="0"/>
                    <a:pt x="350" y="1"/>
                  </a:cubicBezTo>
                  <a:cubicBezTo>
                    <a:pt x="155" y="8"/>
                    <a:pt x="0" y="176"/>
                    <a:pt x="14" y="371"/>
                  </a:cubicBezTo>
                  <a:cubicBezTo>
                    <a:pt x="20" y="562"/>
                    <a:pt x="179" y="707"/>
                    <a:pt x="369" y="707"/>
                  </a:cubicBezTo>
                  <a:cubicBezTo>
                    <a:pt x="374" y="707"/>
                    <a:pt x="380" y="707"/>
                    <a:pt x="385" y="707"/>
                  </a:cubicBezTo>
                  <a:cubicBezTo>
                    <a:pt x="582" y="693"/>
                    <a:pt x="728" y="532"/>
                    <a:pt x="721" y="337"/>
                  </a:cubicBezTo>
                  <a:cubicBezTo>
                    <a:pt x="708" y="149"/>
                    <a:pt x="555" y="0"/>
                    <a:pt x="37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10;p53">
              <a:extLst>
                <a:ext uri="{FF2B5EF4-FFF2-40B4-BE49-F238E27FC236}">
                  <a16:creationId xmlns:a16="http://schemas.microsoft.com/office/drawing/2014/main" id="{3E1C21CF-CBAE-BFFB-C595-7502769AD4E2}"/>
                </a:ext>
              </a:extLst>
            </p:cNvPr>
            <p:cNvSpPr/>
            <p:nvPr/>
          </p:nvSpPr>
          <p:spPr>
            <a:xfrm>
              <a:off x="8831780" y="716660"/>
              <a:ext cx="41116" cy="40097"/>
            </a:xfrm>
            <a:custGeom>
              <a:avLst/>
              <a:gdLst/>
              <a:ahLst/>
              <a:cxnLst/>
              <a:rect l="l" t="t" r="r" b="b"/>
              <a:pathLst>
                <a:path w="728" h="710" extrusionOk="0">
                  <a:moveTo>
                    <a:pt x="362" y="1"/>
                  </a:moveTo>
                  <a:cubicBezTo>
                    <a:pt x="358" y="1"/>
                    <a:pt x="354" y="1"/>
                    <a:pt x="350" y="1"/>
                  </a:cubicBezTo>
                  <a:cubicBezTo>
                    <a:pt x="153" y="16"/>
                    <a:pt x="0" y="184"/>
                    <a:pt x="14" y="379"/>
                  </a:cubicBezTo>
                  <a:cubicBezTo>
                    <a:pt x="20" y="561"/>
                    <a:pt x="175" y="709"/>
                    <a:pt x="361" y="709"/>
                  </a:cubicBezTo>
                  <a:cubicBezTo>
                    <a:pt x="369" y="709"/>
                    <a:pt x="377" y="709"/>
                    <a:pt x="385" y="708"/>
                  </a:cubicBezTo>
                  <a:cubicBezTo>
                    <a:pt x="580" y="702"/>
                    <a:pt x="728" y="534"/>
                    <a:pt x="721" y="337"/>
                  </a:cubicBezTo>
                  <a:cubicBezTo>
                    <a:pt x="706" y="146"/>
                    <a:pt x="545" y="1"/>
                    <a:pt x="36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11;p53">
              <a:extLst>
                <a:ext uri="{FF2B5EF4-FFF2-40B4-BE49-F238E27FC236}">
                  <a16:creationId xmlns:a16="http://schemas.microsoft.com/office/drawing/2014/main" id="{6BE4EF28-8A04-8E50-E6D5-AB7AF15A7FBF}"/>
                </a:ext>
              </a:extLst>
            </p:cNvPr>
            <p:cNvSpPr/>
            <p:nvPr/>
          </p:nvSpPr>
          <p:spPr>
            <a:xfrm>
              <a:off x="8930560" y="711520"/>
              <a:ext cx="41285" cy="40041"/>
            </a:xfrm>
            <a:custGeom>
              <a:avLst/>
              <a:gdLst/>
              <a:ahLst/>
              <a:cxnLst/>
              <a:rect l="l" t="t" r="r" b="b"/>
              <a:pathLst>
                <a:path w="731" h="709" extrusionOk="0">
                  <a:moveTo>
                    <a:pt x="377" y="0"/>
                  </a:moveTo>
                  <a:cubicBezTo>
                    <a:pt x="369" y="0"/>
                    <a:pt x="360" y="1"/>
                    <a:pt x="352" y="1"/>
                  </a:cubicBezTo>
                  <a:cubicBezTo>
                    <a:pt x="155" y="8"/>
                    <a:pt x="1" y="176"/>
                    <a:pt x="16" y="373"/>
                  </a:cubicBezTo>
                  <a:cubicBezTo>
                    <a:pt x="22" y="565"/>
                    <a:pt x="183" y="709"/>
                    <a:pt x="373" y="709"/>
                  </a:cubicBezTo>
                  <a:cubicBezTo>
                    <a:pt x="377" y="709"/>
                    <a:pt x="381" y="709"/>
                    <a:pt x="386" y="709"/>
                  </a:cubicBezTo>
                  <a:cubicBezTo>
                    <a:pt x="582" y="695"/>
                    <a:pt x="730" y="527"/>
                    <a:pt x="722" y="331"/>
                  </a:cubicBezTo>
                  <a:cubicBezTo>
                    <a:pt x="709" y="142"/>
                    <a:pt x="560" y="0"/>
                    <a:pt x="377"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12;p53">
              <a:extLst>
                <a:ext uri="{FF2B5EF4-FFF2-40B4-BE49-F238E27FC236}">
                  <a16:creationId xmlns:a16="http://schemas.microsoft.com/office/drawing/2014/main" id="{53CA7645-3B9C-8460-6F6D-2C628C1B4D93}"/>
                </a:ext>
              </a:extLst>
            </p:cNvPr>
            <p:cNvSpPr/>
            <p:nvPr/>
          </p:nvSpPr>
          <p:spPr>
            <a:xfrm>
              <a:off x="8607507" y="802108"/>
              <a:ext cx="21800" cy="39984"/>
            </a:xfrm>
            <a:custGeom>
              <a:avLst/>
              <a:gdLst/>
              <a:ahLst/>
              <a:cxnLst/>
              <a:rect l="l" t="t" r="r" b="b"/>
              <a:pathLst>
                <a:path w="386" h="708" extrusionOk="0">
                  <a:moveTo>
                    <a:pt x="13" y="0"/>
                  </a:moveTo>
                  <a:cubicBezTo>
                    <a:pt x="9" y="0"/>
                    <a:pt x="5" y="0"/>
                    <a:pt x="0" y="0"/>
                  </a:cubicBezTo>
                  <a:lnTo>
                    <a:pt x="35" y="708"/>
                  </a:lnTo>
                  <a:cubicBezTo>
                    <a:pt x="232" y="701"/>
                    <a:pt x="385" y="533"/>
                    <a:pt x="372" y="336"/>
                  </a:cubicBezTo>
                  <a:cubicBezTo>
                    <a:pt x="365" y="146"/>
                    <a:pt x="204" y="0"/>
                    <a:pt x="1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13;p53">
              <a:extLst>
                <a:ext uri="{FF2B5EF4-FFF2-40B4-BE49-F238E27FC236}">
                  <a16:creationId xmlns:a16="http://schemas.microsoft.com/office/drawing/2014/main" id="{D7EC1D74-8624-2FFB-50B8-1D9CB819336C}"/>
                </a:ext>
              </a:extLst>
            </p:cNvPr>
            <p:cNvSpPr/>
            <p:nvPr/>
          </p:nvSpPr>
          <p:spPr>
            <a:xfrm>
              <a:off x="8687028" y="796573"/>
              <a:ext cx="41172" cy="40097"/>
            </a:xfrm>
            <a:custGeom>
              <a:avLst/>
              <a:gdLst/>
              <a:ahLst/>
              <a:cxnLst/>
              <a:rect l="l" t="t" r="r" b="b"/>
              <a:pathLst>
                <a:path w="729" h="710" extrusionOk="0">
                  <a:moveTo>
                    <a:pt x="356" y="1"/>
                  </a:moveTo>
                  <a:cubicBezTo>
                    <a:pt x="352" y="1"/>
                    <a:pt x="348" y="1"/>
                    <a:pt x="343" y="1"/>
                  </a:cubicBezTo>
                  <a:cubicBezTo>
                    <a:pt x="147" y="14"/>
                    <a:pt x="0" y="182"/>
                    <a:pt x="7" y="379"/>
                  </a:cubicBezTo>
                  <a:cubicBezTo>
                    <a:pt x="20" y="567"/>
                    <a:pt x="175" y="709"/>
                    <a:pt x="354" y="709"/>
                  </a:cubicBezTo>
                  <a:cubicBezTo>
                    <a:pt x="362" y="709"/>
                    <a:pt x="370" y="709"/>
                    <a:pt x="379" y="708"/>
                  </a:cubicBezTo>
                  <a:cubicBezTo>
                    <a:pt x="574" y="702"/>
                    <a:pt x="728" y="534"/>
                    <a:pt x="715" y="337"/>
                  </a:cubicBezTo>
                  <a:cubicBezTo>
                    <a:pt x="706" y="145"/>
                    <a:pt x="546"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14;p53">
              <a:extLst>
                <a:ext uri="{FF2B5EF4-FFF2-40B4-BE49-F238E27FC236}">
                  <a16:creationId xmlns:a16="http://schemas.microsoft.com/office/drawing/2014/main" id="{608B20DC-0CF5-E848-D877-3AF9F74C5C4B}"/>
                </a:ext>
              </a:extLst>
            </p:cNvPr>
            <p:cNvSpPr/>
            <p:nvPr/>
          </p:nvSpPr>
          <p:spPr>
            <a:xfrm>
              <a:off x="8785807" y="791434"/>
              <a:ext cx="41285" cy="40041"/>
            </a:xfrm>
            <a:custGeom>
              <a:avLst/>
              <a:gdLst/>
              <a:ahLst/>
              <a:cxnLst/>
              <a:rect l="l" t="t" r="r" b="b"/>
              <a:pathLst>
                <a:path w="731" h="709" extrusionOk="0">
                  <a:moveTo>
                    <a:pt x="370" y="0"/>
                  </a:moveTo>
                  <a:cubicBezTo>
                    <a:pt x="362" y="0"/>
                    <a:pt x="353" y="0"/>
                    <a:pt x="344" y="1"/>
                  </a:cubicBezTo>
                  <a:cubicBezTo>
                    <a:pt x="149" y="8"/>
                    <a:pt x="1" y="176"/>
                    <a:pt x="8" y="373"/>
                  </a:cubicBezTo>
                  <a:cubicBezTo>
                    <a:pt x="22" y="563"/>
                    <a:pt x="184" y="709"/>
                    <a:pt x="373" y="709"/>
                  </a:cubicBezTo>
                  <a:cubicBezTo>
                    <a:pt x="377" y="709"/>
                    <a:pt x="381" y="709"/>
                    <a:pt x="386" y="709"/>
                  </a:cubicBezTo>
                  <a:cubicBezTo>
                    <a:pt x="576" y="694"/>
                    <a:pt x="730" y="525"/>
                    <a:pt x="715" y="331"/>
                  </a:cubicBezTo>
                  <a:cubicBezTo>
                    <a:pt x="709" y="149"/>
                    <a:pt x="555" y="0"/>
                    <a:pt x="37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15;p53">
              <a:extLst>
                <a:ext uri="{FF2B5EF4-FFF2-40B4-BE49-F238E27FC236}">
                  <a16:creationId xmlns:a16="http://schemas.microsoft.com/office/drawing/2014/main" id="{B0130059-772B-BAAF-3A06-59F8826756A2}"/>
                </a:ext>
              </a:extLst>
            </p:cNvPr>
            <p:cNvSpPr/>
            <p:nvPr/>
          </p:nvSpPr>
          <p:spPr>
            <a:xfrm>
              <a:off x="8884756" y="785842"/>
              <a:ext cx="41116" cy="40097"/>
            </a:xfrm>
            <a:custGeom>
              <a:avLst/>
              <a:gdLst/>
              <a:ahLst/>
              <a:cxnLst/>
              <a:rect l="l" t="t" r="r" b="b"/>
              <a:pathLst>
                <a:path w="728" h="710" extrusionOk="0">
                  <a:moveTo>
                    <a:pt x="356" y="1"/>
                  </a:moveTo>
                  <a:cubicBezTo>
                    <a:pt x="351" y="1"/>
                    <a:pt x="347" y="1"/>
                    <a:pt x="343" y="1"/>
                  </a:cubicBezTo>
                  <a:cubicBezTo>
                    <a:pt x="146" y="16"/>
                    <a:pt x="0" y="177"/>
                    <a:pt x="7" y="372"/>
                  </a:cubicBezTo>
                  <a:cubicBezTo>
                    <a:pt x="20" y="560"/>
                    <a:pt x="173" y="710"/>
                    <a:pt x="358" y="710"/>
                  </a:cubicBezTo>
                  <a:cubicBezTo>
                    <a:pt x="367" y="710"/>
                    <a:pt x="376" y="709"/>
                    <a:pt x="385" y="708"/>
                  </a:cubicBezTo>
                  <a:cubicBezTo>
                    <a:pt x="575" y="702"/>
                    <a:pt x="728" y="534"/>
                    <a:pt x="714" y="337"/>
                  </a:cubicBezTo>
                  <a:cubicBezTo>
                    <a:pt x="708" y="146"/>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16;p53">
              <a:extLst>
                <a:ext uri="{FF2B5EF4-FFF2-40B4-BE49-F238E27FC236}">
                  <a16:creationId xmlns:a16="http://schemas.microsoft.com/office/drawing/2014/main" id="{285723D9-40D2-4FCA-02E8-DA252739B572}"/>
                </a:ext>
              </a:extLst>
            </p:cNvPr>
            <p:cNvSpPr/>
            <p:nvPr/>
          </p:nvSpPr>
          <p:spPr>
            <a:xfrm>
              <a:off x="8983649" y="780364"/>
              <a:ext cx="21744" cy="40041"/>
            </a:xfrm>
            <a:custGeom>
              <a:avLst/>
              <a:gdLst/>
              <a:ahLst/>
              <a:cxnLst/>
              <a:rect l="l" t="t" r="r" b="b"/>
              <a:pathLst>
                <a:path w="385" h="709" extrusionOk="0">
                  <a:moveTo>
                    <a:pt x="343" y="1"/>
                  </a:moveTo>
                  <a:cubicBezTo>
                    <a:pt x="146" y="14"/>
                    <a:pt x="0" y="182"/>
                    <a:pt x="7" y="379"/>
                  </a:cubicBezTo>
                  <a:cubicBezTo>
                    <a:pt x="20" y="567"/>
                    <a:pt x="174" y="709"/>
                    <a:pt x="360" y="709"/>
                  </a:cubicBezTo>
                  <a:cubicBezTo>
                    <a:pt x="368" y="709"/>
                    <a:pt x="377" y="709"/>
                    <a:pt x="385" y="708"/>
                  </a:cubicBezTo>
                  <a:lnTo>
                    <a:pt x="34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2117;p53">
              <a:extLst>
                <a:ext uri="{FF2B5EF4-FFF2-40B4-BE49-F238E27FC236}">
                  <a16:creationId xmlns:a16="http://schemas.microsoft.com/office/drawing/2014/main" id="{67B2203D-B4CA-FEA6-F262-4DFED696963D}"/>
                </a:ext>
              </a:extLst>
            </p:cNvPr>
            <p:cNvSpPr/>
            <p:nvPr/>
          </p:nvSpPr>
          <p:spPr>
            <a:xfrm>
              <a:off x="8642297" y="877220"/>
              <a:ext cx="41172" cy="40097"/>
            </a:xfrm>
            <a:custGeom>
              <a:avLst/>
              <a:gdLst/>
              <a:ahLst/>
              <a:cxnLst/>
              <a:rect l="l" t="t" r="r" b="b"/>
              <a:pathLst>
                <a:path w="729" h="710" extrusionOk="0">
                  <a:moveTo>
                    <a:pt x="368" y="1"/>
                  </a:moveTo>
                  <a:cubicBezTo>
                    <a:pt x="360" y="1"/>
                    <a:pt x="352" y="1"/>
                    <a:pt x="344" y="1"/>
                  </a:cubicBezTo>
                  <a:cubicBezTo>
                    <a:pt x="147" y="8"/>
                    <a:pt x="1" y="176"/>
                    <a:pt x="8" y="373"/>
                  </a:cubicBezTo>
                  <a:cubicBezTo>
                    <a:pt x="21" y="563"/>
                    <a:pt x="182" y="709"/>
                    <a:pt x="373" y="709"/>
                  </a:cubicBezTo>
                  <a:cubicBezTo>
                    <a:pt x="377" y="709"/>
                    <a:pt x="381" y="709"/>
                    <a:pt x="386" y="709"/>
                  </a:cubicBezTo>
                  <a:cubicBezTo>
                    <a:pt x="582" y="694"/>
                    <a:pt x="729" y="526"/>
                    <a:pt x="715" y="337"/>
                  </a:cubicBezTo>
                  <a:cubicBezTo>
                    <a:pt x="709" y="149"/>
                    <a:pt x="554" y="1"/>
                    <a:pt x="36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2118;p53">
              <a:extLst>
                <a:ext uri="{FF2B5EF4-FFF2-40B4-BE49-F238E27FC236}">
                  <a16:creationId xmlns:a16="http://schemas.microsoft.com/office/drawing/2014/main" id="{1BFE77B8-401C-DC57-2C2F-91D94F6CC1AF}"/>
                </a:ext>
              </a:extLst>
            </p:cNvPr>
            <p:cNvSpPr/>
            <p:nvPr/>
          </p:nvSpPr>
          <p:spPr>
            <a:xfrm>
              <a:off x="8741133" y="871742"/>
              <a:ext cx="41229" cy="39984"/>
            </a:xfrm>
            <a:custGeom>
              <a:avLst/>
              <a:gdLst/>
              <a:ahLst/>
              <a:cxnLst/>
              <a:rect l="l" t="t" r="r" b="b"/>
              <a:pathLst>
                <a:path w="730" h="708" extrusionOk="0">
                  <a:moveTo>
                    <a:pt x="361" y="1"/>
                  </a:moveTo>
                  <a:cubicBezTo>
                    <a:pt x="355" y="1"/>
                    <a:pt x="350" y="1"/>
                    <a:pt x="345" y="1"/>
                  </a:cubicBezTo>
                  <a:cubicBezTo>
                    <a:pt x="148" y="14"/>
                    <a:pt x="0" y="176"/>
                    <a:pt x="9" y="371"/>
                  </a:cubicBezTo>
                  <a:cubicBezTo>
                    <a:pt x="22" y="558"/>
                    <a:pt x="175" y="708"/>
                    <a:pt x="360" y="708"/>
                  </a:cubicBezTo>
                  <a:cubicBezTo>
                    <a:pt x="369" y="708"/>
                    <a:pt x="378" y="707"/>
                    <a:pt x="387" y="707"/>
                  </a:cubicBezTo>
                  <a:cubicBezTo>
                    <a:pt x="582" y="700"/>
                    <a:pt x="730" y="532"/>
                    <a:pt x="715" y="337"/>
                  </a:cubicBezTo>
                  <a:cubicBezTo>
                    <a:pt x="708" y="146"/>
                    <a:pt x="549" y="1"/>
                    <a:pt x="36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2119;p53">
              <a:extLst>
                <a:ext uri="{FF2B5EF4-FFF2-40B4-BE49-F238E27FC236}">
                  <a16:creationId xmlns:a16="http://schemas.microsoft.com/office/drawing/2014/main" id="{F781BAE9-3198-07C1-8C9B-878EB72FDD80}"/>
                </a:ext>
              </a:extLst>
            </p:cNvPr>
            <p:cNvSpPr/>
            <p:nvPr/>
          </p:nvSpPr>
          <p:spPr>
            <a:xfrm>
              <a:off x="8840026" y="866151"/>
              <a:ext cx="41172" cy="40097"/>
            </a:xfrm>
            <a:custGeom>
              <a:avLst/>
              <a:gdLst/>
              <a:ahLst/>
              <a:cxnLst/>
              <a:rect l="l" t="t" r="r" b="b"/>
              <a:pathLst>
                <a:path w="729" h="710" extrusionOk="0">
                  <a:moveTo>
                    <a:pt x="356" y="1"/>
                  </a:moveTo>
                  <a:cubicBezTo>
                    <a:pt x="352" y="1"/>
                    <a:pt x="348" y="1"/>
                    <a:pt x="343" y="1"/>
                  </a:cubicBezTo>
                  <a:cubicBezTo>
                    <a:pt x="148" y="16"/>
                    <a:pt x="1" y="184"/>
                    <a:pt x="14" y="379"/>
                  </a:cubicBezTo>
                  <a:cubicBezTo>
                    <a:pt x="22" y="567"/>
                    <a:pt x="176" y="709"/>
                    <a:pt x="361" y="709"/>
                  </a:cubicBezTo>
                  <a:cubicBezTo>
                    <a:pt x="369" y="709"/>
                    <a:pt x="377" y="709"/>
                    <a:pt x="385" y="708"/>
                  </a:cubicBezTo>
                  <a:cubicBezTo>
                    <a:pt x="582" y="702"/>
                    <a:pt x="728" y="533"/>
                    <a:pt x="721" y="337"/>
                  </a:cubicBezTo>
                  <a:cubicBezTo>
                    <a:pt x="708" y="146"/>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2120;p53">
              <a:extLst>
                <a:ext uri="{FF2B5EF4-FFF2-40B4-BE49-F238E27FC236}">
                  <a16:creationId xmlns:a16="http://schemas.microsoft.com/office/drawing/2014/main" id="{1E10F5BF-85CD-BA7B-C2B9-85C004C9ACA5}"/>
                </a:ext>
              </a:extLst>
            </p:cNvPr>
            <p:cNvSpPr/>
            <p:nvPr/>
          </p:nvSpPr>
          <p:spPr>
            <a:xfrm>
              <a:off x="8938918" y="861012"/>
              <a:ext cx="41172" cy="40041"/>
            </a:xfrm>
            <a:custGeom>
              <a:avLst/>
              <a:gdLst/>
              <a:ahLst/>
              <a:cxnLst/>
              <a:rect l="l" t="t" r="r" b="b"/>
              <a:pathLst>
                <a:path w="729" h="709" extrusionOk="0">
                  <a:moveTo>
                    <a:pt x="368" y="0"/>
                  </a:moveTo>
                  <a:cubicBezTo>
                    <a:pt x="360" y="0"/>
                    <a:pt x="352" y="0"/>
                    <a:pt x="343" y="1"/>
                  </a:cubicBezTo>
                  <a:cubicBezTo>
                    <a:pt x="147" y="8"/>
                    <a:pt x="1" y="176"/>
                    <a:pt x="14" y="372"/>
                  </a:cubicBezTo>
                  <a:cubicBezTo>
                    <a:pt x="21" y="565"/>
                    <a:pt x="181" y="709"/>
                    <a:pt x="372" y="709"/>
                  </a:cubicBezTo>
                  <a:cubicBezTo>
                    <a:pt x="377" y="709"/>
                    <a:pt x="381" y="709"/>
                    <a:pt x="385" y="708"/>
                  </a:cubicBezTo>
                  <a:cubicBezTo>
                    <a:pt x="582" y="695"/>
                    <a:pt x="728" y="527"/>
                    <a:pt x="722" y="330"/>
                  </a:cubicBezTo>
                  <a:cubicBezTo>
                    <a:pt x="709" y="148"/>
                    <a:pt x="554"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2121;p53">
              <a:extLst>
                <a:ext uri="{FF2B5EF4-FFF2-40B4-BE49-F238E27FC236}">
                  <a16:creationId xmlns:a16="http://schemas.microsoft.com/office/drawing/2014/main" id="{5874995C-EC23-3653-74A2-A12F99C9A6F3}"/>
                </a:ext>
              </a:extLst>
            </p:cNvPr>
            <p:cNvSpPr/>
            <p:nvPr/>
          </p:nvSpPr>
          <p:spPr>
            <a:xfrm>
              <a:off x="8615866" y="951543"/>
              <a:ext cx="20897" cy="29819"/>
            </a:xfrm>
            <a:custGeom>
              <a:avLst/>
              <a:gdLst/>
              <a:ahLst/>
              <a:cxnLst/>
              <a:rect l="l" t="t" r="r" b="b"/>
              <a:pathLst>
                <a:path w="370" h="528" extrusionOk="0">
                  <a:moveTo>
                    <a:pt x="12" y="1"/>
                  </a:moveTo>
                  <a:cubicBezTo>
                    <a:pt x="8" y="1"/>
                    <a:pt x="4" y="1"/>
                    <a:pt x="0" y="1"/>
                  </a:cubicBezTo>
                  <a:lnTo>
                    <a:pt x="14" y="344"/>
                  </a:lnTo>
                  <a:lnTo>
                    <a:pt x="321" y="527"/>
                  </a:lnTo>
                  <a:cubicBezTo>
                    <a:pt x="356" y="478"/>
                    <a:pt x="370" y="408"/>
                    <a:pt x="370" y="337"/>
                  </a:cubicBezTo>
                  <a:cubicBezTo>
                    <a:pt x="357" y="147"/>
                    <a:pt x="196" y="1"/>
                    <a:pt x="1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2122;p53">
              <a:extLst>
                <a:ext uri="{FF2B5EF4-FFF2-40B4-BE49-F238E27FC236}">
                  <a16:creationId xmlns:a16="http://schemas.microsoft.com/office/drawing/2014/main" id="{9C2FD300-AD68-3635-C83C-9CB6F4F01044}"/>
                </a:ext>
              </a:extLst>
            </p:cNvPr>
            <p:cNvSpPr/>
            <p:nvPr/>
          </p:nvSpPr>
          <p:spPr>
            <a:xfrm>
              <a:off x="8694878" y="946403"/>
              <a:ext cx="41172" cy="40097"/>
            </a:xfrm>
            <a:custGeom>
              <a:avLst/>
              <a:gdLst/>
              <a:ahLst/>
              <a:cxnLst/>
              <a:rect l="l" t="t" r="r" b="b"/>
              <a:pathLst>
                <a:path w="729" h="710" extrusionOk="0">
                  <a:moveTo>
                    <a:pt x="376" y="1"/>
                  </a:moveTo>
                  <a:cubicBezTo>
                    <a:pt x="367" y="1"/>
                    <a:pt x="359" y="1"/>
                    <a:pt x="351" y="1"/>
                  </a:cubicBezTo>
                  <a:cubicBezTo>
                    <a:pt x="156" y="8"/>
                    <a:pt x="1" y="176"/>
                    <a:pt x="14" y="373"/>
                  </a:cubicBezTo>
                  <a:cubicBezTo>
                    <a:pt x="21" y="565"/>
                    <a:pt x="182" y="709"/>
                    <a:pt x="373" y="709"/>
                  </a:cubicBezTo>
                  <a:cubicBezTo>
                    <a:pt x="377" y="709"/>
                    <a:pt x="381" y="709"/>
                    <a:pt x="386" y="709"/>
                  </a:cubicBezTo>
                  <a:cubicBezTo>
                    <a:pt x="582" y="696"/>
                    <a:pt x="729" y="527"/>
                    <a:pt x="722" y="331"/>
                  </a:cubicBezTo>
                  <a:cubicBezTo>
                    <a:pt x="709" y="143"/>
                    <a:pt x="561" y="1"/>
                    <a:pt x="37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2123;p53">
              <a:extLst>
                <a:ext uri="{FF2B5EF4-FFF2-40B4-BE49-F238E27FC236}">
                  <a16:creationId xmlns:a16="http://schemas.microsoft.com/office/drawing/2014/main" id="{51F86734-89D8-F27F-80ED-944FF5156877}"/>
                </a:ext>
              </a:extLst>
            </p:cNvPr>
            <p:cNvSpPr/>
            <p:nvPr/>
          </p:nvSpPr>
          <p:spPr>
            <a:xfrm>
              <a:off x="8793827" y="940869"/>
              <a:ext cx="41116" cy="40097"/>
            </a:xfrm>
            <a:custGeom>
              <a:avLst/>
              <a:gdLst/>
              <a:ahLst/>
              <a:cxnLst/>
              <a:rect l="l" t="t" r="r" b="b"/>
              <a:pathLst>
                <a:path w="728" h="710" extrusionOk="0">
                  <a:moveTo>
                    <a:pt x="376" y="1"/>
                  </a:moveTo>
                  <a:cubicBezTo>
                    <a:pt x="367" y="1"/>
                    <a:pt x="359" y="1"/>
                    <a:pt x="350" y="2"/>
                  </a:cubicBezTo>
                  <a:cubicBezTo>
                    <a:pt x="153" y="9"/>
                    <a:pt x="0" y="177"/>
                    <a:pt x="14" y="373"/>
                  </a:cubicBezTo>
                  <a:cubicBezTo>
                    <a:pt x="20" y="564"/>
                    <a:pt x="181" y="710"/>
                    <a:pt x="372" y="710"/>
                  </a:cubicBezTo>
                  <a:cubicBezTo>
                    <a:pt x="376" y="710"/>
                    <a:pt x="381" y="710"/>
                    <a:pt x="385" y="709"/>
                  </a:cubicBezTo>
                  <a:cubicBezTo>
                    <a:pt x="580" y="694"/>
                    <a:pt x="728" y="533"/>
                    <a:pt x="721" y="338"/>
                  </a:cubicBezTo>
                  <a:cubicBezTo>
                    <a:pt x="707" y="150"/>
                    <a:pt x="560" y="1"/>
                    <a:pt x="37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2124;p53">
              <a:extLst>
                <a:ext uri="{FF2B5EF4-FFF2-40B4-BE49-F238E27FC236}">
                  <a16:creationId xmlns:a16="http://schemas.microsoft.com/office/drawing/2014/main" id="{4BC3FBB8-3ED7-9BFB-FC26-96993A4417A7}"/>
                </a:ext>
              </a:extLst>
            </p:cNvPr>
            <p:cNvSpPr/>
            <p:nvPr/>
          </p:nvSpPr>
          <p:spPr>
            <a:xfrm>
              <a:off x="8892607" y="935334"/>
              <a:ext cx="41624" cy="40097"/>
            </a:xfrm>
            <a:custGeom>
              <a:avLst/>
              <a:gdLst/>
              <a:ahLst/>
              <a:cxnLst/>
              <a:rect l="l" t="t" r="r" b="b"/>
              <a:pathLst>
                <a:path w="737" h="710" extrusionOk="0">
                  <a:moveTo>
                    <a:pt x="365" y="1"/>
                  </a:moveTo>
                  <a:cubicBezTo>
                    <a:pt x="360" y="1"/>
                    <a:pt x="356" y="1"/>
                    <a:pt x="352" y="1"/>
                  </a:cubicBezTo>
                  <a:cubicBezTo>
                    <a:pt x="155" y="16"/>
                    <a:pt x="1" y="184"/>
                    <a:pt x="16" y="372"/>
                  </a:cubicBezTo>
                  <a:cubicBezTo>
                    <a:pt x="28" y="560"/>
                    <a:pt x="176" y="709"/>
                    <a:pt x="359" y="709"/>
                  </a:cubicBezTo>
                  <a:cubicBezTo>
                    <a:pt x="368" y="709"/>
                    <a:pt x="377" y="709"/>
                    <a:pt x="385" y="708"/>
                  </a:cubicBezTo>
                  <a:cubicBezTo>
                    <a:pt x="582" y="702"/>
                    <a:pt x="737" y="534"/>
                    <a:pt x="721" y="337"/>
                  </a:cubicBezTo>
                  <a:cubicBezTo>
                    <a:pt x="708" y="146"/>
                    <a:pt x="554" y="1"/>
                    <a:pt x="36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2125;p53">
              <a:extLst>
                <a:ext uri="{FF2B5EF4-FFF2-40B4-BE49-F238E27FC236}">
                  <a16:creationId xmlns:a16="http://schemas.microsoft.com/office/drawing/2014/main" id="{CB5BDA6D-5761-2765-5D2A-5B625E366432}"/>
                </a:ext>
              </a:extLst>
            </p:cNvPr>
            <p:cNvSpPr/>
            <p:nvPr/>
          </p:nvSpPr>
          <p:spPr>
            <a:xfrm>
              <a:off x="8991499" y="930251"/>
              <a:ext cx="20671" cy="31231"/>
            </a:xfrm>
            <a:custGeom>
              <a:avLst/>
              <a:gdLst/>
              <a:ahLst/>
              <a:cxnLst/>
              <a:rect l="l" t="t" r="r" b="b"/>
              <a:pathLst>
                <a:path w="366" h="553" extrusionOk="0">
                  <a:moveTo>
                    <a:pt x="350" y="0"/>
                  </a:moveTo>
                  <a:cubicBezTo>
                    <a:pt x="155" y="7"/>
                    <a:pt x="1" y="175"/>
                    <a:pt x="14" y="371"/>
                  </a:cubicBezTo>
                  <a:cubicBezTo>
                    <a:pt x="21" y="442"/>
                    <a:pt x="43" y="504"/>
                    <a:pt x="78" y="553"/>
                  </a:cubicBezTo>
                  <a:lnTo>
                    <a:pt x="365" y="336"/>
                  </a:lnTo>
                  <a:lnTo>
                    <a:pt x="350"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2126;p53">
              <a:extLst>
                <a:ext uri="{FF2B5EF4-FFF2-40B4-BE49-F238E27FC236}">
                  <a16:creationId xmlns:a16="http://schemas.microsoft.com/office/drawing/2014/main" id="{3A7F9D97-B909-3247-B50A-1253FEE60E42}"/>
                </a:ext>
              </a:extLst>
            </p:cNvPr>
            <p:cNvSpPr/>
            <p:nvPr/>
          </p:nvSpPr>
          <p:spPr>
            <a:xfrm>
              <a:off x="8749492" y="1021234"/>
              <a:ext cx="41116" cy="39984"/>
            </a:xfrm>
            <a:custGeom>
              <a:avLst/>
              <a:gdLst/>
              <a:ahLst/>
              <a:cxnLst/>
              <a:rect l="l" t="t" r="r" b="b"/>
              <a:pathLst>
                <a:path w="728" h="708" extrusionOk="0">
                  <a:moveTo>
                    <a:pt x="359" y="0"/>
                  </a:moveTo>
                  <a:cubicBezTo>
                    <a:pt x="354" y="0"/>
                    <a:pt x="348" y="0"/>
                    <a:pt x="343" y="1"/>
                  </a:cubicBezTo>
                  <a:cubicBezTo>
                    <a:pt x="146" y="14"/>
                    <a:pt x="0" y="182"/>
                    <a:pt x="7" y="379"/>
                  </a:cubicBezTo>
                  <a:cubicBezTo>
                    <a:pt x="20" y="558"/>
                    <a:pt x="174" y="708"/>
                    <a:pt x="353" y="708"/>
                  </a:cubicBezTo>
                  <a:cubicBezTo>
                    <a:pt x="361" y="708"/>
                    <a:pt x="370" y="707"/>
                    <a:pt x="378" y="707"/>
                  </a:cubicBezTo>
                  <a:cubicBezTo>
                    <a:pt x="575" y="700"/>
                    <a:pt x="728" y="532"/>
                    <a:pt x="715" y="337"/>
                  </a:cubicBezTo>
                  <a:cubicBezTo>
                    <a:pt x="708" y="146"/>
                    <a:pt x="549" y="0"/>
                    <a:pt x="359"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2127;p53">
              <a:extLst>
                <a:ext uri="{FF2B5EF4-FFF2-40B4-BE49-F238E27FC236}">
                  <a16:creationId xmlns:a16="http://schemas.microsoft.com/office/drawing/2014/main" id="{FBAFE342-11F4-3D0A-DDA5-E087ED967712}"/>
                </a:ext>
              </a:extLst>
            </p:cNvPr>
            <p:cNvSpPr/>
            <p:nvPr/>
          </p:nvSpPr>
          <p:spPr>
            <a:xfrm>
              <a:off x="8848385" y="1015982"/>
              <a:ext cx="41172" cy="40041"/>
            </a:xfrm>
            <a:custGeom>
              <a:avLst/>
              <a:gdLst/>
              <a:ahLst/>
              <a:cxnLst/>
              <a:rect l="l" t="t" r="r" b="b"/>
              <a:pathLst>
                <a:path w="729" h="709" extrusionOk="0">
                  <a:moveTo>
                    <a:pt x="368" y="0"/>
                  </a:moveTo>
                  <a:cubicBezTo>
                    <a:pt x="360" y="0"/>
                    <a:pt x="351" y="1"/>
                    <a:pt x="343" y="1"/>
                  </a:cubicBezTo>
                  <a:cubicBezTo>
                    <a:pt x="147" y="10"/>
                    <a:pt x="0" y="178"/>
                    <a:pt x="7" y="373"/>
                  </a:cubicBezTo>
                  <a:cubicBezTo>
                    <a:pt x="20" y="565"/>
                    <a:pt x="181" y="709"/>
                    <a:pt x="366" y="709"/>
                  </a:cubicBezTo>
                  <a:cubicBezTo>
                    <a:pt x="370" y="709"/>
                    <a:pt x="374" y="709"/>
                    <a:pt x="379" y="709"/>
                  </a:cubicBezTo>
                  <a:cubicBezTo>
                    <a:pt x="573" y="695"/>
                    <a:pt x="728" y="527"/>
                    <a:pt x="715" y="331"/>
                  </a:cubicBezTo>
                  <a:cubicBezTo>
                    <a:pt x="707" y="144"/>
                    <a:pt x="552"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2128;p53">
              <a:extLst>
                <a:ext uri="{FF2B5EF4-FFF2-40B4-BE49-F238E27FC236}">
                  <a16:creationId xmlns:a16="http://schemas.microsoft.com/office/drawing/2014/main" id="{C4A1D9B1-599B-58FD-BE54-5D6B4030B267}"/>
                </a:ext>
              </a:extLst>
            </p:cNvPr>
            <p:cNvSpPr/>
            <p:nvPr/>
          </p:nvSpPr>
          <p:spPr>
            <a:xfrm>
              <a:off x="8080344" y="577560"/>
              <a:ext cx="425953" cy="528662"/>
            </a:xfrm>
            <a:custGeom>
              <a:avLst/>
              <a:gdLst/>
              <a:ahLst/>
              <a:cxnLst/>
              <a:rect l="l" t="t" r="r" b="b"/>
              <a:pathLst>
                <a:path w="7542" h="9361" extrusionOk="0">
                  <a:moveTo>
                    <a:pt x="540" y="0"/>
                  </a:moveTo>
                  <a:lnTo>
                    <a:pt x="0" y="8941"/>
                  </a:lnTo>
                  <a:lnTo>
                    <a:pt x="3578" y="7842"/>
                  </a:lnTo>
                  <a:lnTo>
                    <a:pt x="7003" y="9361"/>
                  </a:lnTo>
                  <a:lnTo>
                    <a:pt x="7541" y="420"/>
                  </a:lnTo>
                  <a:lnTo>
                    <a:pt x="5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2129;p53">
              <a:extLst>
                <a:ext uri="{FF2B5EF4-FFF2-40B4-BE49-F238E27FC236}">
                  <a16:creationId xmlns:a16="http://schemas.microsoft.com/office/drawing/2014/main" id="{1656C42C-BF9D-63E7-1567-4441CBA49F76}"/>
                </a:ext>
              </a:extLst>
            </p:cNvPr>
            <p:cNvSpPr/>
            <p:nvPr/>
          </p:nvSpPr>
          <p:spPr>
            <a:xfrm>
              <a:off x="8107566" y="622627"/>
              <a:ext cx="395964" cy="31682"/>
            </a:xfrm>
            <a:custGeom>
              <a:avLst/>
              <a:gdLst/>
              <a:ahLst/>
              <a:cxnLst/>
              <a:rect l="l" t="t" r="r" b="b"/>
              <a:pathLst>
                <a:path w="7011" h="561" extrusionOk="0">
                  <a:moveTo>
                    <a:pt x="9" y="0"/>
                  </a:moveTo>
                  <a:lnTo>
                    <a:pt x="1" y="140"/>
                  </a:lnTo>
                  <a:lnTo>
                    <a:pt x="6997" y="560"/>
                  </a:lnTo>
                  <a:lnTo>
                    <a:pt x="7010" y="421"/>
                  </a:lnTo>
                  <a:lnTo>
                    <a:pt x="9"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2130;p53">
              <a:extLst>
                <a:ext uri="{FF2B5EF4-FFF2-40B4-BE49-F238E27FC236}">
                  <a16:creationId xmlns:a16="http://schemas.microsoft.com/office/drawing/2014/main" id="{02934F23-0E9B-22B8-2063-042F8F5355D8}"/>
                </a:ext>
              </a:extLst>
            </p:cNvPr>
            <p:cNvSpPr/>
            <p:nvPr/>
          </p:nvSpPr>
          <p:spPr>
            <a:xfrm>
              <a:off x="8102483" y="704065"/>
              <a:ext cx="395907" cy="32021"/>
            </a:xfrm>
            <a:custGeom>
              <a:avLst/>
              <a:gdLst/>
              <a:ahLst/>
              <a:cxnLst/>
              <a:rect l="l" t="t" r="r" b="b"/>
              <a:pathLst>
                <a:path w="7010" h="567" extrusionOk="0">
                  <a:moveTo>
                    <a:pt x="7" y="0"/>
                  </a:moveTo>
                  <a:lnTo>
                    <a:pt x="0" y="147"/>
                  </a:lnTo>
                  <a:lnTo>
                    <a:pt x="7003" y="567"/>
                  </a:lnTo>
                  <a:lnTo>
                    <a:pt x="7010" y="427"/>
                  </a:lnTo>
                  <a:lnTo>
                    <a:pt x="7"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2131;p53">
              <a:extLst>
                <a:ext uri="{FF2B5EF4-FFF2-40B4-BE49-F238E27FC236}">
                  <a16:creationId xmlns:a16="http://schemas.microsoft.com/office/drawing/2014/main" id="{86136E28-F16F-8FFF-6C4C-0766746108DF}"/>
                </a:ext>
              </a:extLst>
            </p:cNvPr>
            <p:cNvSpPr/>
            <p:nvPr/>
          </p:nvSpPr>
          <p:spPr>
            <a:xfrm>
              <a:off x="8097739" y="785843"/>
              <a:ext cx="395907" cy="31795"/>
            </a:xfrm>
            <a:custGeom>
              <a:avLst/>
              <a:gdLst/>
              <a:ahLst/>
              <a:cxnLst/>
              <a:rect l="l" t="t" r="r" b="b"/>
              <a:pathLst>
                <a:path w="7010" h="563" extrusionOk="0">
                  <a:moveTo>
                    <a:pt x="7" y="1"/>
                  </a:moveTo>
                  <a:lnTo>
                    <a:pt x="0" y="142"/>
                  </a:lnTo>
                  <a:lnTo>
                    <a:pt x="7003" y="562"/>
                  </a:lnTo>
                  <a:lnTo>
                    <a:pt x="7010" y="421"/>
                  </a:lnTo>
                  <a:lnTo>
                    <a:pt x="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2132;p53">
              <a:extLst>
                <a:ext uri="{FF2B5EF4-FFF2-40B4-BE49-F238E27FC236}">
                  <a16:creationId xmlns:a16="http://schemas.microsoft.com/office/drawing/2014/main" id="{0574FAC8-3E8D-224A-C396-F8BA9E70DCE0}"/>
                </a:ext>
              </a:extLst>
            </p:cNvPr>
            <p:cNvSpPr/>
            <p:nvPr/>
          </p:nvSpPr>
          <p:spPr>
            <a:xfrm>
              <a:off x="8092600" y="867394"/>
              <a:ext cx="395907" cy="32021"/>
            </a:xfrm>
            <a:custGeom>
              <a:avLst/>
              <a:gdLst/>
              <a:ahLst/>
              <a:cxnLst/>
              <a:rect l="l" t="t" r="r" b="b"/>
              <a:pathLst>
                <a:path w="7010" h="567" extrusionOk="0">
                  <a:moveTo>
                    <a:pt x="7" y="1"/>
                  </a:moveTo>
                  <a:lnTo>
                    <a:pt x="0" y="147"/>
                  </a:lnTo>
                  <a:lnTo>
                    <a:pt x="7003" y="567"/>
                  </a:lnTo>
                  <a:lnTo>
                    <a:pt x="7010" y="427"/>
                  </a:lnTo>
                  <a:lnTo>
                    <a:pt x="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2133;p53">
              <a:extLst>
                <a:ext uri="{FF2B5EF4-FFF2-40B4-BE49-F238E27FC236}">
                  <a16:creationId xmlns:a16="http://schemas.microsoft.com/office/drawing/2014/main" id="{8855CE99-5155-1358-619D-07D330F21062}"/>
                </a:ext>
              </a:extLst>
            </p:cNvPr>
            <p:cNvSpPr/>
            <p:nvPr/>
          </p:nvSpPr>
          <p:spPr>
            <a:xfrm>
              <a:off x="8087856" y="949227"/>
              <a:ext cx="395907" cy="31739"/>
            </a:xfrm>
            <a:custGeom>
              <a:avLst/>
              <a:gdLst/>
              <a:ahLst/>
              <a:cxnLst/>
              <a:rect l="l" t="t" r="r" b="b"/>
              <a:pathLst>
                <a:path w="7010" h="562" extrusionOk="0">
                  <a:moveTo>
                    <a:pt x="7" y="0"/>
                  </a:moveTo>
                  <a:lnTo>
                    <a:pt x="0" y="141"/>
                  </a:lnTo>
                  <a:lnTo>
                    <a:pt x="7003" y="561"/>
                  </a:lnTo>
                  <a:lnTo>
                    <a:pt x="7010" y="420"/>
                  </a:lnTo>
                  <a:lnTo>
                    <a:pt x="7"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2134;p53">
              <a:extLst>
                <a:ext uri="{FF2B5EF4-FFF2-40B4-BE49-F238E27FC236}">
                  <a16:creationId xmlns:a16="http://schemas.microsoft.com/office/drawing/2014/main" id="{91DC3E02-A675-369C-99AA-E5DD8D6623CE}"/>
                </a:ext>
              </a:extLst>
            </p:cNvPr>
            <p:cNvSpPr/>
            <p:nvPr/>
          </p:nvSpPr>
          <p:spPr>
            <a:xfrm>
              <a:off x="8082716" y="1030722"/>
              <a:ext cx="138822" cy="15079"/>
            </a:xfrm>
            <a:custGeom>
              <a:avLst/>
              <a:gdLst/>
              <a:ahLst/>
              <a:cxnLst/>
              <a:rect l="l" t="t" r="r" b="b"/>
              <a:pathLst>
                <a:path w="2458" h="267" extrusionOk="0">
                  <a:moveTo>
                    <a:pt x="7" y="1"/>
                  </a:moveTo>
                  <a:lnTo>
                    <a:pt x="1" y="147"/>
                  </a:lnTo>
                  <a:lnTo>
                    <a:pt x="2066" y="266"/>
                  </a:lnTo>
                  <a:lnTo>
                    <a:pt x="2457" y="147"/>
                  </a:lnTo>
                  <a:lnTo>
                    <a:pt x="14"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2135;p53">
              <a:extLst>
                <a:ext uri="{FF2B5EF4-FFF2-40B4-BE49-F238E27FC236}">
                  <a16:creationId xmlns:a16="http://schemas.microsoft.com/office/drawing/2014/main" id="{0D3F74EB-2422-8C8C-BA9F-677F305035B3}"/>
                </a:ext>
              </a:extLst>
            </p:cNvPr>
            <p:cNvSpPr/>
            <p:nvPr/>
          </p:nvSpPr>
          <p:spPr>
            <a:xfrm>
              <a:off x="8340142" y="1046083"/>
              <a:ext cx="138539" cy="16717"/>
            </a:xfrm>
            <a:custGeom>
              <a:avLst/>
              <a:gdLst/>
              <a:ahLst/>
              <a:cxnLst/>
              <a:rect l="l" t="t" r="r" b="b"/>
              <a:pathLst>
                <a:path w="2453" h="296" extrusionOk="0">
                  <a:moveTo>
                    <a:pt x="0" y="1"/>
                  </a:moveTo>
                  <a:lnTo>
                    <a:pt x="378" y="169"/>
                  </a:lnTo>
                  <a:lnTo>
                    <a:pt x="2445" y="295"/>
                  </a:lnTo>
                  <a:lnTo>
                    <a:pt x="2452" y="149"/>
                  </a:lnTo>
                  <a:lnTo>
                    <a:pt x="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2136;p53">
              <a:extLst>
                <a:ext uri="{FF2B5EF4-FFF2-40B4-BE49-F238E27FC236}">
                  <a16:creationId xmlns:a16="http://schemas.microsoft.com/office/drawing/2014/main" id="{A4474462-9D50-5C2A-099D-0D50D20BCCAA}"/>
                </a:ext>
              </a:extLst>
            </p:cNvPr>
            <p:cNvSpPr/>
            <p:nvPr/>
          </p:nvSpPr>
          <p:spPr>
            <a:xfrm>
              <a:off x="6211327" y="-36220"/>
              <a:ext cx="2945584" cy="638676"/>
            </a:xfrm>
            <a:custGeom>
              <a:avLst/>
              <a:gdLst/>
              <a:ahLst/>
              <a:cxnLst/>
              <a:rect l="l" t="t" r="r" b="b"/>
              <a:pathLst>
                <a:path w="52155" h="11309" extrusionOk="0">
                  <a:moveTo>
                    <a:pt x="71" y="0"/>
                  </a:moveTo>
                  <a:lnTo>
                    <a:pt x="0" y="126"/>
                  </a:lnTo>
                  <a:cubicBezTo>
                    <a:pt x="14194" y="8200"/>
                    <a:pt x="27618" y="10574"/>
                    <a:pt x="36377" y="11140"/>
                  </a:cubicBezTo>
                  <a:cubicBezTo>
                    <a:pt x="38191" y="11260"/>
                    <a:pt x="39878" y="11309"/>
                    <a:pt x="41432" y="11309"/>
                  </a:cubicBezTo>
                  <a:cubicBezTo>
                    <a:pt x="48015" y="11309"/>
                    <a:pt x="52097" y="10448"/>
                    <a:pt x="52154" y="10440"/>
                  </a:cubicBezTo>
                  <a:lnTo>
                    <a:pt x="52119" y="10300"/>
                  </a:lnTo>
                  <a:cubicBezTo>
                    <a:pt x="52073" y="10311"/>
                    <a:pt x="48002" y="11166"/>
                    <a:pt x="41431" y="11166"/>
                  </a:cubicBezTo>
                  <a:cubicBezTo>
                    <a:pt x="39881" y="11166"/>
                    <a:pt x="38192" y="11118"/>
                    <a:pt x="36384" y="11001"/>
                  </a:cubicBezTo>
                  <a:cubicBezTo>
                    <a:pt x="27638" y="10433"/>
                    <a:pt x="14236" y="8060"/>
                    <a:pt x="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0" name="Google Shape;2739;p61">
            <a:extLst>
              <a:ext uri="{FF2B5EF4-FFF2-40B4-BE49-F238E27FC236}">
                <a16:creationId xmlns:a16="http://schemas.microsoft.com/office/drawing/2014/main" id="{193F7133-1ACE-F5B4-D56A-4F911F81B076}"/>
              </a:ext>
            </a:extLst>
          </p:cNvPr>
          <p:cNvGrpSpPr/>
          <p:nvPr/>
        </p:nvGrpSpPr>
        <p:grpSpPr>
          <a:xfrm>
            <a:off x="8525954" y="3736486"/>
            <a:ext cx="1320896" cy="917976"/>
            <a:chOff x="6326862" y="1948322"/>
            <a:chExt cx="973825" cy="676774"/>
          </a:xfrm>
        </p:grpSpPr>
        <p:sp>
          <p:nvSpPr>
            <p:cNvPr id="1941" name="Google Shape;2740;p61">
              <a:extLst>
                <a:ext uri="{FF2B5EF4-FFF2-40B4-BE49-F238E27FC236}">
                  <a16:creationId xmlns:a16="http://schemas.microsoft.com/office/drawing/2014/main" id="{25410266-B181-8873-C0AA-88B7602632F6}"/>
                </a:ext>
              </a:extLst>
            </p:cNvPr>
            <p:cNvSpPr/>
            <p:nvPr/>
          </p:nvSpPr>
          <p:spPr>
            <a:xfrm>
              <a:off x="6416593" y="2061979"/>
              <a:ext cx="709215" cy="544888"/>
            </a:xfrm>
            <a:custGeom>
              <a:avLst/>
              <a:gdLst/>
              <a:ahLst/>
              <a:cxnLst/>
              <a:rect l="l" t="t" r="r" b="b"/>
              <a:pathLst>
                <a:path w="22913" h="17604" extrusionOk="0">
                  <a:moveTo>
                    <a:pt x="19837" y="0"/>
                  </a:moveTo>
                  <a:lnTo>
                    <a:pt x="0" y="12934"/>
                  </a:lnTo>
                  <a:lnTo>
                    <a:pt x="3074" y="17604"/>
                  </a:lnTo>
                  <a:lnTo>
                    <a:pt x="22913" y="4671"/>
                  </a:lnTo>
                  <a:lnTo>
                    <a:pt x="198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2741;p61">
              <a:extLst>
                <a:ext uri="{FF2B5EF4-FFF2-40B4-BE49-F238E27FC236}">
                  <a16:creationId xmlns:a16="http://schemas.microsoft.com/office/drawing/2014/main" id="{2F9669F8-7D59-03E4-2211-8EFD86917BB6}"/>
                </a:ext>
              </a:extLst>
            </p:cNvPr>
            <p:cNvSpPr/>
            <p:nvPr/>
          </p:nvSpPr>
          <p:spPr>
            <a:xfrm>
              <a:off x="7030596" y="2028365"/>
              <a:ext cx="146158" cy="178194"/>
            </a:xfrm>
            <a:custGeom>
              <a:avLst/>
              <a:gdLst/>
              <a:ahLst/>
              <a:cxnLst/>
              <a:rect l="l" t="t" r="r" b="b"/>
              <a:pathLst>
                <a:path w="4722" h="5757" extrusionOk="0">
                  <a:moveTo>
                    <a:pt x="1647" y="1"/>
                  </a:moveTo>
                  <a:lnTo>
                    <a:pt x="0" y="1086"/>
                  </a:lnTo>
                  <a:lnTo>
                    <a:pt x="3076" y="5757"/>
                  </a:lnTo>
                  <a:lnTo>
                    <a:pt x="4721" y="4673"/>
                  </a:lnTo>
                  <a:lnTo>
                    <a:pt x="16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2742;p61">
              <a:extLst>
                <a:ext uri="{FF2B5EF4-FFF2-40B4-BE49-F238E27FC236}">
                  <a16:creationId xmlns:a16="http://schemas.microsoft.com/office/drawing/2014/main" id="{1BF2C915-A748-DA71-BDD3-F195E8BFE343}"/>
                </a:ext>
              </a:extLst>
            </p:cNvPr>
            <p:cNvSpPr/>
            <p:nvPr/>
          </p:nvSpPr>
          <p:spPr>
            <a:xfrm>
              <a:off x="7081574" y="1948322"/>
              <a:ext cx="219113" cy="224684"/>
            </a:xfrm>
            <a:custGeom>
              <a:avLst/>
              <a:gdLst/>
              <a:ahLst/>
              <a:cxnLst/>
              <a:rect l="l" t="t" r="r" b="b"/>
              <a:pathLst>
                <a:path w="7079" h="7259" extrusionOk="0">
                  <a:moveTo>
                    <a:pt x="3993" y="0"/>
                  </a:moveTo>
                  <a:cubicBezTo>
                    <a:pt x="3951" y="0"/>
                    <a:pt x="3909" y="13"/>
                    <a:pt x="3872" y="39"/>
                  </a:cubicBezTo>
                  <a:lnTo>
                    <a:pt x="0" y="2587"/>
                  </a:lnTo>
                  <a:lnTo>
                    <a:pt x="3074" y="7259"/>
                  </a:lnTo>
                  <a:lnTo>
                    <a:pt x="6946" y="4709"/>
                  </a:lnTo>
                  <a:cubicBezTo>
                    <a:pt x="7050" y="4639"/>
                    <a:pt x="7079" y="4499"/>
                    <a:pt x="7008" y="4393"/>
                  </a:cubicBezTo>
                  <a:lnTo>
                    <a:pt x="4180" y="101"/>
                  </a:lnTo>
                  <a:cubicBezTo>
                    <a:pt x="4136" y="36"/>
                    <a:pt x="4064" y="0"/>
                    <a:pt x="3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2743;p61">
              <a:extLst>
                <a:ext uri="{FF2B5EF4-FFF2-40B4-BE49-F238E27FC236}">
                  <a16:creationId xmlns:a16="http://schemas.microsoft.com/office/drawing/2014/main" id="{2B9029DA-4372-CF3F-0869-69FB727F821F}"/>
                </a:ext>
              </a:extLst>
            </p:cNvPr>
            <p:cNvSpPr/>
            <p:nvPr/>
          </p:nvSpPr>
          <p:spPr>
            <a:xfrm>
              <a:off x="6326862" y="2462286"/>
              <a:ext cx="184910" cy="162810"/>
            </a:xfrm>
            <a:custGeom>
              <a:avLst/>
              <a:gdLst/>
              <a:ahLst/>
              <a:cxnLst/>
              <a:rect l="l" t="t" r="r" b="b"/>
              <a:pathLst>
                <a:path w="5974" h="5260" extrusionOk="0">
                  <a:moveTo>
                    <a:pt x="2899" y="1"/>
                  </a:moveTo>
                  <a:lnTo>
                    <a:pt x="1" y="5259"/>
                  </a:lnTo>
                  <a:lnTo>
                    <a:pt x="5973" y="4671"/>
                  </a:lnTo>
                  <a:lnTo>
                    <a:pt x="28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2744;p61">
              <a:extLst>
                <a:ext uri="{FF2B5EF4-FFF2-40B4-BE49-F238E27FC236}">
                  <a16:creationId xmlns:a16="http://schemas.microsoft.com/office/drawing/2014/main" id="{3C7F179F-3A0E-5F1B-868C-1DB76A2E848A}"/>
                </a:ext>
              </a:extLst>
            </p:cNvPr>
            <p:cNvSpPr/>
            <p:nvPr/>
          </p:nvSpPr>
          <p:spPr>
            <a:xfrm>
              <a:off x="6326862" y="2566131"/>
              <a:ext cx="67043" cy="58965"/>
            </a:xfrm>
            <a:custGeom>
              <a:avLst/>
              <a:gdLst/>
              <a:ahLst/>
              <a:cxnLst/>
              <a:rect l="l" t="t" r="r" b="b"/>
              <a:pathLst>
                <a:path w="2166" h="1905" extrusionOk="0">
                  <a:moveTo>
                    <a:pt x="1051" y="0"/>
                  </a:moveTo>
                  <a:lnTo>
                    <a:pt x="1" y="1904"/>
                  </a:lnTo>
                  <a:lnTo>
                    <a:pt x="2165" y="1694"/>
                  </a:lnTo>
                  <a:lnTo>
                    <a:pt x="10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2745;p61">
              <a:extLst>
                <a:ext uri="{FF2B5EF4-FFF2-40B4-BE49-F238E27FC236}">
                  <a16:creationId xmlns:a16="http://schemas.microsoft.com/office/drawing/2014/main" id="{3C23A807-4432-DE41-33DD-B0B25ED92690}"/>
                </a:ext>
              </a:extLst>
            </p:cNvPr>
            <p:cNvSpPr/>
            <p:nvPr/>
          </p:nvSpPr>
          <p:spPr>
            <a:xfrm>
              <a:off x="6455810" y="2121593"/>
              <a:ext cx="630750" cy="425690"/>
            </a:xfrm>
            <a:custGeom>
              <a:avLst/>
              <a:gdLst/>
              <a:ahLst/>
              <a:cxnLst/>
              <a:rect l="l" t="t" r="r" b="b"/>
              <a:pathLst>
                <a:path w="20378" h="13753" extrusionOk="0">
                  <a:moveTo>
                    <a:pt x="19839" y="0"/>
                  </a:moveTo>
                  <a:lnTo>
                    <a:pt x="1" y="12934"/>
                  </a:lnTo>
                  <a:lnTo>
                    <a:pt x="533" y="13752"/>
                  </a:lnTo>
                  <a:lnTo>
                    <a:pt x="20377" y="820"/>
                  </a:lnTo>
                  <a:lnTo>
                    <a:pt x="198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7" name=" 167">
            <a:extLst>
              <a:ext uri="{FF2B5EF4-FFF2-40B4-BE49-F238E27FC236}">
                <a16:creationId xmlns:a16="http://schemas.microsoft.com/office/drawing/2014/main" id="{BB736FAC-3EEC-23AD-0537-37AC4BC60B92}"/>
              </a:ext>
            </a:extLst>
          </p:cNvPr>
          <p:cNvSpPr/>
          <p:nvPr/>
        </p:nvSpPr>
        <p:spPr>
          <a:xfrm>
            <a:off x="367098" y="1444397"/>
            <a:ext cx="4681852" cy="758325"/>
          </a:xfrm>
          <a:prstGeom prst="roundRect">
            <a:avLst/>
          </a:prstGeom>
          <a:solidFill>
            <a:srgbClr val="005EAC">
              <a:lumMod val="20000"/>
              <a:lumOff val="80000"/>
              <a:alpha val="64000"/>
            </a:srgbClr>
          </a:solidFill>
          <a:ln w="25400" cap="flat" cmpd="sng" algn="ctr">
            <a:noFill/>
            <a:prstDash val="solid"/>
          </a:ln>
          <a:effectLst/>
        </p:spPr>
        <p:txBody>
          <a:bodyPr anchor="ctr">
            <a:scene3d>
              <a:camera prst="orthographicFront"/>
              <a:lightRig rig="threePt" dir="t"/>
            </a:scene3d>
            <a:sp3d>
              <a:contourClr>
                <a:srgbClr val="FFFFFF"/>
              </a:contourClr>
            </a:sp3d>
          </a:bodyPr>
          <a:lstStyle/>
          <a:p>
            <a:r>
              <a:rPr lang="vi-VN" sz="2000">
                <a:latin typeface="+mj-lt"/>
              </a:rPr>
              <a:t>Giới thiệu những thông tin cơ bản về tác phẩm truyện được chọn để thuyết trình.</a:t>
            </a:r>
            <a:endParaRPr lang="en-US" sz="2000">
              <a:latin typeface="+mj-lt"/>
            </a:endParaRPr>
          </a:p>
        </p:txBody>
      </p:sp>
      <p:sp>
        <p:nvSpPr>
          <p:cNvPr id="1948" name=" 167">
            <a:extLst>
              <a:ext uri="{FF2B5EF4-FFF2-40B4-BE49-F238E27FC236}">
                <a16:creationId xmlns:a16="http://schemas.microsoft.com/office/drawing/2014/main" id="{74376EBD-00DA-9E92-4079-77078CB1769D}"/>
              </a:ext>
            </a:extLst>
          </p:cNvPr>
          <p:cNvSpPr/>
          <p:nvPr/>
        </p:nvSpPr>
        <p:spPr>
          <a:xfrm>
            <a:off x="406579" y="2406764"/>
            <a:ext cx="3814763" cy="758325"/>
          </a:xfrm>
          <a:prstGeom prst="roundRect">
            <a:avLst/>
          </a:prstGeom>
          <a:solidFill>
            <a:srgbClr val="005EAC">
              <a:lumMod val="20000"/>
              <a:lumOff val="80000"/>
              <a:alpha val="64000"/>
            </a:srgbClr>
          </a:solidFill>
          <a:ln w="25400" cap="flat" cmpd="sng" algn="ctr">
            <a:noFill/>
            <a:prstDash val="solid"/>
          </a:ln>
          <a:effectLst/>
        </p:spPr>
        <p:txBody>
          <a:bodyPr anchor="ctr">
            <a:scene3d>
              <a:camera prst="orthographicFront"/>
              <a:lightRig rig="threePt" dir="t"/>
            </a:scene3d>
            <a:sp3d>
              <a:contourClr>
                <a:srgbClr val="FFFFFF"/>
              </a:contourClr>
            </a:sp3d>
          </a:bodyPr>
          <a:lstStyle/>
          <a:p>
            <a:r>
              <a:rPr lang="vi-VN" sz="2000">
                <a:latin typeface="+mj-lt"/>
              </a:rPr>
              <a:t>Nêu được các khía cạnh trong nghệ thuật kể chuyện của tác phẩm truyện.</a:t>
            </a:r>
            <a:endParaRPr lang="en-US" sz="2000">
              <a:latin typeface="+mj-lt"/>
            </a:endParaRPr>
          </a:p>
        </p:txBody>
      </p:sp>
      <p:sp>
        <p:nvSpPr>
          <p:cNvPr id="1949" name=" 167">
            <a:extLst>
              <a:ext uri="{FF2B5EF4-FFF2-40B4-BE49-F238E27FC236}">
                <a16:creationId xmlns:a16="http://schemas.microsoft.com/office/drawing/2014/main" id="{3DC3781B-B933-B691-50BB-CF758F65B10E}"/>
              </a:ext>
            </a:extLst>
          </p:cNvPr>
          <p:cNvSpPr/>
          <p:nvPr/>
        </p:nvSpPr>
        <p:spPr>
          <a:xfrm>
            <a:off x="4798428" y="2780934"/>
            <a:ext cx="4081919" cy="1208788"/>
          </a:xfrm>
          <a:prstGeom prst="roundRect">
            <a:avLst/>
          </a:prstGeom>
          <a:solidFill>
            <a:srgbClr val="005EAC">
              <a:lumMod val="20000"/>
              <a:lumOff val="80000"/>
              <a:alpha val="64000"/>
            </a:srgbClr>
          </a:solidFill>
          <a:ln w="25400" cap="flat" cmpd="sng" algn="ctr">
            <a:noFill/>
            <a:prstDash val="solid"/>
          </a:ln>
          <a:effectLst/>
        </p:spPr>
        <p:txBody>
          <a:bodyPr anchor="ctr">
            <a:scene3d>
              <a:camera prst="orthographicFront"/>
              <a:lightRig rig="threePt" dir="t"/>
            </a:scene3d>
            <a:sp3d>
              <a:contourClr>
                <a:srgbClr val="FFFFFF"/>
              </a:contourClr>
            </a:sp3d>
          </a:bodyPr>
          <a:lstStyle/>
          <a:p>
            <a:pPr algn="just"/>
            <a:r>
              <a:rPr lang="vi-VN" sz="2000">
                <a:latin typeface="+mj-lt"/>
              </a:rPr>
              <a:t>Trình bày được những phát hiện cá nhân về giá trị của tác phẩm, thu hút sự quan tâm của người nghe về tác phẩm được chọn để thuyết trình.</a:t>
            </a:r>
            <a:endParaRPr lang="en-US" sz="2000">
              <a:latin typeface="+mj-lt"/>
            </a:endParaRPr>
          </a:p>
        </p:txBody>
      </p:sp>
      <p:pic>
        <p:nvPicPr>
          <p:cNvPr id="1950" name="图片 1">
            <a:extLst>
              <a:ext uri="{FF2B5EF4-FFF2-40B4-BE49-F238E27FC236}">
                <a16:creationId xmlns:a16="http://schemas.microsoft.com/office/drawing/2014/main" id="{353B7FB0-1659-341F-1871-B927664333F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37537" y="2785926"/>
            <a:ext cx="2302669" cy="2278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1" name="图片 8">
            <a:extLst>
              <a:ext uri="{FF2B5EF4-FFF2-40B4-BE49-F238E27FC236}">
                <a16:creationId xmlns:a16="http://schemas.microsoft.com/office/drawing/2014/main" id="{F58C059F-C5ED-2DD4-3764-5B075EFFE3E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63637" y="433912"/>
            <a:ext cx="3300413" cy="2434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2" name=" 167">
            <a:extLst>
              <a:ext uri="{FF2B5EF4-FFF2-40B4-BE49-F238E27FC236}">
                <a16:creationId xmlns:a16="http://schemas.microsoft.com/office/drawing/2014/main" id="{E8EB4FC5-5E32-0F6B-E69C-FE10A915639B}"/>
              </a:ext>
            </a:extLst>
          </p:cNvPr>
          <p:cNvSpPr/>
          <p:nvPr/>
        </p:nvSpPr>
        <p:spPr>
          <a:xfrm>
            <a:off x="4412513" y="4142607"/>
            <a:ext cx="4358634" cy="813625"/>
          </a:xfrm>
          <a:prstGeom prst="roundRect">
            <a:avLst/>
          </a:prstGeom>
          <a:solidFill>
            <a:srgbClr val="005EAC">
              <a:lumMod val="20000"/>
              <a:lumOff val="80000"/>
              <a:alpha val="64000"/>
            </a:srgbClr>
          </a:solidFill>
          <a:ln w="25400" cap="flat" cmpd="sng" algn="ctr">
            <a:noFill/>
            <a:prstDash val="solid"/>
          </a:ln>
          <a:effectLst/>
        </p:spPr>
        <p:txBody>
          <a:bodyPr anchor="ctr">
            <a:scene3d>
              <a:camera prst="orthographicFront"/>
              <a:lightRig rig="threePt" dir="t"/>
            </a:scene3d>
            <a:sp3d>
              <a:contourClr>
                <a:srgbClr val="FFFFFF"/>
              </a:contourClr>
            </a:sp3d>
          </a:bodyPr>
          <a:lstStyle/>
          <a:p>
            <a:r>
              <a:rPr lang="vi-VN" sz="2000">
                <a:latin typeface="+mj-lt"/>
              </a:rPr>
              <a:t>Thể hiện được sự tôn trọng những cách cảm nhận, đánh giá đa dạng về một tác phẩm truyện.</a:t>
            </a:r>
            <a:endParaRPr lang="en-US" sz="2000">
              <a:latin typeface="+mj-lt"/>
            </a:endParaRPr>
          </a:p>
        </p:txBody>
      </p:sp>
    </p:spTree>
    <p:extLst>
      <p:ext uri="{BB962C8B-B14F-4D97-AF65-F5344CB8AC3E}">
        <p14:creationId xmlns:p14="http://schemas.microsoft.com/office/powerpoint/2010/main" val="10686805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50"/>
                                        </p:tgtEl>
                                        <p:attrNameLst>
                                          <p:attrName>style.visibility</p:attrName>
                                        </p:attrNameLst>
                                      </p:cBhvr>
                                      <p:to>
                                        <p:strVal val="visible"/>
                                      </p:to>
                                    </p:set>
                                    <p:animEffect transition="in" filter="fade">
                                      <p:cBhvr>
                                        <p:cTn id="7" dur="1000"/>
                                        <p:tgtEl>
                                          <p:spTgt spid="1950"/>
                                        </p:tgtEl>
                                      </p:cBhvr>
                                    </p:animEffect>
                                    <p:anim calcmode="lin" valueType="num">
                                      <p:cBhvr>
                                        <p:cTn id="8" dur="1000" fill="hold"/>
                                        <p:tgtEl>
                                          <p:spTgt spid="1950"/>
                                        </p:tgtEl>
                                        <p:attrNameLst>
                                          <p:attrName>ppt_x</p:attrName>
                                        </p:attrNameLst>
                                      </p:cBhvr>
                                      <p:tavLst>
                                        <p:tav tm="0">
                                          <p:val>
                                            <p:strVal val="#ppt_x"/>
                                          </p:val>
                                        </p:tav>
                                        <p:tav tm="100000">
                                          <p:val>
                                            <p:strVal val="#ppt_x"/>
                                          </p:val>
                                        </p:tav>
                                      </p:tavLst>
                                    </p:anim>
                                    <p:anim calcmode="lin" valueType="num">
                                      <p:cBhvr>
                                        <p:cTn id="9" dur="1000" fill="hold"/>
                                        <p:tgtEl>
                                          <p:spTgt spid="19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947"/>
                                        </p:tgtEl>
                                        <p:attrNameLst>
                                          <p:attrName>style.visibility</p:attrName>
                                        </p:attrNameLst>
                                      </p:cBhvr>
                                      <p:to>
                                        <p:strVal val="visible"/>
                                      </p:to>
                                    </p:set>
                                    <p:anim calcmode="lin" valueType="num">
                                      <p:cBhvr additive="base">
                                        <p:cTn id="14" dur="500" fill="hold"/>
                                        <p:tgtEl>
                                          <p:spTgt spid="1947"/>
                                        </p:tgtEl>
                                        <p:attrNameLst>
                                          <p:attrName>ppt_x</p:attrName>
                                        </p:attrNameLst>
                                      </p:cBhvr>
                                      <p:tavLst>
                                        <p:tav tm="0">
                                          <p:val>
                                            <p:strVal val="0-#ppt_w/2"/>
                                          </p:val>
                                        </p:tav>
                                        <p:tav tm="100000">
                                          <p:val>
                                            <p:strVal val="#ppt_x"/>
                                          </p:val>
                                        </p:tav>
                                      </p:tavLst>
                                    </p:anim>
                                    <p:anim calcmode="lin" valueType="num">
                                      <p:cBhvr additive="base">
                                        <p:cTn id="15" dur="500" fill="hold"/>
                                        <p:tgtEl>
                                          <p:spTgt spid="194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948"/>
                                        </p:tgtEl>
                                        <p:attrNameLst>
                                          <p:attrName>style.visibility</p:attrName>
                                        </p:attrNameLst>
                                      </p:cBhvr>
                                      <p:to>
                                        <p:strVal val="visible"/>
                                      </p:to>
                                    </p:set>
                                    <p:anim calcmode="lin" valueType="num">
                                      <p:cBhvr additive="base">
                                        <p:cTn id="20" dur="500" fill="hold"/>
                                        <p:tgtEl>
                                          <p:spTgt spid="1948"/>
                                        </p:tgtEl>
                                        <p:attrNameLst>
                                          <p:attrName>ppt_x</p:attrName>
                                        </p:attrNameLst>
                                      </p:cBhvr>
                                      <p:tavLst>
                                        <p:tav tm="0">
                                          <p:val>
                                            <p:strVal val="0-#ppt_w/2"/>
                                          </p:val>
                                        </p:tav>
                                        <p:tav tm="100000">
                                          <p:val>
                                            <p:strVal val="#ppt_x"/>
                                          </p:val>
                                        </p:tav>
                                      </p:tavLst>
                                    </p:anim>
                                    <p:anim calcmode="lin" valueType="num">
                                      <p:cBhvr additive="base">
                                        <p:cTn id="21" dur="500" fill="hold"/>
                                        <p:tgtEl>
                                          <p:spTgt spid="194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951"/>
                                        </p:tgtEl>
                                        <p:attrNameLst>
                                          <p:attrName>style.visibility</p:attrName>
                                        </p:attrNameLst>
                                      </p:cBhvr>
                                      <p:to>
                                        <p:strVal val="visible"/>
                                      </p:to>
                                    </p:set>
                                    <p:animEffect transition="in" filter="fade">
                                      <p:cBhvr>
                                        <p:cTn id="26" dur="1000"/>
                                        <p:tgtEl>
                                          <p:spTgt spid="1951"/>
                                        </p:tgtEl>
                                      </p:cBhvr>
                                    </p:animEffect>
                                    <p:anim calcmode="lin" valueType="num">
                                      <p:cBhvr>
                                        <p:cTn id="27" dur="1000" fill="hold"/>
                                        <p:tgtEl>
                                          <p:spTgt spid="1951"/>
                                        </p:tgtEl>
                                        <p:attrNameLst>
                                          <p:attrName>ppt_x</p:attrName>
                                        </p:attrNameLst>
                                      </p:cBhvr>
                                      <p:tavLst>
                                        <p:tav tm="0">
                                          <p:val>
                                            <p:strVal val="#ppt_x"/>
                                          </p:val>
                                        </p:tav>
                                        <p:tav tm="100000">
                                          <p:val>
                                            <p:strVal val="#ppt_x"/>
                                          </p:val>
                                        </p:tav>
                                      </p:tavLst>
                                    </p:anim>
                                    <p:anim calcmode="lin" valueType="num">
                                      <p:cBhvr>
                                        <p:cTn id="28" dur="1000" fill="hold"/>
                                        <p:tgtEl>
                                          <p:spTgt spid="195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949"/>
                                        </p:tgtEl>
                                        <p:attrNameLst>
                                          <p:attrName>style.visibility</p:attrName>
                                        </p:attrNameLst>
                                      </p:cBhvr>
                                      <p:to>
                                        <p:strVal val="visible"/>
                                      </p:to>
                                    </p:set>
                                    <p:anim calcmode="lin" valueType="num">
                                      <p:cBhvr additive="base">
                                        <p:cTn id="33" dur="500" fill="hold"/>
                                        <p:tgtEl>
                                          <p:spTgt spid="1949"/>
                                        </p:tgtEl>
                                        <p:attrNameLst>
                                          <p:attrName>ppt_x</p:attrName>
                                        </p:attrNameLst>
                                      </p:cBhvr>
                                      <p:tavLst>
                                        <p:tav tm="0">
                                          <p:val>
                                            <p:strVal val="1+#ppt_w/2"/>
                                          </p:val>
                                        </p:tav>
                                        <p:tav tm="100000">
                                          <p:val>
                                            <p:strVal val="#ppt_x"/>
                                          </p:val>
                                        </p:tav>
                                      </p:tavLst>
                                    </p:anim>
                                    <p:anim calcmode="lin" valueType="num">
                                      <p:cBhvr additive="base">
                                        <p:cTn id="34" dur="500" fill="hold"/>
                                        <p:tgtEl>
                                          <p:spTgt spid="194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952"/>
                                        </p:tgtEl>
                                        <p:attrNameLst>
                                          <p:attrName>style.visibility</p:attrName>
                                        </p:attrNameLst>
                                      </p:cBhvr>
                                      <p:to>
                                        <p:strVal val="visible"/>
                                      </p:to>
                                    </p:set>
                                    <p:anim calcmode="lin" valueType="num">
                                      <p:cBhvr additive="base">
                                        <p:cTn id="39" dur="500" fill="hold"/>
                                        <p:tgtEl>
                                          <p:spTgt spid="1952"/>
                                        </p:tgtEl>
                                        <p:attrNameLst>
                                          <p:attrName>ppt_x</p:attrName>
                                        </p:attrNameLst>
                                      </p:cBhvr>
                                      <p:tavLst>
                                        <p:tav tm="0">
                                          <p:val>
                                            <p:strVal val="1+#ppt_w/2"/>
                                          </p:val>
                                        </p:tav>
                                        <p:tav tm="100000">
                                          <p:val>
                                            <p:strVal val="#ppt_x"/>
                                          </p:val>
                                        </p:tav>
                                      </p:tavLst>
                                    </p:anim>
                                    <p:anim calcmode="lin" valueType="num">
                                      <p:cBhvr additive="base">
                                        <p:cTn id="40" dur="500" fill="hold"/>
                                        <p:tgtEl>
                                          <p:spTgt spid="19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 grpId="0" animBg="1"/>
      <p:bldP spid="1948" grpId="0" animBg="1"/>
      <p:bldP spid="1949" grpId="0" animBg="1"/>
      <p:bldP spid="19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4"/>
        <p:cNvGrpSpPr/>
        <p:nvPr/>
      </p:nvGrpSpPr>
      <p:grpSpPr>
        <a:xfrm>
          <a:off x="0" y="0"/>
          <a:ext cx="0" cy="0"/>
          <a:chOff x="0" y="0"/>
          <a:chExt cx="0" cy="0"/>
        </a:xfrm>
      </p:grpSpPr>
      <p:grpSp>
        <p:nvGrpSpPr>
          <p:cNvPr id="1718" name="Google Shape;1718;p49"/>
          <p:cNvGrpSpPr/>
          <p:nvPr/>
        </p:nvGrpSpPr>
        <p:grpSpPr>
          <a:xfrm>
            <a:off x="556682" y="1472269"/>
            <a:ext cx="1700650" cy="1700650"/>
            <a:chOff x="997149" y="1477499"/>
            <a:chExt cx="998151" cy="998151"/>
          </a:xfrm>
        </p:grpSpPr>
        <p:sp>
          <p:nvSpPr>
            <p:cNvPr id="1719" name="Google Shape;1719;p49"/>
            <p:cNvSpPr/>
            <p:nvPr/>
          </p:nvSpPr>
          <p:spPr>
            <a:xfrm>
              <a:off x="997149" y="1477499"/>
              <a:ext cx="998151" cy="998151"/>
            </a:xfrm>
            <a:custGeom>
              <a:avLst/>
              <a:gdLst/>
              <a:ahLst/>
              <a:cxnLst/>
              <a:rect l="l" t="t" r="r" b="b"/>
              <a:pathLst>
                <a:path w="12101" h="12101" extrusionOk="0">
                  <a:moveTo>
                    <a:pt x="5365" y="0"/>
                  </a:moveTo>
                  <a:lnTo>
                    <a:pt x="4798" y="560"/>
                  </a:lnTo>
                  <a:lnTo>
                    <a:pt x="4034" y="301"/>
                  </a:lnTo>
                  <a:lnTo>
                    <a:pt x="3607" y="980"/>
                  </a:lnTo>
                  <a:lnTo>
                    <a:pt x="2809" y="896"/>
                  </a:lnTo>
                  <a:lnTo>
                    <a:pt x="2543" y="1646"/>
                  </a:lnTo>
                  <a:lnTo>
                    <a:pt x="1745" y="1745"/>
                  </a:lnTo>
                  <a:lnTo>
                    <a:pt x="1647" y="2543"/>
                  </a:lnTo>
                  <a:lnTo>
                    <a:pt x="891" y="2809"/>
                  </a:lnTo>
                  <a:lnTo>
                    <a:pt x="975" y="3607"/>
                  </a:lnTo>
                  <a:lnTo>
                    <a:pt x="303" y="4040"/>
                  </a:lnTo>
                  <a:lnTo>
                    <a:pt x="562" y="4797"/>
                  </a:lnTo>
                  <a:lnTo>
                    <a:pt x="0" y="5365"/>
                  </a:lnTo>
                  <a:lnTo>
                    <a:pt x="421" y="6050"/>
                  </a:lnTo>
                  <a:lnTo>
                    <a:pt x="0" y="6729"/>
                  </a:lnTo>
                  <a:lnTo>
                    <a:pt x="562" y="7304"/>
                  </a:lnTo>
                  <a:lnTo>
                    <a:pt x="303" y="8060"/>
                  </a:lnTo>
                  <a:lnTo>
                    <a:pt x="975" y="8494"/>
                  </a:lnTo>
                  <a:lnTo>
                    <a:pt x="891" y="9285"/>
                  </a:lnTo>
                  <a:lnTo>
                    <a:pt x="1647" y="9559"/>
                  </a:lnTo>
                  <a:lnTo>
                    <a:pt x="1745" y="10358"/>
                  </a:lnTo>
                  <a:lnTo>
                    <a:pt x="2543" y="10448"/>
                  </a:lnTo>
                  <a:lnTo>
                    <a:pt x="2809" y="11204"/>
                  </a:lnTo>
                  <a:lnTo>
                    <a:pt x="3607" y="11120"/>
                  </a:lnTo>
                  <a:lnTo>
                    <a:pt x="4042" y="11799"/>
                  </a:lnTo>
                  <a:lnTo>
                    <a:pt x="4798" y="11534"/>
                  </a:lnTo>
                  <a:lnTo>
                    <a:pt x="5365" y="12100"/>
                  </a:lnTo>
                  <a:lnTo>
                    <a:pt x="6050" y="11673"/>
                  </a:lnTo>
                  <a:lnTo>
                    <a:pt x="6731" y="12100"/>
                  </a:lnTo>
                  <a:lnTo>
                    <a:pt x="7304" y="11534"/>
                  </a:lnTo>
                  <a:lnTo>
                    <a:pt x="8060" y="11799"/>
                  </a:lnTo>
                  <a:lnTo>
                    <a:pt x="8496" y="11120"/>
                  </a:lnTo>
                  <a:lnTo>
                    <a:pt x="9285" y="11204"/>
                  </a:lnTo>
                  <a:lnTo>
                    <a:pt x="9559" y="10448"/>
                  </a:lnTo>
                  <a:lnTo>
                    <a:pt x="10358" y="10358"/>
                  </a:lnTo>
                  <a:lnTo>
                    <a:pt x="10448" y="9559"/>
                  </a:lnTo>
                  <a:lnTo>
                    <a:pt x="11205" y="9285"/>
                  </a:lnTo>
                  <a:lnTo>
                    <a:pt x="11121" y="8494"/>
                  </a:lnTo>
                  <a:lnTo>
                    <a:pt x="11800" y="8060"/>
                  </a:lnTo>
                  <a:lnTo>
                    <a:pt x="11534" y="7304"/>
                  </a:lnTo>
                  <a:lnTo>
                    <a:pt x="12100" y="6729"/>
                  </a:lnTo>
                  <a:lnTo>
                    <a:pt x="11673" y="6050"/>
                  </a:lnTo>
                  <a:lnTo>
                    <a:pt x="12100" y="5365"/>
                  </a:lnTo>
                  <a:lnTo>
                    <a:pt x="11534" y="4797"/>
                  </a:lnTo>
                  <a:lnTo>
                    <a:pt x="11800" y="4034"/>
                  </a:lnTo>
                  <a:lnTo>
                    <a:pt x="11121" y="3607"/>
                  </a:lnTo>
                  <a:lnTo>
                    <a:pt x="11205" y="2809"/>
                  </a:lnTo>
                  <a:lnTo>
                    <a:pt x="10448" y="2543"/>
                  </a:lnTo>
                  <a:lnTo>
                    <a:pt x="10358" y="1745"/>
                  </a:lnTo>
                  <a:lnTo>
                    <a:pt x="9559" y="1646"/>
                  </a:lnTo>
                  <a:lnTo>
                    <a:pt x="9285" y="889"/>
                  </a:lnTo>
                  <a:lnTo>
                    <a:pt x="8487" y="973"/>
                  </a:lnTo>
                  <a:lnTo>
                    <a:pt x="8060" y="301"/>
                  </a:lnTo>
                  <a:lnTo>
                    <a:pt x="7304" y="560"/>
                  </a:lnTo>
                  <a:lnTo>
                    <a:pt x="6731" y="0"/>
                  </a:lnTo>
                  <a:lnTo>
                    <a:pt x="6050" y="421"/>
                  </a:lnTo>
                  <a:lnTo>
                    <a:pt x="53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9"/>
            <p:cNvSpPr/>
            <p:nvPr/>
          </p:nvSpPr>
          <p:spPr>
            <a:xfrm>
              <a:off x="1111500" y="1591850"/>
              <a:ext cx="769500" cy="7695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1" name="Google Shape;1721;p49"/>
          <p:cNvSpPr txBox="1">
            <a:spLocks noGrp="1"/>
          </p:cNvSpPr>
          <p:nvPr>
            <p:ph type="title"/>
          </p:nvPr>
        </p:nvSpPr>
        <p:spPr>
          <a:xfrm>
            <a:off x="2299967" y="1918699"/>
            <a:ext cx="4197875" cy="841800"/>
          </a:xfrm>
          <a:prstGeom prst="rect">
            <a:avLst/>
          </a:prstGeom>
        </p:spPr>
        <p:txBody>
          <a:bodyPr spcFirstLastPara="1" wrap="square" lIns="91425" tIns="91425" rIns="91425" bIns="91425" anchor="b" anchorCtr="0">
            <a:noAutofit/>
          </a:bodyPr>
          <a:lstStyle/>
          <a:p>
            <a:r>
              <a:rPr lang="en-US" sz="4800"/>
              <a:t>Chuẩn bị nói</a:t>
            </a:r>
            <a:endParaRPr sz="4800"/>
          </a:p>
        </p:txBody>
      </p:sp>
      <p:sp>
        <p:nvSpPr>
          <p:cNvPr id="1723" name="Google Shape;1723;p49"/>
          <p:cNvSpPr txBox="1">
            <a:spLocks noGrp="1"/>
          </p:cNvSpPr>
          <p:nvPr>
            <p:ph type="title" idx="2"/>
          </p:nvPr>
        </p:nvSpPr>
        <p:spPr>
          <a:xfrm>
            <a:off x="855157" y="1901694"/>
            <a:ext cx="11037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II</a:t>
            </a:r>
            <a:endParaRPr/>
          </a:p>
        </p:txBody>
      </p:sp>
      <p:sp>
        <p:nvSpPr>
          <p:cNvPr id="1724" name="Google Shape;1724;p49"/>
          <p:cNvSpPr/>
          <p:nvPr/>
        </p:nvSpPr>
        <p:spPr>
          <a:xfrm>
            <a:off x="3373499" y="2888336"/>
            <a:ext cx="148776" cy="14887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9"/>
          <p:cNvSpPr/>
          <p:nvPr/>
        </p:nvSpPr>
        <p:spPr>
          <a:xfrm>
            <a:off x="7699824" y="2888336"/>
            <a:ext cx="148776" cy="14887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6" name="Google Shape;1726;p49"/>
          <p:cNvGrpSpPr/>
          <p:nvPr/>
        </p:nvGrpSpPr>
        <p:grpSpPr>
          <a:xfrm>
            <a:off x="-61975" y="3"/>
            <a:ext cx="2945572" cy="1072716"/>
            <a:chOff x="-61975" y="3"/>
            <a:chExt cx="2945572" cy="1072716"/>
          </a:xfrm>
        </p:grpSpPr>
        <p:sp>
          <p:nvSpPr>
            <p:cNvPr id="1727" name="Google Shape;1727;p49"/>
            <p:cNvSpPr/>
            <p:nvPr/>
          </p:nvSpPr>
          <p:spPr>
            <a:xfrm>
              <a:off x="98512" y="557834"/>
              <a:ext cx="383920" cy="501452"/>
            </a:xfrm>
            <a:custGeom>
              <a:avLst/>
              <a:gdLst/>
              <a:ahLst/>
              <a:cxnLst/>
              <a:rect l="l" t="t" r="r" b="b"/>
              <a:pathLst>
                <a:path w="7002" h="9146" extrusionOk="0">
                  <a:moveTo>
                    <a:pt x="0" y="0"/>
                  </a:moveTo>
                  <a:lnTo>
                    <a:pt x="2983" y="9146"/>
                  </a:lnTo>
                  <a:lnTo>
                    <a:pt x="7002" y="40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9"/>
            <p:cNvSpPr/>
            <p:nvPr/>
          </p:nvSpPr>
          <p:spPr>
            <a:xfrm>
              <a:off x="1481760" y="409631"/>
              <a:ext cx="373612" cy="522616"/>
            </a:xfrm>
            <a:custGeom>
              <a:avLst/>
              <a:gdLst/>
              <a:ahLst/>
              <a:cxnLst/>
              <a:rect l="l" t="t" r="r" b="b"/>
              <a:pathLst>
                <a:path w="6814" h="9532" extrusionOk="0">
                  <a:moveTo>
                    <a:pt x="6814" y="1"/>
                  </a:moveTo>
                  <a:lnTo>
                    <a:pt x="1" y="1653"/>
                  </a:lnTo>
                  <a:lnTo>
                    <a:pt x="5520" y="9531"/>
                  </a:lnTo>
                  <a:lnTo>
                    <a:pt x="68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9"/>
            <p:cNvSpPr/>
            <p:nvPr/>
          </p:nvSpPr>
          <p:spPr>
            <a:xfrm>
              <a:off x="560728" y="571267"/>
              <a:ext cx="397792" cy="501452"/>
            </a:xfrm>
            <a:custGeom>
              <a:avLst/>
              <a:gdLst/>
              <a:ahLst/>
              <a:cxnLst/>
              <a:rect l="l" t="t" r="r" b="b"/>
              <a:pathLst>
                <a:path w="7255" h="9146" extrusionOk="0">
                  <a:moveTo>
                    <a:pt x="7010" y="1"/>
                  </a:moveTo>
                  <a:lnTo>
                    <a:pt x="6541" y="14"/>
                  </a:lnTo>
                  <a:lnTo>
                    <a:pt x="6240" y="21"/>
                  </a:lnTo>
                  <a:lnTo>
                    <a:pt x="4944" y="56"/>
                  </a:lnTo>
                  <a:lnTo>
                    <a:pt x="4643" y="63"/>
                  </a:lnTo>
                  <a:lnTo>
                    <a:pt x="3348" y="98"/>
                  </a:lnTo>
                  <a:lnTo>
                    <a:pt x="3047" y="113"/>
                  </a:lnTo>
                  <a:lnTo>
                    <a:pt x="1751" y="147"/>
                  </a:lnTo>
                  <a:lnTo>
                    <a:pt x="1450" y="155"/>
                  </a:lnTo>
                  <a:lnTo>
                    <a:pt x="155" y="189"/>
                  </a:lnTo>
                  <a:lnTo>
                    <a:pt x="0" y="189"/>
                  </a:lnTo>
                  <a:lnTo>
                    <a:pt x="8" y="343"/>
                  </a:lnTo>
                  <a:lnTo>
                    <a:pt x="42" y="1639"/>
                  </a:lnTo>
                  <a:lnTo>
                    <a:pt x="50" y="1940"/>
                  </a:lnTo>
                  <a:lnTo>
                    <a:pt x="84" y="3236"/>
                  </a:lnTo>
                  <a:lnTo>
                    <a:pt x="92" y="3536"/>
                  </a:lnTo>
                  <a:lnTo>
                    <a:pt x="126" y="4832"/>
                  </a:lnTo>
                  <a:lnTo>
                    <a:pt x="135" y="5133"/>
                  </a:lnTo>
                  <a:lnTo>
                    <a:pt x="168" y="6429"/>
                  </a:lnTo>
                  <a:lnTo>
                    <a:pt x="177" y="6729"/>
                  </a:lnTo>
                  <a:lnTo>
                    <a:pt x="210" y="8025"/>
                  </a:lnTo>
                  <a:lnTo>
                    <a:pt x="219" y="8326"/>
                  </a:lnTo>
                  <a:lnTo>
                    <a:pt x="245" y="9146"/>
                  </a:lnTo>
                  <a:lnTo>
                    <a:pt x="995" y="8843"/>
                  </a:lnTo>
                  <a:lnTo>
                    <a:pt x="1471" y="8649"/>
                  </a:lnTo>
                  <a:lnTo>
                    <a:pt x="3516" y="7822"/>
                  </a:lnTo>
                  <a:lnTo>
                    <a:pt x="3712" y="7744"/>
                  </a:lnTo>
                  <a:lnTo>
                    <a:pt x="3845" y="7786"/>
                  </a:lnTo>
                  <a:lnTo>
                    <a:pt x="4798" y="8116"/>
                  </a:lnTo>
                  <a:lnTo>
                    <a:pt x="5022" y="8186"/>
                  </a:lnTo>
                  <a:lnTo>
                    <a:pt x="5966" y="8516"/>
                  </a:lnTo>
                  <a:lnTo>
                    <a:pt x="6191" y="8591"/>
                  </a:lnTo>
                  <a:lnTo>
                    <a:pt x="7142" y="8921"/>
                  </a:lnTo>
                  <a:lnTo>
                    <a:pt x="7255" y="8956"/>
                  </a:lnTo>
                  <a:lnTo>
                    <a:pt x="7248" y="8810"/>
                  </a:lnTo>
                  <a:lnTo>
                    <a:pt x="7213" y="7514"/>
                  </a:lnTo>
                  <a:lnTo>
                    <a:pt x="7206" y="7213"/>
                  </a:lnTo>
                  <a:lnTo>
                    <a:pt x="7206" y="7205"/>
                  </a:lnTo>
                  <a:lnTo>
                    <a:pt x="7171" y="5918"/>
                  </a:lnTo>
                  <a:lnTo>
                    <a:pt x="7164" y="5617"/>
                  </a:lnTo>
                  <a:lnTo>
                    <a:pt x="7164" y="5608"/>
                  </a:lnTo>
                  <a:lnTo>
                    <a:pt x="7129" y="4321"/>
                  </a:lnTo>
                  <a:lnTo>
                    <a:pt x="7122" y="4020"/>
                  </a:lnTo>
                  <a:lnTo>
                    <a:pt x="7087" y="2725"/>
                  </a:lnTo>
                  <a:lnTo>
                    <a:pt x="7080" y="2424"/>
                  </a:lnTo>
                  <a:lnTo>
                    <a:pt x="7045" y="1128"/>
                  </a:lnTo>
                  <a:lnTo>
                    <a:pt x="7038" y="827"/>
                  </a:lnTo>
                  <a:lnTo>
                    <a:pt x="7038" y="819"/>
                  </a:lnTo>
                  <a:lnTo>
                    <a:pt x="701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9"/>
            <p:cNvSpPr/>
            <p:nvPr/>
          </p:nvSpPr>
          <p:spPr>
            <a:xfrm>
              <a:off x="560728" y="581575"/>
              <a:ext cx="8499" cy="8553"/>
            </a:xfrm>
            <a:custGeom>
              <a:avLst/>
              <a:gdLst/>
              <a:ahLst/>
              <a:cxnLst/>
              <a:rect l="l" t="t" r="r" b="b"/>
              <a:pathLst>
                <a:path w="155" h="156" extrusionOk="0">
                  <a:moveTo>
                    <a:pt x="0" y="1"/>
                  </a:moveTo>
                  <a:lnTo>
                    <a:pt x="8" y="155"/>
                  </a:lnTo>
                  <a:lnTo>
                    <a:pt x="155"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9"/>
            <p:cNvSpPr/>
            <p:nvPr/>
          </p:nvSpPr>
          <p:spPr>
            <a:xfrm>
              <a:off x="563031" y="579272"/>
              <a:ext cx="93759" cy="98361"/>
            </a:xfrm>
            <a:custGeom>
              <a:avLst/>
              <a:gdLst/>
              <a:ahLst/>
              <a:cxnLst/>
              <a:rect l="l" t="t" r="r" b="b"/>
              <a:pathLst>
                <a:path w="1710" h="1794" extrusionOk="0">
                  <a:moveTo>
                    <a:pt x="1709" y="1"/>
                  </a:moveTo>
                  <a:lnTo>
                    <a:pt x="1408" y="9"/>
                  </a:lnTo>
                  <a:lnTo>
                    <a:pt x="0" y="1493"/>
                  </a:lnTo>
                  <a:lnTo>
                    <a:pt x="8" y="1794"/>
                  </a:lnTo>
                  <a:lnTo>
                    <a:pt x="1709"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9"/>
            <p:cNvSpPr/>
            <p:nvPr/>
          </p:nvSpPr>
          <p:spPr>
            <a:xfrm>
              <a:off x="565334" y="576640"/>
              <a:ext cx="178965" cy="188552"/>
            </a:xfrm>
            <a:custGeom>
              <a:avLst/>
              <a:gdLst/>
              <a:ahLst/>
              <a:cxnLst/>
              <a:rect l="l" t="t" r="r" b="b"/>
              <a:pathLst>
                <a:path w="3264" h="3439" extrusionOk="0">
                  <a:moveTo>
                    <a:pt x="3264" y="0"/>
                  </a:moveTo>
                  <a:lnTo>
                    <a:pt x="2963" y="15"/>
                  </a:lnTo>
                  <a:lnTo>
                    <a:pt x="0" y="3138"/>
                  </a:lnTo>
                  <a:lnTo>
                    <a:pt x="8" y="3438"/>
                  </a:lnTo>
                  <a:lnTo>
                    <a:pt x="3264"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9"/>
            <p:cNvSpPr/>
            <p:nvPr/>
          </p:nvSpPr>
          <p:spPr>
            <a:xfrm>
              <a:off x="567637" y="574282"/>
              <a:ext cx="264226" cy="278414"/>
            </a:xfrm>
            <a:custGeom>
              <a:avLst/>
              <a:gdLst/>
              <a:ahLst/>
              <a:cxnLst/>
              <a:rect l="l" t="t" r="r" b="b"/>
              <a:pathLst>
                <a:path w="4819" h="5078" extrusionOk="0">
                  <a:moveTo>
                    <a:pt x="4818" y="1"/>
                  </a:moveTo>
                  <a:lnTo>
                    <a:pt x="4517" y="8"/>
                  </a:lnTo>
                  <a:lnTo>
                    <a:pt x="0" y="4777"/>
                  </a:lnTo>
                  <a:lnTo>
                    <a:pt x="9" y="5078"/>
                  </a:lnTo>
                  <a:lnTo>
                    <a:pt x="4818"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9"/>
            <p:cNvSpPr/>
            <p:nvPr/>
          </p:nvSpPr>
          <p:spPr>
            <a:xfrm>
              <a:off x="569939" y="571980"/>
              <a:ext cx="349432" cy="368276"/>
            </a:xfrm>
            <a:custGeom>
              <a:avLst/>
              <a:gdLst/>
              <a:ahLst/>
              <a:cxnLst/>
              <a:rect l="l" t="t" r="r" b="b"/>
              <a:pathLst>
                <a:path w="6373" h="6717" extrusionOk="0">
                  <a:moveTo>
                    <a:pt x="6373" y="1"/>
                  </a:moveTo>
                  <a:lnTo>
                    <a:pt x="6072" y="8"/>
                  </a:lnTo>
                  <a:lnTo>
                    <a:pt x="0" y="6416"/>
                  </a:lnTo>
                  <a:lnTo>
                    <a:pt x="9" y="6716"/>
                  </a:lnTo>
                  <a:lnTo>
                    <a:pt x="637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9"/>
            <p:cNvSpPr/>
            <p:nvPr/>
          </p:nvSpPr>
          <p:spPr>
            <a:xfrm>
              <a:off x="572242" y="616610"/>
              <a:ext cx="374763" cy="411151"/>
            </a:xfrm>
            <a:custGeom>
              <a:avLst/>
              <a:gdLst/>
              <a:ahLst/>
              <a:cxnLst/>
              <a:rect l="l" t="t" r="r" b="b"/>
              <a:pathLst>
                <a:path w="6835" h="7499" extrusionOk="0">
                  <a:moveTo>
                    <a:pt x="6828" y="0"/>
                  </a:moveTo>
                  <a:lnTo>
                    <a:pt x="0" y="7198"/>
                  </a:lnTo>
                  <a:lnTo>
                    <a:pt x="9" y="7499"/>
                  </a:lnTo>
                  <a:lnTo>
                    <a:pt x="6835" y="301"/>
                  </a:lnTo>
                  <a:lnTo>
                    <a:pt x="6828"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9"/>
            <p:cNvSpPr/>
            <p:nvPr/>
          </p:nvSpPr>
          <p:spPr>
            <a:xfrm>
              <a:off x="615229" y="704118"/>
              <a:ext cx="334079" cy="352047"/>
            </a:xfrm>
            <a:custGeom>
              <a:avLst/>
              <a:gdLst/>
              <a:ahLst/>
              <a:cxnLst/>
              <a:rect l="l" t="t" r="r" b="b"/>
              <a:pathLst>
                <a:path w="6093" h="6421" extrusionOk="0">
                  <a:moveTo>
                    <a:pt x="6086" y="1"/>
                  </a:moveTo>
                  <a:lnTo>
                    <a:pt x="1" y="6420"/>
                  </a:lnTo>
                  <a:lnTo>
                    <a:pt x="477" y="6226"/>
                  </a:lnTo>
                  <a:lnTo>
                    <a:pt x="6093" y="302"/>
                  </a:lnTo>
                  <a:lnTo>
                    <a:pt x="6086"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9"/>
            <p:cNvSpPr/>
            <p:nvPr/>
          </p:nvSpPr>
          <p:spPr>
            <a:xfrm>
              <a:off x="753455" y="791680"/>
              <a:ext cx="198156" cy="208454"/>
            </a:xfrm>
            <a:custGeom>
              <a:avLst/>
              <a:gdLst/>
              <a:ahLst/>
              <a:cxnLst/>
              <a:rect l="l" t="t" r="r" b="b"/>
              <a:pathLst>
                <a:path w="3614" h="3802" extrusionOk="0">
                  <a:moveTo>
                    <a:pt x="3607" y="0"/>
                  </a:moveTo>
                  <a:lnTo>
                    <a:pt x="1" y="3802"/>
                  </a:lnTo>
                  <a:lnTo>
                    <a:pt x="197" y="3724"/>
                  </a:lnTo>
                  <a:lnTo>
                    <a:pt x="330" y="3766"/>
                  </a:lnTo>
                  <a:lnTo>
                    <a:pt x="3614" y="301"/>
                  </a:lnTo>
                  <a:lnTo>
                    <a:pt x="3607"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9"/>
            <p:cNvSpPr/>
            <p:nvPr/>
          </p:nvSpPr>
          <p:spPr>
            <a:xfrm>
              <a:off x="823747" y="879187"/>
              <a:ext cx="130166" cy="140962"/>
            </a:xfrm>
            <a:custGeom>
              <a:avLst/>
              <a:gdLst/>
              <a:ahLst/>
              <a:cxnLst/>
              <a:rect l="l" t="t" r="r" b="b"/>
              <a:pathLst>
                <a:path w="2374" h="2571" extrusionOk="0">
                  <a:moveTo>
                    <a:pt x="2367" y="1"/>
                  </a:moveTo>
                  <a:lnTo>
                    <a:pt x="1" y="2500"/>
                  </a:lnTo>
                  <a:lnTo>
                    <a:pt x="225" y="2570"/>
                  </a:lnTo>
                  <a:lnTo>
                    <a:pt x="2374" y="302"/>
                  </a:lnTo>
                  <a:lnTo>
                    <a:pt x="236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9"/>
            <p:cNvSpPr/>
            <p:nvPr/>
          </p:nvSpPr>
          <p:spPr>
            <a:xfrm>
              <a:off x="1030620" y="510626"/>
              <a:ext cx="430854" cy="513295"/>
            </a:xfrm>
            <a:custGeom>
              <a:avLst/>
              <a:gdLst/>
              <a:ahLst/>
              <a:cxnLst/>
              <a:rect l="l" t="t" r="r" b="b"/>
              <a:pathLst>
                <a:path w="7858" h="9362" extrusionOk="0">
                  <a:moveTo>
                    <a:pt x="6948" y="1"/>
                  </a:moveTo>
                  <a:lnTo>
                    <a:pt x="6444" y="70"/>
                  </a:lnTo>
                  <a:lnTo>
                    <a:pt x="5743" y="169"/>
                  </a:lnTo>
                  <a:lnTo>
                    <a:pt x="4706" y="315"/>
                  </a:lnTo>
                  <a:lnTo>
                    <a:pt x="4007" y="412"/>
                  </a:lnTo>
                  <a:lnTo>
                    <a:pt x="2970" y="560"/>
                  </a:lnTo>
                  <a:lnTo>
                    <a:pt x="2270" y="658"/>
                  </a:lnTo>
                  <a:lnTo>
                    <a:pt x="1234" y="806"/>
                  </a:lnTo>
                  <a:lnTo>
                    <a:pt x="534" y="903"/>
                  </a:lnTo>
                  <a:lnTo>
                    <a:pt x="1" y="974"/>
                  </a:lnTo>
                  <a:lnTo>
                    <a:pt x="127" y="1883"/>
                  </a:lnTo>
                  <a:lnTo>
                    <a:pt x="135" y="1883"/>
                  </a:lnTo>
                  <a:lnTo>
                    <a:pt x="226" y="2584"/>
                  </a:lnTo>
                  <a:lnTo>
                    <a:pt x="233" y="2584"/>
                  </a:lnTo>
                  <a:lnTo>
                    <a:pt x="498" y="4510"/>
                  </a:lnTo>
                  <a:lnTo>
                    <a:pt x="597" y="5210"/>
                  </a:lnTo>
                  <a:lnTo>
                    <a:pt x="863" y="7135"/>
                  </a:lnTo>
                  <a:lnTo>
                    <a:pt x="912" y="7471"/>
                  </a:lnTo>
                  <a:lnTo>
                    <a:pt x="1241" y="7632"/>
                  </a:lnTo>
                  <a:lnTo>
                    <a:pt x="3481" y="8746"/>
                  </a:lnTo>
                  <a:lnTo>
                    <a:pt x="3664" y="8837"/>
                  </a:lnTo>
                  <a:lnTo>
                    <a:pt x="4721" y="9361"/>
                  </a:lnTo>
                  <a:lnTo>
                    <a:pt x="5582" y="8578"/>
                  </a:lnTo>
                  <a:lnTo>
                    <a:pt x="5778" y="8395"/>
                  </a:lnTo>
                  <a:lnTo>
                    <a:pt x="7592" y="6743"/>
                  </a:lnTo>
                  <a:lnTo>
                    <a:pt x="7857" y="6498"/>
                  </a:lnTo>
                  <a:lnTo>
                    <a:pt x="7815" y="6162"/>
                  </a:lnTo>
                  <a:lnTo>
                    <a:pt x="7543" y="4236"/>
                  </a:lnTo>
                  <a:lnTo>
                    <a:pt x="7446" y="3537"/>
                  </a:lnTo>
                  <a:lnTo>
                    <a:pt x="7178" y="1611"/>
                  </a:lnTo>
                  <a:lnTo>
                    <a:pt x="7081" y="910"/>
                  </a:lnTo>
                  <a:lnTo>
                    <a:pt x="69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9"/>
            <p:cNvSpPr/>
            <p:nvPr/>
          </p:nvSpPr>
          <p:spPr>
            <a:xfrm>
              <a:off x="1038022" y="613650"/>
              <a:ext cx="23083" cy="38653"/>
            </a:xfrm>
            <a:custGeom>
              <a:avLst/>
              <a:gdLst/>
              <a:ahLst/>
              <a:cxnLst/>
              <a:rect l="l" t="t" r="r" b="b"/>
              <a:pathLst>
                <a:path w="421" h="705" extrusionOk="0">
                  <a:moveTo>
                    <a:pt x="47" y="1"/>
                  </a:moveTo>
                  <a:cubicBezTo>
                    <a:pt x="32" y="1"/>
                    <a:pt x="16" y="2"/>
                    <a:pt x="0" y="4"/>
                  </a:cubicBezTo>
                  <a:lnTo>
                    <a:pt x="91" y="705"/>
                  </a:lnTo>
                  <a:lnTo>
                    <a:pt x="98" y="705"/>
                  </a:lnTo>
                  <a:cubicBezTo>
                    <a:pt x="286" y="685"/>
                    <a:pt x="420" y="501"/>
                    <a:pt x="399" y="306"/>
                  </a:cubicBezTo>
                  <a:cubicBezTo>
                    <a:pt x="372" y="132"/>
                    <a:pt x="218" y="1"/>
                    <a:pt x="47"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9"/>
            <p:cNvSpPr/>
            <p:nvPr/>
          </p:nvSpPr>
          <p:spPr>
            <a:xfrm>
              <a:off x="1115113" y="600326"/>
              <a:ext cx="41177" cy="39037"/>
            </a:xfrm>
            <a:custGeom>
              <a:avLst/>
              <a:gdLst/>
              <a:ahLst/>
              <a:cxnLst/>
              <a:rect l="l" t="t" r="r" b="b"/>
              <a:pathLst>
                <a:path w="751" h="712" extrusionOk="0">
                  <a:moveTo>
                    <a:pt x="365" y="1"/>
                  </a:moveTo>
                  <a:cubicBezTo>
                    <a:pt x="352" y="1"/>
                    <a:pt x="338" y="2"/>
                    <a:pt x="324" y="3"/>
                  </a:cubicBezTo>
                  <a:cubicBezTo>
                    <a:pt x="134" y="30"/>
                    <a:pt x="1" y="213"/>
                    <a:pt x="23" y="408"/>
                  </a:cubicBezTo>
                  <a:cubicBezTo>
                    <a:pt x="48" y="584"/>
                    <a:pt x="207" y="711"/>
                    <a:pt x="386" y="711"/>
                  </a:cubicBezTo>
                  <a:cubicBezTo>
                    <a:pt x="400" y="711"/>
                    <a:pt x="414" y="711"/>
                    <a:pt x="428" y="709"/>
                  </a:cubicBezTo>
                  <a:cubicBezTo>
                    <a:pt x="618" y="682"/>
                    <a:pt x="750" y="499"/>
                    <a:pt x="729" y="311"/>
                  </a:cubicBezTo>
                  <a:cubicBezTo>
                    <a:pt x="704" y="128"/>
                    <a:pt x="544" y="1"/>
                    <a:pt x="36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9"/>
            <p:cNvSpPr/>
            <p:nvPr/>
          </p:nvSpPr>
          <p:spPr>
            <a:xfrm>
              <a:off x="1210298" y="587167"/>
              <a:ext cx="41177" cy="38873"/>
            </a:xfrm>
            <a:custGeom>
              <a:avLst/>
              <a:gdLst/>
              <a:ahLst/>
              <a:cxnLst/>
              <a:rect l="l" t="t" r="r" b="b"/>
              <a:pathLst>
                <a:path w="751" h="709" extrusionOk="0">
                  <a:moveTo>
                    <a:pt x="377" y="1"/>
                  </a:moveTo>
                  <a:cubicBezTo>
                    <a:pt x="359" y="1"/>
                    <a:pt x="341" y="2"/>
                    <a:pt x="324" y="5"/>
                  </a:cubicBezTo>
                  <a:cubicBezTo>
                    <a:pt x="135" y="33"/>
                    <a:pt x="1" y="208"/>
                    <a:pt x="23" y="403"/>
                  </a:cubicBezTo>
                  <a:cubicBezTo>
                    <a:pt x="49" y="577"/>
                    <a:pt x="204" y="709"/>
                    <a:pt x="381" y="709"/>
                  </a:cubicBezTo>
                  <a:cubicBezTo>
                    <a:pt x="397" y="709"/>
                    <a:pt x="413" y="708"/>
                    <a:pt x="429" y="705"/>
                  </a:cubicBezTo>
                  <a:cubicBezTo>
                    <a:pt x="618" y="677"/>
                    <a:pt x="750" y="495"/>
                    <a:pt x="730" y="305"/>
                  </a:cubicBezTo>
                  <a:cubicBezTo>
                    <a:pt x="704" y="127"/>
                    <a:pt x="552" y="1"/>
                    <a:pt x="377"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9"/>
            <p:cNvSpPr/>
            <p:nvPr/>
          </p:nvSpPr>
          <p:spPr>
            <a:xfrm>
              <a:off x="1305592" y="573734"/>
              <a:ext cx="41177" cy="38873"/>
            </a:xfrm>
            <a:custGeom>
              <a:avLst/>
              <a:gdLst/>
              <a:ahLst/>
              <a:cxnLst/>
              <a:rect l="l" t="t" r="r" b="b"/>
              <a:pathLst>
                <a:path w="751" h="709" extrusionOk="0">
                  <a:moveTo>
                    <a:pt x="381" y="0"/>
                  </a:moveTo>
                  <a:cubicBezTo>
                    <a:pt x="364" y="0"/>
                    <a:pt x="347" y="2"/>
                    <a:pt x="330" y="4"/>
                  </a:cubicBezTo>
                  <a:cubicBezTo>
                    <a:pt x="133" y="33"/>
                    <a:pt x="1" y="208"/>
                    <a:pt x="21" y="404"/>
                  </a:cubicBezTo>
                  <a:cubicBezTo>
                    <a:pt x="47" y="582"/>
                    <a:pt x="201" y="709"/>
                    <a:pt x="377" y="709"/>
                  </a:cubicBezTo>
                  <a:cubicBezTo>
                    <a:pt x="393" y="709"/>
                    <a:pt x="410" y="707"/>
                    <a:pt x="427" y="705"/>
                  </a:cubicBezTo>
                  <a:cubicBezTo>
                    <a:pt x="616" y="676"/>
                    <a:pt x="750" y="502"/>
                    <a:pt x="728" y="305"/>
                  </a:cubicBezTo>
                  <a:cubicBezTo>
                    <a:pt x="702" y="128"/>
                    <a:pt x="550" y="0"/>
                    <a:pt x="38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9"/>
            <p:cNvSpPr/>
            <p:nvPr/>
          </p:nvSpPr>
          <p:spPr>
            <a:xfrm>
              <a:off x="1400777" y="560466"/>
              <a:ext cx="23467" cy="38708"/>
            </a:xfrm>
            <a:custGeom>
              <a:avLst/>
              <a:gdLst/>
              <a:ahLst/>
              <a:cxnLst/>
              <a:rect l="l" t="t" r="r" b="b"/>
              <a:pathLst>
                <a:path w="428" h="706" extrusionOk="0">
                  <a:moveTo>
                    <a:pt x="330" y="1"/>
                  </a:moveTo>
                  <a:cubicBezTo>
                    <a:pt x="133" y="29"/>
                    <a:pt x="1" y="211"/>
                    <a:pt x="22" y="401"/>
                  </a:cubicBezTo>
                  <a:cubicBezTo>
                    <a:pt x="47" y="578"/>
                    <a:pt x="201" y="706"/>
                    <a:pt x="375" y="706"/>
                  </a:cubicBezTo>
                  <a:cubicBezTo>
                    <a:pt x="392" y="706"/>
                    <a:pt x="410" y="704"/>
                    <a:pt x="427" y="702"/>
                  </a:cubicBezTo>
                  <a:lnTo>
                    <a:pt x="33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9"/>
            <p:cNvSpPr/>
            <p:nvPr/>
          </p:nvSpPr>
          <p:spPr>
            <a:xfrm>
              <a:off x="1059844" y="554763"/>
              <a:ext cx="39971" cy="22095"/>
            </a:xfrm>
            <a:custGeom>
              <a:avLst/>
              <a:gdLst/>
              <a:ahLst/>
              <a:cxnLst/>
              <a:rect l="l" t="t" r="r" b="b"/>
              <a:pathLst>
                <a:path w="729" h="403" extrusionOk="0">
                  <a:moveTo>
                    <a:pt x="701" y="1"/>
                  </a:moveTo>
                  <a:lnTo>
                    <a:pt x="1" y="98"/>
                  </a:lnTo>
                  <a:cubicBezTo>
                    <a:pt x="27" y="271"/>
                    <a:pt x="174" y="403"/>
                    <a:pt x="349" y="403"/>
                  </a:cubicBezTo>
                  <a:cubicBezTo>
                    <a:pt x="366" y="403"/>
                    <a:pt x="383" y="402"/>
                    <a:pt x="400" y="399"/>
                  </a:cubicBezTo>
                  <a:cubicBezTo>
                    <a:pt x="589" y="372"/>
                    <a:pt x="728" y="189"/>
                    <a:pt x="70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9"/>
            <p:cNvSpPr/>
            <p:nvPr/>
          </p:nvSpPr>
          <p:spPr>
            <a:xfrm>
              <a:off x="1155029" y="541330"/>
              <a:ext cx="40026" cy="22095"/>
            </a:xfrm>
            <a:custGeom>
              <a:avLst/>
              <a:gdLst/>
              <a:ahLst/>
              <a:cxnLst/>
              <a:rect l="l" t="t" r="r" b="b"/>
              <a:pathLst>
                <a:path w="730" h="403" extrusionOk="0">
                  <a:moveTo>
                    <a:pt x="701" y="0"/>
                  </a:moveTo>
                  <a:lnTo>
                    <a:pt x="1" y="98"/>
                  </a:lnTo>
                  <a:cubicBezTo>
                    <a:pt x="26" y="277"/>
                    <a:pt x="173" y="403"/>
                    <a:pt x="347" y="403"/>
                  </a:cubicBezTo>
                  <a:cubicBezTo>
                    <a:pt x="365" y="403"/>
                    <a:pt x="383" y="401"/>
                    <a:pt x="400" y="399"/>
                  </a:cubicBezTo>
                  <a:cubicBezTo>
                    <a:pt x="589" y="372"/>
                    <a:pt x="730" y="197"/>
                    <a:pt x="70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9"/>
            <p:cNvSpPr/>
            <p:nvPr/>
          </p:nvSpPr>
          <p:spPr>
            <a:xfrm>
              <a:off x="1250324" y="527897"/>
              <a:ext cx="39916" cy="22150"/>
            </a:xfrm>
            <a:custGeom>
              <a:avLst/>
              <a:gdLst/>
              <a:ahLst/>
              <a:cxnLst/>
              <a:rect l="l" t="t" r="r" b="b"/>
              <a:pathLst>
                <a:path w="728" h="404" extrusionOk="0">
                  <a:moveTo>
                    <a:pt x="699" y="0"/>
                  </a:moveTo>
                  <a:lnTo>
                    <a:pt x="0" y="97"/>
                  </a:lnTo>
                  <a:cubicBezTo>
                    <a:pt x="25" y="277"/>
                    <a:pt x="174" y="403"/>
                    <a:pt x="348" y="403"/>
                  </a:cubicBezTo>
                  <a:cubicBezTo>
                    <a:pt x="365" y="403"/>
                    <a:pt x="382" y="402"/>
                    <a:pt x="398" y="400"/>
                  </a:cubicBezTo>
                  <a:cubicBezTo>
                    <a:pt x="588" y="371"/>
                    <a:pt x="728" y="197"/>
                    <a:pt x="699"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9"/>
            <p:cNvSpPr/>
            <p:nvPr/>
          </p:nvSpPr>
          <p:spPr>
            <a:xfrm>
              <a:off x="1345508" y="514409"/>
              <a:ext cx="39916" cy="22205"/>
            </a:xfrm>
            <a:custGeom>
              <a:avLst/>
              <a:gdLst/>
              <a:ahLst/>
              <a:cxnLst/>
              <a:rect l="l" t="t" r="r" b="b"/>
              <a:pathLst>
                <a:path w="728" h="405" extrusionOk="0">
                  <a:moveTo>
                    <a:pt x="701" y="1"/>
                  </a:moveTo>
                  <a:lnTo>
                    <a:pt x="0" y="100"/>
                  </a:lnTo>
                  <a:cubicBezTo>
                    <a:pt x="26" y="278"/>
                    <a:pt x="174" y="404"/>
                    <a:pt x="350" y="404"/>
                  </a:cubicBezTo>
                  <a:cubicBezTo>
                    <a:pt x="366" y="404"/>
                    <a:pt x="383" y="403"/>
                    <a:pt x="400" y="401"/>
                  </a:cubicBezTo>
                  <a:cubicBezTo>
                    <a:pt x="588" y="379"/>
                    <a:pt x="728" y="197"/>
                    <a:pt x="70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9"/>
            <p:cNvSpPr/>
            <p:nvPr/>
          </p:nvSpPr>
          <p:spPr>
            <a:xfrm>
              <a:off x="1078267" y="682022"/>
              <a:ext cx="41506" cy="38818"/>
            </a:xfrm>
            <a:custGeom>
              <a:avLst/>
              <a:gdLst/>
              <a:ahLst/>
              <a:cxnLst/>
              <a:rect l="l" t="t" r="r" b="b"/>
              <a:pathLst>
                <a:path w="757" h="708" extrusionOk="0">
                  <a:moveTo>
                    <a:pt x="383" y="0"/>
                  </a:moveTo>
                  <a:cubicBezTo>
                    <a:pt x="365" y="0"/>
                    <a:pt x="348" y="1"/>
                    <a:pt x="330" y="4"/>
                  </a:cubicBezTo>
                  <a:cubicBezTo>
                    <a:pt x="140" y="26"/>
                    <a:pt x="1" y="207"/>
                    <a:pt x="29" y="404"/>
                  </a:cubicBezTo>
                  <a:cubicBezTo>
                    <a:pt x="54" y="576"/>
                    <a:pt x="210" y="708"/>
                    <a:pt x="381" y="708"/>
                  </a:cubicBezTo>
                  <a:cubicBezTo>
                    <a:pt x="396" y="708"/>
                    <a:pt x="412" y="707"/>
                    <a:pt x="427" y="705"/>
                  </a:cubicBezTo>
                  <a:cubicBezTo>
                    <a:pt x="624" y="676"/>
                    <a:pt x="757" y="495"/>
                    <a:pt x="728" y="305"/>
                  </a:cubicBezTo>
                  <a:cubicBezTo>
                    <a:pt x="704" y="127"/>
                    <a:pt x="557" y="0"/>
                    <a:pt x="38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9"/>
            <p:cNvSpPr/>
            <p:nvPr/>
          </p:nvSpPr>
          <p:spPr>
            <a:xfrm>
              <a:off x="1173452" y="668588"/>
              <a:ext cx="41506" cy="38873"/>
            </a:xfrm>
            <a:custGeom>
              <a:avLst/>
              <a:gdLst/>
              <a:ahLst/>
              <a:cxnLst/>
              <a:rect l="l" t="t" r="r" b="b"/>
              <a:pathLst>
                <a:path w="757" h="709" extrusionOk="0">
                  <a:moveTo>
                    <a:pt x="380" y="0"/>
                  </a:moveTo>
                  <a:cubicBezTo>
                    <a:pt x="364" y="0"/>
                    <a:pt x="347" y="1"/>
                    <a:pt x="330" y="4"/>
                  </a:cubicBezTo>
                  <a:cubicBezTo>
                    <a:pt x="142" y="32"/>
                    <a:pt x="1" y="207"/>
                    <a:pt x="29" y="404"/>
                  </a:cubicBezTo>
                  <a:cubicBezTo>
                    <a:pt x="55" y="581"/>
                    <a:pt x="208" y="708"/>
                    <a:pt x="378" y="708"/>
                  </a:cubicBezTo>
                  <a:cubicBezTo>
                    <a:pt x="395" y="708"/>
                    <a:pt x="412" y="707"/>
                    <a:pt x="429" y="704"/>
                  </a:cubicBezTo>
                  <a:cubicBezTo>
                    <a:pt x="624" y="676"/>
                    <a:pt x="757" y="501"/>
                    <a:pt x="730" y="304"/>
                  </a:cubicBezTo>
                  <a:cubicBezTo>
                    <a:pt x="704" y="126"/>
                    <a:pt x="556" y="0"/>
                    <a:pt x="38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9"/>
            <p:cNvSpPr/>
            <p:nvPr/>
          </p:nvSpPr>
          <p:spPr>
            <a:xfrm>
              <a:off x="1268746" y="655100"/>
              <a:ext cx="41506" cy="38873"/>
            </a:xfrm>
            <a:custGeom>
              <a:avLst/>
              <a:gdLst/>
              <a:ahLst/>
              <a:cxnLst/>
              <a:rect l="l" t="t" r="r" b="b"/>
              <a:pathLst>
                <a:path w="757" h="709" extrusionOk="0">
                  <a:moveTo>
                    <a:pt x="378" y="1"/>
                  </a:moveTo>
                  <a:cubicBezTo>
                    <a:pt x="362" y="1"/>
                    <a:pt x="346" y="2"/>
                    <a:pt x="330" y="4"/>
                  </a:cubicBezTo>
                  <a:cubicBezTo>
                    <a:pt x="140" y="33"/>
                    <a:pt x="0" y="214"/>
                    <a:pt x="27" y="404"/>
                  </a:cubicBezTo>
                  <a:cubicBezTo>
                    <a:pt x="53" y="583"/>
                    <a:pt x="205" y="709"/>
                    <a:pt x="376" y="709"/>
                  </a:cubicBezTo>
                  <a:cubicBezTo>
                    <a:pt x="393" y="709"/>
                    <a:pt x="410" y="708"/>
                    <a:pt x="427" y="705"/>
                  </a:cubicBezTo>
                  <a:cubicBezTo>
                    <a:pt x="624" y="676"/>
                    <a:pt x="757" y="502"/>
                    <a:pt x="728" y="307"/>
                  </a:cubicBezTo>
                  <a:cubicBezTo>
                    <a:pt x="702" y="133"/>
                    <a:pt x="553" y="1"/>
                    <a:pt x="37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9"/>
            <p:cNvSpPr/>
            <p:nvPr/>
          </p:nvSpPr>
          <p:spPr>
            <a:xfrm>
              <a:off x="1363931" y="641832"/>
              <a:ext cx="41506" cy="38982"/>
            </a:xfrm>
            <a:custGeom>
              <a:avLst/>
              <a:gdLst/>
              <a:ahLst/>
              <a:cxnLst/>
              <a:rect l="l" t="t" r="r" b="b"/>
              <a:pathLst>
                <a:path w="757" h="711" extrusionOk="0">
                  <a:moveTo>
                    <a:pt x="372" y="0"/>
                  </a:moveTo>
                  <a:cubicBezTo>
                    <a:pt x="358" y="0"/>
                    <a:pt x="344" y="1"/>
                    <a:pt x="330" y="3"/>
                  </a:cubicBezTo>
                  <a:cubicBezTo>
                    <a:pt x="140" y="29"/>
                    <a:pt x="0" y="213"/>
                    <a:pt x="29" y="401"/>
                  </a:cubicBezTo>
                  <a:cubicBezTo>
                    <a:pt x="54" y="583"/>
                    <a:pt x="213" y="711"/>
                    <a:pt x="387" y="711"/>
                  </a:cubicBezTo>
                  <a:cubicBezTo>
                    <a:pt x="400" y="711"/>
                    <a:pt x="414" y="710"/>
                    <a:pt x="427" y="708"/>
                  </a:cubicBezTo>
                  <a:cubicBezTo>
                    <a:pt x="624" y="681"/>
                    <a:pt x="757" y="498"/>
                    <a:pt x="728" y="303"/>
                  </a:cubicBezTo>
                  <a:cubicBezTo>
                    <a:pt x="709" y="127"/>
                    <a:pt x="552" y="0"/>
                    <a:pt x="372"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9"/>
            <p:cNvSpPr/>
            <p:nvPr/>
          </p:nvSpPr>
          <p:spPr>
            <a:xfrm>
              <a:off x="1057925" y="757631"/>
              <a:ext cx="23467" cy="38708"/>
            </a:xfrm>
            <a:custGeom>
              <a:avLst/>
              <a:gdLst/>
              <a:ahLst/>
              <a:cxnLst/>
              <a:rect l="l" t="t" r="r" b="b"/>
              <a:pathLst>
                <a:path w="428" h="706" extrusionOk="0">
                  <a:moveTo>
                    <a:pt x="51" y="1"/>
                  </a:moveTo>
                  <a:cubicBezTo>
                    <a:pt x="34" y="1"/>
                    <a:pt x="17" y="2"/>
                    <a:pt x="0" y="5"/>
                  </a:cubicBezTo>
                  <a:lnTo>
                    <a:pt x="99" y="705"/>
                  </a:lnTo>
                  <a:cubicBezTo>
                    <a:pt x="294" y="684"/>
                    <a:pt x="427" y="502"/>
                    <a:pt x="400" y="305"/>
                  </a:cubicBezTo>
                  <a:cubicBezTo>
                    <a:pt x="374" y="134"/>
                    <a:pt x="226" y="1"/>
                    <a:pt x="5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9"/>
            <p:cNvSpPr/>
            <p:nvPr/>
          </p:nvSpPr>
          <p:spPr>
            <a:xfrm>
              <a:off x="1135126" y="744581"/>
              <a:ext cx="41506" cy="38873"/>
            </a:xfrm>
            <a:custGeom>
              <a:avLst/>
              <a:gdLst/>
              <a:ahLst/>
              <a:cxnLst/>
              <a:rect l="l" t="t" r="r" b="b"/>
              <a:pathLst>
                <a:path w="757" h="709" extrusionOk="0">
                  <a:moveTo>
                    <a:pt x="380" y="1"/>
                  </a:moveTo>
                  <a:cubicBezTo>
                    <a:pt x="363" y="1"/>
                    <a:pt x="347" y="2"/>
                    <a:pt x="330" y="4"/>
                  </a:cubicBezTo>
                  <a:cubicBezTo>
                    <a:pt x="133" y="26"/>
                    <a:pt x="1" y="207"/>
                    <a:pt x="27" y="404"/>
                  </a:cubicBezTo>
                  <a:cubicBezTo>
                    <a:pt x="54" y="576"/>
                    <a:pt x="201" y="708"/>
                    <a:pt x="377" y="708"/>
                  </a:cubicBezTo>
                  <a:cubicBezTo>
                    <a:pt x="393" y="708"/>
                    <a:pt x="410" y="707"/>
                    <a:pt x="427" y="705"/>
                  </a:cubicBezTo>
                  <a:cubicBezTo>
                    <a:pt x="624" y="676"/>
                    <a:pt x="757" y="495"/>
                    <a:pt x="728" y="305"/>
                  </a:cubicBezTo>
                  <a:cubicBezTo>
                    <a:pt x="702" y="127"/>
                    <a:pt x="554" y="1"/>
                    <a:pt x="380"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9"/>
            <p:cNvSpPr/>
            <p:nvPr/>
          </p:nvSpPr>
          <p:spPr>
            <a:xfrm>
              <a:off x="1230311" y="731148"/>
              <a:ext cx="41506" cy="38873"/>
            </a:xfrm>
            <a:custGeom>
              <a:avLst/>
              <a:gdLst/>
              <a:ahLst/>
              <a:cxnLst/>
              <a:rect l="l" t="t" r="r" b="b"/>
              <a:pathLst>
                <a:path w="757" h="709" extrusionOk="0">
                  <a:moveTo>
                    <a:pt x="380" y="0"/>
                  </a:moveTo>
                  <a:cubicBezTo>
                    <a:pt x="364" y="0"/>
                    <a:pt x="347" y="1"/>
                    <a:pt x="330" y="4"/>
                  </a:cubicBezTo>
                  <a:cubicBezTo>
                    <a:pt x="133" y="32"/>
                    <a:pt x="1" y="207"/>
                    <a:pt x="29" y="404"/>
                  </a:cubicBezTo>
                  <a:cubicBezTo>
                    <a:pt x="54" y="582"/>
                    <a:pt x="202" y="708"/>
                    <a:pt x="375" y="708"/>
                  </a:cubicBezTo>
                  <a:cubicBezTo>
                    <a:pt x="392" y="708"/>
                    <a:pt x="410" y="707"/>
                    <a:pt x="427" y="704"/>
                  </a:cubicBezTo>
                  <a:cubicBezTo>
                    <a:pt x="624" y="676"/>
                    <a:pt x="757" y="494"/>
                    <a:pt x="728" y="306"/>
                  </a:cubicBezTo>
                  <a:cubicBezTo>
                    <a:pt x="704" y="126"/>
                    <a:pt x="556" y="0"/>
                    <a:pt x="38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9"/>
            <p:cNvSpPr/>
            <p:nvPr/>
          </p:nvSpPr>
          <p:spPr>
            <a:xfrm>
              <a:off x="1325495" y="717770"/>
              <a:ext cx="41506" cy="38763"/>
            </a:xfrm>
            <a:custGeom>
              <a:avLst/>
              <a:gdLst/>
              <a:ahLst/>
              <a:cxnLst/>
              <a:rect l="l" t="t" r="r" b="b"/>
              <a:pathLst>
                <a:path w="757" h="707" extrusionOk="0">
                  <a:moveTo>
                    <a:pt x="383" y="0"/>
                  </a:moveTo>
                  <a:cubicBezTo>
                    <a:pt x="366" y="0"/>
                    <a:pt x="348" y="1"/>
                    <a:pt x="330" y="4"/>
                  </a:cubicBezTo>
                  <a:cubicBezTo>
                    <a:pt x="135" y="31"/>
                    <a:pt x="1" y="206"/>
                    <a:pt x="29" y="402"/>
                  </a:cubicBezTo>
                  <a:cubicBezTo>
                    <a:pt x="55" y="581"/>
                    <a:pt x="202" y="707"/>
                    <a:pt x="376" y="707"/>
                  </a:cubicBezTo>
                  <a:cubicBezTo>
                    <a:pt x="393" y="707"/>
                    <a:pt x="411" y="706"/>
                    <a:pt x="429" y="703"/>
                  </a:cubicBezTo>
                  <a:cubicBezTo>
                    <a:pt x="624" y="676"/>
                    <a:pt x="757" y="500"/>
                    <a:pt x="730" y="305"/>
                  </a:cubicBezTo>
                  <a:cubicBezTo>
                    <a:pt x="704" y="126"/>
                    <a:pt x="557" y="0"/>
                    <a:pt x="38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9"/>
            <p:cNvSpPr/>
            <p:nvPr/>
          </p:nvSpPr>
          <p:spPr>
            <a:xfrm>
              <a:off x="1420790" y="704501"/>
              <a:ext cx="23467" cy="38599"/>
            </a:xfrm>
            <a:custGeom>
              <a:avLst/>
              <a:gdLst/>
              <a:ahLst/>
              <a:cxnLst/>
              <a:rect l="l" t="t" r="r" b="b"/>
              <a:pathLst>
                <a:path w="428" h="704" extrusionOk="0">
                  <a:moveTo>
                    <a:pt x="330" y="1"/>
                  </a:moveTo>
                  <a:cubicBezTo>
                    <a:pt x="133" y="27"/>
                    <a:pt x="0" y="211"/>
                    <a:pt x="27" y="399"/>
                  </a:cubicBezTo>
                  <a:cubicBezTo>
                    <a:pt x="53" y="578"/>
                    <a:pt x="200" y="704"/>
                    <a:pt x="374" y="704"/>
                  </a:cubicBezTo>
                  <a:cubicBezTo>
                    <a:pt x="391" y="704"/>
                    <a:pt x="409" y="702"/>
                    <a:pt x="427" y="700"/>
                  </a:cubicBezTo>
                  <a:lnTo>
                    <a:pt x="33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9"/>
            <p:cNvSpPr/>
            <p:nvPr/>
          </p:nvSpPr>
          <p:spPr>
            <a:xfrm>
              <a:off x="1098664" y="826003"/>
              <a:ext cx="41506" cy="38818"/>
            </a:xfrm>
            <a:custGeom>
              <a:avLst/>
              <a:gdLst/>
              <a:ahLst/>
              <a:cxnLst/>
              <a:rect l="l" t="t" r="r" b="b"/>
              <a:pathLst>
                <a:path w="757" h="708" extrusionOk="0">
                  <a:moveTo>
                    <a:pt x="381" y="1"/>
                  </a:moveTo>
                  <a:cubicBezTo>
                    <a:pt x="364" y="1"/>
                    <a:pt x="347" y="2"/>
                    <a:pt x="329" y="5"/>
                  </a:cubicBezTo>
                  <a:cubicBezTo>
                    <a:pt x="133" y="31"/>
                    <a:pt x="0" y="206"/>
                    <a:pt x="29" y="403"/>
                  </a:cubicBezTo>
                  <a:cubicBezTo>
                    <a:pt x="53" y="576"/>
                    <a:pt x="201" y="707"/>
                    <a:pt x="376" y="707"/>
                  </a:cubicBezTo>
                  <a:cubicBezTo>
                    <a:pt x="393" y="707"/>
                    <a:pt x="410" y="706"/>
                    <a:pt x="427" y="704"/>
                  </a:cubicBezTo>
                  <a:cubicBezTo>
                    <a:pt x="617" y="677"/>
                    <a:pt x="756" y="494"/>
                    <a:pt x="728" y="305"/>
                  </a:cubicBezTo>
                  <a:cubicBezTo>
                    <a:pt x="703" y="127"/>
                    <a:pt x="550" y="1"/>
                    <a:pt x="38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9"/>
            <p:cNvSpPr/>
            <p:nvPr/>
          </p:nvSpPr>
          <p:spPr>
            <a:xfrm>
              <a:off x="1193849" y="812569"/>
              <a:ext cx="41506" cy="38818"/>
            </a:xfrm>
            <a:custGeom>
              <a:avLst/>
              <a:gdLst/>
              <a:ahLst/>
              <a:cxnLst/>
              <a:rect l="l" t="t" r="r" b="b"/>
              <a:pathLst>
                <a:path w="757" h="708" extrusionOk="0">
                  <a:moveTo>
                    <a:pt x="381" y="0"/>
                  </a:moveTo>
                  <a:cubicBezTo>
                    <a:pt x="364" y="0"/>
                    <a:pt x="347" y="2"/>
                    <a:pt x="329" y="4"/>
                  </a:cubicBezTo>
                  <a:cubicBezTo>
                    <a:pt x="133" y="31"/>
                    <a:pt x="0" y="208"/>
                    <a:pt x="29" y="402"/>
                  </a:cubicBezTo>
                  <a:cubicBezTo>
                    <a:pt x="55" y="581"/>
                    <a:pt x="201" y="707"/>
                    <a:pt x="374" y="707"/>
                  </a:cubicBezTo>
                  <a:cubicBezTo>
                    <a:pt x="392" y="707"/>
                    <a:pt x="409" y="706"/>
                    <a:pt x="427" y="703"/>
                  </a:cubicBezTo>
                  <a:cubicBezTo>
                    <a:pt x="617" y="676"/>
                    <a:pt x="756" y="502"/>
                    <a:pt x="729" y="305"/>
                  </a:cubicBezTo>
                  <a:cubicBezTo>
                    <a:pt x="703" y="126"/>
                    <a:pt x="551" y="0"/>
                    <a:pt x="38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9"/>
            <p:cNvSpPr/>
            <p:nvPr/>
          </p:nvSpPr>
          <p:spPr>
            <a:xfrm>
              <a:off x="1289088" y="799136"/>
              <a:ext cx="41506" cy="38873"/>
            </a:xfrm>
            <a:custGeom>
              <a:avLst/>
              <a:gdLst/>
              <a:ahLst/>
              <a:cxnLst/>
              <a:rect l="l" t="t" r="r" b="b"/>
              <a:pathLst>
                <a:path w="757" h="709" extrusionOk="0">
                  <a:moveTo>
                    <a:pt x="378" y="0"/>
                  </a:moveTo>
                  <a:cubicBezTo>
                    <a:pt x="361" y="0"/>
                    <a:pt x="345" y="1"/>
                    <a:pt x="328" y="4"/>
                  </a:cubicBezTo>
                  <a:cubicBezTo>
                    <a:pt x="133" y="32"/>
                    <a:pt x="1" y="214"/>
                    <a:pt x="28" y="402"/>
                  </a:cubicBezTo>
                  <a:cubicBezTo>
                    <a:pt x="54" y="582"/>
                    <a:pt x="202" y="708"/>
                    <a:pt x="377" y="708"/>
                  </a:cubicBezTo>
                  <a:cubicBezTo>
                    <a:pt x="394" y="708"/>
                    <a:pt x="411" y="707"/>
                    <a:pt x="428" y="705"/>
                  </a:cubicBezTo>
                  <a:cubicBezTo>
                    <a:pt x="623" y="676"/>
                    <a:pt x="757" y="501"/>
                    <a:pt x="728" y="305"/>
                  </a:cubicBezTo>
                  <a:cubicBezTo>
                    <a:pt x="702" y="133"/>
                    <a:pt x="549" y="0"/>
                    <a:pt x="37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9"/>
            <p:cNvSpPr/>
            <p:nvPr/>
          </p:nvSpPr>
          <p:spPr>
            <a:xfrm>
              <a:off x="1384273" y="785758"/>
              <a:ext cx="41506" cy="39092"/>
            </a:xfrm>
            <a:custGeom>
              <a:avLst/>
              <a:gdLst/>
              <a:ahLst/>
              <a:cxnLst/>
              <a:rect l="l" t="t" r="r" b="b"/>
              <a:pathLst>
                <a:path w="757" h="713" extrusionOk="0">
                  <a:moveTo>
                    <a:pt x="368" y="0"/>
                  </a:moveTo>
                  <a:cubicBezTo>
                    <a:pt x="355" y="0"/>
                    <a:pt x="343" y="1"/>
                    <a:pt x="330" y="2"/>
                  </a:cubicBezTo>
                  <a:cubicBezTo>
                    <a:pt x="133" y="31"/>
                    <a:pt x="1" y="213"/>
                    <a:pt x="29" y="409"/>
                  </a:cubicBezTo>
                  <a:cubicBezTo>
                    <a:pt x="54" y="585"/>
                    <a:pt x="208" y="712"/>
                    <a:pt x="388" y="712"/>
                  </a:cubicBezTo>
                  <a:cubicBezTo>
                    <a:pt x="401" y="712"/>
                    <a:pt x="414" y="711"/>
                    <a:pt x="428" y="710"/>
                  </a:cubicBezTo>
                  <a:cubicBezTo>
                    <a:pt x="624" y="681"/>
                    <a:pt x="757" y="500"/>
                    <a:pt x="728" y="310"/>
                  </a:cubicBezTo>
                  <a:cubicBezTo>
                    <a:pt x="703" y="128"/>
                    <a:pt x="542"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9"/>
            <p:cNvSpPr/>
            <p:nvPr/>
          </p:nvSpPr>
          <p:spPr>
            <a:xfrm>
              <a:off x="1077884" y="901612"/>
              <a:ext cx="22754" cy="27523"/>
            </a:xfrm>
            <a:custGeom>
              <a:avLst/>
              <a:gdLst/>
              <a:ahLst/>
              <a:cxnLst/>
              <a:rect l="l" t="t" r="r" b="b"/>
              <a:pathLst>
                <a:path w="415" h="502" extrusionOk="0">
                  <a:moveTo>
                    <a:pt x="50" y="0"/>
                  </a:moveTo>
                  <a:cubicBezTo>
                    <a:pt x="34" y="0"/>
                    <a:pt x="17" y="1"/>
                    <a:pt x="1" y="4"/>
                  </a:cubicBezTo>
                  <a:lnTo>
                    <a:pt x="50" y="340"/>
                  </a:lnTo>
                  <a:lnTo>
                    <a:pt x="379" y="501"/>
                  </a:lnTo>
                  <a:cubicBezTo>
                    <a:pt x="399" y="446"/>
                    <a:pt x="414" y="375"/>
                    <a:pt x="408" y="306"/>
                  </a:cubicBezTo>
                  <a:cubicBezTo>
                    <a:pt x="381" y="132"/>
                    <a:pt x="227" y="0"/>
                    <a:pt x="5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9"/>
            <p:cNvSpPr/>
            <p:nvPr/>
          </p:nvSpPr>
          <p:spPr>
            <a:xfrm>
              <a:off x="1155468" y="888562"/>
              <a:ext cx="41561" cy="38818"/>
            </a:xfrm>
            <a:custGeom>
              <a:avLst/>
              <a:gdLst/>
              <a:ahLst/>
              <a:cxnLst/>
              <a:rect l="l" t="t" r="r" b="b"/>
              <a:pathLst>
                <a:path w="758" h="708" extrusionOk="0">
                  <a:moveTo>
                    <a:pt x="380" y="1"/>
                  </a:moveTo>
                  <a:cubicBezTo>
                    <a:pt x="363" y="1"/>
                    <a:pt x="346" y="2"/>
                    <a:pt x="329" y="5"/>
                  </a:cubicBezTo>
                  <a:cubicBezTo>
                    <a:pt x="134" y="25"/>
                    <a:pt x="1" y="208"/>
                    <a:pt x="21" y="403"/>
                  </a:cubicBezTo>
                  <a:cubicBezTo>
                    <a:pt x="47" y="576"/>
                    <a:pt x="201" y="707"/>
                    <a:pt x="376" y="707"/>
                  </a:cubicBezTo>
                  <a:cubicBezTo>
                    <a:pt x="393" y="707"/>
                    <a:pt x="411" y="706"/>
                    <a:pt x="428" y="704"/>
                  </a:cubicBezTo>
                  <a:cubicBezTo>
                    <a:pt x="616" y="677"/>
                    <a:pt x="757" y="494"/>
                    <a:pt x="729" y="305"/>
                  </a:cubicBezTo>
                  <a:cubicBezTo>
                    <a:pt x="703" y="127"/>
                    <a:pt x="550" y="1"/>
                    <a:pt x="380"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9"/>
            <p:cNvSpPr/>
            <p:nvPr/>
          </p:nvSpPr>
          <p:spPr>
            <a:xfrm>
              <a:off x="1250652" y="875129"/>
              <a:ext cx="41561" cy="38873"/>
            </a:xfrm>
            <a:custGeom>
              <a:avLst/>
              <a:gdLst/>
              <a:ahLst/>
              <a:cxnLst/>
              <a:rect l="l" t="t" r="r" b="b"/>
              <a:pathLst>
                <a:path w="758" h="709" extrusionOk="0">
                  <a:moveTo>
                    <a:pt x="381" y="0"/>
                  </a:moveTo>
                  <a:cubicBezTo>
                    <a:pt x="365" y="0"/>
                    <a:pt x="347" y="2"/>
                    <a:pt x="330" y="4"/>
                  </a:cubicBezTo>
                  <a:cubicBezTo>
                    <a:pt x="134" y="33"/>
                    <a:pt x="1" y="208"/>
                    <a:pt x="29" y="403"/>
                  </a:cubicBezTo>
                  <a:cubicBezTo>
                    <a:pt x="48" y="582"/>
                    <a:pt x="201" y="709"/>
                    <a:pt x="377" y="709"/>
                  </a:cubicBezTo>
                  <a:cubicBezTo>
                    <a:pt x="394" y="709"/>
                    <a:pt x="411" y="707"/>
                    <a:pt x="428" y="705"/>
                  </a:cubicBezTo>
                  <a:cubicBezTo>
                    <a:pt x="618" y="676"/>
                    <a:pt x="757" y="502"/>
                    <a:pt x="729" y="305"/>
                  </a:cubicBezTo>
                  <a:cubicBezTo>
                    <a:pt x="704" y="126"/>
                    <a:pt x="551" y="0"/>
                    <a:pt x="38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9"/>
            <p:cNvSpPr/>
            <p:nvPr/>
          </p:nvSpPr>
          <p:spPr>
            <a:xfrm>
              <a:off x="1345837" y="861696"/>
              <a:ext cx="41561" cy="38873"/>
            </a:xfrm>
            <a:custGeom>
              <a:avLst/>
              <a:gdLst/>
              <a:ahLst/>
              <a:cxnLst/>
              <a:rect l="l" t="t" r="r" b="b"/>
              <a:pathLst>
                <a:path w="758" h="709" extrusionOk="0">
                  <a:moveTo>
                    <a:pt x="381" y="0"/>
                  </a:moveTo>
                  <a:cubicBezTo>
                    <a:pt x="364" y="0"/>
                    <a:pt x="347" y="1"/>
                    <a:pt x="330" y="4"/>
                  </a:cubicBezTo>
                  <a:cubicBezTo>
                    <a:pt x="134" y="32"/>
                    <a:pt x="1" y="214"/>
                    <a:pt x="29" y="404"/>
                  </a:cubicBezTo>
                  <a:cubicBezTo>
                    <a:pt x="48" y="582"/>
                    <a:pt x="202" y="708"/>
                    <a:pt x="378" y="708"/>
                  </a:cubicBezTo>
                  <a:cubicBezTo>
                    <a:pt x="394" y="708"/>
                    <a:pt x="411" y="707"/>
                    <a:pt x="428" y="705"/>
                  </a:cubicBezTo>
                  <a:cubicBezTo>
                    <a:pt x="618" y="676"/>
                    <a:pt x="757" y="501"/>
                    <a:pt x="730" y="305"/>
                  </a:cubicBezTo>
                  <a:cubicBezTo>
                    <a:pt x="704" y="127"/>
                    <a:pt x="552" y="0"/>
                    <a:pt x="38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9"/>
            <p:cNvSpPr/>
            <p:nvPr/>
          </p:nvSpPr>
          <p:spPr>
            <a:xfrm>
              <a:off x="1441132" y="848428"/>
              <a:ext cx="20342" cy="31964"/>
            </a:xfrm>
            <a:custGeom>
              <a:avLst/>
              <a:gdLst/>
              <a:ahLst/>
              <a:cxnLst/>
              <a:rect l="l" t="t" r="r" b="b"/>
              <a:pathLst>
                <a:path w="371" h="583" extrusionOk="0">
                  <a:moveTo>
                    <a:pt x="322" y="1"/>
                  </a:moveTo>
                  <a:cubicBezTo>
                    <a:pt x="133" y="29"/>
                    <a:pt x="1" y="211"/>
                    <a:pt x="27" y="407"/>
                  </a:cubicBezTo>
                  <a:cubicBezTo>
                    <a:pt x="34" y="469"/>
                    <a:pt x="63" y="533"/>
                    <a:pt x="105" y="582"/>
                  </a:cubicBezTo>
                  <a:lnTo>
                    <a:pt x="370" y="337"/>
                  </a:lnTo>
                  <a:lnTo>
                    <a:pt x="328"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9"/>
            <p:cNvSpPr/>
            <p:nvPr/>
          </p:nvSpPr>
          <p:spPr>
            <a:xfrm>
              <a:off x="1213807" y="956496"/>
              <a:ext cx="41506" cy="38873"/>
            </a:xfrm>
            <a:custGeom>
              <a:avLst/>
              <a:gdLst/>
              <a:ahLst/>
              <a:cxnLst/>
              <a:rect l="l" t="t" r="r" b="b"/>
              <a:pathLst>
                <a:path w="757" h="709" extrusionOk="0">
                  <a:moveTo>
                    <a:pt x="380" y="1"/>
                  </a:moveTo>
                  <a:cubicBezTo>
                    <a:pt x="364" y="1"/>
                    <a:pt x="347" y="2"/>
                    <a:pt x="330" y="4"/>
                  </a:cubicBezTo>
                  <a:cubicBezTo>
                    <a:pt x="140" y="33"/>
                    <a:pt x="1" y="208"/>
                    <a:pt x="29" y="404"/>
                  </a:cubicBezTo>
                  <a:cubicBezTo>
                    <a:pt x="54" y="582"/>
                    <a:pt x="208" y="709"/>
                    <a:pt x="377" y="709"/>
                  </a:cubicBezTo>
                  <a:cubicBezTo>
                    <a:pt x="394" y="709"/>
                    <a:pt x="411" y="708"/>
                    <a:pt x="428" y="705"/>
                  </a:cubicBezTo>
                  <a:cubicBezTo>
                    <a:pt x="624" y="676"/>
                    <a:pt x="757" y="502"/>
                    <a:pt x="728" y="305"/>
                  </a:cubicBezTo>
                  <a:cubicBezTo>
                    <a:pt x="710" y="127"/>
                    <a:pt x="556" y="1"/>
                    <a:pt x="380"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9"/>
            <p:cNvSpPr/>
            <p:nvPr/>
          </p:nvSpPr>
          <p:spPr>
            <a:xfrm>
              <a:off x="1308991" y="943063"/>
              <a:ext cx="41506" cy="38873"/>
            </a:xfrm>
            <a:custGeom>
              <a:avLst/>
              <a:gdLst/>
              <a:ahLst/>
              <a:cxnLst/>
              <a:rect l="l" t="t" r="r" b="b"/>
              <a:pathLst>
                <a:path w="757" h="709" extrusionOk="0">
                  <a:moveTo>
                    <a:pt x="379" y="1"/>
                  </a:moveTo>
                  <a:cubicBezTo>
                    <a:pt x="363" y="1"/>
                    <a:pt x="346" y="2"/>
                    <a:pt x="330" y="4"/>
                  </a:cubicBezTo>
                  <a:cubicBezTo>
                    <a:pt x="142" y="32"/>
                    <a:pt x="1" y="214"/>
                    <a:pt x="29" y="404"/>
                  </a:cubicBezTo>
                  <a:cubicBezTo>
                    <a:pt x="55" y="583"/>
                    <a:pt x="208" y="708"/>
                    <a:pt x="376" y="708"/>
                  </a:cubicBezTo>
                  <a:cubicBezTo>
                    <a:pt x="393" y="708"/>
                    <a:pt x="410" y="707"/>
                    <a:pt x="428" y="705"/>
                  </a:cubicBezTo>
                  <a:cubicBezTo>
                    <a:pt x="624" y="684"/>
                    <a:pt x="757" y="501"/>
                    <a:pt x="730" y="306"/>
                  </a:cubicBezTo>
                  <a:cubicBezTo>
                    <a:pt x="710" y="132"/>
                    <a:pt x="556" y="1"/>
                    <a:pt x="379"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9"/>
            <p:cNvSpPr/>
            <p:nvPr/>
          </p:nvSpPr>
          <p:spPr>
            <a:xfrm>
              <a:off x="2381025" y="58341"/>
              <a:ext cx="502572" cy="526070"/>
            </a:xfrm>
            <a:custGeom>
              <a:avLst/>
              <a:gdLst/>
              <a:ahLst/>
              <a:cxnLst/>
              <a:rect l="l" t="t" r="r" b="b"/>
              <a:pathLst>
                <a:path w="9166" h="9595" extrusionOk="0">
                  <a:moveTo>
                    <a:pt x="6322" y="0"/>
                  </a:moveTo>
                  <a:lnTo>
                    <a:pt x="5860" y="225"/>
                  </a:lnTo>
                  <a:lnTo>
                    <a:pt x="5216" y="526"/>
                  </a:lnTo>
                  <a:lnTo>
                    <a:pt x="4277" y="981"/>
                  </a:lnTo>
                  <a:lnTo>
                    <a:pt x="3640" y="1289"/>
                  </a:lnTo>
                  <a:lnTo>
                    <a:pt x="2696" y="1744"/>
                  </a:lnTo>
                  <a:lnTo>
                    <a:pt x="2059" y="2052"/>
                  </a:lnTo>
                  <a:lnTo>
                    <a:pt x="1119" y="2501"/>
                  </a:lnTo>
                  <a:lnTo>
                    <a:pt x="482" y="2808"/>
                  </a:lnTo>
                  <a:lnTo>
                    <a:pt x="0" y="3040"/>
                  </a:lnTo>
                  <a:lnTo>
                    <a:pt x="398" y="3872"/>
                  </a:lnTo>
                  <a:lnTo>
                    <a:pt x="706" y="4511"/>
                  </a:lnTo>
                  <a:lnTo>
                    <a:pt x="1546" y="6260"/>
                  </a:lnTo>
                  <a:lnTo>
                    <a:pt x="1855" y="6897"/>
                  </a:lnTo>
                  <a:lnTo>
                    <a:pt x="2696" y="8648"/>
                  </a:lnTo>
                  <a:lnTo>
                    <a:pt x="2842" y="8956"/>
                  </a:lnTo>
                  <a:lnTo>
                    <a:pt x="3200" y="9006"/>
                  </a:lnTo>
                  <a:lnTo>
                    <a:pt x="5679" y="9384"/>
                  </a:lnTo>
                  <a:lnTo>
                    <a:pt x="5685" y="9384"/>
                  </a:lnTo>
                  <a:lnTo>
                    <a:pt x="5874" y="9411"/>
                  </a:lnTo>
                  <a:lnTo>
                    <a:pt x="7043" y="9594"/>
                  </a:lnTo>
                  <a:lnTo>
                    <a:pt x="7625" y="8586"/>
                  </a:lnTo>
                  <a:lnTo>
                    <a:pt x="7625" y="8577"/>
                  </a:lnTo>
                  <a:lnTo>
                    <a:pt x="7757" y="8347"/>
                  </a:lnTo>
                  <a:lnTo>
                    <a:pt x="8983" y="6225"/>
                  </a:lnTo>
                  <a:lnTo>
                    <a:pt x="9166" y="5910"/>
                  </a:lnTo>
                  <a:lnTo>
                    <a:pt x="9018" y="5610"/>
                  </a:lnTo>
                  <a:lnTo>
                    <a:pt x="8178" y="3852"/>
                  </a:lnTo>
                  <a:lnTo>
                    <a:pt x="7870" y="3215"/>
                  </a:lnTo>
                  <a:lnTo>
                    <a:pt x="7023" y="1464"/>
                  </a:lnTo>
                  <a:lnTo>
                    <a:pt x="6714" y="827"/>
                  </a:lnTo>
                  <a:lnTo>
                    <a:pt x="63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9"/>
            <p:cNvSpPr/>
            <p:nvPr/>
          </p:nvSpPr>
          <p:spPr>
            <a:xfrm>
              <a:off x="2402848" y="268501"/>
              <a:ext cx="30376" cy="37173"/>
            </a:xfrm>
            <a:custGeom>
              <a:avLst/>
              <a:gdLst/>
              <a:ahLst/>
              <a:cxnLst/>
              <a:rect l="l" t="t" r="r" b="b"/>
              <a:pathLst>
                <a:path w="554" h="678" extrusionOk="0">
                  <a:moveTo>
                    <a:pt x="156" y="1"/>
                  </a:moveTo>
                  <a:cubicBezTo>
                    <a:pt x="104" y="1"/>
                    <a:pt x="51" y="13"/>
                    <a:pt x="0" y="39"/>
                  </a:cubicBezTo>
                  <a:lnTo>
                    <a:pt x="308" y="678"/>
                  </a:lnTo>
                  <a:cubicBezTo>
                    <a:pt x="484" y="585"/>
                    <a:pt x="553" y="375"/>
                    <a:pt x="469" y="200"/>
                  </a:cubicBezTo>
                  <a:cubicBezTo>
                    <a:pt x="409" y="76"/>
                    <a:pt x="285" y="1"/>
                    <a:pt x="1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9"/>
            <p:cNvSpPr/>
            <p:nvPr/>
          </p:nvSpPr>
          <p:spPr>
            <a:xfrm>
              <a:off x="2475826" y="226831"/>
              <a:ext cx="44193" cy="38873"/>
            </a:xfrm>
            <a:custGeom>
              <a:avLst/>
              <a:gdLst/>
              <a:ahLst/>
              <a:cxnLst/>
              <a:rect l="l" t="t" r="r" b="b"/>
              <a:pathLst>
                <a:path w="806" h="709" extrusionOk="0">
                  <a:moveTo>
                    <a:pt x="406" y="1"/>
                  </a:moveTo>
                  <a:cubicBezTo>
                    <a:pt x="354" y="1"/>
                    <a:pt x="302" y="12"/>
                    <a:pt x="252" y="36"/>
                  </a:cubicBezTo>
                  <a:cubicBezTo>
                    <a:pt x="69" y="120"/>
                    <a:pt x="0" y="330"/>
                    <a:pt x="84" y="505"/>
                  </a:cubicBezTo>
                  <a:cubicBezTo>
                    <a:pt x="144" y="636"/>
                    <a:pt x="269" y="708"/>
                    <a:pt x="399" y="708"/>
                  </a:cubicBezTo>
                  <a:cubicBezTo>
                    <a:pt x="451" y="708"/>
                    <a:pt x="503" y="697"/>
                    <a:pt x="553" y="673"/>
                  </a:cubicBezTo>
                  <a:cubicBezTo>
                    <a:pt x="735" y="589"/>
                    <a:pt x="805" y="379"/>
                    <a:pt x="721" y="204"/>
                  </a:cubicBezTo>
                  <a:cubicBezTo>
                    <a:pt x="661" y="74"/>
                    <a:pt x="536" y="1"/>
                    <a:pt x="40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9"/>
            <p:cNvSpPr/>
            <p:nvPr/>
          </p:nvSpPr>
          <p:spPr>
            <a:xfrm>
              <a:off x="2562129" y="185106"/>
              <a:ext cx="44686" cy="38928"/>
            </a:xfrm>
            <a:custGeom>
              <a:avLst/>
              <a:gdLst/>
              <a:ahLst/>
              <a:cxnLst/>
              <a:rect l="l" t="t" r="r" b="b"/>
              <a:pathLst>
                <a:path w="815" h="710" extrusionOk="0">
                  <a:moveTo>
                    <a:pt x="404" y="0"/>
                  </a:moveTo>
                  <a:cubicBezTo>
                    <a:pt x="353" y="0"/>
                    <a:pt x="301" y="11"/>
                    <a:pt x="253" y="34"/>
                  </a:cubicBezTo>
                  <a:cubicBezTo>
                    <a:pt x="78" y="118"/>
                    <a:pt x="1" y="335"/>
                    <a:pt x="92" y="510"/>
                  </a:cubicBezTo>
                  <a:cubicBezTo>
                    <a:pt x="151" y="635"/>
                    <a:pt x="275" y="710"/>
                    <a:pt x="405" y="710"/>
                  </a:cubicBezTo>
                  <a:cubicBezTo>
                    <a:pt x="457" y="710"/>
                    <a:pt x="511" y="697"/>
                    <a:pt x="562" y="671"/>
                  </a:cubicBezTo>
                  <a:cubicBezTo>
                    <a:pt x="737" y="587"/>
                    <a:pt x="814" y="377"/>
                    <a:pt x="730" y="202"/>
                  </a:cubicBezTo>
                  <a:cubicBezTo>
                    <a:pt x="669" y="75"/>
                    <a:pt x="538" y="0"/>
                    <a:pt x="40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9"/>
            <p:cNvSpPr/>
            <p:nvPr/>
          </p:nvSpPr>
          <p:spPr>
            <a:xfrm>
              <a:off x="2648979" y="143546"/>
              <a:ext cx="44193" cy="38763"/>
            </a:xfrm>
            <a:custGeom>
              <a:avLst/>
              <a:gdLst/>
              <a:ahLst/>
              <a:cxnLst/>
              <a:rect l="l" t="t" r="r" b="b"/>
              <a:pathLst>
                <a:path w="806" h="707" extrusionOk="0">
                  <a:moveTo>
                    <a:pt x="406" y="0"/>
                  </a:moveTo>
                  <a:cubicBezTo>
                    <a:pt x="355" y="0"/>
                    <a:pt x="302" y="12"/>
                    <a:pt x="252" y="36"/>
                  </a:cubicBezTo>
                  <a:cubicBezTo>
                    <a:pt x="77" y="120"/>
                    <a:pt x="0" y="330"/>
                    <a:pt x="84" y="505"/>
                  </a:cubicBezTo>
                  <a:cubicBezTo>
                    <a:pt x="145" y="631"/>
                    <a:pt x="276" y="707"/>
                    <a:pt x="409" y="707"/>
                  </a:cubicBezTo>
                  <a:cubicBezTo>
                    <a:pt x="460" y="707"/>
                    <a:pt x="512" y="696"/>
                    <a:pt x="560" y="673"/>
                  </a:cubicBezTo>
                  <a:cubicBezTo>
                    <a:pt x="734" y="589"/>
                    <a:pt x="805" y="372"/>
                    <a:pt x="721" y="197"/>
                  </a:cubicBezTo>
                  <a:cubicBezTo>
                    <a:pt x="661" y="72"/>
                    <a:pt x="536" y="0"/>
                    <a:pt x="40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9"/>
            <p:cNvSpPr/>
            <p:nvPr/>
          </p:nvSpPr>
          <p:spPr>
            <a:xfrm>
              <a:off x="2735775" y="103630"/>
              <a:ext cx="30376" cy="36954"/>
            </a:xfrm>
            <a:custGeom>
              <a:avLst/>
              <a:gdLst/>
              <a:ahLst/>
              <a:cxnLst/>
              <a:rect l="l" t="t" r="r" b="b"/>
              <a:pathLst>
                <a:path w="554" h="674" extrusionOk="0">
                  <a:moveTo>
                    <a:pt x="244" y="1"/>
                  </a:moveTo>
                  <a:cubicBezTo>
                    <a:pt x="69" y="85"/>
                    <a:pt x="0" y="295"/>
                    <a:pt x="84" y="476"/>
                  </a:cubicBezTo>
                  <a:cubicBezTo>
                    <a:pt x="144" y="601"/>
                    <a:pt x="269" y="673"/>
                    <a:pt x="399" y="673"/>
                  </a:cubicBezTo>
                  <a:cubicBezTo>
                    <a:pt x="451" y="673"/>
                    <a:pt x="503" y="662"/>
                    <a:pt x="553" y="638"/>
                  </a:cubicBezTo>
                  <a:lnTo>
                    <a:pt x="244"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9"/>
            <p:cNvSpPr/>
            <p:nvPr/>
          </p:nvSpPr>
          <p:spPr>
            <a:xfrm>
              <a:off x="2407453" y="195414"/>
              <a:ext cx="39587" cy="28017"/>
            </a:xfrm>
            <a:custGeom>
              <a:avLst/>
              <a:gdLst/>
              <a:ahLst/>
              <a:cxnLst/>
              <a:rect l="l" t="t" r="r" b="b"/>
              <a:pathLst>
                <a:path w="722" h="511" extrusionOk="0">
                  <a:moveTo>
                    <a:pt x="637" y="1"/>
                  </a:moveTo>
                  <a:lnTo>
                    <a:pt x="0" y="308"/>
                  </a:lnTo>
                  <a:cubicBezTo>
                    <a:pt x="61" y="435"/>
                    <a:pt x="188" y="510"/>
                    <a:pt x="320" y="510"/>
                  </a:cubicBezTo>
                  <a:cubicBezTo>
                    <a:pt x="370" y="510"/>
                    <a:pt x="421" y="499"/>
                    <a:pt x="469" y="476"/>
                  </a:cubicBezTo>
                  <a:cubicBezTo>
                    <a:pt x="644" y="392"/>
                    <a:pt x="721" y="182"/>
                    <a:pt x="637"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9"/>
            <p:cNvSpPr/>
            <p:nvPr/>
          </p:nvSpPr>
          <p:spPr>
            <a:xfrm>
              <a:off x="2493865" y="153963"/>
              <a:ext cx="39587" cy="27688"/>
            </a:xfrm>
            <a:custGeom>
              <a:avLst/>
              <a:gdLst/>
              <a:ahLst/>
              <a:cxnLst/>
              <a:rect l="l" t="t" r="r" b="b"/>
              <a:pathLst>
                <a:path w="722" h="505" extrusionOk="0">
                  <a:moveTo>
                    <a:pt x="638" y="0"/>
                  </a:moveTo>
                  <a:lnTo>
                    <a:pt x="1" y="308"/>
                  </a:lnTo>
                  <a:cubicBezTo>
                    <a:pt x="61" y="433"/>
                    <a:pt x="185" y="505"/>
                    <a:pt x="318" y="505"/>
                  </a:cubicBezTo>
                  <a:cubicBezTo>
                    <a:pt x="371" y="505"/>
                    <a:pt x="425" y="493"/>
                    <a:pt x="476" y="469"/>
                  </a:cubicBezTo>
                  <a:cubicBezTo>
                    <a:pt x="651" y="385"/>
                    <a:pt x="722" y="175"/>
                    <a:pt x="63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9"/>
            <p:cNvSpPr/>
            <p:nvPr/>
          </p:nvSpPr>
          <p:spPr>
            <a:xfrm>
              <a:off x="2580606" y="112129"/>
              <a:ext cx="39587" cy="28017"/>
            </a:xfrm>
            <a:custGeom>
              <a:avLst/>
              <a:gdLst/>
              <a:ahLst/>
              <a:cxnLst/>
              <a:rect l="l" t="t" r="r" b="b"/>
              <a:pathLst>
                <a:path w="722" h="511" extrusionOk="0">
                  <a:moveTo>
                    <a:pt x="637" y="0"/>
                  </a:moveTo>
                  <a:lnTo>
                    <a:pt x="0" y="308"/>
                  </a:lnTo>
                  <a:cubicBezTo>
                    <a:pt x="61" y="435"/>
                    <a:pt x="188" y="510"/>
                    <a:pt x="320" y="510"/>
                  </a:cubicBezTo>
                  <a:cubicBezTo>
                    <a:pt x="370" y="510"/>
                    <a:pt x="421" y="499"/>
                    <a:pt x="469" y="476"/>
                  </a:cubicBezTo>
                  <a:cubicBezTo>
                    <a:pt x="645" y="392"/>
                    <a:pt x="721" y="175"/>
                    <a:pt x="637"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9"/>
            <p:cNvSpPr/>
            <p:nvPr/>
          </p:nvSpPr>
          <p:spPr>
            <a:xfrm>
              <a:off x="2667018" y="70678"/>
              <a:ext cx="39971" cy="27688"/>
            </a:xfrm>
            <a:custGeom>
              <a:avLst/>
              <a:gdLst/>
              <a:ahLst/>
              <a:cxnLst/>
              <a:rect l="l" t="t" r="r" b="b"/>
              <a:pathLst>
                <a:path w="729" h="505" extrusionOk="0">
                  <a:moveTo>
                    <a:pt x="644" y="0"/>
                  </a:moveTo>
                  <a:lnTo>
                    <a:pt x="0" y="301"/>
                  </a:lnTo>
                  <a:cubicBezTo>
                    <a:pt x="66" y="431"/>
                    <a:pt x="192" y="504"/>
                    <a:pt x="323" y="504"/>
                  </a:cubicBezTo>
                  <a:cubicBezTo>
                    <a:pt x="374" y="504"/>
                    <a:pt x="427" y="493"/>
                    <a:pt x="476" y="469"/>
                  </a:cubicBezTo>
                  <a:cubicBezTo>
                    <a:pt x="651" y="385"/>
                    <a:pt x="728" y="175"/>
                    <a:pt x="64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9"/>
            <p:cNvSpPr/>
            <p:nvPr/>
          </p:nvSpPr>
          <p:spPr>
            <a:xfrm>
              <a:off x="2465792" y="315544"/>
              <a:ext cx="44248" cy="38873"/>
            </a:xfrm>
            <a:custGeom>
              <a:avLst/>
              <a:gdLst/>
              <a:ahLst/>
              <a:cxnLst/>
              <a:rect l="l" t="t" r="r" b="b"/>
              <a:pathLst>
                <a:path w="807" h="709" extrusionOk="0">
                  <a:moveTo>
                    <a:pt x="405" y="1"/>
                  </a:moveTo>
                  <a:cubicBezTo>
                    <a:pt x="352" y="1"/>
                    <a:pt x="298" y="12"/>
                    <a:pt x="246" y="36"/>
                  </a:cubicBezTo>
                  <a:cubicBezTo>
                    <a:pt x="71" y="120"/>
                    <a:pt x="0" y="330"/>
                    <a:pt x="84" y="505"/>
                  </a:cubicBezTo>
                  <a:cubicBezTo>
                    <a:pt x="144" y="635"/>
                    <a:pt x="269" y="708"/>
                    <a:pt x="400" y="708"/>
                  </a:cubicBezTo>
                  <a:cubicBezTo>
                    <a:pt x="452" y="708"/>
                    <a:pt x="505" y="697"/>
                    <a:pt x="555" y="673"/>
                  </a:cubicBezTo>
                  <a:cubicBezTo>
                    <a:pt x="730" y="589"/>
                    <a:pt x="807" y="379"/>
                    <a:pt x="723" y="204"/>
                  </a:cubicBezTo>
                  <a:cubicBezTo>
                    <a:pt x="663" y="73"/>
                    <a:pt x="538" y="1"/>
                    <a:pt x="40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9"/>
            <p:cNvSpPr/>
            <p:nvPr/>
          </p:nvSpPr>
          <p:spPr>
            <a:xfrm>
              <a:off x="2552204" y="273819"/>
              <a:ext cx="44577" cy="38928"/>
            </a:xfrm>
            <a:custGeom>
              <a:avLst/>
              <a:gdLst/>
              <a:ahLst/>
              <a:cxnLst/>
              <a:rect l="l" t="t" r="r" b="b"/>
              <a:pathLst>
                <a:path w="813" h="710" extrusionOk="0">
                  <a:moveTo>
                    <a:pt x="403" y="0"/>
                  </a:moveTo>
                  <a:cubicBezTo>
                    <a:pt x="352" y="0"/>
                    <a:pt x="301" y="11"/>
                    <a:pt x="253" y="34"/>
                  </a:cubicBezTo>
                  <a:cubicBezTo>
                    <a:pt x="78" y="118"/>
                    <a:pt x="0" y="335"/>
                    <a:pt x="85" y="510"/>
                  </a:cubicBezTo>
                  <a:cubicBezTo>
                    <a:pt x="149" y="635"/>
                    <a:pt x="274" y="710"/>
                    <a:pt x="404" y="710"/>
                  </a:cubicBezTo>
                  <a:cubicBezTo>
                    <a:pt x="457" y="710"/>
                    <a:pt x="510" y="697"/>
                    <a:pt x="560" y="671"/>
                  </a:cubicBezTo>
                  <a:cubicBezTo>
                    <a:pt x="735" y="587"/>
                    <a:pt x="812" y="377"/>
                    <a:pt x="728" y="202"/>
                  </a:cubicBezTo>
                  <a:cubicBezTo>
                    <a:pt x="663" y="75"/>
                    <a:pt x="535" y="0"/>
                    <a:pt x="40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9"/>
            <p:cNvSpPr/>
            <p:nvPr/>
          </p:nvSpPr>
          <p:spPr>
            <a:xfrm>
              <a:off x="2639000" y="232259"/>
              <a:ext cx="44193" cy="38818"/>
            </a:xfrm>
            <a:custGeom>
              <a:avLst/>
              <a:gdLst/>
              <a:ahLst/>
              <a:cxnLst/>
              <a:rect l="l" t="t" r="r" b="b"/>
              <a:pathLst>
                <a:path w="806" h="708" extrusionOk="0">
                  <a:moveTo>
                    <a:pt x="408" y="1"/>
                  </a:moveTo>
                  <a:cubicBezTo>
                    <a:pt x="356" y="1"/>
                    <a:pt x="303" y="12"/>
                    <a:pt x="253" y="36"/>
                  </a:cubicBezTo>
                  <a:cubicBezTo>
                    <a:pt x="76" y="120"/>
                    <a:pt x="1" y="330"/>
                    <a:pt x="85" y="505"/>
                  </a:cubicBezTo>
                  <a:cubicBezTo>
                    <a:pt x="145" y="632"/>
                    <a:pt x="273" y="707"/>
                    <a:pt x="407" y="707"/>
                  </a:cubicBezTo>
                  <a:cubicBezTo>
                    <a:pt x="458" y="707"/>
                    <a:pt x="510" y="696"/>
                    <a:pt x="560" y="673"/>
                  </a:cubicBezTo>
                  <a:cubicBezTo>
                    <a:pt x="735" y="589"/>
                    <a:pt x="806" y="379"/>
                    <a:pt x="722" y="196"/>
                  </a:cubicBezTo>
                  <a:cubicBezTo>
                    <a:pt x="662" y="71"/>
                    <a:pt x="538" y="1"/>
                    <a:pt x="40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9"/>
            <p:cNvSpPr/>
            <p:nvPr/>
          </p:nvSpPr>
          <p:spPr>
            <a:xfrm>
              <a:off x="2725686" y="190424"/>
              <a:ext cx="44193" cy="38873"/>
            </a:xfrm>
            <a:custGeom>
              <a:avLst/>
              <a:gdLst/>
              <a:ahLst/>
              <a:cxnLst/>
              <a:rect l="l" t="t" r="r" b="b"/>
              <a:pathLst>
                <a:path w="806" h="709" extrusionOk="0">
                  <a:moveTo>
                    <a:pt x="400" y="0"/>
                  </a:moveTo>
                  <a:cubicBezTo>
                    <a:pt x="348" y="0"/>
                    <a:pt x="296" y="11"/>
                    <a:pt x="246" y="35"/>
                  </a:cubicBezTo>
                  <a:cubicBezTo>
                    <a:pt x="72" y="119"/>
                    <a:pt x="1" y="329"/>
                    <a:pt x="85" y="512"/>
                  </a:cubicBezTo>
                  <a:cubicBezTo>
                    <a:pt x="145" y="637"/>
                    <a:pt x="270" y="708"/>
                    <a:pt x="400" y="708"/>
                  </a:cubicBezTo>
                  <a:cubicBezTo>
                    <a:pt x="451" y="708"/>
                    <a:pt x="504" y="697"/>
                    <a:pt x="554" y="673"/>
                  </a:cubicBezTo>
                  <a:cubicBezTo>
                    <a:pt x="730" y="589"/>
                    <a:pt x="806" y="379"/>
                    <a:pt x="722" y="203"/>
                  </a:cubicBezTo>
                  <a:cubicBezTo>
                    <a:pt x="661" y="76"/>
                    <a:pt x="534" y="0"/>
                    <a:pt x="40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9"/>
            <p:cNvSpPr/>
            <p:nvPr/>
          </p:nvSpPr>
          <p:spPr>
            <a:xfrm>
              <a:off x="2465792" y="399597"/>
              <a:ext cx="30814" cy="36899"/>
            </a:xfrm>
            <a:custGeom>
              <a:avLst/>
              <a:gdLst/>
              <a:ahLst/>
              <a:cxnLst/>
              <a:rect l="l" t="t" r="r" b="b"/>
              <a:pathLst>
                <a:path w="562" h="673" extrusionOk="0">
                  <a:moveTo>
                    <a:pt x="156" y="1"/>
                  </a:moveTo>
                  <a:cubicBezTo>
                    <a:pt x="103" y="1"/>
                    <a:pt x="50" y="12"/>
                    <a:pt x="0" y="36"/>
                  </a:cubicBezTo>
                  <a:lnTo>
                    <a:pt x="309" y="673"/>
                  </a:lnTo>
                  <a:cubicBezTo>
                    <a:pt x="484" y="589"/>
                    <a:pt x="561" y="379"/>
                    <a:pt x="477" y="197"/>
                  </a:cubicBezTo>
                  <a:cubicBezTo>
                    <a:pt x="413" y="72"/>
                    <a:pt x="287" y="1"/>
                    <a:pt x="1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9"/>
            <p:cNvSpPr/>
            <p:nvPr/>
          </p:nvSpPr>
          <p:spPr>
            <a:xfrm>
              <a:off x="2538771" y="357872"/>
              <a:ext cx="44193" cy="38763"/>
            </a:xfrm>
            <a:custGeom>
              <a:avLst/>
              <a:gdLst/>
              <a:ahLst/>
              <a:cxnLst/>
              <a:rect l="l" t="t" r="r" b="b"/>
              <a:pathLst>
                <a:path w="806" h="707" extrusionOk="0">
                  <a:moveTo>
                    <a:pt x="401" y="0"/>
                  </a:moveTo>
                  <a:cubicBezTo>
                    <a:pt x="351" y="0"/>
                    <a:pt x="300" y="11"/>
                    <a:pt x="252" y="34"/>
                  </a:cubicBezTo>
                  <a:cubicBezTo>
                    <a:pt x="77" y="118"/>
                    <a:pt x="0" y="328"/>
                    <a:pt x="84" y="510"/>
                  </a:cubicBezTo>
                  <a:cubicBezTo>
                    <a:pt x="144" y="635"/>
                    <a:pt x="268" y="707"/>
                    <a:pt x="400" y="707"/>
                  </a:cubicBezTo>
                  <a:cubicBezTo>
                    <a:pt x="453" y="707"/>
                    <a:pt x="508" y="695"/>
                    <a:pt x="560" y="671"/>
                  </a:cubicBezTo>
                  <a:cubicBezTo>
                    <a:pt x="736" y="587"/>
                    <a:pt x="805" y="377"/>
                    <a:pt x="721" y="202"/>
                  </a:cubicBezTo>
                  <a:cubicBezTo>
                    <a:pt x="660" y="75"/>
                    <a:pt x="533" y="0"/>
                    <a:pt x="40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9"/>
            <p:cNvSpPr/>
            <p:nvPr/>
          </p:nvSpPr>
          <p:spPr>
            <a:xfrm>
              <a:off x="2625567" y="316147"/>
              <a:ext cx="44193" cy="38928"/>
            </a:xfrm>
            <a:custGeom>
              <a:avLst/>
              <a:gdLst/>
              <a:ahLst/>
              <a:cxnLst/>
              <a:rect l="l" t="t" r="r" b="b"/>
              <a:pathLst>
                <a:path w="806" h="710" extrusionOk="0">
                  <a:moveTo>
                    <a:pt x="405" y="1"/>
                  </a:moveTo>
                  <a:cubicBezTo>
                    <a:pt x="352" y="1"/>
                    <a:pt x="298" y="13"/>
                    <a:pt x="246" y="39"/>
                  </a:cubicBezTo>
                  <a:cubicBezTo>
                    <a:pt x="69" y="123"/>
                    <a:pt x="0" y="333"/>
                    <a:pt x="84" y="508"/>
                  </a:cubicBezTo>
                  <a:cubicBezTo>
                    <a:pt x="145" y="634"/>
                    <a:pt x="272" y="710"/>
                    <a:pt x="404" y="710"/>
                  </a:cubicBezTo>
                  <a:cubicBezTo>
                    <a:pt x="454" y="710"/>
                    <a:pt x="505" y="699"/>
                    <a:pt x="553" y="676"/>
                  </a:cubicBezTo>
                  <a:cubicBezTo>
                    <a:pt x="728" y="592"/>
                    <a:pt x="805" y="375"/>
                    <a:pt x="721" y="200"/>
                  </a:cubicBezTo>
                  <a:cubicBezTo>
                    <a:pt x="661" y="76"/>
                    <a:pt x="537" y="1"/>
                    <a:pt x="40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9"/>
            <p:cNvSpPr/>
            <p:nvPr/>
          </p:nvSpPr>
          <p:spPr>
            <a:xfrm>
              <a:off x="2711869" y="274477"/>
              <a:ext cx="44686" cy="38818"/>
            </a:xfrm>
            <a:custGeom>
              <a:avLst/>
              <a:gdLst/>
              <a:ahLst/>
              <a:cxnLst/>
              <a:rect l="l" t="t" r="r" b="b"/>
              <a:pathLst>
                <a:path w="815" h="708" extrusionOk="0">
                  <a:moveTo>
                    <a:pt x="406" y="1"/>
                  </a:moveTo>
                  <a:cubicBezTo>
                    <a:pt x="355" y="1"/>
                    <a:pt x="302" y="12"/>
                    <a:pt x="253" y="36"/>
                  </a:cubicBezTo>
                  <a:cubicBezTo>
                    <a:pt x="78" y="120"/>
                    <a:pt x="1" y="330"/>
                    <a:pt x="85" y="505"/>
                  </a:cubicBezTo>
                  <a:cubicBezTo>
                    <a:pt x="150" y="635"/>
                    <a:pt x="276" y="708"/>
                    <a:pt x="408" y="708"/>
                  </a:cubicBezTo>
                  <a:cubicBezTo>
                    <a:pt x="460" y="708"/>
                    <a:pt x="512" y="697"/>
                    <a:pt x="562" y="673"/>
                  </a:cubicBezTo>
                  <a:cubicBezTo>
                    <a:pt x="737" y="589"/>
                    <a:pt x="814" y="379"/>
                    <a:pt x="730" y="204"/>
                  </a:cubicBezTo>
                  <a:cubicBezTo>
                    <a:pt x="664" y="74"/>
                    <a:pt x="537" y="1"/>
                    <a:pt x="40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9"/>
            <p:cNvSpPr/>
            <p:nvPr/>
          </p:nvSpPr>
          <p:spPr>
            <a:xfrm>
              <a:off x="2798665" y="234562"/>
              <a:ext cx="30760" cy="36954"/>
            </a:xfrm>
            <a:custGeom>
              <a:avLst/>
              <a:gdLst/>
              <a:ahLst/>
              <a:cxnLst/>
              <a:rect l="l" t="t" r="r" b="b"/>
              <a:pathLst>
                <a:path w="561" h="674" extrusionOk="0">
                  <a:moveTo>
                    <a:pt x="253" y="1"/>
                  </a:moveTo>
                  <a:cubicBezTo>
                    <a:pt x="78" y="85"/>
                    <a:pt x="1" y="302"/>
                    <a:pt x="85" y="476"/>
                  </a:cubicBezTo>
                  <a:cubicBezTo>
                    <a:pt x="145" y="601"/>
                    <a:pt x="270" y="673"/>
                    <a:pt x="402" y="673"/>
                  </a:cubicBezTo>
                  <a:cubicBezTo>
                    <a:pt x="455" y="673"/>
                    <a:pt x="509" y="662"/>
                    <a:pt x="561" y="638"/>
                  </a:cubicBezTo>
                  <a:lnTo>
                    <a:pt x="25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9"/>
            <p:cNvSpPr/>
            <p:nvPr/>
          </p:nvSpPr>
          <p:spPr>
            <a:xfrm>
              <a:off x="2528792" y="446586"/>
              <a:ext cx="44193" cy="38763"/>
            </a:xfrm>
            <a:custGeom>
              <a:avLst/>
              <a:gdLst/>
              <a:ahLst/>
              <a:cxnLst/>
              <a:rect l="l" t="t" r="r" b="b"/>
              <a:pathLst>
                <a:path w="806" h="707" extrusionOk="0">
                  <a:moveTo>
                    <a:pt x="403" y="0"/>
                  </a:moveTo>
                  <a:cubicBezTo>
                    <a:pt x="352" y="0"/>
                    <a:pt x="301" y="11"/>
                    <a:pt x="253" y="34"/>
                  </a:cubicBezTo>
                  <a:cubicBezTo>
                    <a:pt x="78" y="118"/>
                    <a:pt x="1" y="335"/>
                    <a:pt x="85" y="510"/>
                  </a:cubicBezTo>
                  <a:cubicBezTo>
                    <a:pt x="145" y="635"/>
                    <a:pt x="269" y="707"/>
                    <a:pt x="402" y="707"/>
                  </a:cubicBezTo>
                  <a:cubicBezTo>
                    <a:pt x="454" y="707"/>
                    <a:pt x="509" y="695"/>
                    <a:pt x="560" y="671"/>
                  </a:cubicBezTo>
                  <a:cubicBezTo>
                    <a:pt x="735" y="587"/>
                    <a:pt x="806" y="377"/>
                    <a:pt x="722" y="202"/>
                  </a:cubicBezTo>
                  <a:cubicBezTo>
                    <a:pt x="661" y="75"/>
                    <a:pt x="534" y="0"/>
                    <a:pt x="40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9"/>
            <p:cNvSpPr/>
            <p:nvPr/>
          </p:nvSpPr>
          <p:spPr>
            <a:xfrm>
              <a:off x="2615533" y="405025"/>
              <a:ext cx="44248" cy="38818"/>
            </a:xfrm>
            <a:custGeom>
              <a:avLst/>
              <a:gdLst/>
              <a:ahLst/>
              <a:cxnLst/>
              <a:rect l="l" t="t" r="r" b="b"/>
              <a:pathLst>
                <a:path w="807" h="708" extrusionOk="0">
                  <a:moveTo>
                    <a:pt x="403" y="0"/>
                  </a:moveTo>
                  <a:cubicBezTo>
                    <a:pt x="349" y="0"/>
                    <a:pt x="296" y="12"/>
                    <a:pt x="245" y="36"/>
                  </a:cubicBezTo>
                  <a:cubicBezTo>
                    <a:pt x="71" y="120"/>
                    <a:pt x="0" y="330"/>
                    <a:pt x="84" y="505"/>
                  </a:cubicBezTo>
                  <a:cubicBezTo>
                    <a:pt x="145" y="632"/>
                    <a:pt x="272" y="707"/>
                    <a:pt x="404" y="707"/>
                  </a:cubicBezTo>
                  <a:cubicBezTo>
                    <a:pt x="455" y="707"/>
                    <a:pt x="506" y="696"/>
                    <a:pt x="555" y="673"/>
                  </a:cubicBezTo>
                  <a:cubicBezTo>
                    <a:pt x="729" y="589"/>
                    <a:pt x="807" y="372"/>
                    <a:pt x="723" y="196"/>
                  </a:cubicBezTo>
                  <a:cubicBezTo>
                    <a:pt x="663" y="71"/>
                    <a:pt x="535" y="0"/>
                    <a:pt x="40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9"/>
            <p:cNvSpPr/>
            <p:nvPr/>
          </p:nvSpPr>
          <p:spPr>
            <a:xfrm>
              <a:off x="2701945" y="363136"/>
              <a:ext cx="44577" cy="38928"/>
            </a:xfrm>
            <a:custGeom>
              <a:avLst/>
              <a:gdLst/>
              <a:ahLst/>
              <a:cxnLst/>
              <a:rect l="l" t="t" r="r" b="b"/>
              <a:pathLst>
                <a:path w="813" h="710" extrusionOk="0">
                  <a:moveTo>
                    <a:pt x="406" y="0"/>
                  </a:moveTo>
                  <a:cubicBezTo>
                    <a:pt x="354" y="0"/>
                    <a:pt x="302" y="12"/>
                    <a:pt x="252" y="36"/>
                  </a:cubicBezTo>
                  <a:cubicBezTo>
                    <a:pt x="78" y="120"/>
                    <a:pt x="0" y="330"/>
                    <a:pt x="84" y="506"/>
                  </a:cubicBezTo>
                  <a:cubicBezTo>
                    <a:pt x="145" y="636"/>
                    <a:pt x="273" y="709"/>
                    <a:pt x="405" y="709"/>
                  </a:cubicBezTo>
                  <a:cubicBezTo>
                    <a:pt x="458" y="709"/>
                    <a:pt x="511" y="698"/>
                    <a:pt x="560" y="674"/>
                  </a:cubicBezTo>
                  <a:cubicBezTo>
                    <a:pt x="735" y="590"/>
                    <a:pt x="812" y="380"/>
                    <a:pt x="721" y="204"/>
                  </a:cubicBezTo>
                  <a:cubicBezTo>
                    <a:pt x="661" y="73"/>
                    <a:pt x="536" y="0"/>
                    <a:pt x="40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9"/>
            <p:cNvSpPr/>
            <p:nvPr/>
          </p:nvSpPr>
          <p:spPr>
            <a:xfrm>
              <a:off x="2788740" y="321356"/>
              <a:ext cx="44193" cy="39147"/>
            </a:xfrm>
            <a:custGeom>
              <a:avLst/>
              <a:gdLst/>
              <a:ahLst/>
              <a:cxnLst/>
              <a:rect l="l" t="t" r="r" b="b"/>
              <a:pathLst>
                <a:path w="806" h="714" extrusionOk="0">
                  <a:moveTo>
                    <a:pt x="402" y="1"/>
                  </a:moveTo>
                  <a:cubicBezTo>
                    <a:pt x="351" y="1"/>
                    <a:pt x="301" y="11"/>
                    <a:pt x="253" y="35"/>
                  </a:cubicBezTo>
                  <a:cubicBezTo>
                    <a:pt x="69" y="125"/>
                    <a:pt x="0" y="335"/>
                    <a:pt x="84" y="512"/>
                  </a:cubicBezTo>
                  <a:cubicBezTo>
                    <a:pt x="145" y="638"/>
                    <a:pt x="272" y="714"/>
                    <a:pt x="404" y="714"/>
                  </a:cubicBezTo>
                  <a:cubicBezTo>
                    <a:pt x="454" y="714"/>
                    <a:pt x="505" y="703"/>
                    <a:pt x="553" y="680"/>
                  </a:cubicBezTo>
                  <a:cubicBezTo>
                    <a:pt x="735" y="587"/>
                    <a:pt x="805" y="377"/>
                    <a:pt x="721" y="203"/>
                  </a:cubicBezTo>
                  <a:cubicBezTo>
                    <a:pt x="661" y="76"/>
                    <a:pt x="533" y="1"/>
                    <a:pt x="40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9"/>
            <p:cNvSpPr/>
            <p:nvPr/>
          </p:nvSpPr>
          <p:spPr>
            <a:xfrm>
              <a:off x="2528792" y="530584"/>
              <a:ext cx="28457" cy="21547"/>
            </a:xfrm>
            <a:custGeom>
              <a:avLst/>
              <a:gdLst/>
              <a:ahLst/>
              <a:cxnLst/>
              <a:rect l="l" t="t" r="r" b="b"/>
              <a:pathLst>
                <a:path w="519" h="393" extrusionOk="0">
                  <a:moveTo>
                    <a:pt x="151" y="1"/>
                  </a:moveTo>
                  <a:cubicBezTo>
                    <a:pt x="100" y="1"/>
                    <a:pt x="49" y="12"/>
                    <a:pt x="1" y="35"/>
                  </a:cubicBezTo>
                  <a:lnTo>
                    <a:pt x="147" y="343"/>
                  </a:lnTo>
                  <a:lnTo>
                    <a:pt x="505" y="393"/>
                  </a:lnTo>
                  <a:cubicBezTo>
                    <a:pt x="518" y="329"/>
                    <a:pt x="505" y="267"/>
                    <a:pt x="476" y="203"/>
                  </a:cubicBezTo>
                  <a:cubicBezTo>
                    <a:pt x="415" y="76"/>
                    <a:pt x="285" y="1"/>
                    <a:pt x="15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9"/>
            <p:cNvSpPr/>
            <p:nvPr/>
          </p:nvSpPr>
          <p:spPr>
            <a:xfrm>
              <a:off x="2601661" y="488804"/>
              <a:ext cx="44686" cy="39037"/>
            </a:xfrm>
            <a:custGeom>
              <a:avLst/>
              <a:gdLst/>
              <a:ahLst/>
              <a:cxnLst/>
              <a:rect l="l" t="t" r="r" b="b"/>
              <a:pathLst>
                <a:path w="815" h="712" extrusionOk="0">
                  <a:moveTo>
                    <a:pt x="403" y="0"/>
                  </a:moveTo>
                  <a:cubicBezTo>
                    <a:pt x="353" y="0"/>
                    <a:pt x="302" y="11"/>
                    <a:pt x="253" y="34"/>
                  </a:cubicBezTo>
                  <a:cubicBezTo>
                    <a:pt x="78" y="125"/>
                    <a:pt x="1" y="335"/>
                    <a:pt x="85" y="510"/>
                  </a:cubicBezTo>
                  <a:cubicBezTo>
                    <a:pt x="146" y="636"/>
                    <a:pt x="277" y="712"/>
                    <a:pt x="412" y="712"/>
                  </a:cubicBezTo>
                  <a:cubicBezTo>
                    <a:pt x="463" y="712"/>
                    <a:pt x="514" y="701"/>
                    <a:pt x="562" y="678"/>
                  </a:cubicBezTo>
                  <a:cubicBezTo>
                    <a:pt x="737" y="587"/>
                    <a:pt x="814" y="377"/>
                    <a:pt x="724" y="202"/>
                  </a:cubicBezTo>
                  <a:cubicBezTo>
                    <a:pt x="663" y="75"/>
                    <a:pt x="536" y="0"/>
                    <a:pt x="40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9"/>
            <p:cNvSpPr/>
            <p:nvPr/>
          </p:nvSpPr>
          <p:spPr>
            <a:xfrm>
              <a:off x="2688511" y="447244"/>
              <a:ext cx="44138" cy="38763"/>
            </a:xfrm>
            <a:custGeom>
              <a:avLst/>
              <a:gdLst/>
              <a:ahLst/>
              <a:cxnLst/>
              <a:rect l="l" t="t" r="r" b="b"/>
              <a:pathLst>
                <a:path w="805" h="707" extrusionOk="0">
                  <a:moveTo>
                    <a:pt x="406" y="1"/>
                  </a:moveTo>
                  <a:cubicBezTo>
                    <a:pt x="355" y="1"/>
                    <a:pt x="302" y="12"/>
                    <a:pt x="252" y="36"/>
                  </a:cubicBezTo>
                  <a:cubicBezTo>
                    <a:pt x="71" y="120"/>
                    <a:pt x="0" y="330"/>
                    <a:pt x="84" y="505"/>
                  </a:cubicBezTo>
                  <a:cubicBezTo>
                    <a:pt x="145" y="631"/>
                    <a:pt x="272" y="707"/>
                    <a:pt x="406" y="707"/>
                  </a:cubicBezTo>
                  <a:cubicBezTo>
                    <a:pt x="457" y="707"/>
                    <a:pt x="510" y="696"/>
                    <a:pt x="560" y="673"/>
                  </a:cubicBezTo>
                  <a:cubicBezTo>
                    <a:pt x="736" y="589"/>
                    <a:pt x="805" y="379"/>
                    <a:pt x="721" y="197"/>
                  </a:cubicBezTo>
                  <a:cubicBezTo>
                    <a:pt x="661" y="72"/>
                    <a:pt x="536" y="1"/>
                    <a:pt x="40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9"/>
            <p:cNvSpPr/>
            <p:nvPr/>
          </p:nvSpPr>
          <p:spPr>
            <a:xfrm>
              <a:off x="2775307" y="405464"/>
              <a:ext cx="44193" cy="38818"/>
            </a:xfrm>
            <a:custGeom>
              <a:avLst/>
              <a:gdLst/>
              <a:ahLst/>
              <a:cxnLst/>
              <a:rect l="l" t="t" r="r" b="b"/>
              <a:pathLst>
                <a:path w="806" h="708" extrusionOk="0">
                  <a:moveTo>
                    <a:pt x="396" y="1"/>
                  </a:moveTo>
                  <a:cubicBezTo>
                    <a:pt x="345" y="1"/>
                    <a:pt x="294" y="12"/>
                    <a:pt x="245" y="35"/>
                  </a:cubicBezTo>
                  <a:cubicBezTo>
                    <a:pt x="69" y="119"/>
                    <a:pt x="0" y="336"/>
                    <a:pt x="84" y="510"/>
                  </a:cubicBezTo>
                  <a:cubicBezTo>
                    <a:pt x="144" y="635"/>
                    <a:pt x="269" y="707"/>
                    <a:pt x="399" y="707"/>
                  </a:cubicBezTo>
                  <a:cubicBezTo>
                    <a:pt x="450" y="707"/>
                    <a:pt x="503" y="696"/>
                    <a:pt x="553" y="672"/>
                  </a:cubicBezTo>
                  <a:cubicBezTo>
                    <a:pt x="728" y="588"/>
                    <a:pt x="805" y="378"/>
                    <a:pt x="721" y="203"/>
                  </a:cubicBezTo>
                  <a:cubicBezTo>
                    <a:pt x="660" y="76"/>
                    <a:pt x="530" y="1"/>
                    <a:pt x="39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9"/>
            <p:cNvSpPr/>
            <p:nvPr/>
          </p:nvSpPr>
          <p:spPr>
            <a:xfrm>
              <a:off x="2678532" y="535902"/>
              <a:ext cx="44193" cy="38928"/>
            </a:xfrm>
            <a:custGeom>
              <a:avLst/>
              <a:gdLst/>
              <a:ahLst/>
              <a:cxnLst/>
              <a:rect l="l" t="t" r="r" b="b"/>
              <a:pathLst>
                <a:path w="806" h="710" extrusionOk="0">
                  <a:moveTo>
                    <a:pt x="407" y="0"/>
                  </a:moveTo>
                  <a:cubicBezTo>
                    <a:pt x="355" y="0"/>
                    <a:pt x="302" y="12"/>
                    <a:pt x="253" y="36"/>
                  </a:cubicBezTo>
                  <a:cubicBezTo>
                    <a:pt x="69" y="120"/>
                    <a:pt x="1" y="330"/>
                    <a:pt x="85" y="506"/>
                  </a:cubicBezTo>
                  <a:cubicBezTo>
                    <a:pt x="145" y="636"/>
                    <a:pt x="270" y="709"/>
                    <a:pt x="400" y="709"/>
                  </a:cubicBezTo>
                  <a:cubicBezTo>
                    <a:pt x="452" y="709"/>
                    <a:pt x="504" y="698"/>
                    <a:pt x="553" y="674"/>
                  </a:cubicBezTo>
                  <a:cubicBezTo>
                    <a:pt x="735" y="590"/>
                    <a:pt x="805" y="380"/>
                    <a:pt x="721" y="197"/>
                  </a:cubicBezTo>
                  <a:cubicBezTo>
                    <a:pt x="661" y="72"/>
                    <a:pt x="537" y="0"/>
                    <a:pt x="407"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9"/>
            <p:cNvSpPr/>
            <p:nvPr/>
          </p:nvSpPr>
          <p:spPr>
            <a:xfrm>
              <a:off x="2764889" y="494122"/>
              <a:ext cx="44632" cy="38818"/>
            </a:xfrm>
            <a:custGeom>
              <a:avLst/>
              <a:gdLst/>
              <a:ahLst/>
              <a:cxnLst/>
              <a:rect l="l" t="t" r="r" b="b"/>
              <a:pathLst>
                <a:path w="814" h="708" extrusionOk="0">
                  <a:moveTo>
                    <a:pt x="403" y="1"/>
                  </a:moveTo>
                  <a:cubicBezTo>
                    <a:pt x="352" y="1"/>
                    <a:pt x="300" y="11"/>
                    <a:pt x="252" y="35"/>
                  </a:cubicBezTo>
                  <a:cubicBezTo>
                    <a:pt x="77" y="119"/>
                    <a:pt x="0" y="335"/>
                    <a:pt x="91" y="512"/>
                  </a:cubicBezTo>
                  <a:cubicBezTo>
                    <a:pt x="151" y="636"/>
                    <a:pt x="275" y="707"/>
                    <a:pt x="405" y="707"/>
                  </a:cubicBezTo>
                  <a:cubicBezTo>
                    <a:pt x="457" y="707"/>
                    <a:pt x="511" y="696"/>
                    <a:pt x="561" y="671"/>
                  </a:cubicBezTo>
                  <a:cubicBezTo>
                    <a:pt x="736" y="587"/>
                    <a:pt x="814" y="377"/>
                    <a:pt x="730" y="203"/>
                  </a:cubicBezTo>
                  <a:cubicBezTo>
                    <a:pt x="669" y="76"/>
                    <a:pt x="537" y="1"/>
                    <a:pt x="403"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9"/>
            <p:cNvSpPr/>
            <p:nvPr/>
          </p:nvSpPr>
          <p:spPr>
            <a:xfrm>
              <a:off x="1936794" y="259070"/>
              <a:ext cx="524065" cy="590218"/>
            </a:xfrm>
            <a:custGeom>
              <a:avLst/>
              <a:gdLst/>
              <a:ahLst/>
              <a:cxnLst/>
              <a:rect l="l" t="t" r="r" b="b"/>
              <a:pathLst>
                <a:path w="9558" h="10765" extrusionOk="0">
                  <a:moveTo>
                    <a:pt x="6623" y="1"/>
                  </a:moveTo>
                  <a:lnTo>
                    <a:pt x="0" y="2298"/>
                  </a:lnTo>
                  <a:lnTo>
                    <a:pt x="2934" y="10765"/>
                  </a:lnTo>
                  <a:lnTo>
                    <a:pt x="5818" y="8377"/>
                  </a:lnTo>
                  <a:lnTo>
                    <a:pt x="9557" y="8467"/>
                  </a:lnTo>
                  <a:lnTo>
                    <a:pt x="66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9"/>
            <p:cNvSpPr/>
            <p:nvPr/>
          </p:nvSpPr>
          <p:spPr>
            <a:xfrm>
              <a:off x="1950940" y="300576"/>
              <a:ext cx="365990" cy="133286"/>
            </a:xfrm>
            <a:custGeom>
              <a:avLst/>
              <a:gdLst/>
              <a:ahLst/>
              <a:cxnLst/>
              <a:rect l="l" t="t" r="r" b="b"/>
              <a:pathLst>
                <a:path w="6675" h="2431" extrusionOk="0">
                  <a:moveTo>
                    <a:pt x="6632" y="0"/>
                  </a:moveTo>
                  <a:lnTo>
                    <a:pt x="1" y="2297"/>
                  </a:lnTo>
                  <a:lnTo>
                    <a:pt x="50" y="2430"/>
                  </a:lnTo>
                  <a:lnTo>
                    <a:pt x="6674" y="135"/>
                  </a:lnTo>
                  <a:lnTo>
                    <a:pt x="6632"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9"/>
            <p:cNvSpPr/>
            <p:nvPr/>
          </p:nvSpPr>
          <p:spPr>
            <a:xfrm>
              <a:off x="1977039" y="375472"/>
              <a:ext cx="365935" cy="133669"/>
            </a:xfrm>
            <a:custGeom>
              <a:avLst/>
              <a:gdLst/>
              <a:ahLst/>
              <a:cxnLst/>
              <a:rect l="l" t="t" r="r" b="b"/>
              <a:pathLst>
                <a:path w="6674" h="2438" extrusionOk="0">
                  <a:moveTo>
                    <a:pt x="6632" y="0"/>
                  </a:moveTo>
                  <a:lnTo>
                    <a:pt x="1" y="2304"/>
                  </a:lnTo>
                  <a:lnTo>
                    <a:pt x="49" y="2437"/>
                  </a:lnTo>
                  <a:lnTo>
                    <a:pt x="6674" y="140"/>
                  </a:lnTo>
                  <a:lnTo>
                    <a:pt x="6632"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9"/>
            <p:cNvSpPr/>
            <p:nvPr/>
          </p:nvSpPr>
          <p:spPr>
            <a:xfrm>
              <a:off x="2003193" y="450753"/>
              <a:ext cx="365881" cy="133176"/>
            </a:xfrm>
            <a:custGeom>
              <a:avLst/>
              <a:gdLst/>
              <a:ahLst/>
              <a:cxnLst/>
              <a:rect l="l" t="t" r="r" b="b"/>
              <a:pathLst>
                <a:path w="6673" h="2429" extrusionOk="0">
                  <a:moveTo>
                    <a:pt x="6624" y="0"/>
                  </a:moveTo>
                  <a:lnTo>
                    <a:pt x="1" y="2296"/>
                  </a:lnTo>
                  <a:lnTo>
                    <a:pt x="50" y="2429"/>
                  </a:lnTo>
                  <a:lnTo>
                    <a:pt x="6673" y="133"/>
                  </a:lnTo>
                  <a:lnTo>
                    <a:pt x="6624"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9"/>
            <p:cNvSpPr/>
            <p:nvPr/>
          </p:nvSpPr>
          <p:spPr>
            <a:xfrm>
              <a:off x="2029292" y="525594"/>
              <a:ext cx="365935" cy="133615"/>
            </a:xfrm>
            <a:custGeom>
              <a:avLst/>
              <a:gdLst/>
              <a:ahLst/>
              <a:cxnLst/>
              <a:rect l="l" t="t" r="r" b="b"/>
              <a:pathLst>
                <a:path w="6674" h="2437" extrusionOk="0">
                  <a:moveTo>
                    <a:pt x="6625" y="0"/>
                  </a:moveTo>
                  <a:lnTo>
                    <a:pt x="0" y="2297"/>
                  </a:lnTo>
                  <a:lnTo>
                    <a:pt x="42" y="2437"/>
                  </a:lnTo>
                  <a:lnTo>
                    <a:pt x="6674" y="139"/>
                  </a:lnTo>
                  <a:lnTo>
                    <a:pt x="6625"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9"/>
            <p:cNvSpPr/>
            <p:nvPr/>
          </p:nvSpPr>
          <p:spPr>
            <a:xfrm>
              <a:off x="2055007" y="600820"/>
              <a:ext cx="365935" cy="133340"/>
            </a:xfrm>
            <a:custGeom>
              <a:avLst/>
              <a:gdLst/>
              <a:ahLst/>
              <a:cxnLst/>
              <a:rect l="l" t="t" r="r" b="b"/>
              <a:pathLst>
                <a:path w="6674" h="2432" extrusionOk="0">
                  <a:moveTo>
                    <a:pt x="6632" y="1"/>
                  </a:moveTo>
                  <a:lnTo>
                    <a:pt x="0" y="2297"/>
                  </a:lnTo>
                  <a:lnTo>
                    <a:pt x="49" y="2431"/>
                  </a:lnTo>
                  <a:lnTo>
                    <a:pt x="6674" y="134"/>
                  </a:lnTo>
                  <a:lnTo>
                    <a:pt x="6632"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9"/>
            <p:cNvSpPr/>
            <p:nvPr/>
          </p:nvSpPr>
          <p:spPr>
            <a:xfrm>
              <a:off x="2081051" y="757466"/>
              <a:ext cx="127260" cy="51867"/>
            </a:xfrm>
            <a:custGeom>
              <a:avLst/>
              <a:gdLst/>
              <a:ahLst/>
              <a:cxnLst/>
              <a:rect l="l" t="t" r="r" b="b"/>
              <a:pathLst>
                <a:path w="2321" h="946" extrusionOk="0">
                  <a:moveTo>
                    <a:pt x="2320" y="1"/>
                  </a:moveTo>
                  <a:lnTo>
                    <a:pt x="1" y="806"/>
                  </a:lnTo>
                  <a:lnTo>
                    <a:pt x="51" y="945"/>
                  </a:lnTo>
                  <a:lnTo>
                    <a:pt x="2004" y="266"/>
                  </a:lnTo>
                  <a:lnTo>
                    <a:pt x="232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9"/>
            <p:cNvSpPr/>
            <p:nvPr/>
          </p:nvSpPr>
          <p:spPr>
            <a:xfrm>
              <a:off x="2317258" y="675661"/>
              <a:ext cx="129783" cy="44630"/>
            </a:xfrm>
            <a:custGeom>
              <a:avLst/>
              <a:gdLst/>
              <a:ahLst/>
              <a:cxnLst/>
              <a:rect l="l" t="t" r="r" b="b"/>
              <a:pathLst>
                <a:path w="2367" h="814" extrusionOk="0">
                  <a:moveTo>
                    <a:pt x="2318" y="1"/>
                  </a:moveTo>
                  <a:lnTo>
                    <a:pt x="0" y="806"/>
                  </a:lnTo>
                  <a:lnTo>
                    <a:pt x="414" y="814"/>
                  </a:lnTo>
                  <a:lnTo>
                    <a:pt x="2366" y="133"/>
                  </a:lnTo>
                  <a:lnTo>
                    <a:pt x="2318"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9"/>
            <p:cNvSpPr/>
            <p:nvPr/>
          </p:nvSpPr>
          <p:spPr>
            <a:xfrm>
              <a:off x="-61975" y="3"/>
              <a:ext cx="2876108" cy="585887"/>
            </a:xfrm>
            <a:custGeom>
              <a:avLst/>
              <a:gdLst/>
              <a:ahLst/>
              <a:cxnLst/>
              <a:rect l="l" t="t" r="r" b="b"/>
              <a:pathLst>
                <a:path w="52455" h="10686" extrusionOk="0">
                  <a:moveTo>
                    <a:pt x="52384" y="0"/>
                  </a:moveTo>
                  <a:cubicBezTo>
                    <a:pt x="49166" y="1974"/>
                    <a:pt x="33957" y="10529"/>
                    <a:pt x="11889" y="10529"/>
                  </a:cubicBezTo>
                  <a:cubicBezTo>
                    <a:pt x="8122" y="10529"/>
                    <a:pt x="4155" y="10279"/>
                    <a:pt x="13" y="9705"/>
                  </a:cubicBezTo>
                  <a:lnTo>
                    <a:pt x="0" y="9845"/>
                  </a:lnTo>
                  <a:cubicBezTo>
                    <a:pt x="4040" y="10406"/>
                    <a:pt x="8067" y="10685"/>
                    <a:pt x="12071" y="10685"/>
                  </a:cubicBezTo>
                  <a:cubicBezTo>
                    <a:pt x="19901" y="10685"/>
                    <a:pt x="27616" y="9608"/>
                    <a:pt x="35123" y="7472"/>
                  </a:cubicBezTo>
                  <a:cubicBezTo>
                    <a:pt x="44178" y="4887"/>
                    <a:pt x="50261" y="1471"/>
                    <a:pt x="52455" y="120"/>
                  </a:cubicBezTo>
                  <a:lnTo>
                    <a:pt x="523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7" name="Google Shape;1807;p49"/>
          <p:cNvGrpSpPr/>
          <p:nvPr/>
        </p:nvGrpSpPr>
        <p:grpSpPr>
          <a:xfrm>
            <a:off x="6211327" y="-36220"/>
            <a:ext cx="2945584" cy="1142442"/>
            <a:chOff x="6211327" y="-36220"/>
            <a:chExt cx="2945584" cy="1142442"/>
          </a:xfrm>
        </p:grpSpPr>
        <p:sp>
          <p:nvSpPr>
            <p:cNvPr id="1808" name="Google Shape;1808;p49"/>
            <p:cNvSpPr/>
            <p:nvPr/>
          </p:nvSpPr>
          <p:spPr>
            <a:xfrm>
              <a:off x="6250918" y="14721"/>
              <a:ext cx="399409" cy="541878"/>
            </a:xfrm>
            <a:custGeom>
              <a:avLst/>
              <a:gdLst/>
              <a:ahLst/>
              <a:cxnLst/>
              <a:rect l="l" t="t" r="r" b="b"/>
              <a:pathLst>
                <a:path w="7072" h="9595" extrusionOk="0">
                  <a:moveTo>
                    <a:pt x="763" y="1"/>
                  </a:moveTo>
                  <a:lnTo>
                    <a:pt x="0" y="9595"/>
                  </a:lnTo>
                  <a:lnTo>
                    <a:pt x="7072" y="3068"/>
                  </a:lnTo>
                  <a:lnTo>
                    <a:pt x="7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9"/>
            <p:cNvSpPr/>
            <p:nvPr/>
          </p:nvSpPr>
          <p:spPr>
            <a:xfrm>
              <a:off x="7632250" y="507134"/>
              <a:ext cx="391559" cy="530752"/>
            </a:xfrm>
            <a:custGeom>
              <a:avLst/>
              <a:gdLst/>
              <a:ahLst/>
              <a:cxnLst/>
              <a:rect l="l" t="t" r="r" b="b"/>
              <a:pathLst>
                <a:path w="6933" h="9398" extrusionOk="0">
                  <a:moveTo>
                    <a:pt x="1" y="0"/>
                  </a:moveTo>
                  <a:lnTo>
                    <a:pt x="2073" y="9398"/>
                  </a:lnTo>
                  <a:lnTo>
                    <a:pt x="6933" y="1093"/>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9"/>
            <p:cNvSpPr/>
            <p:nvPr/>
          </p:nvSpPr>
          <p:spPr>
            <a:xfrm>
              <a:off x="6542738" y="220406"/>
              <a:ext cx="551333" cy="614561"/>
            </a:xfrm>
            <a:custGeom>
              <a:avLst/>
              <a:gdLst/>
              <a:ahLst/>
              <a:cxnLst/>
              <a:rect l="l" t="t" r="r" b="b"/>
              <a:pathLst>
                <a:path w="9762" h="10882" extrusionOk="0">
                  <a:moveTo>
                    <a:pt x="3214" y="0"/>
                  </a:moveTo>
                  <a:lnTo>
                    <a:pt x="1" y="8368"/>
                  </a:lnTo>
                  <a:lnTo>
                    <a:pt x="3740" y="8396"/>
                  </a:lnTo>
                  <a:lnTo>
                    <a:pt x="6548" y="10882"/>
                  </a:lnTo>
                  <a:lnTo>
                    <a:pt x="9761" y="2514"/>
                  </a:lnTo>
                  <a:lnTo>
                    <a:pt x="32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9"/>
            <p:cNvSpPr/>
            <p:nvPr/>
          </p:nvSpPr>
          <p:spPr>
            <a:xfrm>
              <a:off x="6688620" y="249661"/>
              <a:ext cx="127809" cy="63308"/>
            </a:xfrm>
            <a:custGeom>
              <a:avLst/>
              <a:gdLst/>
              <a:ahLst/>
              <a:cxnLst/>
              <a:rect l="l" t="t" r="r" b="b"/>
              <a:pathLst>
                <a:path w="2263" h="1121" extrusionOk="0">
                  <a:moveTo>
                    <a:pt x="1984" y="0"/>
                  </a:moveTo>
                  <a:lnTo>
                    <a:pt x="107" y="834"/>
                  </a:lnTo>
                  <a:lnTo>
                    <a:pt x="1" y="1121"/>
                  </a:lnTo>
                  <a:lnTo>
                    <a:pt x="2263" y="113"/>
                  </a:lnTo>
                  <a:lnTo>
                    <a:pt x="1984"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9"/>
            <p:cNvSpPr/>
            <p:nvPr/>
          </p:nvSpPr>
          <p:spPr>
            <a:xfrm>
              <a:off x="6656259" y="282078"/>
              <a:ext cx="244491" cy="114701"/>
            </a:xfrm>
            <a:custGeom>
              <a:avLst/>
              <a:gdLst/>
              <a:ahLst/>
              <a:cxnLst/>
              <a:rect l="l" t="t" r="r" b="b"/>
              <a:pathLst>
                <a:path w="4329" h="2031" extrusionOk="0">
                  <a:moveTo>
                    <a:pt x="4047" y="1"/>
                  </a:moveTo>
                  <a:lnTo>
                    <a:pt x="112" y="1752"/>
                  </a:lnTo>
                  <a:lnTo>
                    <a:pt x="1" y="2031"/>
                  </a:lnTo>
                  <a:lnTo>
                    <a:pt x="4328" y="113"/>
                  </a:lnTo>
                  <a:lnTo>
                    <a:pt x="404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9"/>
            <p:cNvSpPr/>
            <p:nvPr/>
          </p:nvSpPr>
          <p:spPr>
            <a:xfrm>
              <a:off x="6623784" y="314551"/>
              <a:ext cx="361117" cy="166545"/>
            </a:xfrm>
            <a:custGeom>
              <a:avLst/>
              <a:gdLst/>
              <a:ahLst/>
              <a:cxnLst/>
              <a:rect l="l" t="t" r="r" b="b"/>
              <a:pathLst>
                <a:path w="6394" h="2949" extrusionOk="0">
                  <a:moveTo>
                    <a:pt x="6115" y="1"/>
                  </a:moveTo>
                  <a:lnTo>
                    <a:pt x="114" y="2668"/>
                  </a:lnTo>
                  <a:lnTo>
                    <a:pt x="1" y="2948"/>
                  </a:lnTo>
                  <a:lnTo>
                    <a:pt x="6394" y="111"/>
                  </a:lnTo>
                  <a:lnTo>
                    <a:pt x="6115"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9"/>
            <p:cNvSpPr/>
            <p:nvPr/>
          </p:nvSpPr>
          <p:spPr>
            <a:xfrm>
              <a:off x="6591818" y="346912"/>
              <a:ext cx="477404" cy="218332"/>
            </a:xfrm>
            <a:custGeom>
              <a:avLst/>
              <a:gdLst/>
              <a:ahLst/>
              <a:cxnLst/>
              <a:rect l="l" t="t" r="r" b="b"/>
              <a:pathLst>
                <a:path w="8453" h="3866" extrusionOk="0">
                  <a:moveTo>
                    <a:pt x="8165" y="1"/>
                  </a:moveTo>
                  <a:lnTo>
                    <a:pt x="105" y="3587"/>
                  </a:lnTo>
                  <a:lnTo>
                    <a:pt x="1" y="3866"/>
                  </a:lnTo>
                  <a:lnTo>
                    <a:pt x="8452" y="106"/>
                  </a:lnTo>
                  <a:lnTo>
                    <a:pt x="8165"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9"/>
            <p:cNvSpPr/>
            <p:nvPr/>
          </p:nvSpPr>
          <p:spPr>
            <a:xfrm>
              <a:off x="6559343" y="405873"/>
              <a:ext cx="518125" cy="243690"/>
            </a:xfrm>
            <a:custGeom>
              <a:avLst/>
              <a:gdLst/>
              <a:ahLst/>
              <a:cxnLst/>
              <a:rect l="l" t="t" r="r" b="b"/>
              <a:pathLst>
                <a:path w="9174" h="4315" extrusionOk="0">
                  <a:moveTo>
                    <a:pt x="9173" y="0"/>
                  </a:moveTo>
                  <a:lnTo>
                    <a:pt x="105" y="4033"/>
                  </a:lnTo>
                  <a:lnTo>
                    <a:pt x="1" y="4314"/>
                  </a:lnTo>
                  <a:lnTo>
                    <a:pt x="9062" y="281"/>
                  </a:lnTo>
                  <a:lnTo>
                    <a:pt x="9173"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9"/>
            <p:cNvSpPr/>
            <p:nvPr/>
          </p:nvSpPr>
          <p:spPr>
            <a:xfrm>
              <a:off x="6588203" y="490135"/>
              <a:ext cx="456903" cy="203254"/>
            </a:xfrm>
            <a:custGeom>
              <a:avLst/>
              <a:gdLst/>
              <a:ahLst/>
              <a:cxnLst/>
              <a:rect l="l" t="t" r="r" b="b"/>
              <a:pathLst>
                <a:path w="8090" h="3599" extrusionOk="0">
                  <a:moveTo>
                    <a:pt x="8089" y="0"/>
                  </a:moveTo>
                  <a:lnTo>
                    <a:pt x="1" y="3598"/>
                  </a:lnTo>
                  <a:lnTo>
                    <a:pt x="518" y="3598"/>
                  </a:lnTo>
                  <a:lnTo>
                    <a:pt x="7977" y="279"/>
                  </a:lnTo>
                  <a:lnTo>
                    <a:pt x="8089"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9"/>
            <p:cNvSpPr/>
            <p:nvPr/>
          </p:nvSpPr>
          <p:spPr>
            <a:xfrm>
              <a:off x="6742048" y="574340"/>
              <a:ext cx="270584" cy="125431"/>
            </a:xfrm>
            <a:custGeom>
              <a:avLst/>
              <a:gdLst/>
              <a:ahLst/>
              <a:cxnLst/>
              <a:rect l="l" t="t" r="r" b="b"/>
              <a:pathLst>
                <a:path w="4791" h="2221" extrusionOk="0">
                  <a:moveTo>
                    <a:pt x="4790" y="0"/>
                  </a:moveTo>
                  <a:lnTo>
                    <a:pt x="1" y="2129"/>
                  </a:lnTo>
                  <a:lnTo>
                    <a:pt x="211" y="2129"/>
                  </a:lnTo>
                  <a:lnTo>
                    <a:pt x="315" y="2220"/>
                  </a:lnTo>
                  <a:lnTo>
                    <a:pt x="4678" y="281"/>
                  </a:lnTo>
                  <a:lnTo>
                    <a:pt x="4790"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9"/>
            <p:cNvSpPr/>
            <p:nvPr/>
          </p:nvSpPr>
          <p:spPr>
            <a:xfrm>
              <a:off x="6802536" y="658602"/>
              <a:ext cx="177622" cy="87819"/>
            </a:xfrm>
            <a:custGeom>
              <a:avLst/>
              <a:gdLst/>
              <a:ahLst/>
              <a:cxnLst/>
              <a:rect l="l" t="t" r="r" b="b"/>
              <a:pathLst>
                <a:path w="3145" h="1555" extrusionOk="0">
                  <a:moveTo>
                    <a:pt x="3145" y="0"/>
                  </a:moveTo>
                  <a:lnTo>
                    <a:pt x="0" y="1400"/>
                  </a:lnTo>
                  <a:lnTo>
                    <a:pt x="177" y="1555"/>
                  </a:lnTo>
                  <a:lnTo>
                    <a:pt x="3041" y="279"/>
                  </a:lnTo>
                  <a:lnTo>
                    <a:pt x="3145"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9"/>
            <p:cNvSpPr/>
            <p:nvPr/>
          </p:nvSpPr>
          <p:spPr>
            <a:xfrm>
              <a:off x="6854721" y="742808"/>
              <a:ext cx="93075" cy="49867"/>
            </a:xfrm>
            <a:custGeom>
              <a:avLst/>
              <a:gdLst/>
              <a:ahLst/>
              <a:cxnLst/>
              <a:rect l="l" t="t" r="r" b="b"/>
              <a:pathLst>
                <a:path w="1648" h="883" extrusionOk="0">
                  <a:moveTo>
                    <a:pt x="1648" y="0"/>
                  </a:moveTo>
                  <a:lnTo>
                    <a:pt x="1" y="729"/>
                  </a:lnTo>
                  <a:lnTo>
                    <a:pt x="184" y="882"/>
                  </a:lnTo>
                  <a:lnTo>
                    <a:pt x="1542" y="281"/>
                  </a:lnTo>
                  <a:lnTo>
                    <a:pt x="1648"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9"/>
            <p:cNvSpPr/>
            <p:nvPr/>
          </p:nvSpPr>
          <p:spPr>
            <a:xfrm>
              <a:off x="7084924" y="389269"/>
              <a:ext cx="476557" cy="539845"/>
            </a:xfrm>
            <a:custGeom>
              <a:avLst/>
              <a:gdLst/>
              <a:ahLst/>
              <a:cxnLst/>
              <a:rect l="l" t="t" r="r" b="b"/>
              <a:pathLst>
                <a:path w="8438" h="9559" extrusionOk="0">
                  <a:moveTo>
                    <a:pt x="1654" y="0"/>
                  </a:moveTo>
                  <a:lnTo>
                    <a:pt x="0" y="6351"/>
                  </a:lnTo>
                  <a:lnTo>
                    <a:pt x="2788" y="9559"/>
                  </a:lnTo>
                  <a:lnTo>
                    <a:pt x="6786" y="8124"/>
                  </a:lnTo>
                  <a:lnTo>
                    <a:pt x="8438" y="1771"/>
                  </a:lnTo>
                  <a:lnTo>
                    <a:pt x="16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9"/>
            <p:cNvSpPr/>
            <p:nvPr/>
          </p:nvSpPr>
          <p:spPr>
            <a:xfrm>
              <a:off x="7154957" y="439928"/>
              <a:ext cx="27279" cy="39024"/>
            </a:xfrm>
            <a:custGeom>
              <a:avLst/>
              <a:gdLst/>
              <a:ahLst/>
              <a:cxnLst/>
              <a:rect l="l" t="t" r="r" b="b"/>
              <a:pathLst>
                <a:path w="483" h="691" extrusionOk="0">
                  <a:moveTo>
                    <a:pt x="182" y="0"/>
                  </a:moveTo>
                  <a:lnTo>
                    <a:pt x="0" y="679"/>
                  </a:lnTo>
                  <a:cubicBezTo>
                    <a:pt x="30" y="687"/>
                    <a:pt x="60" y="691"/>
                    <a:pt x="89" y="691"/>
                  </a:cubicBezTo>
                  <a:cubicBezTo>
                    <a:pt x="247" y="691"/>
                    <a:pt x="393" y="586"/>
                    <a:pt x="434" y="427"/>
                  </a:cubicBezTo>
                  <a:cubicBezTo>
                    <a:pt x="483" y="237"/>
                    <a:pt x="372" y="42"/>
                    <a:pt x="182"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9"/>
            <p:cNvSpPr/>
            <p:nvPr/>
          </p:nvSpPr>
          <p:spPr>
            <a:xfrm>
              <a:off x="7233630" y="464156"/>
              <a:ext cx="44391" cy="39871"/>
            </a:xfrm>
            <a:custGeom>
              <a:avLst/>
              <a:gdLst/>
              <a:ahLst/>
              <a:cxnLst/>
              <a:rect l="l" t="t" r="r" b="b"/>
              <a:pathLst>
                <a:path w="786" h="706" extrusionOk="0">
                  <a:moveTo>
                    <a:pt x="395" y="0"/>
                  </a:moveTo>
                  <a:cubicBezTo>
                    <a:pt x="236" y="0"/>
                    <a:pt x="90" y="105"/>
                    <a:pt x="49" y="264"/>
                  </a:cubicBezTo>
                  <a:cubicBezTo>
                    <a:pt x="0" y="454"/>
                    <a:pt x="120" y="642"/>
                    <a:pt x="308" y="691"/>
                  </a:cubicBezTo>
                  <a:cubicBezTo>
                    <a:pt x="340" y="700"/>
                    <a:pt x="373" y="705"/>
                    <a:pt x="404" y="705"/>
                  </a:cubicBezTo>
                  <a:cubicBezTo>
                    <a:pt x="558" y="705"/>
                    <a:pt x="695" y="596"/>
                    <a:pt x="737" y="439"/>
                  </a:cubicBezTo>
                  <a:cubicBezTo>
                    <a:pt x="785" y="250"/>
                    <a:pt x="673" y="61"/>
                    <a:pt x="484" y="12"/>
                  </a:cubicBezTo>
                  <a:cubicBezTo>
                    <a:pt x="454" y="4"/>
                    <a:pt x="424"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9"/>
            <p:cNvSpPr/>
            <p:nvPr/>
          </p:nvSpPr>
          <p:spPr>
            <a:xfrm>
              <a:off x="7329755" y="489062"/>
              <a:ext cx="44278" cy="40097"/>
            </a:xfrm>
            <a:custGeom>
              <a:avLst/>
              <a:gdLst/>
              <a:ahLst/>
              <a:cxnLst/>
              <a:rect l="l" t="t" r="r" b="b"/>
              <a:pathLst>
                <a:path w="784" h="710" extrusionOk="0">
                  <a:moveTo>
                    <a:pt x="385" y="1"/>
                  </a:moveTo>
                  <a:cubicBezTo>
                    <a:pt x="229" y="1"/>
                    <a:pt x="90" y="106"/>
                    <a:pt x="50" y="265"/>
                  </a:cubicBezTo>
                  <a:cubicBezTo>
                    <a:pt x="1" y="453"/>
                    <a:pt x="112" y="650"/>
                    <a:pt x="302" y="698"/>
                  </a:cubicBezTo>
                  <a:cubicBezTo>
                    <a:pt x="330" y="706"/>
                    <a:pt x="359" y="709"/>
                    <a:pt x="387" y="709"/>
                  </a:cubicBezTo>
                  <a:cubicBezTo>
                    <a:pt x="546" y="709"/>
                    <a:pt x="694" y="599"/>
                    <a:pt x="735" y="440"/>
                  </a:cubicBezTo>
                  <a:cubicBezTo>
                    <a:pt x="784" y="250"/>
                    <a:pt x="665" y="61"/>
                    <a:pt x="476" y="13"/>
                  </a:cubicBezTo>
                  <a:cubicBezTo>
                    <a:pt x="446" y="5"/>
                    <a:pt x="415" y="1"/>
                    <a:pt x="38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9"/>
            <p:cNvSpPr/>
            <p:nvPr/>
          </p:nvSpPr>
          <p:spPr>
            <a:xfrm>
              <a:off x="7425429" y="513968"/>
              <a:ext cx="44391" cy="40097"/>
            </a:xfrm>
            <a:custGeom>
              <a:avLst/>
              <a:gdLst/>
              <a:ahLst/>
              <a:cxnLst/>
              <a:rect l="l" t="t" r="r" b="b"/>
              <a:pathLst>
                <a:path w="786" h="710" extrusionOk="0">
                  <a:moveTo>
                    <a:pt x="394" y="1"/>
                  </a:moveTo>
                  <a:cubicBezTo>
                    <a:pt x="237" y="1"/>
                    <a:pt x="91" y="106"/>
                    <a:pt x="50" y="264"/>
                  </a:cubicBezTo>
                  <a:cubicBezTo>
                    <a:pt x="1" y="454"/>
                    <a:pt x="113" y="649"/>
                    <a:pt x="302" y="698"/>
                  </a:cubicBezTo>
                  <a:cubicBezTo>
                    <a:pt x="332" y="706"/>
                    <a:pt x="363" y="710"/>
                    <a:pt x="393" y="710"/>
                  </a:cubicBezTo>
                  <a:cubicBezTo>
                    <a:pt x="551" y="710"/>
                    <a:pt x="694" y="605"/>
                    <a:pt x="735" y="446"/>
                  </a:cubicBezTo>
                  <a:cubicBezTo>
                    <a:pt x="786" y="251"/>
                    <a:pt x="673" y="61"/>
                    <a:pt x="483" y="12"/>
                  </a:cubicBezTo>
                  <a:cubicBezTo>
                    <a:pt x="453" y="4"/>
                    <a:pt x="424" y="1"/>
                    <a:pt x="394"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9"/>
            <p:cNvSpPr/>
            <p:nvPr/>
          </p:nvSpPr>
          <p:spPr>
            <a:xfrm>
              <a:off x="7521102" y="538930"/>
              <a:ext cx="27392" cy="39420"/>
            </a:xfrm>
            <a:custGeom>
              <a:avLst/>
              <a:gdLst/>
              <a:ahLst/>
              <a:cxnLst/>
              <a:rect l="l" t="t" r="r" b="b"/>
              <a:pathLst>
                <a:path w="485" h="698" extrusionOk="0">
                  <a:moveTo>
                    <a:pt x="393" y="0"/>
                  </a:moveTo>
                  <a:cubicBezTo>
                    <a:pt x="237" y="0"/>
                    <a:pt x="97" y="105"/>
                    <a:pt x="50" y="264"/>
                  </a:cubicBezTo>
                  <a:cubicBezTo>
                    <a:pt x="1" y="452"/>
                    <a:pt x="120" y="649"/>
                    <a:pt x="310" y="698"/>
                  </a:cubicBezTo>
                  <a:lnTo>
                    <a:pt x="485" y="12"/>
                  </a:lnTo>
                  <a:cubicBezTo>
                    <a:pt x="454" y="4"/>
                    <a:pt x="423" y="0"/>
                    <a:pt x="39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9"/>
            <p:cNvSpPr/>
            <p:nvPr/>
          </p:nvSpPr>
          <p:spPr>
            <a:xfrm>
              <a:off x="7204770" y="397232"/>
              <a:ext cx="41172" cy="24793"/>
            </a:xfrm>
            <a:custGeom>
              <a:avLst/>
              <a:gdLst/>
              <a:ahLst/>
              <a:cxnLst/>
              <a:rect l="l" t="t" r="r" b="b"/>
              <a:pathLst>
                <a:path w="729" h="439" extrusionOk="0">
                  <a:moveTo>
                    <a:pt x="43" y="0"/>
                  </a:moveTo>
                  <a:lnTo>
                    <a:pt x="43" y="0"/>
                  </a:lnTo>
                  <a:cubicBezTo>
                    <a:pt x="1" y="188"/>
                    <a:pt x="113" y="378"/>
                    <a:pt x="301" y="427"/>
                  </a:cubicBezTo>
                  <a:cubicBezTo>
                    <a:pt x="331" y="435"/>
                    <a:pt x="361" y="438"/>
                    <a:pt x="391" y="438"/>
                  </a:cubicBezTo>
                  <a:cubicBezTo>
                    <a:pt x="547" y="438"/>
                    <a:pt x="687" y="334"/>
                    <a:pt x="728" y="175"/>
                  </a:cubicBezTo>
                  <a:lnTo>
                    <a:pt x="43"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9"/>
            <p:cNvSpPr/>
            <p:nvPr/>
          </p:nvSpPr>
          <p:spPr>
            <a:xfrm>
              <a:off x="7300443" y="422082"/>
              <a:ext cx="41624" cy="24962"/>
            </a:xfrm>
            <a:custGeom>
              <a:avLst/>
              <a:gdLst/>
              <a:ahLst/>
              <a:cxnLst/>
              <a:rect l="l" t="t" r="r" b="b"/>
              <a:pathLst>
                <a:path w="737" h="442" extrusionOk="0">
                  <a:moveTo>
                    <a:pt x="49" y="1"/>
                  </a:moveTo>
                  <a:lnTo>
                    <a:pt x="49" y="1"/>
                  </a:lnTo>
                  <a:cubicBezTo>
                    <a:pt x="1" y="190"/>
                    <a:pt x="113" y="379"/>
                    <a:pt x="301" y="427"/>
                  </a:cubicBezTo>
                  <a:cubicBezTo>
                    <a:pt x="334" y="437"/>
                    <a:pt x="366" y="442"/>
                    <a:pt x="398" y="442"/>
                  </a:cubicBezTo>
                  <a:cubicBezTo>
                    <a:pt x="554" y="442"/>
                    <a:pt x="696" y="333"/>
                    <a:pt x="737" y="175"/>
                  </a:cubicBezTo>
                  <a:lnTo>
                    <a:pt x="49"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9"/>
            <p:cNvSpPr/>
            <p:nvPr/>
          </p:nvSpPr>
          <p:spPr>
            <a:xfrm>
              <a:off x="7396230" y="447044"/>
              <a:ext cx="41511" cy="25188"/>
            </a:xfrm>
            <a:custGeom>
              <a:avLst/>
              <a:gdLst/>
              <a:ahLst/>
              <a:cxnLst/>
              <a:rect l="l" t="t" r="r" b="b"/>
              <a:pathLst>
                <a:path w="735" h="446" extrusionOk="0">
                  <a:moveTo>
                    <a:pt x="49" y="1"/>
                  </a:moveTo>
                  <a:lnTo>
                    <a:pt x="49" y="1"/>
                  </a:lnTo>
                  <a:cubicBezTo>
                    <a:pt x="0" y="189"/>
                    <a:pt x="111" y="385"/>
                    <a:pt x="301" y="434"/>
                  </a:cubicBezTo>
                  <a:cubicBezTo>
                    <a:pt x="330" y="441"/>
                    <a:pt x="358" y="445"/>
                    <a:pt x="387" y="445"/>
                  </a:cubicBezTo>
                  <a:cubicBezTo>
                    <a:pt x="546" y="445"/>
                    <a:pt x="693" y="335"/>
                    <a:pt x="735" y="175"/>
                  </a:cubicBezTo>
                  <a:lnTo>
                    <a:pt x="49"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9"/>
            <p:cNvSpPr/>
            <p:nvPr/>
          </p:nvSpPr>
          <p:spPr>
            <a:xfrm>
              <a:off x="7491903" y="471893"/>
              <a:ext cx="41511" cy="25244"/>
            </a:xfrm>
            <a:custGeom>
              <a:avLst/>
              <a:gdLst/>
              <a:ahLst/>
              <a:cxnLst/>
              <a:rect l="l" t="t" r="r" b="b"/>
              <a:pathLst>
                <a:path w="735" h="447" extrusionOk="0">
                  <a:moveTo>
                    <a:pt x="56" y="1"/>
                  </a:moveTo>
                  <a:lnTo>
                    <a:pt x="56" y="1"/>
                  </a:lnTo>
                  <a:cubicBezTo>
                    <a:pt x="0" y="191"/>
                    <a:pt x="119" y="386"/>
                    <a:pt x="308" y="434"/>
                  </a:cubicBezTo>
                  <a:cubicBezTo>
                    <a:pt x="338" y="443"/>
                    <a:pt x="369" y="446"/>
                    <a:pt x="399" y="446"/>
                  </a:cubicBezTo>
                  <a:cubicBezTo>
                    <a:pt x="555" y="446"/>
                    <a:pt x="694" y="341"/>
                    <a:pt x="735" y="176"/>
                  </a:cubicBezTo>
                  <a:lnTo>
                    <a:pt x="56"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9"/>
            <p:cNvSpPr/>
            <p:nvPr/>
          </p:nvSpPr>
          <p:spPr>
            <a:xfrm>
              <a:off x="7166817" y="527014"/>
              <a:ext cx="44391" cy="40097"/>
            </a:xfrm>
            <a:custGeom>
              <a:avLst/>
              <a:gdLst/>
              <a:ahLst/>
              <a:cxnLst/>
              <a:rect l="l" t="t" r="r" b="b"/>
              <a:pathLst>
                <a:path w="786" h="710" extrusionOk="0">
                  <a:moveTo>
                    <a:pt x="391" y="1"/>
                  </a:moveTo>
                  <a:cubicBezTo>
                    <a:pt x="235" y="1"/>
                    <a:pt x="90" y="106"/>
                    <a:pt x="49" y="265"/>
                  </a:cubicBezTo>
                  <a:cubicBezTo>
                    <a:pt x="0" y="453"/>
                    <a:pt x="113" y="650"/>
                    <a:pt x="301" y="699"/>
                  </a:cubicBezTo>
                  <a:cubicBezTo>
                    <a:pt x="331" y="706"/>
                    <a:pt x="361" y="710"/>
                    <a:pt x="391" y="710"/>
                  </a:cubicBezTo>
                  <a:cubicBezTo>
                    <a:pt x="549" y="710"/>
                    <a:pt x="694" y="605"/>
                    <a:pt x="735" y="447"/>
                  </a:cubicBezTo>
                  <a:cubicBezTo>
                    <a:pt x="785" y="257"/>
                    <a:pt x="673" y="62"/>
                    <a:pt x="483" y="13"/>
                  </a:cubicBezTo>
                  <a:cubicBezTo>
                    <a:pt x="452" y="5"/>
                    <a:pt x="422" y="1"/>
                    <a:pt x="39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9"/>
            <p:cNvSpPr/>
            <p:nvPr/>
          </p:nvSpPr>
          <p:spPr>
            <a:xfrm>
              <a:off x="7262490" y="551920"/>
              <a:ext cx="44391" cy="40097"/>
            </a:xfrm>
            <a:custGeom>
              <a:avLst/>
              <a:gdLst/>
              <a:ahLst/>
              <a:cxnLst/>
              <a:rect l="l" t="t" r="r" b="b"/>
              <a:pathLst>
                <a:path w="786" h="710" extrusionOk="0">
                  <a:moveTo>
                    <a:pt x="395" y="1"/>
                  </a:moveTo>
                  <a:cubicBezTo>
                    <a:pt x="237" y="1"/>
                    <a:pt x="92" y="106"/>
                    <a:pt x="49" y="264"/>
                  </a:cubicBezTo>
                  <a:cubicBezTo>
                    <a:pt x="0" y="454"/>
                    <a:pt x="120" y="649"/>
                    <a:pt x="310" y="698"/>
                  </a:cubicBezTo>
                  <a:cubicBezTo>
                    <a:pt x="340" y="706"/>
                    <a:pt x="370" y="710"/>
                    <a:pt x="400" y="710"/>
                  </a:cubicBezTo>
                  <a:cubicBezTo>
                    <a:pt x="555" y="710"/>
                    <a:pt x="696" y="605"/>
                    <a:pt x="736" y="446"/>
                  </a:cubicBezTo>
                  <a:cubicBezTo>
                    <a:pt x="785" y="258"/>
                    <a:pt x="673" y="61"/>
                    <a:pt x="484" y="12"/>
                  </a:cubicBezTo>
                  <a:cubicBezTo>
                    <a:pt x="454" y="5"/>
                    <a:pt x="424" y="1"/>
                    <a:pt x="39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9"/>
            <p:cNvSpPr/>
            <p:nvPr/>
          </p:nvSpPr>
          <p:spPr>
            <a:xfrm>
              <a:off x="7358615" y="576882"/>
              <a:ext cx="44278" cy="40097"/>
            </a:xfrm>
            <a:custGeom>
              <a:avLst/>
              <a:gdLst/>
              <a:ahLst/>
              <a:cxnLst/>
              <a:rect l="l" t="t" r="r" b="b"/>
              <a:pathLst>
                <a:path w="784" h="710" extrusionOk="0">
                  <a:moveTo>
                    <a:pt x="386" y="0"/>
                  </a:moveTo>
                  <a:cubicBezTo>
                    <a:pt x="230" y="0"/>
                    <a:pt x="90" y="105"/>
                    <a:pt x="49" y="264"/>
                  </a:cubicBezTo>
                  <a:cubicBezTo>
                    <a:pt x="1" y="453"/>
                    <a:pt x="112" y="649"/>
                    <a:pt x="302" y="698"/>
                  </a:cubicBezTo>
                  <a:cubicBezTo>
                    <a:pt x="331" y="706"/>
                    <a:pt x="361" y="709"/>
                    <a:pt x="391" y="709"/>
                  </a:cubicBezTo>
                  <a:cubicBezTo>
                    <a:pt x="548" y="709"/>
                    <a:pt x="694" y="604"/>
                    <a:pt x="735" y="446"/>
                  </a:cubicBezTo>
                  <a:cubicBezTo>
                    <a:pt x="784" y="256"/>
                    <a:pt x="666" y="61"/>
                    <a:pt x="476" y="12"/>
                  </a:cubicBezTo>
                  <a:cubicBezTo>
                    <a:pt x="446" y="4"/>
                    <a:pt x="415" y="0"/>
                    <a:pt x="38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9"/>
            <p:cNvSpPr/>
            <p:nvPr/>
          </p:nvSpPr>
          <p:spPr>
            <a:xfrm>
              <a:off x="7454289" y="601788"/>
              <a:ext cx="44391" cy="40097"/>
            </a:xfrm>
            <a:custGeom>
              <a:avLst/>
              <a:gdLst/>
              <a:ahLst/>
              <a:cxnLst/>
              <a:rect l="l" t="t" r="r" b="b"/>
              <a:pathLst>
                <a:path w="786" h="710" extrusionOk="0">
                  <a:moveTo>
                    <a:pt x="395" y="0"/>
                  </a:moveTo>
                  <a:cubicBezTo>
                    <a:pt x="237" y="0"/>
                    <a:pt x="90" y="106"/>
                    <a:pt x="49" y="270"/>
                  </a:cubicBezTo>
                  <a:cubicBezTo>
                    <a:pt x="1" y="460"/>
                    <a:pt x="113" y="648"/>
                    <a:pt x="301" y="697"/>
                  </a:cubicBezTo>
                  <a:cubicBezTo>
                    <a:pt x="332" y="705"/>
                    <a:pt x="363" y="709"/>
                    <a:pt x="393" y="709"/>
                  </a:cubicBezTo>
                  <a:cubicBezTo>
                    <a:pt x="551" y="709"/>
                    <a:pt x="694" y="604"/>
                    <a:pt x="737" y="445"/>
                  </a:cubicBezTo>
                  <a:cubicBezTo>
                    <a:pt x="785"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9"/>
            <p:cNvSpPr/>
            <p:nvPr/>
          </p:nvSpPr>
          <p:spPr>
            <a:xfrm>
              <a:off x="7117343" y="584676"/>
              <a:ext cx="27392" cy="39420"/>
            </a:xfrm>
            <a:custGeom>
              <a:avLst/>
              <a:gdLst/>
              <a:ahLst/>
              <a:cxnLst/>
              <a:rect l="l" t="t" r="r" b="b"/>
              <a:pathLst>
                <a:path w="485" h="698" extrusionOk="0">
                  <a:moveTo>
                    <a:pt x="176" y="0"/>
                  </a:moveTo>
                  <a:lnTo>
                    <a:pt x="1" y="686"/>
                  </a:lnTo>
                  <a:cubicBezTo>
                    <a:pt x="31" y="694"/>
                    <a:pt x="61" y="697"/>
                    <a:pt x="90" y="697"/>
                  </a:cubicBezTo>
                  <a:cubicBezTo>
                    <a:pt x="247" y="697"/>
                    <a:pt x="387" y="592"/>
                    <a:pt x="428" y="434"/>
                  </a:cubicBezTo>
                  <a:cubicBezTo>
                    <a:pt x="485" y="244"/>
                    <a:pt x="365" y="49"/>
                    <a:pt x="17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9"/>
            <p:cNvSpPr/>
            <p:nvPr/>
          </p:nvSpPr>
          <p:spPr>
            <a:xfrm>
              <a:off x="7196016" y="608904"/>
              <a:ext cx="44391" cy="40097"/>
            </a:xfrm>
            <a:custGeom>
              <a:avLst/>
              <a:gdLst/>
              <a:ahLst/>
              <a:cxnLst/>
              <a:rect l="l" t="t" r="r" b="b"/>
              <a:pathLst>
                <a:path w="786" h="710" extrusionOk="0">
                  <a:moveTo>
                    <a:pt x="395" y="0"/>
                  </a:moveTo>
                  <a:cubicBezTo>
                    <a:pt x="237" y="0"/>
                    <a:pt x="92" y="105"/>
                    <a:pt x="50" y="264"/>
                  </a:cubicBezTo>
                  <a:cubicBezTo>
                    <a:pt x="1" y="454"/>
                    <a:pt x="114" y="648"/>
                    <a:pt x="302" y="697"/>
                  </a:cubicBezTo>
                  <a:cubicBezTo>
                    <a:pt x="332" y="705"/>
                    <a:pt x="363" y="709"/>
                    <a:pt x="394" y="709"/>
                  </a:cubicBezTo>
                  <a:cubicBezTo>
                    <a:pt x="551" y="709"/>
                    <a:pt x="696" y="604"/>
                    <a:pt x="737" y="445"/>
                  </a:cubicBezTo>
                  <a:cubicBezTo>
                    <a:pt x="786"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9"/>
            <p:cNvSpPr/>
            <p:nvPr/>
          </p:nvSpPr>
          <p:spPr>
            <a:xfrm>
              <a:off x="7291802" y="633809"/>
              <a:ext cx="44278" cy="40097"/>
            </a:xfrm>
            <a:custGeom>
              <a:avLst/>
              <a:gdLst/>
              <a:ahLst/>
              <a:cxnLst/>
              <a:rect l="l" t="t" r="r" b="b"/>
              <a:pathLst>
                <a:path w="784" h="710" extrusionOk="0">
                  <a:moveTo>
                    <a:pt x="392" y="1"/>
                  </a:moveTo>
                  <a:cubicBezTo>
                    <a:pt x="235" y="1"/>
                    <a:pt x="90" y="105"/>
                    <a:pt x="49" y="265"/>
                  </a:cubicBezTo>
                  <a:cubicBezTo>
                    <a:pt x="1" y="453"/>
                    <a:pt x="112" y="649"/>
                    <a:pt x="301" y="698"/>
                  </a:cubicBezTo>
                  <a:cubicBezTo>
                    <a:pt x="332" y="706"/>
                    <a:pt x="363" y="710"/>
                    <a:pt x="393" y="710"/>
                  </a:cubicBezTo>
                  <a:cubicBezTo>
                    <a:pt x="553" y="710"/>
                    <a:pt x="694" y="605"/>
                    <a:pt x="735" y="446"/>
                  </a:cubicBezTo>
                  <a:cubicBezTo>
                    <a:pt x="784" y="256"/>
                    <a:pt x="673" y="61"/>
                    <a:pt x="483" y="13"/>
                  </a:cubicBezTo>
                  <a:cubicBezTo>
                    <a:pt x="453" y="4"/>
                    <a:pt x="422" y="1"/>
                    <a:pt x="39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9"/>
            <p:cNvSpPr/>
            <p:nvPr/>
          </p:nvSpPr>
          <p:spPr>
            <a:xfrm>
              <a:off x="7387871" y="658715"/>
              <a:ext cx="44391" cy="40097"/>
            </a:xfrm>
            <a:custGeom>
              <a:avLst/>
              <a:gdLst/>
              <a:ahLst/>
              <a:cxnLst/>
              <a:rect l="l" t="t" r="r" b="b"/>
              <a:pathLst>
                <a:path w="786" h="710" extrusionOk="0">
                  <a:moveTo>
                    <a:pt x="391" y="1"/>
                  </a:moveTo>
                  <a:cubicBezTo>
                    <a:pt x="233" y="1"/>
                    <a:pt x="90" y="111"/>
                    <a:pt x="49" y="271"/>
                  </a:cubicBezTo>
                  <a:cubicBezTo>
                    <a:pt x="0" y="461"/>
                    <a:pt x="113" y="649"/>
                    <a:pt x="301" y="698"/>
                  </a:cubicBezTo>
                  <a:cubicBezTo>
                    <a:pt x="332" y="706"/>
                    <a:pt x="362" y="710"/>
                    <a:pt x="392" y="710"/>
                  </a:cubicBezTo>
                  <a:cubicBezTo>
                    <a:pt x="548" y="710"/>
                    <a:pt x="688" y="605"/>
                    <a:pt x="736" y="445"/>
                  </a:cubicBezTo>
                  <a:cubicBezTo>
                    <a:pt x="785" y="257"/>
                    <a:pt x="666" y="61"/>
                    <a:pt x="476" y="12"/>
                  </a:cubicBezTo>
                  <a:cubicBezTo>
                    <a:pt x="447" y="4"/>
                    <a:pt x="419" y="1"/>
                    <a:pt x="39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9"/>
            <p:cNvSpPr/>
            <p:nvPr/>
          </p:nvSpPr>
          <p:spPr>
            <a:xfrm>
              <a:off x="7483544" y="683678"/>
              <a:ext cx="27392" cy="39420"/>
            </a:xfrm>
            <a:custGeom>
              <a:avLst/>
              <a:gdLst/>
              <a:ahLst/>
              <a:cxnLst/>
              <a:rect l="l" t="t" r="r" b="b"/>
              <a:pathLst>
                <a:path w="485" h="698" extrusionOk="0">
                  <a:moveTo>
                    <a:pt x="396" y="0"/>
                  </a:moveTo>
                  <a:cubicBezTo>
                    <a:pt x="237" y="0"/>
                    <a:pt x="92" y="110"/>
                    <a:pt x="51" y="271"/>
                  </a:cubicBezTo>
                  <a:cubicBezTo>
                    <a:pt x="0" y="459"/>
                    <a:pt x="113" y="649"/>
                    <a:pt x="303" y="697"/>
                  </a:cubicBezTo>
                  <a:lnTo>
                    <a:pt x="484" y="12"/>
                  </a:lnTo>
                  <a:cubicBezTo>
                    <a:pt x="455" y="4"/>
                    <a:pt x="425" y="0"/>
                    <a:pt x="39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9"/>
            <p:cNvSpPr/>
            <p:nvPr/>
          </p:nvSpPr>
          <p:spPr>
            <a:xfrm>
              <a:off x="7129203" y="671818"/>
              <a:ext cx="44391" cy="40041"/>
            </a:xfrm>
            <a:custGeom>
              <a:avLst/>
              <a:gdLst/>
              <a:ahLst/>
              <a:cxnLst/>
              <a:rect l="l" t="t" r="r" b="b"/>
              <a:pathLst>
                <a:path w="786" h="709" extrusionOk="0">
                  <a:moveTo>
                    <a:pt x="389" y="0"/>
                  </a:moveTo>
                  <a:cubicBezTo>
                    <a:pt x="233" y="0"/>
                    <a:pt x="91" y="110"/>
                    <a:pt x="50" y="271"/>
                  </a:cubicBezTo>
                  <a:cubicBezTo>
                    <a:pt x="1" y="459"/>
                    <a:pt x="113" y="649"/>
                    <a:pt x="302" y="697"/>
                  </a:cubicBezTo>
                  <a:cubicBezTo>
                    <a:pt x="332" y="705"/>
                    <a:pt x="361" y="709"/>
                    <a:pt x="391" y="709"/>
                  </a:cubicBezTo>
                  <a:cubicBezTo>
                    <a:pt x="547" y="709"/>
                    <a:pt x="687" y="604"/>
                    <a:pt x="729" y="445"/>
                  </a:cubicBezTo>
                  <a:cubicBezTo>
                    <a:pt x="786" y="255"/>
                    <a:pt x="666" y="67"/>
                    <a:pt x="476" y="12"/>
                  </a:cubicBezTo>
                  <a:cubicBezTo>
                    <a:pt x="447" y="4"/>
                    <a:pt x="418" y="0"/>
                    <a:pt x="389"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9"/>
            <p:cNvSpPr/>
            <p:nvPr/>
          </p:nvSpPr>
          <p:spPr>
            <a:xfrm>
              <a:off x="7224876" y="697062"/>
              <a:ext cx="44391" cy="39702"/>
            </a:xfrm>
            <a:custGeom>
              <a:avLst/>
              <a:gdLst/>
              <a:ahLst/>
              <a:cxnLst/>
              <a:rect l="l" t="t" r="r" b="b"/>
              <a:pathLst>
                <a:path w="786" h="703" extrusionOk="0">
                  <a:moveTo>
                    <a:pt x="395" y="0"/>
                  </a:moveTo>
                  <a:cubicBezTo>
                    <a:pt x="237" y="0"/>
                    <a:pt x="92" y="105"/>
                    <a:pt x="51" y="264"/>
                  </a:cubicBezTo>
                  <a:cubicBezTo>
                    <a:pt x="1" y="454"/>
                    <a:pt x="113" y="642"/>
                    <a:pt x="303" y="691"/>
                  </a:cubicBezTo>
                  <a:cubicBezTo>
                    <a:pt x="334" y="699"/>
                    <a:pt x="364" y="703"/>
                    <a:pt x="395" y="703"/>
                  </a:cubicBezTo>
                  <a:cubicBezTo>
                    <a:pt x="551" y="703"/>
                    <a:pt x="696" y="598"/>
                    <a:pt x="737" y="439"/>
                  </a:cubicBezTo>
                  <a:cubicBezTo>
                    <a:pt x="786" y="250"/>
                    <a:pt x="673" y="61"/>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9"/>
            <p:cNvSpPr/>
            <p:nvPr/>
          </p:nvSpPr>
          <p:spPr>
            <a:xfrm>
              <a:off x="7320662" y="722025"/>
              <a:ext cx="44278" cy="40041"/>
            </a:xfrm>
            <a:custGeom>
              <a:avLst/>
              <a:gdLst/>
              <a:ahLst/>
              <a:cxnLst/>
              <a:rect l="l" t="t" r="r" b="b"/>
              <a:pathLst>
                <a:path w="784" h="709" extrusionOk="0">
                  <a:moveTo>
                    <a:pt x="393" y="0"/>
                  </a:moveTo>
                  <a:cubicBezTo>
                    <a:pt x="236" y="0"/>
                    <a:pt x="90" y="104"/>
                    <a:pt x="49" y="264"/>
                  </a:cubicBezTo>
                  <a:cubicBezTo>
                    <a:pt x="0" y="452"/>
                    <a:pt x="111" y="649"/>
                    <a:pt x="301" y="697"/>
                  </a:cubicBezTo>
                  <a:cubicBezTo>
                    <a:pt x="331" y="705"/>
                    <a:pt x="361" y="708"/>
                    <a:pt x="390" y="708"/>
                  </a:cubicBezTo>
                  <a:cubicBezTo>
                    <a:pt x="552" y="708"/>
                    <a:pt x="694" y="598"/>
                    <a:pt x="735" y="439"/>
                  </a:cubicBezTo>
                  <a:cubicBezTo>
                    <a:pt x="784" y="249"/>
                    <a:pt x="673" y="61"/>
                    <a:pt x="483" y="12"/>
                  </a:cubicBezTo>
                  <a:cubicBezTo>
                    <a:pt x="453" y="4"/>
                    <a:pt x="423" y="0"/>
                    <a:pt x="39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9"/>
            <p:cNvSpPr/>
            <p:nvPr/>
          </p:nvSpPr>
          <p:spPr>
            <a:xfrm>
              <a:off x="7416731" y="746874"/>
              <a:ext cx="44335" cy="40154"/>
            </a:xfrm>
            <a:custGeom>
              <a:avLst/>
              <a:gdLst/>
              <a:ahLst/>
              <a:cxnLst/>
              <a:rect l="l" t="t" r="r" b="b"/>
              <a:pathLst>
                <a:path w="785" h="711" extrusionOk="0">
                  <a:moveTo>
                    <a:pt x="388" y="1"/>
                  </a:moveTo>
                  <a:cubicBezTo>
                    <a:pt x="232" y="1"/>
                    <a:pt x="91" y="106"/>
                    <a:pt x="49" y="264"/>
                  </a:cubicBezTo>
                  <a:cubicBezTo>
                    <a:pt x="0" y="454"/>
                    <a:pt x="113" y="649"/>
                    <a:pt x="301" y="699"/>
                  </a:cubicBezTo>
                  <a:cubicBezTo>
                    <a:pt x="331" y="707"/>
                    <a:pt x="361" y="711"/>
                    <a:pt x="390" y="711"/>
                  </a:cubicBezTo>
                  <a:cubicBezTo>
                    <a:pt x="547" y="711"/>
                    <a:pt x="688" y="605"/>
                    <a:pt x="736" y="439"/>
                  </a:cubicBezTo>
                  <a:cubicBezTo>
                    <a:pt x="785" y="251"/>
                    <a:pt x="666" y="61"/>
                    <a:pt x="477" y="12"/>
                  </a:cubicBezTo>
                  <a:cubicBezTo>
                    <a:pt x="448" y="4"/>
                    <a:pt x="418" y="1"/>
                    <a:pt x="38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9"/>
            <p:cNvSpPr/>
            <p:nvPr/>
          </p:nvSpPr>
          <p:spPr>
            <a:xfrm>
              <a:off x="7084924" y="729423"/>
              <a:ext cx="21857" cy="33998"/>
            </a:xfrm>
            <a:custGeom>
              <a:avLst/>
              <a:gdLst/>
              <a:ahLst/>
              <a:cxnLst/>
              <a:rect l="l" t="t" r="r" b="b"/>
              <a:pathLst>
                <a:path w="387" h="602" extrusionOk="0">
                  <a:moveTo>
                    <a:pt x="84" y="0"/>
                  </a:moveTo>
                  <a:lnTo>
                    <a:pt x="0" y="328"/>
                  </a:lnTo>
                  <a:lnTo>
                    <a:pt x="239" y="602"/>
                  </a:lnTo>
                  <a:cubicBezTo>
                    <a:pt x="281" y="560"/>
                    <a:pt x="323" y="504"/>
                    <a:pt x="336" y="434"/>
                  </a:cubicBezTo>
                  <a:cubicBezTo>
                    <a:pt x="387" y="244"/>
                    <a:pt x="274" y="56"/>
                    <a:pt x="8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9"/>
            <p:cNvSpPr/>
            <p:nvPr/>
          </p:nvSpPr>
          <p:spPr>
            <a:xfrm>
              <a:off x="7158063" y="753990"/>
              <a:ext cx="44391" cy="39758"/>
            </a:xfrm>
            <a:custGeom>
              <a:avLst/>
              <a:gdLst/>
              <a:ahLst/>
              <a:cxnLst/>
              <a:rect l="l" t="t" r="r" b="b"/>
              <a:pathLst>
                <a:path w="786" h="704" extrusionOk="0">
                  <a:moveTo>
                    <a:pt x="396" y="1"/>
                  </a:moveTo>
                  <a:cubicBezTo>
                    <a:pt x="239" y="1"/>
                    <a:pt x="99" y="106"/>
                    <a:pt x="58" y="264"/>
                  </a:cubicBezTo>
                  <a:cubicBezTo>
                    <a:pt x="1" y="454"/>
                    <a:pt x="120" y="642"/>
                    <a:pt x="310" y="691"/>
                  </a:cubicBezTo>
                  <a:cubicBezTo>
                    <a:pt x="340" y="699"/>
                    <a:pt x="371" y="703"/>
                    <a:pt x="401" y="703"/>
                  </a:cubicBezTo>
                  <a:cubicBezTo>
                    <a:pt x="556" y="703"/>
                    <a:pt x="696" y="598"/>
                    <a:pt x="737" y="439"/>
                  </a:cubicBezTo>
                  <a:cubicBezTo>
                    <a:pt x="786" y="251"/>
                    <a:pt x="673" y="61"/>
                    <a:pt x="485" y="12"/>
                  </a:cubicBezTo>
                  <a:cubicBezTo>
                    <a:pt x="455" y="4"/>
                    <a:pt x="425" y="1"/>
                    <a:pt x="39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9"/>
            <p:cNvSpPr/>
            <p:nvPr/>
          </p:nvSpPr>
          <p:spPr>
            <a:xfrm>
              <a:off x="7254245" y="778952"/>
              <a:ext cx="44278" cy="40041"/>
            </a:xfrm>
            <a:custGeom>
              <a:avLst/>
              <a:gdLst/>
              <a:ahLst/>
              <a:cxnLst/>
              <a:rect l="l" t="t" r="r" b="b"/>
              <a:pathLst>
                <a:path w="784" h="709" extrusionOk="0">
                  <a:moveTo>
                    <a:pt x="393" y="1"/>
                  </a:moveTo>
                  <a:cubicBezTo>
                    <a:pt x="235" y="1"/>
                    <a:pt x="90" y="104"/>
                    <a:pt x="49" y="264"/>
                  </a:cubicBezTo>
                  <a:cubicBezTo>
                    <a:pt x="0" y="452"/>
                    <a:pt x="111" y="649"/>
                    <a:pt x="301" y="698"/>
                  </a:cubicBezTo>
                  <a:cubicBezTo>
                    <a:pt x="329" y="705"/>
                    <a:pt x="358" y="709"/>
                    <a:pt x="387" y="709"/>
                  </a:cubicBezTo>
                  <a:cubicBezTo>
                    <a:pt x="545" y="709"/>
                    <a:pt x="693" y="599"/>
                    <a:pt x="735" y="439"/>
                  </a:cubicBezTo>
                  <a:cubicBezTo>
                    <a:pt x="783" y="249"/>
                    <a:pt x="672" y="61"/>
                    <a:pt x="482" y="12"/>
                  </a:cubicBezTo>
                  <a:cubicBezTo>
                    <a:pt x="452" y="4"/>
                    <a:pt x="422" y="1"/>
                    <a:pt x="393"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9"/>
            <p:cNvSpPr/>
            <p:nvPr/>
          </p:nvSpPr>
          <p:spPr>
            <a:xfrm>
              <a:off x="7349918" y="803858"/>
              <a:ext cx="44335" cy="40154"/>
            </a:xfrm>
            <a:custGeom>
              <a:avLst/>
              <a:gdLst/>
              <a:ahLst/>
              <a:cxnLst/>
              <a:rect l="l" t="t" r="r" b="b"/>
              <a:pathLst>
                <a:path w="785" h="711" extrusionOk="0">
                  <a:moveTo>
                    <a:pt x="394" y="0"/>
                  </a:moveTo>
                  <a:cubicBezTo>
                    <a:pt x="236" y="0"/>
                    <a:pt x="90" y="105"/>
                    <a:pt x="49" y="263"/>
                  </a:cubicBezTo>
                  <a:cubicBezTo>
                    <a:pt x="0" y="453"/>
                    <a:pt x="113" y="648"/>
                    <a:pt x="301" y="699"/>
                  </a:cubicBezTo>
                  <a:cubicBezTo>
                    <a:pt x="331" y="706"/>
                    <a:pt x="361" y="710"/>
                    <a:pt x="391" y="710"/>
                  </a:cubicBezTo>
                  <a:cubicBezTo>
                    <a:pt x="549" y="710"/>
                    <a:pt x="694" y="605"/>
                    <a:pt x="736" y="447"/>
                  </a:cubicBezTo>
                  <a:cubicBezTo>
                    <a:pt x="785" y="250"/>
                    <a:pt x="672" y="60"/>
                    <a:pt x="484" y="11"/>
                  </a:cubicBezTo>
                  <a:cubicBezTo>
                    <a:pt x="454" y="4"/>
                    <a:pt x="424" y="0"/>
                    <a:pt x="39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9"/>
            <p:cNvSpPr/>
            <p:nvPr/>
          </p:nvSpPr>
          <p:spPr>
            <a:xfrm>
              <a:off x="7447568" y="828764"/>
              <a:ext cx="25415" cy="25978"/>
            </a:xfrm>
            <a:custGeom>
              <a:avLst/>
              <a:gdLst/>
              <a:ahLst/>
              <a:cxnLst/>
              <a:rect l="l" t="t" r="r" b="b"/>
              <a:pathLst>
                <a:path w="450" h="460" extrusionOk="0">
                  <a:moveTo>
                    <a:pt x="359" y="1"/>
                  </a:moveTo>
                  <a:cubicBezTo>
                    <a:pt x="203" y="1"/>
                    <a:pt x="63" y="105"/>
                    <a:pt x="22" y="264"/>
                  </a:cubicBezTo>
                  <a:cubicBezTo>
                    <a:pt x="0" y="333"/>
                    <a:pt x="0" y="404"/>
                    <a:pt x="22" y="459"/>
                  </a:cubicBezTo>
                  <a:lnTo>
                    <a:pt x="365" y="342"/>
                  </a:lnTo>
                  <a:lnTo>
                    <a:pt x="449" y="12"/>
                  </a:lnTo>
                  <a:cubicBezTo>
                    <a:pt x="419" y="5"/>
                    <a:pt x="389" y="1"/>
                    <a:pt x="359"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9"/>
            <p:cNvSpPr/>
            <p:nvPr/>
          </p:nvSpPr>
          <p:spPr>
            <a:xfrm>
              <a:off x="7186923" y="841810"/>
              <a:ext cx="44391" cy="40154"/>
            </a:xfrm>
            <a:custGeom>
              <a:avLst/>
              <a:gdLst/>
              <a:ahLst/>
              <a:cxnLst/>
              <a:rect l="l" t="t" r="r" b="b"/>
              <a:pathLst>
                <a:path w="786" h="711" extrusionOk="0">
                  <a:moveTo>
                    <a:pt x="395" y="0"/>
                  </a:moveTo>
                  <a:cubicBezTo>
                    <a:pt x="239" y="0"/>
                    <a:pt x="99" y="105"/>
                    <a:pt x="58" y="264"/>
                  </a:cubicBezTo>
                  <a:cubicBezTo>
                    <a:pt x="1" y="454"/>
                    <a:pt x="120" y="649"/>
                    <a:pt x="310" y="699"/>
                  </a:cubicBezTo>
                  <a:cubicBezTo>
                    <a:pt x="339" y="707"/>
                    <a:pt x="369" y="710"/>
                    <a:pt x="398" y="710"/>
                  </a:cubicBezTo>
                  <a:cubicBezTo>
                    <a:pt x="554" y="710"/>
                    <a:pt x="696" y="605"/>
                    <a:pt x="737" y="447"/>
                  </a:cubicBezTo>
                  <a:cubicBezTo>
                    <a:pt x="785"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9"/>
            <p:cNvSpPr/>
            <p:nvPr/>
          </p:nvSpPr>
          <p:spPr>
            <a:xfrm>
              <a:off x="7283048" y="866772"/>
              <a:ext cx="44391" cy="40041"/>
            </a:xfrm>
            <a:custGeom>
              <a:avLst/>
              <a:gdLst/>
              <a:ahLst/>
              <a:cxnLst/>
              <a:rect l="l" t="t" r="r" b="b"/>
              <a:pathLst>
                <a:path w="786" h="709" extrusionOk="0">
                  <a:moveTo>
                    <a:pt x="394" y="0"/>
                  </a:moveTo>
                  <a:cubicBezTo>
                    <a:pt x="236" y="0"/>
                    <a:pt x="91" y="104"/>
                    <a:pt x="50" y="264"/>
                  </a:cubicBezTo>
                  <a:cubicBezTo>
                    <a:pt x="1" y="452"/>
                    <a:pt x="114" y="648"/>
                    <a:pt x="302" y="697"/>
                  </a:cubicBezTo>
                  <a:cubicBezTo>
                    <a:pt x="332" y="705"/>
                    <a:pt x="362" y="709"/>
                    <a:pt x="392" y="709"/>
                  </a:cubicBezTo>
                  <a:cubicBezTo>
                    <a:pt x="550" y="709"/>
                    <a:pt x="694" y="605"/>
                    <a:pt x="735" y="445"/>
                  </a:cubicBezTo>
                  <a:cubicBezTo>
                    <a:pt x="786" y="257"/>
                    <a:pt x="673" y="60"/>
                    <a:pt x="483" y="12"/>
                  </a:cubicBezTo>
                  <a:cubicBezTo>
                    <a:pt x="453" y="4"/>
                    <a:pt x="423" y="0"/>
                    <a:pt x="39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9"/>
            <p:cNvSpPr/>
            <p:nvPr/>
          </p:nvSpPr>
          <p:spPr>
            <a:xfrm>
              <a:off x="8596381" y="579084"/>
              <a:ext cx="415787" cy="516125"/>
            </a:xfrm>
            <a:custGeom>
              <a:avLst/>
              <a:gdLst/>
              <a:ahLst/>
              <a:cxnLst/>
              <a:rect l="l" t="t" r="r" b="b"/>
              <a:pathLst>
                <a:path w="7362" h="9139" extrusionOk="0">
                  <a:moveTo>
                    <a:pt x="7003" y="0"/>
                  </a:moveTo>
                  <a:lnTo>
                    <a:pt x="6492" y="29"/>
                  </a:lnTo>
                  <a:lnTo>
                    <a:pt x="5785" y="71"/>
                  </a:lnTo>
                  <a:lnTo>
                    <a:pt x="4741" y="126"/>
                  </a:lnTo>
                  <a:lnTo>
                    <a:pt x="4034" y="161"/>
                  </a:lnTo>
                  <a:lnTo>
                    <a:pt x="2992" y="225"/>
                  </a:lnTo>
                  <a:lnTo>
                    <a:pt x="2284" y="259"/>
                  </a:lnTo>
                  <a:lnTo>
                    <a:pt x="1241" y="316"/>
                  </a:lnTo>
                  <a:lnTo>
                    <a:pt x="533" y="358"/>
                  </a:lnTo>
                  <a:lnTo>
                    <a:pt x="1" y="385"/>
                  </a:lnTo>
                  <a:lnTo>
                    <a:pt x="51" y="1303"/>
                  </a:lnTo>
                  <a:lnTo>
                    <a:pt x="93" y="2010"/>
                  </a:lnTo>
                  <a:lnTo>
                    <a:pt x="197" y="3949"/>
                  </a:lnTo>
                  <a:lnTo>
                    <a:pt x="232" y="4657"/>
                  </a:lnTo>
                  <a:lnTo>
                    <a:pt x="345" y="6596"/>
                  </a:lnTo>
                  <a:lnTo>
                    <a:pt x="359" y="6939"/>
                  </a:lnTo>
                  <a:lnTo>
                    <a:pt x="666" y="7122"/>
                  </a:lnTo>
                  <a:lnTo>
                    <a:pt x="2809" y="8425"/>
                  </a:lnTo>
                  <a:lnTo>
                    <a:pt x="2984" y="8522"/>
                  </a:lnTo>
                  <a:lnTo>
                    <a:pt x="2984" y="8529"/>
                  </a:lnTo>
                  <a:lnTo>
                    <a:pt x="3992" y="9139"/>
                  </a:lnTo>
                  <a:lnTo>
                    <a:pt x="4916" y="8431"/>
                  </a:lnTo>
                  <a:lnTo>
                    <a:pt x="5126" y="8270"/>
                  </a:lnTo>
                  <a:lnTo>
                    <a:pt x="7074" y="6771"/>
                  </a:lnTo>
                  <a:lnTo>
                    <a:pt x="7361" y="6554"/>
                  </a:lnTo>
                  <a:lnTo>
                    <a:pt x="7346" y="6218"/>
                  </a:lnTo>
                  <a:lnTo>
                    <a:pt x="7242" y="4272"/>
                  </a:lnTo>
                  <a:lnTo>
                    <a:pt x="7200" y="3565"/>
                  </a:lnTo>
                  <a:lnTo>
                    <a:pt x="7094" y="1625"/>
                  </a:lnTo>
                  <a:lnTo>
                    <a:pt x="7052" y="918"/>
                  </a:lnTo>
                  <a:lnTo>
                    <a:pt x="70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9"/>
            <p:cNvSpPr/>
            <p:nvPr/>
          </p:nvSpPr>
          <p:spPr>
            <a:xfrm>
              <a:off x="8599205" y="652559"/>
              <a:ext cx="21800" cy="40097"/>
            </a:xfrm>
            <a:custGeom>
              <a:avLst/>
              <a:gdLst/>
              <a:ahLst/>
              <a:cxnLst/>
              <a:rect l="l" t="t" r="r" b="b"/>
              <a:pathLst>
                <a:path w="386" h="710" extrusionOk="0">
                  <a:moveTo>
                    <a:pt x="25" y="1"/>
                  </a:moveTo>
                  <a:cubicBezTo>
                    <a:pt x="17" y="1"/>
                    <a:pt x="9" y="1"/>
                    <a:pt x="1" y="2"/>
                  </a:cubicBezTo>
                  <a:lnTo>
                    <a:pt x="43" y="709"/>
                  </a:lnTo>
                  <a:cubicBezTo>
                    <a:pt x="238" y="696"/>
                    <a:pt x="386" y="534"/>
                    <a:pt x="379" y="338"/>
                  </a:cubicBezTo>
                  <a:cubicBezTo>
                    <a:pt x="365" y="151"/>
                    <a:pt x="209" y="1"/>
                    <a:pt x="2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9"/>
            <p:cNvSpPr/>
            <p:nvPr/>
          </p:nvSpPr>
          <p:spPr>
            <a:xfrm>
              <a:off x="8678669" y="647081"/>
              <a:ext cx="41172" cy="40097"/>
            </a:xfrm>
            <a:custGeom>
              <a:avLst/>
              <a:gdLst/>
              <a:ahLst/>
              <a:cxnLst/>
              <a:rect l="l" t="t" r="r" b="b"/>
              <a:pathLst>
                <a:path w="729" h="710" extrusionOk="0">
                  <a:moveTo>
                    <a:pt x="356" y="1"/>
                  </a:moveTo>
                  <a:cubicBezTo>
                    <a:pt x="352" y="1"/>
                    <a:pt x="348" y="1"/>
                    <a:pt x="343" y="1"/>
                  </a:cubicBezTo>
                  <a:cubicBezTo>
                    <a:pt x="148" y="15"/>
                    <a:pt x="1" y="183"/>
                    <a:pt x="14" y="379"/>
                  </a:cubicBezTo>
                  <a:cubicBezTo>
                    <a:pt x="22" y="560"/>
                    <a:pt x="177" y="709"/>
                    <a:pt x="362" y="709"/>
                  </a:cubicBezTo>
                  <a:cubicBezTo>
                    <a:pt x="370" y="709"/>
                    <a:pt x="378" y="709"/>
                    <a:pt x="385" y="709"/>
                  </a:cubicBezTo>
                  <a:cubicBezTo>
                    <a:pt x="582" y="702"/>
                    <a:pt x="728" y="534"/>
                    <a:pt x="715" y="337"/>
                  </a:cubicBezTo>
                  <a:cubicBezTo>
                    <a:pt x="708" y="145"/>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9"/>
            <p:cNvSpPr/>
            <p:nvPr/>
          </p:nvSpPr>
          <p:spPr>
            <a:xfrm>
              <a:off x="8777562" y="641942"/>
              <a:ext cx="41172" cy="40097"/>
            </a:xfrm>
            <a:custGeom>
              <a:avLst/>
              <a:gdLst/>
              <a:ahLst/>
              <a:cxnLst/>
              <a:rect l="l" t="t" r="r" b="b"/>
              <a:pathLst>
                <a:path w="729" h="710" extrusionOk="0">
                  <a:moveTo>
                    <a:pt x="371" y="0"/>
                  </a:moveTo>
                  <a:cubicBezTo>
                    <a:pt x="362" y="0"/>
                    <a:pt x="353" y="1"/>
                    <a:pt x="344" y="1"/>
                  </a:cubicBezTo>
                  <a:cubicBezTo>
                    <a:pt x="147" y="8"/>
                    <a:pt x="1" y="176"/>
                    <a:pt x="14" y="373"/>
                  </a:cubicBezTo>
                  <a:cubicBezTo>
                    <a:pt x="21" y="563"/>
                    <a:pt x="182" y="709"/>
                    <a:pt x="373" y="709"/>
                  </a:cubicBezTo>
                  <a:cubicBezTo>
                    <a:pt x="377" y="709"/>
                    <a:pt x="381" y="709"/>
                    <a:pt x="386" y="709"/>
                  </a:cubicBezTo>
                  <a:cubicBezTo>
                    <a:pt x="582" y="694"/>
                    <a:pt x="728" y="526"/>
                    <a:pt x="722" y="331"/>
                  </a:cubicBezTo>
                  <a:cubicBezTo>
                    <a:pt x="709" y="143"/>
                    <a:pt x="556" y="0"/>
                    <a:pt x="37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9"/>
            <p:cNvSpPr/>
            <p:nvPr/>
          </p:nvSpPr>
          <p:spPr>
            <a:xfrm>
              <a:off x="8876398" y="636351"/>
              <a:ext cx="41229" cy="40041"/>
            </a:xfrm>
            <a:custGeom>
              <a:avLst/>
              <a:gdLst/>
              <a:ahLst/>
              <a:cxnLst/>
              <a:rect l="l" t="t" r="r" b="b"/>
              <a:pathLst>
                <a:path w="730" h="709" extrusionOk="0">
                  <a:moveTo>
                    <a:pt x="368" y="0"/>
                  </a:moveTo>
                  <a:cubicBezTo>
                    <a:pt x="360" y="0"/>
                    <a:pt x="353" y="1"/>
                    <a:pt x="345" y="1"/>
                  </a:cubicBezTo>
                  <a:cubicBezTo>
                    <a:pt x="148" y="10"/>
                    <a:pt x="0" y="178"/>
                    <a:pt x="15" y="373"/>
                  </a:cubicBezTo>
                  <a:cubicBezTo>
                    <a:pt x="22" y="565"/>
                    <a:pt x="183" y="709"/>
                    <a:pt x="374" y="709"/>
                  </a:cubicBezTo>
                  <a:cubicBezTo>
                    <a:pt x="378" y="709"/>
                    <a:pt x="382" y="709"/>
                    <a:pt x="387" y="709"/>
                  </a:cubicBezTo>
                  <a:cubicBezTo>
                    <a:pt x="582" y="695"/>
                    <a:pt x="730" y="534"/>
                    <a:pt x="723" y="337"/>
                  </a:cubicBezTo>
                  <a:cubicBezTo>
                    <a:pt x="708" y="150"/>
                    <a:pt x="553"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9"/>
            <p:cNvSpPr/>
            <p:nvPr/>
          </p:nvSpPr>
          <p:spPr>
            <a:xfrm>
              <a:off x="8975290" y="630873"/>
              <a:ext cx="21800" cy="40097"/>
            </a:xfrm>
            <a:custGeom>
              <a:avLst/>
              <a:gdLst/>
              <a:ahLst/>
              <a:cxnLst/>
              <a:rect l="l" t="t" r="r" b="b"/>
              <a:pathLst>
                <a:path w="386" h="710" extrusionOk="0">
                  <a:moveTo>
                    <a:pt x="343" y="1"/>
                  </a:moveTo>
                  <a:cubicBezTo>
                    <a:pt x="155" y="14"/>
                    <a:pt x="0" y="182"/>
                    <a:pt x="14" y="372"/>
                  </a:cubicBezTo>
                  <a:cubicBezTo>
                    <a:pt x="22" y="561"/>
                    <a:pt x="177" y="709"/>
                    <a:pt x="361" y="709"/>
                  </a:cubicBezTo>
                  <a:cubicBezTo>
                    <a:pt x="369" y="709"/>
                    <a:pt x="377" y="709"/>
                    <a:pt x="385" y="708"/>
                  </a:cubicBezTo>
                  <a:lnTo>
                    <a:pt x="34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9"/>
            <p:cNvSpPr/>
            <p:nvPr/>
          </p:nvSpPr>
          <p:spPr>
            <a:xfrm>
              <a:off x="8626484" y="596931"/>
              <a:ext cx="40777" cy="21065"/>
            </a:xfrm>
            <a:custGeom>
              <a:avLst/>
              <a:gdLst/>
              <a:ahLst/>
              <a:cxnLst/>
              <a:rect l="l" t="t" r="r" b="b"/>
              <a:pathLst>
                <a:path w="722" h="373" extrusionOk="0">
                  <a:moveTo>
                    <a:pt x="708" y="0"/>
                  </a:moveTo>
                  <a:lnTo>
                    <a:pt x="0" y="42"/>
                  </a:lnTo>
                  <a:cubicBezTo>
                    <a:pt x="13" y="229"/>
                    <a:pt x="162" y="372"/>
                    <a:pt x="347" y="372"/>
                  </a:cubicBezTo>
                  <a:cubicBezTo>
                    <a:pt x="355" y="372"/>
                    <a:pt x="363" y="372"/>
                    <a:pt x="372" y="371"/>
                  </a:cubicBezTo>
                  <a:cubicBezTo>
                    <a:pt x="568" y="363"/>
                    <a:pt x="721" y="195"/>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9"/>
            <p:cNvSpPr/>
            <p:nvPr/>
          </p:nvSpPr>
          <p:spPr>
            <a:xfrm>
              <a:off x="8725376" y="591791"/>
              <a:ext cx="40777" cy="20952"/>
            </a:xfrm>
            <a:custGeom>
              <a:avLst/>
              <a:gdLst/>
              <a:ahLst/>
              <a:cxnLst/>
              <a:rect l="l" t="t" r="r" b="b"/>
              <a:pathLst>
                <a:path w="722" h="371" extrusionOk="0">
                  <a:moveTo>
                    <a:pt x="708" y="0"/>
                  </a:moveTo>
                  <a:lnTo>
                    <a:pt x="0" y="34"/>
                  </a:lnTo>
                  <a:cubicBezTo>
                    <a:pt x="14" y="225"/>
                    <a:pt x="167" y="370"/>
                    <a:pt x="356" y="370"/>
                  </a:cubicBezTo>
                  <a:cubicBezTo>
                    <a:pt x="361" y="370"/>
                    <a:pt x="366" y="370"/>
                    <a:pt x="372" y="370"/>
                  </a:cubicBezTo>
                  <a:cubicBezTo>
                    <a:pt x="567" y="357"/>
                    <a:pt x="721" y="189"/>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9"/>
            <p:cNvSpPr/>
            <p:nvPr/>
          </p:nvSpPr>
          <p:spPr>
            <a:xfrm>
              <a:off x="8824156" y="586200"/>
              <a:ext cx="40890" cy="21065"/>
            </a:xfrm>
            <a:custGeom>
              <a:avLst/>
              <a:gdLst/>
              <a:ahLst/>
              <a:cxnLst/>
              <a:rect l="l" t="t" r="r" b="b"/>
              <a:pathLst>
                <a:path w="724" h="373" extrusionOk="0">
                  <a:moveTo>
                    <a:pt x="708" y="0"/>
                  </a:moveTo>
                  <a:lnTo>
                    <a:pt x="1" y="35"/>
                  </a:lnTo>
                  <a:cubicBezTo>
                    <a:pt x="15" y="224"/>
                    <a:pt x="164" y="372"/>
                    <a:pt x="348" y="372"/>
                  </a:cubicBezTo>
                  <a:cubicBezTo>
                    <a:pt x="356" y="372"/>
                    <a:pt x="364" y="372"/>
                    <a:pt x="372" y="372"/>
                  </a:cubicBezTo>
                  <a:cubicBezTo>
                    <a:pt x="569" y="365"/>
                    <a:pt x="723" y="197"/>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9"/>
            <p:cNvSpPr/>
            <p:nvPr/>
          </p:nvSpPr>
          <p:spPr>
            <a:xfrm>
              <a:off x="8923048" y="580666"/>
              <a:ext cx="40777" cy="21065"/>
            </a:xfrm>
            <a:custGeom>
              <a:avLst/>
              <a:gdLst/>
              <a:ahLst/>
              <a:cxnLst/>
              <a:rect l="l" t="t" r="r" b="b"/>
              <a:pathLst>
                <a:path w="722" h="373" extrusionOk="0">
                  <a:moveTo>
                    <a:pt x="708" y="1"/>
                  </a:moveTo>
                  <a:lnTo>
                    <a:pt x="1" y="43"/>
                  </a:lnTo>
                  <a:cubicBezTo>
                    <a:pt x="14" y="231"/>
                    <a:pt x="168" y="373"/>
                    <a:pt x="354" y="373"/>
                  </a:cubicBezTo>
                  <a:cubicBezTo>
                    <a:pt x="362" y="373"/>
                    <a:pt x="371" y="373"/>
                    <a:pt x="379" y="372"/>
                  </a:cubicBezTo>
                  <a:cubicBezTo>
                    <a:pt x="569" y="365"/>
                    <a:pt x="722" y="197"/>
                    <a:pt x="70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9"/>
            <p:cNvSpPr/>
            <p:nvPr/>
          </p:nvSpPr>
          <p:spPr>
            <a:xfrm>
              <a:off x="8633995" y="727729"/>
              <a:ext cx="41229" cy="40097"/>
            </a:xfrm>
            <a:custGeom>
              <a:avLst/>
              <a:gdLst/>
              <a:ahLst/>
              <a:cxnLst/>
              <a:rect l="l" t="t" r="r" b="b"/>
              <a:pathLst>
                <a:path w="730" h="710" extrusionOk="0">
                  <a:moveTo>
                    <a:pt x="368" y="1"/>
                  </a:moveTo>
                  <a:cubicBezTo>
                    <a:pt x="360" y="1"/>
                    <a:pt x="351" y="1"/>
                    <a:pt x="343" y="2"/>
                  </a:cubicBezTo>
                  <a:cubicBezTo>
                    <a:pt x="155" y="8"/>
                    <a:pt x="0" y="176"/>
                    <a:pt x="15" y="373"/>
                  </a:cubicBezTo>
                  <a:cubicBezTo>
                    <a:pt x="22" y="564"/>
                    <a:pt x="183" y="709"/>
                    <a:pt x="372" y="709"/>
                  </a:cubicBezTo>
                  <a:cubicBezTo>
                    <a:pt x="376" y="709"/>
                    <a:pt x="381" y="709"/>
                    <a:pt x="385" y="709"/>
                  </a:cubicBezTo>
                  <a:cubicBezTo>
                    <a:pt x="582" y="694"/>
                    <a:pt x="729" y="526"/>
                    <a:pt x="721" y="331"/>
                  </a:cubicBezTo>
                  <a:cubicBezTo>
                    <a:pt x="708" y="143"/>
                    <a:pt x="554" y="1"/>
                    <a:pt x="36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9"/>
            <p:cNvSpPr/>
            <p:nvPr/>
          </p:nvSpPr>
          <p:spPr>
            <a:xfrm>
              <a:off x="8732888" y="722251"/>
              <a:ext cx="41116" cy="39984"/>
            </a:xfrm>
            <a:custGeom>
              <a:avLst/>
              <a:gdLst/>
              <a:ahLst/>
              <a:cxnLst/>
              <a:rect l="l" t="t" r="r" b="b"/>
              <a:pathLst>
                <a:path w="728" h="708" extrusionOk="0">
                  <a:moveTo>
                    <a:pt x="375" y="0"/>
                  </a:moveTo>
                  <a:cubicBezTo>
                    <a:pt x="367" y="0"/>
                    <a:pt x="358" y="0"/>
                    <a:pt x="350" y="1"/>
                  </a:cubicBezTo>
                  <a:cubicBezTo>
                    <a:pt x="155" y="8"/>
                    <a:pt x="0" y="176"/>
                    <a:pt x="14" y="371"/>
                  </a:cubicBezTo>
                  <a:cubicBezTo>
                    <a:pt x="20" y="562"/>
                    <a:pt x="179" y="707"/>
                    <a:pt x="369" y="707"/>
                  </a:cubicBezTo>
                  <a:cubicBezTo>
                    <a:pt x="374" y="707"/>
                    <a:pt x="380" y="707"/>
                    <a:pt x="385" y="707"/>
                  </a:cubicBezTo>
                  <a:cubicBezTo>
                    <a:pt x="582" y="693"/>
                    <a:pt x="728" y="532"/>
                    <a:pt x="721" y="337"/>
                  </a:cubicBezTo>
                  <a:cubicBezTo>
                    <a:pt x="708" y="149"/>
                    <a:pt x="555" y="0"/>
                    <a:pt x="37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9"/>
            <p:cNvSpPr/>
            <p:nvPr/>
          </p:nvSpPr>
          <p:spPr>
            <a:xfrm>
              <a:off x="8831780" y="716660"/>
              <a:ext cx="41116" cy="40097"/>
            </a:xfrm>
            <a:custGeom>
              <a:avLst/>
              <a:gdLst/>
              <a:ahLst/>
              <a:cxnLst/>
              <a:rect l="l" t="t" r="r" b="b"/>
              <a:pathLst>
                <a:path w="728" h="710" extrusionOk="0">
                  <a:moveTo>
                    <a:pt x="362" y="1"/>
                  </a:moveTo>
                  <a:cubicBezTo>
                    <a:pt x="358" y="1"/>
                    <a:pt x="354" y="1"/>
                    <a:pt x="350" y="1"/>
                  </a:cubicBezTo>
                  <a:cubicBezTo>
                    <a:pt x="153" y="16"/>
                    <a:pt x="0" y="184"/>
                    <a:pt x="14" y="379"/>
                  </a:cubicBezTo>
                  <a:cubicBezTo>
                    <a:pt x="20" y="561"/>
                    <a:pt x="175" y="709"/>
                    <a:pt x="361" y="709"/>
                  </a:cubicBezTo>
                  <a:cubicBezTo>
                    <a:pt x="369" y="709"/>
                    <a:pt x="377" y="709"/>
                    <a:pt x="385" y="708"/>
                  </a:cubicBezTo>
                  <a:cubicBezTo>
                    <a:pt x="580" y="702"/>
                    <a:pt x="728" y="534"/>
                    <a:pt x="721" y="337"/>
                  </a:cubicBezTo>
                  <a:cubicBezTo>
                    <a:pt x="706" y="146"/>
                    <a:pt x="545" y="1"/>
                    <a:pt x="36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9"/>
            <p:cNvSpPr/>
            <p:nvPr/>
          </p:nvSpPr>
          <p:spPr>
            <a:xfrm>
              <a:off x="8930560" y="711520"/>
              <a:ext cx="41285" cy="40041"/>
            </a:xfrm>
            <a:custGeom>
              <a:avLst/>
              <a:gdLst/>
              <a:ahLst/>
              <a:cxnLst/>
              <a:rect l="l" t="t" r="r" b="b"/>
              <a:pathLst>
                <a:path w="731" h="709" extrusionOk="0">
                  <a:moveTo>
                    <a:pt x="377" y="0"/>
                  </a:moveTo>
                  <a:cubicBezTo>
                    <a:pt x="369" y="0"/>
                    <a:pt x="360" y="1"/>
                    <a:pt x="352" y="1"/>
                  </a:cubicBezTo>
                  <a:cubicBezTo>
                    <a:pt x="155" y="8"/>
                    <a:pt x="1" y="176"/>
                    <a:pt x="16" y="373"/>
                  </a:cubicBezTo>
                  <a:cubicBezTo>
                    <a:pt x="22" y="565"/>
                    <a:pt x="183" y="709"/>
                    <a:pt x="373" y="709"/>
                  </a:cubicBezTo>
                  <a:cubicBezTo>
                    <a:pt x="377" y="709"/>
                    <a:pt x="381" y="709"/>
                    <a:pt x="386" y="709"/>
                  </a:cubicBezTo>
                  <a:cubicBezTo>
                    <a:pt x="582" y="695"/>
                    <a:pt x="730" y="527"/>
                    <a:pt x="722" y="331"/>
                  </a:cubicBezTo>
                  <a:cubicBezTo>
                    <a:pt x="709" y="142"/>
                    <a:pt x="560" y="0"/>
                    <a:pt x="377"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9"/>
            <p:cNvSpPr/>
            <p:nvPr/>
          </p:nvSpPr>
          <p:spPr>
            <a:xfrm>
              <a:off x="8607507" y="802108"/>
              <a:ext cx="21800" cy="39984"/>
            </a:xfrm>
            <a:custGeom>
              <a:avLst/>
              <a:gdLst/>
              <a:ahLst/>
              <a:cxnLst/>
              <a:rect l="l" t="t" r="r" b="b"/>
              <a:pathLst>
                <a:path w="386" h="708" extrusionOk="0">
                  <a:moveTo>
                    <a:pt x="13" y="0"/>
                  </a:moveTo>
                  <a:cubicBezTo>
                    <a:pt x="9" y="0"/>
                    <a:pt x="5" y="0"/>
                    <a:pt x="0" y="0"/>
                  </a:cubicBezTo>
                  <a:lnTo>
                    <a:pt x="35" y="708"/>
                  </a:lnTo>
                  <a:cubicBezTo>
                    <a:pt x="232" y="701"/>
                    <a:pt x="385" y="533"/>
                    <a:pt x="372" y="336"/>
                  </a:cubicBezTo>
                  <a:cubicBezTo>
                    <a:pt x="365" y="146"/>
                    <a:pt x="204" y="0"/>
                    <a:pt x="1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9"/>
            <p:cNvSpPr/>
            <p:nvPr/>
          </p:nvSpPr>
          <p:spPr>
            <a:xfrm>
              <a:off x="8687028" y="796573"/>
              <a:ext cx="41172" cy="40097"/>
            </a:xfrm>
            <a:custGeom>
              <a:avLst/>
              <a:gdLst/>
              <a:ahLst/>
              <a:cxnLst/>
              <a:rect l="l" t="t" r="r" b="b"/>
              <a:pathLst>
                <a:path w="729" h="710" extrusionOk="0">
                  <a:moveTo>
                    <a:pt x="356" y="1"/>
                  </a:moveTo>
                  <a:cubicBezTo>
                    <a:pt x="352" y="1"/>
                    <a:pt x="348" y="1"/>
                    <a:pt x="343" y="1"/>
                  </a:cubicBezTo>
                  <a:cubicBezTo>
                    <a:pt x="147" y="14"/>
                    <a:pt x="0" y="182"/>
                    <a:pt x="7" y="379"/>
                  </a:cubicBezTo>
                  <a:cubicBezTo>
                    <a:pt x="20" y="567"/>
                    <a:pt x="175" y="709"/>
                    <a:pt x="354" y="709"/>
                  </a:cubicBezTo>
                  <a:cubicBezTo>
                    <a:pt x="362" y="709"/>
                    <a:pt x="370" y="709"/>
                    <a:pt x="379" y="708"/>
                  </a:cubicBezTo>
                  <a:cubicBezTo>
                    <a:pt x="574" y="702"/>
                    <a:pt x="728" y="534"/>
                    <a:pt x="715" y="337"/>
                  </a:cubicBezTo>
                  <a:cubicBezTo>
                    <a:pt x="706" y="145"/>
                    <a:pt x="546"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9"/>
            <p:cNvSpPr/>
            <p:nvPr/>
          </p:nvSpPr>
          <p:spPr>
            <a:xfrm>
              <a:off x="8785807" y="791434"/>
              <a:ext cx="41285" cy="40041"/>
            </a:xfrm>
            <a:custGeom>
              <a:avLst/>
              <a:gdLst/>
              <a:ahLst/>
              <a:cxnLst/>
              <a:rect l="l" t="t" r="r" b="b"/>
              <a:pathLst>
                <a:path w="731" h="709" extrusionOk="0">
                  <a:moveTo>
                    <a:pt x="370" y="0"/>
                  </a:moveTo>
                  <a:cubicBezTo>
                    <a:pt x="362" y="0"/>
                    <a:pt x="353" y="0"/>
                    <a:pt x="344" y="1"/>
                  </a:cubicBezTo>
                  <a:cubicBezTo>
                    <a:pt x="149" y="8"/>
                    <a:pt x="1" y="176"/>
                    <a:pt x="8" y="373"/>
                  </a:cubicBezTo>
                  <a:cubicBezTo>
                    <a:pt x="22" y="563"/>
                    <a:pt x="184" y="709"/>
                    <a:pt x="373" y="709"/>
                  </a:cubicBezTo>
                  <a:cubicBezTo>
                    <a:pt x="377" y="709"/>
                    <a:pt x="381" y="709"/>
                    <a:pt x="386" y="709"/>
                  </a:cubicBezTo>
                  <a:cubicBezTo>
                    <a:pt x="576" y="694"/>
                    <a:pt x="730" y="525"/>
                    <a:pt x="715" y="331"/>
                  </a:cubicBezTo>
                  <a:cubicBezTo>
                    <a:pt x="709" y="149"/>
                    <a:pt x="555" y="0"/>
                    <a:pt x="37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9"/>
            <p:cNvSpPr/>
            <p:nvPr/>
          </p:nvSpPr>
          <p:spPr>
            <a:xfrm>
              <a:off x="8884756" y="785842"/>
              <a:ext cx="41116" cy="40097"/>
            </a:xfrm>
            <a:custGeom>
              <a:avLst/>
              <a:gdLst/>
              <a:ahLst/>
              <a:cxnLst/>
              <a:rect l="l" t="t" r="r" b="b"/>
              <a:pathLst>
                <a:path w="728" h="710" extrusionOk="0">
                  <a:moveTo>
                    <a:pt x="356" y="1"/>
                  </a:moveTo>
                  <a:cubicBezTo>
                    <a:pt x="351" y="1"/>
                    <a:pt x="347" y="1"/>
                    <a:pt x="343" y="1"/>
                  </a:cubicBezTo>
                  <a:cubicBezTo>
                    <a:pt x="146" y="16"/>
                    <a:pt x="0" y="177"/>
                    <a:pt x="7" y="372"/>
                  </a:cubicBezTo>
                  <a:cubicBezTo>
                    <a:pt x="20" y="560"/>
                    <a:pt x="173" y="710"/>
                    <a:pt x="358" y="710"/>
                  </a:cubicBezTo>
                  <a:cubicBezTo>
                    <a:pt x="367" y="710"/>
                    <a:pt x="376" y="709"/>
                    <a:pt x="385" y="708"/>
                  </a:cubicBezTo>
                  <a:cubicBezTo>
                    <a:pt x="575" y="702"/>
                    <a:pt x="728" y="534"/>
                    <a:pt x="714" y="337"/>
                  </a:cubicBezTo>
                  <a:cubicBezTo>
                    <a:pt x="708" y="146"/>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9"/>
            <p:cNvSpPr/>
            <p:nvPr/>
          </p:nvSpPr>
          <p:spPr>
            <a:xfrm>
              <a:off x="8983649" y="780364"/>
              <a:ext cx="21744" cy="40041"/>
            </a:xfrm>
            <a:custGeom>
              <a:avLst/>
              <a:gdLst/>
              <a:ahLst/>
              <a:cxnLst/>
              <a:rect l="l" t="t" r="r" b="b"/>
              <a:pathLst>
                <a:path w="385" h="709" extrusionOk="0">
                  <a:moveTo>
                    <a:pt x="343" y="1"/>
                  </a:moveTo>
                  <a:cubicBezTo>
                    <a:pt x="146" y="14"/>
                    <a:pt x="0" y="182"/>
                    <a:pt x="7" y="379"/>
                  </a:cubicBezTo>
                  <a:cubicBezTo>
                    <a:pt x="20" y="567"/>
                    <a:pt x="174" y="709"/>
                    <a:pt x="360" y="709"/>
                  </a:cubicBezTo>
                  <a:cubicBezTo>
                    <a:pt x="368" y="709"/>
                    <a:pt x="377" y="709"/>
                    <a:pt x="385" y="708"/>
                  </a:cubicBezTo>
                  <a:lnTo>
                    <a:pt x="34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9"/>
            <p:cNvSpPr/>
            <p:nvPr/>
          </p:nvSpPr>
          <p:spPr>
            <a:xfrm>
              <a:off x="8642297" y="877220"/>
              <a:ext cx="41172" cy="40097"/>
            </a:xfrm>
            <a:custGeom>
              <a:avLst/>
              <a:gdLst/>
              <a:ahLst/>
              <a:cxnLst/>
              <a:rect l="l" t="t" r="r" b="b"/>
              <a:pathLst>
                <a:path w="729" h="710" extrusionOk="0">
                  <a:moveTo>
                    <a:pt x="368" y="1"/>
                  </a:moveTo>
                  <a:cubicBezTo>
                    <a:pt x="360" y="1"/>
                    <a:pt x="352" y="1"/>
                    <a:pt x="344" y="1"/>
                  </a:cubicBezTo>
                  <a:cubicBezTo>
                    <a:pt x="147" y="8"/>
                    <a:pt x="1" y="176"/>
                    <a:pt x="8" y="373"/>
                  </a:cubicBezTo>
                  <a:cubicBezTo>
                    <a:pt x="21" y="563"/>
                    <a:pt x="182" y="709"/>
                    <a:pt x="373" y="709"/>
                  </a:cubicBezTo>
                  <a:cubicBezTo>
                    <a:pt x="377" y="709"/>
                    <a:pt x="381" y="709"/>
                    <a:pt x="386" y="709"/>
                  </a:cubicBezTo>
                  <a:cubicBezTo>
                    <a:pt x="582" y="694"/>
                    <a:pt x="729" y="526"/>
                    <a:pt x="715" y="337"/>
                  </a:cubicBezTo>
                  <a:cubicBezTo>
                    <a:pt x="709" y="149"/>
                    <a:pt x="554" y="1"/>
                    <a:pt x="36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9"/>
            <p:cNvSpPr/>
            <p:nvPr/>
          </p:nvSpPr>
          <p:spPr>
            <a:xfrm>
              <a:off x="8741133" y="871742"/>
              <a:ext cx="41229" cy="39984"/>
            </a:xfrm>
            <a:custGeom>
              <a:avLst/>
              <a:gdLst/>
              <a:ahLst/>
              <a:cxnLst/>
              <a:rect l="l" t="t" r="r" b="b"/>
              <a:pathLst>
                <a:path w="730" h="708" extrusionOk="0">
                  <a:moveTo>
                    <a:pt x="361" y="1"/>
                  </a:moveTo>
                  <a:cubicBezTo>
                    <a:pt x="355" y="1"/>
                    <a:pt x="350" y="1"/>
                    <a:pt x="345" y="1"/>
                  </a:cubicBezTo>
                  <a:cubicBezTo>
                    <a:pt x="148" y="14"/>
                    <a:pt x="0" y="176"/>
                    <a:pt x="9" y="371"/>
                  </a:cubicBezTo>
                  <a:cubicBezTo>
                    <a:pt x="22" y="558"/>
                    <a:pt x="175" y="708"/>
                    <a:pt x="360" y="708"/>
                  </a:cubicBezTo>
                  <a:cubicBezTo>
                    <a:pt x="369" y="708"/>
                    <a:pt x="378" y="707"/>
                    <a:pt x="387" y="707"/>
                  </a:cubicBezTo>
                  <a:cubicBezTo>
                    <a:pt x="582" y="700"/>
                    <a:pt x="730" y="532"/>
                    <a:pt x="715" y="337"/>
                  </a:cubicBezTo>
                  <a:cubicBezTo>
                    <a:pt x="708" y="146"/>
                    <a:pt x="549" y="1"/>
                    <a:pt x="36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9"/>
            <p:cNvSpPr/>
            <p:nvPr/>
          </p:nvSpPr>
          <p:spPr>
            <a:xfrm>
              <a:off x="8840026" y="866151"/>
              <a:ext cx="41172" cy="40097"/>
            </a:xfrm>
            <a:custGeom>
              <a:avLst/>
              <a:gdLst/>
              <a:ahLst/>
              <a:cxnLst/>
              <a:rect l="l" t="t" r="r" b="b"/>
              <a:pathLst>
                <a:path w="729" h="710" extrusionOk="0">
                  <a:moveTo>
                    <a:pt x="356" y="1"/>
                  </a:moveTo>
                  <a:cubicBezTo>
                    <a:pt x="352" y="1"/>
                    <a:pt x="348" y="1"/>
                    <a:pt x="343" y="1"/>
                  </a:cubicBezTo>
                  <a:cubicBezTo>
                    <a:pt x="148" y="16"/>
                    <a:pt x="1" y="184"/>
                    <a:pt x="14" y="379"/>
                  </a:cubicBezTo>
                  <a:cubicBezTo>
                    <a:pt x="22" y="567"/>
                    <a:pt x="176" y="709"/>
                    <a:pt x="361" y="709"/>
                  </a:cubicBezTo>
                  <a:cubicBezTo>
                    <a:pt x="369" y="709"/>
                    <a:pt x="377" y="709"/>
                    <a:pt x="385" y="708"/>
                  </a:cubicBezTo>
                  <a:cubicBezTo>
                    <a:pt x="582" y="702"/>
                    <a:pt x="728" y="533"/>
                    <a:pt x="721" y="337"/>
                  </a:cubicBezTo>
                  <a:cubicBezTo>
                    <a:pt x="708" y="146"/>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9"/>
            <p:cNvSpPr/>
            <p:nvPr/>
          </p:nvSpPr>
          <p:spPr>
            <a:xfrm>
              <a:off x="8938918" y="861012"/>
              <a:ext cx="41172" cy="40041"/>
            </a:xfrm>
            <a:custGeom>
              <a:avLst/>
              <a:gdLst/>
              <a:ahLst/>
              <a:cxnLst/>
              <a:rect l="l" t="t" r="r" b="b"/>
              <a:pathLst>
                <a:path w="729" h="709" extrusionOk="0">
                  <a:moveTo>
                    <a:pt x="368" y="0"/>
                  </a:moveTo>
                  <a:cubicBezTo>
                    <a:pt x="360" y="0"/>
                    <a:pt x="352" y="0"/>
                    <a:pt x="343" y="1"/>
                  </a:cubicBezTo>
                  <a:cubicBezTo>
                    <a:pt x="147" y="8"/>
                    <a:pt x="1" y="176"/>
                    <a:pt x="14" y="372"/>
                  </a:cubicBezTo>
                  <a:cubicBezTo>
                    <a:pt x="21" y="565"/>
                    <a:pt x="181" y="709"/>
                    <a:pt x="372" y="709"/>
                  </a:cubicBezTo>
                  <a:cubicBezTo>
                    <a:pt x="377" y="709"/>
                    <a:pt x="381" y="709"/>
                    <a:pt x="385" y="708"/>
                  </a:cubicBezTo>
                  <a:cubicBezTo>
                    <a:pt x="582" y="695"/>
                    <a:pt x="728" y="527"/>
                    <a:pt x="722" y="330"/>
                  </a:cubicBezTo>
                  <a:cubicBezTo>
                    <a:pt x="709" y="148"/>
                    <a:pt x="554"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9"/>
            <p:cNvSpPr/>
            <p:nvPr/>
          </p:nvSpPr>
          <p:spPr>
            <a:xfrm>
              <a:off x="8615866" y="951543"/>
              <a:ext cx="20897" cy="29819"/>
            </a:xfrm>
            <a:custGeom>
              <a:avLst/>
              <a:gdLst/>
              <a:ahLst/>
              <a:cxnLst/>
              <a:rect l="l" t="t" r="r" b="b"/>
              <a:pathLst>
                <a:path w="370" h="528" extrusionOk="0">
                  <a:moveTo>
                    <a:pt x="12" y="1"/>
                  </a:moveTo>
                  <a:cubicBezTo>
                    <a:pt x="8" y="1"/>
                    <a:pt x="4" y="1"/>
                    <a:pt x="0" y="1"/>
                  </a:cubicBezTo>
                  <a:lnTo>
                    <a:pt x="14" y="344"/>
                  </a:lnTo>
                  <a:lnTo>
                    <a:pt x="321" y="527"/>
                  </a:lnTo>
                  <a:cubicBezTo>
                    <a:pt x="356" y="478"/>
                    <a:pt x="370" y="408"/>
                    <a:pt x="370" y="337"/>
                  </a:cubicBezTo>
                  <a:cubicBezTo>
                    <a:pt x="357" y="147"/>
                    <a:pt x="196" y="1"/>
                    <a:pt x="1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9"/>
            <p:cNvSpPr/>
            <p:nvPr/>
          </p:nvSpPr>
          <p:spPr>
            <a:xfrm>
              <a:off x="8694878" y="946403"/>
              <a:ext cx="41172" cy="40097"/>
            </a:xfrm>
            <a:custGeom>
              <a:avLst/>
              <a:gdLst/>
              <a:ahLst/>
              <a:cxnLst/>
              <a:rect l="l" t="t" r="r" b="b"/>
              <a:pathLst>
                <a:path w="729" h="710" extrusionOk="0">
                  <a:moveTo>
                    <a:pt x="376" y="1"/>
                  </a:moveTo>
                  <a:cubicBezTo>
                    <a:pt x="367" y="1"/>
                    <a:pt x="359" y="1"/>
                    <a:pt x="351" y="1"/>
                  </a:cubicBezTo>
                  <a:cubicBezTo>
                    <a:pt x="156" y="8"/>
                    <a:pt x="1" y="176"/>
                    <a:pt x="14" y="373"/>
                  </a:cubicBezTo>
                  <a:cubicBezTo>
                    <a:pt x="21" y="565"/>
                    <a:pt x="182" y="709"/>
                    <a:pt x="373" y="709"/>
                  </a:cubicBezTo>
                  <a:cubicBezTo>
                    <a:pt x="377" y="709"/>
                    <a:pt x="381" y="709"/>
                    <a:pt x="386" y="709"/>
                  </a:cubicBezTo>
                  <a:cubicBezTo>
                    <a:pt x="582" y="696"/>
                    <a:pt x="729" y="527"/>
                    <a:pt x="722" y="331"/>
                  </a:cubicBezTo>
                  <a:cubicBezTo>
                    <a:pt x="709" y="143"/>
                    <a:pt x="561" y="1"/>
                    <a:pt x="37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9"/>
            <p:cNvSpPr/>
            <p:nvPr/>
          </p:nvSpPr>
          <p:spPr>
            <a:xfrm>
              <a:off x="8793827" y="940869"/>
              <a:ext cx="41116" cy="40097"/>
            </a:xfrm>
            <a:custGeom>
              <a:avLst/>
              <a:gdLst/>
              <a:ahLst/>
              <a:cxnLst/>
              <a:rect l="l" t="t" r="r" b="b"/>
              <a:pathLst>
                <a:path w="728" h="710" extrusionOk="0">
                  <a:moveTo>
                    <a:pt x="376" y="1"/>
                  </a:moveTo>
                  <a:cubicBezTo>
                    <a:pt x="367" y="1"/>
                    <a:pt x="359" y="1"/>
                    <a:pt x="350" y="2"/>
                  </a:cubicBezTo>
                  <a:cubicBezTo>
                    <a:pt x="153" y="9"/>
                    <a:pt x="0" y="177"/>
                    <a:pt x="14" y="373"/>
                  </a:cubicBezTo>
                  <a:cubicBezTo>
                    <a:pt x="20" y="564"/>
                    <a:pt x="181" y="710"/>
                    <a:pt x="372" y="710"/>
                  </a:cubicBezTo>
                  <a:cubicBezTo>
                    <a:pt x="376" y="710"/>
                    <a:pt x="381" y="710"/>
                    <a:pt x="385" y="709"/>
                  </a:cubicBezTo>
                  <a:cubicBezTo>
                    <a:pt x="580" y="694"/>
                    <a:pt x="728" y="533"/>
                    <a:pt x="721" y="338"/>
                  </a:cubicBezTo>
                  <a:cubicBezTo>
                    <a:pt x="707" y="150"/>
                    <a:pt x="560" y="1"/>
                    <a:pt x="37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9"/>
            <p:cNvSpPr/>
            <p:nvPr/>
          </p:nvSpPr>
          <p:spPr>
            <a:xfrm>
              <a:off x="8892607" y="935334"/>
              <a:ext cx="41624" cy="40097"/>
            </a:xfrm>
            <a:custGeom>
              <a:avLst/>
              <a:gdLst/>
              <a:ahLst/>
              <a:cxnLst/>
              <a:rect l="l" t="t" r="r" b="b"/>
              <a:pathLst>
                <a:path w="737" h="710" extrusionOk="0">
                  <a:moveTo>
                    <a:pt x="365" y="1"/>
                  </a:moveTo>
                  <a:cubicBezTo>
                    <a:pt x="360" y="1"/>
                    <a:pt x="356" y="1"/>
                    <a:pt x="352" y="1"/>
                  </a:cubicBezTo>
                  <a:cubicBezTo>
                    <a:pt x="155" y="16"/>
                    <a:pt x="1" y="184"/>
                    <a:pt x="16" y="372"/>
                  </a:cubicBezTo>
                  <a:cubicBezTo>
                    <a:pt x="28" y="560"/>
                    <a:pt x="176" y="709"/>
                    <a:pt x="359" y="709"/>
                  </a:cubicBezTo>
                  <a:cubicBezTo>
                    <a:pt x="368" y="709"/>
                    <a:pt x="377" y="709"/>
                    <a:pt x="385" y="708"/>
                  </a:cubicBezTo>
                  <a:cubicBezTo>
                    <a:pt x="582" y="702"/>
                    <a:pt x="737" y="534"/>
                    <a:pt x="721" y="337"/>
                  </a:cubicBezTo>
                  <a:cubicBezTo>
                    <a:pt x="708" y="146"/>
                    <a:pt x="554" y="1"/>
                    <a:pt x="36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9"/>
            <p:cNvSpPr/>
            <p:nvPr/>
          </p:nvSpPr>
          <p:spPr>
            <a:xfrm>
              <a:off x="8991499" y="930251"/>
              <a:ext cx="20671" cy="31231"/>
            </a:xfrm>
            <a:custGeom>
              <a:avLst/>
              <a:gdLst/>
              <a:ahLst/>
              <a:cxnLst/>
              <a:rect l="l" t="t" r="r" b="b"/>
              <a:pathLst>
                <a:path w="366" h="553" extrusionOk="0">
                  <a:moveTo>
                    <a:pt x="350" y="0"/>
                  </a:moveTo>
                  <a:cubicBezTo>
                    <a:pt x="155" y="7"/>
                    <a:pt x="1" y="175"/>
                    <a:pt x="14" y="371"/>
                  </a:cubicBezTo>
                  <a:cubicBezTo>
                    <a:pt x="21" y="442"/>
                    <a:pt x="43" y="504"/>
                    <a:pt x="78" y="553"/>
                  </a:cubicBezTo>
                  <a:lnTo>
                    <a:pt x="365" y="336"/>
                  </a:lnTo>
                  <a:lnTo>
                    <a:pt x="350"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9"/>
            <p:cNvSpPr/>
            <p:nvPr/>
          </p:nvSpPr>
          <p:spPr>
            <a:xfrm>
              <a:off x="8749492" y="1021234"/>
              <a:ext cx="41116" cy="39984"/>
            </a:xfrm>
            <a:custGeom>
              <a:avLst/>
              <a:gdLst/>
              <a:ahLst/>
              <a:cxnLst/>
              <a:rect l="l" t="t" r="r" b="b"/>
              <a:pathLst>
                <a:path w="728" h="708" extrusionOk="0">
                  <a:moveTo>
                    <a:pt x="359" y="0"/>
                  </a:moveTo>
                  <a:cubicBezTo>
                    <a:pt x="354" y="0"/>
                    <a:pt x="348" y="0"/>
                    <a:pt x="343" y="1"/>
                  </a:cubicBezTo>
                  <a:cubicBezTo>
                    <a:pt x="146" y="14"/>
                    <a:pt x="0" y="182"/>
                    <a:pt x="7" y="379"/>
                  </a:cubicBezTo>
                  <a:cubicBezTo>
                    <a:pt x="20" y="558"/>
                    <a:pt x="174" y="708"/>
                    <a:pt x="353" y="708"/>
                  </a:cubicBezTo>
                  <a:cubicBezTo>
                    <a:pt x="361" y="708"/>
                    <a:pt x="370" y="707"/>
                    <a:pt x="378" y="707"/>
                  </a:cubicBezTo>
                  <a:cubicBezTo>
                    <a:pt x="575" y="700"/>
                    <a:pt x="728" y="532"/>
                    <a:pt x="715" y="337"/>
                  </a:cubicBezTo>
                  <a:cubicBezTo>
                    <a:pt x="708" y="146"/>
                    <a:pt x="549" y="0"/>
                    <a:pt x="359"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9"/>
            <p:cNvSpPr/>
            <p:nvPr/>
          </p:nvSpPr>
          <p:spPr>
            <a:xfrm>
              <a:off x="8848385" y="1015982"/>
              <a:ext cx="41172" cy="40041"/>
            </a:xfrm>
            <a:custGeom>
              <a:avLst/>
              <a:gdLst/>
              <a:ahLst/>
              <a:cxnLst/>
              <a:rect l="l" t="t" r="r" b="b"/>
              <a:pathLst>
                <a:path w="729" h="709" extrusionOk="0">
                  <a:moveTo>
                    <a:pt x="368" y="0"/>
                  </a:moveTo>
                  <a:cubicBezTo>
                    <a:pt x="360" y="0"/>
                    <a:pt x="351" y="1"/>
                    <a:pt x="343" y="1"/>
                  </a:cubicBezTo>
                  <a:cubicBezTo>
                    <a:pt x="147" y="10"/>
                    <a:pt x="0" y="178"/>
                    <a:pt x="7" y="373"/>
                  </a:cubicBezTo>
                  <a:cubicBezTo>
                    <a:pt x="20" y="565"/>
                    <a:pt x="181" y="709"/>
                    <a:pt x="366" y="709"/>
                  </a:cubicBezTo>
                  <a:cubicBezTo>
                    <a:pt x="370" y="709"/>
                    <a:pt x="374" y="709"/>
                    <a:pt x="379" y="709"/>
                  </a:cubicBezTo>
                  <a:cubicBezTo>
                    <a:pt x="573" y="695"/>
                    <a:pt x="728" y="527"/>
                    <a:pt x="715" y="331"/>
                  </a:cubicBezTo>
                  <a:cubicBezTo>
                    <a:pt x="707" y="144"/>
                    <a:pt x="552"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9"/>
            <p:cNvSpPr/>
            <p:nvPr/>
          </p:nvSpPr>
          <p:spPr>
            <a:xfrm>
              <a:off x="8080344" y="577560"/>
              <a:ext cx="425953" cy="528662"/>
            </a:xfrm>
            <a:custGeom>
              <a:avLst/>
              <a:gdLst/>
              <a:ahLst/>
              <a:cxnLst/>
              <a:rect l="l" t="t" r="r" b="b"/>
              <a:pathLst>
                <a:path w="7542" h="9361" extrusionOk="0">
                  <a:moveTo>
                    <a:pt x="540" y="0"/>
                  </a:moveTo>
                  <a:lnTo>
                    <a:pt x="0" y="8941"/>
                  </a:lnTo>
                  <a:lnTo>
                    <a:pt x="3578" y="7842"/>
                  </a:lnTo>
                  <a:lnTo>
                    <a:pt x="7003" y="9361"/>
                  </a:lnTo>
                  <a:lnTo>
                    <a:pt x="7541" y="420"/>
                  </a:lnTo>
                  <a:lnTo>
                    <a:pt x="5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9"/>
            <p:cNvSpPr/>
            <p:nvPr/>
          </p:nvSpPr>
          <p:spPr>
            <a:xfrm>
              <a:off x="8107566" y="622627"/>
              <a:ext cx="395964" cy="31682"/>
            </a:xfrm>
            <a:custGeom>
              <a:avLst/>
              <a:gdLst/>
              <a:ahLst/>
              <a:cxnLst/>
              <a:rect l="l" t="t" r="r" b="b"/>
              <a:pathLst>
                <a:path w="7011" h="561" extrusionOk="0">
                  <a:moveTo>
                    <a:pt x="9" y="0"/>
                  </a:moveTo>
                  <a:lnTo>
                    <a:pt x="1" y="140"/>
                  </a:lnTo>
                  <a:lnTo>
                    <a:pt x="6997" y="560"/>
                  </a:lnTo>
                  <a:lnTo>
                    <a:pt x="7010" y="421"/>
                  </a:lnTo>
                  <a:lnTo>
                    <a:pt x="9"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9"/>
            <p:cNvSpPr/>
            <p:nvPr/>
          </p:nvSpPr>
          <p:spPr>
            <a:xfrm>
              <a:off x="8102483" y="704065"/>
              <a:ext cx="395907" cy="32021"/>
            </a:xfrm>
            <a:custGeom>
              <a:avLst/>
              <a:gdLst/>
              <a:ahLst/>
              <a:cxnLst/>
              <a:rect l="l" t="t" r="r" b="b"/>
              <a:pathLst>
                <a:path w="7010" h="567" extrusionOk="0">
                  <a:moveTo>
                    <a:pt x="7" y="0"/>
                  </a:moveTo>
                  <a:lnTo>
                    <a:pt x="0" y="147"/>
                  </a:lnTo>
                  <a:lnTo>
                    <a:pt x="7003" y="567"/>
                  </a:lnTo>
                  <a:lnTo>
                    <a:pt x="7010" y="427"/>
                  </a:lnTo>
                  <a:lnTo>
                    <a:pt x="7"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9"/>
            <p:cNvSpPr/>
            <p:nvPr/>
          </p:nvSpPr>
          <p:spPr>
            <a:xfrm>
              <a:off x="8097739" y="785843"/>
              <a:ext cx="395907" cy="31795"/>
            </a:xfrm>
            <a:custGeom>
              <a:avLst/>
              <a:gdLst/>
              <a:ahLst/>
              <a:cxnLst/>
              <a:rect l="l" t="t" r="r" b="b"/>
              <a:pathLst>
                <a:path w="7010" h="563" extrusionOk="0">
                  <a:moveTo>
                    <a:pt x="7" y="1"/>
                  </a:moveTo>
                  <a:lnTo>
                    <a:pt x="0" y="142"/>
                  </a:lnTo>
                  <a:lnTo>
                    <a:pt x="7003" y="562"/>
                  </a:lnTo>
                  <a:lnTo>
                    <a:pt x="7010" y="421"/>
                  </a:lnTo>
                  <a:lnTo>
                    <a:pt x="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9"/>
            <p:cNvSpPr/>
            <p:nvPr/>
          </p:nvSpPr>
          <p:spPr>
            <a:xfrm>
              <a:off x="8092600" y="867394"/>
              <a:ext cx="395907" cy="32021"/>
            </a:xfrm>
            <a:custGeom>
              <a:avLst/>
              <a:gdLst/>
              <a:ahLst/>
              <a:cxnLst/>
              <a:rect l="l" t="t" r="r" b="b"/>
              <a:pathLst>
                <a:path w="7010" h="567" extrusionOk="0">
                  <a:moveTo>
                    <a:pt x="7" y="1"/>
                  </a:moveTo>
                  <a:lnTo>
                    <a:pt x="0" y="147"/>
                  </a:lnTo>
                  <a:lnTo>
                    <a:pt x="7003" y="567"/>
                  </a:lnTo>
                  <a:lnTo>
                    <a:pt x="7010" y="427"/>
                  </a:lnTo>
                  <a:lnTo>
                    <a:pt x="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9"/>
            <p:cNvSpPr/>
            <p:nvPr/>
          </p:nvSpPr>
          <p:spPr>
            <a:xfrm>
              <a:off x="8087856" y="949227"/>
              <a:ext cx="395907" cy="31739"/>
            </a:xfrm>
            <a:custGeom>
              <a:avLst/>
              <a:gdLst/>
              <a:ahLst/>
              <a:cxnLst/>
              <a:rect l="l" t="t" r="r" b="b"/>
              <a:pathLst>
                <a:path w="7010" h="562" extrusionOk="0">
                  <a:moveTo>
                    <a:pt x="7" y="0"/>
                  </a:moveTo>
                  <a:lnTo>
                    <a:pt x="0" y="141"/>
                  </a:lnTo>
                  <a:lnTo>
                    <a:pt x="7003" y="561"/>
                  </a:lnTo>
                  <a:lnTo>
                    <a:pt x="7010" y="420"/>
                  </a:lnTo>
                  <a:lnTo>
                    <a:pt x="7"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9"/>
            <p:cNvSpPr/>
            <p:nvPr/>
          </p:nvSpPr>
          <p:spPr>
            <a:xfrm>
              <a:off x="8082716" y="1030722"/>
              <a:ext cx="138822" cy="15079"/>
            </a:xfrm>
            <a:custGeom>
              <a:avLst/>
              <a:gdLst/>
              <a:ahLst/>
              <a:cxnLst/>
              <a:rect l="l" t="t" r="r" b="b"/>
              <a:pathLst>
                <a:path w="2458" h="267" extrusionOk="0">
                  <a:moveTo>
                    <a:pt x="7" y="1"/>
                  </a:moveTo>
                  <a:lnTo>
                    <a:pt x="1" y="147"/>
                  </a:lnTo>
                  <a:lnTo>
                    <a:pt x="2066" y="266"/>
                  </a:lnTo>
                  <a:lnTo>
                    <a:pt x="2457" y="147"/>
                  </a:lnTo>
                  <a:lnTo>
                    <a:pt x="14"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9"/>
            <p:cNvSpPr/>
            <p:nvPr/>
          </p:nvSpPr>
          <p:spPr>
            <a:xfrm>
              <a:off x="8340142" y="1046083"/>
              <a:ext cx="138539" cy="16717"/>
            </a:xfrm>
            <a:custGeom>
              <a:avLst/>
              <a:gdLst/>
              <a:ahLst/>
              <a:cxnLst/>
              <a:rect l="l" t="t" r="r" b="b"/>
              <a:pathLst>
                <a:path w="2453" h="296" extrusionOk="0">
                  <a:moveTo>
                    <a:pt x="0" y="1"/>
                  </a:moveTo>
                  <a:lnTo>
                    <a:pt x="378" y="169"/>
                  </a:lnTo>
                  <a:lnTo>
                    <a:pt x="2445" y="295"/>
                  </a:lnTo>
                  <a:lnTo>
                    <a:pt x="2452" y="149"/>
                  </a:lnTo>
                  <a:lnTo>
                    <a:pt x="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9"/>
            <p:cNvSpPr/>
            <p:nvPr/>
          </p:nvSpPr>
          <p:spPr>
            <a:xfrm>
              <a:off x="6211327" y="-36220"/>
              <a:ext cx="2945584" cy="638676"/>
            </a:xfrm>
            <a:custGeom>
              <a:avLst/>
              <a:gdLst/>
              <a:ahLst/>
              <a:cxnLst/>
              <a:rect l="l" t="t" r="r" b="b"/>
              <a:pathLst>
                <a:path w="52155" h="11309" extrusionOk="0">
                  <a:moveTo>
                    <a:pt x="71" y="0"/>
                  </a:moveTo>
                  <a:lnTo>
                    <a:pt x="0" y="126"/>
                  </a:lnTo>
                  <a:cubicBezTo>
                    <a:pt x="14194" y="8200"/>
                    <a:pt x="27618" y="10574"/>
                    <a:pt x="36377" y="11140"/>
                  </a:cubicBezTo>
                  <a:cubicBezTo>
                    <a:pt x="38191" y="11260"/>
                    <a:pt x="39878" y="11309"/>
                    <a:pt x="41432" y="11309"/>
                  </a:cubicBezTo>
                  <a:cubicBezTo>
                    <a:pt x="48015" y="11309"/>
                    <a:pt x="52097" y="10448"/>
                    <a:pt x="52154" y="10440"/>
                  </a:cubicBezTo>
                  <a:lnTo>
                    <a:pt x="52119" y="10300"/>
                  </a:lnTo>
                  <a:cubicBezTo>
                    <a:pt x="52073" y="10311"/>
                    <a:pt x="48002" y="11166"/>
                    <a:pt x="41431" y="11166"/>
                  </a:cubicBezTo>
                  <a:cubicBezTo>
                    <a:pt x="39881" y="11166"/>
                    <a:pt x="38192" y="11118"/>
                    <a:pt x="36384" y="11001"/>
                  </a:cubicBezTo>
                  <a:cubicBezTo>
                    <a:pt x="27638" y="10433"/>
                    <a:pt x="14236" y="8060"/>
                    <a:pt x="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0" name="Google Shape;1900;p49"/>
          <p:cNvGrpSpPr/>
          <p:nvPr/>
        </p:nvGrpSpPr>
        <p:grpSpPr>
          <a:xfrm rot="-8228187">
            <a:off x="1464689" y="3827741"/>
            <a:ext cx="1730755" cy="1202860"/>
            <a:chOff x="6326862" y="1948322"/>
            <a:chExt cx="973825" cy="676774"/>
          </a:xfrm>
        </p:grpSpPr>
        <p:sp>
          <p:nvSpPr>
            <p:cNvPr id="1901" name="Google Shape;1901;p49"/>
            <p:cNvSpPr/>
            <p:nvPr/>
          </p:nvSpPr>
          <p:spPr>
            <a:xfrm>
              <a:off x="6416593" y="2061979"/>
              <a:ext cx="709215" cy="544888"/>
            </a:xfrm>
            <a:custGeom>
              <a:avLst/>
              <a:gdLst/>
              <a:ahLst/>
              <a:cxnLst/>
              <a:rect l="l" t="t" r="r" b="b"/>
              <a:pathLst>
                <a:path w="22913" h="17604" extrusionOk="0">
                  <a:moveTo>
                    <a:pt x="19837" y="0"/>
                  </a:moveTo>
                  <a:lnTo>
                    <a:pt x="0" y="12934"/>
                  </a:lnTo>
                  <a:lnTo>
                    <a:pt x="3074" y="17604"/>
                  </a:lnTo>
                  <a:lnTo>
                    <a:pt x="22913" y="4671"/>
                  </a:lnTo>
                  <a:lnTo>
                    <a:pt x="198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9"/>
            <p:cNvSpPr/>
            <p:nvPr/>
          </p:nvSpPr>
          <p:spPr>
            <a:xfrm>
              <a:off x="7030596" y="2028365"/>
              <a:ext cx="146158" cy="178194"/>
            </a:xfrm>
            <a:custGeom>
              <a:avLst/>
              <a:gdLst/>
              <a:ahLst/>
              <a:cxnLst/>
              <a:rect l="l" t="t" r="r" b="b"/>
              <a:pathLst>
                <a:path w="4722" h="5757" extrusionOk="0">
                  <a:moveTo>
                    <a:pt x="1647" y="1"/>
                  </a:moveTo>
                  <a:lnTo>
                    <a:pt x="0" y="1086"/>
                  </a:lnTo>
                  <a:lnTo>
                    <a:pt x="3076" y="5757"/>
                  </a:lnTo>
                  <a:lnTo>
                    <a:pt x="4721" y="4673"/>
                  </a:lnTo>
                  <a:lnTo>
                    <a:pt x="16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9"/>
            <p:cNvSpPr/>
            <p:nvPr/>
          </p:nvSpPr>
          <p:spPr>
            <a:xfrm>
              <a:off x="7081574" y="1948322"/>
              <a:ext cx="219113" cy="224684"/>
            </a:xfrm>
            <a:custGeom>
              <a:avLst/>
              <a:gdLst/>
              <a:ahLst/>
              <a:cxnLst/>
              <a:rect l="l" t="t" r="r" b="b"/>
              <a:pathLst>
                <a:path w="7079" h="7259" extrusionOk="0">
                  <a:moveTo>
                    <a:pt x="3993" y="0"/>
                  </a:moveTo>
                  <a:cubicBezTo>
                    <a:pt x="3951" y="0"/>
                    <a:pt x="3909" y="13"/>
                    <a:pt x="3872" y="39"/>
                  </a:cubicBezTo>
                  <a:lnTo>
                    <a:pt x="0" y="2587"/>
                  </a:lnTo>
                  <a:lnTo>
                    <a:pt x="3074" y="7259"/>
                  </a:lnTo>
                  <a:lnTo>
                    <a:pt x="6946" y="4709"/>
                  </a:lnTo>
                  <a:cubicBezTo>
                    <a:pt x="7050" y="4639"/>
                    <a:pt x="7079" y="4499"/>
                    <a:pt x="7008" y="4393"/>
                  </a:cubicBezTo>
                  <a:lnTo>
                    <a:pt x="4180" y="101"/>
                  </a:lnTo>
                  <a:cubicBezTo>
                    <a:pt x="4136" y="36"/>
                    <a:pt x="4064" y="0"/>
                    <a:pt x="3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9"/>
            <p:cNvSpPr/>
            <p:nvPr/>
          </p:nvSpPr>
          <p:spPr>
            <a:xfrm>
              <a:off x="6326862" y="2462286"/>
              <a:ext cx="184910" cy="162810"/>
            </a:xfrm>
            <a:custGeom>
              <a:avLst/>
              <a:gdLst/>
              <a:ahLst/>
              <a:cxnLst/>
              <a:rect l="l" t="t" r="r" b="b"/>
              <a:pathLst>
                <a:path w="5974" h="5260" extrusionOk="0">
                  <a:moveTo>
                    <a:pt x="2899" y="1"/>
                  </a:moveTo>
                  <a:lnTo>
                    <a:pt x="1" y="5259"/>
                  </a:lnTo>
                  <a:lnTo>
                    <a:pt x="5973" y="4671"/>
                  </a:lnTo>
                  <a:lnTo>
                    <a:pt x="28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9"/>
            <p:cNvSpPr/>
            <p:nvPr/>
          </p:nvSpPr>
          <p:spPr>
            <a:xfrm>
              <a:off x="6326862" y="2566131"/>
              <a:ext cx="67043" cy="58965"/>
            </a:xfrm>
            <a:custGeom>
              <a:avLst/>
              <a:gdLst/>
              <a:ahLst/>
              <a:cxnLst/>
              <a:rect l="l" t="t" r="r" b="b"/>
              <a:pathLst>
                <a:path w="2166" h="1905" extrusionOk="0">
                  <a:moveTo>
                    <a:pt x="1051" y="0"/>
                  </a:moveTo>
                  <a:lnTo>
                    <a:pt x="1" y="1904"/>
                  </a:lnTo>
                  <a:lnTo>
                    <a:pt x="2165" y="1694"/>
                  </a:lnTo>
                  <a:lnTo>
                    <a:pt x="10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9"/>
            <p:cNvSpPr/>
            <p:nvPr/>
          </p:nvSpPr>
          <p:spPr>
            <a:xfrm>
              <a:off x="6455810" y="2121593"/>
              <a:ext cx="630750" cy="425690"/>
            </a:xfrm>
            <a:custGeom>
              <a:avLst/>
              <a:gdLst/>
              <a:ahLst/>
              <a:cxnLst/>
              <a:rect l="l" t="t" r="r" b="b"/>
              <a:pathLst>
                <a:path w="20378" h="13753" extrusionOk="0">
                  <a:moveTo>
                    <a:pt x="19839" y="0"/>
                  </a:moveTo>
                  <a:lnTo>
                    <a:pt x="1" y="12934"/>
                  </a:lnTo>
                  <a:lnTo>
                    <a:pt x="533" y="13752"/>
                  </a:lnTo>
                  <a:lnTo>
                    <a:pt x="20377" y="820"/>
                  </a:lnTo>
                  <a:lnTo>
                    <a:pt x="198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7" name="Google Shape;1907;p49"/>
          <p:cNvSpPr/>
          <p:nvPr/>
        </p:nvSpPr>
        <p:spPr>
          <a:xfrm rot="135659">
            <a:off x="3938922" y="4153095"/>
            <a:ext cx="201487" cy="201626"/>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9"/>
          <p:cNvSpPr/>
          <p:nvPr/>
        </p:nvSpPr>
        <p:spPr>
          <a:xfrm rot="-786786">
            <a:off x="5186572" y="403243"/>
            <a:ext cx="263333" cy="263515"/>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9"/>
          <p:cNvSpPr/>
          <p:nvPr/>
        </p:nvSpPr>
        <p:spPr>
          <a:xfrm rot="-786933">
            <a:off x="4099073" y="1263551"/>
            <a:ext cx="155516" cy="15564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5008;p81">
            <a:extLst>
              <a:ext uri="{FF2B5EF4-FFF2-40B4-BE49-F238E27FC236}">
                <a16:creationId xmlns:a16="http://schemas.microsoft.com/office/drawing/2014/main" id="{E25EBE3A-FA4E-85E8-E551-7DB1E0B945B6}"/>
              </a:ext>
            </a:extLst>
          </p:cNvPr>
          <p:cNvGrpSpPr/>
          <p:nvPr/>
        </p:nvGrpSpPr>
        <p:grpSpPr>
          <a:xfrm>
            <a:off x="6451020" y="953406"/>
            <a:ext cx="2550813" cy="5462190"/>
            <a:chOff x="5242443" y="1142755"/>
            <a:chExt cx="1784582" cy="4163520"/>
          </a:xfrm>
        </p:grpSpPr>
        <p:sp>
          <p:nvSpPr>
            <p:cNvPr id="48" name="Google Shape;5009;p81">
              <a:extLst>
                <a:ext uri="{FF2B5EF4-FFF2-40B4-BE49-F238E27FC236}">
                  <a16:creationId xmlns:a16="http://schemas.microsoft.com/office/drawing/2014/main" id="{3AC458DF-ECE7-6C7D-579E-6A831EF67533}"/>
                </a:ext>
              </a:extLst>
            </p:cNvPr>
            <p:cNvSpPr/>
            <p:nvPr/>
          </p:nvSpPr>
          <p:spPr>
            <a:xfrm>
              <a:off x="5242443" y="1142755"/>
              <a:ext cx="767707" cy="658533"/>
            </a:xfrm>
            <a:custGeom>
              <a:avLst/>
              <a:gdLst/>
              <a:ahLst/>
              <a:cxnLst/>
              <a:rect l="l" t="t" r="r" b="b"/>
              <a:pathLst>
                <a:path w="43224" h="31008" extrusionOk="0">
                  <a:moveTo>
                    <a:pt x="17985" y="0"/>
                  </a:moveTo>
                  <a:cubicBezTo>
                    <a:pt x="11261" y="0"/>
                    <a:pt x="5243" y="775"/>
                    <a:pt x="3709" y="2892"/>
                  </a:cubicBezTo>
                  <a:cubicBezTo>
                    <a:pt x="0" y="7968"/>
                    <a:pt x="487" y="15111"/>
                    <a:pt x="2979" y="16934"/>
                  </a:cubicBezTo>
                  <a:cubicBezTo>
                    <a:pt x="164" y="26895"/>
                    <a:pt x="2836" y="27477"/>
                    <a:pt x="6221" y="30966"/>
                  </a:cubicBezTo>
                  <a:lnTo>
                    <a:pt x="6221" y="30966"/>
                  </a:lnTo>
                  <a:cubicBezTo>
                    <a:pt x="5751" y="30469"/>
                    <a:pt x="1455" y="25606"/>
                    <a:pt x="6809" y="19245"/>
                  </a:cubicBezTo>
                  <a:cubicBezTo>
                    <a:pt x="12138" y="20189"/>
                    <a:pt x="21847" y="21792"/>
                    <a:pt x="29524" y="21792"/>
                  </a:cubicBezTo>
                  <a:cubicBezTo>
                    <a:pt x="34939" y="21792"/>
                    <a:pt x="39344" y="20995"/>
                    <a:pt x="40488" y="18606"/>
                  </a:cubicBezTo>
                  <a:cubicBezTo>
                    <a:pt x="43223" y="12831"/>
                    <a:pt x="43162" y="5506"/>
                    <a:pt x="40001" y="2983"/>
                  </a:cubicBezTo>
                  <a:cubicBezTo>
                    <a:pt x="38159" y="1512"/>
                    <a:pt x="27382" y="0"/>
                    <a:pt x="17985" y="0"/>
                  </a:cubicBezTo>
                  <a:close/>
                  <a:moveTo>
                    <a:pt x="6221" y="30966"/>
                  </a:moveTo>
                  <a:cubicBezTo>
                    <a:pt x="6248" y="30993"/>
                    <a:pt x="6262" y="31008"/>
                    <a:pt x="6262" y="31008"/>
                  </a:cubicBezTo>
                  <a:cubicBezTo>
                    <a:pt x="6248" y="30994"/>
                    <a:pt x="6235" y="30980"/>
                    <a:pt x="6221" y="30966"/>
                  </a:cubicBezTo>
                  <a:close/>
                </a:path>
              </a:pathLst>
            </a:custGeom>
            <a:solidFill>
              <a:srgbClr val="5831B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 name="Google Shape;5010;p81">
              <a:extLst>
                <a:ext uri="{FF2B5EF4-FFF2-40B4-BE49-F238E27FC236}">
                  <a16:creationId xmlns:a16="http://schemas.microsoft.com/office/drawing/2014/main" id="{70ABD287-AA6C-F921-B595-AE62C932DA8B}"/>
                </a:ext>
              </a:extLst>
            </p:cNvPr>
            <p:cNvSpPr/>
            <p:nvPr/>
          </p:nvSpPr>
          <p:spPr>
            <a:xfrm>
              <a:off x="5378025" y="2882375"/>
              <a:ext cx="647450" cy="1101275"/>
            </a:xfrm>
            <a:custGeom>
              <a:avLst/>
              <a:gdLst/>
              <a:ahLst/>
              <a:cxnLst/>
              <a:rect l="l" t="t" r="r" b="b"/>
              <a:pathLst>
                <a:path w="25898" h="44051" extrusionOk="0">
                  <a:moveTo>
                    <a:pt x="20069" y="1"/>
                  </a:moveTo>
                  <a:cubicBezTo>
                    <a:pt x="18042" y="1"/>
                    <a:pt x="15132" y="1055"/>
                    <a:pt x="12949" y="3199"/>
                  </a:cubicBezTo>
                  <a:cubicBezTo>
                    <a:pt x="9636" y="6482"/>
                    <a:pt x="548" y="19005"/>
                    <a:pt x="274" y="24476"/>
                  </a:cubicBezTo>
                  <a:cubicBezTo>
                    <a:pt x="1" y="29947"/>
                    <a:pt x="7539" y="44051"/>
                    <a:pt x="7539" y="44051"/>
                  </a:cubicBezTo>
                  <a:cubicBezTo>
                    <a:pt x="7539" y="44051"/>
                    <a:pt x="10669" y="43777"/>
                    <a:pt x="11824" y="39339"/>
                  </a:cubicBezTo>
                  <a:cubicBezTo>
                    <a:pt x="11824" y="39339"/>
                    <a:pt x="8663" y="28063"/>
                    <a:pt x="8086" y="25540"/>
                  </a:cubicBezTo>
                  <a:cubicBezTo>
                    <a:pt x="7508" y="23017"/>
                    <a:pt x="14803" y="13898"/>
                    <a:pt x="16657" y="12500"/>
                  </a:cubicBezTo>
                  <a:cubicBezTo>
                    <a:pt x="18512" y="11072"/>
                    <a:pt x="25898" y="6938"/>
                    <a:pt x="22311" y="889"/>
                  </a:cubicBezTo>
                  <a:cubicBezTo>
                    <a:pt x="21973" y="298"/>
                    <a:pt x="21146" y="1"/>
                    <a:pt x="20069" y="1"/>
                  </a:cubicBezTo>
                  <a:close/>
                </a:path>
              </a:pathLst>
            </a:custGeom>
            <a:solidFill>
              <a:srgbClr val="FFCD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 name="Google Shape;5011;p81">
              <a:extLst>
                <a:ext uri="{FF2B5EF4-FFF2-40B4-BE49-F238E27FC236}">
                  <a16:creationId xmlns:a16="http://schemas.microsoft.com/office/drawing/2014/main" id="{317E9A08-F3B7-9E80-676E-364A2BEE502C}"/>
                </a:ext>
              </a:extLst>
            </p:cNvPr>
            <p:cNvSpPr/>
            <p:nvPr/>
          </p:nvSpPr>
          <p:spPr>
            <a:xfrm>
              <a:off x="5457050" y="2878675"/>
              <a:ext cx="520550" cy="511600"/>
            </a:xfrm>
            <a:custGeom>
              <a:avLst/>
              <a:gdLst/>
              <a:ahLst/>
              <a:cxnLst/>
              <a:rect l="l" t="t" r="r" b="b"/>
              <a:pathLst>
                <a:path w="20822" h="20464" extrusionOk="0">
                  <a:moveTo>
                    <a:pt x="16943" y="0"/>
                  </a:moveTo>
                  <a:cubicBezTo>
                    <a:pt x="14590" y="0"/>
                    <a:pt x="11508" y="1480"/>
                    <a:pt x="9727" y="2982"/>
                  </a:cubicBezTo>
                  <a:cubicBezTo>
                    <a:pt x="4286" y="7602"/>
                    <a:pt x="1" y="12709"/>
                    <a:pt x="1" y="12709"/>
                  </a:cubicBezTo>
                  <a:cubicBezTo>
                    <a:pt x="1" y="12709"/>
                    <a:pt x="396" y="16235"/>
                    <a:pt x="3283" y="18454"/>
                  </a:cubicBezTo>
                  <a:cubicBezTo>
                    <a:pt x="5732" y="20330"/>
                    <a:pt x="8070" y="20464"/>
                    <a:pt x="8688" y="20464"/>
                  </a:cubicBezTo>
                  <a:cubicBezTo>
                    <a:pt x="8791" y="20464"/>
                    <a:pt x="8846" y="20460"/>
                    <a:pt x="8846" y="20460"/>
                  </a:cubicBezTo>
                  <a:cubicBezTo>
                    <a:pt x="8846" y="20460"/>
                    <a:pt x="11794" y="17359"/>
                    <a:pt x="14135" y="13438"/>
                  </a:cubicBezTo>
                  <a:cubicBezTo>
                    <a:pt x="15168" y="11675"/>
                    <a:pt x="20822" y="5505"/>
                    <a:pt x="20031" y="2192"/>
                  </a:cubicBezTo>
                  <a:cubicBezTo>
                    <a:pt x="19652" y="604"/>
                    <a:pt x="18446" y="0"/>
                    <a:pt x="16943" y="0"/>
                  </a:cubicBezTo>
                  <a:close/>
                </a:path>
              </a:pathLst>
            </a:custGeom>
            <a:solidFill>
              <a:srgbClr val="FFD2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1" name="Google Shape;5012;p81">
              <a:extLst>
                <a:ext uri="{FF2B5EF4-FFF2-40B4-BE49-F238E27FC236}">
                  <a16:creationId xmlns:a16="http://schemas.microsoft.com/office/drawing/2014/main" id="{87C12D4F-175B-091C-5B53-451EBBBDC430}"/>
                </a:ext>
              </a:extLst>
            </p:cNvPr>
            <p:cNvSpPr/>
            <p:nvPr/>
          </p:nvSpPr>
          <p:spPr>
            <a:xfrm>
              <a:off x="5512525" y="3879825"/>
              <a:ext cx="237125" cy="206375"/>
            </a:xfrm>
            <a:custGeom>
              <a:avLst/>
              <a:gdLst/>
              <a:ahLst/>
              <a:cxnLst/>
              <a:rect l="l" t="t" r="r" b="b"/>
              <a:pathLst>
                <a:path w="9485" h="8255" extrusionOk="0">
                  <a:moveTo>
                    <a:pt x="6713" y="0"/>
                  </a:moveTo>
                  <a:cubicBezTo>
                    <a:pt x="5484" y="0"/>
                    <a:pt x="3115" y="1865"/>
                    <a:pt x="1612" y="3423"/>
                  </a:cubicBezTo>
                  <a:cubicBezTo>
                    <a:pt x="1" y="5125"/>
                    <a:pt x="1642" y="7648"/>
                    <a:pt x="3709" y="8195"/>
                  </a:cubicBezTo>
                  <a:cubicBezTo>
                    <a:pt x="3864" y="8236"/>
                    <a:pt x="4027" y="8255"/>
                    <a:pt x="4195" y="8255"/>
                  </a:cubicBezTo>
                  <a:cubicBezTo>
                    <a:pt x="6304" y="8255"/>
                    <a:pt x="9306" y="5274"/>
                    <a:pt x="9362" y="4092"/>
                  </a:cubicBezTo>
                  <a:cubicBezTo>
                    <a:pt x="9484" y="2238"/>
                    <a:pt x="8147" y="444"/>
                    <a:pt x="7022" y="49"/>
                  </a:cubicBezTo>
                  <a:cubicBezTo>
                    <a:pt x="6930" y="16"/>
                    <a:pt x="6826" y="0"/>
                    <a:pt x="6713" y="0"/>
                  </a:cubicBezTo>
                  <a:close/>
                </a:path>
              </a:pathLst>
            </a:custGeom>
            <a:solidFill>
              <a:srgbClr val="FFCD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2" name="Google Shape;5013;p81">
              <a:extLst>
                <a:ext uri="{FF2B5EF4-FFF2-40B4-BE49-F238E27FC236}">
                  <a16:creationId xmlns:a16="http://schemas.microsoft.com/office/drawing/2014/main" id="{A64723E0-81B0-A5EC-EE8A-30CD40C41534}"/>
                </a:ext>
              </a:extLst>
            </p:cNvPr>
            <p:cNvSpPr/>
            <p:nvPr/>
          </p:nvSpPr>
          <p:spPr>
            <a:xfrm>
              <a:off x="5790650" y="3533775"/>
              <a:ext cx="590450" cy="291825"/>
            </a:xfrm>
            <a:custGeom>
              <a:avLst/>
              <a:gdLst/>
              <a:ahLst/>
              <a:cxnLst/>
              <a:rect l="l" t="t" r="r" b="b"/>
              <a:pathLst>
                <a:path w="23618" h="11673" extrusionOk="0">
                  <a:moveTo>
                    <a:pt x="0" y="1"/>
                  </a:moveTo>
                  <a:lnTo>
                    <a:pt x="0" y="7903"/>
                  </a:lnTo>
                  <a:lnTo>
                    <a:pt x="22372" y="11672"/>
                  </a:lnTo>
                  <a:cubicBezTo>
                    <a:pt x="22432" y="11520"/>
                    <a:pt x="23618" y="4590"/>
                    <a:pt x="23618" y="4590"/>
                  </a:cubicBezTo>
                  <a:lnTo>
                    <a:pt x="0" y="1"/>
                  </a:lnTo>
                  <a:close/>
                </a:path>
              </a:pathLst>
            </a:custGeom>
            <a:solidFill>
              <a:srgbClr val="FFCD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3" name="Google Shape;5014;p81">
              <a:extLst>
                <a:ext uri="{FF2B5EF4-FFF2-40B4-BE49-F238E27FC236}">
                  <a16:creationId xmlns:a16="http://schemas.microsoft.com/office/drawing/2014/main" id="{2CFD3875-432A-5EAD-633A-04265C27188A}"/>
                </a:ext>
              </a:extLst>
            </p:cNvPr>
            <p:cNvSpPr/>
            <p:nvPr/>
          </p:nvSpPr>
          <p:spPr>
            <a:xfrm>
              <a:off x="6010150" y="3718900"/>
              <a:ext cx="16100" cy="55950"/>
            </a:xfrm>
            <a:custGeom>
              <a:avLst/>
              <a:gdLst/>
              <a:ahLst/>
              <a:cxnLst/>
              <a:rect l="l" t="t" r="r" b="b"/>
              <a:pathLst>
                <a:path w="644" h="2238" extrusionOk="0">
                  <a:moveTo>
                    <a:pt x="170" y="0"/>
                  </a:moveTo>
                  <a:cubicBezTo>
                    <a:pt x="129" y="0"/>
                    <a:pt x="96" y="28"/>
                    <a:pt x="96" y="73"/>
                  </a:cubicBezTo>
                  <a:cubicBezTo>
                    <a:pt x="126" y="407"/>
                    <a:pt x="309" y="711"/>
                    <a:pt x="309" y="1076"/>
                  </a:cubicBezTo>
                  <a:cubicBezTo>
                    <a:pt x="309" y="1410"/>
                    <a:pt x="218" y="1775"/>
                    <a:pt x="66" y="2079"/>
                  </a:cubicBezTo>
                  <a:cubicBezTo>
                    <a:pt x="0" y="2166"/>
                    <a:pt x="91" y="2238"/>
                    <a:pt x="170" y="2238"/>
                  </a:cubicBezTo>
                  <a:cubicBezTo>
                    <a:pt x="201" y="2238"/>
                    <a:pt x="231" y="2226"/>
                    <a:pt x="248" y="2201"/>
                  </a:cubicBezTo>
                  <a:cubicBezTo>
                    <a:pt x="400" y="2018"/>
                    <a:pt x="491" y="1866"/>
                    <a:pt x="552" y="1653"/>
                  </a:cubicBezTo>
                  <a:cubicBezTo>
                    <a:pt x="613" y="1471"/>
                    <a:pt x="643" y="1258"/>
                    <a:pt x="643" y="1076"/>
                  </a:cubicBezTo>
                  <a:cubicBezTo>
                    <a:pt x="613" y="711"/>
                    <a:pt x="552" y="225"/>
                    <a:pt x="218" y="12"/>
                  </a:cubicBezTo>
                  <a:cubicBezTo>
                    <a:pt x="201" y="4"/>
                    <a:pt x="185" y="0"/>
                    <a:pt x="170"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4" name="Google Shape;5015;p81">
              <a:extLst>
                <a:ext uri="{FF2B5EF4-FFF2-40B4-BE49-F238E27FC236}">
                  <a16:creationId xmlns:a16="http://schemas.microsoft.com/office/drawing/2014/main" id="{3C8DC4BB-0660-874E-AF0E-E7D1CF0F4BE2}"/>
                </a:ext>
              </a:extLst>
            </p:cNvPr>
            <p:cNvSpPr/>
            <p:nvPr/>
          </p:nvSpPr>
          <p:spPr>
            <a:xfrm>
              <a:off x="5576350" y="3726025"/>
              <a:ext cx="1052475" cy="1580250"/>
            </a:xfrm>
            <a:custGeom>
              <a:avLst/>
              <a:gdLst/>
              <a:ahLst/>
              <a:cxnLst/>
              <a:rect l="l" t="t" r="r" b="b"/>
              <a:pathLst>
                <a:path w="42099" h="63210" extrusionOk="0">
                  <a:moveTo>
                    <a:pt x="7265" y="1"/>
                  </a:moveTo>
                  <a:cubicBezTo>
                    <a:pt x="6779" y="396"/>
                    <a:pt x="6414" y="882"/>
                    <a:pt x="6171" y="1460"/>
                  </a:cubicBezTo>
                  <a:cubicBezTo>
                    <a:pt x="4621" y="5107"/>
                    <a:pt x="1" y="14651"/>
                    <a:pt x="1733" y="30062"/>
                  </a:cubicBezTo>
                  <a:cubicBezTo>
                    <a:pt x="3496" y="45503"/>
                    <a:pt x="9272" y="58725"/>
                    <a:pt x="13071" y="60853"/>
                  </a:cubicBezTo>
                  <a:cubicBezTo>
                    <a:pt x="14669" y="61747"/>
                    <a:pt x="16783" y="62153"/>
                    <a:pt x="18640" y="62153"/>
                  </a:cubicBezTo>
                  <a:cubicBezTo>
                    <a:pt x="21198" y="62153"/>
                    <a:pt x="23268" y="61383"/>
                    <a:pt x="22828" y="60062"/>
                  </a:cubicBezTo>
                  <a:cubicBezTo>
                    <a:pt x="22038" y="57691"/>
                    <a:pt x="16323" y="24591"/>
                    <a:pt x="16354" y="23952"/>
                  </a:cubicBezTo>
                  <a:cubicBezTo>
                    <a:pt x="16368" y="23725"/>
                    <a:pt x="16662" y="23570"/>
                    <a:pt x="17002" y="23570"/>
                  </a:cubicBezTo>
                  <a:cubicBezTo>
                    <a:pt x="17388" y="23570"/>
                    <a:pt x="17833" y="23769"/>
                    <a:pt x="17995" y="24287"/>
                  </a:cubicBezTo>
                  <a:cubicBezTo>
                    <a:pt x="23497" y="41977"/>
                    <a:pt x="24561" y="59059"/>
                    <a:pt x="26232" y="61217"/>
                  </a:cubicBezTo>
                  <a:cubicBezTo>
                    <a:pt x="27049" y="62286"/>
                    <a:pt x="30293" y="63210"/>
                    <a:pt x="33485" y="63210"/>
                  </a:cubicBezTo>
                  <a:cubicBezTo>
                    <a:pt x="36829" y="63210"/>
                    <a:pt x="40115" y="62196"/>
                    <a:pt x="40488" y="59272"/>
                  </a:cubicBezTo>
                  <a:cubicBezTo>
                    <a:pt x="41187" y="53862"/>
                    <a:pt x="42099" y="20153"/>
                    <a:pt x="32494" y="3587"/>
                  </a:cubicBezTo>
                  <a:cubicBezTo>
                    <a:pt x="31947" y="3618"/>
                    <a:pt x="31430" y="3679"/>
                    <a:pt x="30883" y="3739"/>
                  </a:cubicBezTo>
                  <a:cubicBezTo>
                    <a:pt x="29849" y="3830"/>
                    <a:pt x="28816" y="3891"/>
                    <a:pt x="27782" y="3952"/>
                  </a:cubicBezTo>
                  <a:cubicBezTo>
                    <a:pt x="26280" y="3994"/>
                    <a:pt x="24793" y="4051"/>
                    <a:pt x="23309" y="4051"/>
                  </a:cubicBezTo>
                  <a:cubicBezTo>
                    <a:pt x="22662" y="4051"/>
                    <a:pt x="22016" y="4041"/>
                    <a:pt x="21369" y="4013"/>
                  </a:cubicBezTo>
                  <a:cubicBezTo>
                    <a:pt x="17357" y="3800"/>
                    <a:pt x="13436" y="2706"/>
                    <a:pt x="9758" y="1156"/>
                  </a:cubicBezTo>
                  <a:cubicBezTo>
                    <a:pt x="8907" y="791"/>
                    <a:pt x="8086" y="396"/>
                    <a:pt x="7265" y="1"/>
                  </a:cubicBezTo>
                  <a:close/>
                </a:path>
              </a:pathLst>
            </a:custGeom>
            <a:solidFill>
              <a:srgbClr val="5831B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5" name="Google Shape;5016;p81">
              <a:extLst>
                <a:ext uri="{FF2B5EF4-FFF2-40B4-BE49-F238E27FC236}">
                  <a16:creationId xmlns:a16="http://schemas.microsoft.com/office/drawing/2014/main" id="{5814D044-3EFE-4F55-50AB-0D2AC35A7E52}"/>
                </a:ext>
              </a:extLst>
            </p:cNvPr>
            <p:cNvSpPr/>
            <p:nvPr/>
          </p:nvSpPr>
          <p:spPr>
            <a:xfrm>
              <a:off x="5520125" y="3660500"/>
              <a:ext cx="1097300" cy="1014325"/>
            </a:xfrm>
            <a:custGeom>
              <a:avLst/>
              <a:gdLst/>
              <a:ahLst/>
              <a:cxnLst/>
              <a:rect l="l" t="t" r="r" b="b"/>
              <a:pathLst>
                <a:path w="43892" h="40573" extrusionOk="0">
                  <a:moveTo>
                    <a:pt x="10654" y="0"/>
                  </a:moveTo>
                  <a:cubicBezTo>
                    <a:pt x="10586" y="0"/>
                    <a:pt x="10517" y="23"/>
                    <a:pt x="10457" y="68"/>
                  </a:cubicBezTo>
                  <a:cubicBezTo>
                    <a:pt x="8451" y="1740"/>
                    <a:pt x="1" y="16725"/>
                    <a:pt x="3283" y="33048"/>
                  </a:cubicBezTo>
                  <a:cubicBezTo>
                    <a:pt x="3861" y="33291"/>
                    <a:pt x="4438" y="33534"/>
                    <a:pt x="5046" y="33777"/>
                  </a:cubicBezTo>
                  <a:cubicBezTo>
                    <a:pt x="8542" y="35236"/>
                    <a:pt x="12098" y="36634"/>
                    <a:pt x="15715" y="37789"/>
                  </a:cubicBezTo>
                  <a:cubicBezTo>
                    <a:pt x="17417" y="38336"/>
                    <a:pt x="22797" y="39887"/>
                    <a:pt x="26931" y="40343"/>
                  </a:cubicBezTo>
                  <a:cubicBezTo>
                    <a:pt x="28358" y="40499"/>
                    <a:pt x="29790" y="40573"/>
                    <a:pt x="31220" y="40573"/>
                  </a:cubicBezTo>
                  <a:cubicBezTo>
                    <a:pt x="33690" y="40573"/>
                    <a:pt x="36159" y="40352"/>
                    <a:pt x="38603" y="39947"/>
                  </a:cubicBezTo>
                  <a:cubicBezTo>
                    <a:pt x="40396" y="39643"/>
                    <a:pt x="42159" y="39248"/>
                    <a:pt x="43892" y="38732"/>
                  </a:cubicBezTo>
                  <a:cubicBezTo>
                    <a:pt x="43406" y="28823"/>
                    <a:pt x="41156" y="15205"/>
                    <a:pt x="34986" y="4628"/>
                  </a:cubicBezTo>
                  <a:cubicBezTo>
                    <a:pt x="33998" y="4769"/>
                    <a:pt x="32644" y="4826"/>
                    <a:pt x="31153" y="4826"/>
                  </a:cubicBezTo>
                  <a:cubicBezTo>
                    <a:pt x="27185" y="4826"/>
                    <a:pt x="22255" y="4420"/>
                    <a:pt x="20730" y="4111"/>
                  </a:cubicBezTo>
                  <a:cubicBezTo>
                    <a:pt x="16870" y="3321"/>
                    <a:pt x="13405" y="1801"/>
                    <a:pt x="10852" y="68"/>
                  </a:cubicBezTo>
                  <a:cubicBezTo>
                    <a:pt x="10791" y="23"/>
                    <a:pt x="10723" y="0"/>
                    <a:pt x="10654"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6" name="Google Shape;5017;p81">
              <a:extLst>
                <a:ext uri="{FF2B5EF4-FFF2-40B4-BE49-F238E27FC236}">
                  <a16:creationId xmlns:a16="http://schemas.microsoft.com/office/drawing/2014/main" id="{5D88B246-09D8-ECD3-0C3E-49BA39C0787B}"/>
                </a:ext>
              </a:extLst>
            </p:cNvPr>
            <p:cNvSpPr/>
            <p:nvPr/>
          </p:nvSpPr>
          <p:spPr>
            <a:xfrm>
              <a:off x="5685025" y="2825875"/>
              <a:ext cx="897450" cy="970987"/>
            </a:xfrm>
            <a:custGeom>
              <a:avLst/>
              <a:gdLst/>
              <a:ahLst/>
              <a:cxnLst/>
              <a:rect l="l" t="t" r="r" b="b"/>
              <a:pathLst>
                <a:path w="35898" h="32883" extrusionOk="0">
                  <a:moveTo>
                    <a:pt x="20509" y="0"/>
                  </a:moveTo>
                  <a:cubicBezTo>
                    <a:pt x="13984" y="0"/>
                    <a:pt x="6856" y="1433"/>
                    <a:pt x="4925" y="3119"/>
                  </a:cubicBezTo>
                  <a:cubicBezTo>
                    <a:pt x="3709" y="4182"/>
                    <a:pt x="3678" y="6584"/>
                    <a:pt x="2675" y="9714"/>
                  </a:cubicBezTo>
                  <a:cubicBezTo>
                    <a:pt x="1885" y="12116"/>
                    <a:pt x="335" y="15672"/>
                    <a:pt x="183" y="18985"/>
                  </a:cubicBezTo>
                  <a:cubicBezTo>
                    <a:pt x="0" y="23423"/>
                    <a:pt x="3070" y="23544"/>
                    <a:pt x="3040" y="26614"/>
                  </a:cubicBezTo>
                  <a:cubicBezTo>
                    <a:pt x="3040" y="27557"/>
                    <a:pt x="2979" y="28529"/>
                    <a:pt x="2918" y="29441"/>
                  </a:cubicBezTo>
                  <a:cubicBezTo>
                    <a:pt x="3253" y="29563"/>
                    <a:pt x="3587" y="29684"/>
                    <a:pt x="3921" y="29806"/>
                  </a:cubicBezTo>
                  <a:cubicBezTo>
                    <a:pt x="6110" y="30596"/>
                    <a:pt x="8298" y="31235"/>
                    <a:pt x="10578" y="31660"/>
                  </a:cubicBezTo>
                  <a:cubicBezTo>
                    <a:pt x="14843" y="32507"/>
                    <a:pt x="19187" y="32882"/>
                    <a:pt x="23537" y="32882"/>
                  </a:cubicBezTo>
                  <a:cubicBezTo>
                    <a:pt x="23868" y="32882"/>
                    <a:pt x="24199" y="32880"/>
                    <a:pt x="24530" y="32876"/>
                  </a:cubicBezTo>
                  <a:cubicBezTo>
                    <a:pt x="25624" y="32846"/>
                    <a:pt x="26718" y="32846"/>
                    <a:pt x="27812" y="32815"/>
                  </a:cubicBezTo>
                  <a:cubicBezTo>
                    <a:pt x="28268" y="32785"/>
                    <a:pt x="28724" y="32754"/>
                    <a:pt x="29211" y="32694"/>
                  </a:cubicBezTo>
                  <a:cubicBezTo>
                    <a:pt x="29302" y="32359"/>
                    <a:pt x="29393" y="31994"/>
                    <a:pt x="29515" y="31630"/>
                  </a:cubicBezTo>
                  <a:cubicBezTo>
                    <a:pt x="32189" y="23301"/>
                    <a:pt x="35898" y="7374"/>
                    <a:pt x="31582" y="2754"/>
                  </a:cubicBezTo>
                  <a:cubicBezTo>
                    <a:pt x="29721" y="765"/>
                    <a:pt x="25276" y="0"/>
                    <a:pt x="20509" y="0"/>
                  </a:cubicBezTo>
                  <a:close/>
                </a:path>
              </a:pathLst>
            </a:custGeom>
            <a:solidFill>
              <a:srgbClr val="FFD2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7" name="Google Shape;5018;p81">
              <a:extLst>
                <a:ext uri="{FF2B5EF4-FFF2-40B4-BE49-F238E27FC236}">
                  <a16:creationId xmlns:a16="http://schemas.microsoft.com/office/drawing/2014/main" id="{E3A16FB8-3342-D0D3-30DD-4C368A61E9CC}"/>
                </a:ext>
              </a:extLst>
            </p:cNvPr>
            <p:cNvSpPr/>
            <p:nvPr/>
          </p:nvSpPr>
          <p:spPr>
            <a:xfrm>
              <a:off x="5989750" y="2807625"/>
              <a:ext cx="287150" cy="126800"/>
            </a:xfrm>
            <a:custGeom>
              <a:avLst/>
              <a:gdLst/>
              <a:ahLst/>
              <a:cxnLst/>
              <a:rect l="l" t="t" r="r" b="b"/>
              <a:pathLst>
                <a:path w="11486" h="5072" extrusionOk="0">
                  <a:moveTo>
                    <a:pt x="8049" y="0"/>
                  </a:moveTo>
                  <a:cubicBezTo>
                    <a:pt x="5841" y="0"/>
                    <a:pt x="3093" y="1209"/>
                    <a:pt x="2523" y="1691"/>
                  </a:cubicBezTo>
                  <a:cubicBezTo>
                    <a:pt x="1733" y="2329"/>
                    <a:pt x="0" y="4852"/>
                    <a:pt x="4225" y="5064"/>
                  </a:cubicBezTo>
                  <a:cubicBezTo>
                    <a:pt x="4336" y="5069"/>
                    <a:pt x="4446" y="5072"/>
                    <a:pt x="4555" y="5072"/>
                  </a:cubicBezTo>
                  <a:cubicBezTo>
                    <a:pt x="8608" y="5072"/>
                    <a:pt x="11486" y="1841"/>
                    <a:pt x="10213" y="657"/>
                  </a:cubicBezTo>
                  <a:cubicBezTo>
                    <a:pt x="9678" y="182"/>
                    <a:pt x="8904" y="0"/>
                    <a:pt x="8049" y="0"/>
                  </a:cubicBezTo>
                  <a:close/>
                </a:path>
              </a:pathLst>
            </a:custGeom>
            <a:solidFill>
              <a:srgbClr val="FFA4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8" name="Google Shape;5019;p81">
              <a:extLst>
                <a:ext uri="{FF2B5EF4-FFF2-40B4-BE49-F238E27FC236}">
                  <a16:creationId xmlns:a16="http://schemas.microsoft.com/office/drawing/2014/main" id="{8B6E9185-F04C-D151-2E1A-2BF2B0533EDD}"/>
                </a:ext>
              </a:extLst>
            </p:cNvPr>
            <p:cNvSpPr/>
            <p:nvPr/>
          </p:nvSpPr>
          <p:spPr>
            <a:xfrm>
              <a:off x="5673625" y="3041350"/>
              <a:ext cx="82850" cy="310450"/>
            </a:xfrm>
            <a:custGeom>
              <a:avLst/>
              <a:gdLst/>
              <a:ahLst/>
              <a:cxnLst/>
              <a:rect l="l" t="t" r="r" b="b"/>
              <a:pathLst>
                <a:path w="3314" h="12418" extrusionOk="0">
                  <a:moveTo>
                    <a:pt x="3219" y="0"/>
                  </a:moveTo>
                  <a:cubicBezTo>
                    <a:pt x="3195" y="0"/>
                    <a:pt x="3172" y="10"/>
                    <a:pt x="3162" y="32"/>
                  </a:cubicBezTo>
                  <a:cubicBezTo>
                    <a:pt x="2949" y="457"/>
                    <a:pt x="2858" y="943"/>
                    <a:pt x="2736" y="1399"/>
                  </a:cubicBezTo>
                  <a:cubicBezTo>
                    <a:pt x="2584" y="1886"/>
                    <a:pt x="2463" y="2372"/>
                    <a:pt x="2341" y="2858"/>
                  </a:cubicBezTo>
                  <a:cubicBezTo>
                    <a:pt x="2189" y="3345"/>
                    <a:pt x="2067" y="3801"/>
                    <a:pt x="1946" y="4287"/>
                  </a:cubicBezTo>
                  <a:cubicBezTo>
                    <a:pt x="1946" y="4074"/>
                    <a:pt x="1915" y="3861"/>
                    <a:pt x="1885" y="3649"/>
                  </a:cubicBezTo>
                  <a:cubicBezTo>
                    <a:pt x="1885" y="3527"/>
                    <a:pt x="1885" y="3375"/>
                    <a:pt x="1855" y="3254"/>
                  </a:cubicBezTo>
                  <a:cubicBezTo>
                    <a:pt x="1855" y="3102"/>
                    <a:pt x="1855" y="2950"/>
                    <a:pt x="1794" y="2828"/>
                  </a:cubicBezTo>
                  <a:cubicBezTo>
                    <a:pt x="1779" y="2798"/>
                    <a:pt x="1756" y="2782"/>
                    <a:pt x="1733" y="2782"/>
                  </a:cubicBezTo>
                  <a:cubicBezTo>
                    <a:pt x="1710" y="2782"/>
                    <a:pt x="1687" y="2798"/>
                    <a:pt x="1672" y="2828"/>
                  </a:cubicBezTo>
                  <a:cubicBezTo>
                    <a:pt x="1642" y="2950"/>
                    <a:pt x="1642" y="3102"/>
                    <a:pt x="1672" y="3223"/>
                  </a:cubicBezTo>
                  <a:cubicBezTo>
                    <a:pt x="1672" y="3375"/>
                    <a:pt x="1672" y="3497"/>
                    <a:pt x="1703" y="3649"/>
                  </a:cubicBezTo>
                  <a:cubicBezTo>
                    <a:pt x="1703" y="3922"/>
                    <a:pt x="1733" y="4226"/>
                    <a:pt x="1763" y="4500"/>
                  </a:cubicBezTo>
                  <a:cubicBezTo>
                    <a:pt x="1763" y="4561"/>
                    <a:pt x="1824" y="4591"/>
                    <a:pt x="1855" y="4591"/>
                  </a:cubicBezTo>
                  <a:cubicBezTo>
                    <a:pt x="1551" y="5685"/>
                    <a:pt x="1247" y="6779"/>
                    <a:pt x="973" y="7874"/>
                  </a:cubicBezTo>
                  <a:cubicBezTo>
                    <a:pt x="578" y="9272"/>
                    <a:pt x="0" y="10883"/>
                    <a:pt x="730" y="12372"/>
                  </a:cubicBezTo>
                  <a:cubicBezTo>
                    <a:pt x="741" y="12404"/>
                    <a:pt x="766" y="12417"/>
                    <a:pt x="793" y="12417"/>
                  </a:cubicBezTo>
                  <a:cubicBezTo>
                    <a:pt x="844" y="12417"/>
                    <a:pt x="902" y="12371"/>
                    <a:pt x="882" y="12311"/>
                  </a:cubicBezTo>
                  <a:cubicBezTo>
                    <a:pt x="548" y="11430"/>
                    <a:pt x="608" y="10518"/>
                    <a:pt x="791" y="9637"/>
                  </a:cubicBezTo>
                  <a:cubicBezTo>
                    <a:pt x="943" y="8877"/>
                    <a:pt x="1186" y="8117"/>
                    <a:pt x="1399" y="7357"/>
                  </a:cubicBezTo>
                  <a:cubicBezTo>
                    <a:pt x="1611" y="6536"/>
                    <a:pt x="1824" y="5746"/>
                    <a:pt x="2037" y="4925"/>
                  </a:cubicBezTo>
                  <a:cubicBezTo>
                    <a:pt x="2280" y="4135"/>
                    <a:pt x="2493" y="3314"/>
                    <a:pt x="2706" y="2494"/>
                  </a:cubicBezTo>
                  <a:lnTo>
                    <a:pt x="3040" y="1278"/>
                  </a:lnTo>
                  <a:cubicBezTo>
                    <a:pt x="3162" y="883"/>
                    <a:pt x="3283" y="488"/>
                    <a:pt x="3314" y="92"/>
                  </a:cubicBezTo>
                  <a:cubicBezTo>
                    <a:pt x="3314" y="34"/>
                    <a:pt x="3263" y="0"/>
                    <a:pt x="3219"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9" name="Google Shape;5020;p81">
              <a:extLst>
                <a:ext uri="{FF2B5EF4-FFF2-40B4-BE49-F238E27FC236}">
                  <a16:creationId xmlns:a16="http://schemas.microsoft.com/office/drawing/2014/main" id="{B694ADAD-A523-65C6-AA8B-FA93F674D922}"/>
                </a:ext>
              </a:extLst>
            </p:cNvPr>
            <p:cNvSpPr/>
            <p:nvPr/>
          </p:nvSpPr>
          <p:spPr>
            <a:xfrm>
              <a:off x="6003425" y="2958550"/>
              <a:ext cx="849575" cy="1020875"/>
            </a:xfrm>
            <a:custGeom>
              <a:avLst/>
              <a:gdLst/>
              <a:ahLst/>
              <a:cxnLst/>
              <a:rect l="l" t="t" r="r" b="b"/>
              <a:pathLst>
                <a:path w="33983" h="40835" extrusionOk="0">
                  <a:moveTo>
                    <a:pt x="18758" y="0"/>
                  </a:moveTo>
                  <a:cubicBezTo>
                    <a:pt x="15105" y="0"/>
                    <a:pt x="14745" y="6182"/>
                    <a:pt x="16019" y="11064"/>
                  </a:cubicBezTo>
                  <a:cubicBezTo>
                    <a:pt x="17599" y="17022"/>
                    <a:pt x="22280" y="26961"/>
                    <a:pt x="21520" y="28785"/>
                  </a:cubicBezTo>
                  <a:cubicBezTo>
                    <a:pt x="21489" y="28864"/>
                    <a:pt x="21419" y="28901"/>
                    <a:pt x="21314" y="28901"/>
                  </a:cubicBezTo>
                  <a:cubicBezTo>
                    <a:pt x="19407" y="28901"/>
                    <a:pt x="6016" y="16432"/>
                    <a:pt x="4316" y="15107"/>
                  </a:cubicBezTo>
                  <a:cubicBezTo>
                    <a:pt x="2523" y="17873"/>
                    <a:pt x="1155" y="18359"/>
                    <a:pt x="0" y="19210"/>
                  </a:cubicBezTo>
                  <a:cubicBezTo>
                    <a:pt x="1934" y="21923"/>
                    <a:pt x="21025" y="40835"/>
                    <a:pt x="26797" y="40835"/>
                  </a:cubicBezTo>
                  <a:cubicBezTo>
                    <a:pt x="27104" y="40835"/>
                    <a:pt x="27373" y="40781"/>
                    <a:pt x="27600" y="40669"/>
                  </a:cubicBezTo>
                  <a:cubicBezTo>
                    <a:pt x="33983" y="37539"/>
                    <a:pt x="27113" y="15107"/>
                    <a:pt x="25837" y="9879"/>
                  </a:cubicBezTo>
                  <a:cubicBezTo>
                    <a:pt x="24043" y="2766"/>
                    <a:pt x="22463" y="61"/>
                    <a:pt x="18785" y="0"/>
                  </a:cubicBezTo>
                  <a:cubicBezTo>
                    <a:pt x="18776" y="0"/>
                    <a:pt x="18767" y="0"/>
                    <a:pt x="18758" y="0"/>
                  </a:cubicBezTo>
                  <a:close/>
                </a:path>
              </a:pathLst>
            </a:custGeom>
            <a:solidFill>
              <a:srgbClr val="FFCD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0" name="Google Shape;5021;p81">
              <a:extLst>
                <a:ext uri="{FF2B5EF4-FFF2-40B4-BE49-F238E27FC236}">
                  <a16:creationId xmlns:a16="http://schemas.microsoft.com/office/drawing/2014/main" id="{4923DAA6-0B01-6FB7-8B9A-A0F2403BFD6E}"/>
                </a:ext>
              </a:extLst>
            </p:cNvPr>
            <p:cNvSpPr/>
            <p:nvPr/>
          </p:nvSpPr>
          <p:spPr>
            <a:xfrm>
              <a:off x="5773925" y="3112775"/>
              <a:ext cx="382250" cy="362275"/>
            </a:xfrm>
            <a:custGeom>
              <a:avLst/>
              <a:gdLst/>
              <a:ahLst/>
              <a:cxnLst/>
              <a:rect l="l" t="t" r="r" b="b"/>
              <a:pathLst>
                <a:path w="15290" h="14491" extrusionOk="0">
                  <a:moveTo>
                    <a:pt x="4254" y="1"/>
                  </a:moveTo>
                  <a:cubicBezTo>
                    <a:pt x="3788" y="1"/>
                    <a:pt x="3798" y="512"/>
                    <a:pt x="4560" y="1369"/>
                  </a:cubicBezTo>
                  <a:cubicBezTo>
                    <a:pt x="6201" y="3193"/>
                    <a:pt x="6566" y="3679"/>
                    <a:pt x="6749" y="4166"/>
                  </a:cubicBezTo>
                  <a:cubicBezTo>
                    <a:pt x="6171" y="3983"/>
                    <a:pt x="4712" y="2585"/>
                    <a:pt x="2797" y="1339"/>
                  </a:cubicBezTo>
                  <a:cubicBezTo>
                    <a:pt x="2117" y="889"/>
                    <a:pt x="1599" y="701"/>
                    <a:pt x="1276" y="701"/>
                  </a:cubicBezTo>
                  <a:cubicBezTo>
                    <a:pt x="705" y="701"/>
                    <a:pt x="746" y="1291"/>
                    <a:pt x="1581" y="2068"/>
                  </a:cubicBezTo>
                  <a:cubicBezTo>
                    <a:pt x="2619" y="3024"/>
                    <a:pt x="5447" y="5672"/>
                    <a:pt x="5328" y="5672"/>
                  </a:cubicBezTo>
                  <a:cubicBezTo>
                    <a:pt x="5315" y="5672"/>
                    <a:pt x="5264" y="5638"/>
                    <a:pt x="5168" y="5564"/>
                  </a:cubicBezTo>
                  <a:cubicBezTo>
                    <a:pt x="4336" y="4947"/>
                    <a:pt x="1373" y="3216"/>
                    <a:pt x="501" y="3216"/>
                  </a:cubicBezTo>
                  <a:cubicBezTo>
                    <a:pt x="385" y="3216"/>
                    <a:pt x="306" y="3247"/>
                    <a:pt x="274" y="3315"/>
                  </a:cubicBezTo>
                  <a:cubicBezTo>
                    <a:pt x="1" y="3892"/>
                    <a:pt x="882" y="4652"/>
                    <a:pt x="2189" y="5564"/>
                  </a:cubicBezTo>
                  <a:cubicBezTo>
                    <a:pt x="3435" y="6445"/>
                    <a:pt x="4347" y="7053"/>
                    <a:pt x="4256" y="7144"/>
                  </a:cubicBezTo>
                  <a:cubicBezTo>
                    <a:pt x="4238" y="7170"/>
                    <a:pt x="4206" y="7181"/>
                    <a:pt x="4161" y="7181"/>
                  </a:cubicBezTo>
                  <a:cubicBezTo>
                    <a:pt x="3827" y="7181"/>
                    <a:pt x="2787" y="6543"/>
                    <a:pt x="1581" y="6141"/>
                  </a:cubicBezTo>
                  <a:cubicBezTo>
                    <a:pt x="1197" y="6003"/>
                    <a:pt x="904" y="5939"/>
                    <a:pt x="705" y="5939"/>
                  </a:cubicBezTo>
                  <a:cubicBezTo>
                    <a:pt x="118" y="5939"/>
                    <a:pt x="355" y="6502"/>
                    <a:pt x="1490" y="7388"/>
                  </a:cubicBezTo>
                  <a:cubicBezTo>
                    <a:pt x="2949" y="8543"/>
                    <a:pt x="5442" y="10549"/>
                    <a:pt x="7235" y="12099"/>
                  </a:cubicBezTo>
                  <a:cubicBezTo>
                    <a:pt x="9235" y="13862"/>
                    <a:pt x="10631" y="14491"/>
                    <a:pt x="11716" y="14491"/>
                  </a:cubicBezTo>
                  <a:cubicBezTo>
                    <a:pt x="12577" y="14491"/>
                    <a:pt x="13243" y="14096"/>
                    <a:pt x="13861" y="13558"/>
                  </a:cubicBezTo>
                  <a:cubicBezTo>
                    <a:pt x="15290" y="12372"/>
                    <a:pt x="15138" y="10792"/>
                    <a:pt x="14347" y="8664"/>
                  </a:cubicBezTo>
                  <a:cubicBezTo>
                    <a:pt x="13770" y="7114"/>
                    <a:pt x="12402" y="5260"/>
                    <a:pt x="11612" y="3375"/>
                  </a:cubicBezTo>
                  <a:cubicBezTo>
                    <a:pt x="11066" y="2065"/>
                    <a:pt x="10253" y="597"/>
                    <a:pt x="9872" y="597"/>
                  </a:cubicBezTo>
                  <a:cubicBezTo>
                    <a:pt x="9723" y="597"/>
                    <a:pt x="9641" y="822"/>
                    <a:pt x="9667" y="1369"/>
                  </a:cubicBezTo>
                  <a:cubicBezTo>
                    <a:pt x="9788" y="3284"/>
                    <a:pt x="10335" y="3922"/>
                    <a:pt x="9940" y="4318"/>
                  </a:cubicBezTo>
                  <a:cubicBezTo>
                    <a:pt x="9914" y="4326"/>
                    <a:pt x="9887" y="4330"/>
                    <a:pt x="9858" y="4330"/>
                  </a:cubicBezTo>
                  <a:cubicBezTo>
                    <a:pt x="9123" y="4330"/>
                    <a:pt x="7257" y="1836"/>
                    <a:pt x="5533" y="579"/>
                  </a:cubicBezTo>
                  <a:cubicBezTo>
                    <a:pt x="4977" y="182"/>
                    <a:pt x="4531" y="1"/>
                    <a:pt x="4254" y="1"/>
                  </a:cubicBezTo>
                  <a:close/>
                </a:path>
              </a:pathLst>
            </a:custGeom>
            <a:solidFill>
              <a:srgbClr val="FFCD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1" name="Google Shape;5022;p81">
              <a:extLst>
                <a:ext uri="{FF2B5EF4-FFF2-40B4-BE49-F238E27FC236}">
                  <a16:creationId xmlns:a16="http://schemas.microsoft.com/office/drawing/2014/main" id="{FC9484C0-6726-DC08-AB72-0EC5695BAC53}"/>
                </a:ext>
              </a:extLst>
            </p:cNvPr>
            <p:cNvSpPr/>
            <p:nvPr/>
          </p:nvSpPr>
          <p:spPr>
            <a:xfrm>
              <a:off x="6311925" y="2869775"/>
              <a:ext cx="445325" cy="641325"/>
            </a:xfrm>
            <a:custGeom>
              <a:avLst/>
              <a:gdLst/>
              <a:ahLst/>
              <a:cxnLst/>
              <a:rect l="l" t="t" r="r" b="b"/>
              <a:pathLst>
                <a:path w="17813" h="25653" extrusionOk="0">
                  <a:moveTo>
                    <a:pt x="4831" y="0"/>
                  </a:moveTo>
                  <a:cubicBezTo>
                    <a:pt x="3801" y="0"/>
                    <a:pt x="2872" y="368"/>
                    <a:pt x="2220" y="1241"/>
                  </a:cubicBezTo>
                  <a:cubicBezTo>
                    <a:pt x="1" y="4220"/>
                    <a:pt x="609" y="12518"/>
                    <a:pt x="1338" y="14919"/>
                  </a:cubicBezTo>
                  <a:cubicBezTo>
                    <a:pt x="2736" y="19509"/>
                    <a:pt x="5563" y="25497"/>
                    <a:pt x="5563" y="25497"/>
                  </a:cubicBezTo>
                  <a:cubicBezTo>
                    <a:pt x="5563" y="25497"/>
                    <a:pt x="6283" y="25653"/>
                    <a:pt x="7422" y="25653"/>
                  </a:cubicBezTo>
                  <a:cubicBezTo>
                    <a:pt x="8588" y="25653"/>
                    <a:pt x="10194" y="25489"/>
                    <a:pt x="11916" y="24828"/>
                  </a:cubicBezTo>
                  <a:cubicBezTo>
                    <a:pt x="15411" y="23460"/>
                    <a:pt x="17813" y="21454"/>
                    <a:pt x="17813" y="21454"/>
                  </a:cubicBezTo>
                  <a:cubicBezTo>
                    <a:pt x="17813" y="21454"/>
                    <a:pt x="15594" y="10117"/>
                    <a:pt x="11186" y="3764"/>
                  </a:cubicBezTo>
                  <a:cubicBezTo>
                    <a:pt x="9772" y="1726"/>
                    <a:pt x="7063" y="0"/>
                    <a:pt x="4831" y="0"/>
                  </a:cubicBezTo>
                  <a:close/>
                </a:path>
              </a:pathLst>
            </a:custGeom>
            <a:solidFill>
              <a:srgbClr val="FFD2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2" name="Google Shape;5023;p81">
              <a:extLst>
                <a:ext uri="{FF2B5EF4-FFF2-40B4-BE49-F238E27FC236}">
                  <a16:creationId xmlns:a16="http://schemas.microsoft.com/office/drawing/2014/main" id="{44AF0181-5846-46B3-0028-4C08B3FF6EC7}"/>
                </a:ext>
              </a:extLst>
            </p:cNvPr>
            <p:cNvSpPr/>
            <p:nvPr/>
          </p:nvSpPr>
          <p:spPr>
            <a:xfrm>
              <a:off x="6208075" y="3647875"/>
              <a:ext cx="144025" cy="130475"/>
            </a:xfrm>
            <a:custGeom>
              <a:avLst/>
              <a:gdLst/>
              <a:ahLst/>
              <a:cxnLst/>
              <a:rect l="l" t="t" r="r" b="b"/>
              <a:pathLst>
                <a:path w="5761" h="5219" extrusionOk="0">
                  <a:moveTo>
                    <a:pt x="9" y="0"/>
                  </a:moveTo>
                  <a:cubicBezTo>
                    <a:pt x="1" y="0"/>
                    <a:pt x="2" y="7"/>
                    <a:pt x="21" y="26"/>
                  </a:cubicBezTo>
                  <a:cubicBezTo>
                    <a:pt x="355" y="452"/>
                    <a:pt x="1115" y="1090"/>
                    <a:pt x="1541" y="1485"/>
                  </a:cubicBezTo>
                  <a:cubicBezTo>
                    <a:pt x="1936" y="1850"/>
                    <a:pt x="2362" y="2245"/>
                    <a:pt x="2757" y="2640"/>
                  </a:cubicBezTo>
                  <a:cubicBezTo>
                    <a:pt x="3182" y="3035"/>
                    <a:pt x="3608" y="3431"/>
                    <a:pt x="4033" y="3826"/>
                  </a:cubicBezTo>
                  <a:cubicBezTo>
                    <a:pt x="4428" y="4190"/>
                    <a:pt x="5279" y="4890"/>
                    <a:pt x="5705" y="5194"/>
                  </a:cubicBezTo>
                  <a:cubicBezTo>
                    <a:pt x="5723" y="5211"/>
                    <a:pt x="5735" y="5219"/>
                    <a:pt x="5743" y="5219"/>
                  </a:cubicBezTo>
                  <a:cubicBezTo>
                    <a:pt x="5761" y="5219"/>
                    <a:pt x="5748" y="5176"/>
                    <a:pt x="5705" y="5133"/>
                  </a:cubicBezTo>
                  <a:cubicBezTo>
                    <a:pt x="5371" y="4707"/>
                    <a:pt x="4520" y="4039"/>
                    <a:pt x="4124" y="3674"/>
                  </a:cubicBezTo>
                  <a:cubicBezTo>
                    <a:pt x="3699" y="3279"/>
                    <a:pt x="3304" y="2914"/>
                    <a:pt x="2878" y="2519"/>
                  </a:cubicBezTo>
                  <a:cubicBezTo>
                    <a:pt x="2453" y="2124"/>
                    <a:pt x="2027" y="1728"/>
                    <a:pt x="1602" y="1333"/>
                  </a:cubicBezTo>
                  <a:cubicBezTo>
                    <a:pt x="1237" y="969"/>
                    <a:pt x="538" y="391"/>
                    <a:pt x="112" y="57"/>
                  </a:cubicBezTo>
                  <a:cubicBezTo>
                    <a:pt x="91" y="36"/>
                    <a:pt x="27" y="0"/>
                    <a:pt x="9"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3" name="Google Shape;5024;p81">
              <a:extLst>
                <a:ext uri="{FF2B5EF4-FFF2-40B4-BE49-F238E27FC236}">
                  <a16:creationId xmlns:a16="http://schemas.microsoft.com/office/drawing/2014/main" id="{8DC91334-5820-11DD-A1F6-88B327FB4706}"/>
                </a:ext>
              </a:extLst>
            </p:cNvPr>
            <p:cNvSpPr/>
            <p:nvPr/>
          </p:nvSpPr>
          <p:spPr>
            <a:xfrm>
              <a:off x="6343850" y="3235275"/>
              <a:ext cx="113775" cy="269825"/>
            </a:xfrm>
            <a:custGeom>
              <a:avLst/>
              <a:gdLst/>
              <a:ahLst/>
              <a:cxnLst/>
              <a:rect l="l" t="t" r="r" b="b"/>
              <a:pathLst>
                <a:path w="4551" h="10793" extrusionOk="0">
                  <a:moveTo>
                    <a:pt x="94" y="0"/>
                  </a:moveTo>
                  <a:cubicBezTo>
                    <a:pt x="46" y="0"/>
                    <a:pt x="0" y="43"/>
                    <a:pt x="0" y="86"/>
                  </a:cubicBezTo>
                  <a:cubicBezTo>
                    <a:pt x="122" y="573"/>
                    <a:pt x="304" y="1059"/>
                    <a:pt x="456" y="1515"/>
                  </a:cubicBezTo>
                  <a:cubicBezTo>
                    <a:pt x="639" y="1971"/>
                    <a:pt x="791" y="2396"/>
                    <a:pt x="973" y="2852"/>
                  </a:cubicBezTo>
                  <a:cubicBezTo>
                    <a:pt x="1307" y="3734"/>
                    <a:pt x="1672" y="4646"/>
                    <a:pt x="2037" y="5527"/>
                  </a:cubicBezTo>
                  <a:cubicBezTo>
                    <a:pt x="2766" y="7290"/>
                    <a:pt x="3557" y="9023"/>
                    <a:pt x="4377" y="10755"/>
                  </a:cubicBezTo>
                  <a:cubicBezTo>
                    <a:pt x="4386" y="10782"/>
                    <a:pt x="4406" y="10793"/>
                    <a:pt x="4428" y="10793"/>
                  </a:cubicBezTo>
                  <a:cubicBezTo>
                    <a:pt x="4481" y="10793"/>
                    <a:pt x="4551" y="10728"/>
                    <a:pt x="4529" y="10664"/>
                  </a:cubicBezTo>
                  <a:cubicBezTo>
                    <a:pt x="3770" y="8871"/>
                    <a:pt x="3010" y="7108"/>
                    <a:pt x="2280" y="5314"/>
                  </a:cubicBezTo>
                  <a:cubicBezTo>
                    <a:pt x="1915" y="4402"/>
                    <a:pt x="1551" y="3521"/>
                    <a:pt x="1216" y="2640"/>
                  </a:cubicBezTo>
                  <a:cubicBezTo>
                    <a:pt x="1034" y="2214"/>
                    <a:pt x="882" y="1758"/>
                    <a:pt x="700" y="1333"/>
                  </a:cubicBezTo>
                  <a:cubicBezTo>
                    <a:pt x="517" y="907"/>
                    <a:pt x="365" y="451"/>
                    <a:pt x="152" y="26"/>
                  </a:cubicBezTo>
                  <a:cubicBezTo>
                    <a:pt x="135" y="8"/>
                    <a:pt x="114" y="0"/>
                    <a:pt x="94"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10" name="Google Shape;5025;p81">
              <a:extLst>
                <a:ext uri="{FF2B5EF4-FFF2-40B4-BE49-F238E27FC236}">
                  <a16:creationId xmlns:a16="http://schemas.microsoft.com/office/drawing/2014/main" id="{87A5EF6C-1CC5-6876-8009-AFE250D941B9}"/>
                </a:ext>
              </a:extLst>
            </p:cNvPr>
            <p:cNvSpPr/>
            <p:nvPr/>
          </p:nvSpPr>
          <p:spPr>
            <a:xfrm>
              <a:off x="6250375" y="1710275"/>
              <a:ext cx="776650" cy="1128150"/>
            </a:xfrm>
            <a:custGeom>
              <a:avLst/>
              <a:gdLst/>
              <a:ahLst/>
              <a:cxnLst/>
              <a:rect l="l" t="t" r="r" b="b"/>
              <a:pathLst>
                <a:path w="31066" h="45126" extrusionOk="0">
                  <a:moveTo>
                    <a:pt x="12421" y="0"/>
                  </a:moveTo>
                  <a:cubicBezTo>
                    <a:pt x="11103" y="0"/>
                    <a:pt x="9578" y="413"/>
                    <a:pt x="8633" y="1116"/>
                  </a:cubicBezTo>
                  <a:cubicBezTo>
                    <a:pt x="7265" y="2180"/>
                    <a:pt x="7326" y="3608"/>
                    <a:pt x="6931" y="5098"/>
                  </a:cubicBezTo>
                  <a:cubicBezTo>
                    <a:pt x="6718" y="5098"/>
                    <a:pt x="5776" y="9140"/>
                    <a:pt x="5685" y="9505"/>
                  </a:cubicBezTo>
                  <a:cubicBezTo>
                    <a:pt x="5229" y="11086"/>
                    <a:pt x="4803" y="12636"/>
                    <a:pt x="4378" y="14216"/>
                  </a:cubicBezTo>
                  <a:cubicBezTo>
                    <a:pt x="3466" y="17469"/>
                    <a:pt x="2554" y="20721"/>
                    <a:pt x="1642" y="23973"/>
                  </a:cubicBezTo>
                  <a:cubicBezTo>
                    <a:pt x="761" y="27043"/>
                    <a:pt x="1" y="30235"/>
                    <a:pt x="366" y="33457"/>
                  </a:cubicBezTo>
                  <a:cubicBezTo>
                    <a:pt x="761" y="36952"/>
                    <a:pt x="2584" y="40296"/>
                    <a:pt x="5320" y="42515"/>
                  </a:cubicBezTo>
                  <a:cubicBezTo>
                    <a:pt x="6840" y="43761"/>
                    <a:pt x="8664" y="44673"/>
                    <a:pt x="10639" y="44733"/>
                  </a:cubicBezTo>
                  <a:cubicBezTo>
                    <a:pt x="10675" y="44734"/>
                    <a:pt x="10710" y="44734"/>
                    <a:pt x="10745" y="44734"/>
                  </a:cubicBezTo>
                  <a:cubicBezTo>
                    <a:pt x="12474" y="44734"/>
                    <a:pt x="14221" y="44009"/>
                    <a:pt x="15442" y="42788"/>
                  </a:cubicBezTo>
                  <a:cubicBezTo>
                    <a:pt x="16785" y="44308"/>
                    <a:pt x="18814" y="45125"/>
                    <a:pt x="20836" y="45125"/>
                  </a:cubicBezTo>
                  <a:cubicBezTo>
                    <a:pt x="21605" y="45125"/>
                    <a:pt x="22373" y="45007"/>
                    <a:pt x="23102" y="44764"/>
                  </a:cubicBezTo>
                  <a:cubicBezTo>
                    <a:pt x="25776" y="43882"/>
                    <a:pt x="27813" y="41512"/>
                    <a:pt x="28542" y="38806"/>
                  </a:cubicBezTo>
                  <a:cubicBezTo>
                    <a:pt x="29241" y="36101"/>
                    <a:pt x="28694" y="33153"/>
                    <a:pt x="27235" y="30752"/>
                  </a:cubicBezTo>
                  <a:cubicBezTo>
                    <a:pt x="29819" y="29475"/>
                    <a:pt x="31065" y="26223"/>
                    <a:pt x="30427" y="23426"/>
                  </a:cubicBezTo>
                  <a:cubicBezTo>
                    <a:pt x="29758" y="20630"/>
                    <a:pt x="27479" y="18381"/>
                    <a:pt x="24804" y="17347"/>
                  </a:cubicBezTo>
                  <a:cubicBezTo>
                    <a:pt x="23223" y="16739"/>
                    <a:pt x="21430" y="16435"/>
                    <a:pt x="20184" y="15280"/>
                  </a:cubicBezTo>
                  <a:cubicBezTo>
                    <a:pt x="18846" y="13973"/>
                    <a:pt x="18573" y="11937"/>
                    <a:pt x="18603" y="10052"/>
                  </a:cubicBezTo>
                  <a:cubicBezTo>
                    <a:pt x="18633" y="8168"/>
                    <a:pt x="18907" y="6253"/>
                    <a:pt x="18360" y="4459"/>
                  </a:cubicBezTo>
                  <a:cubicBezTo>
                    <a:pt x="17661" y="2240"/>
                    <a:pt x="15685" y="478"/>
                    <a:pt x="13375" y="82"/>
                  </a:cubicBezTo>
                  <a:cubicBezTo>
                    <a:pt x="13079" y="27"/>
                    <a:pt x="12757" y="0"/>
                    <a:pt x="12421" y="0"/>
                  </a:cubicBezTo>
                  <a:close/>
                </a:path>
              </a:pathLst>
            </a:custGeom>
            <a:solidFill>
              <a:srgbClr val="FF4E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11" name="Google Shape;5026;p81">
              <a:extLst>
                <a:ext uri="{FF2B5EF4-FFF2-40B4-BE49-F238E27FC236}">
                  <a16:creationId xmlns:a16="http://schemas.microsoft.com/office/drawing/2014/main" id="{131CED05-ABD4-C877-84B2-B4031B8C2E51}"/>
                </a:ext>
              </a:extLst>
            </p:cNvPr>
            <p:cNvSpPr/>
            <p:nvPr/>
          </p:nvSpPr>
          <p:spPr>
            <a:xfrm>
              <a:off x="6462325" y="1762100"/>
              <a:ext cx="183975" cy="195400"/>
            </a:xfrm>
            <a:custGeom>
              <a:avLst/>
              <a:gdLst/>
              <a:ahLst/>
              <a:cxnLst/>
              <a:rect l="l" t="t" r="r" b="b"/>
              <a:pathLst>
                <a:path w="7359" h="7816" extrusionOk="0">
                  <a:moveTo>
                    <a:pt x="3034" y="1"/>
                  </a:moveTo>
                  <a:cubicBezTo>
                    <a:pt x="1477" y="1"/>
                    <a:pt x="0" y="946"/>
                    <a:pt x="338" y="2812"/>
                  </a:cubicBezTo>
                  <a:cubicBezTo>
                    <a:pt x="691" y="4633"/>
                    <a:pt x="2941" y="7816"/>
                    <a:pt x="5152" y="7816"/>
                  </a:cubicBezTo>
                  <a:cubicBezTo>
                    <a:pt x="5413" y="7816"/>
                    <a:pt x="5673" y="7772"/>
                    <a:pt x="5930" y="7675"/>
                  </a:cubicBezTo>
                  <a:cubicBezTo>
                    <a:pt x="6599" y="7432"/>
                    <a:pt x="7055" y="6763"/>
                    <a:pt x="7207" y="6064"/>
                  </a:cubicBezTo>
                  <a:cubicBezTo>
                    <a:pt x="7359" y="5365"/>
                    <a:pt x="7237" y="4605"/>
                    <a:pt x="7055" y="3906"/>
                  </a:cubicBezTo>
                  <a:cubicBezTo>
                    <a:pt x="6751" y="2751"/>
                    <a:pt x="6234" y="1596"/>
                    <a:pt x="5322" y="806"/>
                  </a:cubicBezTo>
                  <a:cubicBezTo>
                    <a:pt x="4711" y="268"/>
                    <a:pt x="3861" y="1"/>
                    <a:pt x="3034" y="1"/>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12" name="Google Shape;5027;p81">
              <a:extLst>
                <a:ext uri="{FF2B5EF4-FFF2-40B4-BE49-F238E27FC236}">
                  <a16:creationId xmlns:a16="http://schemas.microsoft.com/office/drawing/2014/main" id="{FA614C0D-CB2E-7154-AAF3-FC6E9529F3A2}"/>
                </a:ext>
              </a:extLst>
            </p:cNvPr>
            <p:cNvSpPr/>
            <p:nvPr/>
          </p:nvSpPr>
          <p:spPr>
            <a:xfrm>
              <a:off x="5632350" y="1908750"/>
              <a:ext cx="228225" cy="391450"/>
            </a:xfrm>
            <a:custGeom>
              <a:avLst/>
              <a:gdLst/>
              <a:ahLst/>
              <a:cxnLst/>
              <a:rect l="l" t="t" r="r" b="b"/>
              <a:pathLst>
                <a:path w="9129" h="15658" extrusionOk="0">
                  <a:moveTo>
                    <a:pt x="5238" y="0"/>
                  </a:moveTo>
                  <a:cubicBezTo>
                    <a:pt x="3550" y="0"/>
                    <a:pt x="1947" y="1832"/>
                    <a:pt x="1074" y="6703"/>
                  </a:cubicBezTo>
                  <a:cubicBezTo>
                    <a:pt x="0" y="12884"/>
                    <a:pt x="2030" y="15658"/>
                    <a:pt x="3089" y="15658"/>
                  </a:cubicBezTo>
                  <a:cubicBezTo>
                    <a:pt x="3139" y="15658"/>
                    <a:pt x="3187" y="15652"/>
                    <a:pt x="3232" y="15639"/>
                  </a:cubicBezTo>
                  <a:cubicBezTo>
                    <a:pt x="5876" y="14940"/>
                    <a:pt x="9129" y="1961"/>
                    <a:pt x="6880" y="533"/>
                  </a:cubicBezTo>
                  <a:cubicBezTo>
                    <a:pt x="6338" y="191"/>
                    <a:pt x="5784" y="0"/>
                    <a:pt x="5238" y="0"/>
                  </a:cubicBezTo>
                  <a:close/>
                </a:path>
              </a:pathLst>
            </a:custGeom>
            <a:solidFill>
              <a:srgbClr val="FF4E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13" name="Google Shape;5028;p81">
              <a:extLst>
                <a:ext uri="{FF2B5EF4-FFF2-40B4-BE49-F238E27FC236}">
                  <a16:creationId xmlns:a16="http://schemas.microsoft.com/office/drawing/2014/main" id="{D55FD729-7A71-801F-0687-E6E12CA5345B}"/>
                </a:ext>
              </a:extLst>
            </p:cNvPr>
            <p:cNvSpPr/>
            <p:nvPr/>
          </p:nvSpPr>
          <p:spPr>
            <a:xfrm>
              <a:off x="6026225" y="2657625"/>
              <a:ext cx="186200" cy="244625"/>
            </a:xfrm>
            <a:custGeom>
              <a:avLst/>
              <a:gdLst/>
              <a:ahLst/>
              <a:cxnLst/>
              <a:rect l="l" t="t" r="r" b="b"/>
              <a:pathLst>
                <a:path w="7448" h="9785" extrusionOk="0">
                  <a:moveTo>
                    <a:pt x="5806" y="0"/>
                  </a:moveTo>
                  <a:lnTo>
                    <a:pt x="0" y="973"/>
                  </a:lnTo>
                  <a:lnTo>
                    <a:pt x="1611" y="8542"/>
                  </a:lnTo>
                  <a:cubicBezTo>
                    <a:pt x="1611" y="8542"/>
                    <a:pt x="1611" y="9785"/>
                    <a:pt x="3404" y="9785"/>
                  </a:cubicBezTo>
                  <a:cubicBezTo>
                    <a:pt x="3553" y="9785"/>
                    <a:pt x="3715" y="9776"/>
                    <a:pt x="3891" y="9757"/>
                  </a:cubicBezTo>
                  <a:cubicBezTo>
                    <a:pt x="6170" y="9514"/>
                    <a:pt x="7447" y="7569"/>
                    <a:pt x="7447" y="7569"/>
                  </a:cubicBezTo>
                  <a:lnTo>
                    <a:pt x="5806" y="0"/>
                  </a:lnTo>
                  <a:close/>
                </a:path>
              </a:pathLst>
            </a:custGeom>
            <a:solidFill>
              <a:srgbClr val="FFCD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14" name="Google Shape;5029;p81">
              <a:extLst>
                <a:ext uri="{FF2B5EF4-FFF2-40B4-BE49-F238E27FC236}">
                  <a16:creationId xmlns:a16="http://schemas.microsoft.com/office/drawing/2014/main" id="{DD44F531-A1DD-B52F-652B-8D58D6B10E33}"/>
                </a:ext>
              </a:extLst>
            </p:cNvPr>
            <p:cNvSpPr/>
            <p:nvPr/>
          </p:nvSpPr>
          <p:spPr>
            <a:xfrm>
              <a:off x="5667550" y="1767025"/>
              <a:ext cx="859450" cy="999300"/>
            </a:xfrm>
            <a:custGeom>
              <a:avLst/>
              <a:gdLst/>
              <a:ahLst/>
              <a:cxnLst/>
              <a:rect l="l" t="t" r="r" b="b"/>
              <a:pathLst>
                <a:path w="34378" h="39972" extrusionOk="0">
                  <a:moveTo>
                    <a:pt x="18010" y="1"/>
                  </a:moveTo>
                  <a:cubicBezTo>
                    <a:pt x="5817" y="1"/>
                    <a:pt x="1214" y="7355"/>
                    <a:pt x="183" y="21187"/>
                  </a:cubicBezTo>
                  <a:cubicBezTo>
                    <a:pt x="31" y="22798"/>
                    <a:pt x="0" y="24348"/>
                    <a:pt x="91" y="25867"/>
                  </a:cubicBezTo>
                  <a:cubicBezTo>
                    <a:pt x="122" y="26567"/>
                    <a:pt x="213" y="27235"/>
                    <a:pt x="304" y="27904"/>
                  </a:cubicBezTo>
                  <a:cubicBezTo>
                    <a:pt x="760" y="30974"/>
                    <a:pt x="1794" y="33679"/>
                    <a:pt x="3526" y="35746"/>
                  </a:cubicBezTo>
                  <a:cubicBezTo>
                    <a:pt x="3861" y="36141"/>
                    <a:pt x="4225" y="36506"/>
                    <a:pt x="4620" y="36840"/>
                  </a:cubicBezTo>
                  <a:cubicBezTo>
                    <a:pt x="6814" y="38812"/>
                    <a:pt x="9846" y="39972"/>
                    <a:pt x="13877" y="39972"/>
                  </a:cubicBezTo>
                  <a:cubicBezTo>
                    <a:pt x="14258" y="39972"/>
                    <a:pt x="14647" y="39962"/>
                    <a:pt x="15046" y="39941"/>
                  </a:cubicBezTo>
                  <a:cubicBezTo>
                    <a:pt x="15320" y="39941"/>
                    <a:pt x="15593" y="39910"/>
                    <a:pt x="15867" y="39910"/>
                  </a:cubicBezTo>
                  <a:cubicBezTo>
                    <a:pt x="15928" y="39880"/>
                    <a:pt x="16019" y="39880"/>
                    <a:pt x="16080" y="39880"/>
                  </a:cubicBezTo>
                  <a:cubicBezTo>
                    <a:pt x="20517" y="39454"/>
                    <a:pt x="23709" y="37965"/>
                    <a:pt x="26080" y="35776"/>
                  </a:cubicBezTo>
                  <a:cubicBezTo>
                    <a:pt x="27204" y="34713"/>
                    <a:pt x="28177" y="33466"/>
                    <a:pt x="28967" y="32129"/>
                  </a:cubicBezTo>
                  <a:cubicBezTo>
                    <a:pt x="31095" y="28542"/>
                    <a:pt x="32189" y="24074"/>
                    <a:pt x="33040" y="19576"/>
                  </a:cubicBezTo>
                  <a:cubicBezTo>
                    <a:pt x="33040" y="19484"/>
                    <a:pt x="33071" y="19363"/>
                    <a:pt x="33101" y="19272"/>
                  </a:cubicBezTo>
                  <a:cubicBezTo>
                    <a:pt x="34378" y="12433"/>
                    <a:pt x="31733" y="5806"/>
                    <a:pt x="26445" y="2402"/>
                  </a:cubicBezTo>
                  <a:cubicBezTo>
                    <a:pt x="24134" y="913"/>
                    <a:pt x="21308" y="31"/>
                    <a:pt x="18086" y="1"/>
                  </a:cubicBezTo>
                  <a:cubicBezTo>
                    <a:pt x="18061" y="1"/>
                    <a:pt x="18035" y="1"/>
                    <a:pt x="18010" y="1"/>
                  </a:cubicBezTo>
                  <a:close/>
                </a:path>
              </a:pathLst>
            </a:custGeom>
            <a:solidFill>
              <a:srgbClr val="FFCD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15" name="Google Shape;5030;p81">
              <a:extLst>
                <a:ext uri="{FF2B5EF4-FFF2-40B4-BE49-F238E27FC236}">
                  <a16:creationId xmlns:a16="http://schemas.microsoft.com/office/drawing/2014/main" id="{C55EECCF-5644-0530-F6E2-9140254E894D}"/>
                </a:ext>
              </a:extLst>
            </p:cNvPr>
            <p:cNvSpPr/>
            <p:nvPr/>
          </p:nvSpPr>
          <p:spPr>
            <a:xfrm>
              <a:off x="5617400" y="1706475"/>
              <a:ext cx="694550" cy="460675"/>
            </a:xfrm>
            <a:custGeom>
              <a:avLst/>
              <a:gdLst/>
              <a:ahLst/>
              <a:cxnLst/>
              <a:rect l="l" t="t" r="r" b="b"/>
              <a:pathLst>
                <a:path w="27782" h="18427" extrusionOk="0">
                  <a:moveTo>
                    <a:pt x="18081" y="0"/>
                  </a:moveTo>
                  <a:cubicBezTo>
                    <a:pt x="14709" y="0"/>
                    <a:pt x="10381" y="1767"/>
                    <a:pt x="6019" y="5341"/>
                  </a:cubicBezTo>
                  <a:cubicBezTo>
                    <a:pt x="304" y="10022"/>
                    <a:pt x="0" y="15007"/>
                    <a:pt x="2097" y="16162"/>
                  </a:cubicBezTo>
                  <a:cubicBezTo>
                    <a:pt x="2309" y="16277"/>
                    <a:pt x="2538" y="16328"/>
                    <a:pt x="2778" y="16328"/>
                  </a:cubicBezTo>
                  <a:cubicBezTo>
                    <a:pt x="4955" y="16328"/>
                    <a:pt x="8085" y="12089"/>
                    <a:pt x="8085" y="12089"/>
                  </a:cubicBezTo>
                  <a:lnTo>
                    <a:pt x="8085" y="12089"/>
                  </a:lnTo>
                  <a:cubicBezTo>
                    <a:pt x="8085" y="12090"/>
                    <a:pt x="5077" y="17833"/>
                    <a:pt x="9484" y="18381"/>
                  </a:cubicBezTo>
                  <a:cubicBezTo>
                    <a:pt x="9736" y="18412"/>
                    <a:pt x="9976" y="18427"/>
                    <a:pt x="10205" y="18427"/>
                  </a:cubicBezTo>
                  <a:cubicBezTo>
                    <a:pt x="13935" y="18427"/>
                    <a:pt x="14529" y="14460"/>
                    <a:pt x="14529" y="14460"/>
                  </a:cubicBezTo>
                  <a:lnTo>
                    <a:pt x="14529" y="14460"/>
                  </a:lnTo>
                  <a:cubicBezTo>
                    <a:pt x="14529" y="14460"/>
                    <a:pt x="14472" y="17231"/>
                    <a:pt x="16467" y="17231"/>
                  </a:cubicBezTo>
                  <a:cubicBezTo>
                    <a:pt x="16519" y="17231"/>
                    <a:pt x="16572" y="17229"/>
                    <a:pt x="16627" y="17225"/>
                  </a:cubicBezTo>
                  <a:cubicBezTo>
                    <a:pt x="18169" y="17095"/>
                    <a:pt x="18687" y="14745"/>
                    <a:pt x="18856" y="13415"/>
                  </a:cubicBezTo>
                  <a:lnTo>
                    <a:pt x="18856" y="13415"/>
                  </a:lnTo>
                  <a:cubicBezTo>
                    <a:pt x="18875" y="14352"/>
                    <a:pt x="19234" y="15686"/>
                    <a:pt x="21125" y="15706"/>
                  </a:cubicBezTo>
                  <a:cubicBezTo>
                    <a:pt x="24043" y="15706"/>
                    <a:pt x="27782" y="3274"/>
                    <a:pt x="20912" y="508"/>
                  </a:cubicBezTo>
                  <a:cubicBezTo>
                    <a:pt x="20078" y="170"/>
                    <a:pt x="19125" y="0"/>
                    <a:pt x="18081" y="0"/>
                  </a:cubicBezTo>
                  <a:close/>
                </a:path>
              </a:pathLst>
            </a:custGeom>
            <a:solidFill>
              <a:srgbClr val="FF4E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16" name="Google Shape;5031;p81">
              <a:extLst>
                <a:ext uri="{FF2B5EF4-FFF2-40B4-BE49-F238E27FC236}">
                  <a16:creationId xmlns:a16="http://schemas.microsoft.com/office/drawing/2014/main" id="{7BEB375E-BCF9-7A8B-F34A-0BBD5FED32B1}"/>
                </a:ext>
              </a:extLst>
            </p:cNvPr>
            <p:cNvSpPr/>
            <p:nvPr/>
          </p:nvSpPr>
          <p:spPr>
            <a:xfrm>
              <a:off x="5803375" y="2494675"/>
              <a:ext cx="212975" cy="99475"/>
            </a:xfrm>
            <a:custGeom>
              <a:avLst/>
              <a:gdLst/>
              <a:ahLst/>
              <a:cxnLst/>
              <a:rect l="l" t="t" r="r" b="b"/>
              <a:pathLst>
                <a:path w="8519" h="3979" extrusionOk="0">
                  <a:moveTo>
                    <a:pt x="6515" y="1"/>
                  </a:moveTo>
                  <a:cubicBezTo>
                    <a:pt x="5564" y="1"/>
                    <a:pt x="4847" y="1108"/>
                    <a:pt x="3686" y="1108"/>
                  </a:cubicBezTo>
                  <a:cubicBezTo>
                    <a:pt x="3647" y="1109"/>
                    <a:pt x="3609" y="1109"/>
                    <a:pt x="3572" y="1109"/>
                  </a:cubicBezTo>
                  <a:cubicBezTo>
                    <a:pt x="2486" y="1109"/>
                    <a:pt x="1862" y="844"/>
                    <a:pt x="1382" y="844"/>
                  </a:cubicBezTo>
                  <a:cubicBezTo>
                    <a:pt x="1110" y="844"/>
                    <a:pt x="884" y="930"/>
                    <a:pt x="646" y="1199"/>
                  </a:cubicBezTo>
                  <a:cubicBezTo>
                    <a:pt x="0" y="1901"/>
                    <a:pt x="470" y="3979"/>
                    <a:pt x="3303" y="3979"/>
                  </a:cubicBezTo>
                  <a:cubicBezTo>
                    <a:pt x="3536" y="3979"/>
                    <a:pt x="3785" y="3965"/>
                    <a:pt x="4051" y="3935"/>
                  </a:cubicBezTo>
                  <a:cubicBezTo>
                    <a:pt x="7637" y="3509"/>
                    <a:pt x="8519" y="1169"/>
                    <a:pt x="7394" y="318"/>
                  </a:cubicBezTo>
                  <a:cubicBezTo>
                    <a:pt x="7072" y="90"/>
                    <a:pt x="6784" y="1"/>
                    <a:pt x="6515"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17" name="Google Shape;5032;p81">
              <a:extLst>
                <a:ext uri="{FF2B5EF4-FFF2-40B4-BE49-F238E27FC236}">
                  <a16:creationId xmlns:a16="http://schemas.microsoft.com/office/drawing/2014/main" id="{060B76F7-159C-6E1C-0D88-B73150599727}"/>
                </a:ext>
              </a:extLst>
            </p:cNvPr>
            <p:cNvSpPr/>
            <p:nvPr/>
          </p:nvSpPr>
          <p:spPr>
            <a:xfrm>
              <a:off x="6029250" y="2363375"/>
              <a:ext cx="124575" cy="64150"/>
            </a:xfrm>
            <a:custGeom>
              <a:avLst/>
              <a:gdLst/>
              <a:ahLst/>
              <a:cxnLst/>
              <a:rect l="l" t="t" r="r" b="b"/>
              <a:pathLst>
                <a:path w="4983" h="2566" extrusionOk="0">
                  <a:moveTo>
                    <a:pt x="1413" y="0"/>
                  </a:moveTo>
                  <a:cubicBezTo>
                    <a:pt x="1241" y="0"/>
                    <a:pt x="1073" y="21"/>
                    <a:pt x="913" y="68"/>
                  </a:cubicBezTo>
                  <a:cubicBezTo>
                    <a:pt x="396" y="220"/>
                    <a:pt x="1" y="646"/>
                    <a:pt x="122" y="1223"/>
                  </a:cubicBezTo>
                  <a:cubicBezTo>
                    <a:pt x="135" y="1289"/>
                    <a:pt x="194" y="1321"/>
                    <a:pt x="256" y="1321"/>
                  </a:cubicBezTo>
                  <a:cubicBezTo>
                    <a:pt x="338" y="1321"/>
                    <a:pt x="426" y="1266"/>
                    <a:pt x="426" y="1162"/>
                  </a:cubicBezTo>
                  <a:cubicBezTo>
                    <a:pt x="454" y="694"/>
                    <a:pt x="956" y="550"/>
                    <a:pt x="1367" y="550"/>
                  </a:cubicBezTo>
                  <a:cubicBezTo>
                    <a:pt x="1409" y="550"/>
                    <a:pt x="1450" y="552"/>
                    <a:pt x="1490" y="555"/>
                  </a:cubicBezTo>
                  <a:cubicBezTo>
                    <a:pt x="1916" y="585"/>
                    <a:pt x="2341" y="737"/>
                    <a:pt x="2706" y="950"/>
                  </a:cubicBezTo>
                  <a:cubicBezTo>
                    <a:pt x="3071" y="1162"/>
                    <a:pt x="3435" y="1436"/>
                    <a:pt x="3739" y="1740"/>
                  </a:cubicBezTo>
                  <a:cubicBezTo>
                    <a:pt x="4043" y="2013"/>
                    <a:pt x="4378" y="2439"/>
                    <a:pt x="4773" y="2561"/>
                  </a:cubicBezTo>
                  <a:cubicBezTo>
                    <a:pt x="4786" y="2564"/>
                    <a:pt x="4798" y="2565"/>
                    <a:pt x="4811" y="2565"/>
                  </a:cubicBezTo>
                  <a:cubicBezTo>
                    <a:pt x="4912" y="2565"/>
                    <a:pt x="4982" y="2460"/>
                    <a:pt x="4955" y="2378"/>
                  </a:cubicBezTo>
                  <a:cubicBezTo>
                    <a:pt x="4894" y="2105"/>
                    <a:pt x="4682" y="1892"/>
                    <a:pt x="4499" y="1679"/>
                  </a:cubicBezTo>
                  <a:cubicBezTo>
                    <a:pt x="4317" y="1497"/>
                    <a:pt x="4134" y="1314"/>
                    <a:pt x="3922" y="1132"/>
                  </a:cubicBezTo>
                  <a:cubicBezTo>
                    <a:pt x="3496" y="767"/>
                    <a:pt x="3040" y="463"/>
                    <a:pt x="2524" y="251"/>
                  </a:cubicBezTo>
                  <a:cubicBezTo>
                    <a:pt x="2188" y="104"/>
                    <a:pt x="1794" y="0"/>
                    <a:pt x="1413"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18" name="Google Shape;5033;p81">
              <a:extLst>
                <a:ext uri="{FF2B5EF4-FFF2-40B4-BE49-F238E27FC236}">
                  <a16:creationId xmlns:a16="http://schemas.microsoft.com/office/drawing/2014/main" id="{1E005020-188C-04AC-EF3C-0D85632CACDB}"/>
                </a:ext>
              </a:extLst>
            </p:cNvPr>
            <p:cNvSpPr/>
            <p:nvPr/>
          </p:nvSpPr>
          <p:spPr>
            <a:xfrm>
              <a:off x="5710100" y="2331800"/>
              <a:ext cx="94250" cy="68000"/>
            </a:xfrm>
            <a:custGeom>
              <a:avLst/>
              <a:gdLst/>
              <a:ahLst/>
              <a:cxnLst/>
              <a:rect l="l" t="t" r="r" b="b"/>
              <a:pathLst>
                <a:path w="3770" h="2720" extrusionOk="0">
                  <a:moveTo>
                    <a:pt x="1125" y="1"/>
                  </a:moveTo>
                  <a:cubicBezTo>
                    <a:pt x="956" y="1"/>
                    <a:pt x="791" y="34"/>
                    <a:pt x="639" y="115"/>
                  </a:cubicBezTo>
                  <a:cubicBezTo>
                    <a:pt x="244" y="328"/>
                    <a:pt x="0" y="784"/>
                    <a:pt x="152" y="1210"/>
                  </a:cubicBezTo>
                  <a:cubicBezTo>
                    <a:pt x="178" y="1286"/>
                    <a:pt x="241" y="1320"/>
                    <a:pt x="303" y="1320"/>
                  </a:cubicBezTo>
                  <a:cubicBezTo>
                    <a:pt x="389" y="1320"/>
                    <a:pt x="474" y="1255"/>
                    <a:pt x="456" y="1149"/>
                  </a:cubicBezTo>
                  <a:cubicBezTo>
                    <a:pt x="396" y="814"/>
                    <a:pt x="730" y="510"/>
                    <a:pt x="1034" y="480"/>
                  </a:cubicBezTo>
                  <a:cubicBezTo>
                    <a:pt x="1059" y="478"/>
                    <a:pt x="1085" y="477"/>
                    <a:pt x="1110" y="477"/>
                  </a:cubicBezTo>
                  <a:cubicBezTo>
                    <a:pt x="1480" y="477"/>
                    <a:pt x="1844" y="678"/>
                    <a:pt x="2128" y="906"/>
                  </a:cubicBezTo>
                  <a:cubicBezTo>
                    <a:pt x="2402" y="1149"/>
                    <a:pt x="2645" y="1422"/>
                    <a:pt x="2858" y="1726"/>
                  </a:cubicBezTo>
                  <a:cubicBezTo>
                    <a:pt x="2979" y="1878"/>
                    <a:pt x="3070" y="2030"/>
                    <a:pt x="3131" y="2213"/>
                  </a:cubicBezTo>
                  <a:cubicBezTo>
                    <a:pt x="3222" y="2395"/>
                    <a:pt x="3314" y="2547"/>
                    <a:pt x="3466" y="2699"/>
                  </a:cubicBezTo>
                  <a:cubicBezTo>
                    <a:pt x="3487" y="2713"/>
                    <a:pt x="3510" y="2719"/>
                    <a:pt x="3533" y="2719"/>
                  </a:cubicBezTo>
                  <a:cubicBezTo>
                    <a:pt x="3608" y="2719"/>
                    <a:pt x="3685" y="2654"/>
                    <a:pt x="3709" y="2608"/>
                  </a:cubicBezTo>
                  <a:cubicBezTo>
                    <a:pt x="3770" y="2334"/>
                    <a:pt x="3678" y="2121"/>
                    <a:pt x="3557" y="1909"/>
                  </a:cubicBezTo>
                  <a:cubicBezTo>
                    <a:pt x="3466" y="1696"/>
                    <a:pt x="3344" y="1483"/>
                    <a:pt x="3192" y="1301"/>
                  </a:cubicBezTo>
                  <a:cubicBezTo>
                    <a:pt x="2888" y="906"/>
                    <a:pt x="2523" y="541"/>
                    <a:pt x="2098" y="298"/>
                  </a:cubicBezTo>
                  <a:cubicBezTo>
                    <a:pt x="1814" y="136"/>
                    <a:pt x="1463" y="1"/>
                    <a:pt x="1125" y="1"/>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19" name="Google Shape;5034;p81">
              <a:extLst>
                <a:ext uri="{FF2B5EF4-FFF2-40B4-BE49-F238E27FC236}">
                  <a16:creationId xmlns:a16="http://schemas.microsoft.com/office/drawing/2014/main" id="{FF31E7B0-E8AD-2246-286D-915BEB8CD21A}"/>
                </a:ext>
              </a:extLst>
            </p:cNvPr>
            <p:cNvSpPr/>
            <p:nvPr/>
          </p:nvSpPr>
          <p:spPr>
            <a:xfrm>
              <a:off x="5783050" y="2281825"/>
              <a:ext cx="89700" cy="201125"/>
            </a:xfrm>
            <a:custGeom>
              <a:avLst/>
              <a:gdLst/>
              <a:ahLst/>
              <a:cxnLst/>
              <a:rect l="l" t="t" r="r" b="b"/>
              <a:pathLst>
                <a:path w="3588" h="8045" extrusionOk="0">
                  <a:moveTo>
                    <a:pt x="3349" y="0"/>
                  </a:moveTo>
                  <a:cubicBezTo>
                    <a:pt x="3299" y="0"/>
                    <a:pt x="3249" y="25"/>
                    <a:pt x="3222" y="78"/>
                  </a:cubicBezTo>
                  <a:cubicBezTo>
                    <a:pt x="3101" y="382"/>
                    <a:pt x="3070" y="716"/>
                    <a:pt x="3040" y="1051"/>
                  </a:cubicBezTo>
                  <a:cubicBezTo>
                    <a:pt x="2979" y="1415"/>
                    <a:pt x="2949" y="1750"/>
                    <a:pt x="2888" y="2084"/>
                  </a:cubicBezTo>
                  <a:cubicBezTo>
                    <a:pt x="2766" y="2753"/>
                    <a:pt x="2614" y="3421"/>
                    <a:pt x="2371" y="4060"/>
                  </a:cubicBezTo>
                  <a:cubicBezTo>
                    <a:pt x="1946" y="5124"/>
                    <a:pt x="1186" y="6096"/>
                    <a:pt x="122" y="6643"/>
                  </a:cubicBezTo>
                  <a:cubicBezTo>
                    <a:pt x="31" y="6674"/>
                    <a:pt x="0" y="6826"/>
                    <a:pt x="61" y="6917"/>
                  </a:cubicBezTo>
                  <a:cubicBezTo>
                    <a:pt x="396" y="7494"/>
                    <a:pt x="912" y="7920"/>
                    <a:pt x="1551" y="8041"/>
                  </a:cubicBezTo>
                  <a:cubicBezTo>
                    <a:pt x="1561" y="8043"/>
                    <a:pt x="1570" y="8044"/>
                    <a:pt x="1580" y="8044"/>
                  </a:cubicBezTo>
                  <a:cubicBezTo>
                    <a:pt x="1717" y="8044"/>
                    <a:pt x="1814" y="7853"/>
                    <a:pt x="1672" y="7768"/>
                  </a:cubicBezTo>
                  <a:cubicBezTo>
                    <a:pt x="1216" y="7586"/>
                    <a:pt x="821" y="7282"/>
                    <a:pt x="548" y="6886"/>
                  </a:cubicBezTo>
                  <a:cubicBezTo>
                    <a:pt x="1551" y="6339"/>
                    <a:pt x="2280" y="5367"/>
                    <a:pt x="2736" y="4333"/>
                  </a:cubicBezTo>
                  <a:cubicBezTo>
                    <a:pt x="3010" y="3665"/>
                    <a:pt x="3192" y="2965"/>
                    <a:pt x="3314" y="2266"/>
                  </a:cubicBezTo>
                  <a:cubicBezTo>
                    <a:pt x="3405" y="1902"/>
                    <a:pt x="3435" y="1537"/>
                    <a:pt x="3496" y="1172"/>
                  </a:cubicBezTo>
                  <a:cubicBezTo>
                    <a:pt x="3526" y="838"/>
                    <a:pt x="3587" y="443"/>
                    <a:pt x="3496" y="108"/>
                  </a:cubicBezTo>
                  <a:cubicBezTo>
                    <a:pt x="3479" y="40"/>
                    <a:pt x="3414" y="0"/>
                    <a:pt x="3349"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64" name="Google Shape;5035;p81">
              <a:extLst>
                <a:ext uri="{FF2B5EF4-FFF2-40B4-BE49-F238E27FC236}">
                  <a16:creationId xmlns:a16="http://schemas.microsoft.com/office/drawing/2014/main" id="{110E1510-1BDC-311B-0CCC-028CD179694A}"/>
                </a:ext>
              </a:extLst>
            </p:cNvPr>
            <p:cNvSpPr/>
            <p:nvPr/>
          </p:nvSpPr>
          <p:spPr>
            <a:xfrm>
              <a:off x="5996575" y="2198375"/>
              <a:ext cx="179375" cy="74925"/>
            </a:xfrm>
            <a:custGeom>
              <a:avLst/>
              <a:gdLst/>
              <a:ahLst/>
              <a:cxnLst/>
              <a:rect l="l" t="t" r="r" b="b"/>
              <a:pathLst>
                <a:path w="7175" h="2997" extrusionOk="0">
                  <a:moveTo>
                    <a:pt x="2503" y="1"/>
                  </a:moveTo>
                  <a:cubicBezTo>
                    <a:pt x="2101" y="1"/>
                    <a:pt x="1700" y="44"/>
                    <a:pt x="1308" y="133"/>
                  </a:cubicBezTo>
                  <a:cubicBezTo>
                    <a:pt x="1004" y="194"/>
                    <a:pt x="274" y="376"/>
                    <a:pt x="153" y="771"/>
                  </a:cubicBezTo>
                  <a:cubicBezTo>
                    <a:pt x="1" y="1349"/>
                    <a:pt x="882" y="1410"/>
                    <a:pt x="1247" y="1410"/>
                  </a:cubicBezTo>
                  <a:cubicBezTo>
                    <a:pt x="1771" y="1377"/>
                    <a:pt x="2296" y="1318"/>
                    <a:pt x="2816" y="1318"/>
                  </a:cubicBezTo>
                  <a:cubicBezTo>
                    <a:pt x="3260" y="1318"/>
                    <a:pt x="3700" y="1361"/>
                    <a:pt x="4134" y="1501"/>
                  </a:cubicBezTo>
                  <a:cubicBezTo>
                    <a:pt x="4834" y="1744"/>
                    <a:pt x="6049" y="2170"/>
                    <a:pt x="6566" y="2717"/>
                  </a:cubicBezTo>
                  <a:cubicBezTo>
                    <a:pt x="6628" y="2800"/>
                    <a:pt x="6804" y="2996"/>
                    <a:pt x="6929" y="2996"/>
                  </a:cubicBezTo>
                  <a:cubicBezTo>
                    <a:pt x="6986" y="2996"/>
                    <a:pt x="7033" y="2954"/>
                    <a:pt x="7052" y="2838"/>
                  </a:cubicBezTo>
                  <a:cubicBezTo>
                    <a:pt x="7174" y="2291"/>
                    <a:pt x="6293" y="1531"/>
                    <a:pt x="5958" y="1227"/>
                  </a:cubicBezTo>
                  <a:cubicBezTo>
                    <a:pt x="4993" y="423"/>
                    <a:pt x="3749" y="1"/>
                    <a:pt x="2503" y="1"/>
                  </a:cubicBezTo>
                  <a:close/>
                </a:path>
              </a:pathLst>
            </a:custGeom>
            <a:solidFill>
              <a:srgbClr val="FF4E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65" name="Google Shape;5036;p81">
              <a:extLst>
                <a:ext uri="{FF2B5EF4-FFF2-40B4-BE49-F238E27FC236}">
                  <a16:creationId xmlns:a16="http://schemas.microsoft.com/office/drawing/2014/main" id="{283207B8-3917-E323-E2E1-324AF2A36BBB}"/>
                </a:ext>
              </a:extLst>
            </p:cNvPr>
            <p:cNvSpPr/>
            <p:nvPr/>
          </p:nvSpPr>
          <p:spPr>
            <a:xfrm>
              <a:off x="5694150" y="2188750"/>
              <a:ext cx="145150" cy="53475"/>
            </a:xfrm>
            <a:custGeom>
              <a:avLst/>
              <a:gdLst/>
              <a:ahLst/>
              <a:cxnLst/>
              <a:rect l="l" t="t" r="r" b="b"/>
              <a:pathLst>
                <a:path w="5806" h="2139" extrusionOk="0">
                  <a:moveTo>
                    <a:pt x="3417" y="0"/>
                  </a:moveTo>
                  <a:cubicBezTo>
                    <a:pt x="2668" y="0"/>
                    <a:pt x="1903" y="223"/>
                    <a:pt x="1216" y="670"/>
                  </a:cubicBezTo>
                  <a:cubicBezTo>
                    <a:pt x="882" y="883"/>
                    <a:pt x="31" y="1430"/>
                    <a:pt x="0" y="1977"/>
                  </a:cubicBezTo>
                  <a:cubicBezTo>
                    <a:pt x="0" y="2097"/>
                    <a:pt x="43" y="2139"/>
                    <a:pt x="102" y="2139"/>
                  </a:cubicBezTo>
                  <a:cubicBezTo>
                    <a:pt x="209" y="2139"/>
                    <a:pt x="367" y="2005"/>
                    <a:pt x="426" y="1947"/>
                  </a:cubicBezTo>
                  <a:cubicBezTo>
                    <a:pt x="942" y="1521"/>
                    <a:pt x="1976" y="1308"/>
                    <a:pt x="2584" y="1217"/>
                  </a:cubicBezTo>
                  <a:cubicBezTo>
                    <a:pt x="2732" y="1189"/>
                    <a:pt x="2877" y="1176"/>
                    <a:pt x="3020" y="1176"/>
                  </a:cubicBezTo>
                  <a:cubicBezTo>
                    <a:pt x="3639" y="1176"/>
                    <a:pt x="4216" y="1409"/>
                    <a:pt x="4833" y="1582"/>
                  </a:cubicBezTo>
                  <a:cubicBezTo>
                    <a:pt x="4927" y="1603"/>
                    <a:pt x="5070" y="1627"/>
                    <a:pt x="5217" y="1627"/>
                  </a:cubicBezTo>
                  <a:cubicBezTo>
                    <a:pt x="5503" y="1627"/>
                    <a:pt x="5806" y="1537"/>
                    <a:pt x="5806" y="1156"/>
                  </a:cubicBezTo>
                  <a:cubicBezTo>
                    <a:pt x="5806" y="792"/>
                    <a:pt x="5289" y="488"/>
                    <a:pt x="5076" y="397"/>
                  </a:cubicBezTo>
                  <a:cubicBezTo>
                    <a:pt x="4561" y="132"/>
                    <a:pt x="3994" y="0"/>
                    <a:pt x="3417" y="0"/>
                  </a:cubicBezTo>
                  <a:close/>
                </a:path>
              </a:pathLst>
            </a:custGeom>
            <a:solidFill>
              <a:srgbClr val="FF4E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66" name="Google Shape;5037;p81">
              <a:extLst>
                <a:ext uri="{FF2B5EF4-FFF2-40B4-BE49-F238E27FC236}">
                  <a16:creationId xmlns:a16="http://schemas.microsoft.com/office/drawing/2014/main" id="{9934F451-C944-E367-0122-EBB3B0256219}"/>
                </a:ext>
              </a:extLst>
            </p:cNvPr>
            <p:cNvSpPr/>
            <p:nvPr/>
          </p:nvSpPr>
          <p:spPr>
            <a:xfrm>
              <a:off x="6036850" y="1731000"/>
              <a:ext cx="633025" cy="734525"/>
            </a:xfrm>
            <a:custGeom>
              <a:avLst/>
              <a:gdLst/>
              <a:ahLst/>
              <a:cxnLst/>
              <a:rect l="l" t="t" r="r" b="b"/>
              <a:pathLst>
                <a:path w="25321" h="29381" extrusionOk="0">
                  <a:moveTo>
                    <a:pt x="7994" y="0"/>
                  </a:moveTo>
                  <a:cubicBezTo>
                    <a:pt x="3745" y="0"/>
                    <a:pt x="17" y="983"/>
                    <a:pt x="1" y="2962"/>
                  </a:cubicBezTo>
                  <a:cubicBezTo>
                    <a:pt x="1" y="4512"/>
                    <a:pt x="3587" y="3630"/>
                    <a:pt x="5989" y="5880"/>
                  </a:cubicBezTo>
                  <a:cubicBezTo>
                    <a:pt x="7326" y="7126"/>
                    <a:pt x="8116" y="10226"/>
                    <a:pt x="8177" y="13053"/>
                  </a:cubicBezTo>
                  <a:cubicBezTo>
                    <a:pt x="7843" y="18919"/>
                    <a:pt x="10852" y="21533"/>
                    <a:pt x="12128" y="22293"/>
                  </a:cubicBezTo>
                  <a:cubicBezTo>
                    <a:pt x="12098" y="22628"/>
                    <a:pt x="12068" y="22932"/>
                    <a:pt x="12068" y="23205"/>
                  </a:cubicBezTo>
                  <a:cubicBezTo>
                    <a:pt x="10031" y="25850"/>
                    <a:pt x="10396" y="27825"/>
                    <a:pt x="11642" y="27916"/>
                  </a:cubicBezTo>
                  <a:cubicBezTo>
                    <a:pt x="11662" y="27918"/>
                    <a:pt x="11682" y="27918"/>
                    <a:pt x="11702" y="27918"/>
                  </a:cubicBezTo>
                  <a:cubicBezTo>
                    <a:pt x="12182" y="27918"/>
                    <a:pt x="12470" y="27564"/>
                    <a:pt x="12645" y="27126"/>
                  </a:cubicBezTo>
                  <a:cubicBezTo>
                    <a:pt x="12673" y="28414"/>
                    <a:pt x="13194" y="29381"/>
                    <a:pt x="14098" y="29381"/>
                  </a:cubicBezTo>
                  <a:cubicBezTo>
                    <a:pt x="14197" y="29381"/>
                    <a:pt x="14300" y="29369"/>
                    <a:pt x="14408" y="29345"/>
                  </a:cubicBezTo>
                  <a:cubicBezTo>
                    <a:pt x="15958" y="29011"/>
                    <a:pt x="15107" y="28433"/>
                    <a:pt x="15350" y="26397"/>
                  </a:cubicBezTo>
                  <a:cubicBezTo>
                    <a:pt x="15411" y="25971"/>
                    <a:pt x="15502" y="25606"/>
                    <a:pt x="15624" y="25333"/>
                  </a:cubicBezTo>
                  <a:cubicBezTo>
                    <a:pt x="17448" y="24512"/>
                    <a:pt x="22129" y="21959"/>
                    <a:pt x="23041" y="19254"/>
                  </a:cubicBezTo>
                  <a:cubicBezTo>
                    <a:pt x="25320" y="12536"/>
                    <a:pt x="24104" y="6092"/>
                    <a:pt x="18329" y="2323"/>
                  </a:cubicBezTo>
                  <a:cubicBezTo>
                    <a:pt x="15968" y="778"/>
                    <a:pt x="11775" y="0"/>
                    <a:pt x="7994" y="0"/>
                  </a:cubicBezTo>
                  <a:close/>
                </a:path>
              </a:pathLst>
            </a:custGeom>
            <a:solidFill>
              <a:srgbClr val="FF4E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67" name="Google Shape;5038;p81">
              <a:extLst>
                <a:ext uri="{FF2B5EF4-FFF2-40B4-BE49-F238E27FC236}">
                  <a16:creationId xmlns:a16="http://schemas.microsoft.com/office/drawing/2014/main" id="{45DAE125-B94E-0BA4-B2F5-71E7F3C1185D}"/>
                </a:ext>
              </a:extLst>
            </p:cNvPr>
            <p:cNvSpPr/>
            <p:nvPr/>
          </p:nvSpPr>
          <p:spPr>
            <a:xfrm>
              <a:off x="6577525" y="1957400"/>
              <a:ext cx="74875" cy="318375"/>
            </a:xfrm>
            <a:custGeom>
              <a:avLst/>
              <a:gdLst/>
              <a:ahLst/>
              <a:cxnLst/>
              <a:rect l="l" t="t" r="r" b="b"/>
              <a:pathLst>
                <a:path w="2995" h="12735" extrusionOk="0">
                  <a:moveTo>
                    <a:pt x="1830" y="0"/>
                  </a:moveTo>
                  <a:cubicBezTo>
                    <a:pt x="1787" y="0"/>
                    <a:pt x="1748" y="47"/>
                    <a:pt x="1748" y="106"/>
                  </a:cubicBezTo>
                  <a:cubicBezTo>
                    <a:pt x="1900" y="927"/>
                    <a:pt x="2082" y="1748"/>
                    <a:pt x="2173" y="2599"/>
                  </a:cubicBezTo>
                  <a:cubicBezTo>
                    <a:pt x="2265" y="3419"/>
                    <a:pt x="2295" y="4271"/>
                    <a:pt x="2265" y="5122"/>
                  </a:cubicBezTo>
                  <a:cubicBezTo>
                    <a:pt x="2204" y="6793"/>
                    <a:pt x="1870" y="8496"/>
                    <a:pt x="1262" y="10046"/>
                  </a:cubicBezTo>
                  <a:cubicBezTo>
                    <a:pt x="927" y="10897"/>
                    <a:pt x="502" y="11748"/>
                    <a:pt x="46" y="12538"/>
                  </a:cubicBezTo>
                  <a:cubicBezTo>
                    <a:pt x="1" y="12628"/>
                    <a:pt x="72" y="12735"/>
                    <a:pt x="150" y="12735"/>
                  </a:cubicBezTo>
                  <a:cubicBezTo>
                    <a:pt x="177" y="12735"/>
                    <a:pt x="204" y="12722"/>
                    <a:pt x="228" y="12690"/>
                  </a:cubicBezTo>
                  <a:cubicBezTo>
                    <a:pt x="2204" y="10015"/>
                    <a:pt x="2994" y="6246"/>
                    <a:pt x="2599" y="2842"/>
                  </a:cubicBezTo>
                  <a:cubicBezTo>
                    <a:pt x="2477" y="1900"/>
                    <a:pt x="2295" y="927"/>
                    <a:pt x="1900" y="46"/>
                  </a:cubicBezTo>
                  <a:cubicBezTo>
                    <a:pt x="1879" y="14"/>
                    <a:pt x="1854" y="0"/>
                    <a:pt x="1830"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68" name="Google Shape;5039;p81">
              <a:extLst>
                <a:ext uri="{FF2B5EF4-FFF2-40B4-BE49-F238E27FC236}">
                  <a16:creationId xmlns:a16="http://schemas.microsoft.com/office/drawing/2014/main" id="{3CA5B96E-7704-0D46-F35E-84E0B17D3833}"/>
                </a:ext>
              </a:extLst>
            </p:cNvPr>
            <p:cNvSpPr/>
            <p:nvPr/>
          </p:nvSpPr>
          <p:spPr>
            <a:xfrm>
              <a:off x="6407675" y="2263300"/>
              <a:ext cx="220400" cy="242225"/>
            </a:xfrm>
            <a:custGeom>
              <a:avLst/>
              <a:gdLst/>
              <a:ahLst/>
              <a:cxnLst/>
              <a:rect l="l" t="t" r="r" b="b"/>
              <a:pathLst>
                <a:path w="8816" h="9689" extrusionOk="0">
                  <a:moveTo>
                    <a:pt x="5004" y="1"/>
                  </a:moveTo>
                  <a:cubicBezTo>
                    <a:pt x="3512" y="1"/>
                    <a:pt x="1861" y="1008"/>
                    <a:pt x="1034" y="2643"/>
                  </a:cubicBezTo>
                  <a:cubicBezTo>
                    <a:pt x="1" y="4649"/>
                    <a:pt x="1" y="7050"/>
                    <a:pt x="426" y="8235"/>
                  </a:cubicBezTo>
                  <a:cubicBezTo>
                    <a:pt x="738" y="9133"/>
                    <a:pt x="1756" y="9689"/>
                    <a:pt x="2949" y="9689"/>
                  </a:cubicBezTo>
                  <a:cubicBezTo>
                    <a:pt x="3734" y="9689"/>
                    <a:pt x="4596" y="9447"/>
                    <a:pt x="5381" y="8904"/>
                  </a:cubicBezTo>
                  <a:cubicBezTo>
                    <a:pt x="7387" y="7567"/>
                    <a:pt x="8815" y="3463"/>
                    <a:pt x="7356" y="1244"/>
                  </a:cubicBezTo>
                  <a:cubicBezTo>
                    <a:pt x="6788" y="385"/>
                    <a:pt x="5926" y="1"/>
                    <a:pt x="5004" y="1"/>
                  </a:cubicBezTo>
                  <a:close/>
                </a:path>
              </a:pathLst>
            </a:custGeom>
            <a:solidFill>
              <a:srgbClr val="FFCD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69" name="Google Shape;5040;p81">
              <a:extLst>
                <a:ext uri="{FF2B5EF4-FFF2-40B4-BE49-F238E27FC236}">
                  <a16:creationId xmlns:a16="http://schemas.microsoft.com/office/drawing/2014/main" id="{AAA01CB2-EBB9-F9C9-D738-A1672FB8CF41}"/>
                </a:ext>
              </a:extLst>
            </p:cNvPr>
            <p:cNvSpPr/>
            <p:nvPr/>
          </p:nvSpPr>
          <p:spPr>
            <a:xfrm>
              <a:off x="6464675" y="2325625"/>
              <a:ext cx="95000" cy="109700"/>
            </a:xfrm>
            <a:custGeom>
              <a:avLst/>
              <a:gdLst/>
              <a:ahLst/>
              <a:cxnLst/>
              <a:rect l="l" t="t" r="r" b="b"/>
              <a:pathLst>
                <a:path w="3800" h="4388" extrusionOk="0">
                  <a:moveTo>
                    <a:pt x="3428" y="0"/>
                  </a:moveTo>
                  <a:cubicBezTo>
                    <a:pt x="3032" y="0"/>
                    <a:pt x="2613" y="244"/>
                    <a:pt x="2280" y="423"/>
                  </a:cubicBezTo>
                  <a:cubicBezTo>
                    <a:pt x="1855" y="697"/>
                    <a:pt x="1429" y="1031"/>
                    <a:pt x="1125" y="1396"/>
                  </a:cubicBezTo>
                  <a:cubicBezTo>
                    <a:pt x="456" y="2186"/>
                    <a:pt x="0" y="3189"/>
                    <a:pt x="31" y="4223"/>
                  </a:cubicBezTo>
                  <a:cubicBezTo>
                    <a:pt x="31" y="4324"/>
                    <a:pt x="125" y="4388"/>
                    <a:pt x="214" y="4388"/>
                  </a:cubicBezTo>
                  <a:cubicBezTo>
                    <a:pt x="284" y="4388"/>
                    <a:pt x="352" y="4347"/>
                    <a:pt x="365" y="4253"/>
                  </a:cubicBezTo>
                  <a:cubicBezTo>
                    <a:pt x="578" y="3341"/>
                    <a:pt x="912" y="2490"/>
                    <a:pt x="1520" y="1761"/>
                  </a:cubicBezTo>
                  <a:cubicBezTo>
                    <a:pt x="1611" y="1669"/>
                    <a:pt x="1703" y="1578"/>
                    <a:pt x="1794" y="1517"/>
                  </a:cubicBezTo>
                  <a:cubicBezTo>
                    <a:pt x="1824" y="1548"/>
                    <a:pt x="1885" y="1609"/>
                    <a:pt x="1915" y="1639"/>
                  </a:cubicBezTo>
                  <a:cubicBezTo>
                    <a:pt x="1976" y="1730"/>
                    <a:pt x="2067" y="1791"/>
                    <a:pt x="2128" y="1882"/>
                  </a:cubicBezTo>
                  <a:cubicBezTo>
                    <a:pt x="2250" y="2034"/>
                    <a:pt x="2371" y="2216"/>
                    <a:pt x="2493" y="2399"/>
                  </a:cubicBezTo>
                  <a:cubicBezTo>
                    <a:pt x="2706" y="2733"/>
                    <a:pt x="2827" y="3159"/>
                    <a:pt x="3101" y="3493"/>
                  </a:cubicBezTo>
                  <a:cubicBezTo>
                    <a:pt x="3117" y="3526"/>
                    <a:pt x="3171" y="3551"/>
                    <a:pt x="3215" y="3551"/>
                  </a:cubicBezTo>
                  <a:cubicBezTo>
                    <a:pt x="3252" y="3551"/>
                    <a:pt x="3283" y="3534"/>
                    <a:pt x="3283" y="3493"/>
                  </a:cubicBezTo>
                  <a:cubicBezTo>
                    <a:pt x="3344" y="3007"/>
                    <a:pt x="3131" y="2551"/>
                    <a:pt x="2888" y="2156"/>
                  </a:cubicBezTo>
                  <a:cubicBezTo>
                    <a:pt x="2766" y="1943"/>
                    <a:pt x="2614" y="1761"/>
                    <a:pt x="2462" y="1578"/>
                  </a:cubicBezTo>
                  <a:cubicBezTo>
                    <a:pt x="2402" y="1487"/>
                    <a:pt x="2310" y="1396"/>
                    <a:pt x="2219" y="1335"/>
                  </a:cubicBezTo>
                  <a:cubicBezTo>
                    <a:pt x="2189" y="1305"/>
                    <a:pt x="2158" y="1274"/>
                    <a:pt x="2098" y="1244"/>
                  </a:cubicBezTo>
                  <a:cubicBezTo>
                    <a:pt x="2250" y="1122"/>
                    <a:pt x="2402" y="1001"/>
                    <a:pt x="2554" y="909"/>
                  </a:cubicBezTo>
                  <a:cubicBezTo>
                    <a:pt x="2918" y="697"/>
                    <a:pt x="3405" y="575"/>
                    <a:pt x="3709" y="271"/>
                  </a:cubicBezTo>
                  <a:cubicBezTo>
                    <a:pt x="3800" y="180"/>
                    <a:pt x="3769" y="58"/>
                    <a:pt x="3648" y="28"/>
                  </a:cubicBezTo>
                  <a:cubicBezTo>
                    <a:pt x="3576" y="9"/>
                    <a:pt x="3502" y="0"/>
                    <a:pt x="3428" y="0"/>
                  </a:cubicBezTo>
                  <a:close/>
                </a:path>
              </a:pathLst>
            </a:custGeom>
            <a:solidFill>
              <a:srgbClr val="3A20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42722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24"/>
                                        </p:tgtEl>
                                        <p:attrNameLst>
                                          <p:attrName>style.visibility</p:attrName>
                                        </p:attrNameLst>
                                      </p:cBhvr>
                                      <p:to>
                                        <p:strVal val="visible"/>
                                      </p:to>
                                    </p:set>
                                    <p:anim calcmode="lin" valueType="num">
                                      <p:cBhvr additive="base">
                                        <p:cTn id="7" dur="500" fill="hold"/>
                                        <p:tgtEl>
                                          <p:spTgt spid="1724"/>
                                        </p:tgtEl>
                                        <p:attrNameLst>
                                          <p:attrName>ppt_x</p:attrName>
                                        </p:attrNameLst>
                                      </p:cBhvr>
                                      <p:tavLst>
                                        <p:tav tm="0">
                                          <p:val>
                                            <p:strVal val="#ppt_x"/>
                                          </p:val>
                                        </p:tav>
                                        <p:tav tm="100000">
                                          <p:val>
                                            <p:strVal val="#ppt_x"/>
                                          </p:val>
                                        </p:tav>
                                      </p:tavLst>
                                    </p:anim>
                                    <p:anim calcmode="lin" valueType="num">
                                      <p:cBhvr additive="base">
                                        <p:cTn id="8" dur="500" fill="hold"/>
                                        <p:tgtEl>
                                          <p:spTgt spid="17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25"/>
                                        </p:tgtEl>
                                        <p:attrNameLst>
                                          <p:attrName>style.visibility</p:attrName>
                                        </p:attrNameLst>
                                      </p:cBhvr>
                                      <p:to>
                                        <p:strVal val="visible"/>
                                      </p:to>
                                    </p:set>
                                    <p:anim calcmode="lin" valueType="num">
                                      <p:cBhvr additive="base">
                                        <p:cTn id="11" dur="500" fill="hold"/>
                                        <p:tgtEl>
                                          <p:spTgt spid="1725"/>
                                        </p:tgtEl>
                                        <p:attrNameLst>
                                          <p:attrName>ppt_x</p:attrName>
                                        </p:attrNameLst>
                                      </p:cBhvr>
                                      <p:tavLst>
                                        <p:tav tm="0">
                                          <p:val>
                                            <p:strVal val="#ppt_x"/>
                                          </p:val>
                                        </p:tav>
                                        <p:tav tm="100000">
                                          <p:val>
                                            <p:strVal val="#ppt_x"/>
                                          </p:val>
                                        </p:tav>
                                      </p:tavLst>
                                    </p:anim>
                                    <p:anim calcmode="lin" valueType="num">
                                      <p:cBhvr additive="base">
                                        <p:cTn id="12" dur="500" fill="hold"/>
                                        <p:tgtEl>
                                          <p:spTgt spid="17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26"/>
                                        </p:tgtEl>
                                        <p:attrNameLst>
                                          <p:attrName>style.visibility</p:attrName>
                                        </p:attrNameLst>
                                      </p:cBhvr>
                                      <p:to>
                                        <p:strVal val="visible"/>
                                      </p:to>
                                    </p:set>
                                    <p:anim calcmode="lin" valueType="num">
                                      <p:cBhvr additive="base">
                                        <p:cTn id="15" dur="500" fill="hold"/>
                                        <p:tgtEl>
                                          <p:spTgt spid="1726"/>
                                        </p:tgtEl>
                                        <p:attrNameLst>
                                          <p:attrName>ppt_x</p:attrName>
                                        </p:attrNameLst>
                                      </p:cBhvr>
                                      <p:tavLst>
                                        <p:tav tm="0">
                                          <p:val>
                                            <p:strVal val="#ppt_x"/>
                                          </p:val>
                                        </p:tav>
                                        <p:tav tm="100000">
                                          <p:val>
                                            <p:strVal val="#ppt_x"/>
                                          </p:val>
                                        </p:tav>
                                      </p:tavLst>
                                    </p:anim>
                                    <p:anim calcmode="lin" valueType="num">
                                      <p:cBhvr additive="base">
                                        <p:cTn id="16" dur="500" fill="hold"/>
                                        <p:tgtEl>
                                          <p:spTgt spid="17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07"/>
                                        </p:tgtEl>
                                        <p:attrNameLst>
                                          <p:attrName>style.visibility</p:attrName>
                                        </p:attrNameLst>
                                      </p:cBhvr>
                                      <p:to>
                                        <p:strVal val="visible"/>
                                      </p:to>
                                    </p:set>
                                    <p:anim calcmode="lin" valueType="num">
                                      <p:cBhvr additive="base">
                                        <p:cTn id="19" dur="500" fill="hold"/>
                                        <p:tgtEl>
                                          <p:spTgt spid="1807"/>
                                        </p:tgtEl>
                                        <p:attrNameLst>
                                          <p:attrName>ppt_x</p:attrName>
                                        </p:attrNameLst>
                                      </p:cBhvr>
                                      <p:tavLst>
                                        <p:tav tm="0">
                                          <p:val>
                                            <p:strVal val="#ppt_x"/>
                                          </p:val>
                                        </p:tav>
                                        <p:tav tm="100000">
                                          <p:val>
                                            <p:strVal val="#ppt_x"/>
                                          </p:val>
                                        </p:tav>
                                      </p:tavLst>
                                    </p:anim>
                                    <p:anim calcmode="lin" valueType="num">
                                      <p:cBhvr additive="base">
                                        <p:cTn id="20" dur="500" fill="hold"/>
                                        <p:tgtEl>
                                          <p:spTgt spid="180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900"/>
                                        </p:tgtEl>
                                        <p:attrNameLst>
                                          <p:attrName>style.visibility</p:attrName>
                                        </p:attrNameLst>
                                      </p:cBhvr>
                                      <p:to>
                                        <p:strVal val="visible"/>
                                      </p:to>
                                    </p:set>
                                    <p:anim calcmode="lin" valueType="num">
                                      <p:cBhvr additive="base">
                                        <p:cTn id="23" dur="500" fill="hold"/>
                                        <p:tgtEl>
                                          <p:spTgt spid="1900"/>
                                        </p:tgtEl>
                                        <p:attrNameLst>
                                          <p:attrName>ppt_x</p:attrName>
                                        </p:attrNameLst>
                                      </p:cBhvr>
                                      <p:tavLst>
                                        <p:tav tm="0">
                                          <p:val>
                                            <p:strVal val="#ppt_x"/>
                                          </p:val>
                                        </p:tav>
                                        <p:tav tm="100000">
                                          <p:val>
                                            <p:strVal val="#ppt_x"/>
                                          </p:val>
                                        </p:tav>
                                      </p:tavLst>
                                    </p:anim>
                                    <p:anim calcmode="lin" valueType="num">
                                      <p:cBhvr additive="base">
                                        <p:cTn id="24" dur="500" fill="hold"/>
                                        <p:tgtEl>
                                          <p:spTgt spid="190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07"/>
                                        </p:tgtEl>
                                        <p:attrNameLst>
                                          <p:attrName>style.visibility</p:attrName>
                                        </p:attrNameLst>
                                      </p:cBhvr>
                                      <p:to>
                                        <p:strVal val="visible"/>
                                      </p:to>
                                    </p:set>
                                    <p:anim calcmode="lin" valueType="num">
                                      <p:cBhvr additive="base">
                                        <p:cTn id="27" dur="500" fill="hold"/>
                                        <p:tgtEl>
                                          <p:spTgt spid="1907"/>
                                        </p:tgtEl>
                                        <p:attrNameLst>
                                          <p:attrName>ppt_x</p:attrName>
                                        </p:attrNameLst>
                                      </p:cBhvr>
                                      <p:tavLst>
                                        <p:tav tm="0">
                                          <p:val>
                                            <p:strVal val="#ppt_x"/>
                                          </p:val>
                                        </p:tav>
                                        <p:tav tm="100000">
                                          <p:val>
                                            <p:strVal val="#ppt_x"/>
                                          </p:val>
                                        </p:tav>
                                      </p:tavLst>
                                    </p:anim>
                                    <p:anim calcmode="lin" valueType="num">
                                      <p:cBhvr additive="base">
                                        <p:cTn id="28" dur="500" fill="hold"/>
                                        <p:tgtEl>
                                          <p:spTgt spid="190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08"/>
                                        </p:tgtEl>
                                        <p:attrNameLst>
                                          <p:attrName>style.visibility</p:attrName>
                                        </p:attrNameLst>
                                      </p:cBhvr>
                                      <p:to>
                                        <p:strVal val="visible"/>
                                      </p:to>
                                    </p:set>
                                    <p:anim calcmode="lin" valueType="num">
                                      <p:cBhvr additive="base">
                                        <p:cTn id="31" dur="500" fill="hold"/>
                                        <p:tgtEl>
                                          <p:spTgt spid="1908"/>
                                        </p:tgtEl>
                                        <p:attrNameLst>
                                          <p:attrName>ppt_x</p:attrName>
                                        </p:attrNameLst>
                                      </p:cBhvr>
                                      <p:tavLst>
                                        <p:tav tm="0">
                                          <p:val>
                                            <p:strVal val="#ppt_x"/>
                                          </p:val>
                                        </p:tav>
                                        <p:tav tm="100000">
                                          <p:val>
                                            <p:strVal val="#ppt_x"/>
                                          </p:val>
                                        </p:tav>
                                      </p:tavLst>
                                    </p:anim>
                                    <p:anim calcmode="lin" valueType="num">
                                      <p:cBhvr additive="base">
                                        <p:cTn id="32" dur="500" fill="hold"/>
                                        <p:tgtEl>
                                          <p:spTgt spid="190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09"/>
                                        </p:tgtEl>
                                        <p:attrNameLst>
                                          <p:attrName>style.visibility</p:attrName>
                                        </p:attrNameLst>
                                      </p:cBhvr>
                                      <p:to>
                                        <p:strVal val="visible"/>
                                      </p:to>
                                    </p:set>
                                    <p:anim calcmode="lin" valueType="num">
                                      <p:cBhvr additive="base">
                                        <p:cTn id="35" dur="500" fill="hold"/>
                                        <p:tgtEl>
                                          <p:spTgt spid="1909"/>
                                        </p:tgtEl>
                                        <p:attrNameLst>
                                          <p:attrName>ppt_x</p:attrName>
                                        </p:attrNameLst>
                                      </p:cBhvr>
                                      <p:tavLst>
                                        <p:tav tm="0">
                                          <p:val>
                                            <p:strVal val="#ppt_x"/>
                                          </p:val>
                                        </p:tav>
                                        <p:tav tm="100000">
                                          <p:val>
                                            <p:strVal val="#ppt_x"/>
                                          </p:val>
                                        </p:tav>
                                      </p:tavLst>
                                    </p:anim>
                                    <p:anim calcmode="lin" valueType="num">
                                      <p:cBhvr additive="base">
                                        <p:cTn id="36" dur="500" fill="hold"/>
                                        <p:tgtEl>
                                          <p:spTgt spid="190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718"/>
                                        </p:tgtEl>
                                        <p:attrNameLst>
                                          <p:attrName>style.visibility</p:attrName>
                                        </p:attrNameLst>
                                      </p:cBhvr>
                                      <p:to>
                                        <p:strVal val="visible"/>
                                      </p:to>
                                    </p:set>
                                    <p:animEffect transition="in" filter="fade">
                                      <p:cBhvr>
                                        <p:cTn id="45" dur="1000"/>
                                        <p:tgtEl>
                                          <p:spTgt spid="1718"/>
                                        </p:tgtEl>
                                      </p:cBhvr>
                                    </p:animEffect>
                                    <p:anim calcmode="lin" valueType="num">
                                      <p:cBhvr>
                                        <p:cTn id="46" dur="1000" fill="hold"/>
                                        <p:tgtEl>
                                          <p:spTgt spid="1718"/>
                                        </p:tgtEl>
                                        <p:attrNameLst>
                                          <p:attrName>ppt_x</p:attrName>
                                        </p:attrNameLst>
                                      </p:cBhvr>
                                      <p:tavLst>
                                        <p:tav tm="0">
                                          <p:val>
                                            <p:strVal val="#ppt_x"/>
                                          </p:val>
                                        </p:tav>
                                        <p:tav tm="100000">
                                          <p:val>
                                            <p:strVal val="#ppt_x"/>
                                          </p:val>
                                        </p:tav>
                                      </p:tavLst>
                                    </p:anim>
                                    <p:anim calcmode="lin" valueType="num">
                                      <p:cBhvr>
                                        <p:cTn id="47" dur="1000" fill="hold"/>
                                        <p:tgtEl>
                                          <p:spTgt spid="17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23"/>
                                        </p:tgtEl>
                                        <p:attrNameLst>
                                          <p:attrName>style.visibility</p:attrName>
                                        </p:attrNameLst>
                                      </p:cBhvr>
                                      <p:to>
                                        <p:strVal val="visible"/>
                                      </p:to>
                                    </p:set>
                                    <p:animEffect transition="in" filter="fade">
                                      <p:cBhvr>
                                        <p:cTn id="50" dur="1000"/>
                                        <p:tgtEl>
                                          <p:spTgt spid="1723"/>
                                        </p:tgtEl>
                                      </p:cBhvr>
                                    </p:animEffect>
                                    <p:anim calcmode="lin" valueType="num">
                                      <p:cBhvr>
                                        <p:cTn id="51" dur="1000" fill="hold"/>
                                        <p:tgtEl>
                                          <p:spTgt spid="1723"/>
                                        </p:tgtEl>
                                        <p:attrNameLst>
                                          <p:attrName>ppt_x</p:attrName>
                                        </p:attrNameLst>
                                      </p:cBhvr>
                                      <p:tavLst>
                                        <p:tav tm="0">
                                          <p:val>
                                            <p:strVal val="#ppt_x"/>
                                          </p:val>
                                        </p:tav>
                                        <p:tav tm="100000">
                                          <p:val>
                                            <p:strVal val="#ppt_x"/>
                                          </p:val>
                                        </p:tav>
                                      </p:tavLst>
                                    </p:anim>
                                    <p:anim calcmode="lin" valueType="num">
                                      <p:cBhvr>
                                        <p:cTn id="52" dur="1000" fill="hold"/>
                                        <p:tgtEl>
                                          <p:spTgt spid="172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721"/>
                                        </p:tgtEl>
                                        <p:attrNameLst>
                                          <p:attrName>style.visibility</p:attrName>
                                        </p:attrNameLst>
                                      </p:cBhvr>
                                      <p:to>
                                        <p:strVal val="visible"/>
                                      </p:to>
                                    </p:set>
                                    <p:animEffect transition="in" filter="fade">
                                      <p:cBhvr>
                                        <p:cTn id="55" dur="1000"/>
                                        <p:tgtEl>
                                          <p:spTgt spid="1721"/>
                                        </p:tgtEl>
                                      </p:cBhvr>
                                    </p:animEffect>
                                    <p:anim calcmode="lin" valueType="num">
                                      <p:cBhvr>
                                        <p:cTn id="56" dur="1000" fill="hold"/>
                                        <p:tgtEl>
                                          <p:spTgt spid="1721"/>
                                        </p:tgtEl>
                                        <p:attrNameLst>
                                          <p:attrName>ppt_x</p:attrName>
                                        </p:attrNameLst>
                                      </p:cBhvr>
                                      <p:tavLst>
                                        <p:tav tm="0">
                                          <p:val>
                                            <p:strVal val="#ppt_x"/>
                                          </p:val>
                                        </p:tav>
                                        <p:tav tm="100000">
                                          <p:val>
                                            <p:strVal val="#ppt_x"/>
                                          </p:val>
                                        </p:tav>
                                      </p:tavLst>
                                    </p:anim>
                                    <p:anim calcmode="lin" valueType="num">
                                      <p:cBhvr>
                                        <p:cTn id="57" dur="1000" fill="hold"/>
                                        <p:tgtEl>
                                          <p:spTgt spid="17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1" grpId="0"/>
      <p:bldP spid="1723" grpId="0"/>
      <p:bldP spid="1724" grpId="0" animBg="1"/>
      <p:bldP spid="1725" grpId="0" animBg="1"/>
      <p:bldP spid="1907" grpId="0" animBg="1"/>
      <p:bldP spid="1908" grpId="0" animBg="1"/>
      <p:bldP spid="190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Achievements Summary of School Year by Slidesgo">
  <a:themeElements>
    <a:clrScheme name="Simple Light">
      <a:dk1>
        <a:srgbClr val="22295B"/>
      </a:dk1>
      <a:lt1>
        <a:srgbClr val="F7F5E3"/>
      </a:lt1>
      <a:dk2>
        <a:srgbClr val="5566BC"/>
      </a:dk2>
      <a:lt2>
        <a:srgbClr val="FFEEA2"/>
      </a:lt2>
      <a:accent1>
        <a:srgbClr val="E5D277"/>
      </a:accent1>
      <a:accent2>
        <a:srgbClr val="E2C12D"/>
      </a:accent2>
      <a:accent3>
        <a:srgbClr val="F9764E"/>
      </a:accent3>
      <a:accent4>
        <a:srgbClr val="DF5FBD"/>
      </a:accent4>
      <a:accent5>
        <a:srgbClr val="354F7A"/>
      </a:accent5>
      <a:accent6>
        <a:srgbClr val="8CF7BB"/>
      </a:accent6>
      <a:hlink>
        <a:srgbClr val="F9764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t's Celebrate Education Support Professionals Day by Slidesgo">
  <a:themeElements>
    <a:clrScheme name="Simple Light">
      <a:dk1>
        <a:srgbClr val="FE9C31"/>
      </a:dk1>
      <a:lt1>
        <a:srgbClr val="76DACE"/>
      </a:lt1>
      <a:dk2>
        <a:srgbClr val="A361FF"/>
      </a:dk2>
      <a:lt2>
        <a:srgbClr val="5E2979"/>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950</Words>
  <Application>Microsoft Office PowerPoint</Application>
  <PresentationFormat>On-screen Show (16:9)</PresentationFormat>
  <Paragraphs>90</Paragraphs>
  <Slides>23</Slides>
  <Notes>21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23</vt:i4>
      </vt:variant>
    </vt:vector>
  </HeadingPairs>
  <TitlesOfParts>
    <vt:vector size="36" baseType="lpstr">
      <vt:lpstr>Lexend Medium</vt:lpstr>
      <vt:lpstr>Arial</vt:lpstr>
      <vt:lpstr>Montagu Slab SemiBold</vt:lpstr>
      <vt:lpstr>SimSun</vt:lpstr>
      <vt:lpstr>Bebas Neue</vt:lpstr>
      <vt:lpstr>思源黑体 CN Light</vt:lpstr>
      <vt:lpstr>Times New Roman</vt:lpstr>
      <vt:lpstr>Baloo 2</vt:lpstr>
      <vt:lpstr>Calibri</vt:lpstr>
      <vt:lpstr>SimSun</vt:lpstr>
      <vt:lpstr>Lilita One</vt:lpstr>
      <vt:lpstr>Achievements Summary of School Year by Slidesgo</vt:lpstr>
      <vt:lpstr>Let's Celebrate Education Support Professionals Day by Slidesgo</vt:lpstr>
      <vt:lpstr>PowerPoint Presentation</vt:lpstr>
      <vt:lpstr>THUYẾT TRÌNH VỀ  nghệ thuật kể chuyện trong một tác phẩm truyện</vt:lpstr>
      <vt:lpstr>Hoạt động mở đầu</vt:lpstr>
      <vt:lpstr>Hoạt động mở đầu</vt:lpstr>
      <vt:lpstr>Hình thành kiến thức</vt:lpstr>
      <vt:lpstr>Tìm hiểu yêu cầu của kiểu bài</vt:lpstr>
      <vt:lpstr>I. Tìm hiểu yêu cầu của kiểu bài</vt:lpstr>
      <vt:lpstr>II. Tìm hiểu yêu cầu của kiểu bài</vt:lpstr>
      <vt:lpstr>Chuẩn bị nói</vt:lpstr>
      <vt:lpstr>1. Lựa chọn đề tài</vt:lpstr>
      <vt:lpstr>2. Tìm ý, lập dàn ý</vt:lpstr>
      <vt:lpstr>Trình bày bài nói</vt:lpstr>
      <vt:lpstr>II. Trình bày bài nói</vt:lpstr>
      <vt:lpstr>II. Trình bày bài nói</vt:lpstr>
      <vt:lpstr>Bảng kiểm</vt:lpstr>
      <vt:lpstr>II. Trình bày bài nói</vt:lpstr>
      <vt:lpstr>II. Trình bày bài nói</vt:lpstr>
      <vt:lpstr>Trao đổi</vt:lpstr>
      <vt:lpstr>IV. Trao đổi</vt:lpstr>
      <vt:lpstr>PowerPoint Presentation</vt:lpstr>
      <vt:lpstr>PowerPoint Presentation</vt:lpstr>
      <vt:lpstr>Hoạt động luyện tập</vt:lpstr>
      <vt:lpstr>Hoạt động luyện tập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Trình bày ý kiến về một vấn đề xã hội</dc:title>
  <cp:lastModifiedBy>Admin</cp:lastModifiedBy>
  <cp:revision>8</cp:revision>
  <dcterms:modified xsi:type="dcterms:W3CDTF">2023-08-06T03:10:08Z</dcterms:modified>
</cp:coreProperties>
</file>